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4.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3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8.xml" ContentType="application/vnd.openxmlformats-officedocument.presentationml.tags+xml"/>
  <Override PartName="/ppt/notesSlides/notesSlide18.xml" ContentType="application/vnd.openxmlformats-officedocument.presentationml.notesSlide+xml"/>
  <Override PartName="/ppt/tags/tag39.xml" ContentType="application/vnd.openxmlformats-officedocument.presentationml.tags+xml"/>
  <Override PartName="/ppt/notesSlides/notesSlide19.xml" ContentType="application/vnd.openxmlformats-officedocument.presentationml.notesSlide+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3.xml" ContentType="application/vnd.openxmlformats-officedocument.presentationml.notesSlide+xml"/>
  <Override PartName="/ppt/tags/tag42.xml" ContentType="application/vnd.openxmlformats-officedocument.presentationml.tags+xml"/>
  <Override PartName="/ppt/notesSlides/notesSlide24.xml" ContentType="application/vnd.openxmlformats-officedocument.presentationml.notesSlide+xml"/>
  <Override PartName="/ppt/charts/chart12.xml" ContentType="application/vnd.openxmlformats-officedocument.drawingml.chart+xml"/>
  <Override PartName="/ppt/notesSlides/notesSlide25.xml" ContentType="application/vnd.openxmlformats-officedocument.presentationml.notesSlide+xml"/>
  <Override PartName="/ppt/charts/chart13.xml" ContentType="application/vnd.openxmlformats-officedocument.drawingml.chart+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4" r:id="rId2"/>
    <p:sldId id="258" r:id="rId3"/>
    <p:sldId id="262" r:id="rId4"/>
    <p:sldId id="256" r:id="rId5"/>
    <p:sldId id="266" r:id="rId6"/>
    <p:sldId id="270" r:id="rId7"/>
    <p:sldId id="272" r:id="rId8"/>
    <p:sldId id="268" r:id="rId9"/>
    <p:sldId id="260"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65" r:id="rId23"/>
    <p:sldId id="286" r:id="rId24"/>
    <p:sldId id="287" r:id="rId25"/>
    <p:sldId id="288" r:id="rId26"/>
    <p:sldId id="289"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A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showGuides="1">
      <p:cViewPr varScale="1">
        <p:scale>
          <a:sx n="108" d="100"/>
          <a:sy n="108" d="100"/>
        </p:scale>
        <p:origin x="20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gradFill>
                <a:gsLst>
                  <a:gs pos="0">
                    <a:srgbClr val="FF649E"/>
                  </a:gs>
                  <a:gs pos="100000">
                    <a:srgbClr val="FA3777"/>
                  </a:gs>
                </a:gsLst>
                <a:lin ang="5400000" scaled="1"/>
              </a:gradFill>
              <a:ln>
                <a:noFill/>
              </a:ln>
              <a:effectLst/>
            </c:spPr>
            <c:extLst>
              <c:ext xmlns:c16="http://schemas.microsoft.com/office/drawing/2014/chart" uri="{C3380CC4-5D6E-409C-BE32-E72D297353CC}">
                <c16:uniqueId val="{00000001-DE84-4EF7-919A-B9444233B583}"/>
              </c:ext>
            </c:extLst>
          </c:dPt>
          <c:cat>
            <c:strRef>
              <c:f>Sheet1!$A$2</c:f>
              <c:strCache>
                <c:ptCount val="1"/>
                <c:pt idx="0">
                  <c:v>类别 1</c:v>
                </c:pt>
              </c:strCache>
            </c:strRef>
          </c:cat>
          <c:val>
            <c:numRef>
              <c:f>Sheet1!$B$2</c:f>
              <c:numCache>
                <c:formatCode>General</c:formatCode>
                <c:ptCount val="1"/>
                <c:pt idx="0">
                  <c:v>45</c:v>
                </c:pt>
              </c:numCache>
            </c:numRef>
          </c:val>
          <c:extLst>
            <c:ext xmlns:c16="http://schemas.microsoft.com/office/drawing/2014/chart" uri="{C3380CC4-5D6E-409C-BE32-E72D297353CC}">
              <c16:uniqueId val="{00000002-DE84-4EF7-919A-B9444233B583}"/>
            </c:ext>
          </c:extLst>
        </c:ser>
        <c:ser>
          <c:idx val="1"/>
          <c:order val="1"/>
          <c:tx>
            <c:strRef>
              <c:f>Sheet1!$C$1</c:f>
              <c:strCache>
                <c:ptCount val="1"/>
                <c:pt idx="0">
                  <c:v>系列 2</c:v>
                </c:pt>
              </c:strCache>
            </c:strRef>
          </c:tx>
          <c:spPr>
            <a:gradFill>
              <a:gsLst>
                <a:gs pos="0">
                  <a:srgbClr val="534A84"/>
                </a:gs>
                <a:gs pos="100000">
                  <a:srgbClr val="38316B"/>
                </a:gs>
              </a:gsLst>
              <a:lin ang="5400000" scaled="1"/>
            </a:gradFill>
            <a:ln>
              <a:noFill/>
            </a:ln>
            <a:effectLst/>
          </c:spPr>
          <c:invertIfNegative val="0"/>
          <c:cat>
            <c:strRef>
              <c:f>Sheet1!$A$2</c:f>
              <c:strCache>
                <c:ptCount val="1"/>
                <c:pt idx="0">
                  <c:v>类别 1</c:v>
                </c:pt>
              </c:strCache>
            </c:strRef>
          </c:cat>
          <c:val>
            <c:numRef>
              <c:f>Sheet1!$C$2</c:f>
              <c:numCache>
                <c:formatCode>General</c:formatCode>
                <c:ptCount val="1"/>
                <c:pt idx="0">
                  <c:v>55</c:v>
                </c:pt>
              </c:numCache>
            </c:numRef>
          </c:val>
          <c:extLst>
            <c:ext xmlns:c16="http://schemas.microsoft.com/office/drawing/2014/chart" uri="{C3380CC4-5D6E-409C-BE32-E72D297353CC}">
              <c16:uniqueId val="{00000003-DE84-4EF7-919A-B9444233B583}"/>
            </c:ext>
          </c:extLst>
        </c:ser>
        <c:dLbls>
          <c:showLegendKey val="0"/>
          <c:showVal val="0"/>
          <c:showCatName val="0"/>
          <c:showSerName val="0"/>
          <c:showPercent val="0"/>
          <c:showBubbleSize val="0"/>
        </c:dLbls>
        <c:gapWidth val="150"/>
        <c:overlap val="100"/>
        <c:axId val="603307184"/>
        <c:axId val="603307744"/>
      </c:barChart>
      <c:catAx>
        <c:axId val="603307184"/>
        <c:scaling>
          <c:orientation val="minMax"/>
        </c:scaling>
        <c:delete val="1"/>
        <c:axPos val="l"/>
        <c:numFmt formatCode="General" sourceLinked="1"/>
        <c:majorTickMark val="none"/>
        <c:minorTickMark val="none"/>
        <c:tickLblPos val="nextTo"/>
        <c:crossAx val="603307744"/>
        <c:crosses val="autoZero"/>
        <c:auto val="1"/>
        <c:lblAlgn val="ctr"/>
        <c:lblOffset val="100"/>
        <c:noMultiLvlLbl val="0"/>
      </c:catAx>
      <c:valAx>
        <c:axId val="603307744"/>
        <c:scaling>
          <c:orientation val="minMax"/>
        </c:scaling>
        <c:delete val="1"/>
        <c:axPos val="b"/>
        <c:numFmt formatCode="0%" sourceLinked="1"/>
        <c:majorTickMark val="none"/>
        <c:minorTickMark val="none"/>
        <c:tickLblPos val="nextTo"/>
        <c:crossAx val="603307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系列 1</c:v>
                </c:pt>
              </c:strCache>
            </c:strRef>
          </c:tx>
          <c:spPr>
            <a:solidFill>
              <a:srgbClr val="D3215D"/>
            </a:solidFill>
            <a:ln>
              <a:noFill/>
            </a:ln>
            <a:effectLst>
              <a:outerShdw blurRad="127000" dist="38100" dir="5400000" algn="t" rotWithShape="0">
                <a:srgbClr val="FA3777">
                  <a:alpha val="40000"/>
                </a:srgbClr>
              </a:outerShdw>
            </a:effectLst>
          </c:spPr>
          <c:invertIfNegative val="0"/>
          <c:dPt>
            <c:idx val="0"/>
            <c:invertIfNegative val="0"/>
            <c:bubble3D val="0"/>
            <c:spPr>
              <a:gradFill>
                <a:gsLst>
                  <a:gs pos="0">
                    <a:srgbClr val="FF649E"/>
                  </a:gs>
                  <a:gs pos="100000">
                    <a:srgbClr val="FA3777"/>
                  </a:gs>
                </a:gsLst>
                <a:lin ang="5400000" scaled="1"/>
              </a:gradFill>
              <a:ln>
                <a:noFill/>
              </a:ln>
              <a:effectLst>
                <a:outerShdw blurRad="127000" dist="38100" dir="5400000" algn="t" rotWithShape="0">
                  <a:srgbClr val="FA3777">
                    <a:alpha val="40000"/>
                  </a:srgbClr>
                </a:outerShdw>
              </a:effectLst>
            </c:spPr>
            <c:extLst>
              <c:ext xmlns:c16="http://schemas.microsoft.com/office/drawing/2014/chart" uri="{C3380CC4-5D6E-409C-BE32-E72D297353CC}">
                <c16:uniqueId val="{00000001-8236-4499-8782-962E982C3A6F}"/>
              </c:ext>
            </c:extLst>
          </c:dPt>
          <c:cat>
            <c:strRef>
              <c:f>Sheet1!$A$2</c:f>
              <c:strCache>
                <c:ptCount val="1"/>
                <c:pt idx="0">
                  <c:v>类别 1</c:v>
                </c:pt>
              </c:strCache>
            </c:strRef>
          </c:cat>
          <c:val>
            <c:numRef>
              <c:f>Sheet1!$B$2</c:f>
              <c:numCache>
                <c:formatCode>General</c:formatCode>
                <c:ptCount val="1"/>
                <c:pt idx="0">
                  <c:v>60</c:v>
                </c:pt>
              </c:numCache>
            </c:numRef>
          </c:val>
          <c:extLst>
            <c:ext xmlns:c16="http://schemas.microsoft.com/office/drawing/2014/chart" uri="{C3380CC4-5D6E-409C-BE32-E72D297353CC}">
              <c16:uniqueId val="{00000002-8236-4499-8782-962E982C3A6F}"/>
            </c:ext>
          </c:extLst>
        </c:ser>
        <c:ser>
          <c:idx val="1"/>
          <c:order val="1"/>
          <c:tx>
            <c:strRef>
              <c:f>Sheet1!$C$1</c:f>
              <c:strCache>
                <c:ptCount val="1"/>
                <c:pt idx="0">
                  <c:v>系列 2</c:v>
                </c:pt>
              </c:strCache>
            </c:strRef>
          </c:tx>
          <c:spPr>
            <a:gradFill>
              <a:gsLst>
                <a:gs pos="0">
                  <a:srgbClr val="FFCF4A"/>
                </a:gs>
                <a:gs pos="100000">
                  <a:srgbClr val="F7C22D"/>
                </a:gs>
              </a:gsLst>
              <a:lin ang="5400000" scaled="1"/>
            </a:gradFill>
            <a:ln>
              <a:noFill/>
            </a:ln>
            <a:effectLst>
              <a:outerShdw blurRad="127000" dist="38100" dir="5400000" algn="t" rotWithShape="0">
                <a:srgbClr val="F7C22D">
                  <a:alpha val="40000"/>
                </a:srgbClr>
              </a:outerShdw>
            </a:effectLst>
          </c:spPr>
          <c:invertIfNegative val="0"/>
          <c:cat>
            <c:strRef>
              <c:f>Sheet1!$A$2</c:f>
              <c:strCache>
                <c:ptCount val="1"/>
                <c:pt idx="0">
                  <c:v>类别 1</c:v>
                </c:pt>
              </c:strCache>
            </c:strRef>
          </c:cat>
          <c:val>
            <c:numRef>
              <c:f>Sheet1!$C$2</c:f>
              <c:numCache>
                <c:formatCode>General</c:formatCode>
                <c:ptCount val="1"/>
                <c:pt idx="0">
                  <c:v>18</c:v>
                </c:pt>
              </c:numCache>
            </c:numRef>
          </c:val>
          <c:extLst>
            <c:ext xmlns:c16="http://schemas.microsoft.com/office/drawing/2014/chart" uri="{C3380CC4-5D6E-409C-BE32-E72D297353CC}">
              <c16:uniqueId val="{00000003-8236-4499-8782-962E982C3A6F}"/>
            </c:ext>
          </c:extLst>
        </c:ser>
        <c:ser>
          <c:idx val="2"/>
          <c:order val="2"/>
          <c:tx>
            <c:strRef>
              <c:f>Sheet1!$D$1</c:f>
              <c:strCache>
                <c:ptCount val="1"/>
                <c:pt idx="0">
                  <c:v>系列 3</c:v>
                </c:pt>
              </c:strCache>
            </c:strRef>
          </c:tx>
          <c:spPr>
            <a:gradFill>
              <a:gsLst>
                <a:gs pos="0">
                  <a:srgbClr val="64CEF4"/>
                </a:gs>
                <a:gs pos="100000">
                  <a:srgbClr val="57B2FE"/>
                </a:gs>
              </a:gsLst>
              <a:lin ang="5400000" scaled="1"/>
            </a:gradFill>
            <a:ln>
              <a:noFill/>
            </a:ln>
            <a:effectLst>
              <a:outerShdw blurRad="127000" dist="38100" dir="5400000" algn="t" rotWithShape="0">
                <a:srgbClr val="57B2FE">
                  <a:alpha val="40000"/>
                </a:srgbClr>
              </a:outerShdw>
            </a:effectLst>
          </c:spPr>
          <c:invertIfNegative val="0"/>
          <c:cat>
            <c:strRef>
              <c:f>Sheet1!$A$2</c:f>
              <c:strCache>
                <c:ptCount val="1"/>
                <c:pt idx="0">
                  <c:v>类别 1</c:v>
                </c:pt>
              </c:strCache>
            </c:strRef>
          </c:cat>
          <c:val>
            <c:numRef>
              <c:f>Sheet1!$D$2</c:f>
              <c:numCache>
                <c:formatCode>General</c:formatCode>
                <c:ptCount val="1"/>
                <c:pt idx="0">
                  <c:v>22</c:v>
                </c:pt>
              </c:numCache>
            </c:numRef>
          </c:val>
          <c:extLst>
            <c:ext xmlns:c16="http://schemas.microsoft.com/office/drawing/2014/chart" uri="{C3380CC4-5D6E-409C-BE32-E72D297353CC}">
              <c16:uniqueId val="{00000004-8236-4499-8782-962E982C3A6F}"/>
            </c:ext>
          </c:extLst>
        </c:ser>
        <c:dLbls>
          <c:showLegendKey val="0"/>
          <c:showVal val="0"/>
          <c:showCatName val="0"/>
          <c:showSerName val="0"/>
          <c:showPercent val="0"/>
          <c:showBubbleSize val="0"/>
        </c:dLbls>
        <c:gapWidth val="150"/>
        <c:overlap val="100"/>
        <c:axId val="679346848"/>
        <c:axId val="682602736"/>
      </c:barChart>
      <c:catAx>
        <c:axId val="679346848"/>
        <c:scaling>
          <c:orientation val="minMax"/>
        </c:scaling>
        <c:delete val="1"/>
        <c:axPos val="l"/>
        <c:numFmt formatCode="General" sourceLinked="1"/>
        <c:majorTickMark val="none"/>
        <c:minorTickMark val="none"/>
        <c:tickLblPos val="nextTo"/>
        <c:crossAx val="682602736"/>
        <c:crosses val="autoZero"/>
        <c:auto val="1"/>
        <c:lblAlgn val="ctr"/>
        <c:lblOffset val="100"/>
        <c:noMultiLvlLbl val="0"/>
      </c:catAx>
      <c:valAx>
        <c:axId val="682602736"/>
        <c:scaling>
          <c:orientation val="minMax"/>
        </c:scaling>
        <c:delete val="1"/>
        <c:axPos val="b"/>
        <c:numFmt formatCode="0%" sourceLinked="1"/>
        <c:majorTickMark val="none"/>
        <c:minorTickMark val="none"/>
        <c:tickLblPos val="nextTo"/>
        <c:crossAx val="679346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a:effectLst>
              <a:outerShdw blurRad="254000" dist="38100" dir="5400000" algn="t" rotWithShape="0">
                <a:srgbClr val="FA3777">
                  <a:alpha val="40000"/>
                </a:srgbClr>
              </a:outerShdw>
            </a:effectLst>
          </c:spPr>
          <c:explosion val="17"/>
          <c:dPt>
            <c:idx val="0"/>
            <c:bubble3D val="0"/>
            <c:spPr>
              <a:gradFill>
                <a:gsLst>
                  <a:gs pos="0">
                    <a:srgbClr val="FF649E"/>
                  </a:gs>
                  <a:gs pos="100000">
                    <a:srgbClr val="FA3777"/>
                  </a:gs>
                </a:gsLst>
                <a:lin ang="5400000" scaled="1"/>
              </a:gradFill>
              <a:ln w="19050">
                <a:noFill/>
              </a:ln>
              <a:effectLst>
                <a:outerShdw blurRad="254000" dist="63500" dir="5400000" algn="t" rotWithShape="0">
                  <a:srgbClr val="FA3777">
                    <a:alpha val="40000"/>
                  </a:srgbClr>
                </a:outerShdw>
              </a:effectLst>
            </c:spPr>
            <c:extLst>
              <c:ext xmlns:c16="http://schemas.microsoft.com/office/drawing/2014/chart" uri="{C3380CC4-5D6E-409C-BE32-E72D297353CC}">
                <c16:uniqueId val="{00000001-1109-416D-ADC3-23997311C0D5}"/>
              </c:ext>
            </c:extLst>
          </c:dPt>
          <c:dPt>
            <c:idx val="1"/>
            <c:bubble3D val="0"/>
            <c:spPr>
              <a:gradFill>
                <a:gsLst>
                  <a:gs pos="0">
                    <a:srgbClr val="534A84"/>
                  </a:gs>
                  <a:gs pos="100000">
                    <a:srgbClr val="38316B"/>
                  </a:gs>
                </a:gsLst>
                <a:lin ang="5400000" scaled="1"/>
              </a:gradFill>
              <a:ln w="19050">
                <a:noFill/>
              </a:ln>
              <a:effectLst>
                <a:outerShdw blurRad="254000" dist="63500" dir="5400000" algn="t" rotWithShape="0">
                  <a:srgbClr val="534A84">
                    <a:alpha val="40000"/>
                  </a:srgbClr>
                </a:outerShdw>
              </a:effectLst>
            </c:spPr>
            <c:extLst>
              <c:ext xmlns:c16="http://schemas.microsoft.com/office/drawing/2014/chart" uri="{C3380CC4-5D6E-409C-BE32-E72D297353CC}">
                <c16:uniqueId val="{00000003-1109-416D-ADC3-23997311C0D5}"/>
              </c:ext>
            </c:extLst>
          </c:dPt>
          <c:dPt>
            <c:idx val="2"/>
            <c:bubble3D val="0"/>
            <c:spPr>
              <a:gradFill>
                <a:gsLst>
                  <a:gs pos="0">
                    <a:srgbClr val="64CEF4"/>
                  </a:gs>
                  <a:gs pos="100000">
                    <a:srgbClr val="57B2FE"/>
                  </a:gs>
                </a:gsLst>
                <a:lin ang="5400000" scaled="1"/>
              </a:gradFill>
              <a:ln w="19050">
                <a:noFill/>
              </a:ln>
              <a:effectLst>
                <a:outerShdw blurRad="254000" dist="63500" dir="5400000" algn="t" rotWithShape="0">
                  <a:srgbClr val="57B2FE">
                    <a:alpha val="40000"/>
                  </a:srgbClr>
                </a:outerShdw>
              </a:effectLst>
            </c:spPr>
            <c:extLst>
              <c:ext xmlns:c16="http://schemas.microsoft.com/office/drawing/2014/chart" uri="{C3380CC4-5D6E-409C-BE32-E72D297353CC}">
                <c16:uniqueId val="{00000005-1109-416D-ADC3-23997311C0D5}"/>
              </c:ext>
            </c:extLst>
          </c:dPt>
          <c:dPt>
            <c:idx val="3"/>
            <c:bubble3D val="0"/>
            <c:spPr>
              <a:gradFill>
                <a:gsLst>
                  <a:gs pos="0">
                    <a:srgbClr val="FFCF4A"/>
                  </a:gs>
                  <a:gs pos="100000">
                    <a:srgbClr val="F7C22D"/>
                  </a:gs>
                </a:gsLst>
                <a:lin ang="5400000" scaled="1"/>
              </a:gradFill>
              <a:ln w="19050">
                <a:noFill/>
              </a:ln>
              <a:effectLst>
                <a:outerShdw blurRad="254000" dist="63500" dir="5400000" algn="t" rotWithShape="0">
                  <a:srgbClr val="F7C22D">
                    <a:alpha val="40000"/>
                  </a:srgbClr>
                </a:outerShdw>
              </a:effectLst>
            </c:spPr>
            <c:extLst>
              <c:ext xmlns:c16="http://schemas.microsoft.com/office/drawing/2014/chart" uri="{C3380CC4-5D6E-409C-BE32-E72D297353CC}">
                <c16:uniqueId val="{00000007-1109-416D-ADC3-23997311C0D5}"/>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c:v>
                </c:pt>
                <c:pt idx="1">
                  <c:v>3</c:v>
                </c:pt>
                <c:pt idx="2">
                  <c:v>1.5</c:v>
                </c:pt>
                <c:pt idx="3">
                  <c:v>4</c:v>
                </c:pt>
              </c:numCache>
            </c:numRef>
          </c:val>
          <c:extLst>
            <c:ext xmlns:c16="http://schemas.microsoft.com/office/drawing/2014/chart" uri="{C3380CC4-5D6E-409C-BE32-E72D297353CC}">
              <c16:uniqueId val="{00000008-1109-416D-ADC3-23997311C0D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cked"/>
        <c:varyColors val="0"/>
        <c:ser>
          <c:idx val="0"/>
          <c:order val="0"/>
          <c:tx>
            <c:strRef>
              <c:f>Sheet1!$B$1</c:f>
              <c:strCache>
                <c:ptCount val="1"/>
                <c:pt idx="0">
                  <c:v>Series 1</c:v>
                </c:pt>
              </c:strCache>
            </c:strRef>
          </c:tx>
          <c:spPr>
            <a:ln w="19050">
              <a:gradFill>
                <a:gsLst>
                  <a:gs pos="0">
                    <a:srgbClr val="FF649E"/>
                  </a:gs>
                  <a:gs pos="100000">
                    <a:srgbClr val="FA3777"/>
                  </a:gs>
                </a:gsLst>
                <a:lin ang="5400000" scaled="1"/>
              </a:gradFill>
            </a:ln>
          </c:spPr>
          <c:marker>
            <c:symbol val="circle"/>
            <c:size val="4"/>
            <c:spPr>
              <a:solidFill>
                <a:srgbClr val="EB70AF"/>
              </a:solidFill>
              <a:ln w="19050">
                <a:solidFill>
                  <a:srgbClr val="EB70AF"/>
                </a:solidFill>
              </a:ln>
            </c:spPr>
          </c:marker>
          <c:cat>
            <c:numRef>
              <c:f>Sheet1!$A$2:$A$10</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Sheet1!$B$2:$B$10</c:f>
              <c:numCache>
                <c:formatCode>"$"#,##0</c:formatCode>
                <c:ptCount val="9"/>
                <c:pt idx="0">
                  <c:v>0.01</c:v>
                </c:pt>
                <c:pt idx="1">
                  <c:v>0.47</c:v>
                </c:pt>
                <c:pt idx="2">
                  <c:v>0.12</c:v>
                </c:pt>
                <c:pt idx="3">
                  <c:v>0.15</c:v>
                </c:pt>
                <c:pt idx="4">
                  <c:v>0.55000000000000004</c:v>
                </c:pt>
                <c:pt idx="5">
                  <c:v>0.25</c:v>
                </c:pt>
                <c:pt idx="6">
                  <c:v>0.25</c:v>
                </c:pt>
                <c:pt idx="7">
                  <c:v>0.45</c:v>
                </c:pt>
                <c:pt idx="8">
                  <c:v>0.85</c:v>
                </c:pt>
              </c:numCache>
            </c:numRef>
          </c:val>
          <c:smooth val="0"/>
          <c:extLst>
            <c:ext xmlns:c16="http://schemas.microsoft.com/office/drawing/2014/chart" uri="{C3380CC4-5D6E-409C-BE32-E72D297353CC}">
              <c16:uniqueId val="{00000000-661F-46DC-ADDB-4C92BB0EFA28}"/>
            </c:ext>
          </c:extLst>
        </c:ser>
        <c:ser>
          <c:idx val="1"/>
          <c:order val="1"/>
          <c:tx>
            <c:strRef>
              <c:f>Sheet1!$C$1</c:f>
              <c:strCache>
                <c:ptCount val="1"/>
                <c:pt idx="0">
                  <c:v>Series 2</c:v>
                </c:pt>
              </c:strCache>
            </c:strRef>
          </c:tx>
          <c:spPr>
            <a:ln w="19050">
              <a:gradFill>
                <a:gsLst>
                  <a:gs pos="0">
                    <a:srgbClr val="64CEF4"/>
                  </a:gs>
                  <a:gs pos="100000">
                    <a:srgbClr val="57B2FE"/>
                  </a:gs>
                </a:gsLst>
                <a:lin ang="5400000" scaled="1"/>
              </a:gradFill>
            </a:ln>
          </c:spPr>
          <c:marker>
            <c:symbol val="circle"/>
            <c:size val="4"/>
            <c:spPr>
              <a:solidFill>
                <a:srgbClr val="5BBAE3"/>
              </a:solidFill>
              <a:ln w="19050">
                <a:solidFill>
                  <a:srgbClr val="5BBAE3"/>
                </a:solidFill>
              </a:ln>
            </c:spPr>
          </c:marker>
          <c:cat>
            <c:numRef>
              <c:f>Sheet1!$A$2:$A$10</c:f>
              <c:numCache>
                <c:formatCode>General</c:formatCode>
                <c:ptCount val="9"/>
                <c:pt idx="0">
                  <c:v>2006</c:v>
                </c:pt>
                <c:pt idx="1">
                  <c:v>2007</c:v>
                </c:pt>
                <c:pt idx="2">
                  <c:v>2008</c:v>
                </c:pt>
                <c:pt idx="3">
                  <c:v>2009</c:v>
                </c:pt>
                <c:pt idx="4">
                  <c:v>2010</c:v>
                </c:pt>
                <c:pt idx="5">
                  <c:v>2011</c:v>
                </c:pt>
                <c:pt idx="6">
                  <c:v>2012</c:v>
                </c:pt>
                <c:pt idx="7">
                  <c:v>2013</c:v>
                </c:pt>
                <c:pt idx="8">
                  <c:v>2014</c:v>
                </c:pt>
              </c:numCache>
            </c:numRef>
          </c:cat>
          <c:val>
            <c:numRef>
              <c:f>Sheet1!$C$2:$C$10</c:f>
              <c:numCache>
                <c:formatCode>"$"#,##0</c:formatCode>
                <c:ptCount val="9"/>
                <c:pt idx="0">
                  <c:v>0.1</c:v>
                </c:pt>
                <c:pt idx="1">
                  <c:v>0.66</c:v>
                </c:pt>
                <c:pt idx="2">
                  <c:v>0.35</c:v>
                </c:pt>
                <c:pt idx="3">
                  <c:v>0.45</c:v>
                </c:pt>
                <c:pt idx="4">
                  <c:v>0.77</c:v>
                </c:pt>
                <c:pt idx="5">
                  <c:v>0.42</c:v>
                </c:pt>
                <c:pt idx="6">
                  <c:v>0.47</c:v>
                </c:pt>
                <c:pt idx="7">
                  <c:v>0.68</c:v>
                </c:pt>
                <c:pt idx="8">
                  <c:v>0.99</c:v>
                </c:pt>
              </c:numCache>
            </c:numRef>
          </c:val>
          <c:smooth val="0"/>
          <c:extLst>
            <c:ext xmlns:c16="http://schemas.microsoft.com/office/drawing/2014/chart" uri="{C3380CC4-5D6E-409C-BE32-E72D297353CC}">
              <c16:uniqueId val="{00000001-661F-46DC-ADDB-4C92BB0EFA28}"/>
            </c:ext>
          </c:extLst>
        </c:ser>
        <c:dLbls>
          <c:showLegendKey val="0"/>
          <c:showVal val="0"/>
          <c:showCatName val="0"/>
          <c:showSerName val="0"/>
          <c:showPercent val="0"/>
          <c:showBubbleSize val="0"/>
        </c:dLbls>
        <c:marker val="1"/>
        <c:smooth val="0"/>
        <c:axId val="733123120"/>
        <c:axId val="733123680"/>
      </c:lineChart>
      <c:catAx>
        <c:axId val="733123120"/>
        <c:scaling>
          <c:orientation val="minMax"/>
        </c:scaling>
        <c:delete val="0"/>
        <c:axPos val="b"/>
        <c:numFmt formatCode="General" sourceLinked="1"/>
        <c:majorTickMark val="out"/>
        <c:minorTickMark val="none"/>
        <c:tickLblPos val="nextTo"/>
        <c:spPr>
          <a:ln>
            <a:solidFill>
              <a:srgbClr val="39464B"/>
            </a:solidFill>
          </a:ln>
        </c:spPr>
        <c:txPr>
          <a:bodyPr/>
          <a:lstStyle/>
          <a:p>
            <a:pPr algn="ctr">
              <a:defRPr lang="zh-CN" altLang="en-US" sz="1000" b="0" i="0" u="none" strike="noStrike" kern="1200" baseline="0">
                <a:solidFill>
                  <a:schemeClr val="tx1"/>
                </a:solidFill>
                <a:latin typeface="+mn-lt"/>
                <a:ea typeface="+mn-ea"/>
                <a:cs typeface="+mn-cs"/>
              </a:defRPr>
            </a:pPr>
            <a:endParaRPr lang="zh-CN"/>
          </a:p>
        </c:txPr>
        <c:crossAx val="733123680"/>
        <c:crosses val="autoZero"/>
        <c:auto val="1"/>
        <c:lblAlgn val="ctr"/>
        <c:lblOffset val="100"/>
        <c:noMultiLvlLbl val="0"/>
      </c:catAx>
      <c:valAx>
        <c:axId val="733123680"/>
        <c:scaling>
          <c:orientation val="minMax"/>
        </c:scaling>
        <c:delete val="0"/>
        <c:axPos val="l"/>
        <c:majorGridlines>
          <c:spPr>
            <a:ln>
              <a:solidFill>
                <a:schemeClr val="bg1">
                  <a:lumMod val="85000"/>
                </a:schemeClr>
              </a:solidFill>
            </a:ln>
          </c:spPr>
        </c:majorGridlines>
        <c:numFmt formatCode="&quot;$&quot;#,##0" sourceLinked="1"/>
        <c:majorTickMark val="out"/>
        <c:minorTickMark val="none"/>
        <c:tickLblPos val="nextTo"/>
        <c:spPr>
          <a:ln>
            <a:solidFill>
              <a:srgbClr val="39464B"/>
            </a:solidFill>
          </a:ln>
        </c:spPr>
        <c:txPr>
          <a:bodyPr/>
          <a:lstStyle/>
          <a:p>
            <a:pPr>
              <a:defRPr lang="en-US" sz="1000">
                <a:solidFill>
                  <a:schemeClr val="tx1"/>
                </a:solidFill>
                <a:latin typeface="+mn-lt"/>
              </a:defRPr>
            </a:pPr>
            <a:endParaRPr lang="zh-CN"/>
          </a:p>
        </c:txPr>
        <c:crossAx val="733123120"/>
        <c:crosses val="autoZero"/>
        <c:crossBetween val="between"/>
      </c:valAx>
    </c:plotArea>
    <c:plotVisOnly val="1"/>
    <c:dispBlanksAs val="zero"/>
    <c:showDLblsOverMax val="0"/>
  </c:chart>
  <c:spPr>
    <a:ln>
      <a:noFill/>
    </a:ln>
  </c:spPr>
  <c:txPr>
    <a:bodyPr/>
    <a:lstStyle/>
    <a:p>
      <a:pPr>
        <a:defRPr sz="800">
          <a:solidFill>
            <a:schemeClr val="accent5"/>
          </a:solidFill>
          <a:latin typeface="Lato" pitchFamily="34" charset="0"/>
        </a:defRPr>
      </a:pPr>
      <a:endParaRPr lang="zh-CN"/>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lvl="0"/>
            <a:endParaRPr lang="en-US"/>
          </a:p>
        </c:rich>
      </c:tx>
      <c:overlay val="1"/>
    </c:title>
    <c:autoTitleDeleted val="0"/>
    <c:plotArea>
      <c:layout>
        <c:manualLayout>
          <c:layoutTarget val="inner"/>
          <c:xMode val="edge"/>
          <c:yMode val="edge"/>
          <c:x val="8.3546599999999999E-2"/>
          <c:y val="6.4444399999999999E-2"/>
          <c:w val="0.91645299999999996"/>
          <c:h val="0.82994500000000004"/>
        </c:manualLayout>
      </c:layout>
      <c:barChart>
        <c:barDir val="col"/>
        <c:grouping val="clustered"/>
        <c:varyColors val="0"/>
        <c:ser>
          <c:idx val="0"/>
          <c:order val="0"/>
          <c:tx>
            <c:strRef>
              <c:f>Sheet1!$A$2</c:f>
              <c:strCache>
                <c:ptCount val="1"/>
                <c:pt idx="0">
                  <c:v>Region 1</c:v>
                </c:pt>
              </c:strCache>
            </c:strRef>
          </c:tx>
          <c:spPr>
            <a:gradFill>
              <a:gsLst>
                <a:gs pos="0">
                  <a:srgbClr val="FF649E"/>
                </a:gs>
                <a:gs pos="100000">
                  <a:srgbClr val="FA3777"/>
                </a:gs>
              </a:gsLst>
              <a:lin ang="5400000" scaled="1"/>
            </a:gradFill>
            <a:ln w="12700" cap="flat">
              <a:noFill/>
              <a:miter lim="400000"/>
            </a:ln>
            <a:effectLst>
              <a:outerShdw blurRad="254000" dist="38100" dir="5400000" algn="t" rotWithShape="0">
                <a:srgbClr val="FA3777">
                  <a:alpha val="40000"/>
                </a:srgbClr>
              </a:outerShdw>
            </a:effectLst>
          </c:spPr>
          <c:invertIfNegative val="0"/>
          <c:cat>
            <c:strRef>
              <c:f>Sheet1!$B$1:$D$1</c:f>
              <c:strCache>
                <c:ptCount val="3"/>
                <c:pt idx="0">
                  <c:v>Jan</c:v>
                </c:pt>
                <c:pt idx="1">
                  <c:v>Feb</c:v>
                </c:pt>
                <c:pt idx="2">
                  <c:v>Mar</c:v>
                </c:pt>
              </c:strCache>
            </c:strRef>
          </c:cat>
          <c:val>
            <c:numRef>
              <c:f>Sheet1!$B$2:$D$2</c:f>
              <c:numCache>
                <c:formatCode>General</c:formatCode>
                <c:ptCount val="3"/>
                <c:pt idx="0">
                  <c:v>85</c:v>
                </c:pt>
                <c:pt idx="1">
                  <c:v>70</c:v>
                </c:pt>
                <c:pt idx="2">
                  <c:v>110</c:v>
                </c:pt>
              </c:numCache>
            </c:numRef>
          </c:val>
          <c:extLst>
            <c:ext xmlns:c16="http://schemas.microsoft.com/office/drawing/2014/chart" uri="{C3380CC4-5D6E-409C-BE32-E72D297353CC}">
              <c16:uniqueId val="{00000000-09A0-46FA-A2A2-F02A076BC894}"/>
            </c:ext>
          </c:extLst>
        </c:ser>
        <c:ser>
          <c:idx val="1"/>
          <c:order val="1"/>
          <c:tx>
            <c:strRef>
              <c:f>Sheet1!$A$3</c:f>
              <c:strCache>
                <c:ptCount val="1"/>
                <c:pt idx="0">
                  <c:v>Region 2</c:v>
                </c:pt>
              </c:strCache>
            </c:strRef>
          </c:tx>
          <c:spPr>
            <a:gradFill>
              <a:gsLst>
                <a:gs pos="0">
                  <a:srgbClr val="64CEF4"/>
                </a:gs>
                <a:gs pos="100000">
                  <a:srgbClr val="57B2FE"/>
                </a:gs>
              </a:gsLst>
              <a:lin ang="5400000" scaled="1"/>
            </a:gradFill>
            <a:ln w="12700" cap="flat">
              <a:noFill/>
              <a:miter lim="400000"/>
            </a:ln>
            <a:effectLst>
              <a:outerShdw blurRad="254000" dist="38100" dir="5400000" algn="t" rotWithShape="0">
                <a:srgbClr val="57B2FE">
                  <a:alpha val="40000"/>
                </a:srgbClr>
              </a:outerShdw>
            </a:effectLst>
          </c:spPr>
          <c:invertIfNegative val="0"/>
          <c:cat>
            <c:strRef>
              <c:f>Sheet1!$B$1:$D$1</c:f>
              <c:strCache>
                <c:ptCount val="3"/>
                <c:pt idx="0">
                  <c:v>Jan</c:v>
                </c:pt>
                <c:pt idx="1">
                  <c:v>Feb</c:v>
                </c:pt>
                <c:pt idx="2">
                  <c:v>Mar</c:v>
                </c:pt>
              </c:strCache>
            </c:strRef>
          </c:cat>
          <c:val>
            <c:numRef>
              <c:f>Sheet1!$B$3:$D$3</c:f>
              <c:numCache>
                <c:formatCode>General</c:formatCode>
                <c:ptCount val="3"/>
                <c:pt idx="0">
                  <c:v>70</c:v>
                </c:pt>
                <c:pt idx="1">
                  <c:v>43</c:v>
                </c:pt>
                <c:pt idx="2">
                  <c:v>60</c:v>
                </c:pt>
              </c:numCache>
            </c:numRef>
          </c:val>
          <c:extLst>
            <c:ext xmlns:c16="http://schemas.microsoft.com/office/drawing/2014/chart" uri="{C3380CC4-5D6E-409C-BE32-E72D297353CC}">
              <c16:uniqueId val="{00000001-09A0-46FA-A2A2-F02A076BC894}"/>
            </c:ext>
          </c:extLst>
        </c:ser>
        <c:ser>
          <c:idx val="2"/>
          <c:order val="2"/>
          <c:tx>
            <c:strRef>
              <c:f>Sheet1!$A$4</c:f>
              <c:strCache>
                <c:ptCount val="1"/>
                <c:pt idx="0">
                  <c:v>Region 3</c:v>
                </c:pt>
              </c:strCache>
            </c:strRef>
          </c:tx>
          <c:spPr>
            <a:gradFill>
              <a:gsLst>
                <a:gs pos="0">
                  <a:srgbClr val="534A84"/>
                </a:gs>
                <a:gs pos="100000">
                  <a:srgbClr val="38316B"/>
                </a:gs>
              </a:gsLst>
              <a:lin ang="5400000" scaled="1"/>
            </a:gradFill>
            <a:ln w="12700" cap="flat">
              <a:noFill/>
              <a:miter lim="400000"/>
            </a:ln>
            <a:effectLst>
              <a:outerShdw blurRad="254000" dist="38100" dir="5400000" algn="t" rotWithShape="0">
                <a:srgbClr val="38316B">
                  <a:alpha val="40000"/>
                </a:srgbClr>
              </a:outerShdw>
            </a:effectLst>
          </c:spPr>
          <c:invertIfNegative val="0"/>
          <c:cat>
            <c:strRef>
              <c:f>Sheet1!$B$1:$D$1</c:f>
              <c:strCache>
                <c:ptCount val="3"/>
                <c:pt idx="0">
                  <c:v>Jan</c:v>
                </c:pt>
                <c:pt idx="1">
                  <c:v>Feb</c:v>
                </c:pt>
                <c:pt idx="2">
                  <c:v>Mar</c:v>
                </c:pt>
              </c:strCache>
            </c:strRef>
          </c:cat>
          <c:val>
            <c:numRef>
              <c:f>Sheet1!$B$4:$D$4</c:f>
              <c:numCache>
                <c:formatCode>General</c:formatCode>
                <c:ptCount val="3"/>
                <c:pt idx="0">
                  <c:v>120</c:v>
                </c:pt>
                <c:pt idx="1">
                  <c:v>56</c:v>
                </c:pt>
                <c:pt idx="2">
                  <c:v>95</c:v>
                </c:pt>
              </c:numCache>
            </c:numRef>
          </c:val>
          <c:extLst>
            <c:ext xmlns:c16="http://schemas.microsoft.com/office/drawing/2014/chart" uri="{C3380CC4-5D6E-409C-BE32-E72D297353CC}">
              <c16:uniqueId val="{00000002-09A0-46FA-A2A2-F02A076BC894}"/>
            </c:ext>
          </c:extLst>
        </c:ser>
        <c:dLbls>
          <c:showLegendKey val="0"/>
          <c:showVal val="0"/>
          <c:showCatName val="0"/>
          <c:showSerName val="0"/>
          <c:showPercent val="0"/>
          <c:showBubbleSize val="0"/>
        </c:dLbls>
        <c:gapWidth val="150"/>
        <c:axId val="733130400"/>
        <c:axId val="733130960"/>
      </c:barChart>
      <c:catAx>
        <c:axId val="733130400"/>
        <c:scaling>
          <c:orientation val="minMax"/>
        </c:scaling>
        <c:delete val="0"/>
        <c:axPos val="b"/>
        <c:numFmt formatCode="General" sourceLinked="0"/>
        <c:majorTickMark val="none"/>
        <c:minorTickMark val="none"/>
        <c:tickLblPos val="low"/>
        <c:spPr>
          <a:ln w="12700" cap="flat">
            <a:solidFill>
              <a:schemeClr val="bg1">
                <a:lumMod val="85000"/>
              </a:schemeClr>
            </a:solidFill>
            <a:prstDash val="solid"/>
            <a:miter lim="400000"/>
          </a:ln>
        </c:spPr>
        <c:txPr>
          <a:bodyPr rot="0"/>
          <a:lstStyle/>
          <a:p>
            <a:pPr lvl="0" algn="ctr">
              <a:defRPr lang="zh-CN" altLang="en-US" sz="1000" b="0" i="0" u="none" strike="noStrike" kern="1200" baseline="0">
                <a:solidFill>
                  <a:schemeClr val="tx1"/>
                </a:solidFill>
                <a:effectLst/>
                <a:latin typeface="+mn-lt"/>
                <a:ea typeface="+mn-ea"/>
                <a:cs typeface="+mn-cs"/>
              </a:defRPr>
            </a:pPr>
            <a:endParaRPr lang="zh-CN"/>
          </a:p>
        </c:txPr>
        <c:crossAx val="733130960"/>
        <c:crosses val="autoZero"/>
        <c:auto val="1"/>
        <c:lblAlgn val="ctr"/>
        <c:lblOffset val="100"/>
        <c:noMultiLvlLbl val="1"/>
      </c:catAx>
      <c:valAx>
        <c:axId val="733130960"/>
        <c:scaling>
          <c:orientation val="minMax"/>
        </c:scaling>
        <c:delete val="0"/>
        <c:axPos val="l"/>
        <c:majorGridlines>
          <c:spPr>
            <a:ln w="12700" cap="flat" cmpd="sng">
              <a:solidFill>
                <a:schemeClr val="bg1">
                  <a:lumMod val="85000"/>
                </a:schemeClr>
              </a:solidFill>
              <a:prstDash val="solid"/>
              <a:miter lim="400000"/>
            </a:ln>
          </c:spPr>
        </c:majorGridlines>
        <c:numFmt formatCode="General" sourceLinked="0"/>
        <c:majorTickMark val="none"/>
        <c:minorTickMark val="none"/>
        <c:tickLblPos val="nextTo"/>
        <c:spPr>
          <a:ln w="12700" cap="flat">
            <a:solidFill>
              <a:schemeClr val="bg1">
                <a:lumMod val="85000"/>
              </a:schemeClr>
            </a:solidFill>
            <a:prstDash val="solid"/>
            <a:miter lim="400000"/>
          </a:ln>
        </c:spPr>
        <c:txPr>
          <a:bodyPr rot="0"/>
          <a:lstStyle/>
          <a:p>
            <a:pPr lvl="0">
              <a:defRPr sz="1000" b="0" i="0" u="none" strike="noStrike">
                <a:solidFill>
                  <a:schemeClr val="tx1"/>
                </a:solidFill>
                <a:effectLst/>
                <a:latin typeface="+mn-lt"/>
              </a:defRPr>
            </a:pPr>
            <a:endParaRPr lang="zh-CN"/>
          </a:p>
        </c:txPr>
        <c:crossAx val="733130400"/>
        <c:crosses val="autoZero"/>
        <c:crossBetween val="between"/>
        <c:majorUnit val="30"/>
        <c:minorUnit val="1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gradFill>
                <a:gsLst>
                  <a:gs pos="0">
                    <a:srgbClr val="FFCF4A"/>
                  </a:gs>
                  <a:gs pos="100000">
                    <a:srgbClr val="F7C22D"/>
                  </a:gs>
                </a:gsLst>
                <a:lin ang="5400000" scaled="1"/>
              </a:gradFill>
              <a:ln>
                <a:noFill/>
              </a:ln>
              <a:effectLst/>
            </c:spPr>
            <c:extLst>
              <c:ext xmlns:c16="http://schemas.microsoft.com/office/drawing/2014/chart" uri="{C3380CC4-5D6E-409C-BE32-E72D297353CC}">
                <c16:uniqueId val="{00000001-BC52-4B61-8B6C-DFC2D5C10352}"/>
              </c:ext>
            </c:extLst>
          </c:dPt>
          <c:cat>
            <c:strRef>
              <c:f>Sheet1!$A$2</c:f>
              <c:strCache>
                <c:ptCount val="1"/>
                <c:pt idx="0">
                  <c:v>类别 1</c:v>
                </c:pt>
              </c:strCache>
            </c:strRef>
          </c:cat>
          <c:val>
            <c:numRef>
              <c:f>Sheet1!$B$2</c:f>
              <c:numCache>
                <c:formatCode>General</c:formatCode>
                <c:ptCount val="1"/>
                <c:pt idx="0">
                  <c:v>60</c:v>
                </c:pt>
              </c:numCache>
            </c:numRef>
          </c:val>
          <c:extLst>
            <c:ext xmlns:c16="http://schemas.microsoft.com/office/drawing/2014/chart" uri="{C3380CC4-5D6E-409C-BE32-E72D297353CC}">
              <c16:uniqueId val="{00000002-BC52-4B61-8B6C-DFC2D5C10352}"/>
            </c:ext>
          </c:extLst>
        </c:ser>
        <c:ser>
          <c:idx val="1"/>
          <c:order val="1"/>
          <c:tx>
            <c:strRef>
              <c:f>Sheet1!$C$1</c:f>
              <c:strCache>
                <c:ptCount val="1"/>
                <c:pt idx="0">
                  <c:v>系列 2</c:v>
                </c:pt>
              </c:strCache>
            </c:strRef>
          </c:tx>
          <c:spPr>
            <a:gradFill>
              <a:gsLst>
                <a:gs pos="0">
                  <a:srgbClr val="534A84"/>
                </a:gs>
                <a:gs pos="100000">
                  <a:srgbClr val="38316B"/>
                </a:gs>
              </a:gsLst>
              <a:lin ang="5400000" scaled="1"/>
            </a:gradFill>
            <a:ln>
              <a:noFill/>
            </a:ln>
            <a:effectLst/>
          </c:spPr>
          <c:invertIfNegative val="0"/>
          <c:cat>
            <c:strRef>
              <c:f>Sheet1!$A$2</c:f>
              <c:strCache>
                <c:ptCount val="1"/>
                <c:pt idx="0">
                  <c:v>类别 1</c:v>
                </c:pt>
              </c:strCache>
            </c:strRef>
          </c:cat>
          <c:val>
            <c:numRef>
              <c:f>Sheet1!$C$2</c:f>
              <c:numCache>
                <c:formatCode>General</c:formatCode>
                <c:ptCount val="1"/>
                <c:pt idx="0">
                  <c:v>40</c:v>
                </c:pt>
              </c:numCache>
            </c:numRef>
          </c:val>
          <c:extLst>
            <c:ext xmlns:c16="http://schemas.microsoft.com/office/drawing/2014/chart" uri="{C3380CC4-5D6E-409C-BE32-E72D297353CC}">
              <c16:uniqueId val="{00000003-BC52-4B61-8B6C-DFC2D5C10352}"/>
            </c:ext>
          </c:extLst>
        </c:ser>
        <c:dLbls>
          <c:showLegendKey val="0"/>
          <c:showVal val="0"/>
          <c:showCatName val="0"/>
          <c:showSerName val="0"/>
          <c:showPercent val="0"/>
          <c:showBubbleSize val="0"/>
        </c:dLbls>
        <c:gapWidth val="150"/>
        <c:overlap val="100"/>
        <c:axId val="676084480"/>
        <c:axId val="676085040"/>
      </c:barChart>
      <c:catAx>
        <c:axId val="676084480"/>
        <c:scaling>
          <c:orientation val="minMax"/>
        </c:scaling>
        <c:delete val="1"/>
        <c:axPos val="l"/>
        <c:numFmt formatCode="General" sourceLinked="1"/>
        <c:majorTickMark val="none"/>
        <c:minorTickMark val="none"/>
        <c:tickLblPos val="nextTo"/>
        <c:crossAx val="676085040"/>
        <c:crosses val="autoZero"/>
        <c:auto val="1"/>
        <c:lblAlgn val="ctr"/>
        <c:lblOffset val="100"/>
        <c:noMultiLvlLbl val="0"/>
      </c:catAx>
      <c:valAx>
        <c:axId val="676085040"/>
        <c:scaling>
          <c:orientation val="minMax"/>
        </c:scaling>
        <c:delete val="1"/>
        <c:axPos val="b"/>
        <c:numFmt formatCode="0%" sourceLinked="1"/>
        <c:majorTickMark val="none"/>
        <c:minorTickMark val="none"/>
        <c:tickLblPos val="nextTo"/>
        <c:crossAx val="676084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190500" dist="63500" dir="5400000" algn="t" rotWithShape="0">
                <a:srgbClr val="57B2FE">
                  <a:alpha val="40000"/>
                </a:srgbClr>
              </a:outerShdw>
            </a:effectLst>
          </c:spPr>
          <c:dPt>
            <c:idx val="0"/>
            <c:bubble3D val="0"/>
            <c:spPr>
              <a:gradFill>
                <a:gsLst>
                  <a:gs pos="0">
                    <a:srgbClr val="64CEF4"/>
                  </a:gs>
                  <a:gs pos="100000">
                    <a:srgbClr val="57B2FE"/>
                  </a:gs>
                </a:gsLst>
                <a:lin ang="0" scaled="1"/>
              </a:gradFill>
              <a:ln w="19050">
                <a:noFill/>
              </a:ln>
              <a:effectLst>
                <a:outerShdw blurRad="190500" dist="63500" dir="5400000" algn="t" rotWithShape="0">
                  <a:srgbClr val="57B2FE">
                    <a:alpha val="40000"/>
                  </a:srgbClr>
                </a:outerShdw>
              </a:effectLst>
            </c:spPr>
            <c:extLst>
              <c:ext xmlns:c16="http://schemas.microsoft.com/office/drawing/2014/chart" uri="{C3380CC4-5D6E-409C-BE32-E72D297353CC}">
                <c16:uniqueId val="{00000001-4787-4FA6-86DD-7E5817E648E3}"/>
              </c:ext>
            </c:extLst>
          </c:dPt>
          <c:dPt>
            <c:idx val="1"/>
            <c:bubble3D val="0"/>
            <c:spPr>
              <a:solidFill>
                <a:schemeClr val="bg1"/>
              </a:solidFill>
              <a:ln w="19050">
                <a:noFill/>
              </a:ln>
              <a:effectLst>
                <a:outerShdw blurRad="190500" dist="63500" dir="5400000" algn="t" rotWithShape="0">
                  <a:srgbClr val="57B2FE">
                    <a:alpha val="40000"/>
                  </a:srgbClr>
                </a:outerShdw>
              </a:effectLst>
            </c:spPr>
            <c:extLst>
              <c:ext xmlns:c16="http://schemas.microsoft.com/office/drawing/2014/chart" uri="{C3380CC4-5D6E-409C-BE32-E72D297353CC}">
                <c16:uniqueId val="{00000003-4787-4FA6-86DD-7E5817E648E3}"/>
              </c:ext>
            </c:extLst>
          </c:dPt>
          <c:cat>
            <c:strRef>
              <c:f>Sheet1!$A$2:$A$3</c:f>
              <c:strCache>
                <c:ptCount val="2"/>
                <c:pt idx="0">
                  <c:v>1st Qtr</c:v>
                </c:pt>
                <c:pt idx="1">
                  <c:v>2nd Qtr</c:v>
                </c:pt>
              </c:strCache>
            </c:strRef>
          </c:cat>
          <c:val>
            <c:numRef>
              <c:f>Sheet1!$B$2:$B$3</c:f>
              <c:numCache>
                <c:formatCode>0%</c:formatCode>
                <c:ptCount val="2"/>
                <c:pt idx="0">
                  <c:v>0.33</c:v>
                </c:pt>
                <c:pt idx="1">
                  <c:v>0.67</c:v>
                </c:pt>
              </c:numCache>
            </c:numRef>
          </c:val>
          <c:extLst>
            <c:ext xmlns:c16="http://schemas.microsoft.com/office/drawing/2014/chart" uri="{C3380CC4-5D6E-409C-BE32-E72D297353CC}">
              <c16:uniqueId val="{00000004-4787-4FA6-86DD-7E5817E648E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a:effectLst>
              <a:outerShdw blurRad="190500" dist="63500" dir="5400000" algn="t" rotWithShape="0">
                <a:srgbClr val="FA3777">
                  <a:alpha val="40000"/>
                </a:srgbClr>
              </a:outerShdw>
            </a:effectLst>
          </c:spPr>
          <c:dPt>
            <c:idx val="0"/>
            <c:bubble3D val="0"/>
            <c:spPr>
              <a:gradFill>
                <a:gsLst>
                  <a:gs pos="0">
                    <a:srgbClr val="FF649E"/>
                  </a:gs>
                  <a:gs pos="100000">
                    <a:srgbClr val="FA3777"/>
                  </a:gs>
                </a:gsLst>
                <a:lin ang="0" scaled="1"/>
              </a:gradFill>
              <a:ln w="19050">
                <a:noFill/>
              </a:ln>
              <a:effectLst>
                <a:outerShdw blurRad="190500" dist="63500" dir="5400000" algn="t" rotWithShape="0">
                  <a:srgbClr val="FA3777">
                    <a:alpha val="40000"/>
                  </a:srgbClr>
                </a:outerShdw>
              </a:effectLst>
            </c:spPr>
            <c:extLst>
              <c:ext xmlns:c16="http://schemas.microsoft.com/office/drawing/2014/chart" uri="{C3380CC4-5D6E-409C-BE32-E72D297353CC}">
                <c16:uniqueId val="{00000001-8D92-4271-BBEE-03B09A77238A}"/>
              </c:ext>
            </c:extLst>
          </c:dPt>
          <c:dPt>
            <c:idx val="1"/>
            <c:bubble3D val="0"/>
            <c:spPr>
              <a:solidFill>
                <a:schemeClr val="bg1"/>
              </a:solidFill>
              <a:ln w="19050">
                <a:noFill/>
              </a:ln>
              <a:effectLst>
                <a:outerShdw blurRad="190500" dist="63500" dir="5400000" algn="t" rotWithShape="0">
                  <a:srgbClr val="FA3777">
                    <a:alpha val="40000"/>
                  </a:srgbClr>
                </a:outerShdw>
              </a:effectLst>
            </c:spPr>
            <c:extLst>
              <c:ext xmlns:c16="http://schemas.microsoft.com/office/drawing/2014/chart" uri="{C3380CC4-5D6E-409C-BE32-E72D297353CC}">
                <c16:uniqueId val="{00000003-8D92-4271-BBEE-03B09A77238A}"/>
              </c:ext>
            </c:extLst>
          </c:dPt>
          <c:cat>
            <c:strRef>
              <c:f>Sheet1!$A$2:$A$3</c:f>
              <c:strCache>
                <c:ptCount val="2"/>
                <c:pt idx="0">
                  <c:v>1st Qtr</c:v>
                </c:pt>
                <c:pt idx="1">
                  <c:v>2nd Qtr</c:v>
                </c:pt>
              </c:strCache>
            </c:strRef>
          </c:cat>
          <c:val>
            <c:numRef>
              <c:f>Sheet1!$B$2:$B$3</c:f>
              <c:numCache>
                <c:formatCode>0%</c:formatCode>
                <c:ptCount val="2"/>
                <c:pt idx="0">
                  <c:v>0.62</c:v>
                </c:pt>
                <c:pt idx="1">
                  <c:v>0.38</c:v>
                </c:pt>
              </c:numCache>
            </c:numRef>
          </c:val>
          <c:extLst>
            <c:ext xmlns:c16="http://schemas.microsoft.com/office/drawing/2014/chart" uri="{C3380CC4-5D6E-409C-BE32-E72D297353CC}">
              <c16:uniqueId val="{00000004-8D92-4271-BBEE-03B09A77238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rgbClr val="FF649E"/>
                </a:gs>
                <a:gs pos="100000">
                  <a:srgbClr val="FA3777"/>
                </a:gs>
              </a:gsLst>
              <a:lin ang="5400000" scaled="1"/>
            </a:gradFill>
            <a:ln w="9525" cap="flat" cmpd="sng" algn="ctr">
              <a:noFill/>
              <a:round/>
            </a:ln>
            <a:effectLst>
              <a:outerShdw blurRad="190500" dist="38100" dir="5400000" algn="t" rotWithShape="0">
                <a:srgbClr val="FA3777">
                  <a:alpha val="40000"/>
                </a:srgbClr>
              </a:outerShdw>
            </a:effectLst>
          </c:spPr>
          <c:invertIfNegative val="0"/>
          <c:dPt>
            <c:idx val="0"/>
            <c:invertIfNegative val="0"/>
            <c:bubble3D val="0"/>
            <c:spPr>
              <a:gradFill rotWithShape="1">
                <a:gsLst>
                  <a:gs pos="0">
                    <a:srgbClr val="FF649E"/>
                  </a:gs>
                  <a:gs pos="100000">
                    <a:srgbClr val="FA3777"/>
                  </a:gs>
                </a:gsLst>
                <a:lin ang="5400000" scaled="1"/>
              </a:gradFill>
              <a:ln w="9525" cap="flat" cmpd="sng" algn="ctr">
                <a:noFill/>
                <a:round/>
              </a:ln>
              <a:effectLst>
                <a:outerShdw blurRad="190500" dist="38100" dir="5400000" algn="t" rotWithShape="0">
                  <a:srgbClr val="FA3777">
                    <a:alpha val="40000"/>
                  </a:srgbClr>
                </a:outerShdw>
              </a:effectLst>
            </c:spPr>
            <c:extLst>
              <c:ext xmlns:c16="http://schemas.microsoft.com/office/drawing/2014/chart" uri="{C3380CC4-5D6E-409C-BE32-E72D297353CC}">
                <c16:uniqueId val="{00000001-19DA-4F65-8128-0CC3EFF71B56}"/>
              </c:ext>
            </c:extLst>
          </c:dPt>
          <c:dPt>
            <c:idx val="1"/>
            <c:invertIfNegative val="0"/>
            <c:bubble3D val="0"/>
            <c:spPr>
              <a:gradFill rotWithShape="1">
                <a:gsLst>
                  <a:gs pos="0">
                    <a:srgbClr val="FF649E"/>
                  </a:gs>
                  <a:gs pos="100000">
                    <a:srgbClr val="FA3777"/>
                  </a:gs>
                </a:gsLst>
                <a:lin ang="5400000" scaled="1"/>
              </a:gradFill>
              <a:ln w="9525" cap="flat" cmpd="sng" algn="ctr">
                <a:noFill/>
                <a:round/>
              </a:ln>
              <a:effectLst>
                <a:outerShdw blurRad="190500" dist="38100" dir="5400000" algn="t" rotWithShape="0">
                  <a:srgbClr val="FA3777">
                    <a:alpha val="40000"/>
                  </a:srgbClr>
                </a:outerShdw>
              </a:effectLst>
            </c:spPr>
            <c:extLst>
              <c:ext xmlns:c16="http://schemas.microsoft.com/office/drawing/2014/chart" uri="{C3380CC4-5D6E-409C-BE32-E72D297353CC}">
                <c16:uniqueId val="{00000003-19DA-4F65-8128-0CC3EFF71B56}"/>
              </c:ext>
            </c:extLst>
          </c:dPt>
          <c:dPt>
            <c:idx val="2"/>
            <c:invertIfNegative val="0"/>
            <c:bubble3D val="0"/>
            <c:spPr>
              <a:gradFill rotWithShape="1">
                <a:gsLst>
                  <a:gs pos="0">
                    <a:srgbClr val="FF649E"/>
                  </a:gs>
                  <a:gs pos="100000">
                    <a:srgbClr val="FA3777"/>
                  </a:gs>
                </a:gsLst>
                <a:lin ang="5400000" scaled="1"/>
              </a:gradFill>
              <a:ln w="9525" cap="flat" cmpd="sng" algn="ctr">
                <a:noFill/>
                <a:round/>
              </a:ln>
              <a:effectLst>
                <a:outerShdw blurRad="190500" dist="38100" dir="5400000" algn="t" rotWithShape="0">
                  <a:srgbClr val="FA3777">
                    <a:alpha val="40000"/>
                  </a:srgbClr>
                </a:outerShdw>
              </a:effectLst>
            </c:spPr>
            <c:extLst>
              <c:ext xmlns:c16="http://schemas.microsoft.com/office/drawing/2014/chart" uri="{C3380CC4-5D6E-409C-BE32-E72D297353CC}">
                <c16:uniqueId val="{00000005-19DA-4F65-8128-0CC3EFF71B56}"/>
              </c:ext>
            </c:extLst>
          </c:dPt>
          <c:dPt>
            <c:idx val="3"/>
            <c:invertIfNegative val="0"/>
            <c:bubble3D val="0"/>
            <c:spPr>
              <a:gradFill rotWithShape="1">
                <a:gsLst>
                  <a:gs pos="0">
                    <a:srgbClr val="FF649E"/>
                  </a:gs>
                  <a:gs pos="100000">
                    <a:srgbClr val="FA3777"/>
                  </a:gs>
                </a:gsLst>
                <a:lin ang="5400000" scaled="1"/>
              </a:gradFill>
              <a:ln w="9525" cap="flat" cmpd="sng" algn="ctr">
                <a:noFill/>
                <a:round/>
              </a:ln>
              <a:effectLst>
                <a:outerShdw blurRad="190500" dist="38100" dir="5400000" algn="t" rotWithShape="0">
                  <a:srgbClr val="FA3777">
                    <a:alpha val="40000"/>
                  </a:srgbClr>
                </a:outerShdw>
              </a:effectLst>
            </c:spPr>
            <c:extLst>
              <c:ext xmlns:c16="http://schemas.microsoft.com/office/drawing/2014/chart" uri="{C3380CC4-5D6E-409C-BE32-E72D297353CC}">
                <c16:uniqueId val="{00000007-19DA-4F65-8128-0CC3EFF71B56}"/>
              </c:ext>
            </c:extLst>
          </c:dPt>
          <c:dPt>
            <c:idx val="4"/>
            <c:invertIfNegative val="0"/>
            <c:bubble3D val="0"/>
            <c:spPr>
              <a:gradFill rotWithShape="1">
                <a:gsLst>
                  <a:gs pos="0">
                    <a:srgbClr val="FF649E"/>
                  </a:gs>
                  <a:gs pos="100000">
                    <a:srgbClr val="FA3777"/>
                  </a:gs>
                </a:gsLst>
                <a:lin ang="5400000" scaled="1"/>
              </a:gradFill>
              <a:ln w="9525" cap="flat" cmpd="sng" algn="ctr">
                <a:noFill/>
                <a:round/>
              </a:ln>
              <a:effectLst>
                <a:outerShdw blurRad="190500" dist="38100" dir="5400000" algn="t" rotWithShape="0">
                  <a:srgbClr val="FA3777">
                    <a:alpha val="40000"/>
                  </a:srgbClr>
                </a:outerShdw>
              </a:effectLst>
            </c:spPr>
            <c:extLst>
              <c:ext xmlns:c16="http://schemas.microsoft.com/office/drawing/2014/chart" uri="{C3380CC4-5D6E-409C-BE32-E72D297353CC}">
                <c16:uniqueId val="{00000009-19DA-4F65-8128-0CC3EFF71B56}"/>
              </c:ext>
            </c:extLst>
          </c:dPt>
          <c:dLbls>
            <c:spPr>
              <a:noFill/>
              <a:ln>
                <a:noFill/>
              </a:ln>
              <a:effectLst/>
            </c:spPr>
            <c:txPr>
              <a:bodyPr rot="0" spcFirstLastPara="1" vertOverflow="ellipsis" vert="horz" wrap="square" lIns="38100" tIns="19050" rIns="38100" bIns="19050" anchor="ctr" anchorCtr="0">
                <a:spAutoFit/>
              </a:bodyPr>
              <a:lstStyle/>
              <a:p>
                <a:pPr algn="ctr">
                  <a:defRPr lang="zh-CN" altLang="en-US" sz="10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Sheet1!$A$2:$A$6</c:f>
              <c:strCache>
                <c:ptCount val="5"/>
                <c:pt idx="0">
                  <c:v>HG</c:v>
                </c:pt>
                <c:pt idx="1">
                  <c:v>PO</c:v>
                </c:pt>
                <c:pt idx="2">
                  <c:v>MN</c:v>
                </c:pt>
                <c:pt idx="3">
                  <c:v>CD</c:v>
                </c:pt>
                <c:pt idx="4">
                  <c:v>SL</c:v>
                </c:pt>
              </c:strCache>
            </c:strRef>
          </c:cat>
          <c:val>
            <c:numRef>
              <c:f>Sheet1!$B$2:$B$6</c:f>
              <c:numCache>
                <c:formatCode>General</c:formatCode>
                <c:ptCount val="5"/>
                <c:pt idx="0">
                  <c:v>4.3</c:v>
                </c:pt>
                <c:pt idx="1">
                  <c:v>2.5</c:v>
                </c:pt>
                <c:pt idx="2">
                  <c:v>3.5</c:v>
                </c:pt>
                <c:pt idx="3">
                  <c:v>4.5</c:v>
                </c:pt>
                <c:pt idx="4">
                  <c:v>3</c:v>
                </c:pt>
              </c:numCache>
            </c:numRef>
          </c:val>
          <c:extLst>
            <c:ext xmlns:c16="http://schemas.microsoft.com/office/drawing/2014/chart" uri="{C3380CC4-5D6E-409C-BE32-E72D297353CC}">
              <c16:uniqueId val="{0000000A-19DA-4F65-8128-0CC3EFF71B56}"/>
            </c:ext>
          </c:extLst>
        </c:ser>
        <c:dLbls>
          <c:showLegendKey val="0"/>
          <c:showVal val="0"/>
          <c:showCatName val="0"/>
          <c:showSerName val="0"/>
          <c:showPercent val="0"/>
          <c:showBubbleSize val="0"/>
        </c:dLbls>
        <c:gapWidth val="81"/>
        <c:overlap val="-27"/>
        <c:axId val="679360288"/>
        <c:axId val="678691056"/>
      </c:barChart>
      <c:catAx>
        <c:axId val="67936028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a:defRPr lang="zh-CN" altLang="en-US" sz="1000" b="0" i="0" u="none" strike="noStrike" kern="1200" baseline="0">
                <a:solidFill>
                  <a:schemeClr val="tx1"/>
                </a:solidFill>
                <a:latin typeface="+mn-lt"/>
                <a:ea typeface="+mn-ea"/>
                <a:cs typeface="+mn-cs"/>
              </a:defRPr>
            </a:pPr>
            <a:endParaRPr lang="zh-CN"/>
          </a:p>
        </c:txPr>
        <c:crossAx val="678691056"/>
        <c:crosses val="autoZero"/>
        <c:auto val="1"/>
        <c:lblAlgn val="ctr"/>
        <c:lblOffset val="100"/>
        <c:noMultiLvlLbl val="0"/>
      </c:catAx>
      <c:valAx>
        <c:axId val="678691056"/>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679360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gradFill flip="none" rotWithShape="1">
                <a:gsLst>
                  <a:gs pos="0">
                    <a:srgbClr val="534A84"/>
                  </a:gs>
                  <a:gs pos="100000">
                    <a:srgbClr val="38316B"/>
                  </a:gs>
                </a:gsLst>
                <a:lin ang="0" scaled="1"/>
                <a:tileRect/>
              </a:gradFill>
              <a:ln>
                <a:noFill/>
              </a:ln>
              <a:effectLst/>
            </c:spPr>
            <c:extLst>
              <c:ext xmlns:c16="http://schemas.microsoft.com/office/drawing/2014/chart" uri="{C3380CC4-5D6E-409C-BE32-E72D297353CC}">
                <c16:uniqueId val="{00000001-7C68-4F27-B749-1C8579C14D2E}"/>
              </c:ext>
            </c:extLst>
          </c:dPt>
          <c:cat>
            <c:strRef>
              <c:f>Sheet1!$A$2</c:f>
              <c:strCache>
                <c:ptCount val="1"/>
                <c:pt idx="0">
                  <c:v>类别 1</c:v>
                </c:pt>
              </c:strCache>
            </c:strRef>
          </c:cat>
          <c:val>
            <c:numRef>
              <c:f>Sheet1!$B$2</c:f>
              <c:numCache>
                <c:formatCode>General</c:formatCode>
                <c:ptCount val="1"/>
                <c:pt idx="0">
                  <c:v>80</c:v>
                </c:pt>
              </c:numCache>
            </c:numRef>
          </c:val>
          <c:extLst>
            <c:ext xmlns:c16="http://schemas.microsoft.com/office/drawing/2014/chart" uri="{C3380CC4-5D6E-409C-BE32-E72D297353CC}">
              <c16:uniqueId val="{00000002-7C68-4F27-B749-1C8579C14D2E}"/>
            </c:ext>
          </c:extLst>
        </c:ser>
        <c:ser>
          <c:idx val="1"/>
          <c:order val="1"/>
          <c:tx>
            <c:strRef>
              <c:f>Sheet1!$C$1</c:f>
              <c:strCache>
                <c:ptCount val="1"/>
                <c:pt idx="0">
                  <c:v>系列 2</c:v>
                </c:pt>
              </c:strCache>
            </c:strRef>
          </c:tx>
          <c:spPr>
            <a:solidFill>
              <a:schemeClr val="bg1"/>
            </a:solidFill>
            <a:ln>
              <a:noFill/>
            </a:ln>
            <a:effectLst/>
          </c:spPr>
          <c:invertIfNegative val="0"/>
          <c:cat>
            <c:strRef>
              <c:f>Sheet1!$A$2</c:f>
              <c:strCache>
                <c:ptCount val="1"/>
                <c:pt idx="0">
                  <c:v>类别 1</c:v>
                </c:pt>
              </c:strCache>
            </c:strRef>
          </c:cat>
          <c:val>
            <c:numRef>
              <c:f>Sheet1!$C$2</c:f>
              <c:numCache>
                <c:formatCode>General</c:formatCode>
                <c:ptCount val="1"/>
                <c:pt idx="0">
                  <c:v>20</c:v>
                </c:pt>
              </c:numCache>
            </c:numRef>
          </c:val>
          <c:extLst>
            <c:ext xmlns:c16="http://schemas.microsoft.com/office/drawing/2014/chart" uri="{C3380CC4-5D6E-409C-BE32-E72D297353CC}">
              <c16:uniqueId val="{00000003-7C68-4F27-B749-1C8579C14D2E}"/>
            </c:ext>
          </c:extLst>
        </c:ser>
        <c:dLbls>
          <c:showLegendKey val="0"/>
          <c:showVal val="0"/>
          <c:showCatName val="0"/>
          <c:showSerName val="0"/>
          <c:showPercent val="0"/>
          <c:showBubbleSize val="0"/>
        </c:dLbls>
        <c:gapWidth val="150"/>
        <c:overlap val="100"/>
        <c:axId val="721365920"/>
        <c:axId val="721366480"/>
      </c:barChart>
      <c:catAx>
        <c:axId val="721365920"/>
        <c:scaling>
          <c:orientation val="minMax"/>
        </c:scaling>
        <c:delete val="1"/>
        <c:axPos val="l"/>
        <c:numFmt formatCode="General" sourceLinked="1"/>
        <c:majorTickMark val="none"/>
        <c:minorTickMark val="none"/>
        <c:tickLblPos val="nextTo"/>
        <c:crossAx val="721366480"/>
        <c:crosses val="autoZero"/>
        <c:auto val="1"/>
        <c:lblAlgn val="ctr"/>
        <c:lblOffset val="100"/>
        <c:noMultiLvlLbl val="0"/>
      </c:catAx>
      <c:valAx>
        <c:axId val="721366480"/>
        <c:scaling>
          <c:orientation val="minMax"/>
        </c:scaling>
        <c:delete val="1"/>
        <c:axPos val="b"/>
        <c:numFmt formatCode="0%" sourceLinked="1"/>
        <c:majorTickMark val="none"/>
        <c:minorTickMark val="none"/>
        <c:tickLblPos val="nextTo"/>
        <c:crossAx val="721365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gradFill>
                <a:gsLst>
                  <a:gs pos="0">
                    <a:srgbClr val="534A84"/>
                  </a:gs>
                  <a:gs pos="100000">
                    <a:srgbClr val="38316B"/>
                  </a:gs>
                </a:gsLst>
                <a:lin ang="0" scaled="1"/>
              </a:gradFill>
              <a:ln>
                <a:noFill/>
              </a:ln>
              <a:effectLst/>
            </c:spPr>
            <c:extLst>
              <c:ext xmlns:c16="http://schemas.microsoft.com/office/drawing/2014/chart" uri="{C3380CC4-5D6E-409C-BE32-E72D297353CC}">
                <c16:uniqueId val="{00000001-2394-4648-8589-3D210F6ED9D4}"/>
              </c:ext>
            </c:extLst>
          </c:dPt>
          <c:cat>
            <c:strRef>
              <c:f>Sheet1!$A$2</c:f>
              <c:strCache>
                <c:ptCount val="1"/>
                <c:pt idx="0">
                  <c:v>类别 1</c:v>
                </c:pt>
              </c:strCache>
            </c:strRef>
          </c:cat>
          <c:val>
            <c:numRef>
              <c:f>Sheet1!$B$2</c:f>
              <c:numCache>
                <c:formatCode>General</c:formatCode>
                <c:ptCount val="1"/>
                <c:pt idx="0">
                  <c:v>60</c:v>
                </c:pt>
              </c:numCache>
            </c:numRef>
          </c:val>
          <c:extLst>
            <c:ext xmlns:c16="http://schemas.microsoft.com/office/drawing/2014/chart" uri="{C3380CC4-5D6E-409C-BE32-E72D297353CC}">
              <c16:uniqueId val="{00000002-2394-4648-8589-3D210F6ED9D4}"/>
            </c:ext>
          </c:extLst>
        </c:ser>
        <c:ser>
          <c:idx val="1"/>
          <c:order val="1"/>
          <c:tx>
            <c:strRef>
              <c:f>Sheet1!$C$1</c:f>
              <c:strCache>
                <c:ptCount val="1"/>
                <c:pt idx="0">
                  <c:v>系列 2</c:v>
                </c:pt>
              </c:strCache>
            </c:strRef>
          </c:tx>
          <c:spPr>
            <a:solidFill>
              <a:srgbClr val="E8EDF0"/>
            </a:solidFill>
            <a:ln>
              <a:noFill/>
            </a:ln>
            <a:effectLst/>
          </c:spPr>
          <c:invertIfNegative val="0"/>
          <c:dPt>
            <c:idx val="0"/>
            <c:invertIfNegative val="0"/>
            <c:bubble3D val="0"/>
            <c:spPr>
              <a:solidFill>
                <a:schemeClr val="bg1"/>
              </a:solidFill>
              <a:ln>
                <a:noFill/>
              </a:ln>
              <a:effectLst/>
            </c:spPr>
            <c:extLst>
              <c:ext xmlns:c16="http://schemas.microsoft.com/office/drawing/2014/chart" uri="{C3380CC4-5D6E-409C-BE32-E72D297353CC}">
                <c16:uniqueId val="{00000004-2394-4648-8589-3D210F6ED9D4}"/>
              </c:ext>
            </c:extLst>
          </c:dPt>
          <c:cat>
            <c:strRef>
              <c:f>Sheet1!$A$2</c:f>
              <c:strCache>
                <c:ptCount val="1"/>
                <c:pt idx="0">
                  <c:v>类别 1</c:v>
                </c:pt>
              </c:strCache>
            </c:strRef>
          </c:cat>
          <c:val>
            <c:numRef>
              <c:f>Sheet1!$C$2</c:f>
              <c:numCache>
                <c:formatCode>General</c:formatCode>
                <c:ptCount val="1"/>
                <c:pt idx="0">
                  <c:v>40</c:v>
                </c:pt>
              </c:numCache>
            </c:numRef>
          </c:val>
          <c:extLst>
            <c:ext xmlns:c16="http://schemas.microsoft.com/office/drawing/2014/chart" uri="{C3380CC4-5D6E-409C-BE32-E72D297353CC}">
              <c16:uniqueId val="{00000005-2394-4648-8589-3D210F6ED9D4}"/>
            </c:ext>
          </c:extLst>
        </c:ser>
        <c:dLbls>
          <c:showLegendKey val="0"/>
          <c:showVal val="0"/>
          <c:showCatName val="0"/>
          <c:showSerName val="0"/>
          <c:showPercent val="0"/>
          <c:showBubbleSize val="0"/>
        </c:dLbls>
        <c:gapWidth val="150"/>
        <c:overlap val="100"/>
        <c:axId val="721369280"/>
        <c:axId val="721369840"/>
      </c:barChart>
      <c:catAx>
        <c:axId val="721369280"/>
        <c:scaling>
          <c:orientation val="minMax"/>
        </c:scaling>
        <c:delete val="1"/>
        <c:axPos val="l"/>
        <c:numFmt formatCode="General" sourceLinked="1"/>
        <c:majorTickMark val="none"/>
        <c:minorTickMark val="none"/>
        <c:tickLblPos val="nextTo"/>
        <c:crossAx val="721369840"/>
        <c:crosses val="autoZero"/>
        <c:auto val="1"/>
        <c:lblAlgn val="ctr"/>
        <c:lblOffset val="100"/>
        <c:noMultiLvlLbl val="0"/>
      </c:catAx>
      <c:valAx>
        <c:axId val="721369840"/>
        <c:scaling>
          <c:orientation val="minMax"/>
        </c:scaling>
        <c:delete val="1"/>
        <c:axPos val="b"/>
        <c:numFmt formatCode="0%" sourceLinked="1"/>
        <c:majorTickMark val="none"/>
        <c:minorTickMark val="none"/>
        <c:tickLblPos val="nextTo"/>
        <c:crossAx val="7213692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gradFill>
                <a:gsLst>
                  <a:gs pos="0">
                    <a:srgbClr val="534A84"/>
                  </a:gs>
                  <a:gs pos="100000">
                    <a:srgbClr val="38316B"/>
                  </a:gs>
                </a:gsLst>
                <a:lin ang="0" scaled="1"/>
              </a:gradFill>
              <a:ln>
                <a:noFill/>
              </a:ln>
              <a:effectLst/>
            </c:spPr>
            <c:extLst>
              <c:ext xmlns:c16="http://schemas.microsoft.com/office/drawing/2014/chart" uri="{C3380CC4-5D6E-409C-BE32-E72D297353CC}">
                <c16:uniqueId val="{00000001-E9B7-4F80-B9D2-1A8221FCE5FD}"/>
              </c:ext>
            </c:extLst>
          </c:dPt>
          <c:cat>
            <c:strRef>
              <c:f>Sheet1!$A$2</c:f>
              <c:strCache>
                <c:ptCount val="1"/>
                <c:pt idx="0">
                  <c:v>类别 1</c:v>
                </c:pt>
              </c:strCache>
            </c:strRef>
          </c:cat>
          <c:val>
            <c:numRef>
              <c:f>Sheet1!$B$2</c:f>
              <c:numCache>
                <c:formatCode>General</c:formatCode>
                <c:ptCount val="1"/>
                <c:pt idx="0">
                  <c:v>70</c:v>
                </c:pt>
              </c:numCache>
            </c:numRef>
          </c:val>
          <c:extLst>
            <c:ext xmlns:c16="http://schemas.microsoft.com/office/drawing/2014/chart" uri="{C3380CC4-5D6E-409C-BE32-E72D297353CC}">
              <c16:uniqueId val="{00000002-E9B7-4F80-B9D2-1A8221FCE5FD}"/>
            </c:ext>
          </c:extLst>
        </c:ser>
        <c:ser>
          <c:idx val="1"/>
          <c:order val="1"/>
          <c:tx>
            <c:strRef>
              <c:f>Sheet1!$C$1</c:f>
              <c:strCache>
                <c:ptCount val="1"/>
                <c:pt idx="0">
                  <c:v>系列 2</c:v>
                </c:pt>
              </c:strCache>
            </c:strRef>
          </c:tx>
          <c:spPr>
            <a:solidFill>
              <a:schemeClr val="bg1"/>
            </a:solidFill>
            <a:ln>
              <a:noFill/>
            </a:ln>
            <a:effectLst/>
          </c:spPr>
          <c:invertIfNegative val="0"/>
          <c:cat>
            <c:strRef>
              <c:f>Sheet1!$A$2</c:f>
              <c:strCache>
                <c:ptCount val="1"/>
                <c:pt idx="0">
                  <c:v>类别 1</c:v>
                </c:pt>
              </c:strCache>
            </c:strRef>
          </c:cat>
          <c:val>
            <c:numRef>
              <c:f>Sheet1!$C$2</c:f>
              <c:numCache>
                <c:formatCode>General</c:formatCode>
                <c:ptCount val="1"/>
                <c:pt idx="0">
                  <c:v>30</c:v>
                </c:pt>
              </c:numCache>
            </c:numRef>
          </c:val>
          <c:extLst>
            <c:ext xmlns:c16="http://schemas.microsoft.com/office/drawing/2014/chart" uri="{C3380CC4-5D6E-409C-BE32-E72D297353CC}">
              <c16:uniqueId val="{00000003-E9B7-4F80-B9D2-1A8221FCE5FD}"/>
            </c:ext>
          </c:extLst>
        </c:ser>
        <c:dLbls>
          <c:showLegendKey val="0"/>
          <c:showVal val="0"/>
          <c:showCatName val="0"/>
          <c:showSerName val="0"/>
          <c:showPercent val="0"/>
          <c:showBubbleSize val="0"/>
        </c:dLbls>
        <c:gapWidth val="150"/>
        <c:overlap val="100"/>
        <c:axId val="682601056"/>
        <c:axId val="682601616"/>
      </c:barChart>
      <c:catAx>
        <c:axId val="682601056"/>
        <c:scaling>
          <c:orientation val="minMax"/>
        </c:scaling>
        <c:delete val="1"/>
        <c:axPos val="l"/>
        <c:numFmt formatCode="General" sourceLinked="1"/>
        <c:majorTickMark val="none"/>
        <c:minorTickMark val="none"/>
        <c:tickLblPos val="nextTo"/>
        <c:crossAx val="682601616"/>
        <c:crosses val="autoZero"/>
        <c:auto val="1"/>
        <c:lblAlgn val="ctr"/>
        <c:lblOffset val="100"/>
        <c:noMultiLvlLbl val="0"/>
      </c:catAx>
      <c:valAx>
        <c:axId val="682601616"/>
        <c:scaling>
          <c:orientation val="minMax"/>
        </c:scaling>
        <c:delete val="1"/>
        <c:axPos val="b"/>
        <c:numFmt formatCode="0%" sourceLinked="1"/>
        <c:majorTickMark val="none"/>
        <c:minorTickMark val="none"/>
        <c:tickLblPos val="nextTo"/>
        <c:crossAx val="6826010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0"/>
          <c:w val="1"/>
          <c:h val="1"/>
        </c:manualLayout>
      </c:layout>
      <c:barChart>
        <c:barDir val="bar"/>
        <c:grouping val="percentStacked"/>
        <c:varyColors val="0"/>
        <c:ser>
          <c:idx val="0"/>
          <c:order val="0"/>
          <c:tx>
            <c:strRef>
              <c:f>Sheet1!$B$1</c:f>
              <c:strCache>
                <c:ptCount val="1"/>
                <c:pt idx="0">
                  <c:v>系列 1</c:v>
                </c:pt>
              </c:strCache>
            </c:strRef>
          </c:tx>
          <c:spPr>
            <a:solidFill>
              <a:schemeClr val="accent1"/>
            </a:solidFill>
            <a:ln>
              <a:noFill/>
            </a:ln>
            <a:effectLst/>
          </c:spPr>
          <c:invertIfNegative val="0"/>
          <c:dPt>
            <c:idx val="0"/>
            <c:invertIfNegative val="0"/>
            <c:bubble3D val="0"/>
            <c:spPr>
              <a:gradFill>
                <a:gsLst>
                  <a:gs pos="0">
                    <a:srgbClr val="534A84"/>
                  </a:gs>
                  <a:gs pos="100000">
                    <a:srgbClr val="38316B"/>
                  </a:gs>
                </a:gsLst>
                <a:lin ang="0" scaled="1"/>
              </a:gradFill>
              <a:ln>
                <a:noFill/>
              </a:ln>
              <a:effectLst/>
            </c:spPr>
            <c:extLst>
              <c:ext xmlns:c16="http://schemas.microsoft.com/office/drawing/2014/chart" uri="{C3380CC4-5D6E-409C-BE32-E72D297353CC}">
                <c16:uniqueId val="{00000001-702D-4023-A5A9-CD4793F5F356}"/>
              </c:ext>
            </c:extLst>
          </c:dPt>
          <c:cat>
            <c:strRef>
              <c:f>Sheet1!$A$2</c:f>
              <c:strCache>
                <c:ptCount val="1"/>
                <c:pt idx="0">
                  <c:v>类别 1</c:v>
                </c:pt>
              </c:strCache>
            </c:strRef>
          </c:cat>
          <c:val>
            <c:numRef>
              <c:f>Sheet1!$B$2</c:f>
              <c:numCache>
                <c:formatCode>General</c:formatCode>
                <c:ptCount val="1"/>
                <c:pt idx="0">
                  <c:v>30</c:v>
                </c:pt>
              </c:numCache>
            </c:numRef>
          </c:val>
          <c:extLst>
            <c:ext xmlns:c16="http://schemas.microsoft.com/office/drawing/2014/chart" uri="{C3380CC4-5D6E-409C-BE32-E72D297353CC}">
              <c16:uniqueId val="{00000002-702D-4023-A5A9-CD4793F5F356}"/>
            </c:ext>
          </c:extLst>
        </c:ser>
        <c:ser>
          <c:idx val="1"/>
          <c:order val="1"/>
          <c:tx>
            <c:strRef>
              <c:f>Sheet1!$C$1</c:f>
              <c:strCache>
                <c:ptCount val="1"/>
                <c:pt idx="0">
                  <c:v>系列 2</c:v>
                </c:pt>
              </c:strCache>
            </c:strRef>
          </c:tx>
          <c:spPr>
            <a:solidFill>
              <a:schemeClr val="bg1"/>
            </a:solidFill>
            <a:ln>
              <a:noFill/>
            </a:ln>
            <a:effectLst/>
          </c:spPr>
          <c:invertIfNegative val="0"/>
          <c:cat>
            <c:strRef>
              <c:f>Sheet1!$A$2</c:f>
              <c:strCache>
                <c:ptCount val="1"/>
                <c:pt idx="0">
                  <c:v>类别 1</c:v>
                </c:pt>
              </c:strCache>
            </c:strRef>
          </c:cat>
          <c:val>
            <c:numRef>
              <c:f>Sheet1!$C$2</c:f>
              <c:numCache>
                <c:formatCode>General</c:formatCode>
                <c:ptCount val="1"/>
                <c:pt idx="0">
                  <c:v>70</c:v>
                </c:pt>
              </c:numCache>
            </c:numRef>
          </c:val>
          <c:extLst>
            <c:ext xmlns:c16="http://schemas.microsoft.com/office/drawing/2014/chart" uri="{C3380CC4-5D6E-409C-BE32-E72D297353CC}">
              <c16:uniqueId val="{00000003-702D-4023-A5A9-CD4793F5F356}"/>
            </c:ext>
          </c:extLst>
        </c:ser>
        <c:dLbls>
          <c:showLegendKey val="0"/>
          <c:showVal val="0"/>
          <c:showCatName val="0"/>
          <c:showSerName val="0"/>
          <c:showPercent val="0"/>
          <c:showBubbleSize val="0"/>
        </c:dLbls>
        <c:gapWidth val="150"/>
        <c:overlap val="100"/>
        <c:axId val="682604416"/>
        <c:axId val="682604976"/>
      </c:barChart>
      <c:catAx>
        <c:axId val="682604416"/>
        <c:scaling>
          <c:orientation val="minMax"/>
        </c:scaling>
        <c:delete val="1"/>
        <c:axPos val="l"/>
        <c:numFmt formatCode="General" sourceLinked="1"/>
        <c:majorTickMark val="none"/>
        <c:minorTickMark val="none"/>
        <c:tickLblPos val="nextTo"/>
        <c:crossAx val="682604976"/>
        <c:crosses val="autoZero"/>
        <c:auto val="1"/>
        <c:lblAlgn val="ctr"/>
        <c:lblOffset val="100"/>
        <c:noMultiLvlLbl val="0"/>
      </c:catAx>
      <c:valAx>
        <c:axId val="682604976"/>
        <c:scaling>
          <c:orientation val="minMax"/>
        </c:scaling>
        <c:delete val="1"/>
        <c:axPos val="b"/>
        <c:numFmt formatCode="0%" sourceLinked="1"/>
        <c:majorTickMark val="none"/>
        <c:minorTickMark val="none"/>
        <c:tickLblPos val="nextTo"/>
        <c:crossAx val="6826044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741F28-DFBC-4E67-8524-5FD08667C9AC}" type="datetimeFigureOut">
              <a:rPr lang="zh-CN" altLang="en-US" smtClean="0"/>
              <a:t>2019/11/18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6C248C-6154-4AB5-906D-511C056E5683}" type="slidenum">
              <a:rPr lang="zh-CN" altLang="en-US" smtClean="0"/>
              <a:t>‹#›</a:t>
            </a:fld>
            <a:endParaRPr lang="zh-CN" altLang="en-US"/>
          </a:p>
        </p:txBody>
      </p:sp>
    </p:spTree>
    <p:extLst>
      <p:ext uri="{BB962C8B-B14F-4D97-AF65-F5344CB8AC3E}">
        <p14:creationId xmlns:p14="http://schemas.microsoft.com/office/powerpoint/2010/main" val="298984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a:t>
            </a:fld>
            <a:endParaRPr lang="zh-CN" altLang="en-US"/>
          </a:p>
        </p:txBody>
      </p:sp>
    </p:spTree>
    <p:extLst>
      <p:ext uri="{BB962C8B-B14F-4D97-AF65-F5344CB8AC3E}">
        <p14:creationId xmlns:p14="http://schemas.microsoft.com/office/powerpoint/2010/main" val="684161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10</a:t>
            </a:fld>
            <a:endParaRPr lang="zh-CN" altLang="en-US"/>
          </a:p>
        </p:txBody>
      </p:sp>
    </p:spTree>
    <p:extLst>
      <p:ext uri="{BB962C8B-B14F-4D97-AF65-F5344CB8AC3E}">
        <p14:creationId xmlns:p14="http://schemas.microsoft.com/office/powerpoint/2010/main" val="42768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11</a:t>
            </a:fld>
            <a:endParaRPr lang="zh-CN" altLang="en-US"/>
          </a:p>
        </p:txBody>
      </p:sp>
    </p:spTree>
    <p:extLst>
      <p:ext uri="{BB962C8B-B14F-4D97-AF65-F5344CB8AC3E}">
        <p14:creationId xmlns:p14="http://schemas.microsoft.com/office/powerpoint/2010/main" val="367760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12</a:t>
            </a:fld>
            <a:endParaRPr lang="zh-CN" altLang="en-US"/>
          </a:p>
        </p:txBody>
      </p:sp>
    </p:spTree>
    <p:extLst>
      <p:ext uri="{BB962C8B-B14F-4D97-AF65-F5344CB8AC3E}">
        <p14:creationId xmlns:p14="http://schemas.microsoft.com/office/powerpoint/2010/main" val="3918080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13</a:t>
            </a:fld>
            <a:endParaRPr lang="zh-CN" altLang="en-US"/>
          </a:p>
        </p:txBody>
      </p:sp>
    </p:spTree>
    <p:extLst>
      <p:ext uri="{BB962C8B-B14F-4D97-AF65-F5344CB8AC3E}">
        <p14:creationId xmlns:p14="http://schemas.microsoft.com/office/powerpoint/2010/main" val="542544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14</a:t>
            </a:fld>
            <a:endParaRPr lang="zh-CN" altLang="en-US"/>
          </a:p>
        </p:txBody>
      </p:sp>
    </p:spTree>
    <p:extLst>
      <p:ext uri="{BB962C8B-B14F-4D97-AF65-F5344CB8AC3E}">
        <p14:creationId xmlns:p14="http://schemas.microsoft.com/office/powerpoint/2010/main" val="2868233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15</a:t>
            </a:fld>
            <a:endParaRPr lang="zh-CN" altLang="en-US"/>
          </a:p>
        </p:txBody>
      </p:sp>
    </p:spTree>
    <p:extLst>
      <p:ext uri="{BB962C8B-B14F-4D97-AF65-F5344CB8AC3E}">
        <p14:creationId xmlns:p14="http://schemas.microsoft.com/office/powerpoint/2010/main" val="13880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16</a:t>
            </a:fld>
            <a:endParaRPr lang="zh-CN" altLang="en-US"/>
          </a:p>
        </p:txBody>
      </p:sp>
    </p:spTree>
    <p:extLst>
      <p:ext uri="{BB962C8B-B14F-4D97-AF65-F5344CB8AC3E}">
        <p14:creationId xmlns:p14="http://schemas.microsoft.com/office/powerpoint/2010/main" val="4256653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17</a:t>
            </a:fld>
            <a:endParaRPr lang="zh-CN" altLang="en-US"/>
          </a:p>
        </p:txBody>
      </p:sp>
    </p:spTree>
    <p:extLst>
      <p:ext uri="{BB962C8B-B14F-4D97-AF65-F5344CB8AC3E}">
        <p14:creationId xmlns:p14="http://schemas.microsoft.com/office/powerpoint/2010/main" val="2364579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18</a:t>
            </a:fld>
            <a:endParaRPr lang="zh-CN" altLang="en-US"/>
          </a:p>
        </p:txBody>
      </p:sp>
    </p:spTree>
    <p:extLst>
      <p:ext uri="{BB962C8B-B14F-4D97-AF65-F5344CB8AC3E}">
        <p14:creationId xmlns:p14="http://schemas.microsoft.com/office/powerpoint/2010/main" val="3953438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19</a:t>
            </a:fld>
            <a:endParaRPr lang="zh-CN" altLang="en-US"/>
          </a:p>
        </p:txBody>
      </p:sp>
    </p:spTree>
    <p:extLst>
      <p:ext uri="{BB962C8B-B14F-4D97-AF65-F5344CB8AC3E}">
        <p14:creationId xmlns:p14="http://schemas.microsoft.com/office/powerpoint/2010/main" val="4154239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a:t>
            </a:fld>
            <a:endParaRPr lang="zh-CN" altLang="en-US"/>
          </a:p>
        </p:txBody>
      </p:sp>
    </p:spTree>
    <p:extLst>
      <p:ext uri="{BB962C8B-B14F-4D97-AF65-F5344CB8AC3E}">
        <p14:creationId xmlns:p14="http://schemas.microsoft.com/office/powerpoint/2010/main" val="643229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20</a:t>
            </a:fld>
            <a:endParaRPr lang="zh-CN" altLang="en-US"/>
          </a:p>
        </p:txBody>
      </p:sp>
    </p:spTree>
    <p:extLst>
      <p:ext uri="{BB962C8B-B14F-4D97-AF65-F5344CB8AC3E}">
        <p14:creationId xmlns:p14="http://schemas.microsoft.com/office/powerpoint/2010/main" val="129363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21</a:t>
            </a:fld>
            <a:endParaRPr lang="zh-CN" altLang="en-US"/>
          </a:p>
        </p:txBody>
      </p:sp>
    </p:spTree>
    <p:extLst>
      <p:ext uri="{BB962C8B-B14F-4D97-AF65-F5344CB8AC3E}">
        <p14:creationId xmlns:p14="http://schemas.microsoft.com/office/powerpoint/2010/main" val="1669892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22</a:t>
            </a:fld>
            <a:endParaRPr lang="zh-CN" altLang="en-US"/>
          </a:p>
        </p:txBody>
      </p:sp>
    </p:spTree>
    <p:extLst>
      <p:ext uri="{BB962C8B-B14F-4D97-AF65-F5344CB8AC3E}">
        <p14:creationId xmlns:p14="http://schemas.microsoft.com/office/powerpoint/2010/main" val="1507399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23</a:t>
            </a:fld>
            <a:endParaRPr lang="zh-CN" altLang="en-US"/>
          </a:p>
        </p:txBody>
      </p:sp>
    </p:spTree>
    <p:extLst>
      <p:ext uri="{BB962C8B-B14F-4D97-AF65-F5344CB8AC3E}">
        <p14:creationId xmlns:p14="http://schemas.microsoft.com/office/powerpoint/2010/main" val="2773176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24</a:t>
            </a:fld>
            <a:endParaRPr lang="zh-CN" altLang="en-US"/>
          </a:p>
        </p:txBody>
      </p:sp>
    </p:spTree>
    <p:extLst>
      <p:ext uri="{BB962C8B-B14F-4D97-AF65-F5344CB8AC3E}">
        <p14:creationId xmlns:p14="http://schemas.microsoft.com/office/powerpoint/2010/main" val="1513869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25</a:t>
            </a:fld>
            <a:endParaRPr lang="zh-CN" altLang="en-US"/>
          </a:p>
        </p:txBody>
      </p:sp>
    </p:spTree>
    <p:extLst>
      <p:ext uri="{BB962C8B-B14F-4D97-AF65-F5344CB8AC3E}">
        <p14:creationId xmlns:p14="http://schemas.microsoft.com/office/powerpoint/2010/main" val="698772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26</a:t>
            </a:fld>
            <a:endParaRPr lang="zh-CN" altLang="en-US"/>
          </a:p>
        </p:txBody>
      </p:sp>
    </p:spTree>
    <p:extLst>
      <p:ext uri="{BB962C8B-B14F-4D97-AF65-F5344CB8AC3E}">
        <p14:creationId xmlns:p14="http://schemas.microsoft.com/office/powerpoint/2010/main" val="4286002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3</a:t>
            </a:fld>
            <a:endParaRPr lang="zh-CN" altLang="en-US"/>
          </a:p>
        </p:txBody>
      </p:sp>
    </p:spTree>
    <p:extLst>
      <p:ext uri="{BB962C8B-B14F-4D97-AF65-F5344CB8AC3E}">
        <p14:creationId xmlns:p14="http://schemas.microsoft.com/office/powerpoint/2010/main" val="2635543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4</a:t>
            </a:fld>
            <a:endParaRPr lang="zh-CN" altLang="en-US"/>
          </a:p>
        </p:txBody>
      </p:sp>
    </p:spTree>
    <p:extLst>
      <p:ext uri="{BB962C8B-B14F-4D97-AF65-F5344CB8AC3E}">
        <p14:creationId xmlns:p14="http://schemas.microsoft.com/office/powerpoint/2010/main" val="2394194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5</a:t>
            </a:fld>
            <a:endParaRPr lang="zh-CN" altLang="en-US"/>
          </a:p>
        </p:txBody>
      </p:sp>
    </p:spTree>
    <p:extLst>
      <p:ext uri="{BB962C8B-B14F-4D97-AF65-F5344CB8AC3E}">
        <p14:creationId xmlns:p14="http://schemas.microsoft.com/office/powerpoint/2010/main" val="3602465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6</a:t>
            </a:fld>
            <a:endParaRPr lang="zh-CN" altLang="en-US"/>
          </a:p>
        </p:txBody>
      </p:sp>
    </p:spTree>
    <p:extLst>
      <p:ext uri="{BB962C8B-B14F-4D97-AF65-F5344CB8AC3E}">
        <p14:creationId xmlns:p14="http://schemas.microsoft.com/office/powerpoint/2010/main" val="409346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7</a:t>
            </a:fld>
            <a:endParaRPr lang="zh-CN" altLang="en-US"/>
          </a:p>
        </p:txBody>
      </p:sp>
    </p:spTree>
    <p:extLst>
      <p:ext uri="{BB962C8B-B14F-4D97-AF65-F5344CB8AC3E}">
        <p14:creationId xmlns:p14="http://schemas.microsoft.com/office/powerpoint/2010/main" val="200552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8</a:t>
            </a:fld>
            <a:endParaRPr lang="zh-CN" altLang="en-US"/>
          </a:p>
        </p:txBody>
      </p:sp>
    </p:spTree>
    <p:extLst>
      <p:ext uri="{BB962C8B-B14F-4D97-AF65-F5344CB8AC3E}">
        <p14:creationId xmlns:p14="http://schemas.microsoft.com/office/powerpoint/2010/main" val="608119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46C248C-6154-4AB5-906D-511C056E5683}" type="slidenum">
              <a:rPr lang="zh-CN" altLang="en-US" smtClean="0"/>
              <a:t>9</a:t>
            </a:fld>
            <a:endParaRPr lang="zh-CN" altLang="en-US"/>
          </a:p>
        </p:txBody>
      </p:sp>
    </p:spTree>
    <p:extLst>
      <p:ext uri="{BB962C8B-B14F-4D97-AF65-F5344CB8AC3E}">
        <p14:creationId xmlns:p14="http://schemas.microsoft.com/office/powerpoint/2010/main" val="77059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6C7E7D-6A71-44BB-9958-6D4DF22D678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58F217D-A071-445C-B0C2-9782E24DFC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1286E75-4D62-4068-BF0C-79592B0DE3CC}"/>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5" name="页脚占位符 4">
            <a:extLst>
              <a:ext uri="{FF2B5EF4-FFF2-40B4-BE49-F238E27FC236}">
                <a16:creationId xmlns:a16="http://schemas.microsoft.com/office/drawing/2014/main" id="{CAC9E07E-46BE-4060-8428-E514900D5BE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DD960B-D9FD-42C5-9BFE-2787EBB056C9}"/>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59125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149C0B-5487-42D2-888D-2BC9087F90C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908D3CE-469C-4B23-8370-AFB8587BFE6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4ACB4FC-950C-4B97-8CF0-1F650F089AFD}"/>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5" name="页脚占位符 4">
            <a:extLst>
              <a:ext uri="{FF2B5EF4-FFF2-40B4-BE49-F238E27FC236}">
                <a16:creationId xmlns:a16="http://schemas.microsoft.com/office/drawing/2014/main" id="{4ECECA82-7DF6-4B0C-A7BB-64E7846DD2F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D2A713-1BCB-4485-98C2-10EFA1486434}"/>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2558853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2D324B7-5E50-4EB2-84EE-2DEB169C1E9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02505B6-6DF9-44E2-A469-22685E663C6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5F52F0-1F4E-478D-9E9C-6C17D072CD5B}"/>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5" name="页脚占位符 4">
            <a:extLst>
              <a:ext uri="{FF2B5EF4-FFF2-40B4-BE49-F238E27FC236}">
                <a16:creationId xmlns:a16="http://schemas.microsoft.com/office/drawing/2014/main" id="{4B6CB82E-618F-437A-A0B6-A8BE965A8A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E3B653-53F9-4FE3-80A2-A866E30ACA42}"/>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1111943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78DEBB-BC3A-449B-919F-591E4328FE2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B5E7B3B-1C88-4878-8E2F-492E27AB7CD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2140F3B-BFDD-4EF2-B8CC-383E60886D51}"/>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5" name="页脚占位符 4">
            <a:extLst>
              <a:ext uri="{FF2B5EF4-FFF2-40B4-BE49-F238E27FC236}">
                <a16:creationId xmlns:a16="http://schemas.microsoft.com/office/drawing/2014/main" id="{41FC8A9C-861F-4D8C-B8D1-8ED0CAF05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A573FE-75B7-40B9-9F1B-F61344E413D2}"/>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121792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61382F-9FD2-4C12-AAF9-CF7C6A15596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EE7EC88-04AF-42DC-996B-A68385106F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0068FA1-2CE2-4A39-B2E6-73BBEBB01D13}"/>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5" name="页脚占位符 4">
            <a:extLst>
              <a:ext uri="{FF2B5EF4-FFF2-40B4-BE49-F238E27FC236}">
                <a16:creationId xmlns:a16="http://schemas.microsoft.com/office/drawing/2014/main" id="{D142B3EE-ADB7-464C-8AF6-B260B58290D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33C316-5A0C-4835-B269-58B2989715D6}"/>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2038981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267A4A-BABF-4832-9675-FD1B28031D2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4312C4-EE1E-4B09-9459-7D9A3F0D7658}"/>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DD3BBCE-FCDF-44E9-A59C-3A2C8566E004}"/>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36FD5C-0EE9-4F8A-ACD2-B562132F6C6D}"/>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6" name="页脚占位符 5">
            <a:extLst>
              <a:ext uri="{FF2B5EF4-FFF2-40B4-BE49-F238E27FC236}">
                <a16:creationId xmlns:a16="http://schemas.microsoft.com/office/drawing/2014/main" id="{4A90084D-9C26-4314-9968-2A402A3C42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26E629A-2B8E-45C3-8838-7E7DE9D4314C}"/>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869697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CA8654-2594-4968-95F4-EF427E4C189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4B4A59E-5EB1-4A1F-AD38-C7A378E91F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7A944B5-3668-42AC-8FEB-28A7723E4D8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3A19772C-2683-45F2-B60A-FFFB84AD51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97ED304-C464-4BA4-BC9D-BE53D184994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A181E6E-6857-4C39-BB31-91E95086DE2C}"/>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8" name="页脚占位符 7">
            <a:extLst>
              <a:ext uri="{FF2B5EF4-FFF2-40B4-BE49-F238E27FC236}">
                <a16:creationId xmlns:a16="http://schemas.microsoft.com/office/drawing/2014/main" id="{F330A97C-A449-40B7-BDCC-2E6B6A2A872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623CBC2-02E4-4B7E-ACA8-327ECB2BF81E}"/>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333442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BB4286-F01B-4984-95E8-F716C7D4617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B798EB2-221A-4FFE-AAF5-6A93A6A5635F}"/>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4" name="页脚占位符 3">
            <a:extLst>
              <a:ext uri="{FF2B5EF4-FFF2-40B4-BE49-F238E27FC236}">
                <a16:creationId xmlns:a16="http://schemas.microsoft.com/office/drawing/2014/main" id="{1979CACC-14B8-4D6E-9740-271F59C1EF2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2B49EB8-9888-4E54-B9A6-B672FCA52401}"/>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1861282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74457A7-F26E-4878-B523-2782879DA292}"/>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3" name="页脚占位符 2">
            <a:extLst>
              <a:ext uri="{FF2B5EF4-FFF2-40B4-BE49-F238E27FC236}">
                <a16:creationId xmlns:a16="http://schemas.microsoft.com/office/drawing/2014/main" id="{9BA0BF1E-29FF-4C84-A6DE-26245D82045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F5CA63C-7A8C-4AC9-B79A-FFDC7D16DE40}"/>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2896936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EEFF30-5642-40CD-9210-E04E566FC3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78E213D-4C03-43B7-98FF-0594144CCD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5B91FE0-25B9-46AF-8629-CCF17495C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578E496-5C6F-4EF9-B5A3-5C02A334C117}"/>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6" name="页脚占位符 5">
            <a:extLst>
              <a:ext uri="{FF2B5EF4-FFF2-40B4-BE49-F238E27FC236}">
                <a16:creationId xmlns:a16="http://schemas.microsoft.com/office/drawing/2014/main" id="{B9C7AF96-23AA-474A-8922-72188CA30A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20F5A5-EC5A-4BFB-99CA-7701783CECDB}"/>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3292654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EB3DF2-EF08-491C-8641-0297E5FAC65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026C4A1-858B-413C-89F4-720A974AB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744DA75-CB0F-47DE-ABBC-B280F593B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B58BB796-BFFE-434F-BE87-FBD610FFC4AA}"/>
              </a:ext>
            </a:extLst>
          </p:cNvPr>
          <p:cNvSpPr>
            <a:spLocks noGrp="1"/>
          </p:cNvSpPr>
          <p:nvPr>
            <p:ph type="dt" sz="half" idx="10"/>
          </p:nvPr>
        </p:nvSpPr>
        <p:spPr/>
        <p:txBody>
          <a:bodyPr/>
          <a:lstStyle/>
          <a:p>
            <a:fld id="{EE5F0C25-E939-422B-90B6-9C9F9B5F3368}" type="datetimeFigureOut">
              <a:rPr lang="zh-CN" altLang="en-US" smtClean="0"/>
              <a:t>2019/11/18</a:t>
            </a:fld>
            <a:endParaRPr lang="zh-CN" altLang="en-US"/>
          </a:p>
        </p:txBody>
      </p:sp>
      <p:sp>
        <p:nvSpPr>
          <p:cNvPr id="6" name="页脚占位符 5">
            <a:extLst>
              <a:ext uri="{FF2B5EF4-FFF2-40B4-BE49-F238E27FC236}">
                <a16:creationId xmlns:a16="http://schemas.microsoft.com/office/drawing/2014/main" id="{27EC1CDC-676C-449D-A826-A8D1E3F289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19DE5FD-7EB2-44F0-AFA6-69F5BA1D0F10}"/>
              </a:ext>
            </a:extLst>
          </p:cNvPr>
          <p:cNvSpPr>
            <a:spLocks noGrp="1"/>
          </p:cNvSpPr>
          <p:nvPr>
            <p:ph type="sldNum" sz="quarter" idx="12"/>
          </p:nvPr>
        </p:nvSpPr>
        <p:spPr/>
        <p:txBody>
          <a:body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2699291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BCFCC5D-CF6D-44AD-82D4-2BA51244F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46423EA-782D-4FEA-BF78-73756B256A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5E3A0BE-3AE0-4962-B494-02DEEA26FB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5F0C25-E939-422B-90B6-9C9F9B5F3368}" type="datetimeFigureOut">
              <a:rPr lang="zh-CN" altLang="en-US" smtClean="0"/>
              <a:t>2019/11/18</a:t>
            </a:fld>
            <a:endParaRPr lang="zh-CN" altLang="en-US"/>
          </a:p>
        </p:txBody>
      </p:sp>
      <p:sp>
        <p:nvSpPr>
          <p:cNvPr id="5" name="页脚占位符 4">
            <a:extLst>
              <a:ext uri="{FF2B5EF4-FFF2-40B4-BE49-F238E27FC236}">
                <a16:creationId xmlns:a16="http://schemas.microsoft.com/office/drawing/2014/main" id="{9BF70049-3E2A-4CAD-8FB7-48B36A9D21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9B2207-92CD-4593-903D-A56857843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6E4544-478D-4912-B1AA-F9C6F1CFB2F0}" type="slidenum">
              <a:rPr lang="zh-CN" altLang="en-US" smtClean="0"/>
              <a:t>‹#›</a:t>
            </a:fld>
            <a:endParaRPr lang="zh-CN" altLang="en-US"/>
          </a:p>
        </p:txBody>
      </p:sp>
    </p:spTree>
    <p:extLst>
      <p:ext uri="{BB962C8B-B14F-4D97-AF65-F5344CB8AC3E}">
        <p14:creationId xmlns:p14="http://schemas.microsoft.com/office/powerpoint/2010/main" val="326425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image" Target="../media/image1.emf"/><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notesSlide" Target="../notesSlides/notesSlide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slideLayout" Target="../slideLayouts/slideLayout7.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audio" Target="../media/media1.mp3"/><Relationship Id="rId28" Type="http://schemas.openxmlformats.org/officeDocument/2006/relationships/image" Target="../media/image3.png"/><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microsoft.com/office/2007/relationships/media" Target="../media/media1.mp3"/><Relationship Id="rId27"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7.emf"/><Relationship Id="rId5" Type="http://schemas.openxmlformats.org/officeDocument/2006/relationships/image" Target="../media/image1.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notesSlide" Target="../notesSlides/notesSlide12.xml"/><Relationship Id="rId7" Type="http://schemas.openxmlformats.org/officeDocument/2006/relationships/image" Target="../media/image16.emf"/><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5.emf"/><Relationship Id="rId11" Type="http://schemas.openxmlformats.org/officeDocument/2006/relationships/chart" Target="../charts/chart9.xml"/><Relationship Id="rId5" Type="http://schemas.openxmlformats.org/officeDocument/2006/relationships/chart" Target="../charts/chart5.xml"/><Relationship Id="rId10" Type="http://schemas.openxmlformats.org/officeDocument/2006/relationships/chart" Target="../charts/chart8.xml"/><Relationship Id="rId4" Type="http://schemas.openxmlformats.org/officeDocument/2006/relationships/image" Target="../media/image1.emf"/><Relationship Id="rId9"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20.emf"/><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notesSlide" Target="../notesSlides/notesSlide15.xml"/><Relationship Id="rId7" Type="http://schemas.openxmlformats.org/officeDocument/2006/relationships/image" Target="../media/image22.emf"/><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21.emf"/><Relationship Id="rId5" Type="http://schemas.openxmlformats.org/officeDocument/2006/relationships/chart" Target="../charts/chart10.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2.emf"/><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19.xml"/><Relationship Id="rId7" Type="http://schemas.openxmlformats.org/officeDocument/2006/relationships/image" Target="../media/image33.emf"/><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1.emf"/><Relationship Id="rId9"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0.emf"/><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24.xml"/><Relationship Id="rId7" Type="http://schemas.openxmlformats.org/officeDocument/2006/relationships/image" Target="../media/image42.emf"/><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26.emf"/><Relationship Id="rId5" Type="http://schemas.openxmlformats.org/officeDocument/2006/relationships/image" Target="../media/image41.emf"/><Relationship Id="rId4" Type="http://schemas.openxmlformats.org/officeDocument/2006/relationships/image" Target="../media/image1.emf"/><Relationship Id="rId9" Type="http://schemas.openxmlformats.org/officeDocument/2006/relationships/chart" Target="../charts/chart12.xml"/></Relationships>
</file>

<file path=ppt/slides/_rels/slide25.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7.emf"/><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image" Target="../media/image1.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notesSlide" Target="../notesSlides/notesSlide4.xml"/><Relationship Id="rId5" Type="http://schemas.openxmlformats.org/officeDocument/2006/relationships/tags" Target="../tags/tag27.xml"/><Relationship Id="rId10"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tags" Target="../tags/tag3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1">
            <a:extLst>
              <a:ext uri="{FF2B5EF4-FFF2-40B4-BE49-F238E27FC236}">
                <a16:creationId xmlns:a16="http://schemas.microsoft.com/office/drawing/2014/main" id="{D3850ECA-CA26-4DF0-B1AD-A6D1C1AD4A65}"/>
              </a:ext>
            </a:extLst>
          </p:cNvPr>
          <p:cNvPicPr>
            <a:picLocks noChangeAspect="1"/>
          </p:cNvPicPr>
          <p:nvPr>
            <p:custDataLst>
              <p:tags r:id="rId1"/>
            </p:custDataLst>
          </p:nvPr>
        </p:nvPicPr>
        <p:blipFill>
          <a:blip r:embed="rId26"/>
          <a:stretch>
            <a:fillRect/>
          </a:stretch>
        </p:blipFill>
        <p:spPr>
          <a:xfrm>
            <a:off x="0" y="0"/>
            <a:ext cx="12192000" cy="6858000"/>
          </a:xfrm>
          <a:prstGeom prst="rect">
            <a:avLst/>
          </a:prstGeom>
        </p:spPr>
      </p:pic>
      <p:pic>
        <p:nvPicPr>
          <p:cNvPr id="4" name="PA_图片 3">
            <a:extLst>
              <a:ext uri="{FF2B5EF4-FFF2-40B4-BE49-F238E27FC236}">
                <a16:creationId xmlns:a16="http://schemas.microsoft.com/office/drawing/2014/main" id="{8FD28853-EC65-434D-B154-B6F5E1017E52}"/>
              </a:ext>
            </a:extLst>
          </p:cNvPr>
          <p:cNvPicPr>
            <a:picLocks noChangeAspect="1"/>
          </p:cNvPicPr>
          <p:nvPr>
            <p:custDataLst>
              <p:tags r:id="rId2"/>
            </p:custDataLst>
          </p:nvPr>
        </p:nvPicPr>
        <p:blipFill>
          <a:blip r:embed="rId27"/>
          <a:stretch>
            <a:fillRect/>
          </a:stretch>
        </p:blipFill>
        <p:spPr>
          <a:xfrm>
            <a:off x="5038211" y="385010"/>
            <a:ext cx="8251682" cy="6858000"/>
          </a:xfrm>
          <a:prstGeom prst="rect">
            <a:avLst/>
          </a:prstGeom>
        </p:spPr>
      </p:pic>
      <p:sp>
        <p:nvSpPr>
          <p:cNvPr id="5" name="PA_椭圆 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78A8AE4-3782-420C-A556-D36BB64974B8}"/>
              </a:ext>
            </a:extLst>
          </p:cNvPr>
          <p:cNvSpPr/>
          <p:nvPr>
            <p:custDataLst>
              <p:tags r:id="rId3"/>
            </p:custDataLst>
          </p:nvPr>
        </p:nvSpPr>
        <p:spPr>
          <a:xfrm>
            <a:off x="618361" y="2513852"/>
            <a:ext cx="2077278" cy="2077278"/>
          </a:xfrm>
          <a:prstGeom prst="ellipse">
            <a:avLst/>
          </a:prstGeom>
          <a:gradFill>
            <a:gsLst>
              <a:gs pos="0">
                <a:srgbClr val="FF649E"/>
              </a:gs>
              <a:gs pos="100000">
                <a:srgbClr val="FA3777"/>
              </a:gs>
            </a:gsLst>
            <a:lin ang="5400000" scaled="1"/>
          </a:gradFill>
          <a:ln>
            <a:noFill/>
          </a:ln>
          <a:effectLst>
            <a:outerShdw blurRad="635000" dist="1270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方正兰亭超细黑简体" panose="02000000000000000000" pitchFamily="2" charset="-122"/>
                <a:ea typeface="方正兰亭超细黑简体" panose="02000000000000000000" pitchFamily="2" charset="-122"/>
              </a:rPr>
              <a:t>2.5D</a:t>
            </a:r>
            <a:endParaRPr lang="zh-CN" altLang="en-US" sz="4000"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6" name="PA_文本框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C72FB15-10C2-4C19-B73F-4E87CA361141}"/>
              </a:ext>
            </a:extLst>
          </p:cNvPr>
          <p:cNvSpPr txBox="1"/>
          <p:nvPr>
            <p:custDataLst>
              <p:tags r:id="rId4"/>
            </p:custDataLst>
          </p:nvPr>
        </p:nvSpPr>
        <p:spPr>
          <a:xfrm>
            <a:off x="2888763" y="2025706"/>
            <a:ext cx="3698094" cy="2246769"/>
          </a:xfrm>
          <a:prstGeom prst="rect">
            <a:avLst/>
          </a:prstGeom>
          <a:noFill/>
        </p:spPr>
        <p:txBody>
          <a:bodyPr wrap="square" rtlCol="0">
            <a:spAutoFit/>
          </a:bodyPr>
          <a:lstStyle/>
          <a:p>
            <a:r>
              <a:rPr lang="zh-CN" altLang="en-US" sz="2800" dirty="0">
                <a:latin typeface="造字工房悦黑 G0v1 特细体" pitchFamily="2" charset="-122"/>
                <a:ea typeface="造字工房悦黑 G0v1 特细体" pitchFamily="2" charset="-122"/>
              </a:rPr>
              <a:t>ONLINE SHOPPING, TAKEAWAYS</a:t>
            </a:r>
            <a:endParaRPr lang="en-US" altLang="zh-CN" sz="2800" dirty="0">
              <a:latin typeface="造字工房悦黑 G0v1 特细体" pitchFamily="2" charset="-122"/>
              <a:ea typeface="造字工房悦黑 G0v1 特细体" pitchFamily="2" charset="-122"/>
            </a:endParaRPr>
          </a:p>
          <a:p>
            <a:r>
              <a:rPr lang="zh-CN" altLang="en-US" sz="2800" dirty="0">
                <a:latin typeface="造字工房悦黑 G0v1 特细体" pitchFamily="2" charset="-122"/>
                <a:ea typeface="造字工房悦黑 G0v1 特细体" pitchFamily="2" charset="-122"/>
              </a:rPr>
              <a:t>INTERNET CONCEPT SCENARIO</a:t>
            </a:r>
          </a:p>
          <a:p>
            <a:endParaRPr lang="zh-CN" altLang="en-US" sz="2800" dirty="0">
              <a:latin typeface="造字工房悦黑 G0v1 特细体" pitchFamily="2" charset="-122"/>
              <a:ea typeface="造字工房悦黑 G0v1 特细体" pitchFamily="2" charset="-122"/>
            </a:endParaRPr>
          </a:p>
        </p:txBody>
      </p:sp>
      <p:sp>
        <p:nvSpPr>
          <p:cNvPr id="7" name="PA_椭圆 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F65C9E5-22FE-4A44-B457-49968597DDBC}"/>
              </a:ext>
            </a:extLst>
          </p:cNvPr>
          <p:cNvSpPr/>
          <p:nvPr>
            <p:custDataLst>
              <p:tags r:id="rId5"/>
            </p:custDataLst>
          </p:nvPr>
        </p:nvSpPr>
        <p:spPr>
          <a:xfrm>
            <a:off x="2304055" y="2025706"/>
            <a:ext cx="488146" cy="488146"/>
          </a:xfrm>
          <a:prstGeom prst="ellipse">
            <a:avLst/>
          </a:pr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PA_椭圆 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6681D4D-7887-4324-A62A-3C86118F1E90}"/>
              </a:ext>
            </a:extLst>
          </p:cNvPr>
          <p:cNvSpPr/>
          <p:nvPr>
            <p:custDataLst>
              <p:tags r:id="rId6"/>
            </p:custDataLst>
          </p:nvPr>
        </p:nvSpPr>
        <p:spPr>
          <a:xfrm>
            <a:off x="2352336" y="4481800"/>
            <a:ext cx="783168" cy="783168"/>
          </a:xfrm>
          <a:prstGeom prst="ellipse">
            <a:avLst/>
          </a:pr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图文框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45A722A-0985-4B4B-AA05-F0EDFC8EEC1C}"/>
              </a:ext>
            </a:extLst>
          </p:cNvPr>
          <p:cNvSpPr/>
          <p:nvPr>
            <p:custDataLst>
              <p:tags r:id="rId7"/>
            </p:custDataLst>
          </p:nvPr>
        </p:nvSpPr>
        <p:spPr>
          <a:xfrm>
            <a:off x="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PA_文本框 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1347B76-6FE8-4390-9EA9-0C3D8FDB87EC}"/>
              </a:ext>
            </a:extLst>
          </p:cNvPr>
          <p:cNvSpPr txBox="1"/>
          <p:nvPr>
            <p:custDataLst>
              <p:tags r:id="rId8"/>
            </p:custDataLst>
          </p:nvPr>
        </p:nvSpPr>
        <p:spPr>
          <a:xfrm>
            <a:off x="10677226" y="739777"/>
            <a:ext cx="480333" cy="246221"/>
          </a:xfrm>
          <a:prstGeom prst="rect">
            <a:avLst/>
          </a:prstGeom>
          <a:noFill/>
        </p:spPr>
        <p:txBody>
          <a:bodyPr wrap="square" rtlCol="0">
            <a:spAutoFit/>
          </a:bodyPr>
          <a:lstStyle/>
          <a:p>
            <a:pPr algn="ctr"/>
            <a:r>
              <a:rPr lang="en-US" altLang="zh-CN" sz="1000" dirty="0">
                <a:latin typeface="Arial" panose="020B0604020202020204" pitchFamily="34" charset="0"/>
                <a:cs typeface="Arial" panose="020B0604020202020204" pitchFamily="34" charset="0"/>
              </a:rPr>
              <a:t>JOIN</a:t>
            </a:r>
            <a:endParaRPr lang="zh-CN" altLang="en-US" sz="1000">
              <a:latin typeface="Arial" panose="020B0604020202020204" pitchFamily="34" charset="0"/>
              <a:cs typeface="Arial" panose="020B0604020202020204" pitchFamily="34" charset="0"/>
            </a:endParaRPr>
          </a:p>
        </p:txBody>
      </p:sp>
      <p:sp>
        <p:nvSpPr>
          <p:cNvPr id="13" name="PA_文本框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8E4FD18-DB15-4DF5-BC8A-9E534BD6B6CF}"/>
              </a:ext>
            </a:extLst>
          </p:cNvPr>
          <p:cNvSpPr txBox="1"/>
          <p:nvPr>
            <p:custDataLst>
              <p:tags r:id="rId9"/>
            </p:custDataLst>
          </p:nvPr>
        </p:nvSpPr>
        <p:spPr>
          <a:xfrm>
            <a:off x="985993" y="5878285"/>
            <a:ext cx="1231640" cy="246221"/>
          </a:xfrm>
          <a:prstGeom prst="rect">
            <a:avLst/>
          </a:prstGeom>
          <a:noFill/>
        </p:spPr>
        <p:txBody>
          <a:bodyPr wrap="square" rtlCol="0">
            <a:spAutoFit/>
          </a:bodyPr>
          <a:lstStyle/>
          <a:p>
            <a:pPr algn="ctr"/>
            <a:r>
              <a:rPr lang="en-US" altLang="zh-CN" sz="1000" dirty="0">
                <a:latin typeface="Meiryo UI" panose="020B0604030504040204" pitchFamily="34" charset="-128"/>
                <a:ea typeface="Meiryo UI" panose="020B0604030504040204" pitchFamily="34" charset="-128"/>
                <a:cs typeface="Meiryo UI" panose="020B0604030504040204" pitchFamily="34" charset="-128"/>
              </a:rPr>
              <a:t>VIEW PROFILE</a:t>
            </a:r>
            <a:endParaRPr lang="zh-CN" altLang="en-US" sz="10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4" name="PA_文本框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71013C6-CA9E-41D4-A329-537F67123CB1}"/>
              </a:ext>
            </a:extLst>
          </p:cNvPr>
          <p:cNvSpPr txBox="1"/>
          <p:nvPr>
            <p:custDataLst>
              <p:tags r:id="rId10"/>
            </p:custDataLst>
          </p:nvPr>
        </p:nvSpPr>
        <p:spPr>
          <a:xfrm>
            <a:off x="11201083" y="3305889"/>
            <a:ext cx="328029" cy="246221"/>
          </a:xfrm>
          <a:prstGeom prst="rect">
            <a:avLst/>
          </a:prstGeom>
          <a:noFill/>
        </p:spPr>
        <p:txBody>
          <a:bodyPr wrap="square" rtlCol="0">
            <a:spAutoFit/>
          </a:bodyPr>
          <a:lstStyle/>
          <a:p>
            <a:pPr algn="ctr"/>
            <a:r>
              <a:rPr lang="en-US" altLang="zh-CN" sz="1000" dirty="0">
                <a:latin typeface="Arial" panose="020B0604020202020204" pitchFamily="34" charset="0"/>
                <a:cs typeface="Arial" panose="020B0604020202020204" pitchFamily="34" charset="0"/>
              </a:rPr>
              <a:t>18</a:t>
            </a:r>
            <a:endParaRPr lang="zh-CN" altLang="en-US" sz="1000">
              <a:latin typeface="Arial" panose="020B0604020202020204" pitchFamily="34" charset="0"/>
              <a:cs typeface="Arial" panose="020B0604020202020204" pitchFamily="34" charset="0"/>
            </a:endParaRPr>
          </a:p>
        </p:txBody>
      </p:sp>
      <p:cxnSp>
        <p:nvCxnSpPr>
          <p:cNvPr id="15" name="PA_直接连接符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1139EBB-9AD1-4BEB-9E3B-FBCA49D3CF91}"/>
              </a:ext>
            </a:extLst>
          </p:cNvPr>
          <p:cNvCxnSpPr/>
          <p:nvPr>
            <p:custDataLst>
              <p:tags r:id="rId11"/>
            </p:custDataLst>
          </p:nvPr>
        </p:nvCxnSpPr>
        <p:spPr>
          <a:xfrm>
            <a:off x="11197219" y="3217069"/>
            <a:ext cx="3357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PA_直接连接符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6DB610C-D0CB-4A14-8661-D833A5667A76}"/>
              </a:ext>
            </a:extLst>
          </p:cNvPr>
          <p:cNvCxnSpPr/>
          <p:nvPr>
            <p:custDataLst>
              <p:tags r:id="rId12"/>
            </p:custDataLst>
          </p:nvPr>
        </p:nvCxnSpPr>
        <p:spPr>
          <a:xfrm>
            <a:off x="11197219" y="3652838"/>
            <a:ext cx="3357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PA_文本框 1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893D1F8-2551-426A-A6FD-0CBDF60C7CBC}"/>
              </a:ext>
            </a:extLst>
          </p:cNvPr>
          <p:cNvSpPr txBox="1"/>
          <p:nvPr>
            <p:custDataLst>
              <p:tags r:id="rId13"/>
            </p:custDataLst>
          </p:nvPr>
        </p:nvSpPr>
        <p:spPr>
          <a:xfrm>
            <a:off x="11201083" y="2967352"/>
            <a:ext cx="328029" cy="200055"/>
          </a:xfrm>
          <a:prstGeom prst="rect">
            <a:avLst/>
          </a:prstGeom>
          <a:noFill/>
        </p:spPr>
        <p:txBody>
          <a:bodyPr wrap="square" rtlCol="0">
            <a:spAutoFit/>
          </a:bodyPr>
          <a:lstStyle/>
          <a:p>
            <a:pPr algn="ctr"/>
            <a:r>
              <a:rPr lang="en-US" altLang="zh-CN" sz="700" dirty="0">
                <a:solidFill>
                  <a:schemeClr val="bg1">
                    <a:lumMod val="75000"/>
                  </a:schemeClr>
                </a:solidFill>
                <a:latin typeface="Arial" panose="020B0604020202020204" pitchFamily="34" charset="0"/>
                <a:cs typeface="Arial" panose="020B0604020202020204" pitchFamily="34" charset="0"/>
              </a:rPr>
              <a:t>17</a:t>
            </a:r>
            <a:endParaRPr lang="zh-CN" altLang="en-US" sz="700">
              <a:solidFill>
                <a:schemeClr val="bg1">
                  <a:lumMod val="75000"/>
                </a:schemeClr>
              </a:solidFill>
              <a:latin typeface="Arial" panose="020B0604020202020204" pitchFamily="34" charset="0"/>
              <a:cs typeface="Arial" panose="020B0604020202020204" pitchFamily="34" charset="0"/>
            </a:endParaRPr>
          </a:p>
        </p:txBody>
      </p:sp>
      <p:sp>
        <p:nvSpPr>
          <p:cNvPr id="18" name="PA_文本框 1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600A6D0-3D9C-41ED-A83C-3AAC0B56589F}"/>
              </a:ext>
            </a:extLst>
          </p:cNvPr>
          <p:cNvSpPr txBox="1"/>
          <p:nvPr>
            <p:custDataLst>
              <p:tags r:id="rId14"/>
            </p:custDataLst>
          </p:nvPr>
        </p:nvSpPr>
        <p:spPr>
          <a:xfrm>
            <a:off x="11201083" y="3700777"/>
            <a:ext cx="328029" cy="200055"/>
          </a:xfrm>
          <a:prstGeom prst="rect">
            <a:avLst/>
          </a:prstGeom>
          <a:noFill/>
        </p:spPr>
        <p:txBody>
          <a:bodyPr wrap="square" rtlCol="0">
            <a:spAutoFit/>
          </a:bodyPr>
          <a:lstStyle/>
          <a:p>
            <a:pPr algn="ctr"/>
            <a:r>
              <a:rPr lang="en-US" altLang="zh-CN" sz="700" dirty="0">
                <a:solidFill>
                  <a:schemeClr val="bg1">
                    <a:lumMod val="75000"/>
                  </a:schemeClr>
                </a:solidFill>
                <a:latin typeface="Arial" panose="020B0604020202020204" pitchFamily="34" charset="0"/>
                <a:cs typeface="Arial" panose="020B0604020202020204" pitchFamily="34" charset="0"/>
              </a:rPr>
              <a:t>19</a:t>
            </a:r>
            <a:endParaRPr lang="zh-CN" altLang="en-US" sz="700">
              <a:solidFill>
                <a:schemeClr val="bg1">
                  <a:lumMod val="75000"/>
                </a:schemeClr>
              </a:solidFill>
              <a:latin typeface="Arial" panose="020B0604020202020204" pitchFamily="34" charset="0"/>
              <a:cs typeface="Arial" panose="020B0604020202020204" pitchFamily="34" charset="0"/>
            </a:endParaRPr>
          </a:p>
        </p:txBody>
      </p:sp>
      <p:grpSp>
        <p:nvGrpSpPr>
          <p:cNvPr id="19" name="PA_组合 1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2938F8E-7A62-4234-863B-39AF40EDA8DE}"/>
              </a:ext>
            </a:extLst>
          </p:cNvPr>
          <p:cNvGrpSpPr/>
          <p:nvPr>
            <p:custDataLst>
              <p:tags r:id="rId15"/>
            </p:custDataLst>
          </p:nvPr>
        </p:nvGrpSpPr>
        <p:grpSpPr>
          <a:xfrm>
            <a:off x="675680" y="700567"/>
            <a:ext cx="292456" cy="307682"/>
            <a:chOff x="684225" y="709112"/>
            <a:chExt cx="551643" cy="580363"/>
          </a:xfrm>
          <a:solidFill>
            <a:srgbClr val="323337"/>
          </a:solidFill>
          <a:effectLst>
            <a:outerShdw blurRad="127000" dist="38100" dir="5400000" algn="t" rotWithShape="0">
              <a:srgbClr val="38316B">
                <a:alpha val="40000"/>
              </a:srgbClr>
            </a:outerShdw>
          </a:effectLst>
        </p:grpSpPr>
        <p:sp>
          <p:nvSpPr>
            <p:cNvPr id="20" name="圆角矩形 19">
              <a:extLst>
                <a:ext uri="{FF2B5EF4-FFF2-40B4-BE49-F238E27FC236}">
                  <a16:creationId xmlns:a16="http://schemas.microsoft.com/office/drawing/2014/main" id="{67AE4CDC-C222-4E3F-9168-8DBC9C3CB416}"/>
                </a:ext>
              </a:extLst>
            </p:cNvPr>
            <p:cNvSpPr/>
            <p:nvPr/>
          </p:nvSpPr>
          <p:spPr>
            <a:xfrm rot="900000">
              <a:off x="684225" y="854412"/>
              <a:ext cx="86573" cy="271673"/>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a:extLst>
                <a:ext uri="{FF2B5EF4-FFF2-40B4-BE49-F238E27FC236}">
                  <a16:creationId xmlns:a16="http://schemas.microsoft.com/office/drawing/2014/main" id="{62962BBF-B268-47EB-8BBB-1FFA0DB9B38A}"/>
                </a:ext>
              </a:extLst>
            </p:cNvPr>
            <p:cNvSpPr/>
            <p:nvPr/>
          </p:nvSpPr>
          <p:spPr>
            <a:xfrm rot="900000">
              <a:off x="857090" y="709112"/>
              <a:ext cx="86863" cy="442386"/>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a:extLst>
                <a:ext uri="{FF2B5EF4-FFF2-40B4-BE49-F238E27FC236}">
                  <a16:creationId xmlns:a16="http://schemas.microsoft.com/office/drawing/2014/main" id="{8EB8814D-9D7B-4C3E-AC98-EC3246C414B9}"/>
                </a:ext>
              </a:extLst>
            </p:cNvPr>
            <p:cNvSpPr/>
            <p:nvPr/>
          </p:nvSpPr>
          <p:spPr>
            <a:xfrm rot="900000">
              <a:off x="976140" y="847089"/>
              <a:ext cx="86863" cy="442386"/>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a:extLst>
                <a:ext uri="{FF2B5EF4-FFF2-40B4-BE49-F238E27FC236}">
                  <a16:creationId xmlns:a16="http://schemas.microsoft.com/office/drawing/2014/main" id="{0427AEF0-493F-4713-9573-DD848973D9F0}"/>
                </a:ext>
              </a:extLst>
            </p:cNvPr>
            <p:cNvSpPr/>
            <p:nvPr/>
          </p:nvSpPr>
          <p:spPr>
            <a:xfrm rot="900000">
              <a:off x="1149295" y="854412"/>
              <a:ext cx="86573" cy="271673"/>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PA_文本框 2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D45F1DF-AF8D-421A-B3F5-A693AA3E2EB5}"/>
              </a:ext>
            </a:extLst>
          </p:cNvPr>
          <p:cNvSpPr txBox="1"/>
          <p:nvPr>
            <p:custDataLst>
              <p:tags r:id="rId16"/>
            </p:custDataLst>
          </p:nvPr>
        </p:nvSpPr>
        <p:spPr>
          <a:xfrm>
            <a:off x="560471" y="1211008"/>
            <a:ext cx="1285977" cy="246221"/>
          </a:xfrm>
          <a:prstGeom prst="rect">
            <a:avLst/>
          </a:prstGeom>
          <a:noFill/>
        </p:spPr>
        <p:txBody>
          <a:bodyPr wrap="square" rtlCol="0">
            <a:spAutoFit/>
          </a:bodyPr>
          <a:lstStyle/>
          <a:p>
            <a:r>
              <a:rPr lang="en-US" altLang="zh-CN" sz="1000" dirty="0">
                <a:latin typeface="Meiryo UI" panose="020B0604030504040204" pitchFamily="34" charset="-128"/>
                <a:ea typeface="Meiryo UI" panose="020B0604030504040204" pitchFamily="34" charset="-128"/>
                <a:cs typeface="Meiryo UI" panose="020B0604030504040204" pitchFamily="34" charset="-128"/>
              </a:rPr>
              <a:t>DESIGNERS</a:t>
            </a:r>
            <a:endParaRPr lang="zh-CN" altLang="en-US" sz="1000">
              <a:latin typeface="Meiryo UI" panose="020B0604030504040204" pitchFamily="34" charset="-128"/>
              <a:ea typeface="Meiryo UI" panose="020B0604030504040204" pitchFamily="34" charset="-128"/>
              <a:cs typeface="Meiryo UI" panose="020B0604030504040204" pitchFamily="34" charset="-128"/>
            </a:endParaRPr>
          </a:p>
        </p:txBody>
      </p:sp>
      <p:sp>
        <p:nvSpPr>
          <p:cNvPr id="25" name="PA_文本框 2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8D79806-BC52-4021-8E20-92D951FB2D20}"/>
              </a:ext>
            </a:extLst>
          </p:cNvPr>
          <p:cNvSpPr txBox="1"/>
          <p:nvPr>
            <p:custDataLst>
              <p:tags r:id="rId17"/>
            </p:custDataLst>
          </p:nvPr>
        </p:nvSpPr>
        <p:spPr>
          <a:xfrm>
            <a:off x="560471" y="1471091"/>
            <a:ext cx="1285977" cy="246221"/>
          </a:xfrm>
          <a:prstGeom prst="rect">
            <a:avLst/>
          </a:prstGeom>
          <a:noFill/>
        </p:spPr>
        <p:txBody>
          <a:bodyPr wrap="square" rtlCol="0">
            <a:spAutoFit/>
          </a:bodyPr>
          <a:lstStyle/>
          <a:p>
            <a:r>
              <a:rPr lang="en-US" altLang="zh-CN" sz="1000" dirty="0">
                <a:latin typeface="Meiryo UI" panose="020B0604030504040204" pitchFamily="34" charset="-128"/>
                <a:ea typeface="Meiryo UI" panose="020B0604030504040204" pitchFamily="34" charset="-128"/>
                <a:cs typeface="Meiryo UI" panose="020B0604030504040204" pitchFamily="34" charset="-128"/>
              </a:rPr>
              <a:t>GALLERY</a:t>
            </a:r>
            <a:endParaRPr lang="zh-CN" altLang="en-US" sz="1000">
              <a:latin typeface="Meiryo UI" panose="020B0604030504040204" pitchFamily="34" charset="-128"/>
              <a:ea typeface="Meiryo UI" panose="020B0604030504040204" pitchFamily="34" charset="-128"/>
              <a:cs typeface="Meiryo UI" panose="020B0604030504040204" pitchFamily="34" charset="-128"/>
            </a:endParaRPr>
          </a:p>
        </p:txBody>
      </p:sp>
      <p:sp>
        <p:nvSpPr>
          <p:cNvPr id="26" name="PA_文本框 2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AF776C6-7B23-4BB4-82B6-DBADC7886E83}"/>
              </a:ext>
            </a:extLst>
          </p:cNvPr>
          <p:cNvSpPr txBox="1"/>
          <p:nvPr>
            <p:custDataLst>
              <p:tags r:id="rId18"/>
            </p:custDataLst>
          </p:nvPr>
        </p:nvSpPr>
        <p:spPr>
          <a:xfrm>
            <a:off x="560471" y="1731173"/>
            <a:ext cx="1285977" cy="246221"/>
          </a:xfrm>
          <a:prstGeom prst="rect">
            <a:avLst/>
          </a:prstGeom>
          <a:noFill/>
        </p:spPr>
        <p:txBody>
          <a:bodyPr wrap="square" rtlCol="0">
            <a:spAutoFit/>
          </a:bodyPr>
          <a:lstStyle/>
          <a:p>
            <a:r>
              <a:rPr lang="en-US" altLang="zh-CN" sz="1000" dirty="0">
                <a:latin typeface="Meiryo UI" panose="020B0604030504040204" pitchFamily="34" charset="-128"/>
                <a:ea typeface="Meiryo UI" panose="020B0604030504040204" pitchFamily="34" charset="-128"/>
                <a:cs typeface="Meiryo UI" panose="020B0604030504040204" pitchFamily="34" charset="-128"/>
              </a:rPr>
              <a:t>MORE</a:t>
            </a:r>
            <a:endParaRPr lang="zh-CN" altLang="en-US" sz="1000">
              <a:latin typeface="Meiryo UI" panose="020B0604030504040204" pitchFamily="34" charset="-128"/>
              <a:ea typeface="Meiryo UI" panose="020B0604030504040204" pitchFamily="34" charset="-128"/>
              <a:cs typeface="Meiryo UI" panose="020B0604030504040204" pitchFamily="34" charset="-128"/>
            </a:endParaRPr>
          </a:p>
        </p:txBody>
      </p:sp>
      <p:grpSp>
        <p:nvGrpSpPr>
          <p:cNvPr id="27" name="PA_组合 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50AF8C6-86AF-42FA-994A-BA619BC6A095}"/>
              </a:ext>
            </a:extLst>
          </p:cNvPr>
          <p:cNvGrpSpPr/>
          <p:nvPr>
            <p:custDataLst>
              <p:tags r:id="rId19"/>
            </p:custDataLst>
          </p:nvPr>
        </p:nvGrpSpPr>
        <p:grpSpPr>
          <a:xfrm>
            <a:off x="11206884" y="699602"/>
            <a:ext cx="326572" cy="326572"/>
            <a:chOff x="11206884" y="699602"/>
            <a:chExt cx="326572" cy="326572"/>
          </a:xfrm>
        </p:grpSpPr>
        <p:sp>
          <p:nvSpPr>
            <p:cNvPr id="28" name="椭圆 27">
              <a:extLst>
                <a:ext uri="{FF2B5EF4-FFF2-40B4-BE49-F238E27FC236}">
                  <a16:creationId xmlns:a16="http://schemas.microsoft.com/office/drawing/2014/main" id="{25E2105D-E4C2-4746-91C6-F427BD1B300F}"/>
                </a:ext>
              </a:extLst>
            </p:cNvPr>
            <p:cNvSpPr/>
            <p:nvPr/>
          </p:nvSpPr>
          <p:spPr>
            <a:xfrm>
              <a:off x="11206884" y="699602"/>
              <a:ext cx="326572" cy="326572"/>
            </a:xfrm>
            <a:prstGeom prst="ellipse">
              <a:avLst/>
            </a:prstGeom>
            <a:gradFill>
              <a:gsLst>
                <a:gs pos="0">
                  <a:srgbClr val="64CEF4"/>
                </a:gs>
                <a:gs pos="100000">
                  <a:srgbClr val="57B2FE"/>
                </a:gs>
              </a:gsLst>
              <a:lin ang="5400000" scaled="1"/>
            </a:gradFill>
            <a:ln>
              <a:noFill/>
            </a:ln>
            <a:effectLst>
              <a:outerShdw blurRad="1270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加号 28">
              <a:extLst>
                <a:ext uri="{FF2B5EF4-FFF2-40B4-BE49-F238E27FC236}">
                  <a16:creationId xmlns:a16="http://schemas.microsoft.com/office/drawing/2014/main" id="{D36FF96C-2C8D-4F31-90A0-A833A4ED8B74}"/>
                </a:ext>
              </a:extLst>
            </p:cNvPr>
            <p:cNvSpPr/>
            <p:nvPr/>
          </p:nvSpPr>
          <p:spPr>
            <a:xfrm>
              <a:off x="11286826" y="779544"/>
              <a:ext cx="166688" cy="166688"/>
            </a:xfrm>
            <a:prstGeom prst="mathPlus">
              <a:avLst>
                <a:gd name="adj1" fmla="val 63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PA_组合 2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74765F0-C468-4087-97DA-B685AB9F5EB1}"/>
              </a:ext>
            </a:extLst>
          </p:cNvPr>
          <p:cNvGrpSpPr/>
          <p:nvPr>
            <p:custDataLst>
              <p:tags r:id="rId20"/>
            </p:custDataLst>
          </p:nvPr>
        </p:nvGrpSpPr>
        <p:grpSpPr>
          <a:xfrm>
            <a:off x="618361" y="5833444"/>
            <a:ext cx="335902" cy="335902"/>
            <a:chOff x="11201721" y="5833444"/>
            <a:chExt cx="335902" cy="335902"/>
          </a:xfrm>
        </p:grpSpPr>
        <p:sp>
          <p:nvSpPr>
            <p:cNvPr id="31" name="椭圆 30">
              <a:extLst>
                <a:ext uri="{FF2B5EF4-FFF2-40B4-BE49-F238E27FC236}">
                  <a16:creationId xmlns:a16="http://schemas.microsoft.com/office/drawing/2014/main" id="{12340655-8994-4B09-998E-AE70643621CD}"/>
                </a:ext>
              </a:extLst>
            </p:cNvPr>
            <p:cNvSpPr/>
            <p:nvPr/>
          </p:nvSpPr>
          <p:spPr>
            <a:xfrm>
              <a:off x="11201721" y="5833444"/>
              <a:ext cx="335902" cy="335902"/>
            </a:xfrm>
            <a:prstGeom prst="ellipse">
              <a:avLst/>
            </a:prstGeom>
            <a:gradFill>
              <a:gsLst>
                <a:gs pos="0">
                  <a:srgbClr val="FFCF4A"/>
                </a:gs>
                <a:gs pos="100000">
                  <a:srgbClr val="F7C22D"/>
                </a:gs>
              </a:gsLst>
              <a:lin ang="5400000" scaled="1"/>
            </a:gradFill>
            <a:ln>
              <a:noFill/>
            </a:ln>
            <a:effectLst>
              <a:outerShdw blurRad="1270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5">
              <a:extLst>
                <a:ext uri="{FF2B5EF4-FFF2-40B4-BE49-F238E27FC236}">
                  <a16:creationId xmlns:a16="http://schemas.microsoft.com/office/drawing/2014/main" id="{CE5C181A-4F4C-45AB-B464-B41580977792}"/>
                </a:ext>
              </a:extLst>
            </p:cNvPr>
            <p:cNvSpPr>
              <a:spLocks/>
            </p:cNvSpPr>
            <p:nvPr/>
          </p:nvSpPr>
          <p:spPr bwMode="auto">
            <a:xfrm>
              <a:off x="11292678" y="5942658"/>
              <a:ext cx="153988" cy="117475"/>
            </a:xfrm>
            <a:custGeom>
              <a:avLst/>
              <a:gdLst>
                <a:gd name="T0" fmla="*/ 299 w 306"/>
                <a:gd name="T1" fmla="*/ 129 h 234"/>
                <a:gd name="T2" fmla="*/ 200 w 306"/>
                <a:gd name="T3" fmla="*/ 229 h 234"/>
                <a:gd name="T4" fmla="*/ 188 w 306"/>
                <a:gd name="T5" fmla="*/ 234 h 234"/>
                <a:gd name="T6" fmla="*/ 177 w 306"/>
                <a:gd name="T7" fmla="*/ 229 h 234"/>
                <a:gd name="T8" fmla="*/ 177 w 306"/>
                <a:gd name="T9" fmla="*/ 207 h 234"/>
                <a:gd name="T10" fmla="*/ 249 w 306"/>
                <a:gd name="T11" fmla="*/ 134 h 234"/>
                <a:gd name="T12" fmla="*/ 16 w 306"/>
                <a:gd name="T13" fmla="*/ 134 h 234"/>
                <a:gd name="T14" fmla="*/ 0 w 306"/>
                <a:gd name="T15" fmla="*/ 118 h 234"/>
                <a:gd name="T16" fmla="*/ 16 w 306"/>
                <a:gd name="T17" fmla="*/ 102 h 234"/>
                <a:gd name="T18" fmla="*/ 249 w 306"/>
                <a:gd name="T19" fmla="*/ 102 h 234"/>
                <a:gd name="T20" fmla="*/ 177 w 306"/>
                <a:gd name="T21" fmla="*/ 29 h 234"/>
                <a:gd name="T22" fmla="*/ 177 w 306"/>
                <a:gd name="T23" fmla="*/ 7 h 234"/>
                <a:gd name="T24" fmla="*/ 200 w 306"/>
                <a:gd name="T25" fmla="*/ 7 h 234"/>
                <a:gd name="T26" fmla="*/ 299 w 306"/>
                <a:gd name="T27" fmla="*/ 107 h 234"/>
                <a:gd name="T28" fmla="*/ 299 w 306"/>
                <a:gd name="T29" fmla="*/ 1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6" h="234">
                  <a:moveTo>
                    <a:pt x="299" y="129"/>
                  </a:moveTo>
                  <a:cubicBezTo>
                    <a:pt x="200" y="229"/>
                    <a:pt x="200" y="229"/>
                    <a:pt x="200" y="229"/>
                  </a:cubicBezTo>
                  <a:cubicBezTo>
                    <a:pt x="196" y="232"/>
                    <a:pt x="192" y="234"/>
                    <a:pt x="188" y="234"/>
                  </a:cubicBezTo>
                  <a:cubicBezTo>
                    <a:pt x="184" y="234"/>
                    <a:pt x="180" y="232"/>
                    <a:pt x="177" y="229"/>
                  </a:cubicBezTo>
                  <a:cubicBezTo>
                    <a:pt x="171" y="223"/>
                    <a:pt x="171" y="213"/>
                    <a:pt x="177" y="207"/>
                  </a:cubicBezTo>
                  <a:cubicBezTo>
                    <a:pt x="249" y="134"/>
                    <a:pt x="249" y="134"/>
                    <a:pt x="249" y="134"/>
                  </a:cubicBezTo>
                  <a:cubicBezTo>
                    <a:pt x="16" y="134"/>
                    <a:pt x="16" y="134"/>
                    <a:pt x="16" y="134"/>
                  </a:cubicBezTo>
                  <a:cubicBezTo>
                    <a:pt x="7" y="134"/>
                    <a:pt x="0" y="127"/>
                    <a:pt x="0" y="118"/>
                  </a:cubicBezTo>
                  <a:cubicBezTo>
                    <a:pt x="0" y="109"/>
                    <a:pt x="7" y="102"/>
                    <a:pt x="16" y="102"/>
                  </a:cubicBezTo>
                  <a:cubicBezTo>
                    <a:pt x="249" y="102"/>
                    <a:pt x="249" y="102"/>
                    <a:pt x="249" y="102"/>
                  </a:cubicBezTo>
                  <a:cubicBezTo>
                    <a:pt x="177" y="29"/>
                    <a:pt x="177" y="29"/>
                    <a:pt x="177" y="29"/>
                  </a:cubicBezTo>
                  <a:cubicBezTo>
                    <a:pt x="171" y="23"/>
                    <a:pt x="171" y="13"/>
                    <a:pt x="177" y="7"/>
                  </a:cubicBezTo>
                  <a:cubicBezTo>
                    <a:pt x="183" y="0"/>
                    <a:pt x="193" y="0"/>
                    <a:pt x="200" y="7"/>
                  </a:cubicBezTo>
                  <a:cubicBezTo>
                    <a:pt x="299" y="107"/>
                    <a:pt x="299" y="107"/>
                    <a:pt x="299" y="107"/>
                  </a:cubicBezTo>
                  <a:cubicBezTo>
                    <a:pt x="306" y="113"/>
                    <a:pt x="306" y="123"/>
                    <a:pt x="299" y="1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34" name="PA_文本框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F167171-C82A-4EE9-B250-8A13B0B404F8}"/>
              </a:ext>
            </a:extLst>
          </p:cNvPr>
          <p:cNvSpPr txBox="1"/>
          <p:nvPr>
            <p:custDataLst>
              <p:tags r:id="rId21"/>
            </p:custDataLst>
          </p:nvPr>
        </p:nvSpPr>
        <p:spPr>
          <a:xfrm>
            <a:off x="2792201" y="4035702"/>
            <a:ext cx="3303799" cy="400110"/>
          </a:xfrm>
          <a:prstGeom prst="rect">
            <a:avLst/>
          </a:prstGeom>
          <a:noFill/>
        </p:spPr>
        <p:txBody>
          <a:bodyPr wrap="square" rtlCol="0">
            <a:spAutoFit/>
          </a:bodyPr>
          <a:lstStyle/>
          <a:p>
            <a:r>
              <a:rPr lang="en-US" sz="1000" dirty="0">
                <a:solidFill>
                  <a:schemeClr val="bg1"/>
                </a:solidFill>
                <a:latin typeface="Arial" panose="020B0604020202020204" pitchFamily="34" charset="0"/>
                <a:ea typeface="Open Sans" panose="020B0606030504020204" pitchFamily="34" charset="0"/>
                <a:cs typeface="Arial" panose="020B0604020202020204" pitchFamily="34" charset="0"/>
              </a:rPr>
              <a:t>INCLAUD - THE CREATIVE AND MULTIPURPOSE PRESENTATION TEMPLATE</a:t>
            </a:r>
          </a:p>
        </p:txBody>
      </p:sp>
      <p:pic>
        <p:nvPicPr>
          <p:cNvPr id="3" name="Oh Wonder - All We Do">
            <a:hlinkClick r:id="" action="ppaction://media"/>
            <a:extLst>
              <a:ext uri="{FF2B5EF4-FFF2-40B4-BE49-F238E27FC236}">
                <a16:creationId xmlns:a16="http://schemas.microsoft.com/office/drawing/2014/main" id="{23810544-59D2-489D-A8EF-951FB34D2A8C}"/>
              </a:ext>
            </a:extLst>
          </p:cNvPr>
          <p:cNvPicPr>
            <a:picLocks noChangeAspect="1"/>
          </p:cNvPicPr>
          <p:nvPr>
            <a:audioFile r:link="rId23"/>
            <p:extLst>
              <p:ext uri="{DAA4B4D4-6D71-4841-9C94-3DE7FCFB9230}">
                <p14:media xmlns:p14="http://schemas.microsoft.com/office/powerpoint/2010/main" r:embed="rId22"/>
              </p:ext>
            </p:extLst>
          </p:nvPr>
        </p:nvPicPr>
        <p:blipFill>
          <a:blip r:embed="rId28"/>
          <a:stretch>
            <a:fillRect/>
          </a:stretch>
        </p:blipFill>
        <p:spPr>
          <a:xfrm>
            <a:off x="-1243848" y="4403078"/>
            <a:ext cx="609600" cy="609600"/>
          </a:xfrm>
          <a:prstGeom prst="rect">
            <a:avLst/>
          </a:prstGeom>
        </p:spPr>
      </p:pic>
    </p:spTree>
    <p:extLst>
      <p:ext uri="{BB962C8B-B14F-4D97-AF65-F5344CB8AC3E}">
        <p14:creationId xmlns:p14="http://schemas.microsoft.com/office/powerpoint/2010/main" val="19243570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6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500"/>
                                        <p:tgtEl>
                                          <p:spTgt spid="19"/>
                                        </p:tgtEl>
                                      </p:cBhvr>
                                    </p:animEffect>
                                  </p:childTnLst>
                                </p:cTn>
                              </p:par>
                              <p:par>
                                <p:cTn id="10" presetID="35" presetClass="path" presetSubtype="0" decel="100000" fill="hold" nodeType="withEffect">
                                  <p:stCondLst>
                                    <p:cond delay="600"/>
                                  </p:stCondLst>
                                  <p:childTnLst>
                                    <p:animMotion origin="layout" path="M -0.01927 -0.02824 L -2.70833E-6 -4.81481E-6 " pathEditMode="relative" rAng="0" ptsTypes="AA">
                                      <p:cBhvr>
                                        <p:cTn id="11" dur="1000" fill="hold"/>
                                        <p:tgtEl>
                                          <p:spTgt spid="19"/>
                                        </p:tgtEl>
                                        <p:attrNameLst>
                                          <p:attrName>ppt_x</p:attrName>
                                          <p:attrName>ppt_y</p:attrName>
                                        </p:attrNameLst>
                                      </p:cBhvr>
                                      <p:rCtr x="964" y="1412"/>
                                    </p:animMotion>
                                  </p:childTnLst>
                                </p:cTn>
                              </p:par>
                              <p:par>
                                <p:cTn id="12" presetID="10" presetClass="entr" presetSubtype="0" fill="hold" grpId="0" nodeType="withEffect">
                                  <p:stCondLst>
                                    <p:cond delay="4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35" presetClass="path" presetSubtype="0" decel="100000" fill="hold" grpId="1" nodeType="withEffect">
                                  <p:stCondLst>
                                    <p:cond delay="400"/>
                                  </p:stCondLst>
                                  <p:childTnLst>
                                    <p:animMotion origin="layout" path="M -0.01927 -0.02824 L -2.70833E-6 -4.81481E-6 " pathEditMode="relative" rAng="0" ptsTypes="AA">
                                      <p:cBhvr>
                                        <p:cTn id="16" dur="1000" fill="hold"/>
                                        <p:tgtEl>
                                          <p:spTgt spid="24"/>
                                        </p:tgtEl>
                                        <p:attrNameLst>
                                          <p:attrName>ppt_x</p:attrName>
                                          <p:attrName>ppt_y</p:attrName>
                                        </p:attrNameLst>
                                      </p:cBhvr>
                                      <p:rCtr x="964" y="1412"/>
                                    </p:animMotion>
                                  </p:childTnLst>
                                </p:cTn>
                              </p:par>
                              <p:par>
                                <p:cTn id="17" presetID="10" presetClass="entr" presetSubtype="0" fill="hold" grpId="0" nodeType="withEffect">
                                  <p:stCondLst>
                                    <p:cond delay="2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35" presetClass="path" presetSubtype="0" decel="100000" fill="hold" grpId="1" nodeType="withEffect">
                                  <p:stCondLst>
                                    <p:cond delay="200"/>
                                  </p:stCondLst>
                                  <p:childTnLst>
                                    <p:animMotion origin="layout" path="M -0.01927 -0.02824 L -2.70833E-6 -4.81481E-6 " pathEditMode="relative" rAng="0" ptsTypes="AA">
                                      <p:cBhvr>
                                        <p:cTn id="21" dur="1000" fill="hold"/>
                                        <p:tgtEl>
                                          <p:spTgt spid="25"/>
                                        </p:tgtEl>
                                        <p:attrNameLst>
                                          <p:attrName>ppt_x</p:attrName>
                                          <p:attrName>ppt_y</p:attrName>
                                        </p:attrNameLst>
                                      </p:cBhvr>
                                      <p:rCtr x="964" y="1412"/>
                                    </p:animMotion>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35" presetClass="path" presetSubtype="0" decel="100000" fill="hold" grpId="1" nodeType="withEffect">
                                  <p:stCondLst>
                                    <p:cond delay="0"/>
                                  </p:stCondLst>
                                  <p:childTnLst>
                                    <p:animMotion origin="layout" path="M -0.01927 -0.02824 L -2.70833E-6 -4.81481E-6 " pathEditMode="relative" rAng="0" ptsTypes="AA">
                                      <p:cBhvr>
                                        <p:cTn id="26" dur="1000" fill="hold"/>
                                        <p:tgtEl>
                                          <p:spTgt spid="26"/>
                                        </p:tgtEl>
                                        <p:attrNameLst>
                                          <p:attrName>ppt_x</p:attrName>
                                          <p:attrName>ppt_y</p:attrName>
                                        </p:attrNameLst>
                                      </p:cBhvr>
                                      <p:rCtr x="964" y="1412"/>
                                    </p:animMotion>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35" presetClass="path" presetSubtype="0" decel="100000" fill="hold" grpId="1" nodeType="withEffect">
                                  <p:stCondLst>
                                    <p:cond delay="0"/>
                                  </p:stCondLst>
                                  <p:childTnLst>
                                    <p:animMotion origin="layout" path="M 0.0181 0.0294 L 2.29167E-6 -4.81481E-6 " pathEditMode="relative" rAng="0" ptsTypes="AA">
                                      <p:cBhvr>
                                        <p:cTn id="31" dur="1000" fill="hold"/>
                                        <p:tgtEl>
                                          <p:spTgt spid="13"/>
                                        </p:tgtEl>
                                        <p:attrNameLst>
                                          <p:attrName>ppt_x</p:attrName>
                                          <p:attrName>ppt_y</p:attrName>
                                        </p:attrNameLst>
                                      </p:cBhvr>
                                      <p:rCtr x="-911" y="-1481"/>
                                    </p:animMotion>
                                  </p:childTnLst>
                                </p:cTn>
                              </p:par>
                              <p:par>
                                <p:cTn id="32" presetID="10" presetClass="entr" presetSubtype="0" fill="hold" nodeType="withEffect">
                                  <p:stCondLst>
                                    <p:cond delay="20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35" presetClass="path" presetSubtype="0" decel="100000" fill="hold" nodeType="withEffect">
                                  <p:stCondLst>
                                    <p:cond delay="200"/>
                                  </p:stCondLst>
                                  <p:childTnLst>
                                    <p:animMotion origin="layout" path="M 0.0181 0.0294 L 2.29167E-6 -4.81481E-6 " pathEditMode="relative" rAng="0" ptsTypes="AA">
                                      <p:cBhvr>
                                        <p:cTn id="36" dur="1000" fill="hold"/>
                                        <p:tgtEl>
                                          <p:spTgt spid="30"/>
                                        </p:tgtEl>
                                        <p:attrNameLst>
                                          <p:attrName>ppt_x</p:attrName>
                                          <p:attrName>ppt_y</p:attrName>
                                        </p:attrNameLst>
                                      </p:cBhvr>
                                      <p:rCtr x="-911" y="-1481"/>
                                    </p:animMotion>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35" presetClass="path" presetSubtype="0" decel="100000" fill="hold" grpId="1" nodeType="withEffect">
                                  <p:stCondLst>
                                    <p:cond delay="0"/>
                                  </p:stCondLst>
                                  <p:childTnLst>
                                    <p:animMotion origin="layout" path="M 0.01667 2.96296E-6 L 1.25E-6 2.96296E-6 " pathEditMode="relative" rAng="0" ptsTypes="AA">
                                      <p:cBhvr>
                                        <p:cTn id="41" dur="1000" fill="hold"/>
                                        <p:tgtEl>
                                          <p:spTgt spid="17"/>
                                        </p:tgtEl>
                                        <p:attrNameLst>
                                          <p:attrName>ppt_x</p:attrName>
                                          <p:attrName>ppt_y</p:attrName>
                                        </p:attrNameLst>
                                      </p:cBhvr>
                                      <p:rCtr x="-833" y="0"/>
                                    </p:animMotion>
                                  </p:childTnLst>
                                </p:cTn>
                              </p:par>
                              <p:par>
                                <p:cTn id="42" presetID="10" presetClass="entr" presetSubtype="0" fill="hold" nodeType="withEffect">
                                  <p:stCondLst>
                                    <p:cond delay="2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35" presetClass="path" presetSubtype="0" decel="100000" fill="hold" nodeType="withEffect">
                                  <p:stCondLst>
                                    <p:cond delay="200"/>
                                  </p:stCondLst>
                                  <p:childTnLst>
                                    <p:animMotion origin="layout" path="M 0.01667 2.96296E-6 L 1.25E-6 2.96296E-6 " pathEditMode="relative" rAng="0" ptsTypes="AA">
                                      <p:cBhvr>
                                        <p:cTn id="46" dur="1000" fill="hold"/>
                                        <p:tgtEl>
                                          <p:spTgt spid="15"/>
                                        </p:tgtEl>
                                        <p:attrNameLst>
                                          <p:attrName>ppt_x</p:attrName>
                                          <p:attrName>ppt_y</p:attrName>
                                        </p:attrNameLst>
                                      </p:cBhvr>
                                      <p:rCtr x="-833" y="0"/>
                                    </p:animMotion>
                                  </p:childTnLst>
                                </p:cTn>
                              </p:par>
                              <p:par>
                                <p:cTn id="47" presetID="10" presetClass="entr" presetSubtype="0" fill="hold" grpId="0" nodeType="withEffect">
                                  <p:stCondLst>
                                    <p:cond delay="40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35" presetClass="path" presetSubtype="0" decel="100000" fill="hold" grpId="1" nodeType="withEffect">
                                  <p:stCondLst>
                                    <p:cond delay="400"/>
                                  </p:stCondLst>
                                  <p:childTnLst>
                                    <p:animMotion origin="layout" path="M 0.01667 2.96296E-6 L 1.25E-6 2.96296E-6 " pathEditMode="relative" rAng="0" ptsTypes="AA">
                                      <p:cBhvr>
                                        <p:cTn id="51" dur="1000" fill="hold"/>
                                        <p:tgtEl>
                                          <p:spTgt spid="14"/>
                                        </p:tgtEl>
                                        <p:attrNameLst>
                                          <p:attrName>ppt_x</p:attrName>
                                          <p:attrName>ppt_y</p:attrName>
                                        </p:attrNameLst>
                                      </p:cBhvr>
                                      <p:rCtr x="-833" y="0"/>
                                    </p:animMotion>
                                  </p:childTnLst>
                                </p:cTn>
                              </p:par>
                              <p:par>
                                <p:cTn id="52" presetID="10" presetClass="entr" presetSubtype="0" fill="hold" nodeType="withEffect">
                                  <p:stCondLst>
                                    <p:cond delay="60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35" presetClass="path" presetSubtype="0" decel="100000" fill="hold" nodeType="withEffect">
                                  <p:stCondLst>
                                    <p:cond delay="600"/>
                                  </p:stCondLst>
                                  <p:childTnLst>
                                    <p:animMotion origin="layout" path="M 0.01667 2.96296E-6 L 1.25E-6 2.96296E-6 " pathEditMode="relative" rAng="0" ptsTypes="AA">
                                      <p:cBhvr>
                                        <p:cTn id="56" dur="1000" fill="hold"/>
                                        <p:tgtEl>
                                          <p:spTgt spid="16"/>
                                        </p:tgtEl>
                                        <p:attrNameLst>
                                          <p:attrName>ppt_x</p:attrName>
                                          <p:attrName>ppt_y</p:attrName>
                                        </p:attrNameLst>
                                      </p:cBhvr>
                                      <p:rCtr x="-833" y="0"/>
                                    </p:animMotion>
                                  </p:childTnLst>
                                </p:cTn>
                              </p:par>
                              <p:par>
                                <p:cTn id="57" presetID="10" presetClass="entr" presetSubtype="0" fill="hold" grpId="0" nodeType="withEffect">
                                  <p:stCondLst>
                                    <p:cond delay="80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par>
                                <p:cTn id="60" presetID="35" presetClass="path" presetSubtype="0" decel="100000" fill="hold" grpId="1" nodeType="withEffect">
                                  <p:stCondLst>
                                    <p:cond delay="800"/>
                                  </p:stCondLst>
                                  <p:childTnLst>
                                    <p:animMotion origin="layout" path="M 0.01667 2.96296E-6 L 1.25E-6 2.96296E-6 " pathEditMode="relative" rAng="0" ptsTypes="AA">
                                      <p:cBhvr>
                                        <p:cTn id="61" dur="1000" fill="hold"/>
                                        <p:tgtEl>
                                          <p:spTgt spid="18"/>
                                        </p:tgtEl>
                                        <p:attrNameLst>
                                          <p:attrName>ppt_x</p:attrName>
                                          <p:attrName>ppt_y</p:attrName>
                                        </p:attrNameLst>
                                      </p:cBhvr>
                                      <p:rCtr x="-833" y="0"/>
                                    </p:animMotion>
                                  </p:childTnLst>
                                </p:cTn>
                              </p:par>
                              <p:par>
                                <p:cTn id="62" presetID="10" presetClass="entr" presetSubtype="0" fill="hold" grpId="0" nodeType="with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par>
                                <p:cTn id="65" presetID="35" presetClass="path" presetSubtype="0" decel="100000" fill="hold" grpId="1" nodeType="withEffect">
                                  <p:stCondLst>
                                    <p:cond delay="0"/>
                                  </p:stCondLst>
                                  <p:childTnLst>
                                    <p:animMotion origin="layout" path="M 0.01901 -0.02824 L 2.29167E-6 -4.81481E-6 " pathEditMode="relative" rAng="0" ptsTypes="AA">
                                      <p:cBhvr>
                                        <p:cTn id="66" dur="1000" fill="hold"/>
                                        <p:tgtEl>
                                          <p:spTgt spid="10"/>
                                        </p:tgtEl>
                                        <p:attrNameLst>
                                          <p:attrName>ppt_x</p:attrName>
                                          <p:attrName>ppt_y</p:attrName>
                                        </p:attrNameLst>
                                      </p:cBhvr>
                                      <p:rCtr x="-951" y="1412"/>
                                    </p:animMotion>
                                  </p:childTnLst>
                                </p:cTn>
                              </p:par>
                              <p:par>
                                <p:cTn id="67" presetID="10" presetClass="entr" presetSubtype="0" fill="hold" nodeType="withEffect">
                                  <p:stCondLst>
                                    <p:cond delay="20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500"/>
                                        <p:tgtEl>
                                          <p:spTgt spid="27"/>
                                        </p:tgtEl>
                                      </p:cBhvr>
                                    </p:animEffect>
                                  </p:childTnLst>
                                </p:cTn>
                              </p:par>
                              <p:par>
                                <p:cTn id="70" presetID="35" presetClass="path" presetSubtype="0" decel="100000" fill="hold" nodeType="withEffect">
                                  <p:stCondLst>
                                    <p:cond delay="200"/>
                                  </p:stCondLst>
                                  <p:childTnLst>
                                    <p:animMotion origin="layout" path="M 0.01901 -0.02824 L 2.29167E-6 -4.81481E-6 " pathEditMode="relative" rAng="0" ptsTypes="AA">
                                      <p:cBhvr>
                                        <p:cTn id="71" dur="1000" fill="hold"/>
                                        <p:tgtEl>
                                          <p:spTgt spid="27"/>
                                        </p:tgtEl>
                                        <p:attrNameLst>
                                          <p:attrName>ppt_x</p:attrName>
                                          <p:attrName>ppt_y</p:attrName>
                                        </p:attrNameLst>
                                      </p:cBhvr>
                                      <p:rCtr x="-951" y="1412"/>
                                    </p:animMotion>
                                  </p:childTnLst>
                                </p:cTn>
                              </p:par>
                              <p:par>
                                <p:cTn id="72" presetID="10" presetClass="entr" presetSubtype="0" fill="hold" grpId="0" nodeType="withEffect">
                                  <p:stCondLst>
                                    <p:cond delay="0"/>
                                  </p:stCondLst>
                                  <p:childTnLst>
                                    <p:set>
                                      <p:cBhvr>
                                        <p:cTn id="73" dur="1" fill="hold">
                                          <p:stCondLst>
                                            <p:cond delay="0"/>
                                          </p:stCondLst>
                                        </p:cTn>
                                        <p:tgtEl>
                                          <p:spTgt spid="5"/>
                                        </p:tgtEl>
                                        <p:attrNameLst>
                                          <p:attrName>style.visibility</p:attrName>
                                        </p:attrNameLst>
                                      </p:cBhvr>
                                      <p:to>
                                        <p:strVal val="visible"/>
                                      </p:to>
                                    </p:set>
                                    <p:animEffect transition="in" filter="fade">
                                      <p:cBhvr>
                                        <p:cTn id="74" dur="500"/>
                                        <p:tgtEl>
                                          <p:spTgt spid="5"/>
                                        </p:tgtEl>
                                      </p:cBhvr>
                                    </p:animEffect>
                                  </p:childTnLst>
                                </p:cTn>
                              </p:par>
                              <p:par>
                                <p:cTn id="75" presetID="35" presetClass="path" presetSubtype="0" decel="100000" fill="hold" grpId="1" nodeType="withEffect">
                                  <p:stCondLst>
                                    <p:cond delay="0"/>
                                  </p:stCondLst>
                                  <p:childTnLst>
                                    <p:animMotion origin="layout" path="M 0.01667 2.96296E-6 L 1.25E-6 2.96296E-6 " pathEditMode="relative" rAng="0" ptsTypes="AA">
                                      <p:cBhvr>
                                        <p:cTn id="76" dur="1000" fill="hold"/>
                                        <p:tgtEl>
                                          <p:spTgt spid="5"/>
                                        </p:tgtEl>
                                        <p:attrNameLst>
                                          <p:attrName>ppt_x</p:attrName>
                                          <p:attrName>ppt_y</p:attrName>
                                        </p:attrNameLst>
                                      </p:cBhvr>
                                      <p:rCtr x="-833" y="0"/>
                                    </p:animMotion>
                                  </p:childTnLst>
                                </p:cTn>
                              </p:par>
                              <p:par>
                                <p:cTn id="77" presetID="10" presetClass="entr" presetSubtype="0" fill="hold" grpId="0" nodeType="withEffect">
                                  <p:stCondLst>
                                    <p:cond delay="20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par>
                                <p:cTn id="80" presetID="35" presetClass="path" presetSubtype="0" decel="100000" fill="hold" grpId="1" nodeType="withEffect">
                                  <p:stCondLst>
                                    <p:cond delay="200"/>
                                  </p:stCondLst>
                                  <p:childTnLst>
                                    <p:animMotion origin="layout" path="M 0.02487 -0.0118 L 2.29167E-6 -3.33333E-6 " pathEditMode="relative" rAng="0" ptsTypes="AA">
                                      <p:cBhvr>
                                        <p:cTn id="81" dur="1000" fill="hold"/>
                                        <p:tgtEl>
                                          <p:spTgt spid="7"/>
                                        </p:tgtEl>
                                        <p:attrNameLst>
                                          <p:attrName>ppt_x</p:attrName>
                                          <p:attrName>ppt_y</p:attrName>
                                        </p:attrNameLst>
                                      </p:cBhvr>
                                      <p:rCtr x="-1250" y="579"/>
                                    </p:animMotion>
                                  </p:childTnLst>
                                </p:cTn>
                              </p:par>
                              <p:par>
                                <p:cTn id="82" presetID="10" presetClass="entr" presetSubtype="0" fill="hold" grpId="0" nodeType="withEffect">
                                  <p:stCondLst>
                                    <p:cond delay="400"/>
                                  </p:stCondLst>
                                  <p:childTnLst>
                                    <p:set>
                                      <p:cBhvr>
                                        <p:cTn id="83" dur="1" fill="hold">
                                          <p:stCondLst>
                                            <p:cond delay="0"/>
                                          </p:stCondLst>
                                        </p:cTn>
                                        <p:tgtEl>
                                          <p:spTgt spid="8"/>
                                        </p:tgtEl>
                                        <p:attrNameLst>
                                          <p:attrName>style.visibility</p:attrName>
                                        </p:attrNameLst>
                                      </p:cBhvr>
                                      <p:to>
                                        <p:strVal val="visible"/>
                                      </p:to>
                                    </p:set>
                                    <p:animEffect transition="in" filter="fade">
                                      <p:cBhvr>
                                        <p:cTn id="84" dur="500"/>
                                        <p:tgtEl>
                                          <p:spTgt spid="8"/>
                                        </p:tgtEl>
                                      </p:cBhvr>
                                    </p:animEffect>
                                  </p:childTnLst>
                                </p:cTn>
                              </p:par>
                              <p:par>
                                <p:cTn id="85" presetID="35" presetClass="path" presetSubtype="0" decel="100000" fill="hold" grpId="1" nodeType="withEffect">
                                  <p:stCondLst>
                                    <p:cond delay="400"/>
                                  </p:stCondLst>
                                  <p:childTnLst>
                                    <p:animMotion origin="layout" path="M 0.02487 0.01436 L 2.29167E-6 -3.33333E-6 " pathEditMode="relative" rAng="0" ptsTypes="AA">
                                      <p:cBhvr>
                                        <p:cTn id="86" dur="1000" fill="hold"/>
                                        <p:tgtEl>
                                          <p:spTgt spid="8"/>
                                        </p:tgtEl>
                                        <p:attrNameLst>
                                          <p:attrName>ppt_x</p:attrName>
                                          <p:attrName>ppt_y</p:attrName>
                                        </p:attrNameLst>
                                      </p:cBhvr>
                                      <p:rCtr x="-1250" y="-718"/>
                                    </p:animMotion>
                                  </p:childTnLst>
                                </p:cTn>
                              </p:par>
                              <p:par>
                                <p:cTn id="87" presetID="10" presetClass="entr" presetSubtype="0" fill="hold" grpId="0" nodeType="withEffect">
                                  <p:stCondLst>
                                    <p:cond delay="60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par>
                                <p:cTn id="90" presetID="35" presetClass="path" presetSubtype="0" decel="100000" fill="hold" grpId="1" nodeType="withEffect">
                                  <p:stCondLst>
                                    <p:cond delay="600"/>
                                  </p:stCondLst>
                                  <p:childTnLst>
                                    <p:animMotion origin="layout" path="M 0.01667 2.96296E-6 L 1.25E-6 2.96296E-6 " pathEditMode="relative" rAng="0" ptsTypes="AA">
                                      <p:cBhvr>
                                        <p:cTn id="91" dur="1000" fill="hold"/>
                                        <p:tgtEl>
                                          <p:spTgt spid="6"/>
                                        </p:tgtEl>
                                        <p:attrNameLst>
                                          <p:attrName>ppt_x</p:attrName>
                                          <p:attrName>ppt_y</p:attrName>
                                        </p:attrNameLst>
                                      </p:cBhvr>
                                      <p:rCtr x="-833" y="0"/>
                                    </p:animMotion>
                                  </p:childTnLst>
                                </p:cTn>
                              </p:par>
                              <p:par>
                                <p:cTn id="92" presetID="10"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par>
                                <p:cTn id="95" presetID="42" presetClass="path" presetSubtype="0" decel="100000" fill="hold" grpId="1" nodeType="withEffect">
                                  <p:stCondLst>
                                    <p:cond delay="0"/>
                                  </p:stCondLst>
                                  <p:childTnLst>
                                    <p:animMotion origin="layout" path="M -1.875E-6 2.22222E-6 L -1.875E-6 0.0206 " pathEditMode="relative" rAng="0" ptsTypes="AA">
                                      <p:cBhvr>
                                        <p:cTn id="96" dur="1000" spd="-100000" fill="hold"/>
                                        <p:tgtEl>
                                          <p:spTgt spid="34"/>
                                        </p:tgtEl>
                                        <p:attrNameLst>
                                          <p:attrName>ppt_x</p:attrName>
                                          <p:attrName>ppt_y</p:attrName>
                                        </p:attrNameLst>
                                      </p:cBhvr>
                                      <p:rCtr x="0" y="101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7" repeatCount="indefinite"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6" grpId="0"/>
      <p:bldP spid="6" grpId="1"/>
      <p:bldP spid="7" grpId="0" animBg="1"/>
      <p:bldP spid="7" grpId="1" animBg="1"/>
      <p:bldP spid="8" grpId="0" animBg="1"/>
      <p:bldP spid="8" grpId="1" animBg="1"/>
      <p:bldP spid="10" grpId="0"/>
      <p:bldP spid="10" grpId="1"/>
      <p:bldP spid="13" grpId="0"/>
      <p:bldP spid="13" grpId="1"/>
      <p:bldP spid="14" grpId="0"/>
      <p:bldP spid="14" grpId="1"/>
      <p:bldP spid="17" grpId="0"/>
      <p:bldP spid="17" grpId="1"/>
      <p:bldP spid="18" grpId="0"/>
      <p:bldP spid="18" grpId="1"/>
      <p:bldP spid="24" grpId="0"/>
      <p:bldP spid="24" grpId="1"/>
      <p:bldP spid="25" grpId="0"/>
      <p:bldP spid="25" grpId="1"/>
      <p:bldP spid="26" grpId="0"/>
      <p:bldP spid="26" grpId="1"/>
      <p:bldP spid="34" grpId="0"/>
      <p:bldP spid="3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2451D481-C0AD-49F8-A8E6-B8968F9D0376}"/>
              </a:ext>
            </a:extLst>
          </p:cNvPr>
          <p:cNvPicPr>
            <a:picLocks noChangeAspect="1"/>
          </p:cNvPicPr>
          <p:nvPr>
            <p:custDataLst>
              <p:tags r:id="rId1"/>
            </p:custDataLst>
          </p:nvPr>
        </p:nvPicPr>
        <p:blipFill>
          <a:blip r:embed="rId5"/>
          <a:stretch>
            <a:fillRect/>
          </a:stretch>
        </p:blipFill>
        <p:spPr>
          <a:xfrm>
            <a:off x="-24064" y="-60161"/>
            <a:ext cx="12296274" cy="6954253"/>
          </a:xfrm>
          <a:prstGeom prst="rect">
            <a:avLst/>
          </a:prstGeom>
        </p:spPr>
      </p:pic>
      <p:pic>
        <p:nvPicPr>
          <p:cNvPr id="5" name="PA_图片 4">
            <a:extLst>
              <a:ext uri="{FF2B5EF4-FFF2-40B4-BE49-F238E27FC236}">
                <a16:creationId xmlns:a16="http://schemas.microsoft.com/office/drawing/2014/main" id="{2C9DCFF6-D9C3-4F93-BBCC-6CE66306A680}"/>
              </a:ext>
            </a:extLst>
          </p:cNvPr>
          <p:cNvPicPr>
            <a:picLocks noChangeAspect="1"/>
          </p:cNvPicPr>
          <p:nvPr>
            <p:custDataLst>
              <p:tags r:id="rId2"/>
            </p:custDataLst>
          </p:nvPr>
        </p:nvPicPr>
        <p:blipFill>
          <a:blip r:embed="rId6"/>
          <a:stretch>
            <a:fillRect/>
          </a:stretch>
        </p:blipFill>
        <p:spPr>
          <a:xfrm>
            <a:off x="5118518" y="216568"/>
            <a:ext cx="7393236" cy="6858000"/>
          </a:xfrm>
          <a:prstGeom prst="rect">
            <a:avLst/>
          </a:prstGeom>
        </p:spPr>
      </p:pic>
      <p:sp>
        <p:nvSpPr>
          <p:cNvPr id="12" name="图文框 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CBFE9A8-432F-418C-8FD9-58F645FDCAA0}"/>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圆角矩形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476F7DD-996F-4F08-8E39-617F7A420C91}"/>
              </a:ext>
            </a:extLst>
          </p:cNvPr>
          <p:cNvSpPr/>
          <p:nvPr/>
        </p:nvSpPr>
        <p:spPr>
          <a:xfrm>
            <a:off x="-990230" y="1418060"/>
            <a:ext cx="7116418" cy="4337050"/>
          </a:xfrm>
          <a:prstGeom prst="roundRect">
            <a:avLst>
              <a:gd name="adj" fmla="val 1084"/>
            </a:avLst>
          </a:prstGeom>
          <a:solidFill>
            <a:schemeClr val="bg1"/>
          </a:solidFill>
          <a:ln>
            <a:gradFill>
              <a:gsLst>
                <a:gs pos="0">
                  <a:srgbClr val="FFCF4A"/>
                </a:gs>
                <a:gs pos="100000">
                  <a:srgbClr val="F7C22D"/>
                </a:gs>
              </a:gsLst>
              <a:lin ang="5400000" scaled="1"/>
            </a:gradFill>
          </a:ln>
          <a:effectLst>
            <a:outerShdw blurRad="254000" dist="63500" dir="5400000" algn="t" rotWithShape="0">
              <a:srgbClr val="F7C22D">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14" name="矩形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1FCF028-8684-4736-BDD5-04671DEF6695}"/>
              </a:ext>
            </a:extLst>
          </p:cNvPr>
          <p:cNvSpPr/>
          <p:nvPr/>
        </p:nvSpPr>
        <p:spPr>
          <a:xfrm>
            <a:off x="188684" y="2645396"/>
            <a:ext cx="5001690" cy="523220"/>
          </a:xfrm>
          <a:prstGeom prst="rect">
            <a:avLst/>
          </a:prstGeom>
        </p:spPr>
        <p:txBody>
          <a:bodyPr wrap="none">
            <a:spAutoFit/>
          </a:bodyPr>
          <a:lstStyle/>
          <a:p>
            <a:pPr algn="ctr"/>
            <a:r>
              <a:rPr lang="en-US" altLang="zh-CN" sz="2800" b="1">
                <a:latin typeface="Arial" panose="020B0604020202020204" pitchFamily="34" charset="0"/>
                <a:ea typeface="Calibri" panose="020F0502020204030204" pitchFamily="34" charset="0"/>
                <a:cs typeface="Arial" panose="020B0604020202020204" pitchFamily="34" charset="0"/>
              </a:rPr>
              <a:t>Business Creative Elements</a:t>
            </a:r>
          </a:p>
        </p:txBody>
      </p:sp>
      <p:sp>
        <p:nvSpPr>
          <p:cNvPr id="15" name="TextBox 2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8976E0C-0ACE-4397-AFCB-1DB5BBE9D752}"/>
              </a:ext>
            </a:extLst>
          </p:cNvPr>
          <p:cNvSpPr txBox="1"/>
          <p:nvPr/>
        </p:nvSpPr>
        <p:spPr>
          <a:xfrm>
            <a:off x="17440" y="3074525"/>
            <a:ext cx="5344178" cy="1200329"/>
          </a:xfrm>
          <a:prstGeom prst="rect">
            <a:avLst/>
          </a:prstGeom>
          <a:noFill/>
        </p:spPr>
        <p:txBody>
          <a:bodyPr wrap="square" rtlCol="0">
            <a:spAutoFit/>
          </a:bodyPr>
          <a:lstStyle>
            <a:defPPr>
              <a:defRPr lang="zh-CN"/>
            </a:defPPr>
            <a:lvl1pPr algn="ctr">
              <a:lnSpc>
                <a:spcPct val="125000"/>
              </a:lnSpc>
              <a:defRPr sz="1000">
                <a:solidFill>
                  <a:schemeClr val="bg1">
                    <a:lumMod val="65000"/>
                  </a:schemeClr>
                </a:solidFill>
                <a:ea typeface="Open Sans" panose="020B0606030504020204" pitchFamily="34" charset="0"/>
                <a:cs typeface="Open Sans" panose="020B0606030504020204" pitchFamily="34" charset="0"/>
              </a:defRPr>
            </a:lvl1pPr>
          </a:lstStyle>
          <a:p>
            <a:pPr>
              <a:lnSpc>
                <a:spcPct val="150000"/>
              </a:lnSpc>
            </a:pPr>
            <a:r>
              <a:rPr lang="en-US" sz="1200">
                <a:solidFill>
                  <a:schemeClr val="tx1"/>
                </a:solidFill>
              </a:rPr>
              <a:t>Lid est laborum dolo rumes fugats untras. Etharums ser quidem rerum facilis dolores nemis omnis fugats vitas nemo minima rerums unsers sadips amets. Sed ut perspiciatis unde omnis iste natus error sit voluptedm accusantium doloremque laudantium, totam rem aperiam, </a:t>
            </a:r>
          </a:p>
        </p:txBody>
      </p:sp>
      <p:sp>
        <p:nvSpPr>
          <p:cNvPr id="16" name="椭圆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ED3E4BD-C610-4398-8EB5-9E37A088DA38}"/>
              </a:ext>
            </a:extLst>
          </p:cNvPr>
          <p:cNvSpPr/>
          <p:nvPr/>
        </p:nvSpPr>
        <p:spPr>
          <a:xfrm>
            <a:off x="5390322" y="2723322"/>
            <a:ext cx="1411356" cy="1411356"/>
          </a:xfrm>
          <a:prstGeom prst="ellipse">
            <a:avLst/>
          </a:prstGeom>
          <a:gradFill>
            <a:gsLst>
              <a:gs pos="0">
                <a:srgbClr val="FFCF4A"/>
              </a:gs>
              <a:gs pos="100000">
                <a:srgbClr val="F7C22D"/>
              </a:gs>
            </a:gsLst>
            <a:lin ang="5400000" scaled="1"/>
          </a:gradFill>
          <a:ln>
            <a:noFill/>
          </a:ln>
          <a:effectLst>
            <a:outerShdw blurRad="635000" dist="1270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Arial Black" panose="020B0A04020102020204" pitchFamily="34" charset="0"/>
              </a:rPr>
              <a:t>02</a:t>
            </a:r>
            <a:endParaRPr lang="zh-CN" altLang="en-US" sz="3200">
              <a:latin typeface="Arial Black" panose="020B0A04020102020204" pitchFamily="34" charset="0"/>
            </a:endParaRPr>
          </a:p>
        </p:txBody>
      </p:sp>
      <p:sp>
        <p:nvSpPr>
          <p:cNvPr id="19" name="Freeform 1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279703E-F0AD-49D3-A7AE-4EAB3E8C5F0C}"/>
              </a:ext>
            </a:extLst>
          </p:cNvPr>
          <p:cNvSpPr>
            <a:spLocks noEditPoints="1"/>
          </p:cNvSpPr>
          <p:nvPr/>
        </p:nvSpPr>
        <p:spPr bwMode="auto">
          <a:xfrm>
            <a:off x="3172525" y="4807675"/>
            <a:ext cx="184150" cy="155575"/>
          </a:xfrm>
          <a:custGeom>
            <a:avLst/>
            <a:gdLst>
              <a:gd name="T0" fmla="*/ 184 w 368"/>
              <a:gd name="T1" fmla="*/ 80 h 312"/>
              <a:gd name="T2" fmla="*/ 92 w 368"/>
              <a:gd name="T3" fmla="*/ 173 h 312"/>
              <a:gd name="T4" fmla="*/ 184 w 368"/>
              <a:gd name="T5" fmla="*/ 266 h 312"/>
              <a:gd name="T6" fmla="*/ 276 w 368"/>
              <a:gd name="T7" fmla="*/ 173 h 312"/>
              <a:gd name="T8" fmla="*/ 184 w 368"/>
              <a:gd name="T9" fmla="*/ 80 h 312"/>
              <a:gd name="T10" fmla="*/ 184 w 368"/>
              <a:gd name="T11" fmla="*/ 234 h 312"/>
              <a:gd name="T12" fmla="*/ 124 w 368"/>
              <a:gd name="T13" fmla="*/ 173 h 312"/>
              <a:gd name="T14" fmla="*/ 184 w 368"/>
              <a:gd name="T15" fmla="*/ 112 h 312"/>
              <a:gd name="T16" fmla="*/ 244 w 368"/>
              <a:gd name="T17" fmla="*/ 173 h 312"/>
              <a:gd name="T18" fmla="*/ 184 w 368"/>
              <a:gd name="T19" fmla="*/ 234 h 312"/>
              <a:gd name="T20" fmla="*/ 229 w 368"/>
              <a:gd name="T21" fmla="*/ 177 h 312"/>
              <a:gd name="T22" fmla="*/ 215 w 368"/>
              <a:gd name="T23" fmla="*/ 189 h 312"/>
              <a:gd name="T24" fmla="*/ 213 w 368"/>
              <a:gd name="T25" fmla="*/ 189 h 312"/>
              <a:gd name="T26" fmla="*/ 201 w 368"/>
              <a:gd name="T27" fmla="*/ 173 h 312"/>
              <a:gd name="T28" fmla="*/ 188 w 368"/>
              <a:gd name="T29" fmla="*/ 155 h 312"/>
              <a:gd name="T30" fmla="*/ 181 w 368"/>
              <a:gd name="T31" fmla="*/ 136 h 312"/>
              <a:gd name="T32" fmla="*/ 200 w 368"/>
              <a:gd name="T33" fmla="*/ 129 h 312"/>
              <a:gd name="T34" fmla="*/ 229 w 368"/>
              <a:gd name="T35" fmla="*/ 177 h 312"/>
              <a:gd name="T36" fmla="*/ 198 w 368"/>
              <a:gd name="T37" fmla="*/ 194 h 312"/>
              <a:gd name="T38" fmla="*/ 202 w 368"/>
              <a:gd name="T39" fmla="*/ 206 h 312"/>
              <a:gd name="T40" fmla="*/ 198 w 368"/>
              <a:gd name="T41" fmla="*/ 217 h 312"/>
              <a:gd name="T42" fmla="*/ 186 w 368"/>
              <a:gd name="T43" fmla="*/ 222 h 312"/>
              <a:gd name="T44" fmla="*/ 175 w 368"/>
              <a:gd name="T45" fmla="*/ 217 h 312"/>
              <a:gd name="T46" fmla="*/ 170 w 368"/>
              <a:gd name="T47" fmla="*/ 206 h 312"/>
              <a:gd name="T48" fmla="*/ 175 w 368"/>
              <a:gd name="T49" fmla="*/ 194 h 312"/>
              <a:gd name="T50" fmla="*/ 186 w 368"/>
              <a:gd name="T51" fmla="*/ 190 h 312"/>
              <a:gd name="T52" fmla="*/ 198 w 368"/>
              <a:gd name="T53" fmla="*/ 194 h 312"/>
              <a:gd name="T54" fmla="*/ 352 w 368"/>
              <a:gd name="T55" fmla="*/ 76 h 312"/>
              <a:gd name="T56" fmla="*/ 291 w 368"/>
              <a:gd name="T57" fmla="*/ 76 h 312"/>
              <a:gd name="T58" fmla="*/ 273 w 368"/>
              <a:gd name="T59" fmla="*/ 12 h 312"/>
              <a:gd name="T60" fmla="*/ 258 w 368"/>
              <a:gd name="T61" fmla="*/ 0 h 312"/>
              <a:gd name="T62" fmla="*/ 110 w 368"/>
              <a:gd name="T63" fmla="*/ 0 h 312"/>
              <a:gd name="T64" fmla="*/ 95 w 368"/>
              <a:gd name="T65" fmla="*/ 12 h 312"/>
              <a:gd name="T66" fmla="*/ 77 w 368"/>
              <a:gd name="T67" fmla="*/ 76 h 312"/>
              <a:gd name="T68" fmla="*/ 16 w 368"/>
              <a:gd name="T69" fmla="*/ 76 h 312"/>
              <a:gd name="T70" fmla="*/ 0 w 368"/>
              <a:gd name="T71" fmla="*/ 91 h 312"/>
              <a:gd name="T72" fmla="*/ 0 w 368"/>
              <a:gd name="T73" fmla="*/ 296 h 312"/>
              <a:gd name="T74" fmla="*/ 16 w 368"/>
              <a:gd name="T75" fmla="*/ 312 h 312"/>
              <a:gd name="T76" fmla="*/ 352 w 368"/>
              <a:gd name="T77" fmla="*/ 312 h 312"/>
              <a:gd name="T78" fmla="*/ 368 w 368"/>
              <a:gd name="T79" fmla="*/ 296 h 312"/>
              <a:gd name="T80" fmla="*/ 368 w 368"/>
              <a:gd name="T81" fmla="*/ 91 h 312"/>
              <a:gd name="T82" fmla="*/ 352 w 368"/>
              <a:gd name="T83" fmla="*/ 76 h 312"/>
              <a:gd name="T84" fmla="*/ 336 w 368"/>
              <a:gd name="T85" fmla="*/ 280 h 312"/>
              <a:gd name="T86" fmla="*/ 32 w 368"/>
              <a:gd name="T87" fmla="*/ 280 h 312"/>
              <a:gd name="T88" fmla="*/ 32 w 368"/>
              <a:gd name="T89" fmla="*/ 108 h 312"/>
              <a:gd name="T90" fmla="*/ 90 w 368"/>
              <a:gd name="T91" fmla="*/ 108 h 312"/>
              <a:gd name="T92" fmla="*/ 105 w 368"/>
              <a:gd name="T93" fmla="*/ 96 h 312"/>
              <a:gd name="T94" fmla="*/ 122 w 368"/>
              <a:gd name="T95" fmla="*/ 32 h 312"/>
              <a:gd name="T96" fmla="*/ 246 w 368"/>
              <a:gd name="T97" fmla="*/ 32 h 312"/>
              <a:gd name="T98" fmla="*/ 263 w 368"/>
              <a:gd name="T99" fmla="*/ 96 h 312"/>
              <a:gd name="T100" fmla="*/ 278 w 368"/>
              <a:gd name="T101" fmla="*/ 108 h 312"/>
              <a:gd name="T102" fmla="*/ 336 w 368"/>
              <a:gd name="T103" fmla="*/ 108 h 312"/>
              <a:gd name="T104" fmla="*/ 336 w 368"/>
              <a:gd name="T105" fmla="*/ 2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 h="312">
                <a:moveTo>
                  <a:pt x="184" y="80"/>
                </a:moveTo>
                <a:cubicBezTo>
                  <a:pt x="133" y="80"/>
                  <a:pt x="92" y="122"/>
                  <a:pt x="92" y="173"/>
                </a:cubicBezTo>
                <a:cubicBezTo>
                  <a:pt x="92" y="224"/>
                  <a:pt x="133" y="266"/>
                  <a:pt x="184" y="266"/>
                </a:cubicBezTo>
                <a:cubicBezTo>
                  <a:pt x="235" y="266"/>
                  <a:pt x="276" y="224"/>
                  <a:pt x="276" y="173"/>
                </a:cubicBezTo>
                <a:cubicBezTo>
                  <a:pt x="276" y="122"/>
                  <a:pt x="235" y="80"/>
                  <a:pt x="184" y="80"/>
                </a:cubicBezTo>
                <a:close/>
                <a:moveTo>
                  <a:pt x="184" y="234"/>
                </a:moveTo>
                <a:cubicBezTo>
                  <a:pt x="151" y="234"/>
                  <a:pt x="124" y="207"/>
                  <a:pt x="124" y="173"/>
                </a:cubicBezTo>
                <a:cubicBezTo>
                  <a:pt x="124" y="139"/>
                  <a:pt x="151" y="112"/>
                  <a:pt x="184" y="112"/>
                </a:cubicBezTo>
                <a:cubicBezTo>
                  <a:pt x="217" y="112"/>
                  <a:pt x="244" y="139"/>
                  <a:pt x="244" y="173"/>
                </a:cubicBezTo>
                <a:cubicBezTo>
                  <a:pt x="244" y="207"/>
                  <a:pt x="217" y="234"/>
                  <a:pt x="184" y="234"/>
                </a:cubicBezTo>
                <a:close/>
                <a:moveTo>
                  <a:pt x="229" y="177"/>
                </a:moveTo>
                <a:cubicBezTo>
                  <a:pt x="228" y="184"/>
                  <a:pt x="222" y="189"/>
                  <a:pt x="215" y="189"/>
                </a:cubicBezTo>
                <a:cubicBezTo>
                  <a:pt x="214" y="189"/>
                  <a:pt x="213" y="189"/>
                  <a:pt x="213" y="189"/>
                </a:cubicBezTo>
                <a:cubicBezTo>
                  <a:pt x="205" y="188"/>
                  <a:pt x="200" y="181"/>
                  <a:pt x="201" y="173"/>
                </a:cubicBezTo>
                <a:cubicBezTo>
                  <a:pt x="202" y="162"/>
                  <a:pt x="189" y="155"/>
                  <a:pt x="188" y="155"/>
                </a:cubicBezTo>
                <a:cubicBezTo>
                  <a:pt x="181" y="152"/>
                  <a:pt x="178" y="143"/>
                  <a:pt x="181" y="136"/>
                </a:cubicBezTo>
                <a:cubicBezTo>
                  <a:pt x="184" y="129"/>
                  <a:pt x="193" y="126"/>
                  <a:pt x="200" y="129"/>
                </a:cubicBezTo>
                <a:cubicBezTo>
                  <a:pt x="212" y="135"/>
                  <a:pt x="232" y="151"/>
                  <a:pt x="229" y="177"/>
                </a:cubicBezTo>
                <a:close/>
                <a:moveTo>
                  <a:pt x="198" y="194"/>
                </a:moveTo>
                <a:cubicBezTo>
                  <a:pt x="201" y="197"/>
                  <a:pt x="202" y="201"/>
                  <a:pt x="202" y="206"/>
                </a:cubicBezTo>
                <a:cubicBezTo>
                  <a:pt x="202" y="210"/>
                  <a:pt x="201" y="214"/>
                  <a:pt x="198" y="217"/>
                </a:cubicBezTo>
                <a:cubicBezTo>
                  <a:pt x="195" y="220"/>
                  <a:pt x="191" y="222"/>
                  <a:pt x="186" y="222"/>
                </a:cubicBezTo>
                <a:cubicBezTo>
                  <a:pt x="182" y="222"/>
                  <a:pt x="178" y="220"/>
                  <a:pt x="175" y="217"/>
                </a:cubicBezTo>
                <a:cubicBezTo>
                  <a:pt x="172" y="214"/>
                  <a:pt x="170" y="210"/>
                  <a:pt x="170" y="206"/>
                </a:cubicBezTo>
                <a:cubicBezTo>
                  <a:pt x="170" y="201"/>
                  <a:pt x="172" y="197"/>
                  <a:pt x="175" y="194"/>
                </a:cubicBezTo>
                <a:cubicBezTo>
                  <a:pt x="178" y="191"/>
                  <a:pt x="182" y="190"/>
                  <a:pt x="186" y="190"/>
                </a:cubicBezTo>
                <a:cubicBezTo>
                  <a:pt x="191" y="190"/>
                  <a:pt x="195" y="191"/>
                  <a:pt x="198" y="194"/>
                </a:cubicBezTo>
                <a:close/>
                <a:moveTo>
                  <a:pt x="352" y="76"/>
                </a:moveTo>
                <a:cubicBezTo>
                  <a:pt x="291" y="76"/>
                  <a:pt x="291" y="76"/>
                  <a:pt x="291" y="76"/>
                </a:cubicBezTo>
                <a:cubicBezTo>
                  <a:pt x="273" y="12"/>
                  <a:pt x="273" y="12"/>
                  <a:pt x="273" y="12"/>
                </a:cubicBezTo>
                <a:cubicBezTo>
                  <a:pt x="271" y="5"/>
                  <a:pt x="265" y="0"/>
                  <a:pt x="258" y="0"/>
                </a:cubicBezTo>
                <a:cubicBezTo>
                  <a:pt x="110" y="0"/>
                  <a:pt x="110" y="0"/>
                  <a:pt x="110" y="0"/>
                </a:cubicBezTo>
                <a:cubicBezTo>
                  <a:pt x="103" y="0"/>
                  <a:pt x="97" y="5"/>
                  <a:pt x="95" y="12"/>
                </a:cubicBezTo>
                <a:cubicBezTo>
                  <a:pt x="77" y="76"/>
                  <a:pt x="77" y="76"/>
                  <a:pt x="77" y="76"/>
                </a:cubicBezTo>
                <a:cubicBezTo>
                  <a:pt x="16" y="76"/>
                  <a:pt x="16" y="76"/>
                  <a:pt x="16" y="76"/>
                </a:cubicBezTo>
                <a:cubicBezTo>
                  <a:pt x="7" y="76"/>
                  <a:pt x="0" y="83"/>
                  <a:pt x="0" y="91"/>
                </a:cubicBezTo>
                <a:cubicBezTo>
                  <a:pt x="0" y="296"/>
                  <a:pt x="0" y="296"/>
                  <a:pt x="0" y="296"/>
                </a:cubicBezTo>
                <a:cubicBezTo>
                  <a:pt x="0" y="305"/>
                  <a:pt x="7" y="312"/>
                  <a:pt x="16" y="312"/>
                </a:cubicBezTo>
                <a:cubicBezTo>
                  <a:pt x="352" y="312"/>
                  <a:pt x="352" y="312"/>
                  <a:pt x="352" y="312"/>
                </a:cubicBezTo>
                <a:cubicBezTo>
                  <a:pt x="361" y="312"/>
                  <a:pt x="368" y="305"/>
                  <a:pt x="368" y="296"/>
                </a:cubicBezTo>
                <a:cubicBezTo>
                  <a:pt x="368" y="91"/>
                  <a:pt x="368" y="91"/>
                  <a:pt x="368" y="91"/>
                </a:cubicBezTo>
                <a:cubicBezTo>
                  <a:pt x="368" y="83"/>
                  <a:pt x="361" y="76"/>
                  <a:pt x="352" y="76"/>
                </a:cubicBezTo>
                <a:close/>
                <a:moveTo>
                  <a:pt x="336" y="280"/>
                </a:moveTo>
                <a:cubicBezTo>
                  <a:pt x="32" y="280"/>
                  <a:pt x="32" y="280"/>
                  <a:pt x="32" y="280"/>
                </a:cubicBezTo>
                <a:cubicBezTo>
                  <a:pt x="32" y="108"/>
                  <a:pt x="32" y="108"/>
                  <a:pt x="32" y="108"/>
                </a:cubicBezTo>
                <a:cubicBezTo>
                  <a:pt x="90" y="108"/>
                  <a:pt x="90" y="108"/>
                  <a:pt x="90" y="108"/>
                </a:cubicBezTo>
                <a:cubicBezTo>
                  <a:pt x="97" y="108"/>
                  <a:pt x="103" y="103"/>
                  <a:pt x="105" y="96"/>
                </a:cubicBezTo>
                <a:cubicBezTo>
                  <a:pt x="122" y="32"/>
                  <a:pt x="122" y="32"/>
                  <a:pt x="122" y="32"/>
                </a:cubicBezTo>
                <a:cubicBezTo>
                  <a:pt x="246" y="32"/>
                  <a:pt x="246" y="32"/>
                  <a:pt x="246" y="32"/>
                </a:cubicBezTo>
                <a:cubicBezTo>
                  <a:pt x="263" y="96"/>
                  <a:pt x="263" y="96"/>
                  <a:pt x="263" y="96"/>
                </a:cubicBezTo>
                <a:cubicBezTo>
                  <a:pt x="265" y="103"/>
                  <a:pt x="271" y="108"/>
                  <a:pt x="278" y="108"/>
                </a:cubicBezTo>
                <a:cubicBezTo>
                  <a:pt x="336" y="108"/>
                  <a:pt x="336" y="108"/>
                  <a:pt x="336" y="108"/>
                </a:cubicBezTo>
                <a:lnTo>
                  <a:pt x="336" y="280"/>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0397109-FC58-403C-9B89-A793B921ADE4}"/>
              </a:ext>
            </a:extLst>
          </p:cNvPr>
          <p:cNvSpPr>
            <a:spLocks noEditPoints="1"/>
          </p:cNvSpPr>
          <p:nvPr/>
        </p:nvSpPr>
        <p:spPr bwMode="auto">
          <a:xfrm>
            <a:off x="2058894" y="4820375"/>
            <a:ext cx="185738" cy="130175"/>
          </a:xfrm>
          <a:custGeom>
            <a:avLst/>
            <a:gdLst>
              <a:gd name="T0" fmla="*/ 366 w 370"/>
              <a:gd name="T1" fmla="*/ 98 h 260"/>
              <a:gd name="T2" fmla="*/ 353 w 370"/>
              <a:gd name="T3" fmla="*/ 92 h 260"/>
              <a:gd name="T4" fmla="*/ 333 w 370"/>
              <a:gd name="T5" fmla="*/ 92 h 260"/>
              <a:gd name="T6" fmla="*/ 333 w 370"/>
              <a:gd name="T7" fmla="*/ 49 h 260"/>
              <a:gd name="T8" fmla="*/ 320 w 370"/>
              <a:gd name="T9" fmla="*/ 36 h 260"/>
              <a:gd name="T10" fmla="*/ 180 w 370"/>
              <a:gd name="T11" fmla="*/ 36 h 260"/>
              <a:gd name="T12" fmla="*/ 162 w 370"/>
              <a:gd name="T13" fmla="*/ 6 h 260"/>
              <a:gd name="T14" fmla="*/ 150 w 370"/>
              <a:gd name="T15" fmla="*/ 0 h 260"/>
              <a:gd name="T16" fmla="*/ 47 w 370"/>
              <a:gd name="T17" fmla="*/ 0 h 260"/>
              <a:gd name="T18" fmla="*/ 33 w 370"/>
              <a:gd name="T19" fmla="*/ 12 h 260"/>
              <a:gd name="T20" fmla="*/ 33 w 370"/>
              <a:gd name="T21" fmla="*/ 92 h 260"/>
              <a:gd name="T22" fmla="*/ 17 w 370"/>
              <a:gd name="T23" fmla="*/ 92 h 260"/>
              <a:gd name="T24" fmla="*/ 5 w 370"/>
              <a:gd name="T25" fmla="*/ 98 h 260"/>
              <a:gd name="T26" fmla="*/ 1 w 370"/>
              <a:gd name="T27" fmla="*/ 112 h 260"/>
              <a:gd name="T28" fmla="*/ 31 w 370"/>
              <a:gd name="T29" fmla="*/ 247 h 260"/>
              <a:gd name="T30" fmla="*/ 47 w 370"/>
              <a:gd name="T31" fmla="*/ 260 h 260"/>
              <a:gd name="T32" fmla="*/ 320 w 370"/>
              <a:gd name="T33" fmla="*/ 260 h 260"/>
              <a:gd name="T34" fmla="*/ 335 w 370"/>
              <a:gd name="T35" fmla="*/ 248 h 260"/>
              <a:gd name="T36" fmla="*/ 369 w 370"/>
              <a:gd name="T37" fmla="*/ 112 h 260"/>
              <a:gd name="T38" fmla="*/ 366 w 370"/>
              <a:gd name="T39" fmla="*/ 98 h 260"/>
              <a:gd name="T40" fmla="*/ 61 w 370"/>
              <a:gd name="T41" fmla="*/ 28 h 260"/>
              <a:gd name="T42" fmla="*/ 142 w 370"/>
              <a:gd name="T43" fmla="*/ 28 h 260"/>
              <a:gd name="T44" fmla="*/ 160 w 370"/>
              <a:gd name="T45" fmla="*/ 58 h 260"/>
              <a:gd name="T46" fmla="*/ 172 w 370"/>
              <a:gd name="T47" fmla="*/ 64 h 260"/>
              <a:gd name="T48" fmla="*/ 305 w 370"/>
              <a:gd name="T49" fmla="*/ 64 h 260"/>
              <a:gd name="T50" fmla="*/ 305 w 370"/>
              <a:gd name="T51" fmla="*/ 92 h 260"/>
              <a:gd name="T52" fmla="*/ 61 w 370"/>
              <a:gd name="T53" fmla="*/ 92 h 260"/>
              <a:gd name="T54" fmla="*/ 61 w 370"/>
              <a:gd name="T55" fmla="*/ 28 h 260"/>
              <a:gd name="T56" fmla="*/ 307 w 370"/>
              <a:gd name="T57" fmla="*/ 228 h 260"/>
              <a:gd name="T58" fmla="*/ 60 w 370"/>
              <a:gd name="T59" fmla="*/ 228 h 260"/>
              <a:gd name="T60" fmla="*/ 37 w 370"/>
              <a:gd name="T61" fmla="*/ 124 h 260"/>
              <a:gd name="T62" fmla="*/ 333 w 370"/>
              <a:gd name="T63" fmla="*/ 124 h 260"/>
              <a:gd name="T64" fmla="*/ 307 w 370"/>
              <a:gd name="T65" fmla="*/ 22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0" h="260">
                <a:moveTo>
                  <a:pt x="366" y="98"/>
                </a:moveTo>
                <a:cubicBezTo>
                  <a:pt x="363" y="94"/>
                  <a:pt x="358" y="92"/>
                  <a:pt x="353" y="92"/>
                </a:cubicBezTo>
                <a:cubicBezTo>
                  <a:pt x="333" y="92"/>
                  <a:pt x="333" y="92"/>
                  <a:pt x="333" y="92"/>
                </a:cubicBezTo>
                <a:cubicBezTo>
                  <a:pt x="333" y="49"/>
                  <a:pt x="333" y="49"/>
                  <a:pt x="333" y="49"/>
                </a:cubicBezTo>
                <a:cubicBezTo>
                  <a:pt x="333" y="41"/>
                  <a:pt x="327" y="36"/>
                  <a:pt x="320" y="36"/>
                </a:cubicBezTo>
                <a:cubicBezTo>
                  <a:pt x="180" y="36"/>
                  <a:pt x="180" y="36"/>
                  <a:pt x="180" y="36"/>
                </a:cubicBezTo>
                <a:cubicBezTo>
                  <a:pt x="162" y="6"/>
                  <a:pt x="162" y="6"/>
                  <a:pt x="162" y="6"/>
                </a:cubicBezTo>
                <a:cubicBezTo>
                  <a:pt x="159" y="2"/>
                  <a:pt x="155" y="0"/>
                  <a:pt x="150" y="0"/>
                </a:cubicBezTo>
                <a:cubicBezTo>
                  <a:pt x="47" y="0"/>
                  <a:pt x="47" y="0"/>
                  <a:pt x="47" y="0"/>
                </a:cubicBezTo>
                <a:cubicBezTo>
                  <a:pt x="39" y="0"/>
                  <a:pt x="33" y="4"/>
                  <a:pt x="33" y="12"/>
                </a:cubicBezTo>
                <a:cubicBezTo>
                  <a:pt x="33" y="92"/>
                  <a:pt x="33" y="92"/>
                  <a:pt x="33" y="92"/>
                </a:cubicBezTo>
                <a:cubicBezTo>
                  <a:pt x="17" y="92"/>
                  <a:pt x="17" y="92"/>
                  <a:pt x="17" y="92"/>
                </a:cubicBezTo>
                <a:cubicBezTo>
                  <a:pt x="12" y="92"/>
                  <a:pt x="8" y="94"/>
                  <a:pt x="5" y="98"/>
                </a:cubicBezTo>
                <a:cubicBezTo>
                  <a:pt x="2" y="102"/>
                  <a:pt x="0" y="107"/>
                  <a:pt x="1" y="112"/>
                </a:cubicBezTo>
                <a:cubicBezTo>
                  <a:pt x="31" y="247"/>
                  <a:pt x="31" y="247"/>
                  <a:pt x="31" y="247"/>
                </a:cubicBezTo>
                <a:cubicBezTo>
                  <a:pt x="33" y="255"/>
                  <a:pt x="39" y="260"/>
                  <a:pt x="47" y="260"/>
                </a:cubicBezTo>
                <a:cubicBezTo>
                  <a:pt x="320" y="260"/>
                  <a:pt x="320" y="260"/>
                  <a:pt x="320" y="260"/>
                </a:cubicBezTo>
                <a:cubicBezTo>
                  <a:pt x="327" y="260"/>
                  <a:pt x="333" y="255"/>
                  <a:pt x="335" y="248"/>
                </a:cubicBezTo>
                <a:cubicBezTo>
                  <a:pt x="369" y="112"/>
                  <a:pt x="369" y="112"/>
                  <a:pt x="369" y="112"/>
                </a:cubicBezTo>
                <a:cubicBezTo>
                  <a:pt x="370" y="107"/>
                  <a:pt x="369" y="102"/>
                  <a:pt x="366" y="98"/>
                </a:cubicBezTo>
                <a:close/>
                <a:moveTo>
                  <a:pt x="61" y="28"/>
                </a:moveTo>
                <a:cubicBezTo>
                  <a:pt x="142" y="28"/>
                  <a:pt x="142" y="28"/>
                  <a:pt x="142" y="28"/>
                </a:cubicBezTo>
                <a:cubicBezTo>
                  <a:pt x="160" y="58"/>
                  <a:pt x="160" y="58"/>
                  <a:pt x="160" y="58"/>
                </a:cubicBezTo>
                <a:cubicBezTo>
                  <a:pt x="163" y="62"/>
                  <a:pt x="167" y="64"/>
                  <a:pt x="172" y="64"/>
                </a:cubicBezTo>
                <a:cubicBezTo>
                  <a:pt x="305" y="64"/>
                  <a:pt x="305" y="64"/>
                  <a:pt x="305" y="64"/>
                </a:cubicBezTo>
                <a:cubicBezTo>
                  <a:pt x="305" y="92"/>
                  <a:pt x="305" y="92"/>
                  <a:pt x="305" y="92"/>
                </a:cubicBezTo>
                <a:cubicBezTo>
                  <a:pt x="61" y="92"/>
                  <a:pt x="61" y="92"/>
                  <a:pt x="61" y="92"/>
                </a:cubicBezTo>
                <a:lnTo>
                  <a:pt x="61" y="28"/>
                </a:lnTo>
                <a:close/>
                <a:moveTo>
                  <a:pt x="307" y="228"/>
                </a:moveTo>
                <a:cubicBezTo>
                  <a:pt x="60" y="228"/>
                  <a:pt x="60" y="228"/>
                  <a:pt x="60" y="228"/>
                </a:cubicBezTo>
                <a:cubicBezTo>
                  <a:pt x="37" y="124"/>
                  <a:pt x="37" y="124"/>
                  <a:pt x="37" y="124"/>
                </a:cubicBezTo>
                <a:cubicBezTo>
                  <a:pt x="333" y="124"/>
                  <a:pt x="333" y="124"/>
                  <a:pt x="333" y="124"/>
                </a:cubicBezTo>
                <a:lnTo>
                  <a:pt x="307" y="228"/>
                </a:lnTo>
                <a:close/>
              </a:path>
            </a:pathLst>
          </a:custGeom>
          <a:gradFill>
            <a:gsLst>
              <a:gs pos="0">
                <a:srgbClr val="FFCF4A"/>
              </a:gs>
              <a:gs pos="100000">
                <a:srgbClr val="F7C22D"/>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lt1"/>
              </a:solidFill>
              <a:latin typeface="Arial Black" panose="020B0A04020102020204" pitchFamily="34" charset="0"/>
            </a:endParaRPr>
          </a:p>
        </p:txBody>
      </p:sp>
      <p:sp>
        <p:nvSpPr>
          <p:cNvPr id="21" name="Freeform 13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360D850-BA3B-464C-A3F3-611EEE4C71F7}"/>
              </a:ext>
            </a:extLst>
          </p:cNvPr>
          <p:cNvSpPr>
            <a:spLocks noEditPoints="1"/>
          </p:cNvSpPr>
          <p:nvPr/>
        </p:nvSpPr>
        <p:spPr bwMode="auto">
          <a:xfrm>
            <a:off x="3736485" y="4793387"/>
            <a:ext cx="147638" cy="184150"/>
          </a:xfrm>
          <a:custGeom>
            <a:avLst/>
            <a:gdLst>
              <a:gd name="T0" fmla="*/ 170 w 296"/>
              <a:gd name="T1" fmla="*/ 308 h 368"/>
              <a:gd name="T2" fmla="*/ 158 w 296"/>
              <a:gd name="T3" fmla="*/ 320 h 368"/>
              <a:gd name="T4" fmla="*/ 138 w 296"/>
              <a:gd name="T5" fmla="*/ 320 h 368"/>
              <a:gd name="T6" fmla="*/ 126 w 296"/>
              <a:gd name="T7" fmla="*/ 308 h 368"/>
              <a:gd name="T8" fmla="*/ 138 w 296"/>
              <a:gd name="T9" fmla="*/ 296 h 368"/>
              <a:gd name="T10" fmla="*/ 158 w 296"/>
              <a:gd name="T11" fmla="*/ 296 h 368"/>
              <a:gd name="T12" fmla="*/ 170 w 296"/>
              <a:gd name="T13" fmla="*/ 308 h 368"/>
              <a:gd name="T14" fmla="*/ 296 w 296"/>
              <a:gd name="T15" fmla="*/ 338 h 368"/>
              <a:gd name="T16" fmla="*/ 266 w 296"/>
              <a:gd name="T17" fmla="*/ 368 h 368"/>
              <a:gd name="T18" fmla="*/ 30 w 296"/>
              <a:gd name="T19" fmla="*/ 368 h 368"/>
              <a:gd name="T20" fmla="*/ 0 w 296"/>
              <a:gd name="T21" fmla="*/ 338 h 368"/>
              <a:gd name="T22" fmla="*/ 0 w 296"/>
              <a:gd name="T23" fmla="*/ 30 h 368"/>
              <a:gd name="T24" fmla="*/ 30 w 296"/>
              <a:gd name="T25" fmla="*/ 0 h 368"/>
              <a:gd name="T26" fmla="*/ 266 w 296"/>
              <a:gd name="T27" fmla="*/ 0 h 368"/>
              <a:gd name="T28" fmla="*/ 296 w 296"/>
              <a:gd name="T29" fmla="*/ 30 h 368"/>
              <a:gd name="T30" fmla="*/ 296 w 296"/>
              <a:gd name="T31" fmla="*/ 338 h 368"/>
              <a:gd name="T32" fmla="*/ 32 w 296"/>
              <a:gd name="T33" fmla="*/ 32 h 368"/>
              <a:gd name="T34" fmla="*/ 32 w 296"/>
              <a:gd name="T35" fmla="*/ 252 h 368"/>
              <a:gd name="T36" fmla="*/ 264 w 296"/>
              <a:gd name="T37" fmla="*/ 252 h 368"/>
              <a:gd name="T38" fmla="*/ 264 w 296"/>
              <a:gd name="T39" fmla="*/ 32 h 368"/>
              <a:gd name="T40" fmla="*/ 32 w 296"/>
              <a:gd name="T41" fmla="*/ 32 h 368"/>
              <a:gd name="T42" fmla="*/ 264 w 296"/>
              <a:gd name="T43" fmla="*/ 336 h 368"/>
              <a:gd name="T44" fmla="*/ 264 w 296"/>
              <a:gd name="T45" fmla="*/ 276 h 368"/>
              <a:gd name="T46" fmla="*/ 32 w 296"/>
              <a:gd name="T47" fmla="*/ 276 h 368"/>
              <a:gd name="T48" fmla="*/ 32 w 296"/>
              <a:gd name="T49" fmla="*/ 336 h 368"/>
              <a:gd name="T50" fmla="*/ 264 w 296"/>
              <a:gd name="T51" fmla="*/ 33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6" h="368">
                <a:moveTo>
                  <a:pt x="170" y="308"/>
                </a:moveTo>
                <a:cubicBezTo>
                  <a:pt x="170" y="315"/>
                  <a:pt x="165" y="320"/>
                  <a:pt x="158" y="320"/>
                </a:cubicBezTo>
                <a:cubicBezTo>
                  <a:pt x="138" y="320"/>
                  <a:pt x="138" y="320"/>
                  <a:pt x="138" y="320"/>
                </a:cubicBezTo>
                <a:cubicBezTo>
                  <a:pt x="131" y="320"/>
                  <a:pt x="126" y="315"/>
                  <a:pt x="126" y="308"/>
                </a:cubicBezTo>
                <a:cubicBezTo>
                  <a:pt x="126" y="301"/>
                  <a:pt x="131" y="296"/>
                  <a:pt x="138" y="296"/>
                </a:cubicBezTo>
                <a:cubicBezTo>
                  <a:pt x="158" y="296"/>
                  <a:pt x="158" y="296"/>
                  <a:pt x="158" y="296"/>
                </a:cubicBezTo>
                <a:cubicBezTo>
                  <a:pt x="165" y="296"/>
                  <a:pt x="170" y="301"/>
                  <a:pt x="170" y="308"/>
                </a:cubicBezTo>
                <a:close/>
                <a:moveTo>
                  <a:pt x="296" y="338"/>
                </a:moveTo>
                <a:cubicBezTo>
                  <a:pt x="296" y="354"/>
                  <a:pt x="282" y="368"/>
                  <a:pt x="266" y="368"/>
                </a:cubicBezTo>
                <a:cubicBezTo>
                  <a:pt x="30" y="368"/>
                  <a:pt x="30" y="368"/>
                  <a:pt x="30" y="368"/>
                </a:cubicBezTo>
                <a:cubicBezTo>
                  <a:pt x="14" y="368"/>
                  <a:pt x="0" y="354"/>
                  <a:pt x="0" y="338"/>
                </a:cubicBezTo>
                <a:cubicBezTo>
                  <a:pt x="0" y="30"/>
                  <a:pt x="0" y="30"/>
                  <a:pt x="0" y="30"/>
                </a:cubicBezTo>
                <a:cubicBezTo>
                  <a:pt x="0" y="14"/>
                  <a:pt x="14" y="0"/>
                  <a:pt x="30" y="0"/>
                </a:cubicBezTo>
                <a:cubicBezTo>
                  <a:pt x="266" y="0"/>
                  <a:pt x="266" y="0"/>
                  <a:pt x="266" y="0"/>
                </a:cubicBezTo>
                <a:cubicBezTo>
                  <a:pt x="282" y="0"/>
                  <a:pt x="296" y="14"/>
                  <a:pt x="296" y="30"/>
                </a:cubicBezTo>
                <a:lnTo>
                  <a:pt x="296" y="338"/>
                </a:lnTo>
                <a:close/>
                <a:moveTo>
                  <a:pt x="32" y="32"/>
                </a:moveTo>
                <a:cubicBezTo>
                  <a:pt x="32" y="252"/>
                  <a:pt x="32" y="252"/>
                  <a:pt x="32" y="252"/>
                </a:cubicBezTo>
                <a:cubicBezTo>
                  <a:pt x="264" y="252"/>
                  <a:pt x="264" y="252"/>
                  <a:pt x="264" y="252"/>
                </a:cubicBezTo>
                <a:cubicBezTo>
                  <a:pt x="264" y="32"/>
                  <a:pt x="264" y="32"/>
                  <a:pt x="264" y="32"/>
                </a:cubicBezTo>
                <a:lnTo>
                  <a:pt x="32" y="32"/>
                </a:lnTo>
                <a:close/>
                <a:moveTo>
                  <a:pt x="264" y="336"/>
                </a:moveTo>
                <a:cubicBezTo>
                  <a:pt x="264" y="276"/>
                  <a:pt x="264" y="276"/>
                  <a:pt x="264" y="276"/>
                </a:cubicBezTo>
                <a:cubicBezTo>
                  <a:pt x="32" y="276"/>
                  <a:pt x="32" y="276"/>
                  <a:pt x="32" y="276"/>
                </a:cubicBezTo>
                <a:cubicBezTo>
                  <a:pt x="32" y="336"/>
                  <a:pt x="32" y="336"/>
                  <a:pt x="32" y="336"/>
                </a:cubicBezTo>
                <a:lnTo>
                  <a:pt x="264" y="336"/>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5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E74CD90-02B1-4CF0-9DEC-BA7982181019}"/>
              </a:ext>
            </a:extLst>
          </p:cNvPr>
          <p:cNvSpPr>
            <a:spLocks noEditPoints="1"/>
          </p:cNvSpPr>
          <p:nvPr/>
        </p:nvSpPr>
        <p:spPr bwMode="auto">
          <a:xfrm>
            <a:off x="1494935" y="4811643"/>
            <a:ext cx="184150" cy="147638"/>
          </a:xfrm>
          <a:custGeom>
            <a:avLst/>
            <a:gdLst>
              <a:gd name="T0" fmla="*/ 368 w 368"/>
              <a:gd name="T1" fmla="*/ 16 h 296"/>
              <a:gd name="T2" fmla="*/ 352 w 368"/>
              <a:gd name="T3" fmla="*/ 0 h 296"/>
              <a:gd name="T4" fmla="*/ 16 w 368"/>
              <a:gd name="T5" fmla="*/ 0 h 296"/>
              <a:gd name="T6" fmla="*/ 0 w 368"/>
              <a:gd name="T7" fmla="*/ 16 h 296"/>
              <a:gd name="T8" fmla="*/ 0 w 368"/>
              <a:gd name="T9" fmla="*/ 224 h 296"/>
              <a:gd name="T10" fmla="*/ 16 w 368"/>
              <a:gd name="T11" fmla="*/ 240 h 296"/>
              <a:gd name="T12" fmla="*/ 352 w 368"/>
              <a:gd name="T13" fmla="*/ 240 h 296"/>
              <a:gd name="T14" fmla="*/ 368 w 368"/>
              <a:gd name="T15" fmla="*/ 224 h 296"/>
              <a:gd name="T16" fmla="*/ 368 w 368"/>
              <a:gd name="T17" fmla="*/ 16 h 296"/>
              <a:gd name="T18" fmla="*/ 336 w 368"/>
              <a:gd name="T19" fmla="*/ 208 h 296"/>
              <a:gd name="T20" fmla="*/ 32 w 368"/>
              <a:gd name="T21" fmla="*/ 208 h 296"/>
              <a:gd name="T22" fmla="*/ 32 w 368"/>
              <a:gd name="T23" fmla="*/ 32 h 296"/>
              <a:gd name="T24" fmla="*/ 336 w 368"/>
              <a:gd name="T25" fmla="*/ 32 h 296"/>
              <a:gd name="T26" fmla="*/ 336 w 368"/>
              <a:gd name="T27" fmla="*/ 208 h 296"/>
              <a:gd name="T28" fmla="*/ 278 w 368"/>
              <a:gd name="T29" fmla="*/ 280 h 296"/>
              <a:gd name="T30" fmla="*/ 262 w 368"/>
              <a:gd name="T31" fmla="*/ 296 h 296"/>
              <a:gd name="T32" fmla="*/ 106 w 368"/>
              <a:gd name="T33" fmla="*/ 296 h 296"/>
              <a:gd name="T34" fmla="*/ 90 w 368"/>
              <a:gd name="T35" fmla="*/ 280 h 296"/>
              <a:gd name="T36" fmla="*/ 106 w 368"/>
              <a:gd name="T37" fmla="*/ 264 h 296"/>
              <a:gd name="T38" fmla="*/ 262 w 368"/>
              <a:gd name="T39" fmla="*/ 264 h 296"/>
              <a:gd name="T40" fmla="*/ 278 w 368"/>
              <a:gd name="T41" fmla="*/ 28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8" h="296">
                <a:moveTo>
                  <a:pt x="368" y="16"/>
                </a:moveTo>
                <a:cubicBezTo>
                  <a:pt x="368" y="7"/>
                  <a:pt x="361" y="0"/>
                  <a:pt x="352" y="0"/>
                </a:cubicBezTo>
                <a:cubicBezTo>
                  <a:pt x="16" y="0"/>
                  <a:pt x="16" y="0"/>
                  <a:pt x="16" y="0"/>
                </a:cubicBezTo>
                <a:cubicBezTo>
                  <a:pt x="7" y="0"/>
                  <a:pt x="0" y="7"/>
                  <a:pt x="0" y="16"/>
                </a:cubicBezTo>
                <a:cubicBezTo>
                  <a:pt x="0" y="224"/>
                  <a:pt x="0" y="224"/>
                  <a:pt x="0" y="224"/>
                </a:cubicBezTo>
                <a:cubicBezTo>
                  <a:pt x="0" y="233"/>
                  <a:pt x="7" y="240"/>
                  <a:pt x="16" y="240"/>
                </a:cubicBezTo>
                <a:cubicBezTo>
                  <a:pt x="352" y="240"/>
                  <a:pt x="352" y="240"/>
                  <a:pt x="352" y="240"/>
                </a:cubicBezTo>
                <a:cubicBezTo>
                  <a:pt x="361" y="240"/>
                  <a:pt x="368" y="233"/>
                  <a:pt x="368" y="224"/>
                </a:cubicBezTo>
                <a:lnTo>
                  <a:pt x="368" y="16"/>
                </a:lnTo>
                <a:close/>
                <a:moveTo>
                  <a:pt x="336" y="208"/>
                </a:moveTo>
                <a:cubicBezTo>
                  <a:pt x="32" y="208"/>
                  <a:pt x="32" y="208"/>
                  <a:pt x="32" y="208"/>
                </a:cubicBezTo>
                <a:cubicBezTo>
                  <a:pt x="32" y="32"/>
                  <a:pt x="32" y="32"/>
                  <a:pt x="32" y="32"/>
                </a:cubicBezTo>
                <a:cubicBezTo>
                  <a:pt x="336" y="32"/>
                  <a:pt x="336" y="32"/>
                  <a:pt x="336" y="32"/>
                </a:cubicBezTo>
                <a:lnTo>
                  <a:pt x="336" y="208"/>
                </a:lnTo>
                <a:close/>
                <a:moveTo>
                  <a:pt x="278" y="280"/>
                </a:moveTo>
                <a:cubicBezTo>
                  <a:pt x="278" y="289"/>
                  <a:pt x="271" y="296"/>
                  <a:pt x="262" y="296"/>
                </a:cubicBezTo>
                <a:cubicBezTo>
                  <a:pt x="106" y="296"/>
                  <a:pt x="106" y="296"/>
                  <a:pt x="106" y="296"/>
                </a:cubicBezTo>
                <a:cubicBezTo>
                  <a:pt x="97" y="296"/>
                  <a:pt x="90" y="289"/>
                  <a:pt x="90" y="280"/>
                </a:cubicBezTo>
                <a:cubicBezTo>
                  <a:pt x="90" y="271"/>
                  <a:pt x="97" y="264"/>
                  <a:pt x="106" y="264"/>
                </a:cubicBezTo>
                <a:cubicBezTo>
                  <a:pt x="262" y="264"/>
                  <a:pt x="262" y="264"/>
                  <a:pt x="262" y="264"/>
                </a:cubicBezTo>
                <a:cubicBezTo>
                  <a:pt x="271" y="264"/>
                  <a:pt x="278" y="271"/>
                  <a:pt x="278" y="280"/>
                </a:cubicBez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23" name="Freeform 17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75AF02A-F145-4094-8323-A0A77B72FA2B}"/>
              </a:ext>
            </a:extLst>
          </p:cNvPr>
          <p:cNvSpPr>
            <a:spLocks noEditPoints="1"/>
          </p:cNvSpPr>
          <p:nvPr/>
        </p:nvSpPr>
        <p:spPr bwMode="auto">
          <a:xfrm>
            <a:off x="2624441" y="4794181"/>
            <a:ext cx="168275" cy="182563"/>
          </a:xfrm>
          <a:custGeom>
            <a:avLst/>
            <a:gdLst>
              <a:gd name="T0" fmla="*/ 84 w 336"/>
              <a:gd name="T1" fmla="*/ 71 h 364"/>
              <a:gd name="T2" fmla="*/ 84 w 336"/>
              <a:gd name="T3" fmla="*/ 20 h 364"/>
              <a:gd name="T4" fmla="*/ 104 w 336"/>
              <a:gd name="T5" fmla="*/ 0 h 364"/>
              <a:gd name="T6" fmla="*/ 124 w 336"/>
              <a:gd name="T7" fmla="*/ 20 h 364"/>
              <a:gd name="T8" fmla="*/ 124 w 336"/>
              <a:gd name="T9" fmla="*/ 71 h 364"/>
              <a:gd name="T10" fmla="*/ 104 w 336"/>
              <a:gd name="T11" fmla="*/ 91 h 364"/>
              <a:gd name="T12" fmla="*/ 84 w 336"/>
              <a:gd name="T13" fmla="*/ 71 h 364"/>
              <a:gd name="T14" fmla="*/ 232 w 336"/>
              <a:gd name="T15" fmla="*/ 91 h 364"/>
              <a:gd name="T16" fmla="*/ 252 w 336"/>
              <a:gd name="T17" fmla="*/ 71 h 364"/>
              <a:gd name="T18" fmla="*/ 252 w 336"/>
              <a:gd name="T19" fmla="*/ 20 h 364"/>
              <a:gd name="T20" fmla="*/ 232 w 336"/>
              <a:gd name="T21" fmla="*/ 0 h 364"/>
              <a:gd name="T22" fmla="*/ 212 w 336"/>
              <a:gd name="T23" fmla="*/ 20 h 364"/>
              <a:gd name="T24" fmla="*/ 212 w 336"/>
              <a:gd name="T25" fmla="*/ 71 h 364"/>
              <a:gd name="T26" fmla="*/ 232 w 336"/>
              <a:gd name="T27" fmla="*/ 91 h 364"/>
              <a:gd name="T28" fmla="*/ 97 w 336"/>
              <a:gd name="T29" fmla="*/ 160 h 364"/>
              <a:gd name="T30" fmla="*/ 239 w 336"/>
              <a:gd name="T31" fmla="*/ 160 h 364"/>
              <a:gd name="T32" fmla="*/ 255 w 336"/>
              <a:gd name="T33" fmla="*/ 144 h 364"/>
              <a:gd name="T34" fmla="*/ 239 w 336"/>
              <a:gd name="T35" fmla="*/ 128 h 364"/>
              <a:gd name="T36" fmla="*/ 97 w 336"/>
              <a:gd name="T37" fmla="*/ 128 h 364"/>
              <a:gd name="T38" fmla="*/ 81 w 336"/>
              <a:gd name="T39" fmla="*/ 144 h 364"/>
              <a:gd name="T40" fmla="*/ 97 w 336"/>
              <a:gd name="T41" fmla="*/ 160 h 364"/>
              <a:gd name="T42" fmla="*/ 320 w 336"/>
              <a:gd name="T43" fmla="*/ 28 h 364"/>
              <a:gd name="T44" fmla="*/ 287 w 336"/>
              <a:gd name="T45" fmla="*/ 28 h 364"/>
              <a:gd name="T46" fmla="*/ 271 w 336"/>
              <a:gd name="T47" fmla="*/ 44 h 364"/>
              <a:gd name="T48" fmla="*/ 287 w 336"/>
              <a:gd name="T49" fmla="*/ 60 h 364"/>
              <a:gd name="T50" fmla="*/ 304 w 336"/>
              <a:gd name="T51" fmla="*/ 60 h 364"/>
              <a:gd name="T52" fmla="*/ 304 w 336"/>
              <a:gd name="T53" fmla="*/ 332 h 364"/>
              <a:gd name="T54" fmla="*/ 32 w 336"/>
              <a:gd name="T55" fmla="*/ 332 h 364"/>
              <a:gd name="T56" fmla="*/ 32 w 336"/>
              <a:gd name="T57" fmla="*/ 60 h 364"/>
              <a:gd name="T58" fmla="*/ 49 w 336"/>
              <a:gd name="T59" fmla="*/ 60 h 364"/>
              <a:gd name="T60" fmla="*/ 65 w 336"/>
              <a:gd name="T61" fmla="*/ 44 h 364"/>
              <a:gd name="T62" fmla="*/ 49 w 336"/>
              <a:gd name="T63" fmla="*/ 28 h 364"/>
              <a:gd name="T64" fmla="*/ 16 w 336"/>
              <a:gd name="T65" fmla="*/ 28 h 364"/>
              <a:gd name="T66" fmla="*/ 0 w 336"/>
              <a:gd name="T67" fmla="*/ 45 h 364"/>
              <a:gd name="T68" fmla="*/ 0 w 336"/>
              <a:gd name="T69" fmla="*/ 348 h 364"/>
              <a:gd name="T70" fmla="*/ 16 w 336"/>
              <a:gd name="T71" fmla="*/ 364 h 364"/>
              <a:gd name="T72" fmla="*/ 320 w 336"/>
              <a:gd name="T73" fmla="*/ 364 h 364"/>
              <a:gd name="T74" fmla="*/ 336 w 336"/>
              <a:gd name="T75" fmla="*/ 348 h 364"/>
              <a:gd name="T76" fmla="*/ 336 w 336"/>
              <a:gd name="T77" fmla="*/ 45 h 364"/>
              <a:gd name="T78" fmla="*/ 320 w 336"/>
              <a:gd name="T79" fmla="*/ 28 h 364"/>
              <a:gd name="T80" fmla="*/ 155 w 336"/>
              <a:gd name="T81" fmla="*/ 60 h 364"/>
              <a:gd name="T82" fmla="*/ 181 w 336"/>
              <a:gd name="T83" fmla="*/ 60 h 364"/>
              <a:gd name="T84" fmla="*/ 197 w 336"/>
              <a:gd name="T85" fmla="*/ 44 h 364"/>
              <a:gd name="T86" fmla="*/ 181 w 336"/>
              <a:gd name="T87" fmla="*/ 28 h 364"/>
              <a:gd name="T88" fmla="*/ 155 w 336"/>
              <a:gd name="T89" fmla="*/ 28 h 364"/>
              <a:gd name="T90" fmla="*/ 139 w 336"/>
              <a:gd name="T91" fmla="*/ 44 h 364"/>
              <a:gd name="T92" fmla="*/ 155 w 336"/>
              <a:gd name="T93" fmla="*/ 60 h 364"/>
              <a:gd name="T94" fmla="*/ 97 w 336"/>
              <a:gd name="T95" fmla="*/ 232 h 364"/>
              <a:gd name="T96" fmla="*/ 239 w 336"/>
              <a:gd name="T97" fmla="*/ 232 h 364"/>
              <a:gd name="T98" fmla="*/ 255 w 336"/>
              <a:gd name="T99" fmla="*/ 216 h 364"/>
              <a:gd name="T100" fmla="*/ 239 w 336"/>
              <a:gd name="T101" fmla="*/ 200 h 364"/>
              <a:gd name="T102" fmla="*/ 97 w 336"/>
              <a:gd name="T103" fmla="*/ 200 h 364"/>
              <a:gd name="T104" fmla="*/ 81 w 336"/>
              <a:gd name="T105" fmla="*/ 216 h 364"/>
              <a:gd name="T106" fmla="*/ 97 w 336"/>
              <a:gd name="T107" fmla="*/ 23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64">
                <a:moveTo>
                  <a:pt x="84" y="71"/>
                </a:moveTo>
                <a:cubicBezTo>
                  <a:pt x="84" y="20"/>
                  <a:pt x="84" y="20"/>
                  <a:pt x="84" y="20"/>
                </a:cubicBezTo>
                <a:cubicBezTo>
                  <a:pt x="84" y="9"/>
                  <a:pt x="93" y="0"/>
                  <a:pt x="104" y="0"/>
                </a:cubicBezTo>
                <a:cubicBezTo>
                  <a:pt x="115" y="0"/>
                  <a:pt x="124" y="9"/>
                  <a:pt x="124" y="20"/>
                </a:cubicBezTo>
                <a:cubicBezTo>
                  <a:pt x="124" y="71"/>
                  <a:pt x="124" y="71"/>
                  <a:pt x="124" y="71"/>
                </a:cubicBezTo>
                <a:cubicBezTo>
                  <a:pt x="124" y="82"/>
                  <a:pt x="115" y="91"/>
                  <a:pt x="104" y="91"/>
                </a:cubicBezTo>
                <a:cubicBezTo>
                  <a:pt x="93" y="91"/>
                  <a:pt x="84" y="82"/>
                  <a:pt x="84" y="71"/>
                </a:cubicBezTo>
                <a:close/>
                <a:moveTo>
                  <a:pt x="232" y="91"/>
                </a:moveTo>
                <a:cubicBezTo>
                  <a:pt x="243" y="91"/>
                  <a:pt x="252" y="82"/>
                  <a:pt x="252" y="71"/>
                </a:cubicBezTo>
                <a:cubicBezTo>
                  <a:pt x="252" y="20"/>
                  <a:pt x="252" y="20"/>
                  <a:pt x="252" y="20"/>
                </a:cubicBezTo>
                <a:cubicBezTo>
                  <a:pt x="252" y="9"/>
                  <a:pt x="243" y="0"/>
                  <a:pt x="232" y="0"/>
                </a:cubicBezTo>
                <a:cubicBezTo>
                  <a:pt x="221" y="0"/>
                  <a:pt x="212" y="9"/>
                  <a:pt x="212" y="20"/>
                </a:cubicBezTo>
                <a:cubicBezTo>
                  <a:pt x="212" y="71"/>
                  <a:pt x="212" y="71"/>
                  <a:pt x="212" y="71"/>
                </a:cubicBezTo>
                <a:cubicBezTo>
                  <a:pt x="212" y="82"/>
                  <a:pt x="221" y="91"/>
                  <a:pt x="232" y="91"/>
                </a:cubicBezTo>
                <a:close/>
                <a:moveTo>
                  <a:pt x="97" y="160"/>
                </a:moveTo>
                <a:cubicBezTo>
                  <a:pt x="239" y="160"/>
                  <a:pt x="239" y="160"/>
                  <a:pt x="239" y="160"/>
                </a:cubicBezTo>
                <a:cubicBezTo>
                  <a:pt x="248" y="160"/>
                  <a:pt x="255" y="153"/>
                  <a:pt x="255" y="144"/>
                </a:cubicBezTo>
                <a:cubicBezTo>
                  <a:pt x="255" y="135"/>
                  <a:pt x="248" y="128"/>
                  <a:pt x="239" y="128"/>
                </a:cubicBezTo>
                <a:cubicBezTo>
                  <a:pt x="97" y="128"/>
                  <a:pt x="97" y="128"/>
                  <a:pt x="97" y="128"/>
                </a:cubicBezTo>
                <a:cubicBezTo>
                  <a:pt x="88" y="128"/>
                  <a:pt x="81" y="135"/>
                  <a:pt x="81" y="144"/>
                </a:cubicBezTo>
                <a:cubicBezTo>
                  <a:pt x="81" y="153"/>
                  <a:pt x="88" y="160"/>
                  <a:pt x="97" y="160"/>
                </a:cubicBezTo>
                <a:close/>
                <a:moveTo>
                  <a:pt x="320" y="28"/>
                </a:moveTo>
                <a:cubicBezTo>
                  <a:pt x="287" y="28"/>
                  <a:pt x="287" y="28"/>
                  <a:pt x="287" y="28"/>
                </a:cubicBezTo>
                <a:cubicBezTo>
                  <a:pt x="278" y="28"/>
                  <a:pt x="271" y="35"/>
                  <a:pt x="271" y="44"/>
                </a:cubicBezTo>
                <a:cubicBezTo>
                  <a:pt x="271" y="53"/>
                  <a:pt x="278" y="60"/>
                  <a:pt x="287" y="60"/>
                </a:cubicBezTo>
                <a:cubicBezTo>
                  <a:pt x="304" y="60"/>
                  <a:pt x="304" y="60"/>
                  <a:pt x="304" y="60"/>
                </a:cubicBezTo>
                <a:cubicBezTo>
                  <a:pt x="304" y="332"/>
                  <a:pt x="304" y="332"/>
                  <a:pt x="304" y="332"/>
                </a:cubicBezTo>
                <a:cubicBezTo>
                  <a:pt x="32" y="332"/>
                  <a:pt x="32" y="332"/>
                  <a:pt x="32" y="332"/>
                </a:cubicBezTo>
                <a:cubicBezTo>
                  <a:pt x="32" y="60"/>
                  <a:pt x="32" y="60"/>
                  <a:pt x="32" y="60"/>
                </a:cubicBezTo>
                <a:cubicBezTo>
                  <a:pt x="49" y="60"/>
                  <a:pt x="49" y="60"/>
                  <a:pt x="49" y="60"/>
                </a:cubicBezTo>
                <a:cubicBezTo>
                  <a:pt x="58" y="60"/>
                  <a:pt x="65" y="53"/>
                  <a:pt x="65" y="44"/>
                </a:cubicBezTo>
                <a:cubicBezTo>
                  <a:pt x="65" y="35"/>
                  <a:pt x="58" y="28"/>
                  <a:pt x="49" y="28"/>
                </a:cubicBezTo>
                <a:cubicBezTo>
                  <a:pt x="16" y="28"/>
                  <a:pt x="16" y="28"/>
                  <a:pt x="16" y="28"/>
                </a:cubicBezTo>
                <a:cubicBezTo>
                  <a:pt x="7" y="28"/>
                  <a:pt x="0" y="37"/>
                  <a:pt x="0" y="45"/>
                </a:cubicBezTo>
                <a:cubicBezTo>
                  <a:pt x="0" y="348"/>
                  <a:pt x="0" y="348"/>
                  <a:pt x="0" y="348"/>
                </a:cubicBezTo>
                <a:cubicBezTo>
                  <a:pt x="0" y="357"/>
                  <a:pt x="7" y="364"/>
                  <a:pt x="16" y="364"/>
                </a:cubicBezTo>
                <a:cubicBezTo>
                  <a:pt x="320" y="364"/>
                  <a:pt x="320" y="364"/>
                  <a:pt x="320" y="364"/>
                </a:cubicBezTo>
                <a:cubicBezTo>
                  <a:pt x="329" y="364"/>
                  <a:pt x="336" y="357"/>
                  <a:pt x="336" y="348"/>
                </a:cubicBezTo>
                <a:cubicBezTo>
                  <a:pt x="336" y="45"/>
                  <a:pt x="336" y="45"/>
                  <a:pt x="336" y="45"/>
                </a:cubicBezTo>
                <a:cubicBezTo>
                  <a:pt x="336" y="37"/>
                  <a:pt x="329" y="28"/>
                  <a:pt x="320" y="28"/>
                </a:cubicBezTo>
                <a:close/>
                <a:moveTo>
                  <a:pt x="155" y="60"/>
                </a:moveTo>
                <a:cubicBezTo>
                  <a:pt x="181" y="60"/>
                  <a:pt x="181" y="60"/>
                  <a:pt x="181" y="60"/>
                </a:cubicBezTo>
                <a:cubicBezTo>
                  <a:pt x="190" y="60"/>
                  <a:pt x="197" y="53"/>
                  <a:pt x="197" y="44"/>
                </a:cubicBezTo>
                <a:cubicBezTo>
                  <a:pt x="197" y="35"/>
                  <a:pt x="190" y="28"/>
                  <a:pt x="181" y="28"/>
                </a:cubicBezTo>
                <a:cubicBezTo>
                  <a:pt x="155" y="28"/>
                  <a:pt x="155" y="28"/>
                  <a:pt x="155" y="28"/>
                </a:cubicBezTo>
                <a:cubicBezTo>
                  <a:pt x="146" y="28"/>
                  <a:pt x="139" y="35"/>
                  <a:pt x="139" y="44"/>
                </a:cubicBezTo>
                <a:cubicBezTo>
                  <a:pt x="139" y="53"/>
                  <a:pt x="146" y="60"/>
                  <a:pt x="155" y="60"/>
                </a:cubicBezTo>
                <a:close/>
                <a:moveTo>
                  <a:pt x="97" y="232"/>
                </a:moveTo>
                <a:cubicBezTo>
                  <a:pt x="239" y="232"/>
                  <a:pt x="239" y="232"/>
                  <a:pt x="239" y="232"/>
                </a:cubicBezTo>
                <a:cubicBezTo>
                  <a:pt x="248" y="232"/>
                  <a:pt x="255" y="225"/>
                  <a:pt x="255" y="216"/>
                </a:cubicBezTo>
                <a:cubicBezTo>
                  <a:pt x="255" y="207"/>
                  <a:pt x="248" y="200"/>
                  <a:pt x="239" y="200"/>
                </a:cubicBezTo>
                <a:cubicBezTo>
                  <a:pt x="97" y="200"/>
                  <a:pt x="97" y="200"/>
                  <a:pt x="97" y="200"/>
                </a:cubicBezTo>
                <a:cubicBezTo>
                  <a:pt x="88" y="200"/>
                  <a:pt x="81" y="207"/>
                  <a:pt x="81" y="216"/>
                </a:cubicBezTo>
                <a:cubicBezTo>
                  <a:pt x="81" y="225"/>
                  <a:pt x="88" y="232"/>
                  <a:pt x="97" y="232"/>
                </a:cubicBez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2978787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0 -0.0206 L 0 7.40741E-7 " pathEditMode="relative" rAng="0" ptsTypes="AA">
                                      <p:cBhvr>
                                        <p:cTn id="9" dur="1000" fill="hold"/>
                                        <p:tgtEl>
                                          <p:spTgt spid="16"/>
                                        </p:tgtEl>
                                        <p:attrNameLst>
                                          <p:attrName>ppt_x</p:attrName>
                                          <p:attrName>ppt_y</p:attrName>
                                        </p:attrNameLst>
                                      </p:cBhvr>
                                      <p:rCtr x="0" y="101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1.875E-6 2.22222E-6 L -1.875E-6 0.0206 " pathEditMode="relative" rAng="0" ptsTypes="AA">
                                      <p:cBhvr>
                                        <p:cTn id="14" dur="1000" spd="-100000" fill="hold"/>
                                        <p:tgtEl>
                                          <p:spTgt spid="13"/>
                                        </p:tgtEl>
                                        <p:attrNameLst>
                                          <p:attrName>ppt_x</p:attrName>
                                          <p:attrName>ppt_y</p:attrName>
                                        </p:attrNameLst>
                                      </p:cBhvr>
                                      <p:rCtr x="0" y="1019"/>
                                    </p:animMotion>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35" presetClass="path" presetSubtype="0" decel="100000" fill="hold" grpId="1" nodeType="withEffect">
                                  <p:stCondLst>
                                    <p:cond delay="0"/>
                                  </p:stCondLst>
                                  <p:childTnLst>
                                    <p:animMotion origin="layout" path="M 0.02487 -0.0118 L 2.29167E-6 -3.33333E-6 " pathEditMode="relative" rAng="0" ptsTypes="AA">
                                      <p:cBhvr>
                                        <p:cTn id="19" dur="1000" fill="hold"/>
                                        <p:tgtEl>
                                          <p:spTgt spid="14"/>
                                        </p:tgtEl>
                                        <p:attrNameLst>
                                          <p:attrName>ppt_x</p:attrName>
                                          <p:attrName>ppt_y</p:attrName>
                                        </p:attrNameLst>
                                      </p:cBhvr>
                                      <p:rCtr x="-1250" y="579"/>
                                    </p:animMotion>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35" presetClass="path" presetSubtype="0" decel="100000" fill="hold" grpId="1" nodeType="withEffect">
                                  <p:stCondLst>
                                    <p:cond delay="0"/>
                                  </p:stCondLst>
                                  <p:childTnLst>
                                    <p:animMotion origin="layout" path="M 0.02487 0.01436 L 2.29167E-6 -3.33333E-6 " pathEditMode="relative" rAng="0" ptsTypes="AA">
                                      <p:cBhvr>
                                        <p:cTn id="24" dur="1000" fill="hold"/>
                                        <p:tgtEl>
                                          <p:spTgt spid="15"/>
                                        </p:tgtEl>
                                        <p:attrNameLst>
                                          <p:attrName>ppt_x</p:attrName>
                                          <p:attrName>ppt_y</p:attrName>
                                        </p:attrNameLst>
                                      </p:cBhvr>
                                      <p:rCtr x="-1250" y="-718"/>
                                    </p:animMotion>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35" presetClass="path" presetSubtype="0" decel="100000" fill="hold" grpId="1" nodeType="withEffect">
                                  <p:stCondLst>
                                    <p:cond delay="0"/>
                                  </p:stCondLst>
                                  <p:childTnLst>
                                    <p:animMotion origin="layout" path="M 0.01667 2.96296E-6 L 1.25E-6 2.96296E-6 " pathEditMode="relative" rAng="0" ptsTypes="AA">
                                      <p:cBhvr>
                                        <p:cTn id="29" dur="1000" fill="hold"/>
                                        <p:tgtEl>
                                          <p:spTgt spid="22"/>
                                        </p:tgtEl>
                                        <p:attrNameLst>
                                          <p:attrName>ppt_x</p:attrName>
                                          <p:attrName>ppt_y</p:attrName>
                                        </p:attrNameLst>
                                      </p:cBhvr>
                                      <p:rCtr x="-833" y="0"/>
                                    </p:animMotion>
                                  </p:childTnLst>
                                </p:cTn>
                              </p:par>
                              <p:par>
                                <p:cTn id="30" presetID="10" presetClass="entr" presetSubtype="0" fill="hold" grpId="0" nodeType="withEffect">
                                  <p:stCondLst>
                                    <p:cond delay="20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35" presetClass="path" presetSubtype="0" decel="100000" fill="hold" grpId="1" nodeType="withEffect">
                                  <p:stCondLst>
                                    <p:cond delay="200"/>
                                  </p:stCondLst>
                                  <p:childTnLst>
                                    <p:animMotion origin="layout" path="M 0.01667 2.96296E-6 L 1.25E-6 2.96296E-6 " pathEditMode="relative" rAng="0" ptsTypes="AA">
                                      <p:cBhvr>
                                        <p:cTn id="34" dur="1000" fill="hold"/>
                                        <p:tgtEl>
                                          <p:spTgt spid="20"/>
                                        </p:tgtEl>
                                        <p:attrNameLst>
                                          <p:attrName>ppt_x</p:attrName>
                                          <p:attrName>ppt_y</p:attrName>
                                        </p:attrNameLst>
                                      </p:cBhvr>
                                      <p:rCtr x="-833" y="0"/>
                                    </p:animMotion>
                                  </p:childTnLst>
                                </p:cTn>
                              </p:par>
                              <p:par>
                                <p:cTn id="35" presetID="10" presetClass="entr" presetSubtype="0" fill="hold" grpId="0" nodeType="withEffect">
                                  <p:stCondLst>
                                    <p:cond delay="4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35" presetClass="path" presetSubtype="0" decel="100000" fill="hold" grpId="1" nodeType="withEffect">
                                  <p:stCondLst>
                                    <p:cond delay="400"/>
                                  </p:stCondLst>
                                  <p:childTnLst>
                                    <p:animMotion origin="layout" path="M 0.01667 2.96296E-6 L 1.25E-6 2.96296E-6 " pathEditMode="relative" rAng="0" ptsTypes="AA">
                                      <p:cBhvr>
                                        <p:cTn id="39" dur="1000" fill="hold"/>
                                        <p:tgtEl>
                                          <p:spTgt spid="23"/>
                                        </p:tgtEl>
                                        <p:attrNameLst>
                                          <p:attrName>ppt_x</p:attrName>
                                          <p:attrName>ppt_y</p:attrName>
                                        </p:attrNameLst>
                                      </p:cBhvr>
                                      <p:rCtr x="-833" y="0"/>
                                    </p:animMotion>
                                  </p:childTnLst>
                                </p:cTn>
                              </p:par>
                              <p:par>
                                <p:cTn id="40" presetID="10" presetClass="entr" presetSubtype="0" fill="hold" grpId="0" nodeType="withEffect">
                                  <p:stCondLst>
                                    <p:cond delay="60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35" presetClass="path" presetSubtype="0" decel="100000" fill="hold" grpId="1" nodeType="withEffect">
                                  <p:stCondLst>
                                    <p:cond delay="600"/>
                                  </p:stCondLst>
                                  <p:childTnLst>
                                    <p:animMotion origin="layout" path="M 0.01667 2.96296E-6 L 1.25E-6 2.96296E-6 " pathEditMode="relative" rAng="0" ptsTypes="AA">
                                      <p:cBhvr>
                                        <p:cTn id="44" dur="1000" fill="hold"/>
                                        <p:tgtEl>
                                          <p:spTgt spid="19"/>
                                        </p:tgtEl>
                                        <p:attrNameLst>
                                          <p:attrName>ppt_x</p:attrName>
                                          <p:attrName>ppt_y</p:attrName>
                                        </p:attrNameLst>
                                      </p:cBhvr>
                                      <p:rCtr x="-833" y="0"/>
                                    </p:animMotion>
                                  </p:childTnLst>
                                </p:cTn>
                              </p:par>
                              <p:par>
                                <p:cTn id="45" presetID="10" presetClass="entr" presetSubtype="0" fill="hold" grpId="0" nodeType="withEffect">
                                  <p:stCondLst>
                                    <p:cond delay="8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35" presetClass="path" presetSubtype="0" decel="100000" fill="hold" grpId="1" nodeType="withEffect">
                                  <p:stCondLst>
                                    <p:cond delay="800"/>
                                  </p:stCondLst>
                                  <p:childTnLst>
                                    <p:animMotion origin="layout" path="M 0.01667 2.96296E-6 L 1.25E-6 2.96296E-6 " pathEditMode="relative" rAng="0" ptsTypes="AA">
                                      <p:cBhvr>
                                        <p:cTn id="49" dur="1000" fill="hold"/>
                                        <p:tgtEl>
                                          <p:spTgt spid="21"/>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15" grpId="0"/>
      <p:bldP spid="15" grpId="1"/>
      <p:bldP spid="16" grpId="0" animBg="1"/>
      <p:bldP spid="16"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D77173-8509-4248-8D6F-7B09296538E5}"/>
              </a:ext>
            </a:extLst>
          </p:cNvPr>
          <p:cNvPicPr>
            <a:picLocks noChangeAspect="1"/>
          </p:cNvPicPr>
          <p:nvPr/>
        </p:nvPicPr>
        <p:blipFill>
          <a:blip r:embed="rId3"/>
          <a:stretch>
            <a:fillRect/>
          </a:stretch>
        </p:blipFill>
        <p:spPr>
          <a:xfrm>
            <a:off x="0" y="0"/>
            <a:ext cx="12192000" cy="6858000"/>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A6CC9EC-D8EF-4A1D-BA20-9FE6AC4D17ED}"/>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 name="组合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FA32F1A-B56C-40F8-9918-A33DB67C10EC}"/>
              </a:ext>
            </a:extLst>
          </p:cNvPr>
          <p:cNvGrpSpPr/>
          <p:nvPr/>
        </p:nvGrpSpPr>
        <p:grpSpPr>
          <a:xfrm>
            <a:off x="5451653" y="3168894"/>
            <a:ext cx="1290576" cy="1290559"/>
            <a:chOff x="2559063" y="3626094"/>
            <a:chExt cx="1290576" cy="1290559"/>
          </a:xfrm>
        </p:grpSpPr>
        <p:sp>
          <p:nvSpPr>
            <p:cNvPr id="5" name="Shape 1054"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7213D0F2-C647-4051-BC85-378BD83876B1}"/>
                </a:ext>
              </a:extLst>
            </p:cNvPr>
            <p:cNvSpPr/>
            <p:nvPr/>
          </p:nvSpPr>
          <p:spPr>
            <a:xfrm>
              <a:off x="2559063" y="3626094"/>
              <a:ext cx="1290576" cy="1290559"/>
            </a:xfrm>
            <a:custGeom>
              <a:avLst/>
              <a:gdLst/>
              <a:ahLst/>
              <a:cxnLst>
                <a:cxn ang="0">
                  <a:pos x="wd2" y="hd2"/>
                </a:cxn>
                <a:cxn ang="5400000">
                  <a:pos x="wd2" y="hd2"/>
                </a:cxn>
                <a:cxn ang="10800000">
                  <a:pos x="wd2" y="hd2"/>
                </a:cxn>
                <a:cxn ang="16200000">
                  <a:pos x="wd2" y="hd2"/>
                </a:cxn>
              </a:cxnLst>
              <a:rect l="0" t="0" r="r" b="b"/>
              <a:pathLst>
                <a:path w="19679" h="19679" extrusionOk="0">
                  <a:moveTo>
                    <a:pt x="2881" y="2882"/>
                  </a:moveTo>
                  <a:cubicBezTo>
                    <a:pt x="6724" y="-961"/>
                    <a:pt x="12954" y="-961"/>
                    <a:pt x="16797" y="2882"/>
                  </a:cubicBezTo>
                  <a:cubicBezTo>
                    <a:pt x="20639" y="6724"/>
                    <a:pt x="20639" y="12954"/>
                    <a:pt x="16797" y="16796"/>
                  </a:cubicBezTo>
                  <a:cubicBezTo>
                    <a:pt x="12954" y="20639"/>
                    <a:pt x="6724" y="20639"/>
                    <a:pt x="2881" y="16796"/>
                  </a:cubicBezTo>
                  <a:cubicBezTo>
                    <a:pt x="-961" y="12954"/>
                    <a:pt x="-961" y="6724"/>
                    <a:pt x="2881" y="2882"/>
                  </a:cubicBezTo>
                  <a:close/>
                </a:path>
              </a:pathLst>
            </a:custGeom>
            <a:gradFill>
              <a:gsLst>
                <a:gs pos="0">
                  <a:srgbClr val="534A84"/>
                </a:gs>
                <a:gs pos="100000">
                  <a:srgbClr val="38316B"/>
                </a:gs>
              </a:gsLst>
              <a:lin ang="5400000" scaled="1"/>
            </a:gradFill>
            <a:ln>
              <a:noFill/>
            </a:ln>
            <a:effectLst>
              <a:outerShdw blurRad="254000" dist="63500" dir="5400000" algn="t" rotWithShape="0">
                <a:srgbClr val="38316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a:solidFill>
                  <a:schemeClr val="bg1"/>
                </a:solidFill>
                <a:latin typeface="Arial" panose="020B0604020202020204" pitchFamily="34" charset="0"/>
                <a:cs typeface="Arial" panose="020B0604020202020204" pitchFamily="34" charset="0"/>
              </a:endParaRPr>
            </a:p>
          </p:txBody>
        </p:sp>
        <p:sp>
          <p:nvSpPr>
            <p:cNvPr id="6" name="Freeform 116">
              <a:extLst>
                <a:ext uri="{FF2B5EF4-FFF2-40B4-BE49-F238E27FC236}">
                  <a16:creationId xmlns:a16="http://schemas.microsoft.com/office/drawing/2014/main" id="{48CFE1AF-16BD-40B6-AE5B-B58DDCA97CAA}"/>
                </a:ext>
              </a:extLst>
            </p:cNvPr>
            <p:cNvSpPr>
              <a:spLocks noEditPoints="1"/>
            </p:cNvSpPr>
            <p:nvPr/>
          </p:nvSpPr>
          <p:spPr bwMode="auto">
            <a:xfrm>
              <a:off x="2957871" y="4041891"/>
              <a:ext cx="492961" cy="458964"/>
            </a:xfrm>
            <a:custGeom>
              <a:avLst/>
              <a:gdLst>
                <a:gd name="T0" fmla="*/ 184 w 368"/>
                <a:gd name="T1" fmla="*/ 216 h 344"/>
                <a:gd name="T2" fmla="*/ 292 w 368"/>
                <a:gd name="T3" fmla="*/ 108 h 344"/>
                <a:gd name="T4" fmla="*/ 184 w 368"/>
                <a:gd name="T5" fmla="*/ 0 h 344"/>
                <a:gd name="T6" fmla="*/ 76 w 368"/>
                <a:gd name="T7" fmla="*/ 108 h 344"/>
                <a:gd name="T8" fmla="*/ 184 w 368"/>
                <a:gd name="T9" fmla="*/ 216 h 344"/>
                <a:gd name="T10" fmla="*/ 184 w 368"/>
                <a:gd name="T11" fmla="*/ 32 h 344"/>
                <a:gd name="T12" fmla="*/ 260 w 368"/>
                <a:gd name="T13" fmla="*/ 108 h 344"/>
                <a:gd name="T14" fmla="*/ 184 w 368"/>
                <a:gd name="T15" fmla="*/ 184 h 344"/>
                <a:gd name="T16" fmla="*/ 108 w 368"/>
                <a:gd name="T17" fmla="*/ 108 h 344"/>
                <a:gd name="T18" fmla="*/ 184 w 368"/>
                <a:gd name="T19" fmla="*/ 32 h 344"/>
                <a:gd name="T20" fmla="*/ 234 w 368"/>
                <a:gd name="T21" fmla="*/ 227 h 344"/>
                <a:gd name="T22" fmla="*/ 219 w 368"/>
                <a:gd name="T23" fmla="*/ 230 h 344"/>
                <a:gd name="T24" fmla="*/ 184 w 368"/>
                <a:gd name="T25" fmla="*/ 259 h 344"/>
                <a:gd name="T26" fmla="*/ 149 w 368"/>
                <a:gd name="T27" fmla="*/ 230 h 344"/>
                <a:gd name="T28" fmla="*/ 134 w 368"/>
                <a:gd name="T29" fmla="*/ 227 h 344"/>
                <a:gd name="T30" fmla="*/ 0 w 368"/>
                <a:gd name="T31" fmla="*/ 328 h 344"/>
                <a:gd name="T32" fmla="*/ 16 w 368"/>
                <a:gd name="T33" fmla="*/ 344 h 344"/>
                <a:gd name="T34" fmla="*/ 352 w 368"/>
                <a:gd name="T35" fmla="*/ 344 h 344"/>
                <a:gd name="T36" fmla="*/ 368 w 368"/>
                <a:gd name="T37" fmla="*/ 328 h 344"/>
                <a:gd name="T38" fmla="*/ 234 w 368"/>
                <a:gd name="T39" fmla="*/ 227 h 344"/>
                <a:gd name="T40" fmla="*/ 40 w 368"/>
                <a:gd name="T41" fmla="*/ 312 h 344"/>
                <a:gd name="T42" fmla="*/ 136 w 368"/>
                <a:gd name="T43" fmla="*/ 260 h 344"/>
                <a:gd name="T44" fmla="*/ 174 w 368"/>
                <a:gd name="T45" fmla="*/ 293 h 344"/>
                <a:gd name="T46" fmla="*/ 194 w 368"/>
                <a:gd name="T47" fmla="*/ 293 h 344"/>
                <a:gd name="T48" fmla="*/ 232 w 368"/>
                <a:gd name="T49" fmla="*/ 260 h 344"/>
                <a:gd name="T50" fmla="*/ 328 w 368"/>
                <a:gd name="T51" fmla="*/ 312 h 344"/>
                <a:gd name="T52" fmla="*/ 40 w 368"/>
                <a:gd name="T53" fmla="*/ 31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344">
                  <a:moveTo>
                    <a:pt x="184" y="216"/>
                  </a:moveTo>
                  <a:cubicBezTo>
                    <a:pt x="243" y="216"/>
                    <a:pt x="292" y="168"/>
                    <a:pt x="292" y="108"/>
                  </a:cubicBezTo>
                  <a:cubicBezTo>
                    <a:pt x="292" y="49"/>
                    <a:pt x="243" y="0"/>
                    <a:pt x="184" y="0"/>
                  </a:cubicBezTo>
                  <a:cubicBezTo>
                    <a:pt x="125" y="0"/>
                    <a:pt x="76" y="49"/>
                    <a:pt x="76" y="108"/>
                  </a:cubicBezTo>
                  <a:cubicBezTo>
                    <a:pt x="76" y="168"/>
                    <a:pt x="125" y="216"/>
                    <a:pt x="184" y="216"/>
                  </a:cubicBezTo>
                  <a:close/>
                  <a:moveTo>
                    <a:pt x="184" y="32"/>
                  </a:moveTo>
                  <a:cubicBezTo>
                    <a:pt x="226" y="32"/>
                    <a:pt x="260" y="66"/>
                    <a:pt x="260" y="108"/>
                  </a:cubicBezTo>
                  <a:cubicBezTo>
                    <a:pt x="260" y="150"/>
                    <a:pt x="226" y="184"/>
                    <a:pt x="184" y="184"/>
                  </a:cubicBezTo>
                  <a:cubicBezTo>
                    <a:pt x="142" y="184"/>
                    <a:pt x="108" y="150"/>
                    <a:pt x="108" y="108"/>
                  </a:cubicBezTo>
                  <a:cubicBezTo>
                    <a:pt x="108" y="66"/>
                    <a:pt x="142" y="32"/>
                    <a:pt x="184" y="32"/>
                  </a:cubicBezTo>
                  <a:close/>
                  <a:moveTo>
                    <a:pt x="234" y="227"/>
                  </a:moveTo>
                  <a:cubicBezTo>
                    <a:pt x="229" y="225"/>
                    <a:pt x="223" y="226"/>
                    <a:pt x="219" y="230"/>
                  </a:cubicBezTo>
                  <a:cubicBezTo>
                    <a:pt x="184" y="259"/>
                    <a:pt x="184" y="259"/>
                    <a:pt x="184" y="259"/>
                  </a:cubicBezTo>
                  <a:cubicBezTo>
                    <a:pt x="149" y="230"/>
                    <a:pt x="149" y="230"/>
                    <a:pt x="149" y="230"/>
                  </a:cubicBezTo>
                  <a:cubicBezTo>
                    <a:pt x="145" y="226"/>
                    <a:pt x="139" y="225"/>
                    <a:pt x="134" y="227"/>
                  </a:cubicBezTo>
                  <a:cubicBezTo>
                    <a:pt x="112" y="234"/>
                    <a:pt x="0" y="273"/>
                    <a:pt x="0" y="328"/>
                  </a:cubicBezTo>
                  <a:cubicBezTo>
                    <a:pt x="0" y="337"/>
                    <a:pt x="7" y="344"/>
                    <a:pt x="16" y="344"/>
                  </a:cubicBezTo>
                  <a:cubicBezTo>
                    <a:pt x="352" y="344"/>
                    <a:pt x="352" y="344"/>
                    <a:pt x="352" y="344"/>
                  </a:cubicBezTo>
                  <a:cubicBezTo>
                    <a:pt x="361" y="344"/>
                    <a:pt x="368" y="337"/>
                    <a:pt x="368" y="328"/>
                  </a:cubicBezTo>
                  <a:cubicBezTo>
                    <a:pt x="368" y="273"/>
                    <a:pt x="256" y="234"/>
                    <a:pt x="234" y="227"/>
                  </a:cubicBezTo>
                  <a:close/>
                  <a:moveTo>
                    <a:pt x="40" y="312"/>
                  </a:moveTo>
                  <a:cubicBezTo>
                    <a:pt x="58" y="293"/>
                    <a:pt x="100" y="273"/>
                    <a:pt x="136" y="260"/>
                  </a:cubicBezTo>
                  <a:cubicBezTo>
                    <a:pt x="174" y="293"/>
                    <a:pt x="174" y="293"/>
                    <a:pt x="174" y="293"/>
                  </a:cubicBezTo>
                  <a:cubicBezTo>
                    <a:pt x="180" y="298"/>
                    <a:pt x="188" y="298"/>
                    <a:pt x="194" y="293"/>
                  </a:cubicBezTo>
                  <a:cubicBezTo>
                    <a:pt x="232" y="260"/>
                    <a:pt x="232" y="260"/>
                    <a:pt x="232" y="260"/>
                  </a:cubicBezTo>
                  <a:cubicBezTo>
                    <a:pt x="268" y="273"/>
                    <a:pt x="310" y="293"/>
                    <a:pt x="328" y="312"/>
                  </a:cubicBezTo>
                  <a:lnTo>
                    <a:pt x="40" y="3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7" name="组合 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88E7F03-1459-4722-A1B0-0FB8E64F02E0}"/>
              </a:ext>
            </a:extLst>
          </p:cNvPr>
          <p:cNvGrpSpPr/>
          <p:nvPr/>
        </p:nvGrpSpPr>
        <p:grpSpPr>
          <a:xfrm>
            <a:off x="4992076" y="1348565"/>
            <a:ext cx="2207848" cy="1903085"/>
            <a:chOff x="2099486" y="1805765"/>
            <a:chExt cx="2207848" cy="1903085"/>
          </a:xfrm>
        </p:grpSpPr>
        <p:sp>
          <p:nvSpPr>
            <p:cNvPr id="8" name="Shape 1057"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6B613CAD-5725-4D7D-B662-4CA243B3C0D8}"/>
                </a:ext>
              </a:extLst>
            </p:cNvPr>
            <p:cNvSpPr/>
            <p:nvPr/>
          </p:nvSpPr>
          <p:spPr>
            <a:xfrm>
              <a:off x="2099486" y="1805765"/>
              <a:ext cx="2207848" cy="1903085"/>
            </a:xfrm>
            <a:custGeom>
              <a:avLst/>
              <a:gdLst/>
              <a:ahLst/>
              <a:cxnLst>
                <a:cxn ang="0">
                  <a:pos x="wd2" y="hd2"/>
                </a:cxn>
                <a:cxn ang="5400000">
                  <a:pos x="wd2" y="hd2"/>
                </a:cxn>
                <a:cxn ang="10800000">
                  <a:pos x="wd2" y="hd2"/>
                </a:cxn>
                <a:cxn ang="16200000">
                  <a:pos x="wd2" y="hd2"/>
                </a:cxn>
              </a:cxnLst>
              <a:rect l="0" t="0" r="r" b="b"/>
              <a:pathLst>
                <a:path w="21600" h="21600" extrusionOk="0">
                  <a:moveTo>
                    <a:pt x="18098" y="21591"/>
                  </a:moveTo>
                  <a:lnTo>
                    <a:pt x="21600" y="19242"/>
                  </a:lnTo>
                  <a:lnTo>
                    <a:pt x="12881" y="1722"/>
                  </a:lnTo>
                  <a:cubicBezTo>
                    <a:pt x="12310" y="574"/>
                    <a:pt x="11557" y="0"/>
                    <a:pt x="10804" y="0"/>
                  </a:cubicBezTo>
                  <a:cubicBezTo>
                    <a:pt x="10050" y="0"/>
                    <a:pt x="9297" y="574"/>
                    <a:pt x="8726" y="1722"/>
                  </a:cubicBezTo>
                  <a:lnTo>
                    <a:pt x="0" y="19256"/>
                  </a:lnTo>
                  <a:lnTo>
                    <a:pt x="3503" y="21600"/>
                  </a:lnTo>
                  <a:cubicBezTo>
                    <a:pt x="5163" y="19021"/>
                    <a:pt x="7815" y="17351"/>
                    <a:pt x="10804" y="17351"/>
                  </a:cubicBezTo>
                  <a:cubicBezTo>
                    <a:pt x="13788" y="17351"/>
                    <a:pt x="16437" y="19017"/>
                    <a:pt x="18098" y="21591"/>
                  </a:cubicBezTo>
                  <a:close/>
                </a:path>
              </a:pathLst>
            </a:custGeom>
            <a:gradFill>
              <a:gsLst>
                <a:gs pos="0">
                  <a:srgbClr val="FF649E"/>
                </a:gs>
                <a:gs pos="100000">
                  <a:srgbClr val="FA3777"/>
                </a:gs>
              </a:gsLst>
              <a:lin ang="5400000" scaled="1"/>
            </a:gradFill>
            <a:ln>
              <a:noFill/>
            </a:ln>
            <a:effectLst>
              <a:outerShdw blurRad="254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a:solidFill>
                  <a:schemeClr val="lt1"/>
                </a:solidFill>
                <a:latin typeface="Arial" panose="020B0604020202020204" pitchFamily="34" charset="0"/>
                <a:cs typeface="Arial" panose="020B0604020202020204" pitchFamily="34" charset="0"/>
              </a:endParaRPr>
            </a:p>
          </p:txBody>
        </p:sp>
        <p:sp>
          <p:nvSpPr>
            <p:cNvPr id="9" name="Freeform 126">
              <a:extLst>
                <a:ext uri="{FF2B5EF4-FFF2-40B4-BE49-F238E27FC236}">
                  <a16:creationId xmlns:a16="http://schemas.microsoft.com/office/drawing/2014/main" id="{77B4019D-95DB-4632-9C49-42FB28C8A99D}"/>
                </a:ext>
              </a:extLst>
            </p:cNvPr>
            <p:cNvSpPr>
              <a:spLocks noEditPoints="1"/>
            </p:cNvSpPr>
            <p:nvPr/>
          </p:nvSpPr>
          <p:spPr bwMode="auto">
            <a:xfrm>
              <a:off x="2954804" y="2583071"/>
              <a:ext cx="497212" cy="348472"/>
            </a:xfrm>
            <a:custGeom>
              <a:avLst/>
              <a:gdLst>
                <a:gd name="T0" fmla="*/ 366 w 370"/>
                <a:gd name="T1" fmla="*/ 98 h 260"/>
                <a:gd name="T2" fmla="*/ 353 w 370"/>
                <a:gd name="T3" fmla="*/ 92 h 260"/>
                <a:gd name="T4" fmla="*/ 333 w 370"/>
                <a:gd name="T5" fmla="*/ 92 h 260"/>
                <a:gd name="T6" fmla="*/ 333 w 370"/>
                <a:gd name="T7" fmla="*/ 49 h 260"/>
                <a:gd name="T8" fmla="*/ 320 w 370"/>
                <a:gd name="T9" fmla="*/ 36 h 260"/>
                <a:gd name="T10" fmla="*/ 180 w 370"/>
                <a:gd name="T11" fmla="*/ 36 h 260"/>
                <a:gd name="T12" fmla="*/ 162 w 370"/>
                <a:gd name="T13" fmla="*/ 6 h 260"/>
                <a:gd name="T14" fmla="*/ 150 w 370"/>
                <a:gd name="T15" fmla="*/ 0 h 260"/>
                <a:gd name="T16" fmla="*/ 47 w 370"/>
                <a:gd name="T17" fmla="*/ 0 h 260"/>
                <a:gd name="T18" fmla="*/ 33 w 370"/>
                <a:gd name="T19" fmla="*/ 12 h 260"/>
                <a:gd name="T20" fmla="*/ 33 w 370"/>
                <a:gd name="T21" fmla="*/ 92 h 260"/>
                <a:gd name="T22" fmla="*/ 17 w 370"/>
                <a:gd name="T23" fmla="*/ 92 h 260"/>
                <a:gd name="T24" fmla="*/ 5 w 370"/>
                <a:gd name="T25" fmla="*/ 98 h 260"/>
                <a:gd name="T26" fmla="*/ 1 w 370"/>
                <a:gd name="T27" fmla="*/ 112 h 260"/>
                <a:gd name="T28" fmla="*/ 31 w 370"/>
                <a:gd name="T29" fmla="*/ 247 h 260"/>
                <a:gd name="T30" fmla="*/ 47 w 370"/>
                <a:gd name="T31" fmla="*/ 260 h 260"/>
                <a:gd name="T32" fmla="*/ 320 w 370"/>
                <a:gd name="T33" fmla="*/ 260 h 260"/>
                <a:gd name="T34" fmla="*/ 335 w 370"/>
                <a:gd name="T35" fmla="*/ 248 h 260"/>
                <a:gd name="T36" fmla="*/ 369 w 370"/>
                <a:gd name="T37" fmla="*/ 112 h 260"/>
                <a:gd name="T38" fmla="*/ 366 w 370"/>
                <a:gd name="T39" fmla="*/ 98 h 260"/>
                <a:gd name="T40" fmla="*/ 61 w 370"/>
                <a:gd name="T41" fmla="*/ 28 h 260"/>
                <a:gd name="T42" fmla="*/ 142 w 370"/>
                <a:gd name="T43" fmla="*/ 28 h 260"/>
                <a:gd name="T44" fmla="*/ 160 w 370"/>
                <a:gd name="T45" fmla="*/ 58 h 260"/>
                <a:gd name="T46" fmla="*/ 172 w 370"/>
                <a:gd name="T47" fmla="*/ 64 h 260"/>
                <a:gd name="T48" fmla="*/ 305 w 370"/>
                <a:gd name="T49" fmla="*/ 64 h 260"/>
                <a:gd name="T50" fmla="*/ 305 w 370"/>
                <a:gd name="T51" fmla="*/ 92 h 260"/>
                <a:gd name="T52" fmla="*/ 61 w 370"/>
                <a:gd name="T53" fmla="*/ 92 h 260"/>
                <a:gd name="T54" fmla="*/ 61 w 370"/>
                <a:gd name="T55" fmla="*/ 28 h 260"/>
                <a:gd name="T56" fmla="*/ 307 w 370"/>
                <a:gd name="T57" fmla="*/ 228 h 260"/>
                <a:gd name="T58" fmla="*/ 60 w 370"/>
                <a:gd name="T59" fmla="*/ 228 h 260"/>
                <a:gd name="T60" fmla="*/ 37 w 370"/>
                <a:gd name="T61" fmla="*/ 124 h 260"/>
                <a:gd name="T62" fmla="*/ 333 w 370"/>
                <a:gd name="T63" fmla="*/ 124 h 260"/>
                <a:gd name="T64" fmla="*/ 307 w 370"/>
                <a:gd name="T65" fmla="*/ 22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0" h="260">
                  <a:moveTo>
                    <a:pt x="366" y="98"/>
                  </a:moveTo>
                  <a:cubicBezTo>
                    <a:pt x="363" y="94"/>
                    <a:pt x="358" y="92"/>
                    <a:pt x="353" y="92"/>
                  </a:cubicBezTo>
                  <a:cubicBezTo>
                    <a:pt x="333" y="92"/>
                    <a:pt x="333" y="92"/>
                    <a:pt x="333" y="92"/>
                  </a:cubicBezTo>
                  <a:cubicBezTo>
                    <a:pt x="333" y="49"/>
                    <a:pt x="333" y="49"/>
                    <a:pt x="333" y="49"/>
                  </a:cubicBezTo>
                  <a:cubicBezTo>
                    <a:pt x="333" y="41"/>
                    <a:pt x="327" y="36"/>
                    <a:pt x="320" y="36"/>
                  </a:cubicBezTo>
                  <a:cubicBezTo>
                    <a:pt x="180" y="36"/>
                    <a:pt x="180" y="36"/>
                    <a:pt x="180" y="36"/>
                  </a:cubicBezTo>
                  <a:cubicBezTo>
                    <a:pt x="162" y="6"/>
                    <a:pt x="162" y="6"/>
                    <a:pt x="162" y="6"/>
                  </a:cubicBezTo>
                  <a:cubicBezTo>
                    <a:pt x="159" y="2"/>
                    <a:pt x="155" y="0"/>
                    <a:pt x="150" y="0"/>
                  </a:cubicBezTo>
                  <a:cubicBezTo>
                    <a:pt x="47" y="0"/>
                    <a:pt x="47" y="0"/>
                    <a:pt x="47" y="0"/>
                  </a:cubicBezTo>
                  <a:cubicBezTo>
                    <a:pt x="39" y="0"/>
                    <a:pt x="33" y="4"/>
                    <a:pt x="33" y="12"/>
                  </a:cubicBezTo>
                  <a:cubicBezTo>
                    <a:pt x="33" y="92"/>
                    <a:pt x="33" y="92"/>
                    <a:pt x="33" y="92"/>
                  </a:cubicBezTo>
                  <a:cubicBezTo>
                    <a:pt x="17" y="92"/>
                    <a:pt x="17" y="92"/>
                    <a:pt x="17" y="92"/>
                  </a:cubicBezTo>
                  <a:cubicBezTo>
                    <a:pt x="12" y="92"/>
                    <a:pt x="8" y="94"/>
                    <a:pt x="5" y="98"/>
                  </a:cubicBezTo>
                  <a:cubicBezTo>
                    <a:pt x="2" y="102"/>
                    <a:pt x="0" y="107"/>
                    <a:pt x="1" y="112"/>
                  </a:cubicBezTo>
                  <a:cubicBezTo>
                    <a:pt x="31" y="247"/>
                    <a:pt x="31" y="247"/>
                    <a:pt x="31" y="247"/>
                  </a:cubicBezTo>
                  <a:cubicBezTo>
                    <a:pt x="33" y="255"/>
                    <a:pt x="39" y="260"/>
                    <a:pt x="47" y="260"/>
                  </a:cubicBezTo>
                  <a:cubicBezTo>
                    <a:pt x="320" y="260"/>
                    <a:pt x="320" y="260"/>
                    <a:pt x="320" y="260"/>
                  </a:cubicBezTo>
                  <a:cubicBezTo>
                    <a:pt x="327" y="260"/>
                    <a:pt x="333" y="255"/>
                    <a:pt x="335" y="248"/>
                  </a:cubicBezTo>
                  <a:cubicBezTo>
                    <a:pt x="369" y="112"/>
                    <a:pt x="369" y="112"/>
                    <a:pt x="369" y="112"/>
                  </a:cubicBezTo>
                  <a:cubicBezTo>
                    <a:pt x="370" y="107"/>
                    <a:pt x="369" y="102"/>
                    <a:pt x="366" y="98"/>
                  </a:cubicBezTo>
                  <a:close/>
                  <a:moveTo>
                    <a:pt x="61" y="28"/>
                  </a:moveTo>
                  <a:cubicBezTo>
                    <a:pt x="142" y="28"/>
                    <a:pt x="142" y="28"/>
                    <a:pt x="142" y="28"/>
                  </a:cubicBezTo>
                  <a:cubicBezTo>
                    <a:pt x="160" y="58"/>
                    <a:pt x="160" y="58"/>
                    <a:pt x="160" y="58"/>
                  </a:cubicBezTo>
                  <a:cubicBezTo>
                    <a:pt x="163" y="62"/>
                    <a:pt x="167" y="64"/>
                    <a:pt x="172" y="64"/>
                  </a:cubicBezTo>
                  <a:cubicBezTo>
                    <a:pt x="305" y="64"/>
                    <a:pt x="305" y="64"/>
                    <a:pt x="305" y="64"/>
                  </a:cubicBezTo>
                  <a:cubicBezTo>
                    <a:pt x="305" y="92"/>
                    <a:pt x="305" y="92"/>
                    <a:pt x="305" y="92"/>
                  </a:cubicBezTo>
                  <a:cubicBezTo>
                    <a:pt x="61" y="92"/>
                    <a:pt x="61" y="92"/>
                    <a:pt x="61" y="92"/>
                  </a:cubicBezTo>
                  <a:lnTo>
                    <a:pt x="61" y="28"/>
                  </a:lnTo>
                  <a:close/>
                  <a:moveTo>
                    <a:pt x="307" y="228"/>
                  </a:moveTo>
                  <a:cubicBezTo>
                    <a:pt x="60" y="228"/>
                    <a:pt x="60" y="228"/>
                    <a:pt x="60" y="228"/>
                  </a:cubicBezTo>
                  <a:cubicBezTo>
                    <a:pt x="37" y="124"/>
                    <a:pt x="37" y="124"/>
                    <a:pt x="37" y="124"/>
                  </a:cubicBezTo>
                  <a:cubicBezTo>
                    <a:pt x="333" y="124"/>
                    <a:pt x="333" y="124"/>
                    <a:pt x="333" y="124"/>
                  </a:cubicBezTo>
                  <a:lnTo>
                    <a:pt x="307" y="2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组合 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8DD7A10-AF75-43F3-955D-1FAF784F2008}"/>
              </a:ext>
            </a:extLst>
          </p:cNvPr>
          <p:cNvGrpSpPr/>
          <p:nvPr/>
        </p:nvGrpSpPr>
        <p:grpSpPr>
          <a:xfrm>
            <a:off x="6203917" y="3224033"/>
            <a:ext cx="2035385" cy="1896432"/>
            <a:chOff x="3311327" y="3681233"/>
            <a:chExt cx="2035385" cy="1896432"/>
          </a:xfrm>
        </p:grpSpPr>
        <p:sp>
          <p:nvSpPr>
            <p:cNvPr id="11" name="Shape 1060"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1D357BD2-ED10-479D-8985-188456607264}"/>
                </a:ext>
              </a:extLst>
            </p:cNvPr>
            <p:cNvSpPr/>
            <p:nvPr/>
          </p:nvSpPr>
          <p:spPr>
            <a:xfrm>
              <a:off x="3311327" y="3681233"/>
              <a:ext cx="2035385" cy="1896432"/>
            </a:xfrm>
            <a:custGeom>
              <a:avLst/>
              <a:gdLst/>
              <a:ahLst/>
              <a:cxnLst>
                <a:cxn ang="0">
                  <a:pos x="wd2" y="hd2"/>
                </a:cxn>
                <a:cxn ang="5400000">
                  <a:pos x="wd2" y="hd2"/>
                </a:cxn>
                <a:cxn ang="10800000">
                  <a:pos x="wd2" y="hd2"/>
                </a:cxn>
                <a:cxn ang="16200000">
                  <a:pos x="wd2" y="hd2"/>
                </a:cxn>
              </a:cxnLst>
              <a:rect l="0" t="0" r="r" b="b"/>
              <a:pathLst>
                <a:path w="21451" h="21600" extrusionOk="0">
                  <a:moveTo>
                    <a:pt x="20927" y="17411"/>
                  </a:moveTo>
                  <a:lnTo>
                    <a:pt x="11625" y="0"/>
                  </a:lnTo>
                  <a:lnTo>
                    <a:pt x="7861" y="2351"/>
                  </a:lnTo>
                  <a:cubicBezTo>
                    <a:pt x="8391" y="3654"/>
                    <a:pt x="8685" y="5094"/>
                    <a:pt x="8685" y="6609"/>
                  </a:cubicBezTo>
                  <a:cubicBezTo>
                    <a:pt x="8685" y="8527"/>
                    <a:pt x="8213" y="10327"/>
                    <a:pt x="7388" y="11879"/>
                  </a:cubicBezTo>
                  <a:cubicBezTo>
                    <a:pt x="5873" y="14732"/>
                    <a:pt x="3165" y="16750"/>
                    <a:pt x="0" y="17141"/>
                  </a:cubicBezTo>
                  <a:lnTo>
                    <a:pt x="2" y="21600"/>
                  </a:lnTo>
                  <a:lnTo>
                    <a:pt x="18688" y="21600"/>
                  </a:lnTo>
                  <a:cubicBezTo>
                    <a:pt x="19869" y="21600"/>
                    <a:pt x="20714" y="21165"/>
                    <a:pt x="21139" y="20459"/>
                  </a:cubicBezTo>
                  <a:cubicBezTo>
                    <a:pt x="21600" y="19694"/>
                    <a:pt x="21566" y="18609"/>
                    <a:pt x="20927" y="17411"/>
                  </a:cubicBezTo>
                  <a:close/>
                </a:path>
              </a:pathLst>
            </a:cu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a:solidFill>
                  <a:schemeClr val="lt1"/>
                </a:solidFill>
                <a:latin typeface="Arial" panose="020B0604020202020204" pitchFamily="34" charset="0"/>
                <a:cs typeface="Arial" panose="020B0604020202020204" pitchFamily="34" charset="0"/>
              </a:endParaRPr>
            </a:p>
          </p:txBody>
        </p:sp>
        <p:sp>
          <p:nvSpPr>
            <p:cNvPr id="12" name="Freeform 142">
              <a:extLst>
                <a:ext uri="{FF2B5EF4-FFF2-40B4-BE49-F238E27FC236}">
                  <a16:creationId xmlns:a16="http://schemas.microsoft.com/office/drawing/2014/main" id="{E6AF5269-5362-448E-A621-22702735173C}"/>
                </a:ext>
              </a:extLst>
            </p:cNvPr>
            <p:cNvSpPr>
              <a:spLocks noEditPoints="1"/>
            </p:cNvSpPr>
            <p:nvPr/>
          </p:nvSpPr>
          <p:spPr bwMode="auto">
            <a:xfrm>
              <a:off x="4175849" y="4723589"/>
              <a:ext cx="492961" cy="446216"/>
            </a:xfrm>
            <a:custGeom>
              <a:avLst/>
              <a:gdLst>
                <a:gd name="T0" fmla="*/ 63 w 368"/>
                <a:gd name="T1" fmla="*/ 68 h 332"/>
                <a:gd name="T2" fmla="*/ 79 w 368"/>
                <a:gd name="T3" fmla="*/ 52 h 332"/>
                <a:gd name="T4" fmla="*/ 289 w 368"/>
                <a:gd name="T5" fmla="*/ 52 h 332"/>
                <a:gd name="T6" fmla="*/ 305 w 368"/>
                <a:gd name="T7" fmla="*/ 68 h 332"/>
                <a:gd name="T8" fmla="*/ 289 w 368"/>
                <a:gd name="T9" fmla="*/ 84 h 332"/>
                <a:gd name="T10" fmla="*/ 79 w 368"/>
                <a:gd name="T11" fmla="*/ 84 h 332"/>
                <a:gd name="T12" fmla="*/ 63 w 368"/>
                <a:gd name="T13" fmla="*/ 68 h 332"/>
                <a:gd name="T14" fmla="*/ 105 w 368"/>
                <a:gd name="T15" fmla="*/ 28 h 332"/>
                <a:gd name="T16" fmla="*/ 263 w 368"/>
                <a:gd name="T17" fmla="*/ 28 h 332"/>
                <a:gd name="T18" fmla="*/ 277 w 368"/>
                <a:gd name="T19" fmla="*/ 14 h 332"/>
                <a:gd name="T20" fmla="*/ 263 w 368"/>
                <a:gd name="T21" fmla="*/ 0 h 332"/>
                <a:gd name="T22" fmla="*/ 105 w 368"/>
                <a:gd name="T23" fmla="*/ 0 h 332"/>
                <a:gd name="T24" fmla="*/ 91 w 368"/>
                <a:gd name="T25" fmla="*/ 14 h 332"/>
                <a:gd name="T26" fmla="*/ 105 w 368"/>
                <a:gd name="T27" fmla="*/ 28 h 332"/>
                <a:gd name="T28" fmla="*/ 368 w 368"/>
                <a:gd name="T29" fmla="*/ 86 h 332"/>
                <a:gd name="T30" fmla="*/ 368 w 368"/>
                <a:gd name="T31" fmla="*/ 130 h 332"/>
                <a:gd name="T32" fmla="*/ 368 w 368"/>
                <a:gd name="T33" fmla="*/ 130 h 332"/>
                <a:gd name="T34" fmla="*/ 368 w 368"/>
                <a:gd name="T35" fmla="*/ 130 h 332"/>
                <a:gd name="T36" fmla="*/ 368 w 368"/>
                <a:gd name="T37" fmla="*/ 130 h 332"/>
                <a:gd name="T38" fmla="*/ 368 w 368"/>
                <a:gd name="T39" fmla="*/ 130 h 332"/>
                <a:gd name="T40" fmla="*/ 367 w 368"/>
                <a:gd name="T41" fmla="*/ 135 h 332"/>
                <a:gd name="T42" fmla="*/ 316 w 368"/>
                <a:gd name="T43" fmla="*/ 320 h 332"/>
                <a:gd name="T44" fmla="*/ 301 w 368"/>
                <a:gd name="T45" fmla="*/ 332 h 332"/>
                <a:gd name="T46" fmla="*/ 66 w 368"/>
                <a:gd name="T47" fmla="*/ 332 h 332"/>
                <a:gd name="T48" fmla="*/ 51 w 368"/>
                <a:gd name="T49" fmla="*/ 320 h 332"/>
                <a:gd name="T50" fmla="*/ 1 w 368"/>
                <a:gd name="T51" fmla="*/ 135 h 332"/>
                <a:gd name="T52" fmla="*/ 0 w 368"/>
                <a:gd name="T53" fmla="*/ 132 h 332"/>
                <a:gd name="T54" fmla="*/ 0 w 368"/>
                <a:gd name="T55" fmla="*/ 130 h 332"/>
                <a:gd name="T56" fmla="*/ 0 w 368"/>
                <a:gd name="T57" fmla="*/ 86 h 332"/>
                <a:gd name="T58" fmla="*/ 16 w 368"/>
                <a:gd name="T59" fmla="*/ 70 h 332"/>
                <a:gd name="T60" fmla="*/ 32 w 368"/>
                <a:gd name="T61" fmla="*/ 86 h 332"/>
                <a:gd name="T62" fmla="*/ 32 w 368"/>
                <a:gd name="T63" fmla="*/ 116 h 332"/>
                <a:gd name="T64" fmla="*/ 336 w 368"/>
                <a:gd name="T65" fmla="*/ 116 h 332"/>
                <a:gd name="T66" fmla="*/ 336 w 368"/>
                <a:gd name="T67" fmla="*/ 86 h 332"/>
                <a:gd name="T68" fmla="*/ 352 w 368"/>
                <a:gd name="T69" fmla="*/ 70 h 332"/>
                <a:gd name="T70" fmla="*/ 368 w 368"/>
                <a:gd name="T71" fmla="*/ 86 h 332"/>
                <a:gd name="T72" fmla="*/ 331 w 368"/>
                <a:gd name="T73" fmla="*/ 148 h 332"/>
                <a:gd name="T74" fmla="*/ 37 w 368"/>
                <a:gd name="T75" fmla="*/ 148 h 332"/>
                <a:gd name="T76" fmla="*/ 79 w 368"/>
                <a:gd name="T77" fmla="*/ 300 h 332"/>
                <a:gd name="T78" fmla="*/ 184 w 368"/>
                <a:gd name="T79" fmla="*/ 300 h 332"/>
                <a:gd name="T80" fmla="*/ 289 w 368"/>
                <a:gd name="T81" fmla="*/ 300 h 332"/>
                <a:gd name="T82" fmla="*/ 331 w 368"/>
                <a:gd name="T83" fmla="*/ 148 h 332"/>
                <a:gd name="T84" fmla="*/ 137 w 368"/>
                <a:gd name="T85" fmla="*/ 228 h 332"/>
                <a:gd name="T86" fmla="*/ 231 w 368"/>
                <a:gd name="T87" fmla="*/ 228 h 332"/>
                <a:gd name="T88" fmla="*/ 247 w 368"/>
                <a:gd name="T89" fmla="*/ 212 h 332"/>
                <a:gd name="T90" fmla="*/ 231 w 368"/>
                <a:gd name="T91" fmla="*/ 196 h 332"/>
                <a:gd name="T92" fmla="*/ 137 w 368"/>
                <a:gd name="T93" fmla="*/ 196 h 332"/>
                <a:gd name="T94" fmla="*/ 121 w 368"/>
                <a:gd name="T95" fmla="*/ 212 h 332"/>
                <a:gd name="T96" fmla="*/ 137 w 368"/>
                <a:gd name="T97" fmla="*/ 22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332">
                  <a:moveTo>
                    <a:pt x="63" y="68"/>
                  </a:moveTo>
                  <a:cubicBezTo>
                    <a:pt x="63" y="59"/>
                    <a:pt x="70" y="52"/>
                    <a:pt x="79" y="52"/>
                  </a:cubicBezTo>
                  <a:cubicBezTo>
                    <a:pt x="289" y="52"/>
                    <a:pt x="289" y="52"/>
                    <a:pt x="289" y="52"/>
                  </a:cubicBezTo>
                  <a:cubicBezTo>
                    <a:pt x="298" y="52"/>
                    <a:pt x="305" y="59"/>
                    <a:pt x="305" y="68"/>
                  </a:cubicBezTo>
                  <a:cubicBezTo>
                    <a:pt x="305" y="77"/>
                    <a:pt x="298" y="84"/>
                    <a:pt x="289" y="84"/>
                  </a:cubicBezTo>
                  <a:cubicBezTo>
                    <a:pt x="79" y="84"/>
                    <a:pt x="79" y="84"/>
                    <a:pt x="79" y="84"/>
                  </a:cubicBezTo>
                  <a:cubicBezTo>
                    <a:pt x="70" y="84"/>
                    <a:pt x="63" y="77"/>
                    <a:pt x="63" y="68"/>
                  </a:cubicBezTo>
                  <a:close/>
                  <a:moveTo>
                    <a:pt x="105" y="28"/>
                  </a:moveTo>
                  <a:cubicBezTo>
                    <a:pt x="263" y="28"/>
                    <a:pt x="263" y="28"/>
                    <a:pt x="263" y="28"/>
                  </a:cubicBezTo>
                  <a:cubicBezTo>
                    <a:pt x="271" y="28"/>
                    <a:pt x="277" y="22"/>
                    <a:pt x="277" y="14"/>
                  </a:cubicBezTo>
                  <a:cubicBezTo>
                    <a:pt x="277" y="6"/>
                    <a:pt x="271" y="0"/>
                    <a:pt x="263" y="0"/>
                  </a:cubicBezTo>
                  <a:cubicBezTo>
                    <a:pt x="105" y="0"/>
                    <a:pt x="105" y="0"/>
                    <a:pt x="105" y="0"/>
                  </a:cubicBezTo>
                  <a:cubicBezTo>
                    <a:pt x="98" y="0"/>
                    <a:pt x="91" y="6"/>
                    <a:pt x="91" y="14"/>
                  </a:cubicBezTo>
                  <a:cubicBezTo>
                    <a:pt x="91" y="22"/>
                    <a:pt x="98" y="28"/>
                    <a:pt x="105" y="28"/>
                  </a:cubicBezTo>
                  <a:close/>
                  <a:moveTo>
                    <a:pt x="368" y="86"/>
                  </a:moveTo>
                  <a:cubicBezTo>
                    <a:pt x="368" y="130"/>
                    <a:pt x="368" y="130"/>
                    <a:pt x="368" y="130"/>
                  </a:cubicBezTo>
                  <a:cubicBezTo>
                    <a:pt x="368" y="130"/>
                    <a:pt x="368" y="130"/>
                    <a:pt x="368" y="130"/>
                  </a:cubicBezTo>
                  <a:cubicBezTo>
                    <a:pt x="368" y="130"/>
                    <a:pt x="368" y="130"/>
                    <a:pt x="368" y="130"/>
                  </a:cubicBezTo>
                  <a:cubicBezTo>
                    <a:pt x="368" y="130"/>
                    <a:pt x="368" y="130"/>
                    <a:pt x="368" y="130"/>
                  </a:cubicBezTo>
                  <a:cubicBezTo>
                    <a:pt x="368" y="130"/>
                    <a:pt x="368" y="130"/>
                    <a:pt x="368" y="130"/>
                  </a:cubicBezTo>
                  <a:cubicBezTo>
                    <a:pt x="368" y="132"/>
                    <a:pt x="368" y="133"/>
                    <a:pt x="367" y="135"/>
                  </a:cubicBezTo>
                  <a:cubicBezTo>
                    <a:pt x="316" y="320"/>
                    <a:pt x="316" y="320"/>
                    <a:pt x="316" y="320"/>
                  </a:cubicBezTo>
                  <a:cubicBezTo>
                    <a:pt x="314" y="327"/>
                    <a:pt x="308" y="332"/>
                    <a:pt x="301" y="332"/>
                  </a:cubicBezTo>
                  <a:cubicBezTo>
                    <a:pt x="66" y="332"/>
                    <a:pt x="66" y="332"/>
                    <a:pt x="66" y="332"/>
                  </a:cubicBezTo>
                  <a:cubicBezTo>
                    <a:pt x="59" y="332"/>
                    <a:pt x="53" y="327"/>
                    <a:pt x="51" y="320"/>
                  </a:cubicBezTo>
                  <a:cubicBezTo>
                    <a:pt x="1" y="135"/>
                    <a:pt x="1" y="135"/>
                    <a:pt x="1" y="135"/>
                  </a:cubicBezTo>
                  <a:cubicBezTo>
                    <a:pt x="0" y="134"/>
                    <a:pt x="0" y="133"/>
                    <a:pt x="0" y="132"/>
                  </a:cubicBezTo>
                  <a:cubicBezTo>
                    <a:pt x="0" y="131"/>
                    <a:pt x="0" y="130"/>
                    <a:pt x="0" y="130"/>
                  </a:cubicBezTo>
                  <a:cubicBezTo>
                    <a:pt x="0" y="86"/>
                    <a:pt x="0" y="86"/>
                    <a:pt x="0" y="86"/>
                  </a:cubicBezTo>
                  <a:cubicBezTo>
                    <a:pt x="0" y="78"/>
                    <a:pt x="7" y="70"/>
                    <a:pt x="16" y="70"/>
                  </a:cubicBezTo>
                  <a:cubicBezTo>
                    <a:pt x="25" y="70"/>
                    <a:pt x="32" y="78"/>
                    <a:pt x="32" y="86"/>
                  </a:cubicBezTo>
                  <a:cubicBezTo>
                    <a:pt x="32" y="116"/>
                    <a:pt x="32" y="116"/>
                    <a:pt x="32" y="116"/>
                  </a:cubicBezTo>
                  <a:cubicBezTo>
                    <a:pt x="336" y="116"/>
                    <a:pt x="336" y="116"/>
                    <a:pt x="336" y="116"/>
                  </a:cubicBezTo>
                  <a:cubicBezTo>
                    <a:pt x="336" y="86"/>
                    <a:pt x="336" y="86"/>
                    <a:pt x="336" y="86"/>
                  </a:cubicBezTo>
                  <a:cubicBezTo>
                    <a:pt x="336" y="78"/>
                    <a:pt x="343" y="70"/>
                    <a:pt x="352" y="70"/>
                  </a:cubicBezTo>
                  <a:cubicBezTo>
                    <a:pt x="361" y="70"/>
                    <a:pt x="368" y="78"/>
                    <a:pt x="368" y="86"/>
                  </a:cubicBezTo>
                  <a:close/>
                  <a:moveTo>
                    <a:pt x="331" y="148"/>
                  </a:moveTo>
                  <a:cubicBezTo>
                    <a:pt x="37" y="148"/>
                    <a:pt x="37" y="148"/>
                    <a:pt x="37" y="148"/>
                  </a:cubicBezTo>
                  <a:cubicBezTo>
                    <a:pt x="79" y="300"/>
                    <a:pt x="79" y="300"/>
                    <a:pt x="79" y="300"/>
                  </a:cubicBezTo>
                  <a:cubicBezTo>
                    <a:pt x="184" y="300"/>
                    <a:pt x="184" y="300"/>
                    <a:pt x="184" y="300"/>
                  </a:cubicBezTo>
                  <a:cubicBezTo>
                    <a:pt x="289" y="300"/>
                    <a:pt x="289" y="300"/>
                    <a:pt x="289" y="300"/>
                  </a:cubicBezTo>
                  <a:lnTo>
                    <a:pt x="331" y="148"/>
                  </a:lnTo>
                  <a:close/>
                  <a:moveTo>
                    <a:pt x="137" y="228"/>
                  </a:moveTo>
                  <a:cubicBezTo>
                    <a:pt x="231" y="228"/>
                    <a:pt x="231" y="228"/>
                    <a:pt x="231" y="228"/>
                  </a:cubicBezTo>
                  <a:cubicBezTo>
                    <a:pt x="240" y="228"/>
                    <a:pt x="247" y="221"/>
                    <a:pt x="247" y="212"/>
                  </a:cubicBezTo>
                  <a:cubicBezTo>
                    <a:pt x="247" y="203"/>
                    <a:pt x="240" y="196"/>
                    <a:pt x="231" y="196"/>
                  </a:cubicBezTo>
                  <a:cubicBezTo>
                    <a:pt x="137" y="196"/>
                    <a:pt x="137" y="196"/>
                    <a:pt x="137" y="196"/>
                  </a:cubicBezTo>
                  <a:cubicBezTo>
                    <a:pt x="128" y="196"/>
                    <a:pt x="121" y="203"/>
                    <a:pt x="121" y="212"/>
                  </a:cubicBezTo>
                  <a:cubicBezTo>
                    <a:pt x="121" y="221"/>
                    <a:pt x="128" y="228"/>
                    <a:pt x="137" y="2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组合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8B72634-E181-4FEA-925B-9C0216F927B1}"/>
              </a:ext>
            </a:extLst>
          </p:cNvPr>
          <p:cNvGrpSpPr/>
          <p:nvPr/>
        </p:nvGrpSpPr>
        <p:grpSpPr>
          <a:xfrm>
            <a:off x="3953356" y="3224033"/>
            <a:ext cx="2036609" cy="1895207"/>
            <a:chOff x="1060766" y="3681233"/>
            <a:chExt cx="2036609" cy="1895207"/>
          </a:xfrm>
        </p:grpSpPr>
        <p:sp>
          <p:nvSpPr>
            <p:cNvPr id="14" name="Shape 1063"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FD3AB445-C7D5-4E1D-AAC4-39A8F1FD2E13}"/>
                </a:ext>
              </a:extLst>
            </p:cNvPr>
            <p:cNvSpPr/>
            <p:nvPr/>
          </p:nvSpPr>
          <p:spPr>
            <a:xfrm>
              <a:off x="1060766" y="3681233"/>
              <a:ext cx="2036609" cy="1895207"/>
            </a:xfrm>
            <a:custGeom>
              <a:avLst/>
              <a:gdLst/>
              <a:ahLst/>
              <a:cxnLst>
                <a:cxn ang="0">
                  <a:pos x="wd2" y="hd2"/>
                </a:cxn>
                <a:cxn ang="5400000">
                  <a:pos x="wd2" y="hd2"/>
                </a:cxn>
                <a:cxn ang="10800000">
                  <a:pos x="wd2" y="hd2"/>
                </a:cxn>
                <a:cxn ang="16200000">
                  <a:pos x="wd2" y="hd2"/>
                </a:cxn>
              </a:cxnLst>
              <a:rect l="0" t="0" r="r" b="b"/>
              <a:pathLst>
                <a:path w="21451" h="21600" extrusionOk="0">
                  <a:moveTo>
                    <a:pt x="14054" y="11873"/>
                  </a:moveTo>
                  <a:cubicBezTo>
                    <a:pt x="13230" y="10320"/>
                    <a:pt x="12758" y="8519"/>
                    <a:pt x="12758" y="6599"/>
                  </a:cubicBezTo>
                  <a:cubicBezTo>
                    <a:pt x="12758" y="5087"/>
                    <a:pt x="13051" y="3651"/>
                    <a:pt x="13577" y="2349"/>
                  </a:cubicBezTo>
                  <a:lnTo>
                    <a:pt x="9812" y="0"/>
                  </a:lnTo>
                  <a:lnTo>
                    <a:pt x="524" y="17408"/>
                  </a:lnTo>
                  <a:cubicBezTo>
                    <a:pt x="-116" y="18607"/>
                    <a:pt x="-149" y="19693"/>
                    <a:pt x="312" y="20459"/>
                  </a:cubicBezTo>
                  <a:cubicBezTo>
                    <a:pt x="737" y="21165"/>
                    <a:pt x="1581" y="21600"/>
                    <a:pt x="2761" y="21600"/>
                  </a:cubicBezTo>
                  <a:lnTo>
                    <a:pt x="21451" y="21600"/>
                  </a:lnTo>
                  <a:lnTo>
                    <a:pt x="21449" y="17139"/>
                  </a:lnTo>
                  <a:cubicBezTo>
                    <a:pt x="18281" y="16752"/>
                    <a:pt x="15571" y="14730"/>
                    <a:pt x="14054" y="11873"/>
                  </a:cubicBezTo>
                  <a:close/>
                </a:path>
              </a:pathLst>
            </a:cu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a:solidFill>
                  <a:schemeClr val="lt1"/>
                </a:solidFill>
                <a:latin typeface="Arial" panose="020B0604020202020204" pitchFamily="34" charset="0"/>
                <a:cs typeface="Arial" panose="020B0604020202020204" pitchFamily="34" charset="0"/>
              </a:endParaRPr>
            </a:p>
          </p:txBody>
        </p:sp>
        <p:sp>
          <p:nvSpPr>
            <p:cNvPr id="15" name="Freeform 169">
              <a:extLst>
                <a:ext uri="{FF2B5EF4-FFF2-40B4-BE49-F238E27FC236}">
                  <a16:creationId xmlns:a16="http://schemas.microsoft.com/office/drawing/2014/main" id="{867DF9E9-3E6F-4725-92AC-88EFBFAA206F}"/>
                </a:ext>
              </a:extLst>
            </p:cNvPr>
            <p:cNvSpPr>
              <a:spLocks noEditPoints="1"/>
            </p:cNvSpPr>
            <p:nvPr/>
          </p:nvSpPr>
          <p:spPr bwMode="auto">
            <a:xfrm>
              <a:off x="1739280" y="4744224"/>
              <a:ext cx="492961" cy="403720"/>
            </a:xfrm>
            <a:custGeom>
              <a:avLst/>
              <a:gdLst>
                <a:gd name="T0" fmla="*/ 367 w 367"/>
                <a:gd name="T1" fmla="*/ 66 h 301"/>
                <a:gd name="T2" fmla="*/ 329 w 367"/>
                <a:gd name="T3" fmla="*/ 250 h 301"/>
                <a:gd name="T4" fmla="*/ 317 w 367"/>
                <a:gd name="T5" fmla="*/ 259 h 301"/>
                <a:gd name="T6" fmla="*/ 315 w 367"/>
                <a:gd name="T7" fmla="*/ 259 h 301"/>
                <a:gd name="T8" fmla="*/ 305 w 367"/>
                <a:gd name="T9" fmla="*/ 245 h 301"/>
                <a:gd name="T10" fmla="*/ 341 w 367"/>
                <a:gd name="T11" fmla="*/ 73 h 301"/>
                <a:gd name="T12" fmla="*/ 111 w 367"/>
                <a:gd name="T13" fmla="*/ 27 h 301"/>
                <a:gd name="T14" fmla="*/ 106 w 367"/>
                <a:gd name="T15" fmla="*/ 53 h 301"/>
                <a:gd name="T16" fmla="*/ 91 w 367"/>
                <a:gd name="T17" fmla="*/ 62 h 301"/>
                <a:gd name="T18" fmla="*/ 82 w 367"/>
                <a:gd name="T19" fmla="*/ 47 h 301"/>
                <a:gd name="T20" fmla="*/ 91 w 367"/>
                <a:gd name="T21" fmla="*/ 10 h 301"/>
                <a:gd name="T22" fmla="*/ 105 w 367"/>
                <a:gd name="T23" fmla="*/ 1 h 301"/>
                <a:gd name="T24" fmla="*/ 357 w 367"/>
                <a:gd name="T25" fmla="*/ 52 h 301"/>
                <a:gd name="T26" fmla="*/ 365 w 367"/>
                <a:gd name="T27" fmla="*/ 57 h 301"/>
                <a:gd name="T28" fmla="*/ 367 w 367"/>
                <a:gd name="T29" fmla="*/ 66 h 301"/>
                <a:gd name="T30" fmla="*/ 292 w 367"/>
                <a:gd name="T31" fmla="*/ 285 h 301"/>
                <a:gd name="T32" fmla="*/ 276 w 367"/>
                <a:gd name="T33" fmla="*/ 301 h 301"/>
                <a:gd name="T34" fmla="*/ 16 w 367"/>
                <a:gd name="T35" fmla="*/ 301 h 301"/>
                <a:gd name="T36" fmla="*/ 0 w 367"/>
                <a:gd name="T37" fmla="*/ 285 h 301"/>
                <a:gd name="T38" fmla="*/ 0 w 367"/>
                <a:gd name="T39" fmla="*/ 89 h 301"/>
                <a:gd name="T40" fmla="*/ 16 w 367"/>
                <a:gd name="T41" fmla="*/ 73 h 301"/>
                <a:gd name="T42" fmla="*/ 276 w 367"/>
                <a:gd name="T43" fmla="*/ 73 h 301"/>
                <a:gd name="T44" fmla="*/ 292 w 367"/>
                <a:gd name="T45" fmla="*/ 89 h 301"/>
                <a:gd name="T46" fmla="*/ 292 w 367"/>
                <a:gd name="T47" fmla="*/ 285 h 301"/>
                <a:gd name="T48" fmla="*/ 32 w 367"/>
                <a:gd name="T49" fmla="*/ 105 h 301"/>
                <a:gd name="T50" fmla="*/ 32 w 367"/>
                <a:gd name="T51" fmla="*/ 204 h 301"/>
                <a:gd name="T52" fmla="*/ 100 w 367"/>
                <a:gd name="T53" fmla="*/ 149 h 301"/>
                <a:gd name="T54" fmla="*/ 119 w 367"/>
                <a:gd name="T55" fmla="*/ 149 h 301"/>
                <a:gd name="T56" fmla="*/ 195 w 367"/>
                <a:gd name="T57" fmla="*/ 217 h 301"/>
                <a:gd name="T58" fmla="*/ 226 w 367"/>
                <a:gd name="T59" fmla="*/ 190 h 301"/>
                <a:gd name="T60" fmla="*/ 243 w 367"/>
                <a:gd name="T61" fmla="*/ 190 h 301"/>
                <a:gd name="T62" fmla="*/ 256 w 367"/>
                <a:gd name="T63" fmla="*/ 203 h 301"/>
                <a:gd name="T64" fmla="*/ 256 w 367"/>
                <a:gd name="T65" fmla="*/ 105 h 301"/>
                <a:gd name="T66" fmla="*/ 32 w 367"/>
                <a:gd name="T67" fmla="*/ 105 h 301"/>
                <a:gd name="T68" fmla="*/ 256 w 367"/>
                <a:gd name="T69" fmla="*/ 269 h 301"/>
                <a:gd name="T70" fmla="*/ 256 w 367"/>
                <a:gd name="T71" fmla="*/ 240 h 301"/>
                <a:gd name="T72" fmla="*/ 234 w 367"/>
                <a:gd name="T73" fmla="*/ 219 h 301"/>
                <a:gd name="T74" fmla="*/ 203 w 367"/>
                <a:gd name="T75" fmla="*/ 246 h 301"/>
                <a:gd name="T76" fmla="*/ 185 w 367"/>
                <a:gd name="T77" fmla="*/ 246 h 301"/>
                <a:gd name="T78" fmla="*/ 108 w 367"/>
                <a:gd name="T79" fmla="*/ 178 h 301"/>
                <a:gd name="T80" fmla="*/ 32 w 367"/>
                <a:gd name="T81" fmla="*/ 240 h 301"/>
                <a:gd name="T82" fmla="*/ 32 w 367"/>
                <a:gd name="T83" fmla="*/ 269 h 301"/>
                <a:gd name="T84" fmla="*/ 256 w 367"/>
                <a:gd name="T85" fmla="*/ 269 h 301"/>
                <a:gd name="T86" fmla="*/ 190 w 367"/>
                <a:gd name="T87" fmla="*/ 170 h 301"/>
                <a:gd name="T88" fmla="*/ 214 w 367"/>
                <a:gd name="T89" fmla="*/ 146 h 301"/>
                <a:gd name="T90" fmla="*/ 190 w 367"/>
                <a:gd name="T91" fmla="*/ 121 h 301"/>
                <a:gd name="T92" fmla="*/ 165 w 367"/>
                <a:gd name="T93" fmla="*/ 146 h 301"/>
                <a:gd name="T94" fmla="*/ 190 w 367"/>
                <a:gd name="T95" fmla="*/ 17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7" h="301">
                  <a:moveTo>
                    <a:pt x="367" y="66"/>
                  </a:moveTo>
                  <a:cubicBezTo>
                    <a:pt x="329" y="250"/>
                    <a:pt x="329" y="250"/>
                    <a:pt x="329" y="250"/>
                  </a:cubicBezTo>
                  <a:cubicBezTo>
                    <a:pt x="328" y="255"/>
                    <a:pt x="323" y="259"/>
                    <a:pt x="317" y="259"/>
                  </a:cubicBezTo>
                  <a:cubicBezTo>
                    <a:pt x="316" y="259"/>
                    <a:pt x="315" y="259"/>
                    <a:pt x="315" y="259"/>
                  </a:cubicBezTo>
                  <a:cubicBezTo>
                    <a:pt x="308" y="258"/>
                    <a:pt x="304" y="251"/>
                    <a:pt x="305" y="245"/>
                  </a:cubicBezTo>
                  <a:cubicBezTo>
                    <a:pt x="341" y="73"/>
                    <a:pt x="341" y="73"/>
                    <a:pt x="341" y="73"/>
                  </a:cubicBezTo>
                  <a:cubicBezTo>
                    <a:pt x="111" y="27"/>
                    <a:pt x="111" y="27"/>
                    <a:pt x="111" y="27"/>
                  </a:cubicBezTo>
                  <a:cubicBezTo>
                    <a:pt x="106" y="53"/>
                    <a:pt x="106" y="53"/>
                    <a:pt x="106" y="53"/>
                  </a:cubicBezTo>
                  <a:cubicBezTo>
                    <a:pt x="104" y="59"/>
                    <a:pt x="98" y="63"/>
                    <a:pt x="91" y="62"/>
                  </a:cubicBezTo>
                  <a:cubicBezTo>
                    <a:pt x="85" y="60"/>
                    <a:pt x="81" y="54"/>
                    <a:pt x="82" y="47"/>
                  </a:cubicBezTo>
                  <a:cubicBezTo>
                    <a:pt x="91" y="10"/>
                    <a:pt x="91" y="10"/>
                    <a:pt x="91" y="10"/>
                  </a:cubicBezTo>
                  <a:cubicBezTo>
                    <a:pt x="92" y="4"/>
                    <a:pt x="98" y="0"/>
                    <a:pt x="105" y="1"/>
                  </a:cubicBezTo>
                  <a:cubicBezTo>
                    <a:pt x="357" y="52"/>
                    <a:pt x="357" y="52"/>
                    <a:pt x="357" y="52"/>
                  </a:cubicBezTo>
                  <a:cubicBezTo>
                    <a:pt x="361" y="53"/>
                    <a:pt x="363" y="55"/>
                    <a:pt x="365" y="57"/>
                  </a:cubicBezTo>
                  <a:cubicBezTo>
                    <a:pt x="367" y="60"/>
                    <a:pt x="367" y="63"/>
                    <a:pt x="367" y="66"/>
                  </a:cubicBezTo>
                  <a:close/>
                  <a:moveTo>
                    <a:pt x="292" y="285"/>
                  </a:moveTo>
                  <a:cubicBezTo>
                    <a:pt x="292" y="294"/>
                    <a:pt x="285" y="301"/>
                    <a:pt x="276" y="301"/>
                  </a:cubicBezTo>
                  <a:cubicBezTo>
                    <a:pt x="16" y="301"/>
                    <a:pt x="16" y="301"/>
                    <a:pt x="16" y="301"/>
                  </a:cubicBezTo>
                  <a:cubicBezTo>
                    <a:pt x="7" y="301"/>
                    <a:pt x="0" y="294"/>
                    <a:pt x="0" y="285"/>
                  </a:cubicBezTo>
                  <a:cubicBezTo>
                    <a:pt x="0" y="89"/>
                    <a:pt x="0" y="89"/>
                    <a:pt x="0" y="89"/>
                  </a:cubicBezTo>
                  <a:cubicBezTo>
                    <a:pt x="0" y="80"/>
                    <a:pt x="7" y="73"/>
                    <a:pt x="16" y="73"/>
                  </a:cubicBezTo>
                  <a:cubicBezTo>
                    <a:pt x="276" y="73"/>
                    <a:pt x="276" y="73"/>
                    <a:pt x="276" y="73"/>
                  </a:cubicBezTo>
                  <a:cubicBezTo>
                    <a:pt x="285" y="73"/>
                    <a:pt x="292" y="80"/>
                    <a:pt x="292" y="89"/>
                  </a:cubicBezTo>
                  <a:lnTo>
                    <a:pt x="292" y="285"/>
                  </a:lnTo>
                  <a:close/>
                  <a:moveTo>
                    <a:pt x="32" y="105"/>
                  </a:moveTo>
                  <a:cubicBezTo>
                    <a:pt x="32" y="204"/>
                    <a:pt x="32" y="204"/>
                    <a:pt x="32" y="204"/>
                  </a:cubicBezTo>
                  <a:cubicBezTo>
                    <a:pt x="100" y="149"/>
                    <a:pt x="100" y="149"/>
                    <a:pt x="100" y="149"/>
                  </a:cubicBezTo>
                  <a:cubicBezTo>
                    <a:pt x="105" y="145"/>
                    <a:pt x="113" y="145"/>
                    <a:pt x="119" y="149"/>
                  </a:cubicBezTo>
                  <a:cubicBezTo>
                    <a:pt x="195" y="217"/>
                    <a:pt x="195" y="217"/>
                    <a:pt x="195" y="217"/>
                  </a:cubicBezTo>
                  <a:cubicBezTo>
                    <a:pt x="226" y="190"/>
                    <a:pt x="226" y="190"/>
                    <a:pt x="226" y="190"/>
                  </a:cubicBezTo>
                  <a:cubicBezTo>
                    <a:pt x="232" y="185"/>
                    <a:pt x="237" y="185"/>
                    <a:pt x="243" y="190"/>
                  </a:cubicBezTo>
                  <a:cubicBezTo>
                    <a:pt x="256" y="203"/>
                    <a:pt x="256" y="203"/>
                    <a:pt x="256" y="203"/>
                  </a:cubicBezTo>
                  <a:cubicBezTo>
                    <a:pt x="256" y="105"/>
                    <a:pt x="256" y="105"/>
                    <a:pt x="256" y="105"/>
                  </a:cubicBezTo>
                  <a:lnTo>
                    <a:pt x="32" y="105"/>
                  </a:lnTo>
                  <a:close/>
                  <a:moveTo>
                    <a:pt x="256" y="269"/>
                  </a:moveTo>
                  <a:cubicBezTo>
                    <a:pt x="256" y="240"/>
                    <a:pt x="256" y="240"/>
                    <a:pt x="256" y="240"/>
                  </a:cubicBezTo>
                  <a:cubicBezTo>
                    <a:pt x="234" y="219"/>
                    <a:pt x="234" y="219"/>
                    <a:pt x="234" y="219"/>
                  </a:cubicBezTo>
                  <a:cubicBezTo>
                    <a:pt x="203" y="246"/>
                    <a:pt x="203" y="246"/>
                    <a:pt x="203" y="246"/>
                  </a:cubicBezTo>
                  <a:cubicBezTo>
                    <a:pt x="198" y="250"/>
                    <a:pt x="191" y="250"/>
                    <a:pt x="185" y="246"/>
                  </a:cubicBezTo>
                  <a:cubicBezTo>
                    <a:pt x="108" y="178"/>
                    <a:pt x="108" y="178"/>
                    <a:pt x="108" y="178"/>
                  </a:cubicBezTo>
                  <a:cubicBezTo>
                    <a:pt x="32" y="240"/>
                    <a:pt x="32" y="240"/>
                    <a:pt x="32" y="240"/>
                  </a:cubicBezTo>
                  <a:cubicBezTo>
                    <a:pt x="32" y="269"/>
                    <a:pt x="32" y="269"/>
                    <a:pt x="32" y="269"/>
                  </a:cubicBezTo>
                  <a:lnTo>
                    <a:pt x="256" y="269"/>
                  </a:lnTo>
                  <a:close/>
                  <a:moveTo>
                    <a:pt x="190" y="170"/>
                  </a:moveTo>
                  <a:cubicBezTo>
                    <a:pt x="203" y="170"/>
                    <a:pt x="214" y="159"/>
                    <a:pt x="214" y="146"/>
                  </a:cubicBezTo>
                  <a:cubicBezTo>
                    <a:pt x="214" y="132"/>
                    <a:pt x="203" y="121"/>
                    <a:pt x="190" y="121"/>
                  </a:cubicBezTo>
                  <a:cubicBezTo>
                    <a:pt x="176" y="121"/>
                    <a:pt x="165" y="132"/>
                    <a:pt x="165" y="146"/>
                  </a:cubicBezTo>
                  <a:cubicBezTo>
                    <a:pt x="165" y="159"/>
                    <a:pt x="176" y="170"/>
                    <a:pt x="190"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6" name="TextBox 2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F45805A-6BFF-4CF0-8677-446F36C23FCF}"/>
              </a:ext>
            </a:extLst>
          </p:cNvPr>
          <p:cNvSpPr txBox="1"/>
          <p:nvPr/>
        </p:nvSpPr>
        <p:spPr>
          <a:xfrm>
            <a:off x="1765138" y="1834437"/>
            <a:ext cx="2736000"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r>
              <a:rPr lang="en-US" sz="1200" b="1">
                <a:solidFill>
                  <a:schemeClr val="tx1"/>
                </a:solidFill>
                <a:latin typeface="Arial" panose="020B0604020202020204" pitchFamily="34" charset="0"/>
                <a:cs typeface="Arial" panose="020B0604020202020204" pitchFamily="34" charset="0"/>
              </a:rPr>
              <a:t>NEW SOLUTION</a:t>
            </a:r>
          </a:p>
          <a:p>
            <a:r>
              <a:rPr lang="en-US">
                <a:solidFill>
                  <a:schemeClr val="tx1"/>
                </a:solidFill>
              </a:rPr>
              <a:t>Lid est laborum dolo rumes fugats untras. Etharums ser quidem rerum facilis dolores nemis</a:t>
            </a:r>
          </a:p>
        </p:txBody>
      </p:sp>
      <p:sp>
        <p:nvSpPr>
          <p:cNvPr id="17" name="TextBox 2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717A0E2-3888-4ED4-B7BA-FFB233E5D7BB}"/>
              </a:ext>
            </a:extLst>
          </p:cNvPr>
          <p:cNvSpPr txBox="1"/>
          <p:nvPr/>
        </p:nvSpPr>
        <p:spPr>
          <a:xfrm>
            <a:off x="1765138" y="3099132"/>
            <a:ext cx="2726455"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r>
              <a:rPr lang="en-US" sz="1200" b="1">
                <a:solidFill>
                  <a:schemeClr val="tx1"/>
                </a:solidFill>
                <a:latin typeface="Arial" panose="020B0604020202020204" pitchFamily="34" charset="0"/>
                <a:cs typeface="Arial" panose="020B0604020202020204" pitchFamily="34" charset="0"/>
              </a:rPr>
              <a:t>PRODUCT</a:t>
            </a:r>
          </a:p>
          <a:p>
            <a:r>
              <a:rPr lang="en-US">
                <a:solidFill>
                  <a:schemeClr val="tx1"/>
                </a:solidFill>
              </a:rPr>
              <a:t>Lid est laborum dolo rumes fugats untras. Etharums ser quidem rerum facilis dolores nemis</a:t>
            </a:r>
          </a:p>
        </p:txBody>
      </p:sp>
      <p:sp>
        <p:nvSpPr>
          <p:cNvPr id="18" name="TextBox 2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FB10FA69-29CE-474F-A2AC-318EB0FC83CE}"/>
              </a:ext>
            </a:extLst>
          </p:cNvPr>
          <p:cNvSpPr txBox="1"/>
          <p:nvPr/>
        </p:nvSpPr>
        <p:spPr>
          <a:xfrm>
            <a:off x="7695864" y="1836783"/>
            <a:ext cx="2736000"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pPr algn="r"/>
            <a:r>
              <a:rPr lang="en-US" sz="1200" b="1">
                <a:solidFill>
                  <a:schemeClr val="tx1"/>
                </a:solidFill>
                <a:latin typeface="Arial" panose="020B0604020202020204" pitchFamily="34" charset="0"/>
                <a:cs typeface="Arial" panose="020B0604020202020204" pitchFamily="34" charset="0"/>
              </a:rPr>
              <a:t>COSTUMER</a:t>
            </a:r>
          </a:p>
          <a:p>
            <a:pPr algn="r"/>
            <a:r>
              <a:rPr lang="en-US">
                <a:solidFill>
                  <a:schemeClr val="tx1"/>
                </a:solidFill>
              </a:rPr>
              <a:t>Lid est laborum dolo rumes fugats untras. Etharums ser quidem rerum facilis dolores nemis</a:t>
            </a:r>
          </a:p>
        </p:txBody>
      </p:sp>
      <p:sp>
        <p:nvSpPr>
          <p:cNvPr id="19" name="TextBox 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4A8B702-C231-4948-934D-35439F4AE979}"/>
              </a:ext>
            </a:extLst>
          </p:cNvPr>
          <p:cNvSpPr txBox="1"/>
          <p:nvPr/>
        </p:nvSpPr>
        <p:spPr>
          <a:xfrm>
            <a:off x="7705409" y="3094027"/>
            <a:ext cx="2726455"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pPr algn="r"/>
            <a:r>
              <a:rPr lang="en-US" sz="1200" b="1">
                <a:solidFill>
                  <a:schemeClr val="tx1"/>
                </a:solidFill>
                <a:latin typeface="Arial" panose="020B0604020202020204" pitchFamily="34" charset="0"/>
                <a:cs typeface="Arial" panose="020B0604020202020204" pitchFamily="34" charset="0"/>
              </a:rPr>
              <a:t>MARKET</a:t>
            </a:r>
          </a:p>
          <a:p>
            <a:pPr algn="r"/>
            <a:r>
              <a:rPr lang="en-US">
                <a:solidFill>
                  <a:schemeClr val="tx1"/>
                </a:solidFill>
              </a:rPr>
              <a:t>Lid est laborum dolo rumes fugats untras. Etharums ser quidem rerum facilis dolores nemis</a:t>
            </a:r>
          </a:p>
        </p:txBody>
      </p:sp>
      <p:sp>
        <p:nvSpPr>
          <p:cNvPr id="20" name="TextBox 2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FBAF97B-89F2-4C43-B324-2987614693E1}"/>
              </a:ext>
            </a:extLst>
          </p:cNvPr>
          <p:cNvSpPr txBox="1"/>
          <p:nvPr/>
        </p:nvSpPr>
        <p:spPr>
          <a:xfrm>
            <a:off x="1765138" y="4274478"/>
            <a:ext cx="2052000" cy="90024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r>
              <a:rPr lang="en-US" sz="1200" b="1">
                <a:solidFill>
                  <a:schemeClr val="tx1"/>
                </a:solidFill>
                <a:latin typeface="Arial" panose="020B0604020202020204" pitchFamily="34" charset="0"/>
                <a:cs typeface="Arial" panose="020B0604020202020204" pitchFamily="34" charset="0"/>
              </a:rPr>
              <a:t>PRODUCT</a:t>
            </a:r>
          </a:p>
          <a:p>
            <a:r>
              <a:rPr lang="en-US">
                <a:solidFill>
                  <a:schemeClr val="tx1"/>
                </a:solidFill>
              </a:rPr>
              <a:t>Lid est laborum dolo rumes fugats untras. Etharums ser quidem rerum facilis dolores nemis</a:t>
            </a:r>
          </a:p>
        </p:txBody>
      </p:sp>
      <p:sp>
        <p:nvSpPr>
          <p:cNvPr id="21" name="TextBox 3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27510D3-EEAD-42B1-B56A-EE1064BF4592}"/>
              </a:ext>
            </a:extLst>
          </p:cNvPr>
          <p:cNvSpPr txBox="1"/>
          <p:nvPr/>
        </p:nvSpPr>
        <p:spPr>
          <a:xfrm>
            <a:off x="8379864" y="4267793"/>
            <a:ext cx="2052000" cy="90024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pPr algn="r"/>
            <a:r>
              <a:rPr lang="en-US" sz="1200" b="1">
                <a:solidFill>
                  <a:schemeClr val="tx1"/>
                </a:solidFill>
                <a:latin typeface="Arial" panose="020B0604020202020204" pitchFamily="34" charset="0"/>
                <a:cs typeface="Arial" panose="020B0604020202020204" pitchFamily="34" charset="0"/>
              </a:rPr>
              <a:t>MARKET</a:t>
            </a:r>
          </a:p>
          <a:p>
            <a:pPr algn="r"/>
            <a:r>
              <a:rPr lang="en-US">
                <a:solidFill>
                  <a:schemeClr val="tx1"/>
                </a:solidFill>
              </a:rPr>
              <a:t>Lid est laborum dolo rumes fugats untras. Etharums ser quidem rerum facilis dolores nemis</a:t>
            </a:r>
          </a:p>
        </p:txBody>
      </p:sp>
      <p:grpSp>
        <p:nvGrpSpPr>
          <p:cNvPr id="22" name="组合 2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86D352B-4B72-4A80-AF6C-13A1369B480A}"/>
              </a:ext>
            </a:extLst>
          </p:cNvPr>
          <p:cNvGrpSpPr/>
          <p:nvPr/>
        </p:nvGrpSpPr>
        <p:grpSpPr>
          <a:xfrm>
            <a:off x="1058448" y="4468051"/>
            <a:ext cx="499730" cy="499730"/>
            <a:chOff x="1058448" y="4468051"/>
            <a:chExt cx="499730" cy="499730"/>
          </a:xfrm>
        </p:grpSpPr>
        <p:sp>
          <p:nvSpPr>
            <p:cNvPr id="23" name="Oval 27"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AE3BD872-1178-4224-A13D-68FE9457B4A8}"/>
                </a:ext>
              </a:extLst>
            </p:cNvPr>
            <p:cNvSpPr/>
            <p:nvPr/>
          </p:nvSpPr>
          <p:spPr>
            <a:xfrm>
              <a:off x="1058448" y="4468051"/>
              <a:ext cx="499730" cy="499730"/>
            </a:xfrm>
            <a:prstGeom prst="ellipse">
              <a:avLst/>
            </a:prstGeom>
            <a:gradFill>
              <a:gsLst>
                <a:gs pos="0">
                  <a:srgbClr val="64CEF4"/>
                </a:gs>
                <a:gs pos="100000">
                  <a:srgbClr val="57B2FE"/>
                </a:gs>
              </a:gsLst>
              <a:lin ang="5400000" scaled="1"/>
            </a:gradFill>
            <a:ln>
              <a:noFill/>
            </a:ln>
            <a:effectLst>
              <a:outerShdw blurRad="1905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4" name="Freeform 10">
              <a:extLst>
                <a:ext uri="{FF2B5EF4-FFF2-40B4-BE49-F238E27FC236}">
                  <a16:creationId xmlns:a16="http://schemas.microsoft.com/office/drawing/2014/main" id="{06C270F6-0F41-4E61-96A4-9B6AB4ABEAD1}"/>
                </a:ext>
              </a:extLst>
            </p:cNvPr>
            <p:cNvSpPr>
              <a:spLocks noEditPoints="1"/>
            </p:cNvSpPr>
            <p:nvPr/>
          </p:nvSpPr>
          <p:spPr bwMode="auto">
            <a:xfrm>
              <a:off x="1258307" y="4625841"/>
              <a:ext cx="100013" cy="184150"/>
            </a:xfrm>
            <a:custGeom>
              <a:avLst/>
              <a:gdLst>
                <a:gd name="T0" fmla="*/ 189 w 200"/>
                <a:gd name="T1" fmla="*/ 352 h 368"/>
                <a:gd name="T2" fmla="*/ 173 w 200"/>
                <a:gd name="T3" fmla="*/ 368 h 368"/>
                <a:gd name="T4" fmla="*/ 26 w 200"/>
                <a:gd name="T5" fmla="*/ 368 h 368"/>
                <a:gd name="T6" fmla="*/ 10 w 200"/>
                <a:gd name="T7" fmla="*/ 352 h 368"/>
                <a:gd name="T8" fmla="*/ 26 w 200"/>
                <a:gd name="T9" fmla="*/ 336 h 368"/>
                <a:gd name="T10" fmla="*/ 86 w 200"/>
                <a:gd name="T11" fmla="*/ 336 h 368"/>
                <a:gd name="T12" fmla="*/ 86 w 200"/>
                <a:gd name="T13" fmla="*/ 309 h 368"/>
                <a:gd name="T14" fmla="*/ 100 w 200"/>
                <a:gd name="T15" fmla="*/ 295 h 368"/>
                <a:gd name="T16" fmla="*/ 114 w 200"/>
                <a:gd name="T17" fmla="*/ 309 h 368"/>
                <a:gd name="T18" fmla="*/ 114 w 200"/>
                <a:gd name="T19" fmla="*/ 336 h 368"/>
                <a:gd name="T20" fmla="*/ 173 w 200"/>
                <a:gd name="T21" fmla="*/ 336 h 368"/>
                <a:gd name="T22" fmla="*/ 189 w 200"/>
                <a:gd name="T23" fmla="*/ 352 h 368"/>
                <a:gd name="T24" fmla="*/ 186 w 200"/>
                <a:gd name="T25" fmla="*/ 116 h 368"/>
                <a:gd name="T26" fmla="*/ 186 w 200"/>
                <a:gd name="T27" fmla="*/ 116 h 368"/>
                <a:gd name="T28" fmla="*/ 171 w 200"/>
                <a:gd name="T29" fmla="*/ 130 h 368"/>
                <a:gd name="T30" fmla="*/ 171 w 200"/>
                <a:gd name="T31" fmla="*/ 234 h 368"/>
                <a:gd name="T32" fmla="*/ 165 w 200"/>
                <a:gd name="T33" fmla="*/ 250 h 368"/>
                <a:gd name="T34" fmla="*/ 150 w 200"/>
                <a:gd name="T35" fmla="*/ 256 h 368"/>
                <a:gd name="T36" fmla="*/ 150 w 200"/>
                <a:gd name="T37" fmla="*/ 256 h 368"/>
                <a:gd name="T38" fmla="*/ 50 w 200"/>
                <a:gd name="T39" fmla="*/ 256 h 368"/>
                <a:gd name="T40" fmla="*/ 35 w 200"/>
                <a:gd name="T41" fmla="*/ 250 h 368"/>
                <a:gd name="T42" fmla="*/ 29 w 200"/>
                <a:gd name="T43" fmla="*/ 234 h 368"/>
                <a:gd name="T44" fmla="*/ 29 w 200"/>
                <a:gd name="T45" fmla="*/ 130 h 368"/>
                <a:gd name="T46" fmla="*/ 14 w 200"/>
                <a:gd name="T47" fmla="*/ 116 h 368"/>
                <a:gd name="T48" fmla="*/ 14 w 200"/>
                <a:gd name="T49" fmla="*/ 116 h 368"/>
                <a:gd name="T50" fmla="*/ 0 w 200"/>
                <a:gd name="T51" fmla="*/ 130 h 368"/>
                <a:gd name="T52" fmla="*/ 0 w 200"/>
                <a:gd name="T53" fmla="*/ 234 h 368"/>
                <a:gd name="T54" fmla="*/ 14 w 200"/>
                <a:gd name="T55" fmla="*/ 269 h 368"/>
                <a:gd name="T56" fmla="*/ 50 w 200"/>
                <a:gd name="T57" fmla="*/ 284 h 368"/>
                <a:gd name="T58" fmla="*/ 150 w 200"/>
                <a:gd name="T59" fmla="*/ 284 h 368"/>
                <a:gd name="T60" fmla="*/ 150 w 200"/>
                <a:gd name="T61" fmla="*/ 284 h 368"/>
                <a:gd name="T62" fmla="*/ 185 w 200"/>
                <a:gd name="T63" fmla="*/ 269 h 368"/>
                <a:gd name="T64" fmla="*/ 200 w 200"/>
                <a:gd name="T65" fmla="*/ 234 h 368"/>
                <a:gd name="T66" fmla="*/ 200 w 200"/>
                <a:gd name="T67" fmla="*/ 130 h 368"/>
                <a:gd name="T68" fmla="*/ 186 w 200"/>
                <a:gd name="T69" fmla="*/ 116 h 368"/>
                <a:gd name="T70" fmla="*/ 57 w 200"/>
                <a:gd name="T71" fmla="*/ 225 h 368"/>
                <a:gd name="T72" fmla="*/ 48 w 200"/>
                <a:gd name="T73" fmla="*/ 202 h 368"/>
                <a:gd name="T74" fmla="*/ 48 w 200"/>
                <a:gd name="T75" fmla="*/ 35 h 368"/>
                <a:gd name="T76" fmla="*/ 57 w 200"/>
                <a:gd name="T77" fmla="*/ 12 h 368"/>
                <a:gd name="T78" fmla="*/ 80 w 200"/>
                <a:gd name="T79" fmla="*/ 0 h 368"/>
                <a:gd name="T80" fmla="*/ 80 w 200"/>
                <a:gd name="T81" fmla="*/ 0 h 368"/>
                <a:gd name="T82" fmla="*/ 119 w 200"/>
                <a:gd name="T83" fmla="*/ 0 h 368"/>
                <a:gd name="T84" fmla="*/ 152 w 200"/>
                <a:gd name="T85" fmla="*/ 35 h 368"/>
                <a:gd name="T86" fmla="*/ 152 w 200"/>
                <a:gd name="T87" fmla="*/ 202 h 368"/>
                <a:gd name="T88" fmla="*/ 119 w 200"/>
                <a:gd name="T89" fmla="*/ 236 h 368"/>
                <a:gd name="T90" fmla="*/ 119 w 200"/>
                <a:gd name="T91" fmla="*/ 236 h 368"/>
                <a:gd name="T92" fmla="*/ 80 w 200"/>
                <a:gd name="T93" fmla="*/ 237 h 368"/>
                <a:gd name="T94" fmla="*/ 57 w 200"/>
                <a:gd name="T95" fmla="*/ 225 h 368"/>
                <a:gd name="T96" fmla="*/ 80 w 200"/>
                <a:gd name="T97" fmla="*/ 202 h 368"/>
                <a:gd name="T98" fmla="*/ 82 w 200"/>
                <a:gd name="T99" fmla="*/ 206 h 368"/>
                <a:gd name="T100" fmla="*/ 117 w 200"/>
                <a:gd name="T101" fmla="*/ 206 h 368"/>
                <a:gd name="T102" fmla="*/ 119 w 200"/>
                <a:gd name="T103" fmla="*/ 202 h 368"/>
                <a:gd name="T104" fmla="*/ 119 w 200"/>
                <a:gd name="T105" fmla="*/ 35 h 368"/>
                <a:gd name="T106" fmla="*/ 117 w 200"/>
                <a:gd name="T107" fmla="*/ 32 h 368"/>
                <a:gd name="T108" fmla="*/ 83 w 200"/>
                <a:gd name="T109" fmla="*/ 32 h 368"/>
                <a:gd name="T110" fmla="*/ 81 w 200"/>
                <a:gd name="T111" fmla="*/ 36 h 368"/>
                <a:gd name="T112" fmla="*/ 80 w 200"/>
                <a:gd name="T113" fmla="*/ 20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368">
                  <a:moveTo>
                    <a:pt x="189" y="352"/>
                  </a:moveTo>
                  <a:cubicBezTo>
                    <a:pt x="189" y="361"/>
                    <a:pt x="182" y="368"/>
                    <a:pt x="173" y="368"/>
                  </a:cubicBezTo>
                  <a:cubicBezTo>
                    <a:pt x="26" y="368"/>
                    <a:pt x="26" y="368"/>
                    <a:pt x="26" y="368"/>
                  </a:cubicBezTo>
                  <a:cubicBezTo>
                    <a:pt x="17" y="368"/>
                    <a:pt x="10" y="361"/>
                    <a:pt x="10" y="352"/>
                  </a:cubicBezTo>
                  <a:cubicBezTo>
                    <a:pt x="10" y="343"/>
                    <a:pt x="17" y="336"/>
                    <a:pt x="26" y="336"/>
                  </a:cubicBezTo>
                  <a:cubicBezTo>
                    <a:pt x="86" y="336"/>
                    <a:pt x="86" y="336"/>
                    <a:pt x="86" y="336"/>
                  </a:cubicBezTo>
                  <a:cubicBezTo>
                    <a:pt x="86" y="309"/>
                    <a:pt x="86" y="309"/>
                    <a:pt x="86" y="309"/>
                  </a:cubicBezTo>
                  <a:cubicBezTo>
                    <a:pt x="86" y="301"/>
                    <a:pt x="92" y="295"/>
                    <a:pt x="100" y="295"/>
                  </a:cubicBezTo>
                  <a:cubicBezTo>
                    <a:pt x="108" y="295"/>
                    <a:pt x="114" y="301"/>
                    <a:pt x="114" y="309"/>
                  </a:cubicBezTo>
                  <a:cubicBezTo>
                    <a:pt x="114" y="336"/>
                    <a:pt x="114" y="336"/>
                    <a:pt x="114" y="336"/>
                  </a:cubicBezTo>
                  <a:cubicBezTo>
                    <a:pt x="173" y="336"/>
                    <a:pt x="173" y="336"/>
                    <a:pt x="173" y="336"/>
                  </a:cubicBezTo>
                  <a:cubicBezTo>
                    <a:pt x="182" y="336"/>
                    <a:pt x="189" y="343"/>
                    <a:pt x="189" y="352"/>
                  </a:cubicBezTo>
                  <a:close/>
                  <a:moveTo>
                    <a:pt x="186" y="116"/>
                  </a:moveTo>
                  <a:cubicBezTo>
                    <a:pt x="186" y="116"/>
                    <a:pt x="186" y="116"/>
                    <a:pt x="186" y="116"/>
                  </a:cubicBezTo>
                  <a:cubicBezTo>
                    <a:pt x="178" y="116"/>
                    <a:pt x="171" y="122"/>
                    <a:pt x="171" y="130"/>
                  </a:cubicBezTo>
                  <a:cubicBezTo>
                    <a:pt x="171" y="234"/>
                    <a:pt x="171" y="234"/>
                    <a:pt x="171" y="234"/>
                  </a:cubicBezTo>
                  <a:cubicBezTo>
                    <a:pt x="171" y="240"/>
                    <a:pt x="169" y="245"/>
                    <a:pt x="165" y="250"/>
                  </a:cubicBezTo>
                  <a:cubicBezTo>
                    <a:pt x="161" y="254"/>
                    <a:pt x="156" y="256"/>
                    <a:pt x="150" y="256"/>
                  </a:cubicBezTo>
                  <a:cubicBezTo>
                    <a:pt x="150" y="256"/>
                    <a:pt x="150" y="256"/>
                    <a:pt x="150" y="256"/>
                  </a:cubicBezTo>
                  <a:cubicBezTo>
                    <a:pt x="50" y="256"/>
                    <a:pt x="50" y="256"/>
                    <a:pt x="50" y="256"/>
                  </a:cubicBezTo>
                  <a:cubicBezTo>
                    <a:pt x="44" y="256"/>
                    <a:pt x="39" y="254"/>
                    <a:pt x="35" y="250"/>
                  </a:cubicBezTo>
                  <a:cubicBezTo>
                    <a:pt x="31" y="245"/>
                    <a:pt x="29" y="240"/>
                    <a:pt x="29" y="234"/>
                  </a:cubicBezTo>
                  <a:cubicBezTo>
                    <a:pt x="29" y="130"/>
                    <a:pt x="29" y="130"/>
                    <a:pt x="29" y="130"/>
                  </a:cubicBezTo>
                  <a:cubicBezTo>
                    <a:pt x="29" y="122"/>
                    <a:pt x="22" y="116"/>
                    <a:pt x="14" y="116"/>
                  </a:cubicBezTo>
                  <a:cubicBezTo>
                    <a:pt x="14" y="116"/>
                    <a:pt x="14" y="116"/>
                    <a:pt x="14" y="116"/>
                  </a:cubicBezTo>
                  <a:cubicBezTo>
                    <a:pt x="6" y="116"/>
                    <a:pt x="0" y="122"/>
                    <a:pt x="0" y="130"/>
                  </a:cubicBezTo>
                  <a:cubicBezTo>
                    <a:pt x="0" y="234"/>
                    <a:pt x="0" y="234"/>
                    <a:pt x="0" y="234"/>
                  </a:cubicBezTo>
                  <a:cubicBezTo>
                    <a:pt x="0" y="247"/>
                    <a:pt x="5" y="260"/>
                    <a:pt x="14" y="269"/>
                  </a:cubicBezTo>
                  <a:cubicBezTo>
                    <a:pt x="24" y="279"/>
                    <a:pt x="36" y="284"/>
                    <a:pt x="50" y="284"/>
                  </a:cubicBezTo>
                  <a:cubicBezTo>
                    <a:pt x="150" y="284"/>
                    <a:pt x="150" y="284"/>
                    <a:pt x="150" y="284"/>
                  </a:cubicBezTo>
                  <a:cubicBezTo>
                    <a:pt x="150" y="284"/>
                    <a:pt x="150" y="284"/>
                    <a:pt x="150" y="284"/>
                  </a:cubicBezTo>
                  <a:cubicBezTo>
                    <a:pt x="163" y="284"/>
                    <a:pt x="176" y="279"/>
                    <a:pt x="185" y="269"/>
                  </a:cubicBezTo>
                  <a:cubicBezTo>
                    <a:pt x="195" y="260"/>
                    <a:pt x="200" y="247"/>
                    <a:pt x="200" y="234"/>
                  </a:cubicBezTo>
                  <a:cubicBezTo>
                    <a:pt x="200" y="130"/>
                    <a:pt x="200" y="130"/>
                    <a:pt x="200" y="130"/>
                  </a:cubicBezTo>
                  <a:cubicBezTo>
                    <a:pt x="200" y="122"/>
                    <a:pt x="194" y="116"/>
                    <a:pt x="186" y="116"/>
                  </a:cubicBezTo>
                  <a:close/>
                  <a:moveTo>
                    <a:pt x="57" y="225"/>
                  </a:moveTo>
                  <a:cubicBezTo>
                    <a:pt x="51" y="218"/>
                    <a:pt x="48" y="210"/>
                    <a:pt x="48" y="202"/>
                  </a:cubicBezTo>
                  <a:cubicBezTo>
                    <a:pt x="48" y="35"/>
                    <a:pt x="48" y="35"/>
                    <a:pt x="48" y="35"/>
                  </a:cubicBezTo>
                  <a:cubicBezTo>
                    <a:pt x="48" y="27"/>
                    <a:pt x="51" y="19"/>
                    <a:pt x="57" y="12"/>
                  </a:cubicBezTo>
                  <a:cubicBezTo>
                    <a:pt x="63" y="4"/>
                    <a:pt x="72" y="0"/>
                    <a:pt x="80" y="0"/>
                  </a:cubicBezTo>
                  <a:cubicBezTo>
                    <a:pt x="80" y="0"/>
                    <a:pt x="80" y="0"/>
                    <a:pt x="80" y="0"/>
                  </a:cubicBezTo>
                  <a:cubicBezTo>
                    <a:pt x="119" y="0"/>
                    <a:pt x="119" y="0"/>
                    <a:pt x="119" y="0"/>
                  </a:cubicBezTo>
                  <a:cubicBezTo>
                    <a:pt x="137" y="0"/>
                    <a:pt x="152" y="19"/>
                    <a:pt x="152" y="35"/>
                  </a:cubicBezTo>
                  <a:cubicBezTo>
                    <a:pt x="152" y="202"/>
                    <a:pt x="152" y="202"/>
                    <a:pt x="152" y="202"/>
                  </a:cubicBezTo>
                  <a:cubicBezTo>
                    <a:pt x="152" y="218"/>
                    <a:pt x="137" y="236"/>
                    <a:pt x="119" y="236"/>
                  </a:cubicBezTo>
                  <a:cubicBezTo>
                    <a:pt x="119" y="236"/>
                    <a:pt x="119" y="236"/>
                    <a:pt x="119" y="236"/>
                  </a:cubicBezTo>
                  <a:cubicBezTo>
                    <a:pt x="80" y="237"/>
                    <a:pt x="80" y="237"/>
                    <a:pt x="80" y="237"/>
                  </a:cubicBezTo>
                  <a:cubicBezTo>
                    <a:pt x="72" y="237"/>
                    <a:pt x="63" y="233"/>
                    <a:pt x="57" y="225"/>
                  </a:cubicBezTo>
                  <a:close/>
                  <a:moveTo>
                    <a:pt x="80" y="202"/>
                  </a:moveTo>
                  <a:cubicBezTo>
                    <a:pt x="81" y="203"/>
                    <a:pt x="82" y="205"/>
                    <a:pt x="82" y="206"/>
                  </a:cubicBezTo>
                  <a:cubicBezTo>
                    <a:pt x="117" y="206"/>
                    <a:pt x="117" y="206"/>
                    <a:pt x="117" y="206"/>
                  </a:cubicBezTo>
                  <a:cubicBezTo>
                    <a:pt x="118" y="205"/>
                    <a:pt x="119" y="203"/>
                    <a:pt x="119" y="202"/>
                  </a:cubicBezTo>
                  <a:cubicBezTo>
                    <a:pt x="119" y="35"/>
                    <a:pt x="119" y="35"/>
                    <a:pt x="119" y="35"/>
                  </a:cubicBezTo>
                  <a:cubicBezTo>
                    <a:pt x="119" y="35"/>
                    <a:pt x="118" y="33"/>
                    <a:pt x="117" y="32"/>
                  </a:cubicBezTo>
                  <a:cubicBezTo>
                    <a:pt x="83" y="32"/>
                    <a:pt x="83" y="32"/>
                    <a:pt x="83" y="32"/>
                  </a:cubicBezTo>
                  <a:cubicBezTo>
                    <a:pt x="82" y="33"/>
                    <a:pt x="81" y="35"/>
                    <a:pt x="81" y="36"/>
                  </a:cubicBezTo>
                  <a:lnTo>
                    <a:pt x="80" y="2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5" name="组合 2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39C3521-EE81-40C6-BA00-4F3D33BD0A92}"/>
              </a:ext>
            </a:extLst>
          </p:cNvPr>
          <p:cNvGrpSpPr/>
          <p:nvPr/>
        </p:nvGrpSpPr>
        <p:grpSpPr>
          <a:xfrm>
            <a:off x="1061170" y="3203723"/>
            <a:ext cx="499730" cy="499730"/>
            <a:chOff x="1061170" y="3203723"/>
            <a:chExt cx="499730" cy="499730"/>
          </a:xfrm>
        </p:grpSpPr>
        <p:sp>
          <p:nvSpPr>
            <p:cNvPr id="26" name="Oval 21"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715BD971-7FB1-4D7B-A822-4CAECD69B57B}"/>
                </a:ext>
              </a:extLst>
            </p:cNvPr>
            <p:cNvSpPr/>
            <p:nvPr/>
          </p:nvSpPr>
          <p:spPr>
            <a:xfrm>
              <a:off x="1061170" y="3203723"/>
              <a:ext cx="499730" cy="499730"/>
            </a:xfrm>
            <a:prstGeom prst="ellipse">
              <a:avLst/>
            </a:prstGeom>
            <a:gradFill>
              <a:gsLst>
                <a:gs pos="0">
                  <a:srgbClr val="FFCF4A"/>
                </a:gs>
                <a:gs pos="100000">
                  <a:srgbClr val="F7C22D"/>
                </a:gs>
              </a:gsLst>
              <a:lin ang="5400000" scaled="1"/>
            </a:gradFill>
            <a:ln>
              <a:noFill/>
            </a:ln>
            <a:effectLst>
              <a:outerShdw blurRad="1905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27" name="Freeform 11">
              <a:extLst>
                <a:ext uri="{FF2B5EF4-FFF2-40B4-BE49-F238E27FC236}">
                  <a16:creationId xmlns:a16="http://schemas.microsoft.com/office/drawing/2014/main" id="{F992057B-5340-4CA6-9E87-A636DE65EF22}"/>
                </a:ext>
              </a:extLst>
            </p:cNvPr>
            <p:cNvSpPr>
              <a:spLocks noEditPoints="1"/>
            </p:cNvSpPr>
            <p:nvPr/>
          </p:nvSpPr>
          <p:spPr bwMode="auto">
            <a:xfrm>
              <a:off x="1201498" y="3368657"/>
              <a:ext cx="219075" cy="169863"/>
            </a:xfrm>
            <a:custGeom>
              <a:avLst/>
              <a:gdLst>
                <a:gd name="T0" fmla="*/ 151 w 438"/>
                <a:gd name="T1" fmla="*/ 2 h 337"/>
                <a:gd name="T2" fmla="*/ 134 w 438"/>
                <a:gd name="T3" fmla="*/ 6 h 337"/>
                <a:gd name="T4" fmla="*/ 55 w 438"/>
                <a:gd name="T5" fmla="*/ 85 h 337"/>
                <a:gd name="T6" fmla="*/ 16 w 438"/>
                <a:gd name="T7" fmla="*/ 85 h 337"/>
                <a:gd name="T8" fmla="*/ 0 w 438"/>
                <a:gd name="T9" fmla="*/ 101 h 337"/>
                <a:gd name="T10" fmla="*/ 0 w 438"/>
                <a:gd name="T11" fmla="*/ 237 h 337"/>
                <a:gd name="T12" fmla="*/ 16 w 438"/>
                <a:gd name="T13" fmla="*/ 253 h 337"/>
                <a:gd name="T14" fmla="*/ 55 w 438"/>
                <a:gd name="T15" fmla="*/ 253 h 337"/>
                <a:gd name="T16" fmla="*/ 134 w 438"/>
                <a:gd name="T17" fmla="*/ 332 h 337"/>
                <a:gd name="T18" fmla="*/ 145 w 438"/>
                <a:gd name="T19" fmla="*/ 337 h 337"/>
                <a:gd name="T20" fmla="*/ 151 w 438"/>
                <a:gd name="T21" fmla="*/ 336 h 337"/>
                <a:gd name="T22" fmla="*/ 160 w 438"/>
                <a:gd name="T23" fmla="*/ 321 h 337"/>
                <a:gd name="T24" fmla="*/ 160 w 438"/>
                <a:gd name="T25" fmla="*/ 17 h 337"/>
                <a:gd name="T26" fmla="*/ 151 w 438"/>
                <a:gd name="T27" fmla="*/ 2 h 337"/>
                <a:gd name="T28" fmla="*/ 128 w 438"/>
                <a:gd name="T29" fmla="*/ 282 h 337"/>
                <a:gd name="T30" fmla="*/ 72 w 438"/>
                <a:gd name="T31" fmla="*/ 226 h 337"/>
                <a:gd name="T32" fmla="*/ 62 w 438"/>
                <a:gd name="T33" fmla="*/ 221 h 337"/>
                <a:gd name="T34" fmla="*/ 32 w 438"/>
                <a:gd name="T35" fmla="*/ 221 h 337"/>
                <a:gd name="T36" fmla="*/ 32 w 438"/>
                <a:gd name="T37" fmla="*/ 117 h 337"/>
                <a:gd name="T38" fmla="*/ 62 w 438"/>
                <a:gd name="T39" fmla="*/ 117 h 337"/>
                <a:gd name="T40" fmla="*/ 72 w 438"/>
                <a:gd name="T41" fmla="*/ 112 h 337"/>
                <a:gd name="T42" fmla="*/ 128 w 438"/>
                <a:gd name="T43" fmla="*/ 56 h 337"/>
                <a:gd name="T44" fmla="*/ 128 w 438"/>
                <a:gd name="T45" fmla="*/ 282 h 337"/>
                <a:gd name="T46" fmla="*/ 213 w 438"/>
                <a:gd name="T47" fmla="*/ 237 h 337"/>
                <a:gd name="T48" fmla="*/ 201 w 438"/>
                <a:gd name="T49" fmla="*/ 242 h 337"/>
                <a:gd name="T50" fmla="*/ 190 w 438"/>
                <a:gd name="T51" fmla="*/ 238 h 337"/>
                <a:gd name="T52" fmla="*/ 189 w 438"/>
                <a:gd name="T53" fmla="*/ 215 h 337"/>
                <a:gd name="T54" fmla="*/ 189 w 438"/>
                <a:gd name="T55" fmla="*/ 123 h 337"/>
                <a:gd name="T56" fmla="*/ 190 w 438"/>
                <a:gd name="T57" fmla="*/ 100 h 337"/>
                <a:gd name="T58" fmla="*/ 213 w 438"/>
                <a:gd name="T59" fmla="*/ 101 h 337"/>
                <a:gd name="T60" fmla="*/ 213 w 438"/>
                <a:gd name="T61" fmla="*/ 237 h 337"/>
                <a:gd name="T62" fmla="*/ 261 w 438"/>
                <a:gd name="T63" fmla="*/ 280 h 337"/>
                <a:gd name="T64" fmla="*/ 249 w 438"/>
                <a:gd name="T65" fmla="*/ 285 h 337"/>
                <a:gd name="T66" fmla="*/ 238 w 438"/>
                <a:gd name="T67" fmla="*/ 281 h 337"/>
                <a:gd name="T68" fmla="*/ 237 w 438"/>
                <a:gd name="T69" fmla="*/ 258 h 337"/>
                <a:gd name="T70" fmla="*/ 237 w 438"/>
                <a:gd name="T71" fmla="*/ 80 h 337"/>
                <a:gd name="T72" fmla="*/ 238 w 438"/>
                <a:gd name="T73" fmla="*/ 57 h 337"/>
                <a:gd name="T74" fmla="*/ 261 w 438"/>
                <a:gd name="T75" fmla="*/ 58 h 337"/>
                <a:gd name="T76" fmla="*/ 261 w 438"/>
                <a:gd name="T77" fmla="*/ 280 h 337"/>
                <a:gd name="T78" fmla="*/ 312 w 438"/>
                <a:gd name="T79" fmla="*/ 312 h 337"/>
                <a:gd name="T80" fmla="*/ 300 w 438"/>
                <a:gd name="T81" fmla="*/ 317 h 337"/>
                <a:gd name="T82" fmla="*/ 289 w 438"/>
                <a:gd name="T83" fmla="*/ 313 h 337"/>
                <a:gd name="T84" fmla="*/ 288 w 438"/>
                <a:gd name="T85" fmla="*/ 290 h 337"/>
                <a:gd name="T86" fmla="*/ 329 w 438"/>
                <a:gd name="T87" fmla="*/ 124 h 337"/>
                <a:gd name="T88" fmla="*/ 288 w 438"/>
                <a:gd name="T89" fmla="*/ 48 h 337"/>
                <a:gd name="T90" fmla="*/ 289 w 438"/>
                <a:gd name="T91" fmla="*/ 25 h 337"/>
                <a:gd name="T92" fmla="*/ 312 w 438"/>
                <a:gd name="T93" fmla="*/ 26 h 337"/>
                <a:gd name="T94" fmla="*/ 312 w 438"/>
                <a:gd name="T95" fmla="*/ 31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8" h="337">
                  <a:moveTo>
                    <a:pt x="151" y="2"/>
                  </a:moveTo>
                  <a:cubicBezTo>
                    <a:pt x="145" y="0"/>
                    <a:pt x="138" y="1"/>
                    <a:pt x="134" y="6"/>
                  </a:cubicBezTo>
                  <a:cubicBezTo>
                    <a:pt x="55" y="85"/>
                    <a:pt x="55" y="85"/>
                    <a:pt x="55" y="85"/>
                  </a:cubicBezTo>
                  <a:cubicBezTo>
                    <a:pt x="16" y="85"/>
                    <a:pt x="16" y="85"/>
                    <a:pt x="16" y="85"/>
                  </a:cubicBezTo>
                  <a:cubicBezTo>
                    <a:pt x="7" y="85"/>
                    <a:pt x="0" y="92"/>
                    <a:pt x="0" y="101"/>
                  </a:cubicBezTo>
                  <a:cubicBezTo>
                    <a:pt x="0" y="237"/>
                    <a:pt x="0" y="237"/>
                    <a:pt x="0" y="237"/>
                  </a:cubicBezTo>
                  <a:cubicBezTo>
                    <a:pt x="0" y="246"/>
                    <a:pt x="7" y="253"/>
                    <a:pt x="16" y="253"/>
                  </a:cubicBezTo>
                  <a:cubicBezTo>
                    <a:pt x="55" y="253"/>
                    <a:pt x="55" y="253"/>
                    <a:pt x="55" y="253"/>
                  </a:cubicBezTo>
                  <a:cubicBezTo>
                    <a:pt x="134" y="332"/>
                    <a:pt x="134" y="332"/>
                    <a:pt x="134" y="332"/>
                  </a:cubicBezTo>
                  <a:cubicBezTo>
                    <a:pt x="137" y="335"/>
                    <a:pt x="141" y="337"/>
                    <a:pt x="145" y="337"/>
                  </a:cubicBezTo>
                  <a:cubicBezTo>
                    <a:pt x="147" y="337"/>
                    <a:pt x="149" y="337"/>
                    <a:pt x="151" y="336"/>
                  </a:cubicBezTo>
                  <a:cubicBezTo>
                    <a:pt x="157" y="333"/>
                    <a:pt x="160" y="328"/>
                    <a:pt x="160" y="321"/>
                  </a:cubicBezTo>
                  <a:cubicBezTo>
                    <a:pt x="160" y="17"/>
                    <a:pt x="160" y="17"/>
                    <a:pt x="160" y="17"/>
                  </a:cubicBezTo>
                  <a:cubicBezTo>
                    <a:pt x="160" y="10"/>
                    <a:pt x="157" y="5"/>
                    <a:pt x="151" y="2"/>
                  </a:cubicBezTo>
                  <a:close/>
                  <a:moveTo>
                    <a:pt x="128" y="282"/>
                  </a:moveTo>
                  <a:cubicBezTo>
                    <a:pt x="72" y="226"/>
                    <a:pt x="72" y="226"/>
                    <a:pt x="72" y="226"/>
                  </a:cubicBezTo>
                  <a:cubicBezTo>
                    <a:pt x="69" y="223"/>
                    <a:pt x="66" y="221"/>
                    <a:pt x="62" y="221"/>
                  </a:cubicBezTo>
                  <a:cubicBezTo>
                    <a:pt x="32" y="221"/>
                    <a:pt x="32" y="221"/>
                    <a:pt x="32" y="221"/>
                  </a:cubicBezTo>
                  <a:cubicBezTo>
                    <a:pt x="32" y="117"/>
                    <a:pt x="32" y="117"/>
                    <a:pt x="32" y="117"/>
                  </a:cubicBezTo>
                  <a:cubicBezTo>
                    <a:pt x="62" y="117"/>
                    <a:pt x="62" y="117"/>
                    <a:pt x="62" y="117"/>
                  </a:cubicBezTo>
                  <a:cubicBezTo>
                    <a:pt x="66" y="117"/>
                    <a:pt x="69" y="115"/>
                    <a:pt x="72" y="112"/>
                  </a:cubicBezTo>
                  <a:cubicBezTo>
                    <a:pt x="128" y="56"/>
                    <a:pt x="128" y="56"/>
                    <a:pt x="128" y="56"/>
                  </a:cubicBezTo>
                  <a:lnTo>
                    <a:pt x="128" y="282"/>
                  </a:lnTo>
                  <a:close/>
                  <a:moveTo>
                    <a:pt x="213" y="237"/>
                  </a:moveTo>
                  <a:cubicBezTo>
                    <a:pt x="210" y="240"/>
                    <a:pt x="205" y="242"/>
                    <a:pt x="201" y="242"/>
                  </a:cubicBezTo>
                  <a:cubicBezTo>
                    <a:pt x="197" y="242"/>
                    <a:pt x="193" y="241"/>
                    <a:pt x="190" y="238"/>
                  </a:cubicBezTo>
                  <a:cubicBezTo>
                    <a:pt x="184" y="232"/>
                    <a:pt x="183" y="222"/>
                    <a:pt x="189" y="215"/>
                  </a:cubicBezTo>
                  <a:cubicBezTo>
                    <a:pt x="229" y="171"/>
                    <a:pt x="193" y="127"/>
                    <a:pt x="189" y="123"/>
                  </a:cubicBezTo>
                  <a:cubicBezTo>
                    <a:pt x="183" y="116"/>
                    <a:pt x="184" y="106"/>
                    <a:pt x="190" y="100"/>
                  </a:cubicBezTo>
                  <a:cubicBezTo>
                    <a:pt x="197" y="94"/>
                    <a:pt x="207" y="95"/>
                    <a:pt x="213" y="101"/>
                  </a:cubicBezTo>
                  <a:cubicBezTo>
                    <a:pt x="234" y="125"/>
                    <a:pt x="261" y="183"/>
                    <a:pt x="213" y="237"/>
                  </a:cubicBezTo>
                  <a:close/>
                  <a:moveTo>
                    <a:pt x="261" y="280"/>
                  </a:moveTo>
                  <a:cubicBezTo>
                    <a:pt x="258" y="283"/>
                    <a:pt x="254" y="285"/>
                    <a:pt x="249" y="285"/>
                  </a:cubicBezTo>
                  <a:cubicBezTo>
                    <a:pt x="245" y="285"/>
                    <a:pt x="242" y="284"/>
                    <a:pt x="238" y="281"/>
                  </a:cubicBezTo>
                  <a:cubicBezTo>
                    <a:pt x="232" y="275"/>
                    <a:pt x="231" y="265"/>
                    <a:pt x="237" y="258"/>
                  </a:cubicBezTo>
                  <a:cubicBezTo>
                    <a:pt x="316" y="170"/>
                    <a:pt x="240" y="83"/>
                    <a:pt x="237" y="80"/>
                  </a:cubicBezTo>
                  <a:cubicBezTo>
                    <a:pt x="231" y="73"/>
                    <a:pt x="232" y="63"/>
                    <a:pt x="238" y="57"/>
                  </a:cubicBezTo>
                  <a:cubicBezTo>
                    <a:pt x="245" y="51"/>
                    <a:pt x="255" y="52"/>
                    <a:pt x="261" y="58"/>
                  </a:cubicBezTo>
                  <a:cubicBezTo>
                    <a:pt x="262" y="60"/>
                    <a:pt x="359" y="170"/>
                    <a:pt x="261" y="280"/>
                  </a:cubicBezTo>
                  <a:close/>
                  <a:moveTo>
                    <a:pt x="312" y="312"/>
                  </a:moveTo>
                  <a:cubicBezTo>
                    <a:pt x="308" y="315"/>
                    <a:pt x="304" y="317"/>
                    <a:pt x="300" y="317"/>
                  </a:cubicBezTo>
                  <a:cubicBezTo>
                    <a:pt x="296" y="317"/>
                    <a:pt x="292" y="316"/>
                    <a:pt x="289" y="313"/>
                  </a:cubicBezTo>
                  <a:cubicBezTo>
                    <a:pt x="282" y="307"/>
                    <a:pt x="282" y="297"/>
                    <a:pt x="288" y="290"/>
                  </a:cubicBezTo>
                  <a:cubicBezTo>
                    <a:pt x="333" y="240"/>
                    <a:pt x="346" y="184"/>
                    <a:pt x="329" y="124"/>
                  </a:cubicBezTo>
                  <a:cubicBezTo>
                    <a:pt x="315" y="79"/>
                    <a:pt x="288" y="48"/>
                    <a:pt x="288" y="48"/>
                  </a:cubicBezTo>
                  <a:cubicBezTo>
                    <a:pt x="282" y="41"/>
                    <a:pt x="282" y="31"/>
                    <a:pt x="289" y="25"/>
                  </a:cubicBezTo>
                  <a:cubicBezTo>
                    <a:pt x="296" y="19"/>
                    <a:pt x="306" y="20"/>
                    <a:pt x="312" y="26"/>
                  </a:cubicBezTo>
                  <a:cubicBezTo>
                    <a:pt x="313" y="28"/>
                    <a:pt x="438" y="171"/>
                    <a:pt x="312" y="3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8" name="组合 2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DCEABBB-FA2E-44AE-BA2C-D4BAEF1EB734}"/>
              </a:ext>
            </a:extLst>
          </p:cNvPr>
          <p:cNvGrpSpPr/>
          <p:nvPr/>
        </p:nvGrpSpPr>
        <p:grpSpPr>
          <a:xfrm>
            <a:off x="1063993" y="1939060"/>
            <a:ext cx="499730" cy="499730"/>
            <a:chOff x="1063993" y="1939060"/>
            <a:chExt cx="499730" cy="499730"/>
          </a:xfrm>
        </p:grpSpPr>
        <p:sp>
          <p:nvSpPr>
            <p:cNvPr id="29" name="Oval 19"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EEBB82C8-98E2-4A6D-8EB1-C40C16FB2CFB}"/>
                </a:ext>
              </a:extLst>
            </p:cNvPr>
            <p:cNvSpPr/>
            <p:nvPr/>
          </p:nvSpPr>
          <p:spPr>
            <a:xfrm>
              <a:off x="1063993" y="1939060"/>
              <a:ext cx="499730" cy="499730"/>
            </a:xfrm>
            <a:prstGeom prst="ellipse">
              <a:avLst/>
            </a:prstGeom>
            <a:gradFill>
              <a:gsLst>
                <a:gs pos="0">
                  <a:srgbClr val="FF649E"/>
                </a:gs>
                <a:gs pos="100000">
                  <a:srgbClr val="FA3777"/>
                </a:gs>
              </a:gsLst>
              <a:lin ang="5400000" scaled="1"/>
            </a:gradFill>
            <a:ln>
              <a:noFill/>
            </a:ln>
            <a:effectLst>
              <a:outerShdw blurRad="190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Freeform 102">
              <a:extLst>
                <a:ext uri="{FF2B5EF4-FFF2-40B4-BE49-F238E27FC236}">
                  <a16:creationId xmlns:a16="http://schemas.microsoft.com/office/drawing/2014/main" id="{04CCA0F1-D554-45C3-8D0A-9E41624EBAEC}"/>
                </a:ext>
              </a:extLst>
            </p:cNvPr>
            <p:cNvSpPr>
              <a:spLocks noEditPoints="1"/>
            </p:cNvSpPr>
            <p:nvPr/>
          </p:nvSpPr>
          <p:spPr bwMode="auto">
            <a:xfrm>
              <a:off x="1228133" y="2098438"/>
              <a:ext cx="171450" cy="180975"/>
            </a:xfrm>
            <a:custGeom>
              <a:avLst/>
              <a:gdLst>
                <a:gd name="T0" fmla="*/ 344 w 344"/>
                <a:gd name="T1" fmla="*/ 171 h 364"/>
                <a:gd name="T2" fmla="*/ 344 w 344"/>
                <a:gd name="T3" fmla="*/ 273 h 364"/>
                <a:gd name="T4" fmla="*/ 328 w 344"/>
                <a:gd name="T5" fmla="*/ 288 h 364"/>
                <a:gd name="T6" fmla="*/ 328 w 344"/>
                <a:gd name="T7" fmla="*/ 288 h 364"/>
                <a:gd name="T8" fmla="*/ 312 w 344"/>
                <a:gd name="T9" fmla="*/ 272 h 364"/>
                <a:gd name="T10" fmla="*/ 312 w 344"/>
                <a:gd name="T11" fmla="*/ 171 h 364"/>
                <a:gd name="T12" fmla="*/ 271 w 344"/>
                <a:gd name="T13" fmla="*/ 73 h 364"/>
                <a:gd name="T14" fmla="*/ 172 w 344"/>
                <a:gd name="T15" fmla="*/ 32 h 364"/>
                <a:gd name="T16" fmla="*/ 172 w 344"/>
                <a:gd name="T17" fmla="*/ 32 h 364"/>
                <a:gd name="T18" fmla="*/ 32 w 344"/>
                <a:gd name="T19" fmla="*/ 171 h 364"/>
                <a:gd name="T20" fmla="*/ 32 w 344"/>
                <a:gd name="T21" fmla="*/ 272 h 364"/>
                <a:gd name="T22" fmla="*/ 16 w 344"/>
                <a:gd name="T23" fmla="*/ 288 h 364"/>
                <a:gd name="T24" fmla="*/ 16 w 344"/>
                <a:gd name="T25" fmla="*/ 288 h 364"/>
                <a:gd name="T26" fmla="*/ 0 w 344"/>
                <a:gd name="T27" fmla="*/ 272 h 364"/>
                <a:gd name="T28" fmla="*/ 0 w 344"/>
                <a:gd name="T29" fmla="*/ 171 h 364"/>
                <a:gd name="T30" fmla="*/ 172 w 344"/>
                <a:gd name="T31" fmla="*/ 0 h 364"/>
                <a:gd name="T32" fmla="*/ 173 w 344"/>
                <a:gd name="T33" fmla="*/ 0 h 364"/>
                <a:gd name="T34" fmla="*/ 294 w 344"/>
                <a:gd name="T35" fmla="*/ 50 h 364"/>
                <a:gd name="T36" fmla="*/ 344 w 344"/>
                <a:gd name="T37" fmla="*/ 171 h 364"/>
                <a:gd name="T38" fmla="*/ 134 w 344"/>
                <a:gd name="T39" fmla="*/ 180 h 364"/>
                <a:gd name="T40" fmla="*/ 138 w 344"/>
                <a:gd name="T41" fmla="*/ 189 h 364"/>
                <a:gd name="T42" fmla="*/ 138 w 344"/>
                <a:gd name="T43" fmla="*/ 351 h 364"/>
                <a:gd name="T44" fmla="*/ 124 w 344"/>
                <a:gd name="T45" fmla="*/ 364 h 364"/>
                <a:gd name="T46" fmla="*/ 124 w 344"/>
                <a:gd name="T47" fmla="*/ 364 h 364"/>
                <a:gd name="T48" fmla="*/ 52 w 344"/>
                <a:gd name="T49" fmla="*/ 317 h 364"/>
                <a:gd name="T50" fmla="*/ 52 w 344"/>
                <a:gd name="T51" fmla="*/ 316 h 364"/>
                <a:gd name="T52" fmla="*/ 52 w 344"/>
                <a:gd name="T53" fmla="*/ 225 h 364"/>
                <a:gd name="T54" fmla="*/ 52 w 344"/>
                <a:gd name="T55" fmla="*/ 223 h 364"/>
                <a:gd name="T56" fmla="*/ 124 w 344"/>
                <a:gd name="T57" fmla="*/ 176 h 364"/>
                <a:gd name="T58" fmla="*/ 124 w 344"/>
                <a:gd name="T59" fmla="*/ 176 h 364"/>
                <a:gd name="T60" fmla="*/ 134 w 344"/>
                <a:gd name="T61" fmla="*/ 180 h 364"/>
                <a:gd name="T62" fmla="*/ 110 w 344"/>
                <a:gd name="T63" fmla="*/ 204 h 364"/>
                <a:gd name="T64" fmla="*/ 80 w 344"/>
                <a:gd name="T65" fmla="*/ 226 h 364"/>
                <a:gd name="T66" fmla="*/ 80 w 344"/>
                <a:gd name="T67" fmla="*/ 315 h 364"/>
                <a:gd name="T68" fmla="*/ 110 w 344"/>
                <a:gd name="T69" fmla="*/ 337 h 364"/>
                <a:gd name="T70" fmla="*/ 110 w 344"/>
                <a:gd name="T71" fmla="*/ 204 h 364"/>
                <a:gd name="T72" fmla="*/ 293 w 344"/>
                <a:gd name="T73" fmla="*/ 225 h 364"/>
                <a:gd name="T74" fmla="*/ 293 w 344"/>
                <a:gd name="T75" fmla="*/ 316 h 364"/>
                <a:gd name="T76" fmla="*/ 293 w 344"/>
                <a:gd name="T77" fmla="*/ 317 h 364"/>
                <a:gd name="T78" fmla="*/ 221 w 344"/>
                <a:gd name="T79" fmla="*/ 364 h 364"/>
                <a:gd name="T80" fmla="*/ 221 w 344"/>
                <a:gd name="T81" fmla="*/ 364 h 364"/>
                <a:gd name="T82" fmla="*/ 207 w 344"/>
                <a:gd name="T83" fmla="*/ 351 h 364"/>
                <a:gd name="T84" fmla="*/ 206 w 344"/>
                <a:gd name="T85" fmla="*/ 190 h 364"/>
                <a:gd name="T86" fmla="*/ 210 w 344"/>
                <a:gd name="T87" fmla="*/ 180 h 364"/>
                <a:gd name="T88" fmla="*/ 220 w 344"/>
                <a:gd name="T89" fmla="*/ 176 h 364"/>
                <a:gd name="T90" fmla="*/ 220 w 344"/>
                <a:gd name="T91" fmla="*/ 176 h 364"/>
                <a:gd name="T92" fmla="*/ 292 w 344"/>
                <a:gd name="T93" fmla="*/ 223 h 364"/>
                <a:gd name="T94" fmla="*/ 293 w 344"/>
                <a:gd name="T95" fmla="*/ 225 h 364"/>
                <a:gd name="T96" fmla="*/ 265 w 344"/>
                <a:gd name="T97" fmla="*/ 315 h 364"/>
                <a:gd name="T98" fmla="*/ 265 w 344"/>
                <a:gd name="T99" fmla="*/ 226 h 364"/>
                <a:gd name="T100" fmla="*/ 234 w 344"/>
                <a:gd name="T101" fmla="*/ 204 h 364"/>
                <a:gd name="T102" fmla="*/ 235 w 344"/>
                <a:gd name="T103" fmla="*/ 337 h 364"/>
                <a:gd name="T104" fmla="*/ 265 w 344"/>
                <a:gd name="T105" fmla="*/ 31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4" h="364">
                  <a:moveTo>
                    <a:pt x="344" y="171"/>
                  </a:moveTo>
                  <a:cubicBezTo>
                    <a:pt x="344" y="273"/>
                    <a:pt x="344" y="273"/>
                    <a:pt x="344" y="273"/>
                  </a:cubicBezTo>
                  <a:cubicBezTo>
                    <a:pt x="344" y="281"/>
                    <a:pt x="337" y="288"/>
                    <a:pt x="328" y="288"/>
                  </a:cubicBezTo>
                  <a:cubicBezTo>
                    <a:pt x="328" y="288"/>
                    <a:pt x="328" y="288"/>
                    <a:pt x="328" y="288"/>
                  </a:cubicBezTo>
                  <a:cubicBezTo>
                    <a:pt x="319" y="288"/>
                    <a:pt x="312" y="281"/>
                    <a:pt x="312" y="272"/>
                  </a:cubicBezTo>
                  <a:cubicBezTo>
                    <a:pt x="312" y="171"/>
                    <a:pt x="312" y="171"/>
                    <a:pt x="312" y="171"/>
                  </a:cubicBezTo>
                  <a:cubicBezTo>
                    <a:pt x="312" y="134"/>
                    <a:pt x="298" y="99"/>
                    <a:pt x="271" y="73"/>
                  </a:cubicBezTo>
                  <a:cubicBezTo>
                    <a:pt x="245" y="47"/>
                    <a:pt x="210" y="32"/>
                    <a:pt x="172" y="32"/>
                  </a:cubicBezTo>
                  <a:cubicBezTo>
                    <a:pt x="172" y="32"/>
                    <a:pt x="172" y="32"/>
                    <a:pt x="172" y="32"/>
                  </a:cubicBezTo>
                  <a:cubicBezTo>
                    <a:pt x="95" y="32"/>
                    <a:pt x="32" y="94"/>
                    <a:pt x="32" y="171"/>
                  </a:cubicBezTo>
                  <a:cubicBezTo>
                    <a:pt x="32" y="272"/>
                    <a:pt x="32" y="272"/>
                    <a:pt x="32" y="272"/>
                  </a:cubicBezTo>
                  <a:cubicBezTo>
                    <a:pt x="32" y="281"/>
                    <a:pt x="25" y="288"/>
                    <a:pt x="16" y="288"/>
                  </a:cubicBezTo>
                  <a:cubicBezTo>
                    <a:pt x="16" y="288"/>
                    <a:pt x="16" y="288"/>
                    <a:pt x="16" y="288"/>
                  </a:cubicBezTo>
                  <a:cubicBezTo>
                    <a:pt x="7" y="288"/>
                    <a:pt x="0" y="281"/>
                    <a:pt x="0" y="272"/>
                  </a:cubicBezTo>
                  <a:cubicBezTo>
                    <a:pt x="0" y="171"/>
                    <a:pt x="0" y="171"/>
                    <a:pt x="0" y="171"/>
                  </a:cubicBezTo>
                  <a:cubicBezTo>
                    <a:pt x="0" y="76"/>
                    <a:pt x="78" y="0"/>
                    <a:pt x="172" y="0"/>
                  </a:cubicBezTo>
                  <a:cubicBezTo>
                    <a:pt x="172" y="0"/>
                    <a:pt x="172" y="0"/>
                    <a:pt x="173" y="0"/>
                  </a:cubicBezTo>
                  <a:cubicBezTo>
                    <a:pt x="218" y="0"/>
                    <a:pt x="262" y="18"/>
                    <a:pt x="294" y="50"/>
                  </a:cubicBezTo>
                  <a:cubicBezTo>
                    <a:pt x="326" y="83"/>
                    <a:pt x="344" y="125"/>
                    <a:pt x="344" y="171"/>
                  </a:cubicBezTo>
                  <a:close/>
                  <a:moveTo>
                    <a:pt x="134" y="180"/>
                  </a:moveTo>
                  <a:cubicBezTo>
                    <a:pt x="137" y="182"/>
                    <a:pt x="138" y="185"/>
                    <a:pt x="138" y="189"/>
                  </a:cubicBezTo>
                  <a:cubicBezTo>
                    <a:pt x="138" y="351"/>
                    <a:pt x="138" y="351"/>
                    <a:pt x="138" y="351"/>
                  </a:cubicBezTo>
                  <a:cubicBezTo>
                    <a:pt x="138" y="359"/>
                    <a:pt x="132" y="364"/>
                    <a:pt x="124" y="364"/>
                  </a:cubicBezTo>
                  <a:cubicBezTo>
                    <a:pt x="124" y="364"/>
                    <a:pt x="124" y="364"/>
                    <a:pt x="124" y="364"/>
                  </a:cubicBezTo>
                  <a:cubicBezTo>
                    <a:pt x="71" y="364"/>
                    <a:pt x="54" y="333"/>
                    <a:pt x="52" y="317"/>
                  </a:cubicBezTo>
                  <a:cubicBezTo>
                    <a:pt x="52" y="316"/>
                    <a:pt x="52" y="317"/>
                    <a:pt x="52" y="316"/>
                  </a:cubicBezTo>
                  <a:cubicBezTo>
                    <a:pt x="52" y="225"/>
                    <a:pt x="52" y="225"/>
                    <a:pt x="52" y="225"/>
                  </a:cubicBezTo>
                  <a:cubicBezTo>
                    <a:pt x="52" y="224"/>
                    <a:pt x="52" y="224"/>
                    <a:pt x="52" y="223"/>
                  </a:cubicBezTo>
                  <a:cubicBezTo>
                    <a:pt x="54" y="207"/>
                    <a:pt x="72" y="176"/>
                    <a:pt x="124" y="176"/>
                  </a:cubicBezTo>
                  <a:cubicBezTo>
                    <a:pt x="124" y="176"/>
                    <a:pt x="124" y="176"/>
                    <a:pt x="124" y="176"/>
                  </a:cubicBezTo>
                  <a:cubicBezTo>
                    <a:pt x="128" y="176"/>
                    <a:pt x="132" y="177"/>
                    <a:pt x="134" y="180"/>
                  </a:cubicBezTo>
                  <a:close/>
                  <a:moveTo>
                    <a:pt x="110" y="204"/>
                  </a:moveTo>
                  <a:cubicBezTo>
                    <a:pt x="85" y="208"/>
                    <a:pt x="81" y="223"/>
                    <a:pt x="80" y="226"/>
                  </a:cubicBezTo>
                  <a:cubicBezTo>
                    <a:pt x="80" y="315"/>
                    <a:pt x="80" y="315"/>
                    <a:pt x="80" y="315"/>
                  </a:cubicBezTo>
                  <a:cubicBezTo>
                    <a:pt x="80" y="318"/>
                    <a:pt x="85" y="333"/>
                    <a:pt x="110" y="337"/>
                  </a:cubicBezTo>
                  <a:lnTo>
                    <a:pt x="110" y="204"/>
                  </a:lnTo>
                  <a:close/>
                  <a:moveTo>
                    <a:pt x="293" y="225"/>
                  </a:moveTo>
                  <a:cubicBezTo>
                    <a:pt x="293" y="316"/>
                    <a:pt x="293" y="316"/>
                    <a:pt x="293" y="316"/>
                  </a:cubicBezTo>
                  <a:cubicBezTo>
                    <a:pt x="293" y="316"/>
                    <a:pt x="293" y="316"/>
                    <a:pt x="293" y="317"/>
                  </a:cubicBezTo>
                  <a:cubicBezTo>
                    <a:pt x="291" y="333"/>
                    <a:pt x="273" y="364"/>
                    <a:pt x="221" y="364"/>
                  </a:cubicBezTo>
                  <a:cubicBezTo>
                    <a:pt x="221" y="364"/>
                    <a:pt x="221" y="364"/>
                    <a:pt x="221" y="364"/>
                  </a:cubicBezTo>
                  <a:cubicBezTo>
                    <a:pt x="213" y="364"/>
                    <a:pt x="207" y="359"/>
                    <a:pt x="207" y="351"/>
                  </a:cubicBezTo>
                  <a:cubicBezTo>
                    <a:pt x="206" y="190"/>
                    <a:pt x="206" y="190"/>
                    <a:pt x="206" y="190"/>
                  </a:cubicBezTo>
                  <a:cubicBezTo>
                    <a:pt x="206" y="186"/>
                    <a:pt x="208" y="182"/>
                    <a:pt x="210" y="180"/>
                  </a:cubicBezTo>
                  <a:cubicBezTo>
                    <a:pt x="213" y="177"/>
                    <a:pt x="216" y="176"/>
                    <a:pt x="220" y="176"/>
                  </a:cubicBezTo>
                  <a:cubicBezTo>
                    <a:pt x="220" y="176"/>
                    <a:pt x="220" y="176"/>
                    <a:pt x="220" y="176"/>
                  </a:cubicBezTo>
                  <a:cubicBezTo>
                    <a:pt x="273" y="176"/>
                    <a:pt x="291" y="207"/>
                    <a:pt x="292" y="223"/>
                  </a:cubicBezTo>
                  <a:cubicBezTo>
                    <a:pt x="293" y="224"/>
                    <a:pt x="293" y="224"/>
                    <a:pt x="293" y="225"/>
                  </a:cubicBezTo>
                  <a:close/>
                  <a:moveTo>
                    <a:pt x="265" y="315"/>
                  </a:moveTo>
                  <a:cubicBezTo>
                    <a:pt x="265" y="226"/>
                    <a:pt x="265" y="226"/>
                    <a:pt x="265" y="226"/>
                  </a:cubicBezTo>
                  <a:cubicBezTo>
                    <a:pt x="264" y="223"/>
                    <a:pt x="259" y="208"/>
                    <a:pt x="234" y="204"/>
                  </a:cubicBezTo>
                  <a:cubicBezTo>
                    <a:pt x="235" y="337"/>
                    <a:pt x="235" y="337"/>
                    <a:pt x="235" y="337"/>
                  </a:cubicBezTo>
                  <a:cubicBezTo>
                    <a:pt x="260" y="333"/>
                    <a:pt x="264" y="318"/>
                    <a:pt x="265" y="3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1" name="组合 3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7CC54B2-6669-45B2-95A9-F96E4DAD4498}"/>
              </a:ext>
            </a:extLst>
          </p:cNvPr>
          <p:cNvGrpSpPr/>
          <p:nvPr/>
        </p:nvGrpSpPr>
        <p:grpSpPr>
          <a:xfrm>
            <a:off x="10629343" y="1942041"/>
            <a:ext cx="499730" cy="499730"/>
            <a:chOff x="10629343" y="1942041"/>
            <a:chExt cx="499730" cy="499730"/>
          </a:xfrm>
        </p:grpSpPr>
        <p:sp>
          <p:nvSpPr>
            <p:cNvPr id="32" name="Oval 23"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FDE6004B-9EA2-457E-996A-EAA408736C5A}"/>
                </a:ext>
              </a:extLst>
            </p:cNvPr>
            <p:cNvSpPr/>
            <p:nvPr/>
          </p:nvSpPr>
          <p:spPr>
            <a:xfrm>
              <a:off x="10629343" y="1942041"/>
              <a:ext cx="499730" cy="499730"/>
            </a:xfrm>
            <a:prstGeom prst="ellipse">
              <a:avLst/>
            </a:prstGeom>
            <a:gradFill>
              <a:gsLst>
                <a:gs pos="0">
                  <a:srgbClr val="FF649E"/>
                </a:gs>
                <a:gs pos="100000">
                  <a:srgbClr val="FA3777"/>
                </a:gs>
              </a:gsLst>
              <a:lin ang="5400000" scaled="1"/>
            </a:gradFill>
            <a:ln>
              <a:noFill/>
            </a:ln>
            <a:effectLst>
              <a:outerShdw blurRad="190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3" name="Freeform 169">
              <a:extLst>
                <a:ext uri="{FF2B5EF4-FFF2-40B4-BE49-F238E27FC236}">
                  <a16:creationId xmlns:a16="http://schemas.microsoft.com/office/drawing/2014/main" id="{E69DC041-22C8-4BAE-B9F8-97CE70668D11}"/>
                </a:ext>
              </a:extLst>
            </p:cNvPr>
            <p:cNvSpPr>
              <a:spLocks noEditPoints="1"/>
            </p:cNvSpPr>
            <p:nvPr/>
          </p:nvSpPr>
          <p:spPr bwMode="auto">
            <a:xfrm>
              <a:off x="10787133" y="2116500"/>
              <a:ext cx="184150" cy="150813"/>
            </a:xfrm>
            <a:custGeom>
              <a:avLst/>
              <a:gdLst>
                <a:gd name="T0" fmla="*/ 367 w 367"/>
                <a:gd name="T1" fmla="*/ 66 h 301"/>
                <a:gd name="T2" fmla="*/ 329 w 367"/>
                <a:gd name="T3" fmla="*/ 250 h 301"/>
                <a:gd name="T4" fmla="*/ 317 w 367"/>
                <a:gd name="T5" fmla="*/ 259 h 301"/>
                <a:gd name="T6" fmla="*/ 315 w 367"/>
                <a:gd name="T7" fmla="*/ 259 h 301"/>
                <a:gd name="T8" fmla="*/ 305 w 367"/>
                <a:gd name="T9" fmla="*/ 245 h 301"/>
                <a:gd name="T10" fmla="*/ 341 w 367"/>
                <a:gd name="T11" fmla="*/ 73 h 301"/>
                <a:gd name="T12" fmla="*/ 111 w 367"/>
                <a:gd name="T13" fmla="*/ 27 h 301"/>
                <a:gd name="T14" fmla="*/ 106 w 367"/>
                <a:gd name="T15" fmla="*/ 53 h 301"/>
                <a:gd name="T16" fmla="*/ 91 w 367"/>
                <a:gd name="T17" fmla="*/ 62 h 301"/>
                <a:gd name="T18" fmla="*/ 82 w 367"/>
                <a:gd name="T19" fmla="*/ 47 h 301"/>
                <a:gd name="T20" fmla="*/ 91 w 367"/>
                <a:gd name="T21" fmla="*/ 10 h 301"/>
                <a:gd name="T22" fmla="*/ 105 w 367"/>
                <a:gd name="T23" fmla="*/ 1 h 301"/>
                <a:gd name="T24" fmla="*/ 357 w 367"/>
                <a:gd name="T25" fmla="*/ 52 h 301"/>
                <a:gd name="T26" fmla="*/ 365 w 367"/>
                <a:gd name="T27" fmla="*/ 57 h 301"/>
                <a:gd name="T28" fmla="*/ 367 w 367"/>
                <a:gd name="T29" fmla="*/ 66 h 301"/>
                <a:gd name="T30" fmla="*/ 292 w 367"/>
                <a:gd name="T31" fmla="*/ 285 h 301"/>
                <a:gd name="T32" fmla="*/ 276 w 367"/>
                <a:gd name="T33" fmla="*/ 301 h 301"/>
                <a:gd name="T34" fmla="*/ 16 w 367"/>
                <a:gd name="T35" fmla="*/ 301 h 301"/>
                <a:gd name="T36" fmla="*/ 0 w 367"/>
                <a:gd name="T37" fmla="*/ 285 h 301"/>
                <a:gd name="T38" fmla="*/ 0 w 367"/>
                <a:gd name="T39" fmla="*/ 89 h 301"/>
                <a:gd name="T40" fmla="*/ 16 w 367"/>
                <a:gd name="T41" fmla="*/ 73 h 301"/>
                <a:gd name="T42" fmla="*/ 276 w 367"/>
                <a:gd name="T43" fmla="*/ 73 h 301"/>
                <a:gd name="T44" fmla="*/ 292 w 367"/>
                <a:gd name="T45" fmla="*/ 89 h 301"/>
                <a:gd name="T46" fmla="*/ 292 w 367"/>
                <a:gd name="T47" fmla="*/ 285 h 301"/>
                <a:gd name="T48" fmla="*/ 32 w 367"/>
                <a:gd name="T49" fmla="*/ 105 h 301"/>
                <a:gd name="T50" fmla="*/ 32 w 367"/>
                <a:gd name="T51" fmla="*/ 204 h 301"/>
                <a:gd name="T52" fmla="*/ 100 w 367"/>
                <a:gd name="T53" fmla="*/ 149 h 301"/>
                <a:gd name="T54" fmla="*/ 119 w 367"/>
                <a:gd name="T55" fmla="*/ 149 h 301"/>
                <a:gd name="T56" fmla="*/ 195 w 367"/>
                <a:gd name="T57" fmla="*/ 217 h 301"/>
                <a:gd name="T58" fmla="*/ 226 w 367"/>
                <a:gd name="T59" fmla="*/ 190 h 301"/>
                <a:gd name="T60" fmla="*/ 243 w 367"/>
                <a:gd name="T61" fmla="*/ 190 h 301"/>
                <a:gd name="T62" fmla="*/ 256 w 367"/>
                <a:gd name="T63" fmla="*/ 203 h 301"/>
                <a:gd name="T64" fmla="*/ 256 w 367"/>
                <a:gd name="T65" fmla="*/ 105 h 301"/>
                <a:gd name="T66" fmla="*/ 32 w 367"/>
                <a:gd name="T67" fmla="*/ 105 h 301"/>
                <a:gd name="T68" fmla="*/ 256 w 367"/>
                <a:gd name="T69" fmla="*/ 269 h 301"/>
                <a:gd name="T70" fmla="*/ 256 w 367"/>
                <a:gd name="T71" fmla="*/ 240 h 301"/>
                <a:gd name="T72" fmla="*/ 234 w 367"/>
                <a:gd name="T73" fmla="*/ 219 h 301"/>
                <a:gd name="T74" fmla="*/ 203 w 367"/>
                <a:gd name="T75" fmla="*/ 246 h 301"/>
                <a:gd name="T76" fmla="*/ 185 w 367"/>
                <a:gd name="T77" fmla="*/ 246 h 301"/>
                <a:gd name="T78" fmla="*/ 108 w 367"/>
                <a:gd name="T79" fmla="*/ 178 h 301"/>
                <a:gd name="T80" fmla="*/ 32 w 367"/>
                <a:gd name="T81" fmla="*/ 240 h 301"/>
                <a:gd name="T82" fmla="*/ 32 w 367"/>
                <a:gd name="T83" fmla="*/ 269 h 301"/>
                <a:gd name="T84" fmla="*/ 256 w 367"/>
                <a:gd name="T85" fmla="*/ 269 h 301"/>
                <a:gd name="T86" fmla="*/ 190 w 367"/>
                <a:gd name="T87" fmla="*/ 170 h 301"/>
                <a:gd name="T88" fmla="*/ 214 w 367"/>
                <a:gd name="T89" fmla="*/ 146 h 301"/>
                <a:gd name="T90" fmla="*/ 190 w 367"/>
                <a:gd name="T91" fmla="*/ 121 h 301"/>
                <a:gd name="T92" fmla="*/ 165 w 367"/>
                <a:gd name="T93" fmla="*/ 146 h 301"/>
                <a:gd name="T94" fmla="*/ 190 w 367"/>
                <a:gd name="T95" fmla="*/ 17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7" h="301">
                  <a:moveTo>
                    <a:pt x="367" y="66"/>
                  </a:moveTo>
                  <a:cubicBezTo>
                    <a:pt x="329" y="250"/>
                    <a:pt x="329" y="250"/>
                    <a:pt x="329" y="250"/>
                  </a:cubicBezTo>
                  <a:cubicBezTo>
                    <a:pt x="328" y="255"/>
                    <a:pt x="323" y="259"/>
                    <a:pt x="317" y="259"/>
                  </a:cubicBezTo>
                  <a:cubicBezTo>
                    <a:pt x="316" y="259"/>
                    <a:pt x="315" y="259"/>
                    <a:pt x="315" y="259"/>
                  </a:cubicBezTo>
                  <a:cubicBezTo>
                    <a:pt x="308" y="258"/>
                    <a:pt x="304" y="251"/>
                    <a:pt x="305" y="245"/>
                  </a:cubicBezTo>
                  <a:cubicBezTo>
                    <a:pt x="341" y="73"/>
                    <a:pt x="341" y="73"/>
                    <a:pt x="341" y="73"/>
                  </a:cubicBezTo>
                  <a:cubicBezTo>
                    <a:pt x="111" y="27"/>
                    <a:pt x="111" y="27"/>
                    <a:pt x="111" y="27"/>
                  </a:cubicBezTo>
                  <a:cubicBezTo>
                    <a:pt x="106" y="53"/>
                    <a:pt x="106" y="53"/>
                    <a:pt x="106" y="53"/>
                  </a:cubicBezTo>
                  <a:cubicBezTo>
                    <a:pt x="104" y="59"/>
                    <a:pt x="98" y="63"/>
                    <a:pt x="91" y="62"/>
                  </a:cubicBezTo>
                  <a:cubicBezTo>
                    <a:pt x="85" y="60"/>
                    <a:pt x="81" y="54"/>
                    <a:pt x="82" y="47"/>
                  </a:cubicBezTo>
                  <a:cubicBezTo>
                    <a:pt x="91" y="10"/>
                    <a:pt x="91" y="10"/>
                    <a:pt x="91" y="10"/>
                  </a:cubicBezTo>
                  <a:cubicBezTo>
                    <a:pt x="92" y="4"/>
                    <a:pt x="98" y="0"/>
                    <a:pt x="105" y="1"/>
                  </a:cubicBezTo>
                  <a:cubicBezTo>
                    <a:pt x="357" y="52"/>
                    <a:pt x="357" y="52"/>
                    <a:pt x="357" y="52"/>
                  </a:cubicBezTo>
                  <a:cubicBezTo>
                    <a:pt x="361" y="53"/>
                    <a:pt x="363" y="55"/>
                    <a:pt x="365" y="57"/>
                  </a:cubicBezTo>
                  <a:cubicBezTo>
                    <a:pt x="367" y="60"/>
                    <a:pt x="367" y="63"/>
                    <a:pt x="367" y="66"/>
                  </a:cubicBezTo>
                  <a:close/>
                  <a:moveTo>
                    <a:pt x="292" y="285"/>
                  </a:moveTo>
                  <a:cubicBezTo>
                    <a:pt x="292" y="294"/>
                    <a:pt x="285" y="301"/>
                    <a:pt x="276" y="301"/>
                  </a:cubicBezTo>
                  <a:cubicBezTo>
                    <a:pt x="16" y="301"/>
                    <a:pt x="16" y="301"/>
                    <a:pt x="16" y="301"/>
                  </a:cubicBezTo>
                  <a:cubicBezTo>
                    <a:pt x="7" y="301"/>
                    <a:pt x="0" y="294"/>
                    <a:pt x="0" y="285"/>
                  </a:cubicBezTo>
                  <a:cubicBezTo>
                    <a:pt x="0" y="89"/>
                    <a:pt x="0" y="89"/>
                    <a:pt x="0" y="89"/>
                  </a:cubicBezTo>
                  <a:cubicBezTo>
                    <a:pt x="0" y="80"/>
                    <a:pt x="7" y="73"/>
                    <a:pt x="16" y="73"/>
                  </a:cubicBezTo>
                  <a:cubicBezTo>
                    <a:pt x="276" y="73"/>
                    <a:pt x="276" y="73"/>
                    <a:pt x="276" y="73"/>
                  </a:cubicBezTo>
                  <a:cubicBezTo>
                    <a:pt x="285" y="73"/>
                    <a:pt x="292" y="80"/>
                    <a:pt x="292" y="89"/>
                  </a:cubicBezTo>
                  <a:lnTo>
                    <a:pt x="292" y="285"/>
                  </a:lnTo>
                  <a:close/>
                  <a:moveTo>
                    <a:pt x="32" y="105"/>
                  </a:moveTo>
                  <a:cubicBezTo>
                    <a:pt x="32" y="204"/>
                    <a:pt x="32" y="204"/>
                    <a:pt x="32" y="204"/>
                  </a:cubicBezTo>
                  <a:cubicBezTo>
                    <a:pt x="100" y="149"/>
                    <a:pt x="100" y="149"/>
                    <a:pt x="100" y="149"/>
                  </a:cubicBezTo>
                  <a:cubicBezTo>
                    <a:pt x="105" y="145"/>
                    <a:pt x="113" y="145"/>
                    <a:pt x="119" y="149"/>
                  </a:cubicBezTo>
                  <a:cubicBezTo>
                    <a:pt x="195" y="217"/>
                    <a:pt x="195" y="217"/>
                    <a:pt x="195" y="217"/>
                  </a:cubicBezTo>
                  <a:cubicBezTo>
                    <a:pt x="226" y="190"/>
                    <a:pt x="226" y="190"/>
                    <a:pt x="226" y="190"/>
                  </a:cubicBezTo>
                  <a:cubicBezTo>
                    <a:pt x="232" y="185"/>
                    <a:pt x="237" y="185"/>
                    <a:pt x="243" y="190"/>
                  </a:cubicBezTo>
                  <a:cubicBezTo>
                    <a:pt x="256" y="203"/>
                    <a:pt x="256" y="203"/>
                    <a:pt x="256" y="203"/>
                  </a:cubicBezTo>
                  <a:cubicBezTo>
                    <a:pt x="256" y="105"/>
                    <a:pt x="256" y="105"/>
                    <a:pt x="256" y="105"/>
                  </a:cubicBezTo>
                  <a:lnTo>
                    <a:pt x="32" y="105"/>
                  </a:lnTo>
                  <a:close/>
                  <a:moveTo>
                    <a:pt x="256" y="269"/>
                  </a:moveTo>
                  <a:cubicBezTo>
                    <a:pt x="256" y="240"/>
                    <a:pt x="256" y="240"/>
                    <a:pt x="256" y="240"/>
                  </a:cubicBezTo>
                  <a:cubicBezTo>
                    <a:pt x="234" y="219"/>
                    <a:pt x="234" y="219"/>
                    <a:pt x="234" y="219"/>
                  </a:cubicBezTo>
                  <a:cubicBezTo>
                    <a:pt x="203" y="246"/>
                    <a:pt x="203" y="246"/>
                    <a:pt x="203" y="246"/>
                  </a:cubicBezTo>
                  <a:cubicBezTo>
                    <a:pt x="198" y="250"/>
                    <a:pt x="191" y="250"/>
                    <a:pt x="185" y="246"/>
                  </a:cubicBezTo>
                  <a:cubicBezTo>
                    <a:pt x="108" y="178"/>
                    <a:pt x="108" y="178"/>
                    <a:pt x="108" y="178"/>
                  </a:cubicBezTo>
                  <a:cubicBezTo>
                    <a:pt x="32" y="240"/>
                    <a:pt x="32" y="240"/>
                    <a:pt x="32" y="240"/>
                  </a:cubicBezTo>
                  <a:cubicBezTo>
                    <a:pt x="32" y="269"/>
                    <a:pt x="32" y="269"/>
                    <a:pt x="32" y="269"/>
                  </a:cubicBezTo>
                  <a:lnTo>
                    <a:pt x="256" y="269"/>
                  </a:lnTo>
                  <a:close/>
                  <a:moveTo>
                    <a:pt x="190" y="170"/>
                  </a:moveTo>
                  <a:cubicBezTo>
                    <a:pt x="203" y="170"/>
                    <a:pt x="214" y="159"/>
                    <a:pt x="214" y="146"/>
                  </a:cubicBezTo>
                  <a:cubicBezTo>
                    <a:pt x="214" y="132"/>
                    <a:pt x="203" y="121"/>
                    <a:pt x="190" y="121"/>
                  </a:cubicBezTo>
                  <a:cubicBezTo>
                    <a:pt x="176" y="121"/>
                    <a:pt x="165" y="132"/>
                    <a:pt x="165" y="146"/>
                  </a:cubicBezTo>
                  <a:cubicBezTo>
                    <a:pt x="165" y="159"/>
                    <a:pt x="176" y="170"/>
                    <a:pt x="190"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4" name="组合 3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80B528D-2D64-435A-97A2-471B2B4FCCCE}"/>
              </a:ext>
            </a:extLst>
          </p:cNvPr>
          <p:cNvGrpSpPr/>
          <p:nvPr/>
        </p:nvGrpSpPr>
        <p:grpSpPr>
          <a:xfrm>
            <a:off x="10623431" y="3203210"/>
            <a:ext cx="499730" cy="499730"/>
            <a:chOff x="10623431" y="3203210"/>
            <a:chExt cx="499730" cy="499730"/>
          </a:xfrm>
        </p:grpSpPr>
        <p:sp>
          <p:nvSpPr>
            <p:cNvPr id="35" name="Oval 25"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CCE196BE-0AF1-41CC-97EB-983CBB32E90E}"/>
                </a:ext>
              </a:extLst>
            </p:cNvPr>
            <p:cNvSpPr/>
            <p:nvPr/>
          </p:nvSpPr>
          <p:spPr>
            <a:xfrm>
              <a:off x="10623431" y="3203210"/>
              <a:ext cx="499730" cy="499730"/>
            </a:xfrm>
            <a:prstGeom prst="ellipse">
              <a:avLst/>
            </a:prstGeom>
            <a:gradFill>
              <a:gsLst>
                <a:gs pos="0">
                  <a:srgbClr val="FFCF4A"/>
                </a:gs>
                <a:gs pos="100000">
                  <a:srgbClr val="F7C22D"/>
                </a:gs>
              </a:gsLst>
              <a:lin ang="5400000" scaled="1"/>
            </a:gradFill>
            <a:ln>
              <a:noFill/>
            </a:ln>
            <a:effectLst>
              <a:outerShdw blurRad="1905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6" name="Freeform 170">
              <a:extLst>
                <a:ext uri="{FF2B5EF4-FFF2-40B4-BE49-F238E27FC236}">
                  <a16:creationId xmlns:a16="http://schemas.microsoft.com/office/drawing/2014/main" id="{608CDFA8-1C79-4679-82E0-0DD3FCF9B522}"/>
                </a:ext>
              </a:extLst>
            </p:cNvPr>
            <p:cNvSpPr>
              <a:spLocks noEditPoints="1"/>
            </p:cNvSpPr>
            <p:nvPr/>
          </p:nvSpPr>
          <p:spPr bwMode="auto">
            <a:xfrm>
              <a:off x="10805034" y="3364969"/>
              <a:ext cx="136525" cy="176213"/>
            </a:xfrm>
            <a:custGeom>
              <a:avLst/>
              <a:gdLst>
                <a:gd name="T0" fmla="*/ 272 w 272"/>
                <a:gd name="T1" fmla="*/ 16 h 352"/>
                <a:gd name="T2" fmla="*/ 256 w 272"/>
                <a:gd name="T3" fmla="*/ 0 h 352"/>
                <a:gd name="T4" fmla="*/ 16 w 272"/>
                <a:gd name="T5" fmla="*/ 0 h 352"/>
                <a:gd name="T6" fmla="*/ 0 w 272"/>
                <a:gd name="T7" fmla="*/ 16 h 352"/>
                <a:gd name="T8" fmla="*/ 0 w 272"/>
                <a:gd name="T9" fmla="*/ 336 h 352"/>
                <a:gd name="T10" fmla="*/ 16 w 272"/>
                <a:gd name="T11" fmla="*/ 352 h 352"/>
                <a:gd name="T12" fmla="*/ 256 w 272"/>
                <a:gd name="T13" fmla="*/ 352 h 352"/>
                <a:gd name="T14" fmla="*/ 272 w 272"/>
                <a:gd name="T15" fmla="*/ 336 h 352"/>
                <a:gd name="T16" fmla="*/ 272 w 272"/>
                <a:gd name="T17" fmla="*/ 16 h 352"/>
                <a:gd name="T18" fmla="*/ 240 w 272"/>
                <a:gd name="T19" fmla="*/ 320 h 352"/>
                <a:gd name="T20" fmla="*/ 32 w 272"/>
                <a:gd name="T21" fmla="*/ 320 h 352"/>
                <a:gd name="T22" fmla="*/ 32 w 272"/>
                <a:gd name="T23" fmla="*/ 32 h 352"/>
                <a:gd name="T24" fmla="*/ 240 w 272"/>
                <a:gd name="T25" fmla="*/ 32 h 352"/>
                <a:gd name="T26" fmla="*/ 240 w 272"/>
                <a:gd name="T27" fmla="*/ 320 h 352"/>
                <a:gd name="T28" fmla="*/ 66 w 272"/>
                <a:gd name="T29" fmla="*/ 252 h 352"/>
                <a:gd name="T30" fmla="*/ 82 w 272"/>
                <a:gd name="T31" fmla="*/ 236 h 352"/>
                <a:gd name="T32" fmla="*/ 190 w 272"/>
                <a:gd name="T33" fmla="*/ 236 h 352"/>
                <a:gd name="T34" fmla="*/ 206 w 272"/>
                <a:gd name="T35" fmla="*/ 252 h 352"/>
                <a:gd name="T36" fmla="*/ 190 w 272"/>
                <a:gd name="T37" fmla="*/ 268 h 352"/>
                <a:gd name="T38" fmla="*/ 82 w 272"/>
                <a:gd name="T39" fmla="*/ 268 h 352"/>
                <a:gd name="T40" fmla="*/ 66 w 272"/>
                <a:gd name="T41" fmla="*/ 252 h 352"/>
                <a:gd name="T42" fmla="*/ 69 w 272"/>
                <a:gd name="T43" fmla="*/ 176 h 352"/>
                <a:gd name="T44" fmla="*/ 85 w 272"/>
                <a:gd name="T45" fmla="*/ 160 h 352"/>
                <a:gd name="T46" fmla="*/ 190 w 272"/>
                <a:gd name="T47" fmla="*/ 160 h 352"/>
                <a:gd name="T48" fmla="*/ 206 w 272"/>
                <a:gd name="T49" fmla="*/ 176 h 352"/>
                <a:gd name="T50" fmla="*/ 190 w 272"/>
                <a:gd name="T51" fmla="*/ 192 h 352"/>
                <a:gd name="T52" fmla="*/ 85 w 272"/>
                <a:gd name="T53" fmla="*/ 192 h 352"/>
                <a:gd name="T54" fmla="*/ 69 w 272"/>
                <a:gd name="T55" fmla="*/ 176 h 352"/>
                <a:gd name="T56" fmla="*/ 69 w 272"/>
                <a:gd name="T57" fmla="*/ 100 h 352"/>
                <a:gd name="T58" fmla="*/ 85 w 272"/>
                <a:gd name="T59" fmla="*/ 84 h 352"/>
                <a:gd name="T60" fmla="*/ 190 w 272"/>
                <a:gd name="T61" fmla="*/ 84 h 352"/>
                <a:gd name="T62" fmla="*/ 206 w 272"/>
                <a:gd name="T63" fmla="*/ 100 h 352"/>
                <a:gd name="T64" fmla="*/ 190 w 272"/>
                <a:gd name="T65" fmla="*/ 116 h 352"/>
                <a:gd name="T66" fmla="*/ 85 w 272"/>
                <a:gd name="T67" fmla="*/ 116 h 352"/>
                <a:gd name="T68" fmla="*/ 69 w 272"/>
                <a:gd name="T69" fmla="*/ 10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2" h="352">
                  <a:moveTo>
                    <a:pt x="272" y="16"/>
                  </a:moveTo>
                  <a:cubicBezTo>
                    <a:pt x="272" y="7"/>
                    <a:pt x="265" y="0"/>
                    <a:pt x="256" y="0"/>
                  </a:cubicBezTo>
                  <a:cubicBezTo>
                    <a:pt x="16" y="0"/>
                    <a:pt x="16" y="0"/>
                    <a:pt x="16" y="0"/>
                  </a:cubicBezTo>
                  <a:cubicBezTo>
                    <a:pt x="7" y="0"/>
                    <a:pt x="0" y="7"/>
                    <a:pt x="0" y="16"/>
                  </a:cubicBezTo>
                  <a:cubicBezTo>
                    <a:pt x="0" y="336"/>
                    <a:pt x="0" y="336"/>
                    <a:pt x="0" y="336"/>
                  </a:cubicBezTo>
                  <a:cubicBezTo>
                    <a:pt x="0" y="345"/>
                    <a:pt x="7" y="352"/>
                    <a:pt x="16" y="352"/>
                  </a:cubicBezTo>
                  <a:cubicBezTo>
                    <a:pt x="256" y="352"/>
                    <a:pt x="256" y="352"/>
                    <a:pt x="256" y="352"/>
                  </a:cubicBezTo>
                  <a:cubicBezTo>
                    <a:pt x="265" y="352"/>
                    <a:pt x="272" y="345"/>
                    <a:pt x="272" y="336"/>
                  </a:cubicBezTo>
                  <a:lnTo>
                    <a:pt x="272" y="16"/>
                  </a:lnTo>
                  <a:close/>
                  <a:moveTo>
                    <a:pt x="240" y="320"/>
                  </a:moveTo>
                  <a:cubicBezTo>
                    <a:pt x="32" y="320"/>
                    <a:pt x="32" y="320"/>
                    <a:pt x="32" y="320"/>
                  </a:cubicBezTo>
                  <a:cubicBezTo>
                    <a:pt x="32" y="32"/>
                    <a:pt x="32" y="32"/>
                    <a:pt x="32" y="32"/>
                  </a:cubicBezTo>
                  <a:cubicBezTo>
                    <a:pt x="240" y="32"/>
                    <a:pt x="240" y="32"/>
                    <a:pt x="240" y="32"/>
                  </a:cubicBezTo>
                  <a:lnTo>
                    <a:pt x="240" y="320"/>
                  </a:lnTo>
                  <a:close/>
                  <a:moveTo>
                    <a:pt x="66" y="252"/>
                  </a:moveTo>
                  <a:cubicBezTo>
                    <a:pt x="66" y="243"/>
                    <a:pt x="73" y="236"/>
                    <a:pt x="82" y="236"/>
                  </a:cubicBezTo>
                  <a:cubicBezTo>
                    <a:pt x="190" y="236"/>
                    <a:pt x="190" y="236"/>
                    <a:pt x="190" y="236"/>
                  </a:cubicBezTo>
                  <a:cubicBezTo>
                    <a:pt x="199" y="236"/>
                    <a:pt x="206" y="243"/>
                    <a:pt x="206" y="252"/>
                  </a:cubicBezTo>
                  <a:cubicBezTo>
                    <a:pt x="206" y="261"/>
                    <a:pt x="199" y="268"/>
                    <a:pt x="190" y="268"/>
                  </a:cubicBezTo>
                  <a:cubicBezTo>
                    <a:pt x="82" y="268"/>
                    <a:pt x="82" y="268"/>
                    <a:pt x="82" y="268"/>
                  </a:cubicBezTo>
                  <a:cubicBezTo>
                    <a:pt x="73" y="268"/>
                    <a:pt x="66" y="261"/>
                    <a:pt x="66" y="252"/>
                  </a:cubicBezTo>
                  <a:close/>
                  <a:moveTo>
                    <a:pt x="69" y="176"/>
                  </a:moveTo>
                  <a:cubicBezTo>
                    <a:pt x="69" y="167"/>
                    <a:pt x="76" y="160"/>
                    <a:pt x="85" y="160"/>
                  </a:cubicBezTo>
                  <a:cubicBezTo>
                    <a:pt x="190" y="160"/>
                    <a:pt x="190" y="160"/>
                    <a:pt x="190" y="160"/>
                  </a:cubicBezTo>
                  <a:cubicBezTo>
                    <a:pt x="199" y="160"/>
                    <a:pt x="206" y="167"/>
                    <a:pt x="206" y="176"/>
                  </a:cubicBezTo>
                  <a:cubicBezTo>
                    <a:pt x="206" y="185"/>
                    <a:pt x="199" y="192"/>
                    <a:pt x="190" y="192"/>
                  </a:cubicBezTo>
                  <a:cubicBezTo>
                    <a:pt x="85" y="192"/>
                    <a:pt x="85" y="192"/>
                    <a:pt x="85" y="192"/>
                  </a:cubicBezTo>
                  <a:cubicBezTo>
                    <a:pt x="76" y="192"/>
                    <a:pt x="69" y="185"/>
                    <a:pt x="69" y="176"/>
                  </a:cubicBezTo>
                  <a:close/>
                  <a:moveTo>
                    <a:pt x="69" y="100"/>
                  </a:moveTo>
                  <a:cubicBezTo>
                    <a:pt x="69" y="91"/>
                    <a:pt x="76" y="84"/>
                    <a:pt x="85" y="84"/>
                  </a:cubicBezTo>
                  <a:cubicBezTo>
                    <a:pt x="190" y="84"/>
                    <a:pt x="190" y="84"/>
                    <a:pt x="190" y="84"/>
                  </a:cubicBezTo>
                  <a:cubicBezTo>
                    <a:pt x="199" y="84"/>
                    <a:pt x="206" y="91"/>
                    <a:pt x="206" y="100"/>
                  </a:cubicBezTo>
                  <a:cubicBezTo>
                    <a:pt x="206" y="109"/>
                    <a:pt x="199" y="116"/>
                    <a:pt x="190" y="116"/>
                  </a:cubicBezTo>
                  <a:cubicBezTo>
                    <a:pt x="85" y="116"/>
                    <a:pt x="85" y="116"/>
                    <a:pt x="85" y="116"/>
                  </a:cubicBezTo>
                  <a:cubicBezTo>
                    <a:pt x="76" y="116"/>
                    <a:pt x="69" y="109"/>
                    <a:pt x="69"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37" name="组合 3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82F5574-81D8-47A6-ACA9-FB40C5F03386}"/>
              </a:ext>
            </a:extLst>
          </p:cNvPr>
          <p:cNvGrpSpPr/>
          <p:nvPr/>
        </p:nvGrpSpPr>
        <p:grpSpPr>
          <a:xfrm>
            <a:off x="10623431" y="4469747"/>
            <a:ext cx="499730" cy="499730"/>
            <a:chOff x="10623431" y="4469747"/>
            <a:chExt cx="499730" cy="499730"/>
          </a:xfrm>
        </p:grpSpPr>
        <p:sp>
          <p:nvSpPr>
            <p:cNvPr id="38" name="Oval 29"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EB710E72-0923-4451-95ED-C51E9AA4A67F}"/>
                </a:ext>
              </a:extLst>
            </p:cNvPr>
            <p:cNvSpPr/>
            <p:nvPr/>
          </p:nvSpPr>
          <p:spPr>
            <a:xfrm>
              <a:off x="10623431" y="4469747"/>
              <a:ext cx="499730" cy="499730"/>
            </a:xfrm>
            <a:prstGeom prst="ellipse">
              <a:avLst/>
            </a:prstGeom>
            <a:gradFill>
              <a:gsLst>
                <a:gs pos="0">
                  <a:srgbClr val="64CEF4"/>
                </a:gs>
                <a:gs pos="100000">
                  <a:srgbClr val="57B2FE"/>
                </a:gs>
              </a:gsLst>
              <a:lin ang="5400000" scaled="1"/>
            </a:gradFill>
            <a:ln>
              <a:noFill/>
            </a:ln>
            <a:effectLst>
              <a:outerShdw blurRad="1905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9" name="Freeform 171">
              <a:extLst>
                <a:ext uri="{FF2B5EF4-FFF2-40B4-BE49-F238E27FC236}">
                  <a16:creationId xmlns:a16="http://schemas.microsoft.com/office/drawing/2014/main" id="{399423D1-A5F4-4D23-86B6-D0DA484D99D6}"/>
                </a:ext>
              </a:extLst>
            </p:cNvPr>
            <p:cNvSpPr>
              <a:spLocks noEditPoints="1"/>
            </p:cNvSpPr>
            <p:nvPr/>
          </p:nvSpPr>
          <p:spPr bwMode="auto">
            <a:xfrm>
              <a:off x="10789159" y="4628331"/>
              <a:ext cx="168275" cy="182563"/>
            </a:xfrm>
            <a:custGeom>
              <a:avLst/>
              <a:gdLst>
                <a:gd name="T0" fmla="*/ 84 w 336"/>
                <a:gd name="T1" fmla="*/ 71 h 364"/>
                <a:gd name="T2" fmla="*/ 84 w 336"/>
                <a:gd name="T3" fmla="*/ 20 h 364"/>
                <a:gd name="T4" fmla="*/ 104 w 336"/>
                <a:gd name="T5" fmla="*/ 0 h 364"/>
                <a:gd name="T6" fmla="*/ 124 w 336"/>
                <a:gd name="T7" fmla="*/ 20 h 364"/>
                <a:gd name="T8" fmla="*/ 124 w 336"/>
                <a:gd name="T9" fmla="*/ 71 h 364"/>
                <a:gd name="T10" fmla="*/ 104 w 336"/>
                <a:gd name="T11" fmla="*/ 91 h 364"/>
                <a:gd name="T12" fmla="*/ 84 w 336"/>
                <a:gd name="T13" fmla="*/ 71 h 364"/>
                <a:gd name="T14" fmla="*/ 232 w 336"/>
                <a:gd name="T15" fmla="*/ 91 h 364"/>
                <a:gd name="T16" fmla="*/ 252 w 336"/>
                <a:gd name="T17" fmla="*/ 71 h 364"/>
                <a:gd name="T18" fmla="*/ 252 w 336"/>
                <a:gd name="T19" fmla="*/ 20 h 364"/>
                <a:gd name="T20" fmla="*/ 232 w 336"/>
                <a:gd name="T21" fmla="*/ 0 h 364"/>
                <a:gd name="T22" fmla="*/ 212 w 336"/>
                <a:gd name="T23" fmla="*/ 20 h 364"/>
                <a:gd name="T24" fmla="*/ 212 w 336"/>
                <a:gd name="T25" fmla="*/ 71 h 364"/>
                <a:gd name="T26" fmla="*/ 232 w 336"/>
                <a:gd name="T27" fmla="*/ 91 h 364"/>
                <a:gd name="T28" fmla="*/ 97 w 336"/>
                <a:gd name="T29" fmla="*/ 160 h 364"/>
                <a:gd name="T30" fmla="*/ 239 w 336"/>
                <a:gd name="T31" fmla="*/ 160 h 364"/>
                <a:gd name="T32" fmla="*/ 255 w 336"/>
                <a:gd name="T33" fmla="*/ 144 h 364"/>
                <a:gd name="T34" fmla="*/ 239 w 336"/>
                <a:gd name="T35" fmla="*/ 128 h 364"/>
                <a:gd name="T36" fmla="*/ 97 w 336"/>
                <a:gd name="T37" fmla="*/ 128 h 364"/>
                <a:gd name="T38" fmla="*/ 81 w 336"/>
                <a:gd name="T39" fmla="*/ 144 h 364"/>
                <a:gd name="T40" fmla="*/ 97 w 336"/>
                <a:gd name="T41" fmla="*/ 160 h 364"/>
                <a:gd name="T42" fmla="*/ 320 w 336"/>
                <a:gd name="T43" fmla="*/ 28 h 364"/>
                <a:gd name="T44" fmla="*/ 287 w 336"/>
                <a:gd name="T45" fmla="*/ 28 h 364"/>
                <a:gd name="T46" fmla="*/ 271 w 336"/>
                <a:gd name="T47" fmla="*/ 44 h 364"/>
                <a:gd name="T48" fmla="*/ 287 w 336"/>
                <a:gd name="T49" fmla="*/ 60 h 364"/>
                <a:gd name="T50" fmla="*/ 304 w 336"/>
                <a:gd name="T51" fmla="*/ 60 h 364"/>
                <a:gd name="T52" fmla="*/ 304 w 336"/>
                <a:gd name="T53" fmla="*/ 332 h 364"/>
                <a:gd name="T54" fmla="*/ 32 w 336"/>
                <a:gd name="T55" fmla="*/ 332 h 364"/>
                <a:gd name="T56" fmla="*/ 32 w 336"/>
                <a:gd name="T57" fmla="*/ 60 h 364"/>
                <a:gd name="T58" fmla="*/ 49 w 336"/>
                <a:gd name="T59" fmla="*/ 60 h 364"/>
                <a:gd name="T60" fmla="*/ 65 w 336"/>
                <a:gd name="T61" fmla="*/ 44 h 364"/>
                <a:gd name="T62" fmla="*/ 49 w 336"/>
                <a:gd name="T63" fmla="*/ 28 h 364"/>
                <a:gd name="T64" fmla="*/ 16 w 336"/>
                <a:gd name="T65" fmla="*/ 28 h 364"/>
                <a:gd name="T66" fmla="*/ 0 w 336"/>
                <a:gd name="T67" fmla="*/ 45 h 364"/>
                <a:gd name="T68" fmla="*/ 0 w 336"/>
                <a:gd name="T69" fmla="*/ 348 h 364"/>
                <a:gd name="T70" fmla="*/ 16 w 336"/>
                <a:gd name="T71" fmla="*/ 364 h 364"/>
                <a:gd name="T72" fmla="*/ 320 w 336"/>
                <a:gd name="T73" fmla="*/ 364 h 364"/>
                <a:gd name="T74" fmla="*/ 336 w 336"/>
                <a:gd name="T75" fmla="*/ 348 h 364"/>
                <a:gd name="T76" fmla="*/ 336 w 336"/>
                <a:gd name="T77" fmla="*/ 45 h 364"/>
                <a:gd name="T78" fmla="*/ 320 w 336"/>
                <a:gd name="T79" fmla="*/ 28 h 364"/>
                <a:gd name="T80" fmla="*/ 155 w 336"/>
                <a:gd name="T81" fmla="*/ 60 h 364"/>
                <a:gd name="T82" fmla="*/ 181 w 336"/>
                <a:gd name="T83" fmla="*/ 60 h 364"/>
                <a:gd name="T84" fmla="*/ 197 w 336"/>
                <a:gd name="T85" fmla="*/ 44 h 364"/>
                <a:gd name="T86" fmla="*/ 181 w 336"/>
                <a:gd name="T87" fmla="*/ 28 h 364"/>
                <a:gd name="T88" fmla="*/ 155 w 336"/>
                <a:gd name="T89" fmla="*/ 28 h 364"/>
                <a:gd name="T90" fmla="*/ 139 w 336"/>
                <a:gd name="T91" fmla="*/ 44 h 364"/>
                <a:gd name="T92" fmla="*/ 155 w 336"/>
                <a:gd name="T93" fmla="*/ 60 h 364"/>
                <a:gd name="T94" fmla="*/ 97 w 336"/>
                <a:gd name="T95" fmla="*/ 232 h 364"/>
                <a:gd name="T96" fmla="*/ 239 w 336"/>
                <a:gd name="T97" fmla="*/ 232 h 364"/>
                <a:gd name="T98" fmla="*/ 255 w 336"/>
                <a:gd name="T99" fmla="*/ 216 h 364"/>
                <a:gd name="T100" fmla="*/ 239 w 336"/>
                <a:gd name="T101" fmla="*/ 200 h 364"/>
                <a:gd name="T102" fmla="*/ 97 w 336"/>
                <a:gd name="T103" fmla="*/ 200 h 364"/>
                <a:gd name="T104" fmla="*/ 81 w 336"/>
                <a:gd name="T105" fmla="*/ 216 h 364"/>
                <a:gd name="T106" fmla="*/ 97 w 336"/>
                <a:gd name="T107" fmla="*/ 23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64">
                  <a:moveTo>
                    <a:pt x="84" y="71"/>
                  </a:moveTo>
                  <a:cubicBezTo>
                    <a:pt x="84" y="20"/>
                    <a:pt x="84" y="20"/>
                    <a:pt x="84" y="20"/>
                  </a:cubicBezTo>
                  <a:cubicBezTo>
                    <a:pt x="84" y="9"/>
                    <a:pt x="93" y="0"/>
                    <a:pt x="104" y="0"/>
                  </a:cubicBezTo>
                  <a:cubicBezTo>
                    <a:pt x="115" y="0"/>
                    <a:pt x="124" y="9"/>
                    <a:pt x="124" y="20"/>
                  </a:cubicBezTo>
                  <a:cubicBezTo>
                    <a:pt x="124" y="71"/>
                    <a:pt x="124" y="71"/>
                    <a:pt x="124" y="71"/>
                  </a:cubicBezTo>
                  <a:cubicBezTo>
                    <a:pt x="124" y="82"/>
                    <a:pt x="115" y="91"/>
                    <a:pt x="104" y="91"/>
                  </a:cubicBezTo>
                  <a:cubicBezTo>
                    <a:pt x="93" y="91"/>
                    <a:pt x="84" y="82"/>
                    <a:pt x="84" y="71"/>
                  </a:cubicBezTo>
                  <a:close/>
                  <a:moveTo>
                    <a:pt x="232" y="91"/>
                  </a:moveTo>
                  <a:cubicBezTo>
                    <a:pt x="243" y="91"/>
                    <a:pt x="252" y="82"/>
                    <a:pt x="252" y="71"/>
                  </a:cubicBezTo>
                  <a:cubicBezTo>
                    <a:pt x="252" y="20"/>
                    <a:pt x="252" y="20"/>
                    <a:pt x="252" y="20"/>
                  </a:cubicBezTo>
                  <a:cubicBezTo>
                    <a:pt x="252" y="9"/>
                    <a:pt x="243" y="0"/>
                    <a:pt x="232" y="0"/>
                  </a:cubicBezTo>
                  <a:cubicBezTo>
                    <a:pt x="221" y="0"/>
                    <a:pt x="212" y="9"/>
                    <a:pt x="212" y="20"/>
                  </a:cubicBezTo>
                  <a:cubicBezTo>
                    <a:pt x="212" y="71"/>
                    <a:pt x="212" y="71"/>
                    <a:pt x="212" y="71"/>
                  </a:cubicBezTo>
                  <a:cubicBezTo>
                    <a:pt x="212" y="82"/>
                    <a:pt x="221" y="91"/>
                    <a:pt x="232" y="91"/>
                  </a:cubicBezTo>
                  <a:close/>
                  <a:moveTo>
                    <a:pt x="97" y="160"/>
                  </a:moveTo>
                  <a:cubicBezTo>
                    <a:pt x="239" y="160"/>
                    <a:pt x="239" y="160"/>
                    <a:pt x="239" y="160"/>
                  </a:cubicBezTo>
                  <a:cubicBezTo>
                    <a:pt x="248" y="160"/>
                    <a:pt x="255" y="153"/>
                    <a:pt x="255" y="144"/>
                  </a:cubicBezTo>
                  <a:cubicBezTo>
                    <a:pt x="255" y="135"/>
                    <a:pt x="248" y="128"/>
                    <a:pt x="239" y="128"/>
                  </a:cubicBezTo>
                  <a:cubicBezTo>
                    <a:pt x="97" y="128"/>
                    <a:pt x="97" y="128"/>
                    <a:pt x="97" y="128"/>
                  </a:cubicBezTo>
                  <a:cubicBezTo>
                    <a:pt x="88" y="128"/>
                    <a:pt x="81" y="135"/>
                    <a:pt x="81" y="144"/>
                  </a:cubicBezTo>
                  <a:cubicBezTo>
                    <a:pt x="81" y="153"/>
                    <a:pt x="88" y="160"/>
                    <a:pt x="97" y="160"/>
                  </a:cubicBezTo>
                  <a:close/>
                  <a:moveTo>
                    <a:pt x="320" y="28"/>
                  </a:moveTo>
                  <a:cubicBezTo>
                    <a:pt x="287" y="28"/>
                    <a:pt x="287" y="28"/>
                    <a:pt x="287" y="28"/>
                  </a:cubicBezTo>
                  <a:cubicBezTo>
                    <a:pt x="278" y="28"/>
                    <a:pt x="271" y="35"/>
                    <a:pt x="271" y="44"/>
                  </a:cubicBezTo>
                  <a:cubicBezTo>
                    <a:pt x="271" y="53"/>
                    <a:pt x="278" y="60"/>
                    <a:pt x="287" y="60"/>
                  </a:cubicBezTo>
                  <a:cubicBezTo>
                    <a:pt x="304" y="60"/>
                    <a:pt x="304" y="60"/>
                    <a:pt x="304" y="60"/>
                  </a:cubicBezTo>
                  <a:cubicBezTo>
                    <a:pt x="304" y="332"/>
                    <a:pt x="304" y="332"/>
                    <a:pt x="304" y="332"/>
                  </a:cubicBezTo>
                  <a:cubicBezTo>
                    <a:pt x="32" y="332"/>
                    <a:pt x="32" y="332"/>
                    <a:pt x="32" y="332"/>
                  </a:cubicBezTo>
                  <a:cubicBezTo>
                    <a:pt x="32" y="60"/>
                    <a:pt x="32" y="60"/>
                    <a:pt x="32" y="60"/>
                  </a:cubicBezTo>
                  <a:cubicBezTo>
                    <a:pt x="49" y="60"/>
                    <a:pt x="49" y="60"/>
                    <a:pt x="49" y="60"/>
                  </a:cubicBezTo>
                  <a:cubicBezTo>
                    <a:pt x="58" y="60"/>
                    <a:pt x="65" y="53"/>
                    <a:pt x="65" y="44"/>
                  </a:cubicBezTo>
                  <a:cubicBezTo>
                    <a:pt x="65" y="35"/>
                    <a:pt x="58" y="28"/>
                    <a:pt x="49" y="28"/>
                  </a:cubicBezTo>
                  <a:cubicBezTo>
                    <a:pt x="16" y="28"/>
                    <a:pt x="16" y="28"/>
                    <a:pt x="16" y="28"/>
                  </a:cubicBezTo>
                  <a:cubicBezTo>
                    <a:pt x="7" y="28"/>
                    <a:pt x="0" y="37"/>
                    <a:pt x="0" y="45"/>
                  </a:cubicBezTo>
                  <a:cubicBezTo>
                    <a:pt x="0" y="348"/>
                    <a:pt x="0" y="348"/>
                    <a:pt x="0" y="348"/>
                  </a:cubicBezTo>
                  <a:cubicBezTo>
                    <a:pt x="0" y="357"/>
                    <a:pt x="7" y="364"/>
                    <a:pt x="16" y="364"/>
                  </a:cubicBezTo>
                  <a:cubicBezTo>
                    <a:pt x="320" y="364"/>
                    <a:pt x="320" y="364"/>
                    <a:pt x="320" y="364"/>
                  </a:cubicBezTo>
                  <a:cubicBezTo>
                    <a:pt x="329" y="364"/>
                    <a:pt x="336" y="357"/>
                    <a:pt x="336" y="348"/>
                  </a:cubicBezTo>
                  <a:cubicBezTo>
                    <a:pt x="336" y="45"/>
                    <a:pt x="336" y="45"/>
                    <a:pt x="336" y="45"/>
                  </a:cubicBezTo>
                  <a:cubicBezTo>
                    <a:pt x="336" y="37"/>
                    <a:pt x="329" y="28"/>
                    <a:pt x="320" y="28"/>
                  </a:cubicBezTo>
                  <a:close/>
                  <a:moveTo>
                    <a:pt x="155" y="60"/>
                  </a:moveTo>
                  <a:cubicBezTo>
                    <a:pt x="181" y="60"/>
                    <a:pt x="181" y="60"/>
                    <a:pt x="181" y="60"/>
                  </a:cubicBezTo>
                  <a:cubicBezTo>
                    <a:pt x="190" y="60"/>
                    <a:pt x="197" y="53"/>
                    <a:pt x="197" y="44"/>
                  </a:cubicBezTo>
                  <a:cubicBezTo>
                    <a:pt x="197" y="35"/>
                    <a:pt x="190" y="28"/>
                    <a:pt x="181" y="28"/>
                  </a:cubicBezTo>
                  <a:cubicBezTo>
                    <a:pt x="155" y="28"/>
                    <a:pt x="155" y="28"/>
                    <a:pt x="155" y="28"/>
                  </a:cubicBezTo>
                  <a:cubicBezTo>
                    <a:pt x="146" y="28"/>
                    <a:pt x="139" y="35"/>
                    <a:pt x="139" y="44"/>
                  </a:cubicBezTo>
                  <a:cubicBezTo>
                    <a:pt x="139" y="53"/>
                    <a:pt x="146" y="60"/>
                    <a:pt x="155" y="60"/>
                  </a:cubicBezTo>
                  <a:close/>
                  <a:moveTo>
                    <a:pt x="97" y="232"/>
                  </a:moveTo>
                  <a:cubicBezTo>
                    <a:pt x="239" y="232"/>
                    <a:pt x="239" y="232"/>
                    <a:pt x="239" y="232"/>
                  </a:cubicBezTo>
                  <a:cubicBezTo>
                    <a:pt x="248" y="232"/>
                    <a:pt x="255" y="225"/>
                    <a:pt x="255" y="216"/>
                  </a:cubicBezTo>
                  <a:cubicBezTo>
                    <a:pt x="255" y="207"/>
                    <a:pt x="248" y="200"/>
                    <a:pt x="239" y="200"/>
                  </a:cubicBezTo>
                  <a:cubicBezTo>
                    <a:pt x="97" y="200"/>
                    <a:pt x="97" y="200"/>
                    <a:pt x="97" y="200"/>
                  </a:cubicBezTo>
                  <a:cubicBezTo>
                    <a:pt x="88" y="200"/>
                    <a:pt x="81" y="207"/>
                    <a:pt x="81" y="216"/>
                  </a:cubicBezTo>
                  <a:cubicBezTo>
                    <a:pt x="81" y="225"/>
                    <a:pt x="88" y="232"/>
                    <a:pt x="97" y="2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286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35" presetClass="path" presetSubtype="0" decel="100000" fill="hold" nodeType="withEffect">
                                  <p:stCondLst>
                                    <p:cond delay="0"/>
                                  </p:stCondLst>
                                  <p:childTnLst>
                                    <p:animMotion origin="layout" path="M -0.0181 0.0294 L -2.70833E-6 -4.81481E-6 " pathEditMode="relative" rAng="0" ptsTypes="AA">
                                      <p:cBhvr>
                                        <p:cTn id="9" dur="1000" fill="hold"/>
                                        <p:tgtEl>
                                          <p:spTgt spid="13"/>
                                        </p:tgtEl>
                                        <p:attrNameLst>
                                          <p:attrName>ppt_x</p:attrName>
                                          <p:attrName>ppt_y</p:attrName>
                                        </p:attrNameLst>
                                      </p:cBhvr>
                                      <p:rCtr x="898" y="-1481"/>
                                    </p:animMotion>
                                  </p:childTnLst>
                                </p:cTn>
                              </p:par>
                              <p:par>
                                <p:cTn id="10" presetID="10" presetClass="entr" presetSubtype="0" fill="hold" nodeType="withEffect">
                                  <p:stCondLst>
                                    <p:cond delay="2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35" presetClass="path" presetSubtype="0" decel="100000" fill="hold" nodeType="withEffect">
                                  <p:stCondLst>
                                    <p:cond delay="200"/>
                                  </p:stCondLst>
                                  <p:childTnLst>
                                    <p:animMotion origin="layout" path="M 0.0181 0.0294 L 2.29167E-6 -4.81481E-6 " pathEditMode="relative" rAng="0" ptsTypes="AA">
                                      <p:cBhvr>
                                        <p:cTn id="14" dur="1000" fill="hold"/>
                                        <p:tgtEl>
                                          <p:spTgt spid="10"/>
                                        </p:tgtEl>
                                        <p:attrNameLst>
                                          <p:attrName>ppt_x</p:attrName>
                                          <p:attrName>ppt_y</p:attrName>
                                        </p:attrNameLst>
                                      </p:cBhvr>
                                      <p:rCtr x="-911" y="-1481"/>
                                    </p:animMotion>
                                  </p:childTnLst>
                                </p:cTn>
                              </p:par>
                              <p:par>
                                <p:cTn id="15" presetID="10" presetClass="entr" presetSubtype="0" fill="hold" nodeType="withEffect">
                                  <p:stCondLst>
                                    <p:cond delay="4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42" presetClass="path" presetSubtype="0" decel="100000" fill="hold" nodeType="withEffect">
                                  <p:stCondLst>
                                    <p:cond delay="400"/>
                                  </p:stCondLst>
                                  <p:childTnLst>
                                    <p:animMotion origin="layout" path="M 0 -0.0206 L 0 7.40741E-7 " pathEditMode="relative" rAng="0" ptsTypes="AA">
                                      <p:cBhvr>
                                        <p:cTn id="19" dur="1000" fill="hold"/>
                                        <p:tgtEl>
                                          <p:spTgt spid="7"/>
                                        </p:tgtEl>
                                        <p:attrNameLst>
                                          <p:attrName>ppt_x</p:attrName>
                                          <p:attrName>ppt_y</p:attrName>
                                        </p:attrNameLst>
                                      </p:cBhvr>
                                      <p:rCtr x="0" y="1019"/>
                                    </p:animMotion>
                                  </p:childTnLst>
                                </p:cTn>
                              </p:par>
                              <p:par>
                                <p:cTn id="20" presetID="10" presetClass="entr" presetSubtype="0" fill="hold" nodeType="withEffect">
                                  <p:stCondLst>
                                    <p:cond delay="6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35" presetClass="path" presetSubtype="0" decel="100000" fill="hold" nodeType="withEffect">
                                  <p:stCondLst>
                                    <p:cond delay="600"/>
                                  </p:stCondLst>
                                  <p:childTnLst>
                                    <p:animMotion origin="layout" path="M 0.01667 2.96296E-6 L 1.25E-6 2.96296E-6 " pathEditMode="relative" rAng="0" ptsTypes="AA">
                                      <p:cBhvr>
                                        <p:cTn id="24" dur="1000" fill="hold"/>
                                        <p:tgtEl>
                                          <p:spTgt spid="4"/>
                                        </p:tgtEl>
                                        <p:attrNameLst>
                                          <p:attrName>ppt_x</p:attrName>
                                          <p:attrName>ppt_y</p:attrName>
                                        </p:attrNameLst>
                                      </p:cBhvr>
                                      <p:rCtr x="-833" y="0"/>
                                    </p:animMotion>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35" presetClass="path" presetSubtype="0" decel="100000" fill="hold" grpId="1" nodeType="withEffect">
                                  <p:stCondLst>
                                    <p:cond delay="0"/>
                                  </p:stCondLst>
                                  <p:childTnLst>
                                    <p:animMotion origin="layout" path="M -0.02487 0.01436 L -2.70833E-6 -3.33333E-6 " pathEditMode="relative" rAng="0" ptsTypes="AA">
                                      <p:cBhvr>
                                        <p:cTn id="29" dur="1000" fill="hold"/>
                                        <p:tgtEl>
                                          <p:spTgt spid="16"/>
                                        </p:tgtEl>
                                        <p:attrNameLst>
                                          <p:attrName>ppt_x</p:attrName>
                                          <p:attrName>ppt_y</p:attrName>
                                        </p:attrNameLst>
                                      </p:cBhvr>
                                      <p:rCtr x="1237" y="-718"/>
                                    </p:animMotion>
                                  </p:childTnLst>
                                </p:cTn>
                              </p:par>
                              <p:par>
                                <p:cTn id="30" presetID="10" presetClass="entr" presetSubtype="0" fill="hold" nodeType="withEffect">
                                  <p:stCondLst>
                                    <p:cond delay="20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35" presetClass="path" presetSubtype="0" decel="100000" fill="hold" nodeType="withEffect">
                                  <p:stCondLst>
                                    <p:cond delay="200"/>
                                  </p:stCondLst>
                                  <p:childTnLst>
                                    <p:animMotion origin="layout" path="M -0.02487 0.01436 L -2.70833E-6 -3.33333E-6 " pathEditMode="relative" rAng="0" ptsTypes="AA">
                                      <p:cBhvr>
                                        <p:cTn id="34" dur="1000" fill="hold"/>
                                        <p:tgtEl>
                                          <p:spTgt spid="28"/>
                                        </p:tgtEl>
                                        <p:attrNameLst>
                                          <p:attrName>ppt_x</p:attrName>
                                          <p:attrName>ppt_y</p:attrName>
                                        </p:attrNameLst>
                                      </p:cBhvr>
                                      <p:rCtr x="1237" y="-718"/>
                                    </p:animMotion>
                                  </p:childTnLst>
                                </p:cTn>
                              </p:par>
                              <p:par>
                                <p:cTn id="35" presetID="10" presetClass="entr" presetSubtype="0" fill="hold" grpId="0" nodeType="withEffect">
                                  <p:stCondLst>
                                    <p:cond delay="4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35" presetClass="path" presetSubtype="0" decel="100000" fill="hold" grpId="1" nodeType="withEffect">
                                  <p:stCondLst>
                                    <p:cond delay="400"/>
                                  </p:stCondLst>
                                  <p:childTnLst>
                                    <p:animMotion origin="layout" path="M -0.02487 0.01436 L -2.70833E-6 -3.33333E-6 " pathEditMode="relative" rAng="0" ptsTypes="AA">
                                      <p:cBhvr>
                                        <p:cTn id="39" dur="1000" fill="hold"/>
                                        <p:tgtEl>
                                          <p:spTgt spid="17"/>
                                        </p:tgtEl>
                                        <p:attrNameLst>
                                          <p:attrName>ppt_x</p:attrName>
                                          <p:attrName>ppt_y</p:attrName>
                                        </p:attrNameLst>
                                      </p:cBhvr>
                                      <p:rCtr x="1237" y="-718"/>
                                    </p:animMotion>
                                  </p:childTnLst>
                                </p:cTn>
                              </p:par>
                              <p:par>
                                <p:cTn id="40" presetID="10" presetClass="entr" presetSubtype="0" fill="hold" nodeType="withEffect">
                                  <p:stCondLst>
                                    <p:cond delay="60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35" presetClass="path" presetSubtype="0" decel="100000" fill="hold" nodeType="withEffect">
                                  <p:stCondLst>
                                    <p:cond delay="600"/>
                                  </p:stCondLst>
                                  <p:childTnLst>
                                    <p:animMotion origin="layout" path="M -0.02487 0.01436 L -2.70833E-6 -3.33333E-6 " pathEditMode="relative" rAng="0" ptsTypes="AA">
                                      <p:cBhvr>
                                        <p:cTn id="44" dur="1000" fill="hold"/>
                                        <p:tgtEl>
                                          <p:spTgt spid="25"/>
                                        </p:tgtEl>
                                        <p:attrNameLst>
                                          <p:attrName>ppt_x</p:attrName>
                                          <p:attrName>ppt_y</p:attrName>
                                        </p:attrNameLst>
                                      </p:cBhvr>
                                      <p:rCtr x="1237" y="-718"/>
                                    </p:animMotion>
                                  </p:childTnLst>
                                </p:cTn>
                              </p:par>
                              <p:par>
                                <p:cTn id="45" presetID="10" presetClass="entr" presetSubtype="0" fill="hold" grpId="0" nodeType="withEffect">
                                  <p:stCondLst>
                                    <p:cond delay="8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35" presetClass="path" presetSubtype="0" decel="100000" fill="hold" grpId="1" nodeType="withEffect">
                                  <p:stCondLst>
                                    <p:cond delay="800"/>
                                  </p:stCondLst>
                                  <p:childTnLst>
                                    <p:animMotion origin="layout" path="M -0.02487 0.01436 L -2.70833E-6 -3.33333E-6 " pathEditMode="relative" rAng="0" ptsTypes="AA">
                                      <p:cBhvr>
                                        <p:cTn id="49" dur="1000" fill="hold"/>
                                        <p:tgtEl>
                                          <p:spTgt spid="20"/>
                                        </p:tgtEl>
                                        <p:attrNameLst>
                                          <p:attrName>ppt_x</p:attrName>
                                          <p:attrName>ppt_y</p:attrName>
                                        </p:attrNameLst>
                                      </p:cBhvr>
                                      <p:rCtr x="1237" y="-718"/>
                                    </p:animMotion>
                                  </p:childTnLst>
                                </p:cTn>
                              </p:par>
                              <p:par>
                                <p:cTn id="50" presetID="10" presetClass="entr" presetSubtype="0" fill="hold" nodeType="withEffect">
                                  <p:stCondLst>
                                    <p:cond delay="100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35" presetClass="path" presetSubtype="0" decel="100000" fill="hold" nodeType="withEffect">
                                  <p:stCondLst>
                                    <p:cond delay="1000"/>
                                  </p:stCondLst>
                                  <p:childTnLst>
                                    <p:animMotion origin="layout" path="M -0.02487 0.01436 L -2.70833E-6 -3.33333E-6 " pathEditMode="relative" rAng="0" ptsTypes="AA">
                                      <p:cBhvr>
                                        <p:cTn id="54" dur="1000" fill="hold"/>
                                        <p:tgtEl>
                                          <p:spTgt spid="22"/>
                                        </p:tgtEl>
                                        <p:attrNameLst>
                                          <p:attrName>ppt_x</p:attrName>
                                          <p:attrName>ppt_y</p:attrName>
                                        </p:attrNameLst>
                                      </p:cBhvr>
                                      <p:rCtr x="1237" y="-718"/>
                                    </p:animMotion>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35" presetClass="path" presetSubtype="0" decel="100000" fill="hold" grpId="1" nodeType="withEffect">
                                  <p:stCondLst>
                                    <p:cond delay="0"/>
                                  </p:stCondLst>
                                  <p:childTnLst>
                                    <p:animMotion origin="layout" path="M 0.02487 0.01436 L 2.29167E-6 -3.33333E-6 " pathEditMode="relative" rAng="0" ptsTypes="AA">
                                      <p:cBhvr>
                                        <p:cTn id="59" dur="1000" fill="hold"/>
                                        <p:tgtEl>
                                          <p:spTgt spid="18"/>
                                        </p:tgtEl>
                                        <p:attrNameLst>
                                          <p:attrName>ppt_x</p:attrName>
                                          <p:attrName>ppt_y</p:attrName>
                                        </p:attrNameLst>
                                      </p:cBhvr>
                                      <p:rCtr x="-1250" y="-718"/>
                                    </p:animMotion>
                                  </p:childTnLst>
                                </p:cTn>
                              </p:par>
                              <p:par>
                                <p:cTn id="60" presetID="10" presetClass="entr" presetSubtype="0" fill="hold" nodeType="withEffect">
                                  <p:stCondLst>
                                    <p:cond delay="20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par>
                                <p:cTn id="63" presetID="35" presetClass="path" presetSubtype="0" decel="100000" fill="hold" nodeType="withEffect">
                                  <p:stCondLst>
                                    <p:cond delay="200"/>
                                  </p:stCondLst>
                                  <p:childTnLst>
                                    <p:animMotion origin="layout" path="M 0.02487 0.01436 L 2.29167E-6 -3.33333E-6 " pathEditMode="relative" rAng="0" ptsTypes="AA">
                                      <p:cBhvr>
                                        <p:cTn id="64" dur="1000" fill="hold"/>
                                        <p:tgtEl>
                                          <p:spTgt spid="31"/>
                                        </p:tgtEl>
                                        <p:attrNameLst>
                                          <p:attrName>ppt_x</p:attrName>
                                          <p:attrName>ppt_y</p:attrName>
                                        </p:attrNameLst>
                                      </p:cBhvr>
                                      <p:rCtr x="-1250" y="-718"/>
                                    </p:animMotion>
                                  </p:childTnLst>
                                </p:cTn>
                              </p:par>
                              <p:par>
                                <p:cTn id="65" presetID="10" presetClass="entr" presetSubtype="0" fill="hold" grpId="0" nodeType="withEffect">
                                  <p:stCondLst>
                                    <p:cond delay="40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par>
                                <p:cTn id="68" presetID="35" presetClass="path" presetSubtype="0" decel="100000" fill="hold" grpId="1" nodeType="withEffect">
                                  <p:stCondLst>
                                    <p:cond delay="400"/>
                                  </p:stCondLst>
                                  <p:childTnLst>
                                    <p:animMotion origin="layout" path="M 0.02487 0.01436 L 2.29167E-6 -3.33333E-6 " pathEditMode="relative" rAng="0" ptsTypes="AA">
                                      <p:cBhvr>
                                        <p:cTn id="69" dur="1000" fill="hold"/>
                                        <p:tgtEl>
                                          <p:spTgt spid="19"/>
                                        </p:tgtEl>
                                        <p:attrNameLst>
                                          <p:attrName>ppt_x</p:attrName>
                                          <p:attrName>ppt_y</p:attrName>
                                        </p:attrNameLst>
                                      </p:cBhvr>
                                      <p:rCtr x="-1250" y="-718"/>
                                    </p:animMotion>
                                  </p:childTnLst>
                                </p:cTn>
                              </p:par>
                              <p:par>
                                <p:cTn id="70" presetID="10" presetClass="entr" presetSubtype="0" fill="hold" nodeType="withEffect">
                                  <p:stCondLst>
                                    <p:cond delay="60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35" presetClass="path" presetSubtype="0" decel="100000" fill="hold" nodeType="withEffect">
                                  <p:stCondLst>
                                    <p:cond delay="600"/>
                                  </p:stCondLst>
                                  <p:childTnLst>
                                    <p:animMotion origin="layout" path="M 0.02487 0.01436 L 2.29167E-6 -3.33333E-6 " pathEditMode="relative" rAng="0" ptsTypes="AA">
                                      <p:cBhvr>
                                        <p:cTn id="74" dur="1000" fill="hold"/>
                                        <p:tgtEl>
                                          <p:spTgt spid="34"/>
                                        </p:tgtEl>
                                        <p:attrNameLst>
                                          <p:attrName>ppt_x</p:attrName>
                                          <p:attrName>ppt_y</p:attrName>
                                        </p:attrNameLst>
                                      </p:cBhvr>
                                      <p:rCtr x="-1250" y="-718"/>
                                    </p:animMotion>
                                  </p:childTnLst>
                                </p:cTn>
                              </p:par>
                              <p:par>
                                <p:cTn id="75" presetID="10" presetClass="entr" presetSubtype="0" fill="hold" grpId="0" nodeType="withEffect">
                                  <p:stCondLst>
                                    <p:cond delay="80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35" presetClass="path" presetSubtype="0" decel="100000" fill="hold" grpId="1" nodeType="withEffect">
                                  <p:stCondLst>
                                    <p:cond delay="800"/>
                                  </p:stCondLst>
                                  <p:childTnLst>
                                    <p:animMotion origin="layout" path="M 0.02487 0.01436 L 2.29167E-6 -3.33333E-6 " pathEditMode="relative" rAng="0" ptsTypes="AA">
                                      <p:cBhvr>
                                        <p:cTn id="79" dur="1000" fill="hold"/>
                                        <p:tgtEl>
                                          <p:spTgt spid="21"/>
                                        </p:tgtEl>
                                        <p:attrNameLst>
                                          <p:attrName>ppt_x</p:attrName>
                                          <p:attrName>ppt_y</p:attrName>
                                        </p:attrNameLst>
                                      </p:cBhvr>
                                      <p:rCtr x="-1250" y="-718"/>
                                    </p:animMotion>
                                  </p:childTnLst>
                                </p:cTn>
                              </p:par>
                              <p:par>
                                <p:cTn id="80" presetID="10" presetClass="entr" presetSubtype="0" fill="hold" nodeType="withEffect">
                                  <p:stCondLst>
                                    <p:cond delay="100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500"/>
                                        <p:tgtEl>
                                          <p:spTgt spid="37"/>
                                        </p:tgtEl>
                                      </p:cBhvr>
                                    </p:animEffect>
                                  </p:childTnLst>
                                </p:cTn>
                              </p:par>
                              <p:par>
                                <p:cTn id="83" presetID="35" presetClass="path" presetSubtype="0" decel="100000" fill="hold" nodeType="withEffect">
                                  <p:stCondLst>
                                    <p:cond delay="1000"/>
                                  </p:stCondLst>
                                  <p:childTnLst>
                                    <p:animMotion origin="layout" path="M 0.02487 0.01436 L 2.29167E-6 -3.33333E-6 " pathEditMode="relative" rAng="0" ptsTypes="AA">
                                      <p:cBhvr>
                                        <p:cTn id="84" dur="1000" fill="hold"/>
                                        <p:tgtEl>
                                          <p:spTgt spid="37"/>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P spid="19" grpId="0"/>
      <p:bldP spid="19" grpId="1"/>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79545911-6D69-4E31-AA5B-30BE4F7D98F4}"/>
              </a:ext>
            </a:extLst>
          </p:cNvPr>
          <p:cNvPicPr>
            <a:picLocks noChangeAspect="1"/>
          </p:cNvPicPr>
          <p:nvPr>
            <p:custDataLst>
              <p:tags r:id="rId1"/>
            </p:custDataLst>
          </p:nvPr>
        </p:nvPicPr>
        <p:blipFill>
          <a:blip r:embed="rId4"/>
          <a:stretch>
            <a:fillRect/>
          </a:stretch>
        </p:blipFill>
        <p:spPr>
          <a:xfrm>
            <a:off x="17440" y="-48127"/>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8BECBE3-BA94-46AC-8E47-29892C0F095E}"/>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aphicFrame>
        <p:nvGraphicFramePr>
          <p:cNvPr id="4" name="Chart 3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7966368-4EA1-4940-955F-546644B2BAF1}"/>
              </a:ext>
            </a:extLst>
          </p:cNvPr>
          <p:cNvGraphicFramePr/>
          <p:nvPr>
            <p:extLst>
              <p:ext uri="{D42A27DB-BD31-4B8C-83A1-F6EECF244321}">
                <p14:modId xmlns:p14="http://schemas.microsoft.com/office/powerpoint/2010/main" val="3102980207"/>
              </p:ext>
            </p:extLst>
          </p:nvPr>
        </p:nvGraphicFramePr>
        <p:xfrm>
          <a:off x="1159456" y="3547977"/>
          <a:ext cx="2897688" cy="2125223"/>
        </p:xfrm>
        <a:graphic>
          <a:graphicData uri="http://schemas.openxmlformats.org/drawingml/2006/chart">
            <c:chart xmlns:c="http://schemas.openxmlformats.org/drawingml/2006/chart" xmlns:r="http://schemas.openxmlformats.org/officeDocument/2006/relationships" r:id="rId5"/>
          </a:graphicData>
        </a:graphic>
      </p:graphicFrame>
      <p:sp>
        <p:nvSpPr>
          <p:cNvPr id="5" name="Rectangle 4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7B9AED9-06B5-41E7-B0A5-CAD9A016A420}"/>
              </a:ext>
            </a:extLst>
          </p:cNvPr>
          <p:cNvSpPr/>
          <p:nvPr/>
        </p:nvSpPr>
        <p:spPr>
          <a:xfrm>
            <a:off x="1203748" y="1378414"/>
            <a:ext cx="2853396" cy="2054409"/>
          </a:xfrm>
          <a:prstGeom prst="rect">
            <a:avLst/>
          </a:prstGeom>
        </p:spPr>
        <p:txBody>
          <a:bodyPr wrap="square">
            <a:spAutoFit/>
          </a:bodyPr>
          <a:lstStyle/>
          <a:p>
            <a:pPr>
              <a:lnSpc>
                <a:spcPct val="125000"/>
              </a:lnSpc>
            </a:pPr>
            <a:r>
              <a:rPr lang="en-US" sz="1000"/>
              <a:t>Assertive implemently one-to-one platforms whereas cooperative schemas. Interactively productize client-centered core core without out hei-edge infomediaries. Monotonectally client enhance-based interfaces s al-than-smed manufactured products. </a:t>
            </a:r>
          </a:p>
          <a:p>
            <a:pPr>
              <a:lnSpc>
                <a:spcPct val="125000"/>
              </a:lnSpc>
            </a:pPr>
            <a:endParaRPr lang="en-US" sz="1000"/>
          </a:p>
          <a:p>
            <a:pPr>
              <a:lnSpc>
                <a:spcPct val="125000"/>
              </a:lnSpc>
            </a:pPr>
            <a:endParaRPr lang="en-US" sz="1000"/>
          </a:p>
          <a:p>
            <a:pPr>
              <a:lnSpc>
                <a:spcPct val="125000"/>
              </a:lnSpc>
            </a:pPr>
            <a:r>
              <a:rPr lang="en-US" sz="1200" b="1">
                <a:latin typeface="Arial" panose="020B0604020202020204" pitchFamily="34" charset="0"/>
                <a:ea typeface="Roboto" panose="02000000000000000000" pitchFamily="2" charset="0"/>
                <a:cs typeface="Arial" panose="020B0604020202020204" pitchFamily="34" charset="0"/>
              </a:rPr>
              <a:t>Column Chart Analysis </a:t>
            </a:r>
            <a:r>
              <a:rPr lang="en-US" sz="1000"/>
              <a:t>one-to-one action items before pre-pandemics.</a:t>
            </a:r>
          </a:p>
        </p:txBody>
      </p:sp>
      <p:pic>
        <p:nvPicPr>
          <p:cNvPr id="7" name="图片 6">
            <a:extLst>
              <a:ext uri="{FF2B5EF4-FFF2-40B4-BE49-F238E27FC236}">
                <a16:creationId xmlns:a16="http://schemas.microsoft.com/office/drawing/2014/main" id="{084D1DB8-534D-4582-B173-F7A1F4AB9417}"/>
              </a:ext>
            </a:extLst>
          </p:cNvPr>
          <p:cNvPicPr>
            <a:picLocks noChangeAspect="1"/>
          </p:cNvPicPr>
          <p:nvPr/>
        </p:nvPicPr>
        <p:blipFill>
          <a:blip r:embed="rId6"/>
          <a:stretch>
            <a:fillRect/>
          </a:stretch>
        </p:blipFill>
        <p:spPr>
          <a:xfrm>
            <a:off x="4552550" y="793623"/>
            <a:ext cx="2272182" cy="3632200"/>
          </a:xfrm>
          <a:prstGeom prst="rect">
            <a:avLst/>
          </a:prstGeom>
        </p:spPr>
      </p:pic>
      <p:pic>
        <p:nvPicPr>
          <p:cNvPr id="8" name="图片 7">
            <a:extLst>
              <a:ext uri="{FF2B5EF4-FFF2-40B4-BE49-F238E27FC236}">
                <a16:creationId xmlns:a16="http://schemas.microsoft.com/office/drawing/2014/main" id="{4560236C-4F91-47F5-BF75-ADE1B3A49B6F}"/>
              </a:ext>
            </a:extLst>
          </p:cNvPr>
          <p:cNvPicPr>
            <a:picLocks noChangeAspect="1"/>
          </p:cNvPicPr>
          <p:nvPr/>
        </p:nvPicPr>
        <p:blipFill>
          <a:blip r:embed="rId7"/>
          <a:stretch>
            <a:fillRect/>
          </a:stretch>
        </p:blipFill>
        <p:spPr>
          <a:xfrm>
            <a:off x="6057688" y="2089427"/>
            <a:ext cx="1383619" cy="3314700"/>
          </a:xfrm>
          <a:prstGeom prst="rect">
            <a:avLst/>
          </a:prstGeom>
        </p:spPr>
      </p:pic>
      <p:grpSp>
        <p:nvGrpSpPr>
          <p:cNvPr id="9" name="组合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CD26E70-A3B1-4227-B085-B2854DC36E10}"/>
              </a:ext>
            </a:extLst>
          </p:cNvPr>
          <p:cNvGrpSpPr/>
          <p:nvPr/>
        </p:nvGrpSpPr>
        <p:grpSpPr>
          <a:xfrm>
            <a:off x="8592254" y="1472710"/>
            <a:ext cx="2729023" cy="4127500"/>
            <a:chOff x="985936" y="1472710"/>
            <a:chExt cx="2729023" cy="4127500"/>
          </a:xfrm>
        </p:grpSpPr>
        <p:sp>
          <p:nvSpPr>
            <p:cNvPr id="10" name="Rounded Rectangle 2"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76D4ADA2-F99F-43F5-AF9C-C6B5258F8C91}"/>
                </a:ext>
              </a:extLst>
            </p:cNvPr>
            <p:cNvSpPr/>
            <p:nvPr/>
          </p:nvSpPr>
          <p:spPr>
            <a:xfrm>
              <a:off x="985936" y="1472710"/>
              <a:ext cx="2729023" cy="4127500"/>
            </a:xfrm>
            <a:prstGeom prst="roundRect">
              <a:avLst>
                <a:gd name="adj" fmla="val 0"/>
              </a:avLst>
            </a:pr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1" name="TextBox 5"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00D764EF-7894-4DDF-8E6D-D4A607E5D881}"/>
                </a:ext>
              </a:extLst>
            </p:cNvPr>
            <p:cNvSpPr txBox="1"/>
            <p:nvPr/>
          </p:nvSpPr>
          <p:spPr>
            <a:xfrm>
              <a:off x="1102345" y="1775714"/>
              <a:ext cx="1808252" cy="600164"/>
            </a:xfrm>
            <a:prstGeom prst="rect">
              <a:avLst/>
            </a:prstGeom>
            <a:noFill/>
          </p:spPr>
          <p:txBody>
            <a:bodyPr wrap="none" rtlCol="0">
              <a:spAutoFit/>
            </a:bodyPr>
            <a:lstStyle/>
            <a:p>
              <a:pPr>
                <a:lnSpc>
                  <a:spcPct val="150000"/>
                </a:lnSpc>
              </a:pPr>
              <a:r>
                <a:rPr lang="en-US" sz="1400" b="1">
                  <a:solidFill>
                    <a:schemeClr val="bg1"/>
                  </a:solidFill>
                  <a:latin typeface="Arial" panose="020B0604020202020204" pitchFamily="34" charset="0"/>
                  <a:ea typeface="Roboto" panose="02000000000000000000" pitchFamily="2" charset="0"/>
                  <a:cs typeface="Arial" panose="020B0604020202020204" pitchFamily="34" charset="0"/>
                </a:rPr>
                <a:t>Marketing Analysis</a:t>
              </a:r>
            </a:p>
            <a:p>
              <a:r>
                <a:rPr lang="en-US" sz="1200">
                  <a:solidFill>
                    <a:schemeClr val="bg1"/>
                  </a:solidFill>
                </a:rPr>
                <a:t>Solutions</a:t>
              </a:r>
            </a:p>
          </p:txBody>
        </p:sp>
        <p:sp>
          <p:nvSpPr>
            <p:cNvPr id="12" name="TextBox 4"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4E0D601C-6EBC-4FCA-AFDC-12ED964D527A}"/>
                </a:ext>
              </a:extLst>
            </p:cNvPr>
            <p:cNvSpPr txBox="1"/>
            <p:nvPr/>
          </p:nvSpPr>
          <p:spPr>
            <a:xfrm>
              <a:off x="1122996" y="2688135"/>
              <a:ext cx="721672" cy="246221"/>
            </a:xfrm>
            <a:prstGeom prst="rect">
              <a:avLst/>
            </a:prstGeom>
          </p:spPr>
          <p:txBody>
            <a:bodyPr wrap="square">
              <a:spAutoFit/>
            </a:bodyPr>
            <a:lstStyle>
              <a:defPPr>
                <a:defRPr lang="zh-CN"/>
              </a:defPPr>
              <a:lvl1pPr algn="just">
                <a:lnSpc>
                  <a:spcPct val="125000"/>
                </a:lnSpc>
                <a:defRPr sz="1000">
                  <a:solidFill>
                    <a:srgbClr val="39464B"/>
                  </a:solidFill>
                </a:defRPr>
              </a:lvl1pPr>
            </a:lstStyle>
            <a:p>
              <a:pPr algn="l">
                <a:lnSpc>
                  <a:spcPct val="100000"/>
                </a:lnSpc>
              </a:pPr>
              <a:r>
                <a:rPr lang="en-US">
                  <a:solidFill>
                    <a:schemeClr val="bg1"/>
                  </a:solidFill>
                </a:rPr>
                <a:t>Marketing</a:t>
              </a:r>
            </a:p>
          </p:txBody>
        </p:sp>
        <p:sp>
          <p:nvSpPr>
            <p:cNvPr id="13" name="TextBox 8"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C73B858F-0288-45E7-978D-7A40275F369B}"/>
                </a:ext>
              </a:extLst>
            </p:cNvPr>
            <p:cNvSpPr txBox="1"/>
            <p:nvPr/>
          </p:nvSpPr>
          <p:spPr>
            <a:xfrm>
              <a:off x="3155410" y="2688135"/>
              <a:ext cx="407484" cy="246221"/>
            </a:xfrm>
            <a:prstGeom prst="rect">
              <a:avLst/>
            </a:prstGeom>
          </p:spPr>
          <p:txBody>
            <a:bodyPr wrap="square">
              <a:spAutoFit/>
            </a:bodyPr>
            <a:lstStyle>
              <a:defPPr>
                <a:defRPr lang="zh-CN"/>
              </a:defPPr>
              <a:lvl1pPr algn="just">
                <a:lnSpc>
                  <a:spcPct val="100000"/>
                </a:lnSpc>
                <a:defRPr sz="1000">
                  <a:solidFill>
                    <a:schemeClr val="bg1"/>
                  </a:solidFill>
                </a:defRPr>
              </a:lvl1pPr>
            </a:lstStyle>
            <a:p>
              <a:pPr algn="ctr"/>
              <a:r>
                <a:rPr lang="en-US"/>
                <a:t>80%</a:t>
              </a:r>
            </a:p>
          </p:txBody>
        </p:sp>
        <p:sp>
          <p:nvSpPr>
            <p:cNvPr id="14" name="TextBox 13"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5B3F10A4-3D1B-4BC5-94D3-0CCC3976A9AB}"/>
                </a:ext>
              </a:extLst>
            </p:cNvPr>
            <p:cNvSpPr txBox="1"/>
            <p:nvPr/>
          </p:nvSpPr>
          <p:spPr>
            <a:xfrm>
              <a:off x="1122996" y="3145634"/>
              <a:ext cx="788999" cy="246221"/>
            </a:xfrm>
            <a:prstGeom prst="rect">
              <a:avLst/>
            </a:prstGeom>
          </p:spPr>
          <p:txBody>
            <a:bodyPr wrap="square">
              <a:spAutoFit/>
            </a:bodyPr>
            <a:lstStyle>
              <a:defPPr>
                <a:defRPr lang="zh-CN"/>
              </a:defPPr>
              <a:lvl1pPr algn="just">
                <a:lnSpc>
                  <a:spcPct val="100000"/>
                </a:lnSpc>
                <a:defRPr sz="1000">
                  <a:solidFill>
                    <a:schemeClr val="bg1"/>
                  </a:solidFill>
                </a:defRPr>
              </a:lvl1pPr>
            </a:lstStyle>
            <a:p>
              <a:pPr algn="l"/>
              <a:r>
                <a:rPr lang="en-US"/>
                <a:t>Promotions</a:t>
              </a:r>
            </a:p>
          </p:txBody>
        </p:sp>
        <p:sp>
          <p:nvSpPr>
            <p:cNvPr id="15" name="TextBox 14"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A2C06554-291E-4DE2-8F97-CB735042DE5E}"/>
                </a:ext>
              </a:extLst>
            </p:cNvPr>
            <p:cNvSpPr txBox="1"/>
            <p:nvPr/>
          </p:nvSpPr>
          <p:spPr>
            <a:xfrm>
              <a:off x="3155410" y="3145633"/>
              <a:ext cx="407484" cy="246221"/>
            </a:xfrm>
            <a:prstGeom prst="rect">
              <a:avLst/>
            </a:prstGeom>
          </p:spPr>
          <p:txBody>
            <a:bodyPr wrap="square">
              <a:spAutoFit/>
            </a:bodyPr>
            <a:lstStyle>
              <a:defPPr>
                <a:defRPr lang="zh-CN"/>
              </a:defPPr>
              <a:lvl1pPr algn="just">
                <a:lnSpc>
                  <a:spcPct val="100000"/>
                </a:lnSpc>
                <a:defRPr sz="1000">
                  <a:solidFill>
                    <a:schemeClr val="bg1"/>
                  </a:solidFill>
                </a:defRPr>
              </a:lvl1pPr>
            </a:lstStyle>
            <a:p>
              <a:pPr algn="ctr"/>
              <a:r>
                <a:rPr lang="en-US"/>
                <a:t>60%</a:t>
              </a:r>
            </a:p>
          </p:txBody>
        </p:sp>
        <p:sp>
          <p:nvSpPr>
            <p:cNvPr id="16" name="TextBox 18"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6807C2B3-3478-42EB-BAEC-1470A63DAA07}"/>
                </a:ext>
              </a:extLst>
            </p:cNvPr>
            <p:cNvSpPr txBox="1"/>
            <p:nvPr/>
          </p:nvSpPr>
          <p:spPr>
            <a:xfrm>
              <a:off x="1122996" y="3603133"/>
              <a:ext cx="643125" cy="246221"/>
            </a:xfrm>
            <a:prstGeom prst="rect">
              <a:avLst/>
            </a:prstGeom>
          </p:spPr>
          <p:txBody>
            <a:bodyPr wrap="square">
              <a:spAutoFit/>
            </a:bodyPr>
            <a:lstStyle>
              <a:defPPr>
                <a:defRPr lang="zh-CN"/>
              </a:defPPr>
              <a:lvl1pPr algn="just">
                <a:lnSpc>
                  <a:spcPct val="100000"/>
                </a:lnSpc>
                <a:defRPr sz="1000">
                  <a:solidFill>
                    <a:schemeClr val="bg1"/>
                  </a:solidFill>
                </a:defRPr>
              </a:lvl1pPr>
            </a:lstStyle>
            <a:p>
              <a:pPr algn="l"/>
              <a:r>
                <a:rPr lang="en-US"/>
                <a:t>Designer</a:t>
              </a:r>
            </a:p>
          </p:txBody>
        </p:sp>
        <p:sp>
          <p:nvSpPr>
            <p:cNvPr id="17" name="TextBox 19"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F05D5535-7BAD-40FA-AAC0-A6F81452EE2B}"/>
                </a:ext>
              </a:extLst>
            </p:cNvPr>
            <p:cNvSpPr txBox="1"/>
            <p:nvPr/>
          </p:nvSpPr>
          <p:spPr>
            <a:xfrm>
              <a:off x="3155410" y="3603132"/>
              <a:ext cx="407484" cy="246221"/>
            </a:xfrm>
            <a:prstGeom prst="rect">
              <a:avLst/>
            </a:prstGeom>
          </p:spPr>
          <p:txBody>
            <a:bodyPr wrap="square">
              <a:spAutoFit/>
            </a:bodyPr>
            <a:lstStyle>
              <a:defPPr>
                <a:defRPr lang="zh-CN"/>
              </a:defPPr>
              <a:lvl1pPr algn="just">
                <a:lnSpc>
                  <a:spcPct val="100000"/>
                </a:lnSpc>
                <a:defRPr sz="1000">
                  <a:solidFill>
                    <a:schemeClr val="bg1"/>
                  </a:solidFill>
                </a:defRPr>
              </a:lvl1pPr>
            </a:lstStyle>
            <a:p>
              <a:pPr algn="ctr"/>
              <a:r>
                <a:rPr lang="en-US"/>
                <a:t>95%</a:t>
              </a:r>
            </a:p>
          </p:txBody>
        </p:sp>
        <p:sp>
          <p:nvSpPr>
            <p:cNvPr id="18" name="TextBox 23"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40A5E3C8-8927-4682-8282-D7EFE86640EC}"/>
                </a:ext>
              </a:extLst>
            </p:cNvPr>
            <p:cNvSpPr txBox="1"/>
            <p:nvPr/>
          </p:nvSpPr>
          <p:spPr>
            <a:xfrm>
              <a:off x="1122996" y="4051205"/>
              <a:ext cx="619080" cy="246221"/>
            </a:xfrm>
            <a:prstGeom prst="rect">
              <a:avLst/>
            </a:prstGeom>
          </p:spPr>
          <p:txBody>
            <a:bodyPr wrap="square">
              <a:spAutoFit/>
            </a:bodyPr>
            <a:lstStyle>
              <a:defPPr>
                <a:defRPr lang="zh-CN"/>
              </a:defPPr>
              <a:lvl1pPr algn="just">
                <a:lnSpc>
                  <a:spcPct val="100000"/>
                </a:lnSpc>
                <a:defRPr sz="1000">
                  <a:solidFill>
                    <a:schemeClr val="bg1"/>
                  </a:solidFill>
                </a:defRPr>
              </a:lvl1pPr>
            </a:lstStyle>
            <a:p>
              <a:pPr algn="l"/>
              <a:r>
                <a:rPr lang="en-US"/>
                <a:t>Strategy</a:t>
              </a:r>
            </a:p>
          </p:txBody>
        </p:sp>
        <p:sp>
          <p:nvSpPr>
            <p:cNvPr id="19" name="TextBox 24"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8EAD53B8-AC82-4F81-9FDB-DB22153852F6}"/>
                </a:ext>
              </a:extLst>
            </p:cNvPr>
            <p:cNvSpPr txBox="1"/>
            <p:nvPr/>
          </p:nvSpPr>
          <p:spPr>
            <a:xfrm>
              <a:off x="3155410" y="4051204"/>
              <a:ext cx="407484" cy="246221"/>
            </a:xfrm>
            <a:prstGeom prst="rect">
              <a:avLst/>
            </a:prstGeom>
          </p:spPr>
          <p:txBody>
            <a:bodyPr wrap="square">
              <a:spAutoFit/>
            </a:bodyPr>
            <a:lstStyle>
              <a:defPPr>
                <a:defRPr lang="zh-CN"/>
              </a:defPPr>
              <a:lvl1pPr algn="just">
                <a:lnSpc>
                  <a:spcPct val="100000"/>
                </a:lnSpc>
                <a:defRPr sz="1000">
                  <a:solidFill>
                    <a:schemeClr val="bg1"/>
                  </a:solidFill>
                </a:defRPr>
              </a:lvl1pPr>
            </a:lstStyle>
            <a:p>
              <a:pPr algn="ctr"/>
              <a:r>
                <a:rPr lang="en-US"/>
                <a:t>30%</a:t>
              </a:r>
            </a:p>
          </p:txBody>
        </p:sp>
        <p:sp>
          <p:nvSpPr>
            <p:cNvPr id="20" name="TextBox 26"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E9AD861C-46EE-4775-B079-70FB98BFFE33}"/>
                </a:ext>
              </a:extLst>
            </p:cNvPr>
            <p:cNvSpPr txBox="1"/>
            <p:nvPr/>
          </p:nvSpPr>
          <p:spPr>
            <a:xfrm>
              <a:off x="1107684" y="4749029"/>
              <a:ext cx="1215397" cy="492443"/>
            </a:xfrm>
            <a:prstGeom prst="rect">
              <a:avLst/>
            </a:prstGeom>
            <a:noFill/>
          </p:spPr>
          <p:txBody>
            <a:bodyPr wrap="none" rtlCol="0">
              <a:spAutoFit/>
            </a:bodyPr>
            <a:lstStyle/>
            <a:p>
              <a:r>
                <a:rPr lang="en-US" sz="1400" b="1">
                  <a:solidFill>
                    <a:schemeClr val="bg1"/>
                  </a:solidFill>
                  <a:latin typeface="Arial" panose="020B0604020202020204" pitchFamily="34" charset="0"/>
                  <a:ea typeface="Roboto" panose="02000000000000000000" pitchFamily="2" charset="0"/>
                  <a:cs typeface="Arial" panose="020B0604020202020204" pitchFamily="34" charset="0"/>
                </a:rPr>
                <a:t>$90.000</a:t>
              </a:r>
            </a:p>
            <a:p>
              <a:r>
                <a:rPr lang="en-US" sz="1200">
                  <a:solidFill>
                    <a:schemeClr val="bg1"/>
                  </a:solidFill>
                </a:rPr>
                <a:t>Business Header</a:t>
              </a:r>
            </a:p>
          </p:txBody>
        </p:sp>
        <p:sp>
          <p:nvSpPr>
            <p:cNvPr id="21" name="TextBox 27"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4CCF7ED5-3860-4C72-863E-0D096D16AF68}"/>
                </a:ext>
              </a:extLst>
            </p:cNvPr>
            <p:cNvSpPr txBox="1"/>
            <p:nvPr/>
          </p:nvSpPr>
          <p:spPr>
            <a:xfrm>
              <a:off x="2360187" y="4749029"/>
              <a:ext cx="1215397" cy="492443"/>
            </a:xfrm>
            <a:prstGeom prst="rect">
              <a:avLst/>
            </a:prstGeom>
            <a:noFill/>
          </p:spPr>
          <p:txBody>
            <a:bodyPr wrap="none" rtlCol="0">
              <a:spAutoFit/>
            </a:bodyPr>
            <a:lstStyle/>
            <a:p>
              <a:r>
                <a:rPr lang="en-US" sz="1400" b="1">
                  <a:solidFill>
                    <a:schemeClr val="bg1"/>
                  </a:solidFill>
                  <a:latin typeface="Arial" panose="020B0604020202020204" pitchFamily="34" charset="0"/>
                  <a:ea typeface="Roboto" panose="02000000000000000000" pitchFamily="2" charset="0"/>
                  <a:cs typeface="Arial" panose="020B0604020202020204" pitchFamily="34" charset="0"/>
                </a:rPr>
                <a:t>$60.000</a:t>
              </a:r>
            </a:p>
            <a:p>
              <a:r>
                <a:rPr lang="en-US" sz="1200">
                  <a:solidFill>
                    <a:schemeClr val="bg1"/>
                  </a:solidFill>
                </a:rPr>
                <a:t>Business Header</a:t>
              </a:r>
            </a:p>
          </p:txBody>
        </p:sp>
        <p:graphicFrame>
          <p:nvGraphicFramePr>
            <p:cNvPr id="22" name="图表 21"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950B9939-1FC8-478F-A0D9-042A7C171A55}"/>
                </a:ext>
              </a:extLst>
            </p:cNvPr>
            <p:cNvGraphicFramePr/>
            <p:nvPr>
              <p:extLst>
                <p:ext uri="{D42A27DB-BD31-4B8C-83A1-F6EECF244321}">
                  <p14:modId xmlns:p14="http://schemas.microsoft.com/office/powerpoint/2010/main" val="498580361"/>
                </p:ext>
              </p:extLst>
            </p:nvPr>
          </p:nvGraphicFramePr>
          <p:xfrm>
            <a:off x="1216447" y="2899752"/>
            <a:ext cx="2268000" cy="144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3" name="图表 22"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4C12DEB4-F045-4E7F-BE53-CB210A61D2CE}"/>
                </a:ext>
              </a:extLst>
            </p:cNvPr>
            <p:cNvGraphicFramePr/>
            <p:nvPr>
              <p:extLst>
                <p:ext uri="{D42A27DB-BD31-4B8C-83A1-F6EECF244321}">
                  <p14:modId xmlns:p14="http://schemas.microsoft.com/office/powerpoint/2010/main" val="3976667467"/>
                </p:ext>
              </p:extLst>
            </p:nvPr>
          </p:nvGraphicFramePr>
          <p:xfrm>
            <a:off x="1216447" y="3356216"/>
            <a:ext cx="2268000" cy="144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4" name="图表 23"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DC82F2CC-1034-4806-89E4-BD46C9FDDAE4}"/>
                </a:ext>
              </a:extLst>
            </p:cNvPr>
            <p:cNvGraphicFramePr/>
            <p:nvPr>
              <p:extLst>
                <p:ext uri="{D42A27DB-BD31-4B8C-83A1-F6EECF244321}">
                  <p14:modId xmlns:p14="http://schemas.microsoft.com/office/powerpoint/2010/main" val="2477740290"/>
                </p:ext>
              </p:extLst>
            </p:nvPr>
          </p:nvGraphicFramePr>
          <p:xfrm>
            <a:off x="1216447" y="3812680"/>
            <a:ext cx="2268000" cy="144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5" name="图表 24"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208607FB-B2E4-47A1-B052-41153FEBC48B}"/>
                </a:ext>
              </a:extLst>
            </p:cNvPr>
            <p:cNvGraphicFramePr/>
            <p:nvPr>
              <p:extLst>
                <p:ext uri="{D42A27DB-BD31-4B8C-83A1-F6EECF244321}">
                  <p14:modId xmlns:p14="http://schemas.microsoft.com/office/powerpoint/2010/main" val="58446321"/>
                </p:ext>
              </p:extLst>
            </p:nvPr>
          </p:nvGraphicFramePr>
          <p:xfrm>
            <a:off x="1216447" y="4269144"/>
            <a:ext cx="2268000" cy="144000"/>
          </p:xfrm>
          <a:graphic>
            <a:graphicData uri="http://schemas.openxmlformats.org/drawingml/2006/chart">
              <c:chart xmlns:c="http://schemas.openxmlformats.org/drawingml/2006/chart" xmlns:r="http://schemas.openxmlformats.org/officeDocument/2006/relationships" r:id="rId11"/>
            </a:graphicData>
          </a:graphic>
        </p:graphicFrame>
      </p:grpSp>
    </p:spTree>
    <p:extLst>
      <p:ext uri="{BB962C8B-B14F-4D97-AF65-F5344CB8AC3E}">
        <p14:creationId xmlns:p14="http://schemas.microsoft.com/office/powerpoint/2010/main" val="205330493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600"/>
                                  </p:stCondLst>
                                  <p:childTnLst>
                                    <p:animMotion origin="layout" path="M 0.02487 -0.0118 L 2.29167E-6 -3.33333E-6 " pathEditMode="relative" rAng="0" ptsTypes="AA">
                                      <p:cBhvr>
                                        <p:cTn id="9" dur="1000" fill="hold"/>
                                        <p:tgtEl>
                                          <p:spTgt spid="5"/>
                                        </p:tgtEl>
                                        <p:attrNameLst>
                                          <p:attrName>ppt_x</p:attrName>
                                          <p:attrName>ppt_y</p:attrName>
                                        </p:attrNameLst>
                                      </p:cBhvr>
                                      <p:rCtr x="-1250" y="579"/>
                                    </p:animMotion>
                                  </p:childTnLst>
                                </p:cTn>
                              </p:par>
                              <p:par>
                                <p:cTn id="10" presetID="10" presetClass="entr" presetSubtype="0" fill="hold" grpId="0" nodeType="withEffect">
                                  <p:stCondLst>
                                    <p:cond delay="8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800"/>
                                  </p:stCondLst>
                                  <p:childTnLst>
                                    <p:animMotion origin="layout" path="M 0.02487 0.01436 L 2.29167E-6 -3.33333E-6 " pathEditMode="relative" rAng="0" ptsTypes="AA">
                                      <p:cBhvr>
                                        <p:cTn id="14" dur="1000" fill="hold"/>
                                        <p:tgtEl>
                                          <p:spTgt spid="4"/>
                                        </p:tgtEl>
                                        <p:attrNameLst>
                                          <p:attrName>ppt_x</p:attrName>
                                          <p:attrName>ppt_y</p:attrName>
                                        </p:attrNameLst>
                                      </p:cBhvr>
                                      <p:rCtr x="-1250" y="-718"/>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35" presetClass="path" presetSubtype="0" decel="100000" fill="hold" nodeType="withEffect">
                                  <p:stCondLst>
                                    <p:cond delay="0"/>
                                  </p:stCondLst>
                                  <p:childTnLst>
                                    <p:animMotion origin="layout" path="M 0.01667 2.96296E-6 L 1.25E-6 2.96296E-6 " pathEditMode="relative" rAng="0" ptsTypes="AA">
                                      <p:cBhvr>
                                        <p:cTn id="19" dur="1000" fill="hold"/>
                                        <p:tgtEl>
                                          <p:spTgt spid="9"/>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D77173-8509-4248-8D6F-7B09296538E5}"/>
              </a:ext>
            </a:extLst>
          </p:cNvPr>
          <p:cNvPicPr>
            <a:picLocks noChangeAspect="1"/>
          </p:cNvPicPr>
          <p:nvPr/>
        </p:nvPicPr>
        <p:blipFill>
          <a:blip r:embed="rId3"/>
          <a:stretch>
            <a:fillRect/>
          </a:stretch>
        </p:blipFill>
        <p:spPr>
          <a:xfrm>
            <a:off x="0" y="0"/>
            <a:ext cx="12192000" cy="6858000"/>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A6CC9EC-D8EF-4A1D-BA20-9FE6AC4D17ED}"/>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TextBox 2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266DE46-3961-477C-A18C-56B2F6E4CC0F}"/>
              </a:ext>
            </a:extLst>
          </p:cNvPr>
          <p:cNvSpPr txBox="1"/>
          <p:nvPr/>
        </p:nvSpPr>
        <p:spPr>
          <a:xfrm>
            <a:off x="7695864" y="1836783"/>
            <a:ext cx="2736000"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pPr algn="r"/>
            <a:r>
              <a:rPr lang="en-US" sz="1200" b="1">
                <a:solidFill>
                  <a:schemeClr val="tx1"/>
                </a:solidFill>
                <a:latin typeface="Arial" panose="020B0604020202020204" pitchFamily="34" charset="0"/>
                <a:cs typeface="Arial" panose="020B0604020202020204" pitchFamily="34" charset="0"/>
              </a:rPr>
              <a:t>COSTUMER</a:t>
            </a:r>
          </a:p>
          <a:p>
            <a:pPr algn="r"/>
            <a:r>
              <a:rPr lang="en-US">
                <a:solidFill>
                  <a:schemeClr val="tx1"/>
                </a:solidFill>
              </a:rPr>
              <a:t>Lid est laborum dolo rumes fugats untras. Etharums ser quidem rerum facilis dolores nemis</a:t>
            </a:r>
          </a:p>
        </p:txBody>
      </p:sp>
      <p:sp>
        <p:nvSpPr>
          <p:cNvPr id="5" name="TextBox 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AA5C355-D3B2-45B2-A355-4CDF1ED9EC5A}"/>
              </a:ext>
            </a:extLst>
          </p:cNvPr>
          <p:cNvSpPr txBox="1"/>
          <p:nvPr/>
        </p:nvSpPr>
        <p:spPr>
          <a:xfrm>
            <a:off x="7705409" y="3094027"/>
            <a:ext cx="2726455"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pPr algn="r"/>
            <a:r>
              <a:rPr lang="en-US" sz="1200" b="1">
                <a:solidFill>
                  <a:schemeClr val="tx1"/>
                </a:solidFill>
                <a:latin typeface="Arial" panose="020B0604020202020204" pitchFamily="34" charset="0"/>
                <a:cs typeface="Arial" panose="020B0604020202020204" pitchFamily="34" charset="0"/>
              </a:rPr>
              <a:t>MARKET</a:t>
            </a:r>
          </a:p>
          <a:p>
            <a:pPr algn="r"/>
            <a:r>
              <a:rPr lang="en-US">
                <a:solidFill>
                  <a:schemeClr val="tx1"/>
                </a:solidFill>
              </a:rPr>
              <a:t>Lid est laborum dolo rumes fugats untras. Etharums ser quidem rerum facilis dolores nemis</a:t>
            </a:r>
          </a:p>
        </p:txBody>
      </p:sp>
      <p:sp>
        <p:nvSpPr>
          <p:cNvPr id="6" name="TextBox 3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142701C-60F1-4803-92E6-4C6427518568}"/>
              </a:ext>
            </a:extLst>
          </p:cNvPr>
          <p:cNvSpPr txBox="1"/>
          <p:nvPr/>
        </p:nvSpPr>
        <p:spPr>
          <a:xfrm>
            <a:off x="8379864" y="4267793"/>
            <a:ext cx="2052000" cy="90024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pPr algn="r"/>
            <a:r>
              <a:rPr lang="en-US" sz="1200" b="1">
                <a:solidFill>
                  <a:schemeClr val="tx1"/>
                </a:solidFill>
                <a:latin typeface="Arial" panose="020B0604020202020204" pitchFamily="34" charset="0"/>
                <a:cs typeface="Arial" panose="020B0604020202020204" pitchFamily="34" charset="0"/>
              </a:rPr>
              <a:t>MARKET</a:t>
            </a:r>
          </a:p>
          <a:p>
            <a:pPr algn="r"/>
            <a:r>
              <a:rPr lang="en-US">
                <a:solidFill>
                  <a:schemeClr val="tx1"/>
                </a:solidFill>
              </a:rPr>
              <a:t>Lid est laborum dolo rumes fugats untras. Etharums ser quidem rerum facilis dolores nemis</a:t>
            </a:r>
          </a:p>
        </p:txBody>
      </p:sp>
      <p:grpSp>
        <p:nvGrpSpPr>
          <p:cNvPr id="7" name="组合 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4E58B44-DC40-4BA6-88A2-01E9D7B61CA6}"/>
              </a:ext>
            </a:extLst>
          </p:cNvPr>
          <p:cNvGrpSpPr/>
          <p:nvPr/>
        </p:nvGrpSpPr>
        <p:grpSpPr>
          <a:xfrm>
            <a:off x="10629343" y="1942041"/>
            <a:ext cx="499730" cy="499730"/>
            <a:chOff x="10629343" y="1942041"/>
            <a:chExt cx="499730" cy="499730"/>
          </a:xfrm>
        </p:grpSpPr>
        <p:sp>
          <p:nvSpPr>
            <p:cNvPr id="8" name="Oval 23"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51D23430-10CC-48B2-8C5B-AC39901E4631}"/>
                </a:ext>
              </a:extLst>
            </p:cNvPr>
            <p:cNvSpPr/>
            <p:nvPr/>
          </p:nvSpPr>
          <p:spPr>
            <a:xfrm>
              <a:off x="10629343" y="1942041"/>
              <a:ext cx="499730" cy="499730"/>
            </a:xfrm>
            <a:prstGeom prst="ellipse">
              <a:avLst/>
            </a:prstGeom>
            <a:gradFill>
              <a:gsLst>
                <a:gs pos="0">
                  <a:srgbClr val="FF649E"/>
                </a:gs>
                <a:gs pos="100000">
                  <a:srgbClr val="FA3777"/>
                </a:gs>
              </a:gsLst>
              <a:lin ang="5400000" scaled="1"/>
            </a:gradFill>
            <a:ln>
              <a:noFill/>
            </a:ln>
            <a:effectLst>
              <a:outerShdw blurRad="190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9" name="Freeform 169">
              <a:extLst>
                <a:ext uri="{FF2B5EF4-FFF2-40B4-BE49-F238E27FC236}">
                  <a16:creationId xmlns:a16="http://schemas.microsoft.com/office/drawing/2014/main" id="{D6F06813-957C-4A8C-B101-E12C8F70B70C}"/>
                </a:ext>
              </a:extLst>
            </p:cNvPr>
            <p:cNvSpPr>
              <a:spLocks noEditPoints="1"/>
            </p:cNvSpPr>
            <p:nvPr/>
          </p:nvSpPr>
          <p:spPr bwMode="auto">
            <a:xfrm>
              <a:off x="10787133" y="2116500"/>
              <a:ext cx="184150" cy="150813"/>
            </a:xfrm>
            <a:custGeom>
              <a:avLst/>
              <a:gdLst>
                <a:gd name="T0" fmla="*/ 367 w 367"/>
                <a:gd name="T1" fmla="*/ 66 h 301"/>
                <a:gd name="T2" fmla="*/ 329 w 367"/>
                <a:gd name="T3" fmla="*/ 250 h 301"/>
                <a:gd name="T4" fmla="*/ 317 w 367"/>
                <a:gd name="T5" fmla="*/ 259 h 301"/>
                <a:gd name="T6" fmla="*/ 315 w 367"/>
                <a:gd name="T7" fmla="*/ 259 h 301"/>
                <a:gd name="T8" fmla="*/ 305 w 367"/>
                <a:gd name="T9" fmla="*/ 245 h 301"/>
                <a:gd name="T10" fmla="*/ 341 w 367"/>
                <a:gd name="T11" fmla="*/ 73 h 301"/>
                <a:gd name="T12" fmla="*/ 111 w 367"/>
                <a:gd name="T13" fmla="*/ 27 h 301"/>
                <a:gd name="T14" fmla="*/ 106 w 367"/>
                <a:gd name="T15" fmla="*/ 53 h 301"/>
                <a:gd name="T16" fmla="*/ 91 w 367"/>
                <a:gd name="T17" fmla="*/ 62 h 301"/>
                <a:gd name="T18" fmla="*/ 82 w 367"/>
                <a:gd name="T19" fmla="*/ 47 h 301"/>
                <a:gd name="T20" fmla="*/ 91 w 367"/>
                <a:gd name="T21" fmla="*/ 10 h 301"/>
                <a:gd name="T22" fmla="*/ 105 w 367"/>
                <a:gd name="T23" fmla="*/ 1 h 301"/>
                <a:gd name="T24" fmla="*/ 357 w 367"/>
                <a:gd name="T25" fmla="*/ 52 h 301"/>
                <a:gd name="T26" fmla="*/ 365 w 367"/>
                <a:gd name="T27" fmla="*/ 57 h 301"/>
                <a:gd name="T28" fmla="*/ 367 w 367"/>
                <a:gd name="T29" fmla="*/ 66 h 301"/>
                <a:gd name="T30" fmla="*/ 292 w 367"/>
                <a:gd name="T31" fmla="*/ 285 h 301"/>
                <a:gd name="T32" fmla="*/ 276 w 367"/>
                <a:gd name="T33" fmla="*/ 301 h 301"/>
                <a:gd name="T34" fmla="*/ 16 w 367"/>
                <a:gd name="T35" fmla="*/ 301 h 301"/>
                <a:gd name="T36" fmla="*/ 0 w 367"/>
                <a:gd name="T37" fmla="*/ 285 h 301"/>
                <a:gd name="T38" fmla="*/ 0 w 367"/>
                <a:gd name="T39" fmla="*/ 89 h 301"/>
                <a:gd name="T40" fmla="*/ 16 w 367"/>
                <a:gd name="T41" fmla="*/ 73 h 301"/>
                <a:gd name="T42" fmla="*/ 276 w 367"/>
                <a:gd name="T43" fmla="*/ 73 h 301"/>
                <a:gd name="T44" fmla="*/ 292 w 367"/>
                <a:gd name="T45" fmla="*/ 89 h 301"/>
                <a:gd name="T46" fmla="*/ 292 w 367"/>
                <a:gd name="T47" fmla="*/ 285 h 301"/>
                <a:gd name="T48" fmla="*/ 32 w 367"/>
                <a:gd name="T49" fmla="*/ 105 h 301"/>
                <a:gd name="T50" fmla="*/ 32 w 367"/>
                <a:gd name="T51" fmla="*/ 204 h 301"/>
                <a:gd name="T52" fmla="*/ 100 w 367"/>
                <a:gd name="T53" fmla="*/ 149 h 301"/>
                <a:gd name="T54" fmla="*/ 119 w 367"/>
                <a:gd name="T55" fmla="*/ 149 h 301"/>
                <a:gd name="T56" fmla="*/ 195 w 367"/>
                <a:gd name="T57" fmla="*/ 217 h 301"/>
                <a:gd name="T58" fmla="*/ 226 w 367"/>
                <a:gd name="T59" fmla="*/ 190 h 301"/>
                <a:gd name="T60" fmla="*/ 243 w 367"/>
                <a:gd name="T61" fmla="*/ 190 h 301"/>
                <a:gd name="T62" fmla="*/ 256 w 367"/>
                <a:gd name="T63" fmla="*/ 203 h 301"/>
                <a:gd name="T64" fmla="*/ 256 w 367"/>
                <a:gd name="T65" fmla="*/ 105 h 301"/>
                <a:gd name="T66" fmla="*/ 32 w 367"/>
                <a:gd name="T67" fmla="*/ 105 h 301"/>
                <a:gd name="T68" fmla="*/ 256 w 367"/>
                <a:gd name="T69" fmla="*/ 269 h 301"/>
                <a:gd name="T70" fmla="*/ 256 w 367"/>
                <a:gd name="T71" fmla="*/ 240 h 301"/>
                <a:gd name="T72" fmla="*/ 234 w 367"/>
                <a:gd name="T73" fmla="*/ 219 h 301"/>
                <a:gd name="T74" fmla="*/ 203 w 367"/>
                <a:gd name="T75" fmla="*/ 246 h 301"/>
                <a:gd name="T76" fmla="*/ 185 w 367"/>
                <a:gd name="T77" fmla="*/ 246 h 301"/>
                <a:gd name="T78" fmla="*/ 108 w 367"/>
                <a:gd name="T79" fmla="*/ 178 h 301"/>
                <a:gd name="T80" fmla="*/ 32 w 367"/>
                <a:gd name="T81" fmla="*/ 240 h 301"/>
                <a:gd name="T82" fmla="*/ 32 w 367"/>
                <a:gd name="T83" fmla="*/ 269 h 301"/>
                <a:gd name="T84" fmla="*/ 256 w 367"/>
                <a:gd name="T85" fmla="*/ 269 h 301"/>
                <a:gd name="T86" fmla="*/ 190 w 367"/>
                <a:gd name="T87" fmla="*/ 170 h 301"/>
                <a:gd name="T88" fmla="*/ 214 w 367"/>
                <a:gd name="T89" fmla="*/ 146 h 301"/>
                <a:gd name="T90" fmla="*/ 190 w 367"/>
                <a:gd name="T91" fmla="*/ 121 h 301"/>
                <a:gd name="T92" fmla="*/ 165 w 367"/>
                <a:gd name="T93" fmla="*/ 146 h 301"/>
                <a:gd name="T94" fmla="*/ 190 w 367"/>
                <a:gd name="T95" fmla="*/ 17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7" h="301">
                  <a:moveTo>
                    <a:pt x="367" y="66"/>
                  </a:moveTo>
                  <a:cubicBezTo>
                    <a:pt x="329" y="250"/>
                    <a:pt x="329" y="250"/>
                    <a:pt x="329" y="250"/>
                  </a:cubicBezTo>
                  <a:cubicBezTo>
                    <a:pt x="328" y="255"/>
                    <a:pt x="323" y="259"/>
                    <a:pt x="317" y="259"/>
                  </a:cubicBezTo>
                  <a:cubicBezTo>
                    <a:pt x="316" y="259"/>
                    <a:pt x="315" y="259"/>
                    <a:pt x="315" y="259"/>
                  </a:cubicBezTo>
                  <a:cubicBezTo>
                    <a:pt x="308" y="258"/>
                    <a:pt x="304" y="251"/>
                    <a:pt x="305" y="245"/>
                  </a:cubicBezTo>
                  <a:cubicBezTo>
                    <a:pt x="341" y="73"/>
                    <a:pt x="341" y="73"/>
                    <a:pt x="341" y="73"/>
                  </a:cubicBezTo>
                  <a:cubicBezTo>
                    <a:pt x="111" y="27"/>
                    <a:pt x="111" y="27"/>
                    <a:pt x="111" y="27"/>
                  </a:cubicBezTo>
                  <a:cubicBezTo>
                    <a:pt x="106" y="53"/>
                    <a:pt x="106" y="53"/>
                    <a:pt x="106" y="53"/>
                  </a:cubicBezTo>
                  <a:cubicBezTo>
                    <a:pt x="104" y="59"/>
                    <a:pt x="98" y="63"/>
                    <a:pt x="91" y="62"/>
                  </a:cubicBezTo>
                  <a:cubicBezTo>
                    <a:pt x="85" y="60"/>
                    <a:pt x="81" y="54"/>
                    <a:pt x="82" y="47"/>
                  </a:cubicBezTo>
                  <a:cubicBezTo>
                    <a:pt x="91" y="10"/>
                    <a:pt x="91" y="10"/>
                    <a:pt x="91" y="10"/>
                  </a:cubicBezTo>
                  <a:cubicBezTo>
                    <a:pt x="92" y="4"/>
                    <a:pt x="98" y="0"/>
                    <a:pt x="105" y="1"/>
                  </a:cubicBezTo>
                  <a:cubicBezTo>
                    <a:pt x="357" y="52"/>
                    <a:pt x="357" y="52"/>
                    <a:pt x="357" y="52"/>
                  </a:cubicBezTo>
                  <a:cubicBezTo>
                    <a:pt x="361" y="53"/>
                    <a:pt x="363" y="55"/>
                    <a:pt x="365" y="57"/>
                  </a:cubicBezTo>
                  <a:cubicBezTo>
                    <a:pt x="367" y="60"/>
                    <a:pt x="367" y="63"/>
                    <a:pt x="367" y="66"/>
                  </a:cubicBezTo>
                  <a:close/>
                  <a:moveTo>
                    <a:pt x="292" y="285"/>
                  </a:moveTo>
                  <a:cubicBezTo>
                    <a:pt x="292" y="294"/>
                    <a:pt x="285" y="301"/>
                    <a:pt x="276" y="301"/>
                  </a:cubicBezTo>
                  <a:cubicBezTo>
                    <a:pt x="16" y="301"/>
                    <a:pt x="16" y="301"/>
                    <a:pt x="16" y="301"/>
                  </a:cubicBezTo>
                  <a:cubicBezTo>
                    <a:pt x="7" y="301"/>
                    <a:pt x="0" y="294"/>
                    <a:pt x="0" y="285"/>
                  </a:cubicBezTo>
                  <a:cubicBezTo>
                    <a:pt x="0" y="89"/>
                    <a:pt x="0" y="89"/>
                    <a:pt x="0" y="89"/>
                  </a:cubicBezTo>
                  <a:cubicBezTo>
                    <a:pt x="0" y="80"/>
                    <a:pt x="7" y="73"/>
                    <a:pt x="16" y="73"/>
                  </a:cubicBezTo>
                  <a:cubicBezTo>
                    <a:pt x="276" y="73"/>
                    <a:pt x="276" y="73"/>
                    <a:pt x="276" y="73"/>
                  </a:cubicBezTo>
                  <a:cubicBezTo>
                    <a:pt x="285" y="73"/>
                    <a:pt x="292" y="80"/>
                    <a:pt x="292" y="89"/>
                  </a:cubicBezTo>
                  <a:lnTo>
                    <a:pt x="292" y="285"/>
                  </a:lnTo>
                  <a:close/>
                  <a:moveTo>
                    <a:pt x="32" y="105"/>
                  </a:moveTo>
                  <a:cubicBezTo>
                    <a:pt x="32" y="204"/>
                    <a:pt x="32" y="204"/>
                    <a:pt x="32" y="204"/>
                  </a:cubicBezTo>
                  <a:cubicBezTo>
                    <a:pt x="100" y="149"/>
                    <a:pt x="100" y="149"/>
                    <a:pt x="100" y="149"/>
                  </a:cubicBezTo>
                  <a:cubicBezTo>
                    <a:pt x="105" y="145"/>
                    <a:pt x="113" y="145"/>
                    <a:pt x="119" y="149"/>
                  </a:cubicBezTo>
                  <a:cubicBezTo>
                    <a:pt x="195" y="217"/>
                    <a:pt x="195" y="217"/>
                    <a:pt x="195" y="217"/>
                  </a:cubicBezTo>
                  <a:cubicBezTo>
                    <a:pt x="226" y="190"/>
                    <a:pt x="226" y="190"/>
                    <a:pt x="226" y="190"/>
                  </a:cubicBezTo>
                  <a:cubicBezTo>
                    <a:pt x="232" y="185"/>
                    <a:pt x="237" y="185"/>
                    <a:pt x="243" y="190"/>
                  </a:cubicBezTo>
                  <a:cubicBezTo>
                    <a:pt x="256" y="203"/>
                    <a:pt x="256" y="203"/>
                    <a:pt x="256" y="203"/>
                  </a:cubicBezTo>
                  <a:cubicBezTo>
                    <a:pt x="256" y="105"/>
                    <a:pt x="256" y="105"/>
                    <a:pt x="256" y="105"/>
                  </a:cubicBezTo>
                  <a:lnTo>
                    <a:pt x="32" y="105"/>
                  </a:lnTo>
                  <a:close/>
                  <a:moveTo>
                    <a:pt x="256" y="269"/>
                  </a:moveTo>
                  <a:cubicBezTo>
                    <a:pt x="256" y="240"/>
                    <a:pt x="256" y="240"/>
                    <a:pt x="256" y="240"/>
                  </a:cubicBezTo>
                  <a:cubicBezTo>
                    <a:pt x="234" y="219"/>
                    <a:pt x="234" y="219"/>
                    <a:pt x="234" y="219"/>
                  </a:cubicBezTo>
                  <a:cubicBezTo>
                    <a:pt x="203" y="246"/>
                    <a:pt x="203" y="246"/>
                    <a:pt x="203" y="246"/>
                  </a:cubicBezTo>
                  <a:cubicBezTo>
                    <a:pt x="198" y="250"/>
                    <a:pt x="191" y="250"/>
                    <a:pt x="185" y="246"/>
                  </a:cubicBezTo>
                  <a:cubicBezTo>
                    <a:pt x="108" y="178"/>
                    <a:pt x="108" y="178"/>
                    <a:pt x="108" y="178"/>
                  </a:cubicBezTo>
                  <a:cubicBezTo>
                    <a:pt x="32" y="240"/>
                    <a:pt x="32" y="240"/>
                    <a:pt x="32" y="240"/>
                  </a:cubicBezTo>
                  <a:cubicBezTo>
                    <a:pt x="32" y="269"/>
                    <a:pt x="32" y="269"/>
                    <a:pt x="32" y="269"/>
                  </a:cubicBezTo>
                  <a:lnTo>
                    <a:pt x="256" y="269"/>
                  </a:lnTo>
                  <a:close/>
                  <a:moveTo>
                    <a:pt x="190" y="170"/>
                  </a:moveTo>
                  <a:cubicBezTo>
                    <a:pt x="203" y="170"/>
                    <a:pt x="214" y="159"/>
                    <a:pt x="214" y="146"/>
                  </a:cubicBezTo>
                  <a:cubicBezTo>
                    <a:pt x="214" y="132"/>
                    <a:pt x="203" y="121"/>
                    <a:pt x="190" y="121"/>
                  </a:cubicBezTo>
                  <a:cubicBezTo>
                    <a:pt x="176" y="121"/>
                    <a:pt x="165" y="132"/>
                    <a:pt x="165" y="146"/>
                  </a:cubicBezTo>
                  <a:cubicBezTo>
                    <a:pt x="165" y="159"/>
                    <a:pt x="176" y="170"/>
                    <a:pt x="190"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组合 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247F878-0543-4DE8-A400-5837E575D83D}"/>
              </a:ext>
            </a:extLst>
          </p:cNvPr>
          <p:cNvGrpSpPr/>
          <p:nvPr/>
        </p:nvGrpSpPr>
        <p:grpSpPr>
          <a:xfrm>
            <a:off x="10623431" y="3203210"/>
            <a:ext cx="499730" cy="499730"/>
            <a:chOff x="10623431" y="3203210"/>
            <a:chExt cx="499730" cy="499730"/>
          </a:xfrm>
        </p:grpSpPr>
        <p:sp>
          <p:nvSpPr>
            <p:cNvPr id="11" name="Oval 25"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6C974DD9-C026-40F6-A396-23827993A04C}"/>
                </a:ext>
              </a:extLst>
            </p:cNvPr>
            <p:cNvSpPr/>
            <p:nvPr/>
          </p:nvSpPr>
          <p:spPr>
            <a:xfrm>
              <a:off x="10623431" y="3203210"/>
              <a:ext cx="499730" cy="499730"/>
            </a:xfrm>
            <a:prstGeom prst="ellipse">
              <a:avLst/>
            </a:prstGeom>
            <a:gradFill>
              <a:gsLst>
                <a:gs pos="0">
                  <a:srgbClr val="FFCF4A"/>
                </a:gs>
                <a:gs pos="100000">
                  <a:srgbClr val="F7C22D"/>
                </a:gs>
              </a:gsLst>
              <a:lin ang="5400000" scaled="1"/>
            </a:gradFill>
            <a:ln>
              <a:noFill/>
            </a:ln>
            <a:effectLst>
              <a:outerShdw blurRad="1905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2" name="Freeform 170">
              <a:extLst>
                <a:ext uri="{FF2B5EF4-FFF2-40B4-BE49-F238E27FC236}">
                  <a16:creationId xmlns:a16="http://schemas.microsoft.com/office/drawing/2014/main" id="{B8BE146C-ADD4-4217-B680-617F4F3F61B2}"/>
                </a:ext>
              </a:extLst>
            </p:cNvPr>
            <p:cNvSpPr>
              <a:spLocks noEditPoints="1"/>
            </p:cNvSpPr>
            <p:nvPr/>
          </p:nvSpPr>
          <p:spPr bwMode="auto">
            <a:xfrm>
              <a:off x="10805034" y="3364969"/>
              <a:ext cx="136525" cy="176213"/>
            </a:xfrm>
            <a:custGeom>
              <a:avLst/>
              <a:gdLst>
                <a:gd name="T0" fmla="*/ 272 w 272"/>
                <a:gd name="T1" fmla="*/ 16 h 352"/>
                <a:gd name="T2" fmla="*/ 256 w 272"/>
                <a:gd name="T3" fmla="*/ 0 h 352"/>
                <a:gd name="T4" fmla="*/ 16 w 272"/>
                <a:gd name="T5" fmla="*/ 0 h 352"/>
                <a:gd name="T6" fmla="*/ 0 w 272"/>
                <a:gd name="T7" fmla="*/ 16 h 352"/>
                <a:gd name="T8" fmla="*/ 0 w 272"/>
                <a:gd name="T9" fmla="*/ 336 h 352"/>
                <a:gd name="T10" fmla="*/ 16 w 272"/>
                <a:gd name="T11" fmla="*/ 352 h 352"/>
                <a:gd name="T12" fmla="*/ 256 w 272"/>
                <a:gd name="T13" fmla="*/ 352 h 352"/>
                <a:gd name="T14" fmla="*/ 272 w 272"/>
                <a:gd name="T15" fmla="*/ 336 h 352"/>
                <a:gd name="T16" fmla="*/ 272 w 272"/>
                <a:gd name="T17" fmla="*/ 16 h 352"/>
                <a:gd name="T18" fmla="*/ 240 w 272"/>
                <a:gd name="T19" fmla="*/ 320 h 352"/>
                <a:gd name="T20" fmla="*/ 32 w 272"/>
                <a:gd name="T21" fmla="*/ 320 h 352"/>
                <a:gd name="T22" fmla="*/ 32 w 272"/>
                <a:gd name="T23" fmla="*/ 32 h 352"/>
                <a:gd name="T24" fmla="*/ 240 w 272"/>
                <a:gd name="T25" fmla="*/ 32 h 352"/>
                <a:gd name="T26" fmla="*/ 240 w 272"/>
                <a:gd name="T27" fmla="*/ 320 h 352"/>
                <a:gd name="T28" fmla="*/ 66 w 272"/>
                <a:gd name="T29" fmla="*/ 252 h 352"/>
                <a:gd name="T30" fmla="*/ 82 w 272"/>
                <a:gd name="T31" fmla="*/ 236 h 352"/>
                <a:gd name="T32" fmla="*/ 190 w 272"/>
                <a:gd name="T33" fmla="*/ 236 h 352"/>
                <a:gd name="T34" fmla="*/ 206 w 272"/>
                <a:gd name="T35" fmla="*/ 252 h 352"/>
                <a:gd name="T36" fmla="*/ 190 w 272"/>
                <a:gd name="T37" fmla="*/ 268 h 352"/>
                <a:gd name="T38" fmla="*/ 82 w 272"/>
                <a:gd name="T39" fmla="*/ 268 h 352"/>
                <a:gd name="T40" fmla="*/ 66 w 272"/>
                <a:gd name="T41" fmla="*/ 252 h 352"/>
                <a:gd name="T42" fmla="*/ 69 w 272"/>
                <a:gd name="T43" fmla="*/ 176 h 352"/>
                <a:gd name="T44" fmla="*/ 85 w 272"/>
                <a:gd name="T45" fmla="*/ 160 h 352"/>
                <a:gd name="T46" fmla="*/ 190 w 272"/>
                <a:gd name="T47" fmla="*/ 160 h 352"/>
                <a:gd name="T48" fmla="*/ 206 w 272"/>
                <a:gd name="T49" fmla="*/ 176 h 352"/>
                <a:gd name="T50" fmla="*/ 190 w 272"/>
                <a:gd name="T51" fmla="*/ 192 h 352"/>
                <a:gd name="T52" fmla="*/ 85 w 272"/>
                <a:gd name="T53" fmla="*/ 192 h 352"/>
                <a:gd name="T54" fmla="*/ 69 w 272"/>
                <a:gd name="T55" fmla="*/ 176 h 352"/>
                <a:gd name="T56" fmla="*/ 69 w 272"/>
                <a:gd name="T57" fmla="*/ 100 h 352"/>
                <a:gd name="T58" fmla="*/ 85 w 272"/>
                <a:gd name="T59" fmla="*/ 84 h 352"/>
                <a:gd name="T60" fmla="*/ 190 w 272"/>
                <a:gd name="T61" fmla="*/ 84 h 352"/>
                <a:gd name="T62" fmla="*/ 206 w 272"/>
                <a:gd name="T63" fmla="*/ 100 h 352"/>
                <a:gd name="T64" fmla="*/ 190 w 272"/>
                <a:gd name="T65" fmla="*/ 116 h 352"/>
                <a:gd name="T66" fmla="*/ 85 w 272"/>
                <a:gd name="T67" fmla="*/ 116 h 352"/>
                <a:gd name="T68" fmla="*/ 69 w 272"/>
                <a:gd name="T69" fmla="*/ 10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2" h="352">
                  <a:moveTo>
                    <a:pt x="272" y="16"/>
                  </a:moveTo>
                  <a:cubicBezTo>
                    <a:pt x="272" y="7"/>
                    <a:pt x="265" y="0"/>
                    <a:pt x="256" y="0"/>
                  </a:cubicBezTo>
                  <a:cubicBezTo>
                    <a:pt x="16" y="0"/>
                    <a:pt x="16" y="0"/>
                    <a:pt x="16" y="0"/>
                  </a:cubicBezTo>
                  <a:cubicBezTo>
                    <a:pt x="7" y="0"/>
                    <a:pt x="0" y="7"/>
                    <a:pt x="0" y="16"/>
                  </a:cubicBezTo>
                  <a:cubicBezTo>
                    <a:pt x="0" y="336"/>
                    <a:pt x="0" y="336"/>
                    <a:pt x="0" y="336"/>
                  </a:cubicBezTo>
                  <a:cubicBezTo>
                    <a:pt x="0" y="345"/>
                    <a:pt x="7" y="352"/>
                    <a:pt x="16" y="352"/>
                  </a:cubicBezTo>
                  <a:cubicBezTo>
                    <a:pt x="256" y="352"/>
                    <a:pt x="256" y="352"/>
                    <a:pt x="256" y="352"/>
                  </a:cubicBezTo>
                  <a:cubicBezTo>
                    <a:pt x="265" y="352"/>
                    <a:pt x="272" y="345"/>
                    <a:pt x="272" y="336"/>
                  </a:cubicBezTo>
                  <a:lnTo>
                    <a:pt x="272" y="16"/>
                  </a:lnTo>
                  <a:close/>
                  <a:moveTo>
                    <a:pt x="240" y="320"/>
                  </a:moveTo>
                  <a:cubicBezTo>
                    <a:pt x="32" y="320"/>
                    <a:pt x="32" y="320"/>
                    <a:pt x="32" y="320"/>
                  </a:cubicBezTo>
                  <a:cubicBezTo>
                    <a:pt x="32" y="32"/>
                    <a:pt x="32" y="32"/>
                    <a:pt x="32" y="32"/>
                  </a:cubicBezTo>
                  <a:cubicBezTo>
                    <a:pt x="240" y="32"/>
                    <a:pt x="240" y="32"/>
                    <a:pt x="240" y="32"/>
                  </a:cubicBezTo>
                  <a:lnTo>
                    <a:pt x="240" y="320"/>
                  </a:lnTo>
                  <a:close/>
                  <a:moveTo>
                    <a:pt x="66" y="252"/>
                  </a:moveTo>
                  <a:cubicBezTo>
                    <a:pt x="66" y="243"/>
                    <a:pt x="73" y="236"/>
                    <a:pt x="82" y="236"/>
                  </a:cubicBezTo>
                  <a:cubicBezTo>
                    <a:pt x="190" y="236"/>
                    <a:pt x="190" y="236"/>
                    <a:pt x="190" y="236"/>
                  </a:cubicBezTo>
                  <a:cubicBezTo>
                    <a:pt x="199" y="236"/>
                    <a:pt x="206" y="243"/>
                    <a:pt x="206" y="252"/>
                  </a:cubicBezTo>
                  <a:cubicBezTo>
                    <a:pt x="206" y="261"/>
                    <a:pt x="199" y="268"/>
                    <a:pt x="190" y="268"/>
                  </a:cubicBezTo>
                  <a:cubicBezTo>
                    <a:pt x="82" y="268"/>
                    <a:pt x="82" y="268"/>
                    <a:pt x="82" y="268"/>
                  </a:cubicBezTo>
                  <a:cubicBezTo>
                    <a:pt x="73" y="268"/>
                    <a:pt x="66" y="261"/>
                    <a:pt x="66" y="252"/>
                  </a:cubicBezTo>
                  <a:close/>
                  <a:moveTo>
                    <a:pt x="69" y="176"/>
                  </a:moveTo>
                  <a:cubicBezTo>
                    <a:pt x="69" y="167"/>
                    <a:pt x="76" y="160"/>
                    <a:pt x="85" y="160"/>
                  </a:cubicBezTo>
                  <a:cubicBezTo>
                    <a:pt x="190" y="160"/>
                    <a:pt x="190" y="160"/>
                    <a:pt x="190" y="160"/>
                  </a:cubicBezTo>
                  <a:cubicBezTo>
                    <a:pt x="199" y="160"/>
                    <a:pt x="206" y="167"/>
                    <a:pt x="206" y="176"/>
                  </a:cubicBezTo>
                  <a:cubicBezTo>
                    <a:pt x="206" y="185"/>
                    <a:pt x="199" y="192"/>
                    <a:pt x="190" y="192"/>
                  </a:cubicBezTo>
                  <a:cubicBezTo>
                    <a:pt x="85" y="192"/>
                    <a:pt x="85" y="192"/>
                    <a:pt x="85" y="192"/>
                  </a:cubicBezTo>
                  <a:cubicBezTo>
                    <a:pt x="76" y="192"/>
                    <a:pt x="69" y="185"/>
                    <a:pt x="69" y="176"/>
                  </a:cubicBezTo>
                  <a:close/>
                  <a:moveTo>
                    <a:pt x="69" y="100"/>
                  </a:moveTo>
                  <a:cubicBezTo>
                    <a:pt x="69" y="91"/>
                    <a:pt x="76" y="84"/>
                    <a:pt x="85" y="84"/>
                  </a:cubicBezTo>
                  <a:cubicBezTo>
                    <a:pt x="190" y="84"/>
                    <a:pt x="190" y="84"/>
                    <a:pt x="190" y="84"/>
                  </a:cubicBezTo>
                  <a:cubicBezTo>
                    <a:pt x="199" y="84"/>
                    <a:pt x="206" y="91"/>
                    <a:pt x="206" y="100"/>
                  </a:cubicBezTo>
                  <a:cubicBezTo>
                    <a:pt x="206" y="109"/>
                    <a:pt x="199" y="116"/>
                    <a:pt x="190" y="116"/>
                  </a:cubicBezTo>
                  <a:cubicBezTo>
                    <a:pt x="85" y="116"/>
                    <a:pt x="85" y="116"/>
                    <a:pt x="85" y="116"/>
                  </a:cubicBezTo>
                  <a:cubicBezTo>
                    <a:pt x="76" y="116"/>
                    <a:pt x="69" y="109"/>
                    <a:pt x="69" y="10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3" name="组合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183DD53-3C00-4270-B06B-0B8FDC7865DB}"/>
              </a:ext>
            </a:extLst>
          </p:cNvPr>
          <p:cNvGrpSpPr/>
          <p:nvPr/>
        </p:nvGrpSpPr>
        <p:grpSpPr>
          <a:xfrm>
            <a:off x="10623431" y="4469747"/>
            <a:ext cx="499730" cy="499730"/>
            <a:chOff x="10623431" y="4469747"/>
            <a:chExt cx="499730" cy="499730"/>
          </a:xfrm>
        </p:grpSpPr>
        <p:sp>
          <p:nvSpPr>
            <p:cNvPr id="14" name="Oval 29"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F62739A0-2177-4FDE-8148-358CCC3E8869}"/>
                </a:ext>
              </a:extLst>
            </p:cNvPr>
            <p:cNvSpPr/>
            <p:nvPr/>
          </p:nvSpPr>
          <p:spPr>
            <a:xfrm>
              <a:off x="10623431" y="4469747"/>
              <a:ext cx="499730" cy="499730"/>
            </a:xfrm>
            <a:prstGeom prst="ellipse">
              <a:avLst/>
            </a:prstGeom>
            <a:gradFill>
              <a:gsLst>
                <a:gs pos="0">
                  <a:srgbClr val="64CEF4"/>
                </a:gs>
                <a:gs pos="100000">
                  <a:srgbClr val="57B2FE"/>
                </a:gs>
              </a:gsLst>
              <a:lin ang="5400000" scaled="1"/>
            </a:gradFill>
            <a:ln>
              <a:noFill/>
            </a:ln>
            <a:effectLst>
              <a:outerShdw blurRad="1905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5" name="Freeform 171">
              <a:extLst>
                <a:ext uri="{FF2B5EF4-FFF2-40B4-BE49-F238E27FC236}">
                  <a16:creationId xmlns:a16="http://schemas.microsoft.com/office/drawing/2014/main" id="{530102DF-01E9-4A4E-90FF-8C7D60B23AE9}"/>
                </a:ext>
              </a:extLst>
            </p:cNvPr>
            <p:cNvSpPr>
              <a:spLocks noEditPoints="1"/>
            </p:cNvSpPr>
            <p:nvPr/>
          </p:nvSpPr>
          <p:spPr bwMode="auto">
            <a:xfrm>
              <a:off x="10789159" y="4628331"/>
              <a:ext cx="168275" cy="182563"/>
            </a:xfrm>
            <a:custGeom>
              <a:avLst/>
              <a:gdLst>
                <a:gd name="T0" fmla="*/ 84 w 336"/>
                <a:gd name="T1" fmla="*/ 71 h 364"/>
                <a:gd name="T2" fmla="*/ 84 w 336"/>
                <a:gd name="T3" fmla="*/ 20 h 364"/>
                <a:gd name="T4" fmla="*/ 104 w 336"/>
                <a:gd name="T5" fmla="*/ 0 h 364"/>
                <a:gd name="T6" fmla="*/ 124 w 336"/>
                <a:gd name="T7" fmla="*/ 20 h 364"/>
                <a:gd name="T8" fmla="*/ 124 w 336"/>
                <a:gd name="T9" fmla="*/ 71 h 364"/>
                <a:gd name="T10" fmla="*/ 104 w 336"/>
                <a:gd name="T11" fmla="*/ 91 h 364"/>
                <a:gd name="T12" fmla="*/ 84 w 336"/>
                <a:gd name="T13" fmla="*/ 71 h 364"/>
                <a:gd name="T14" fmla="*/ 232 w 336"/>
                <a:gd name="T15" fmla="*/ 91 h 364"/>
                <a:gd name="T16" fmla="*/ 252 w 336"/>
                <a:gd name="T17" fmla="*/ 71 h 364"/>
                <a:gd name="T18" fmla="*/ 252 w 336"/>
                <a:gd name="T19" fmla="*/ 20 h 364"/>
                <a:gd name="T20" fmla="*/ 232 w 336"/>
                <a:gd name="T21" fmla="*/ 0 h 364"/>
                <a:gd name="T22" fmla="*/ 212 w 336"/>
                <a:gd name="T23" fmla="*/ 20 h 364"/>
                <a:gd name="T24" fmla="*/ 212 w 336"/>
                <a:gd name="T25" fmla="*/ 71 h 364"/>
                <a:gd name="T26" fmla="*/ 232 w 336"/>
                <a:gd name="T27" fmla="*/ 91 h 364"/>
                <a:gd name="T28" fmla="*/ 97 w 336"/>
                <a:gd name="T29" fmla="*/ 160 h 364"/>
                <a:gd name="T30" fmla="*/ 239 w 336"/>
                <a:gd name="T31" fmla="*/ 160 h 364"/>
                <a:gd name="T32" fmla="*/ 255 w 336"/>
                <a:gd name="T33" fmla="*/ 144 h 364"/>
                <a:gd name="T34" fmla="*/ 239 w 336"/>
                <a:gd name="T35" fmla="*/ 128 h 364"/>
                <a:gd name="T36" fmla="*/ 97 w 336"/>
                <a:gd name="T37" fmla="*/ 128 h 364"/>
                <a:gd name="T38" fmla="*/ 81 w 336"/>
                <a:gd name="T39" fmla="*/ 144 h 364"/>
                <a:gd name="T40" fmla="*/ 97 w 336"/>
                <a:gd name="T41" fmla="*/ 160 h 364"/>
                <a:gd name="T42" fmla="*/ 320 w 336"/>
                <a:gd name="T43" fmla="*/ 28 h 364"/>
                <a:gd name="T44" fmla="*/ 287 w 336"/>
                <a:gd name="T45" fmla="*/ 28 h 364"/>
                <a:gd name="T46" fmla="*/ 271 w 336"/>
                <a:gd name="T47" fmla="*/ 44 h 364"/>
                <a:gd name="T48" fmla="*/ 287 w 336"/>
                <a:gd name="T49" fmla="*/ 60 h 364"/>
                <a:gd name="T50" fmla="*/ 304 w 336"/>
                <a:gd name="T51" fmla="*/ 60 h 364"/>
                <a:gd name="T52" fmla="*/ 304 w 336"/>
                <a:gd name="T53" fmla="*/ 332 h 364"/>
                <a:gd name="T54" fmla="*/ 32 w 336"/>
                <a:gd name="T55" fmla="*/ 332 h 364"/>
                <a:gd name="T56" fmla="*/ 32 w 336"/>
                <a:gd name="T57" fmla="*/ 60 h 364"/>
                <a:gd name="T58" fmla="*/ 49 w 336"/>
                <a:gd name="T59" fmla="*/ 60 h 364"/>
                <a:gd name="T60" fmla="*/ 65 w 336"/>
                <a:gd name="T61" fmla="*/ 44 h 364"/>
                <a:gd name="T62" fmla="*/ 49 w 336"/>
                <a:gd name="T63" fmla="*/ 28 h 364"/>
                <a:gd name="T64" fmla="*/ 16 w 336"/>
                <a:gd name="T65" fmla="*/ 28 h 364"/>
                <a:gd name="T66" fmla="*/ 0 w 336"/>
                <a:gd name="T67" fmla="*/ 45 h 364"/>
                <a:gd name="T68" fmla="*/ 0 w 336"/>
                <a:gd name="T69" fmla="*/ 348 h 364"/>
                <a:gd name="T70" fmla="*/ 16 w 336"/>
                <a:gd name="T71" fmla="*/ 364 h 364"/>
                <a:gd name="T72" fmla="*/ 320 w 336"/>
                <a:gd name="T73" fmla="*/ 364 h 364"/>
                <a:gd name="T74" fmla="*/ 336 w 336"/>
                <a:gd name="T75" fmla="*/ 348 h 364"/>
                <a:gd name="T76" fmla="*/ 336 w 336"/>
                <a:gd name="T77" fmla="*/ 45 h 364"/>
                <a:gd name="T78" fmla="*/ 320 w 336"/>
                <a:gd name="T79" fmla="*/ 28 h 364"/>
                <a:gd name="T80" fmla="*/ 155 w 336"/>
                <a:gd name="T81" fmla="*/ 60 h 364"/>
                <a:gd name="T82" fmla="*/ 181 w 336"/>
                <a:gd name="T83" fmla="*/ 60 h 364"/>
                <a:gd name="T84" fmla="*/ 197 w 336"/>
                <a:gd name="T85" fmla="*/ 44 h 364"/>
                <a:gd name="T86" fmla="*/ 181 w 336"/>
                <a:gd name="T87" fmla="*/ 28 h 364"/>
                <a:gd name="T88" fmla="*/ 155 w 336"/>
                <a:gd name="T89" fmla="*/ 28 h 364"/>
                <a:gd name="T90" fmla="*/ 139 w 336"/>
                <a:gd name="T91" fmla="*/ 44 h 364"/>
                <a:gd name="T92" fmla="*/ 155 w 336"/>
                <a:gd name="T93" fmla="*/ 60 h 364"/>
                <a:gd name="T94" fmla="*/ 97 w 336"/>
                <a:gd name="T95" fmla="*/ 232 h 364"/>
                <a:gd name="T96" fmla="*/ 239 w 336"/>
                <a:gd name="T97" fmla="*/ 232 h 364"/>
                <a:gd name="T98" fmla="*/ 255 w 336"/>
                <a:gd name="T99" fmla="*/ 216 h 364"/>
                <a:gd name="T100" fmla="*/ 239 w 336"/>
                <a:gd name="T101" fmla="*/ 200 h 364"/>
                <a:gd name="T102" fmla="*/ 97 w 336"/>
                <a:gd name="T103" fmla="*/ 200 h 364"/>
                <a:gd name="T104" fmla="*/ 81 w 336"/>
                <a:gd name="T105" fmla="*/ 216 h 364"/>
                <a:gd name="T106" fmla="*/ 97 w 336"/>
                <a:gd name="T107" fmla="*/ 23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64">
                  <a:moveTo>
                    <a:pt x="84" y="71"/>
                  </a:moveTo>
                  <a:cubicBezTo>
                    <a:pt x="84" y="20"/>
                    <a:pt x="84" y="20"/>
                    <a:pt x="84" y="20"/>
                  </a:cubicBezTo>
                  <a:cubicBezTo>
                    <a:pt x="84" y="9"/>
                    <a:pt x="93" y="0"/>
                    <a:pt x="104" y="0"/>
                  </a:cubicBezTo>
                  <a:cubicBezTo>
                    <a:pt x="115" y="0"/>
                    <a:pt x="124" y="9"/>
                    <a:pt x="124" y="20"/>
                  </a:cubicBezTo>
                  <a:cubicBezTo>
                    <a:pt x="124" y="71"/>
                    <a:pt x="124" y="71"/>
                    <a:pt x="124" y="71"/>
                  </a:cubicBezTo>
                  <a:cubicBezTo>
                    <a:pt x="124" y="82"/>
                    <a:pt x="115" y="91"/>
                    <a:pt x="104" y="91"/>
                  </a:cubicBezTo>
                  <a:cubicBezTo>
                    <a:pt x="93" y="91"/>
                    <a:pt x="84" y="82"/>
                    <a:pt x="84" y="71"/>
                  </a:cubicBezTo>
                  <a:close/>
                  <a:moveTo>
                    <a:pt x="232" y="91"/>
                  </a:moveTo>
                  <a:cubicBezTo>
                    <a:pt x="243" y="91"/>
                    <a:pt x="252" y="82"/>
                    <a:pt x="252" y="71"/>
                  </a:cubicBezTo>
                  <a:cubicBezTo>
                    <a:pt x="252" y="20"/>
                    <a:pt x="252" y="20"/>
                    <a:pt x="252" y="20"/>
                  </a:cubicBezTo>
                  <a:cubicBezTo>
                    <a:pt x="252" y="9"/>
                    <a:pt x="243" y="0"/>
                    <a:pt x="232" y="0"/>
                  </a:cubicBezTo>
                  <a:cubicBezTo>
                    <a:pt x="221" y="0"/>
                    <a:pt x="212" y="9"/>
                    <a:pt x="212" y="20"/>
                  </a:cubicBezTo>
                  <a:cubicBezTo>
                    <a:pt x="212" y="71"/>
                    <a:pt x="212" y="71"/>
                    <a:pt x="212" y="71"/>
                  </a:cubicBezTo>
                  <a:cubicBezTo>
                    <a:pt x="212" y="82"/>
                    <a:pt x="221" y="91"/>
                    <a:pt x="232" y="91"/>
                  </a:cubicBezTo>
                  <a:close/>
                  <a:moveTo>
                    <a:pt x="97" y="160"/>
                  </a:moveTo>
                  <a:cubicBezTo>
                    <a:pt x="239" y="160"/>
                    <a:pt x="239" y="160"/>
                    <a:pt x="239" y="160"/>
                  </a:cubicBezTo>
                  <a:cubicBezTo>
                    <a:pt x="248" y="160"/>
                    <a:pt x="255" y="153"/>
                    <a:pt x="255" y="144"/>
                  </a:cubicBezTo>
                  <a:cubicBezTo>
                    <a:pt x="255" y="135"/>
                    <a:pt x="248" y="128"/>
                    <a:pt x="239" y="128"/>
                  </a:cubicBezTo>
                  <a:cubicBezTo>
                    <a:pt x="97" y="128"/>
                    <a:pt x="97" y="128"/>
                    <a:pt x="97" y="128"/>
                  </a:cubicBezTo>
                  <a:cubicBezTo>
                    <a:pt x="88" y="128"/>
                    <a:pt x="81" y="135"/>
                    <a:pt x="81" y="144"/>
                  </a:cubicBezTo>
                  <a:cubicBezTo>
                    <a:pt x="81" y="153"/>
                    <a:pt x="88" y="160"/>
                    <a:pt x="97" y="160"/>
                  </a:cubicBezTo>
                  <a:close/>
                  <a:moveTo>
                    <a:pt x="320" y="28"/>
                  </a:moveTo>
                  <a:cubicBezTo>
                    <a:pt x="287" y="28"/>
                    <a:pt x="287" y="28"/>
                    <a:pt x="287" y="28"/>
                  </a:cubicBezTo>
                  <a:cubicBezTo>
                    <a:pt x="278" y="28"/>
                    <a:pt x="271" y="35"/>
                    <a:pt x="271" y="44"/>
                  </a:cubicBezTo>
                  <a:cubicBezTo>
                    <a:pt x="271" y="53"/>
                    <a:pt x="278" y="60"/>
                    <a:pt x="287" y="60"/>
                  </a:cubicBezTo>
                  <a:cubicBezTo>
                    <a:pt x="304" y="60"/>
                    <a:pt x="304" y="60"/>
                    <a:pt x="304" y="60"/>
                  </a:cubicBezTo>
                  <a:cubicBezTo>
                    <a:pt x="304" y="332"/>
                    <a:pt x="304" y="332"/>
                    <a:pt x="304" y="332"/>
                  </a:cubicBezTo>
                  <a:cubicBezTo>
                    <a:pt x="32" y="332"/>
                    <a:pt x="32" y="332"/>
                    <a:pt x="32" y="332"/>
                  </a:cubicBezTo>
                  <a:cubicBezTo>
                    <a:pt x="32" y="60"/>
                    <a:pt x="32" y="60"/>
                    <a:pt x="32" y="60"/>
                  </a:cubicBezTo>
                  <a:cubicBezTo>
                    <a:pt x="49" y="60"/>
                    <a:pt x="49" y="60"/>
                    <a:pt x="49" y="60"/>
                  </a:cubicBezTo>
                  <a:cubicBezTo>
                    <a:pt x="58" y="60"/>
                    <a:pt x="65" y="53"/>
                    <a:pt x="65" y="44"/>
                  </a:cubicBezTo>
                  <a:cubicBezTo>
                    <a:pt x="65" y="35"/>
                    <a:pt x="58" y="28"/>
                    <a:pt x="49" y="28"/>
                  </a:cubicBezTo>
                  <a:cubicBezTo>
                    <a:pt x="16" y="28"/>
                    <a:pt x="16" y="28"/>
                    <a:pt x="16" y="28"/>
                  </a:cubicBezTo>
                  <a:cubicBezTo>
                    <a:pt x="7" y="28"/>
                    <a:pt x="0" y="37"/>
                    <a:pt x="0" y="45"/>
                  </a:cubicBezTo>
                  <a:cubicBezTo>
                    <a:pt x="0" y="348"/>
                    <a:pt x="0" y="348"/>
                    <a:pt x="0" y="348"/>
                  </a:cubicBezTo>
                  <a:cubicBezTo>
                    <a:pt x="0" y="357"/>
                    <a:pt x="7" y="364"/>
                    <a:pt x="16" y="364"/>
                  </a:cubicBezTo>
                  <a:cubicBezTo>
                    <a:pt x="320" y="364"/>
                    <a:pt x="320" y="364"/>
                    <a:pt x="320" y="364"/>
                  </a:cubicBezTo>
                  <a:cubicBezTo>
                    <a:pt x="329" y="364"/>
                    <a:pt x="336" y="357"/>
                    <a:pt x="336" y="348"/>
                  </a:cubicBezTo>
                  <a:cubicBezTo>
                    <a:pt x="336" y="45"/>
                    <a:pt x="336" y="45"/>
                    <a:pt x="336" y="45"/>
                  </a:cubicBezTo>
                  <a:cubicBezTo>
                    <a:pt x="336" y="37"/>
                    <a:pt x="329" y="28"/>
                    <a:pt x="320" y="28"/>
                  </a:cubicBezTo>
                  <a:close/>
                  <a:moveTo>
                    <a:pt x="155" y="60"/>
                  </a:moveTo>
                  <a:cubicBezTo>
                    <a:pt x="181" y="60"/>
                    <a:pt x="181" y="60"/>
                    <a:pt x="181" y="60"/>
                  </a:cubicBezTo>
                  <a:cubicBezTo>
                    <a:pt x="190" y="60"/>
                    <a:pt x="197" y="53"/>
                    <a:pt x="197" y="44"/>
                  </a:cubicBezTo>
                  <a:cubicBezTo>
                    <a:pt x="197" y="35"/>
                    <a:pt x="190" y="28"/>
                    <a:pt x="181" y="28"/>
                  </a:cubicBezTo>
                  <a:cubicBezTo>
                    <a:pt x="155" y="28"/>
                    <a:pt x="155" y="28"/>
                    <a:pt x="155" y="28"/>
                  </a:cubicBezTo>
                  <a:cubicBezTo>
                    <a:pt x="146" y="28"/>
                    <a:pt x="139" y="35"/>
                    <a:pt x="139" y="44"/>
                  </a:cubicBezTo>
                  <a:cubicBezTo>
                    <a:pt x="139" y="53"/>
                    <a:pt x="146" y="60"/>
                    <a:pt x="155" y="60"/>
                  </a:cubicBezTo>
                  <a:close/>
                  <a:moveTo>
                    <a:pt x="97" y="232"/>
                  </a:moveTo>
                  <a:cubicBezTo>
                    <a:pt x="239" y="232"/>
                    <a:pt x="239" y="232"/>
                    <a:pt x="239" y="232"/>
                  </a:cubicBezTo>
                  <a:cubicBezTo>
                    <a:pt x="248" y="232"/>
                    <a:pt x="255" y="225"/>
                    <a:pt x="255" y="216"/>
                  </a:cubicBezTo>
                  <a:cubicBezTo>
                    <a:pt x="255" y="207"/>
                    <a:pt x="248" y="200"/>
                    <a:pt x="239" y="200"/>
                  </a:cubicBezTo>
                  <a:cubicBezTo>
                    <a:pt x="97" y="200"/>
                    <a:pt x="97" y="200"/>
                    <a:pt x="97" y="200"/>
                  </a:cubicBezTo>
                  <a:cubicBezTo>
                    <a:pt x="88" y="200"/>
                    <a:pt x="81" y="207"/>
                    <a:pt x="81" y="216"/>
                  </a:cubicBezTo>
                  <a:cubicBezTo>
                    <a:pt x="81" y="225"/>
                    <a:pt x="88" y="232"/>
                    <a:pt x="97" y="2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16" name="图片 15">
            <a:extLst>
              <a:ext uri="{FF2B5EF4-FFF2-40B4-BE49-F238E27FC236}">
                <a16:creationId xmlns:a16="http://schemas.microsoft.com/office/drawing/2014/main" id="{C720A6AE-8D8D-4F9C-BBB9-7FD429BFB796}"/>
              </a:ext>
            </a:extLst>
          </p:cNvPr>
          <p:cNvPicPr>
            <a:picLocks noChangeAspect="1"/>
          </p:cNvPicPr>
          <p:nvPr/>
        </p:nvPicPr>
        <p:blipFill>
          <a:blip r:embed="rId4"/>
          <a:stretch>
            <a:fillRect/>
          </a:stretch>
        </p:blipFill>
        <p:spPr>
          <a:xfrm>
            <a:off x="502353" y="2619530"/>
            <a:ext cx="6054603" cy="3536765"/>
          </a:xfrm>
          <a:prstGeom prst="rect">
            <a:avLst/>
          </a:prstGeom>
        </p:spPr>
      </p:pic>
      <p:pic>
        <p:nvPicPr>
          <p:cNvPr id="17" name="图片 16">
            <a:extLst>
              <a:ext uri="{FF2B5EF4-FFF2-40B4-BE49-F238E27FC236}">
                <a16:creationId xmlns:a16="http://schemas.microsoft.com/office/drawing/2014/main" id="{83BCF4F1-1C71-46CD-995D-BB97A1FB20D0}"/>
              </a:ext>
            </a:extLst>
          </p:cNvPr>
          <p:cNvPicPr>
            <a:picLocks noChangeAspect="1"/>
          </p:cNvPicPr>
          <p:nvPr/>
        </p:nvPicPr>
        <p:blipFill>
          <a:blip r:embed="rId5"/>
          <a:stretch>
            <a:fillRect/>
          </a:stretch>
        </p:blipFill>
        <p:spPr>
          <a:xfrm>
            <a:off x="3048395" y="1529819"/>
            <a:ext cx="1282069" cy="3670300"/>
          </a:xfrm>
          <a:prstGeom prst="rect">
            <a:avLst/>
          </a:prstGeom>
        </p:spPr>
      </p:pic>
      <p:pic>
        <p:nvPicPr>
          <p:cNvPr id="18" name="图片 17">
            <a:extLst>
              <a:ext uri="{FF2B5EF4-FFF2-40B4-BE49-F238E27FC236}">
                <a16:creationId xmlns:a16="http://schemas.microsoft.com/office/drawing/2014/main" id="{4DB532C5-56DC-4DEE-BEAC-F2AEDF2F5855}"/>
              </a:ext>
            </a:extLst>
          </p:cNvPr>
          <p:cNvPicPr>
            <a:picLocks noChangeAspect="1"/>
          </p:cNvPicPr>
          <p:nvPr/>
        </p:nvPicPr>
        <p:blipFill>
          <a:blip r:embed="rId6"/>
          <a:stretch>
            <a:fillRect/>
          </a:stretch>
        </p:blipFill>
        <p:spPr>
          <a:xfrm>
            <a:off x="4735071" y="531716"/>
            <a:ext cx="2970338" cy="4660900"/>
          </a:xfrm>
          <a:prstGeom prst="rect">
            <a:avLst/>
          </a:prstGeom>
        </p:spPr>
      </p:pic>
    </p:spTree>
    <p:extLst>
      <p:ext uri="{BB962C8B-B14F-4D97-AF65-F5344CB8AC3E}">
        <p14:creationId xmlns:p14="http://schemas.microsoft.com/office/powerpoint/2010/main" val="33933187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5" presetClass="path" presetSubtype="0" decel="100000" fill="hold" grpId="1" nodeType="withEffect">
                                  <p:stCondLst>
                                    <p:cond delay="0"/>
                                  </p:stCondLst>
                                  <p:childTnLst>
                                    <p:animMotion origin="layout" path="M 0.02487 0.01436 L 2.29167E-6 -3.33333E-6 " pathEditMode="relative" rAng="0" ptsTypes="AA">
                                      <p:cBhvr>
                                        <p:cTn id="9" dur="1000" fill="hold"/>
                                        <p:tgtEl>
                                          <p:spTgt spid="4"/>
                                        </p:tgtEl>
                                        <p:attrNameLst>
                                          <p:attrName>ppt_x</p:attrName>
                                          <p:attrName>ppt_y</p:attrName>
                                        </p:attrNameLst>
                                      </p:cBhvr>
                                      <p:rCtr x="-1250" y="-718"/>
                                    </p:animMotion>
                                  </p:childTnLst>
                                </p:cTn>
                              </p:par>
                              <p:par>
                                <p:cTn id="10" presetID="10" presetClass="entr" presetSubtype="0" fill="hold"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5" presetClass="path" presetSubtype="0" decel="100000" fill="hold" nodeType="withEffect">
                                  <p:stCondLst>
                                    <p:cond delay="200"/>
                                  </p:stCondLst>
                                  <p:childTnLst>
                                    <p:animMotion origin="layout" path="M 0.02487 0.01436 L 2.29167E-6 -3.33333E-6 " pathEditMode="relative" rAng="0" ptsTypes="AA">
                                      <p:cBhvr>
                                        <p:cTn id="14" dur="1000" fill="hold"/>
                                        <p:tgtEl>
                                          <p:spTgt spid="7"/>
                                        </p:tgtEl>
                                        <p:attrNameLst>
                                          <p:attrName>ppt_x</p:attrName>
                                          <p:attrName>ppt_y</p:attrName>
                                        </p:attrNameLst>
                                      </p:cBhvr>
                                      <p:rCtr x="-1250" y="-718"/>
                                    </p:animMotion>
                                  </p:childTnLst>
                                </p:cTn>
                              </p:par>
                              <p:par>
                                <p:cTn id="15" presetID="10" presetClass="entr" presetSubtype="0" fill="hold" grpId="0" nodeType="withEffect">
                                  <p:stCondLst>
                                    <p:cond delay="4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35" presetClass="path" presetSubtype="0" decel="100000" fill="hold" grpId="1" nodeType="withEffect">
                                  <p:stCondLst>
                                    <p:cond delay="400"/>
                                  </p:stCondLst>
                                  <p:childTnLst>
                                    <p:animMotion origin="layout" path="M 0.02487 0.01436 L 2.29167E-6 -3.33333E-6 " pathEditMode="relative" rAng="0" ptsTypes="AA">
                                      <p:cBhvr>
                                        <p:cTn id="19" dur="1000" fill="hold"/>
                                        <p:tgtEl>
                                          <p:spTgt spid="5"/>
                                        </p:tgtEl>
                                        <p:attrNameLst>
                                          <p:attrName>ppt_x</p:attrName>
                                          <p:attrName>ppt_y</p:attrName>
                                        </p:attrNameLst>
                                      </p:cBhvr>
                                      <p:rCtr x="-1250" y="-718"/>
                                    </p:animMotion>
                                  </p:childTnLst>
                                </p:cTn>
                              </p:par>
                              <p:par>
                                <p:cTn id="20" presetID="10" presetClass="entr" presetSubtype="0" fill="hold" nodeType="withEffect">
                                  <p:stCondLst>
                                    <p:cond delay="6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35" presetClass="path" presetSubtype="0" decel="100000" fill="hold" nodeType="withEffect">
                                  <p:stCondLst>
                                    <p:cond delay="600"/>
                                  </p:stCondLst>
                                  <p:childTnLst>
                                    <p:animMotion origin="layout" path="M 0.02487 0.01436 L 2.29167E-6 -3.33333E-6 " pathEditMode="relative" rAng="0" ptsTypes="AA">
                                      <p:cBhvr>
                                        <p:cTn id="24" dur="1000" fill="hold"/>
                                        <p:tgtEl>
                                          <p:spTgt spid="10"/>
                                        </p:tgtEl>
                                        <p:attrNameLst>
                                          <p:attrName>ppt_x</p:attrName>
                                          <p:attrName>ppt_y</p:attrName>
                                        </p:attrNameLst>
                                      </p:cBhvr>
                                      <p:rCtr x="-1250" y="-718"/>
                                    </p:animMotion>
                                  </p:childTnLst>
                                </p:cTn>
                              </p:par>
                              <p:par>
                                <p:cTn id="25" presetID="10" presetClass="entr" presetSubtype="0" fill="hold" grpId="0" nodeType="withEffect">
                                  <p:stCondLst>
                                    <p:cond delay="8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35" presetClass="path" presetSubtype="0" decel="100000" fill="hold" grpId="1" nodeType="withEffect">
                                  <p:stCondLst>
                                    <p:cond delay="800"/>
                                  </p:stCondLst>
                                  <p:childTnLst>
                                    <p:animMotion origin="layout" path="M 0.02487 0.01436 L 2.29167E-6 -3.33333E-6 " pathEditMode="relative" rAng="0" ptsTypes="AA">
                                      <p:cBhvr>
                                        <p:cTn id="29" dur="1000" fill="hold"/>
                                        <p:tgtEl>
                                          <p:spTgt spid="6"/>
                                        </p:tgtEl>
                                        <p:attrNameLst>
                                          <p:attrName>ppt_x</p:attrName>
                                          <p:attrName>ppt_y</p:attrName>
                                        </p:attrNameLst>
                                      </p:cBhvr>
                                      <p:rCtr x="-1250" y="-718"/>
                                    </p:animMotion>
                                  </p:childTnLst>
                                </p:cTn>
                              </p:par>
                              <p:par>
                                <p:cTn id="30" presetID="10" presetClass="entr" presetSubtype="0" fill="hold" nodeType="withEffect">
                                  <p:stCondLst>
                                    <p:cond delay="1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35" presetClass="path" presetSubtype="0" decel="100000" fill="hold" nodeType="withEffect">
                                  <p:stCondLst>
                                    <p:cond delay="1000"/>
                                  </p:stCondLst>
                                  <p:childTnLst>
                                    <p:animMotion origin="layout" path="M 0.02487 0.01436 L 2.29167E-6 -3.33333E-6 " pathEditMode="relative" rAng="0" ptsTypes="AA">
                                      <p:cBhvr>
                                        <p:cTn id="34" dur="1000" fill="hold"/>
                                        <p:tgtEl>
                                          <p:spTgt spid="13"/>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79545911-6D69-4E31-AA5B-30BE4F7D98F4}"/>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8BECBE3-BA94-46AC-8E47-29892C0F095E}"/>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 name="组合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879C61F-C44F-449B-BD7C-0D62C0D66221}"/>
              </a:ext>
            </a:extLst>
          </p:cNvPr>
          <p:cNvGrpSpPr/>
          <p:nvPr/>
        </p:nvGrpSpPr>
        <p:grpSpPr>
          <a:xfrm>
            <a:off x="8917656" y="2171470"/>
            <a:ext cx="2340001" cy="1076748"/>
            <a:chOff x="8543169" y="2171470"/>
            <a:chExt cx="2340001" cy="1076748"/>
          </a:xfrm>
        </p:grpSpPr>
        <p:sp>
          <p:nvSpPr>
            <p:cNvPr id="5" name="TextBox 27"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483D57B2-6E73-45BE-AC80-BC135055BD1A}"/>
                </a:ext>
              </a:extLst>
            </p:cNvPr>
            <p:cNvSpPr txBox="1"/>
            <p:nvPr/>
          </p:nvSpPr>
          <p:spPr>
            <a:xfrm>
              <a:off x="8543169" y="2171470"/>
              <a:ext cx="1478206" cy="276999"/>
            </a:xfrm>
            <a:prstGeom prst="rect">
              <a:avLst/>
            </a:prstGeom>
            <a:noFill/>
          </p:spPr>
          <p:txBody>
            <a:bodyPr wrap="square" rtlCol="0">
              <a:spAutoFit/>
            </a:bodyPr>
            <a:lstStyle>
              <a:defPPr>
                <a:defRPr lang="zh-CN"/>
              </a:defPPr>
              <a:lvl1pPr>
                <a:defRPr sz="1600" b="1">
                  <a:solidFill>
                    <a:srgbClr val="FA7C6E"/>
                  </a:solidFill>
                  <a:latin typeface="Arial" panose="020B0604020202020204" pitchFamily="34" charset="0"/>
                  <a:ea typeface="Roboto" panose="02000000000000000000" pitchFamily="2" charset="0"/>
                  <a:cs typeface="Arial" panose="020B0604020202020204" pitchFamily="34" charset="0"/>
                </a:defRPr>
              </a:lvl1pPr>
            </a:lstStyle>
            <a:p>
              <a:r>
                <a:rPr lang="id-ID" sz="1200">
                  <a:solidFill>
                    <a:schemeClr val="tx1"/>
                  </a:solidFill>
                </a:rPr>
                <a:t>Pre Order</a:t>
              </a:r>
              <a:endParaRPr lang="id-ID" sz="1200" dirty="0">
                <a:solidFill>
                  <a:schemeClr val="tx1"/>
                </a:solidFill>
              </a:endParaRPr>
            </a:p>
          </p:txBody>
        </p:sp>
        <p:sp>
          <p:nvSpPr>
            <p:cNvPr id="6" name="Rectangle 168"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21D1F218-8F1B-42DE-AB7F-49DB456F2C1F}"/>
                </a:ext>
              </a:extLst>
            </p:cNvPr>
            <p:cNvSpPr/>
            <p:nvPr/>
          </p:nvSpPr>
          <p:spPr>
            <a:xfrm>
              <a:off x="8543170" y="2386444"/>
              <a:ext cx="2340000" cy="861774"/>
            </a:xfrm>
            <a:prstGeom prst="rect">
              <a:avLst/>
            </a:prstGeom>
            <a:noFill/>
          </p:spPr>
          <p:txBody>
            <a:bodyPr wrap="square" rtlCol="0">
              <a:spAutoFit/>
            </a:bodyPr>
            <a:lstStyle/>
            <a:p>
              <a:pPr>
                <a:lnSpc>
                  <a:spcPct val="125000"/>
                </a:lnSpc>
              </a:pPr>
              <a:r>
                <a:rPr lang="en-US" sz="1000" dirty="0"/>
                <a:t>There are many variations of the passages of of </a:t>
              </a:r>
              <a:r>
                <a:rPr lang="en-US" sz="1000" dirty="0" err="1"/>
                <a:t>Lorem</a:t>
              </a:r>
              <a:r>
                <a:rPr lang="en-US" sz="1000" dirty="0"/>
                <a:t> </a:t>
              </a:r>
              <a:r>
                <a:rPr lang="en-US" sz="1000" dirty="0" err="1"/>
                <a:t>Ipsum</a:t>
              </a:r>
              <a:r>
                <a:rPr lang="en-US" sz="1000" dirty="0"/>
                <a:t> available, butt the majority haved ed ded ed dydd ed in some form, by </a:t>
              </a:r>
              <a:r>
                <a:rPr lang="en-US" sz="1000"/>
                <a:t>injected humor.</a:t>
              </a:r>
              <a:endParaRPr lang="en-US" sz="1000" dirty="0"/>
            </a:p>
          </p:txBody>
        </p:sp>
      </p:grpSp>
      <p:grpSp>
        <p:nvGrpSpPr>
          <p:cNvPr id="7" name="组合 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916D1C3-7967-4413-AAC2-F26ABB338DEF}"/>
              </a:ext>
            </a:extLst>
          </p:cNvPr>
          <p:cNvGrpSpPr/>
          <p:nvPr/>
        </p:nvGrpSpPr>
        <p:grpSpPr>
          <a:xfrm>
            <a:off x="8898243" y="3802005"/>
            <a:ext cx="2340000" cy="1076748"/>
            <a:chOff x="8898243" y="3802005"/>
            <a:chExt cx="2340000" cy="1076748"/>
          </a:xfrm>
        </p:grpSpPr>
        <p:sp>
          <p:nvSpPr>
            <p:cNvPr id="8" name="TextBox 25"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BA9294C9-8318-42C9-B3B9-FE2A2020F442}"/>
                </a:ext>
              </a:extLst>
            </p:cNvPr>
            <p:cNvSpPr txBox="1"/>
            <p:nvPr/>
          </p:nvSpPr>
          <p:spPr>
            <a:xfrm>
              <a:off x="8898243" y="3802005"/>
              <a:ext cx="1765281" cy="276999"/>
            </a:xfrm>
            <a:prstGeom prst="rect">
              <a:avLst/>
            </a:prstGeom>
            <a:noFill/>
          </p:spPr>
          <p:txBody>
            <a:bodyPr wrap="square" rtlCol="0">
              <a:spAutoFit/>
            </a:bodyPr>
            <a:lstStyle>
              <a:defPPr>
                <a:defRPr lang="zh-CN"/>
              </a:defPPr>
              <a:lvl1pPr>
                <a:defRPr sz="1200" b="1">
                  <a:solidFill>
                    <a:srgbClr val="FA7C6E"/>
                  </a:solidFill>
                  <a:latin typeface="Arial" panose="020B0604020202020204" pitchFamily="34" charset="0"/>
                  <a:ea typeface="Roboto" panose="02000000000000000000" pitchFamily="2" charset="0"/>
                  <a:cs typeface="Arial" panose="020B0604020202020204" pitchFamily="34" charset="0"/>
                </a:defRPr>
              </a:lvl1pPr>
            </a:lstStyle>
            <a:p>
              <a:r>
                <a:rPr lang="id-ID">
                  <a:solidFill>
                    <a:schemeClr val="tx1"/>
                  </a:solidFill>
                </a:rPr>
                <a:t>Ergonomy Design</a:t>
              </a:r>
              <a:endParaRPr lang="id-ID" dirty="0">
                <a:solidFill>
                  <a:schemeClr val="tx1"/>
                </a:solidFill>
              </a:endParaRPr>
            </a:p>
          </p:txBody>
        </p:sp>
        <p:sp>
          <p:nvSpPr>
            <p:cNvPr id="9" name="Rectangle 168"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A4FBA714-167D-4C81-A320-9BDBF227BD23}"/>
                </a:ext>
              </a:extLst>
            </p:cNvPr>
            <p:cNvSpPr/>
            <p:nvPr/>
          </p:nvSpPr>
          <p:spPr>
            <a:xfrm>
              <a:off x="8898243" y="4016979"/>
              <a:ext cx="2340000" cy="861774"/>
            </a:xfrm>
            <a:prstGeom prst="rect">
              <a:avLst/>
            </a:prstGeom>
            <a:noFill/>
          </p:spPr>
          <p:txBody>
            <a:bodyPr wrap="square" rtlCol="0">
              <a:spAutoFit/>
            </a:bodyPr>
            <a:lstStyle/>
            <a:p>
              <a:pPr>
                <a:lnSpc>
                  <a:spcPct val="125000"/>
                </a:lnSpc>
              </a:pPr>
              <a:r>
                <a:rPr lang="en-US" sz="1000" dirty="0"/>
                <a:t>There are many variations of the passages of of </a:t>
              </a:r>
              <a:r>
                <a:rPr lang="en-US" sz="1000" dirty="0" err="1"/>
                <a:t>Lorem</a:t>
              </a:r>
              <a:r>
                <a:rPr lang="en-US" sz="1000" dirty="0"/>
                <a:t> </a:t>
              </a:r>
              <a:r>
                <a:rPr lang="en-US" sz="1000" dirty="0" err="1"/>
                <a:t>Ipsum</a:t>
              </a:r>
              <a:r>
                <a:rPr lang="en-US" sz="1000" dirty="0"/>
                <a:t> available, butt the majority haved ed ded ed dydd ed in some form, by </a:t>
              </a:r>
              <a:r>
                <a:rPr lang="en-US" sz="1000"/>
                <a:t>injected humor.</a:t>
              </a:r>
              <a:endParaRPr lang="en-US" sz="1000" dirty="0"/>
            </a:p>
          </p:txBody>
        </p:sp>
      </p:grpSp>
      <p:grpSp>
        <p:nvGrpSpPr>
          <p:cNvPr id="10" name="组合 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F92D5CB7-D10E-472E-BB6D-358EF14750D7}"/>
              </a:ext>
            </a:extLst>
          </p:cNvPr>
          <p:cNvGrpSpPr/>
          <p:nvPr/>
        </p:nvGrpSpPr>
        <p:grpSpPr>
          <a:xfrm>
            <a:off x="971090" y="2175431"/>
            <a:ext cx="2340000" cy="1076748"/>
            <a:chOff x="1312201" y="2175431"/>
            <a:chExt cx="2340000" cy="1076748"/>
          </a:xfrm>
        </p:grpSpPr>
        <p:sp>
          <p:nvSpPr>
            <p:cNvPr id="11" name="TextBox 23"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F3CE0804-5423-45FD-8668-BA9CAFF34ADB}"/>
                </a:ext>
              </a:extLst>
            </p:cNvPr>
            <p:cNvSpPr txBox="1"/>
            <p:nvPr/>
          </p:nvSpPr>
          <p:spPr>
            <a:xfrm>
              <a:off x="1999634" y="2175431"/>
              <a:ext cx="1652567" cy="276999"/>
            </a:xfrm>
            <a:prstGeom prst="rect">
              <a:avLst/>
            </a:prstGeom>
            <a:noFill/>
          </p:spPr>
          <p:txBody>
            <a:bodyPr wrap="square" rtlCol="0">
              <a:spAutoFit/>
            </a:bodyPr>
            <a:lstStyle>
              <a:defPPr>
                <a:defRPr lang="zh-CN"/>
              </a:defPPr>
              <a:lvl1pPr>
                <a:defRPr sz="1200" b="1">
                  <a:solidFill>
                    <a:srgbClr val="FA7C6E"/>
                  </a:solidFill>
                  <a:latin typeface="Arial" panose="020B0604020202020204" pitchFamily="34" charset="0"/>
                  <a:ea typeface="Roboto" panose="02000000000000000000" pitchFamily="2" charset="0"/>
                  <a:cs typeface="Arial" panose="020B0604020202020204" pitchFamily="34" charset="0"/>
                </a:defRPr>
              </a:lvl1pPr>
            </a:lstStyle>
            <a:p>
              <a:pPr algn="r"/>
              <a:r>
                <a:rPr lang="id-ID">
                  <a:solidFill>
                    <a:schemeClr val="tx1"/>
                  </a:solidFill>
                </a:rPr>
                <a:t>Product Division</a:t>
              </a:r>
              <a:endParaRPr lang="id-ID" dirty="0">
                <a:solidFill>
                  <a:schemeClr val="tx1"/>
                </a:solidFill>
              </a:endParaRPr>
            </a:p>
          </p:txBody>
        </p:sp>
        <p:sp>
          <p:nvSpPr>
            <p:cNvPr id="12" name="Rectangle 168"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6D5DED3E-D546-46A1-9CCF-67D4AB312419}"/>
                </a:ext>
              </a:extLst>
            </p:cNvPr>
            <p:cNvSpPr/>
            <p:nvPr/>
          </p:nvSpPr>
          <p:spPr>
            <a:xfrm>
              <a:off x="1312201" y="2390405"/>
              <a:ext cx="2340000" cy="861774"/>
            </a:xfrm>
            <a:prstGeom prst="rect">
              <a:avLst/>
            </a:prstGeom>
            <a:noFill/>
          </p:spPr>
          <p:txBody>
            <a:bodyPr wrap="square" rtlCol="0">
              <a:spAutoFit/>
            </a:bodyPr>
            <a:lstStyle/>
            <a:p>
              <a:pPr algn="r">
                <a:lnSpc>
                  <a:spcPct val="125000"/>
                </a:lnSpc>
              </a:pPr>
              <a:r>
                <a:rPr lang="en-US" sz="1000" dirty="0"/>
                <a:t>There are many variations of the passages of of </a:t>
              </a:r>
              <a:r>
                <a:rPr lang="en-US" sz="1000" dirty="0" err="1"/>
                <a:t>Lorem</a:t>
              </a:r>
              <a:r>
                <a:rPr lang="en-US" sz="1000" dirty="0"/>
                <a:t> </a:t>
              </a:r>
              <a:r>
                <a:rPr lang="en-US" sz="1000" dirty="0" err="1"/>
                <a:t>Ipsum</a:t>
              </a:r>
              <a:r>
                <a:rPr lang="en-US" sz="1000" dirty="0"/>
                <a:t> available, butt the majority haved deded ed ysein somes form</a:t>
              </a:r>
              <a:r>
                <a:rPr lang="en-US" sz="1000"/>
                <a:t>, by</a:t>
              </a:r>
            </a:p>
            <a:p>
              <a:pPr algn="r">
                <a:lnSpc>
                  <a:spcPct val="125000"/>
                </a:lnSpc>
              </a:pPr>
              <a:r>
                <a:rPr lang="en-US" sz="1000"/>
                <a:t>injected humor.</a:t>
              </a:r>
              <a:endParaRPr lang="en-US" sz="1000" dirty="0"/>
            </a:p>
          </p:txBody>
        </p:sp>
      </p:grpSp>
      <p:grpSp>
        <p:nvGrpSpPr>
          <p:cNvPr id="13" name="组合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2AF3156-AAE5-434B-A2E3-CEF60B3B459F}"/>
              </a:ext>
            </a:extLst>
          </p:cNvPr>
          <p:cNvGrpSpPr/>
          <p:nvPr/>
        </p:nvGrpSpPr>
        <p:grpSpPr>
          <a:xfrm>
            <a:off x="949404" y="3803010"/>
            <a:ext cx="2340000" cy="1076748"/>
            <a:chOff x="949404" y="3803010"/>
            <a:chExt cx="2340000" cy="1076748"/>
          </a:xfrm>
        </p:grpSpPr>
        <p:sp>
          <p:nvSpPr>
            <p:cNvPr id="14" name="TextBox 21"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29A2418A-941F-447E-9BC9-66B4098ADD0B}"/>
                </a:ext>
              </a:extLst>
            </p:cNvPr>
            <p:cNvSpPr txBox="1"/>
            <p:nvPr/>
          </p:nvSpPr>
          <p:spPr>
            <a:xfrm>
              <a:off x="2435541" y="3803010"/>
              <a:ext cx="853863" cy="276999"/>
            </a:xfrm>
            <a:prstGeom prst="rect">
              <a:avLst/>
            </a:prstGeom>
            <a:noFill/>
          </p:spPr>
          <p:txBody>
            <a:bodyPr wrap="square" rtlCol="0">
              <a:spAutoFit/>
            </a:bodyPr>
            <a:lstStyle>
              <a:defPPr>
                <a:defRPr lang="zh-CN"/>
              </a:defPPr>
              <a:lvl1pPr>
                <a:defRPr sz="1200" b="1">
                  <a:solidFill>
                    <a:srgbClr val="FA7C6E"/>
                  </a:solidFill>
                  <a:latin typeface="Arial" panose="020B0604020202020204" pitchFamily="34" charset="0"/>
                  <a:ea typeface="Roboto" panose="02000000000000000000" pitchFamily="2" charset="0"/>
                  <a:cs typeface="Arial" panose="020B0604020202020204" pitchFamily="34" charset="0"/>
                </a:defRPr>
              </a:lvl1pPr>
            </a:lstStyle>
            <a:p>
              <a:pPr algn="r"/>
              <a:r>
                <a:rPr lang="id-ID">
                  <a:solidFill>
                    <a:schemeClr val="tx1"/>
                  </a:solidFill>
                </a:rPr>
                <a:t>Finalize</a:t>
              </a:r>
              <a:endParaRPr lang="id-ID" dirty="0">
                <a:solidFill>
                  <a:schemeClr val="tx1"/>
                </a:solidFill>
              </a:endParaRPr>
            </a:p>
          </p:txBody>
        </p:sp>
        <p:sp>
          <p:nvSpPr>
            <p:cNvPr id="15" name="Rectangle 168"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51A9D694-A55A-41B7-8C0E-D8EBD1B4778B}"/>
                </a:ext>
              </a:extLst>
            </p:cNvPr>
            <p:cNvSpPr/>
            <p:nvPr/>
          </p:nvSpPr>
          <p:spPr>
            <a:xfrm>
              <a:off x="949404" y="4017984"/>
              <a:ext cx="2340000" cy="861774"/>
            </a:xfrm>
            <a:prstGeom prst="rect">
              <a:avLst/>
            </a:prstGeom>
            <a:noFill/>
          </p:spPr>
          <p:txBody>
            <a:bodyPr wrap="square" rtlCol="0">
              <a:spAutoFit/>
            </a:bodyPr>
            <a:lstStyle/>
            <a:p>
              <a:pPr algn="r">
                <a:lnSpc>
                  <a:spcPct val="125000"/>
                </a:lnSpc>
              </a:pPr>
              <a:r>
                <a:rPr lang="en-US" sz="1000" dirty="0"/>
                <a:t>There are many variations of the passages of of </a:t>
              </a:r>
              <a:r>
                <a:rPr lang="en-US" sz="1000" dirty="0" err="1"/>
                <a:t>Lorem</a:t>
              </a:r>
              <a:r>
                <a:rPr lang="en-US" sz="1000" dirty="0"/>
                <a:t> </a:t>
              </a:r>
              <a:r>
                <a:rPr lang="en-US" sz="1000" dirty="0" err="1"/>
                <a:t>Ipsum</a:t>
              </a:r>
              <a:r>
                <a:rPr lang="en-US" sz="1000" dirty="0"/>
                <a:t> available, butt the majority haved ed ded ed dydd ed in some form, by </a:t>
              </a:r>
              <a:r>
                <a:rPr lang="en-US" sz="1000"/>
                <a:t>injected humor.</a:t>
              </a:r>
              <a:endParaRPr lang="en-US" sz="1000" dirty="0"/>
            </a:p>
          </p:txBody>
        </p:sp>
      </p:grpSp>
      <p:grpSp>
        <p:nvGrpSpPr>
          <p:cNvPr id="16" name="组合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774D197-97FC-4D98-B5E6-7037A186436F}"/>
              </a:ext>
            </a:extLst>
          </p:cNvPr>
          <p:cNvGrpSpPr/>
          <p:nvPr/>
        </p:nvGrpSpPr>
        <p:grpSpPr>
          <a:xfrm>
            <a:off x="8066626" y="2343063"/>
            <a:ext cx="737888" cy="737888"/>
            <a:chOff x="7692139" y="2343063"/>
            <a:chExt cx="737888" cy="737888"/>
          </a:xfrm>
        </p:grpSpPr>
        <p:sp>
          <p:nvSpPr>
            <p:cNvPr id="17" name="AutoShape 6"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E2323460-343A-401B-8663-A375E2D5AEBA}"/>
                </a:ext>
              </a:extLst>
            </p:cNvPr>
            <p:cNvSpPr>
              <a:spLocks/>
            </p:cNvSpPr>
            <p:nvPr/>
          </p:nvSpPr>
          <p:spPr bwMode="auto">
            <a:xfrm>
              <a:off x="7692139" y="2343063"/>
              <a:ext cx="737888" cy="737888"/>
            </a:xfrm>
            <a:custGeom>
              <a:avLst/>
              <a:gdLst>
                <a:gd name="T0" fmla="*/ 723070 w 19679"/>
                <a:gd name="T1" fmla="*/ 793694 h 19679"/>
                <a:gd name="T2" fmla="*/ 723070 w 19679"/>
                <a:gd name="T3" fmla="*/ 793694 h 19679"/>
                <a:gd name="T4" fmla="*/ 723070 w 19679"/>
                <a:gd name="T5" fmla="*/ 793694 h 19679"/>
                <a:gd name="T6" fmla="*/ 723070 w 19679"/>
                <a:gd name="T7" fmla="*/ 79369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a:solidFill>
                  <a:schemeClr val="lt1"/>
                </a:solidFill>
                <a:latin typeface="Arial Black" panose="020B0A04020102020204" pitchFamily="34" charset="0"/>
              </a:endParaRPr>
            </a:p>
          </p:txBody>
        </p:sp>
        <p:sp>
          <p:nvSpPr>
            <p:cNvPr id="18" name="Freeform 37">
              <a:extLst>
                <a:ext uri="{FF2B5EF4-FFF2-40B4-BE49-F238E27FC236}">
                  <a16:creationId xmlns:a16="http://schemas.microsoft.com/office/drawing/2014/main" id="{76838B33-6C20-4701-885F-33C2CFA8755F}"/>
                </a:ext>
              </a:extLst>
            </p:cNvPr>
            <p:cNvSpPr>
              <a:spLocks noEditPoints="1"/>
            </p:cNvSpPr>
            <p:nvPr/>
          </p:nvSpPr>
          <p:spPr bwMode="auto">
            <a:xfrm>
              <a:off x="7895369" y="2563436"/>
              <a:ext cx="331428" cy="297142"/>
            </a:xfrm>
            <a:custGeom>
              <a:avLst/>
              <a:gdLst>
                <a:gd name="T0" fmla="*/ 361 w 368"/>
                <a:gd name="T1" fmla="*/ 41 h 328"/>
                <a:gd name="T2" fmla="*/ 276 w 368"/>
                <a:gd name="T3" fmla="*/ 2 h 328"/>
                <a:gd name="T4" fmla="*/ 276 w 368"/>
                <a:gd name="T5" fmla="*/ 1 h 328"/>
                <a:gd name="T6" fmla="*/ 274 w 368"/>
                <a:gd name="T7" fmla="*/ 1 h 328"/>
                <a:gd name="T8" fmla="*/ 273 w 368"/>
                <a:gd name="T9" fmla="*/ 0 h 328"/>
                <a:gd name="T10" fmla="*/ 271 w 368"/>
                <a:gd name="T11" fmla="*/ 0 h 328"/>
                <a:gd name="T12" fmla="*/ 269 w 368"/>
                <a:gd name="T13" fmla="*/ 0 h 328"/>
                <a:gd name="T14" fmla="*/ 267 w 368"/>
                <a:gd name="T15" fmla="*/ 1 h 328"/>
                <a:gd name="T16" fmla="*/ 266 w 368"/>
                <a:gd name="T17" fmla="*/ 1 h 328"/>
                <a:gd name="T18" fmla="*/ 265 w 368"/>
                <a:gd name="T19" fmla="*/ 2 h 328"/>
                <a:gd name="T20" fmla="*/ 186 w 368"/>
                <a:gd name="T21" fmla="*/ 38 h 328"/>
                <a:gd name="T22" fmla="*/ 107 w 368"/>
                <a:gd name="T23" fmla="*/ 2 h 328"/>
                <a:gd name="T24" fmla="*/ 106 w 368"/>
                <a:gd name="T25" fmla="*/ 1 h 328"/>
                <a:gd name="T26" fmla="*/ 105 w 368"/>
                <a:gd name="T27" fmla="*/ 1 h 328"/>
                <a:gd name="T28" fmla="*/ 103 w 368"/>
                <a:gd name="T29" fmla="*/ 0 h 328"/>
                <a:gd name="T30" fmla="*/ 101 w 368"/>
                <a:gd name="T31" fmla="*/ 0 h 328"/>
                <a:gd name="T32" fmla="*/ 99 w 368"/>
                <a:gd name="T33" fmla="*/ 0 h 328"/>
                <a:gd name="T34" fmla="*/ 98 w 368"/>
                <a:gd name="T35" fmla="*/ 1 h 328"/>
                <a:gd name="T36" fmla="*/ 96 w 368"/>
                <a:gd name="T37" fmla="*/ 1 h 328"/>
                <a:gd name="T38" fmla="*/ 95 w 368"/>
                <a:gd name="T39" fmla="*/ 2 h 328"/>
                <a:gd name="T40" fmla="*/ 9 w 368"/>
                <a:gd name="T41" fmla="*/ 41 h 328"/>
                <a:gd name="T42" fmla="*/ 0 w 368"/>
                <a:gd name="T43" fmla="*/ 54 h 328"/>
                <a:gd name="T44" fmla="*/ 0 w 368"/>
                <a:gd name="T45" fmla="*/ 314 h 328"/>
                <a:gd name="T46" fmla="*/ 8 w 368"/>
                <a:gd name="T47" fmla="*/ 326 h 328"/>
                <a:gd name="T48" fmla="*/ 16 w 368"/>
                <a:gd name="T49" fmla="*/ 328 h 328"/>
                <a:gd name="T50" fmla="*/ 22 w 368"/>
                <a:gd name="T51" fmla="*/ 327 h 328"/>
                <a:gd name="T52" fmla="*/ 101 w 368"/>
                <a:gd name="T53" fmla="*/ 290 h 328"/>
                <a:gd name="T54" fmla="*/ 180 w 368"/>
                <a:gd name="T55" fmla="*/ 327 h 328"/>
                <a:gd name="T56" fmla="*/ 180 w 368"/>
                <a:gd name="T57" fmla="*/ 327 h 328"/>
                <a:gd name="T58" fmla="*/ 183 w 368"/>
                <a:gd name="T59" fmla="*/ 328 h 328"/>
                <a:gd name="T60" fmla="*/ 183 w 368"/>
                <a:gd name="T61" fmla="*/ 328 h 328"/>
                <a:gd name="T62" fmla="*/ 186 w 368"/>
                <a:gd name="T63" fmla="*/ 328 h 328"/>
                <a:gd name="T64" fmla="*/ 189 w 368"/>
                <a:gd name="T65" fmla="*/ 328 h 328"/>
                <a:gd name="T66" fmla="*/ 189 w 368"/>
                <a:gd name="T67" fmla="*/ 328 h 328"/>
                <a:gd name="T68" fmla="*/ 192 w 368"/>
                <a:gd name="T69" fmla="*/ 327 h 328"/>
                <a:gd name="T70" fmla="*/ 192 w 368"/>
                <a:gd name="T71" fmla="*/ 327 h 328"/>
                <a:gd name="T72" fmla="*/ 271 w 368"/>
                <a:gd name="T73" fmla="*/ 290 h 328"/>
                <a:gd name="T74" fmla="*/ 350 w 368"/>
                <a:gd name="T75" fmla="*/ 327 h 328"/>
                <a:gd name="T76" fmla="*/ 356 w 368"/>
                <a:gd name="T77" fmla="*/ 328 h 328"/>
                <a:gd name="T78" fmla="*/ 362 w 368"/>
                <a:gd name="T79" fmla="*/ 326 h 328"/>
                <a:gd name="T80" fmla="*/ 368 w 368"/>
                <a:gd name="T81" fmla="*/ 314 h 328"/>
                <a:gd name="T82" fmla="*/ 368 w 368"/>
                <a:gd name="T83" fmla="*/ 54 h 328"/>
                <a:gd name="T84" fmla="*/ 361 w 368"/>
                <a:gd name="T85" fmla="*/ 41 h 328"/>
                <a:gd name="T86" fmla="*/ 168 w 368"/>
                <a:gd name="T87" fmla="*/ 292 h 328"/>
                <a:gd name="T88" fmla="*/ 116 w 368"/>
                <a:gd name="T89" fmla="*/ 265 h 328"/>
                <a:gd name="T90" fmla="*/ 116 w 368"/>
                <a:gd name="T91" fmla="*/ 37 h 328"/>
                <a:gd name="T92" fmla="*/ 168 w 368"/>
                <a:gd name="T93" fmla="*/ 63 h 328"/>
                <a:gd name="T94" fmla="*/ 168 w 368"/>
                <a:gd name="T95" fmla="*/ 292 h 328"/>
                <a:gd name="T96" fmla="*/ 28 w 368"/>
                <a:gd name="T97" fmla="*/ 63 h 328"/>
                <a:gd name="T98" fmla="*/ 84 w 368"/>
                <a:gd name="T99" fmla="*/ 37 h 328"/>
                <a:gd name="T100" fmla="*/ 84 w 368"/>
                <a:gd name="T101" fmla="*/ 265 h 328"/>
                <a:gd name="T102" fmla="*/ 28 w 368"/>
                <a:gd name="T103" fmla="*/ 292 h 328"/>
                <a:gd name="T104" fmla="*/ 28 w 368"/>
                <a:gd name="T105" fmla="*/ 63 h 328"/>
                <a:gd name="T106" fmla="*/ 200 w 368"/>
                <a:gd name="T107" fmla="*/ 63 h 328"/>
                <a:gd name="T108" fmla="*/ 256 w 368"/>
                <a:gd name="T109" fmla="*/ 37 h 328"/>
                <a:gd name="T110" fmla="*/ 256 w 368"/>
                <a:gd name="T111" fmla="*/ 265 h 328"/>
                <a:gd name="T112" fmla="*/ 200 w 368"/>
                <a:gd name="T113" fmla="*/ 292 h 328"/>
                <a:gd name="T114" fmla="*/ 200 w 368"/>
                <a:gd name="T115" fmla="*/ 63 h 328"/>
                <a:gd name="T116" fmla="*/ 340 w 368"/>
                <a:gd name="T117" fmla="*/ 292 h 328"/>
                <a:gd name="T118" fmla="*/ 284 w 368"/>
                <a:gd name="T119" fmla="*/ 265 h 328"/>
                <a:gd name="T120" fmla="*/ 284 w 368"/>
                <a:gd name="T121" fmla="*/ 37 h 328"/>
                <a:gd name="T122" fmla="*/ 340 w 368"/>
                <a:gd name="T123" fmla="*/ 63 h 328"/>
                <a:gd name="T124" fmla="*/ 340 w 368"/>
                <a:gd name="T125" fmla="*/ 29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8" h="328">
                  <a:moveTo>
                    <a:pt x="361" y="41"/>
                  </a:moveTo>
                  <a:cubicBezTo>
                    <a:pt x="276" y="2"/>
                    <a:pt x="276" y="2"/>
                    <a:pt x="276" y="2"/>
                  </a:cubicBezTo>
                  <a:cubicBezTo>
                    <a:pt x="276" y="1"/>
                    <a:pt x="276" y="1"/>
                    <a:pt x="276" y="1"/>
                  </a:cubicBezTo>
                  <a:cubicBezTo>
                    <a:pt x="275" y="1"/>
                    <a:pt x="275" y="1"/>
                    <a:pt x="274" y="1"/>
                  </a:cubicBezTo>
                  <a:cubicBezTo>
                    <a:pt x="274" y="1"/>
                    <a:pt x="273" y="0"/>
                    <a:pt x="273" y="0"/>
                  </a:cubicBezTo>
                  <a:cubicBezTo>
                    <a:pt x="272" y="0"/>
                    <a:pt x="271" y="0"/>
                    <a:pt x="271" y="0"/>
                  </a:cubicBezTo>
                  <a:cubicBezTo>
                    <a:pt x="270" y="0"/>
                    <a:pt x="270" y="0"/>
                    <a:pt x="269" y="0"/>
                  </a:cubicBezTo>
                  <a:cubicBezTo>
                    <a:pt x="269" y="0"/>
                    <a:pt x="268" y="1"/>
                    <a:pt x="267" y="1"/>
                  </a:cubicBezTo>
                  <a:cubicBezTo>
                    <a:pt x="267" y="1"/>
                    <a:pt x="266" y="1"/>
                    <a:pt x="266" y="1"/>
                  </a:cubicBezTo>
                  <a:cubicBezTo>
                    <a:pt x="266" y="1"/>
                    <a:pt x="265" y="1"/>
                    <a:pt x="265" y="2"/>
                  </a:cubicBezTo>
                  <a:cubicBezTo>
                    <a:pt x="186" y="38"/>
                    <a:pt x="186" y="38"/>
                    <a:pt x="186" y="38"/>
                  </a:cubicBezTo>
                  <a:cubicBezTo>
                    <a:pt x="107" y="2"/>
                    <a:pt x="107" y="2"/>
                    <a:pt x="107" y="2"/>
                  </a:cubicBezTo>
                  <a:cubicBezTo>
                    <a:pt x="107" y="1"/>
                    <a:pt x="107" y="1"/>
                    <a:pt x="106" y="1"/>
                  </a:cubicBezTo>
                  <a:cubicBezTo>
                    <a:pt x="106" y="1"/>
                    <a:pt x="105" y="1"/>
                    <a:pt x="105" y="1"/>
                  </a:cubicBezTo>
                  <a:cubicBezTo>
                    <a:pt x="104" y="1"/>
                    <a:pt x="103" y="0"/>
                    <a:pt x="103" y="0"/>
                  </a:cubicBezTo>
                  <a:cubicBezTo>
                    <a:pt x="102" y="0"/>
                    <a:pt x="102" y="0"/>
                    <a:pt x="101" y="0"/>
                  </a:cubicBezTo>
                  <a:cubicBezTo>
                    <a:pt x="101" y="0"/>
                    <a:pt x="100" y="0"/>
                    <a:pt x="99" y="0"/>
                  </a:cubicBezTo>
                  <a:cubicBezTo>
                    <a:pt x="99" y="0"/>
                    <a:pt x="98" y="1"/>
                    <a:pt x="98" y="1"/>
                  </a:cubicBezTo>
                  <a:cubicBezTo>
                    <a:pt x="97" y="1"/>
                    <a:pt x="97" y="1"/>
                    <a:pt x="96" y="1"/>
                  </a:cubicBezTo>
                  <a:cubicBezTo>
                    <a:pt x="96" y="1"/>
                    <a:pt x="95" y="1"/>
                    <a:pt x="95" y="2"/>
                  </a:cubicBezTo>
                  <a:cubicBezTo>
                    <a:pt x="9" y="41"/>
                    <a:pt x="9" y="41"/>
                    <a:pt x="9" y="41"/>
                  </a:cubicBezTo>
                  <a:cubicBezTo>
                    <a:pt x="4" y="44"/>
                    <a:pt x="0" y="49"/>
                    <a:pt x="0" y="54"/>
                  </a:cubicBezTo>
                  <a:cubicBezTo>
                    <a:pt x="0" y="314"/>
                    <a:pt x="0" y="314"/>
                    <a:pt x="0" y="314"/>
                  </a:cubicBezTo>
                  <a:cubicBezTo>
                    <a:pt x="0" y="319"/>
                    <a:pt x="3" y="323"/>
                    <a:pt x="8" y="326"/>
                  </a:cubicBezTo>
                  <a:cubicBezTo>
                    <a:pt x="10" y="328"/>
                    <a:pt x="13" y="328"/>
                    <a:pt x="16" y="328"/>
                  </a:cubicBezTo>
                  <a:cubicBezTo>
                    <a:pt x="18" y="328"/>
                    <a:pt x="20" y="328"/>
                    <a:pt x="22" y="327"/>
                  </a:cubicBezTo>
                  <a:cubicBezTo>
                    <a:pt x="101" y="290"/>
                    <a:pt x="101" y="290"/>
                    <a:pt x="101" y="290"/>
                  </a:cubicBezTo>
                  <a:cubicBezTo>
                    <a:pt x="180" y="327"/>
                    <a:pt x="180" y="327"/>
                    <a:pt x="180" y="327"/>
                  </a:cubicBezTo>
                  <a:cubicBezTo>
                    <a:pt x="180" y="327"/>
                    <a:pt x="180" y="327"/>
                    <a:pt x="180" y="327"/>
                  </a:cubicBezTo>
                  <a:cubicBezTo>
                    <a:pt x="181" y="327"/>
                    <a:pt x="182" y="328"/>
                    <a:pt x="183" y="328"/>
                  </a:cubicBezTo>
                  <a:cubicBezTo>
                    <a:pt x="183" y="328"/>
                    <a:pt x="183" y="328"/>
                    <a:pt x="183" y="328"/>
                  </a:cubicBezTo>
                  <a:cubicBezTo>
                    <a:pt x="184" y="328"/>
                    <a:pt x="185" y="328"/>
                    <a:pt x="186" y="328"/>
                  </a:cubicBezTo>
                  <a:cubicBezTo>
                    <a:pt x="187" y="328"/>
                    <a:pt x="188" y="328"/>
                    <a:pt x="189" y="328"/>
                  </a:cubicBezTo>
                  <a:cubicBezTo>
                    <a:pt x="189" y="328"/>
                    <a:pt x="189" y="328"/>
                    <a:pt x="189" y="328"/>
                  </a:cubicBezTo>
                  <a:cubicBezTo>
                    <a:pt x="190" y="328"/>
                    <a:pt x="191" y="327"/>
                    <a:pt x="192" y="327"/>
                  </a:cubicBezTo>
                  <a:cubicBezTo>
                    <a:pt x="192" y="327"/>
                    <a:pt x="192" y="327"/>
                    <a:pt x="192" y="327"/>
                  </a:cubicBezTo>
                  <a:cubicBezTo>
                    <a:pt x="271" y="290"/>
                    <a:pt x="271" y="290"/>
                    <a:pt x="271" y="290"/>
                  </a:cubicBezTo>
                  <a:cubicBezTo>
                    <a:pt x="350" y="327"/>
                    <a:pt x="350" y="327"/>
                    <a:pt x="350" y="327"/>
                  </a:cubicBezTo>
                  <a:cubicBezTo>
                    <a:pt x="352" y="328"/>
                    <a:pt x="354" y="328"/>
                    <a:pt x="356" y="328"/>
                  </a:cubicBezTo>
                  <a:cubicBezTo>
                    <a:pt x="359" y="328"/>
                    <a:pt x="360" y="328"/>
                    <a:pt x="362" y="326"/>
                  </a:cubicBezTo>
                  <a:cubicBezTo>
                    <a:pt x="367" y="323"/>
                    <a:pt x="368" y="319"/>
                    <a:pt x="368" y="314"/>
                  </a:cubicBezTo>
                  <a:cubicBezTo>
                    <a:pt x="368" y="54"/>
                    <a:pt x="368" y="54"/>
                    <a:pt x="368" y="54"/>
                  </a:cubicBezTo>
                  <a:cubicBezTo>
                    <a:pt x="368" y="49"/>
                    <a:pt x="366" y="44"/>
                    <a:pt x="361" y="41"/>
                  </a:cubicBezTo>
                  <a:close/>
                  <a:moveTo>
                    <a:pt x="168" y="292"/>
                  </a:moveTo>
                  <a:cubicBezTo>
                    <a:pt x="116" y="265"/>
                    <a:pt x="116" y="265"/>
                    <a:pt x="116" y="265"/>
                  </a:cubicBezTo>
                  <a:cubicBezTo>
                    <a:pt x="116" y="37"/>
                    <a:pt x="116" y="37"/>
                    <a:pt x="116" y="37"/>
                  </a:cubicBezTo>
                  <a:cubicBezTo>
                    <a:pt x="168" y="63"/>
                    <a:pt x="168" y="63"/>
                    <a:pt x="168" y="63"/>
                  </a:cubicBezTo>
                  <a:lnTo>
                    <a:pt x="168" y="292"/>
                  </a:lnTo>
                  <a:close/>
                  <a:moveTo>
                    <a:pt x="28" y="63"/>
                  </a:moveTo>
                  <a:cubicBezTo>
                    <a:pt x="84" y="37"/>
                    <a:pt x="84" y="37"/>
                    <a:pt x="84" y="37"/>
                  </a:cubicBezTo>
                  <a:cubicBezTo>
                    <a:pt x="84" y="265"/>
                    <a:pt x="84" y="265"/>
                    <a:pt x="84" y="265"/>
                  </a:cubicBezTo>
                  <a:cubicBezTo>
                    <a:pt x="28" y="292"/>
                    <a:pt x="28" y="292"/>
                    <a:pt x="28" y="292"/>
                  </a:cubicBezTo>
                  <a:lnTo>
                    <a:pt x="28" y="63"/>
                  </a:lnTo>
                  <a:close/>
                  <a:moveTo>
                    <a:pt x="200" y="63"/>
                  </a:moveTo>
                  <a:cubicBezTo>
                    <a:pt x="256" y="37"/>
                    <a:pt x="256" y="37"/>
                    <a:pt x="256" y="37"/>
                  </a:cubicBezTo>
                  <a:cubicBezTo>
                    <a:pt x="256" y="265"/>
                    <a:pt x="256" y="265"/>
                    <a:pt x="256" y="265"/>
                  </a:cubicBezTo>
                  <a:cubicBezTo>
                    <a:pt x="200" y="292"/>
                    <a:pt x="200" y="292"/>
                    <a:pt x="200" y="292"/>
                  </a:cubicBezTo>
                  <a:lnTo>
                    <a:pt x="200" y="63"/>
                  </a:lnTo>
                  <a:close/>
                  <a:moveTo>
                    <a:pt x="340" y="292"/>
                  </a:moveTo>
                  <a:cubicBezTo>
                    <a:pt x="284" y="265"/>
                    <a:pt x="284" y="265"/>
                    <a:pt x="284" y="265"/>
                  </a:cubicBezTo>
                  <a:cubicBezTo>
                    <a:pt x="284" y="37"/>
                    <a:pt x="284" y="37"/>
                    <a:pt x="284" y="37"/>
                  </a:cubicBezTo>
                  <a:cubicBezTo>
                    <a:pt x="340" y="63"/>
                    <a:pt x="340" y="63"/>
                    <a:pt x="340" y="63"/>
                  </a:cubicBezTo>
                  <a:lnTo>
                    <a:pt x="340" y="2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9" name="组合 1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B1DAAC7-AC07-4FBD-87DC-E1C82BD5EBEC}"/>
              </a:ext>
            </a:extLst>
          </p:cNvPr>
          <p:cNvGrpSpPr/>
          <p:nvPr/>
        </p:nvGrpSpPr>
        <p:grpSpPr>
          <a:xfrm>
            <a:off x="3435631" y="2339331"/>
            <a:ext cx="737888" cy="737888"/>
            <a:chOff x="3776742" y="2339331"/>
            <a:chExt cx="737888" cy="737888"/>
          </a:xfrm>
        </p:grpSpPr>
        <p:sp>
          <p:nvSpPr>
            <p:cNvPr id="20" name="AutoShape 8"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ABB6B133-DACD-45B0-B177-40C6DCDDF93E}"/>
                </a:ext>
              </a:extLst>
            </p:cNvPr>
            <p:cNvSpPr>
              <a:spLocks/>
            </p:cNvSpPr>
            <p:nvPr/>
          </p:nvSpPr>
          <p:spPr bwMode="auto">
            <a:xfrm>
              <a:off x="3776742" y="2339331"/>
              <a:ext cx="737888" cy="737888"/>
            </a:xfrm>
            <a:custGeom>
              <a:avLst/>
              <a:gdLst>
                <a:gd name="T0" fmla="*/ 723070 w 19679"/>
                <a:gd name="T1" fmla="*/ 793694 h 19679"/>
                <a:gd name="T2" fmla="*/ 723070 w 19679"/>
                <a:gd name="T3" fmla="*/ 793694 h 19679"/>
                <a:gd name="T4" fmla="*/ 723070 w 19679"/>
                <a:gd name="T5" fmla="*/ 793694 h 19679"/>
                <a:gd name="T6" fmla="*/ 723070 w 19679"/>
                <a:gd name="T7" fmla="*/ 793694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FF649E"/>
                </a:gs>
                <a:gs pos="100000">
                  <a:srgbClr val="FA3777"/>
                </a:gs>
              </a:gsLst>
              <a:lin ang="5400000" scaled="1"/>
            </a:gradFill>
            <a:ln>
              <a:noFill/>
            </a:ln>
            <a:effectLst>
              <a:outerShdw blurRad="254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solidFill>
                  <a:schemeClr val="lt1"/>
                </a:solidFill>
                <a:latin typeface="Arial" panose="020B0604020202020204" pitchFamily="34" charset="0"/>
                <a:cs typeface="Arial" panose="020B0604020202020204" pitchFamily="34" charset="0"/>
              </a:endParaRPr>
            </a:p>
          </p:txBody>
        </p:sp>
        <p:sp>
          <p:nvSpPr>
            <p:cNvPr id="21" name="Freeform 38">
              <a:extLst>
                <a:ext uri="{FF2B5EF4-FFF2-40B4-BE49-F238E27FC236}">
                  <a16:creationId xmlns:a16="http://schemas.microsoft.com/office/drawing/2014/main" id="{FFCC2CC6-07BB-41BD-94D3-CB889CDECD40}"/>
                </a:ext>
              </a:extLst>
            </p:cNvPr>
            <p:cNvSpPr>
              <a:spLocks noEditPoints="1"/>
            </p:cNvSpPr>
            <p:nvPr/>
          </p:nvSpPr>
          <p:spPr bwMode="auto">
            <a:xfrm>
              <a:off x="3994258" y="2556847"/>
              <a:ext cx="302856" cy="302856"/>
            </a:xfrm>
            <a:custGeom>
              <a:avLst/>
              <a:gdLst>
                <a:gd name="T0" fmla="*/ 184 w 338"/>
                <a:gd name="T1" fmla="*/ 337 h 337"/>
                <a:gd name="T2" fmla="*/ 182 w 338"/>
                <a:gd name="T3" fmla="*/ 337 h 337"/>
                <a:gd name="T4" fmla="*/ 169 w 338"/>
                <a:gd name="T5" fmla="*/ 323 h 337"/>
                <a:gd name="T6" fmla="*/ 154 w 338"/>
                <a:gd name="T7" fmla="*/ 184 h 337"/>
                <a:gd name="T8" fmla="*/ 15 w 338"/>
                <a:gd name="T9" fmla="*/ 169 h 337"/>
                <a:gd name="T10" fmla="*/ 1 w 338"/>
                <a:gd name="T11" fmla="*/ 156 h 337"/>
                <a:gd name="T12" fmla="*/ 10 w 338"/>
                <a:gd name="T13" fmla="*/ 139 h 337"/>
                <a:gd name="T14" fmla="*/ 314 w 338"/>
                <a:gd name="T15" fmla="*/ 2 h 337"/>
                <a:gd name="T16" fmla="*/ 332 w 338"/>
                <a:gd name="T17" fmla="*/ 6 h 337"/>
                <a:gd name="T18" fmla="*/ 336 w 338"/>
                <a:gd name="T19" fmla="*/ 24 h 337"/>
                <a:gd name="T20" fmla="*/ 199 w 338"/>
                <a:gd name="T21" fmla="*/ 328 h 337"/>
                <a:gd name="T22" fmla="*/ 184 w 338"/>
                <a:gd name="T23" fmla="*/ 337 h 337"/>
                <a:gd name="T24" fmla="*/ 78 w 338"/>
                <a:gd name="T25" fmla="*/ 144 h 337"/>
                <a:gd name="T26" fmla="*/ 171 w 338"/>
                <a:gd name="T27" fmla="*/ 153 h 337"/>
                <a:gd name="T28" fmla="*/ 185 w 338"/>
                <a:gd name="T29" fmla="*/ 167 h 337"/>
                <a:gd name="T30" fmla="*/ 194 w 338"/>
                <a:gd name="T31" fmla="*/ 260 h 337"/>
                <a:gd name="T32" fmla="*/ 289 w 338"/>
                <a:gd name="T33" fmla="*/ 49 h 337"/>
                <a:gd name="T34" fmla="*/ 78 w 338"/>
                <a:gd name="T35" fmla="*/ 14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8" h="337">
                  <a:moveTo>
                    <a:pt x="184" y="337"/>
                  </a:moveTo>
                  <a:cubicBezTo>
                    <a:pt x="184" y="337"/>
                    <a:pt x="183" y="337"/>
                    <a:pt x="182" y="337"/>
                  </a:cubicBezTo>
                  <a:cubicBezTo>
                    <a:pt x="175" y="336"/>
                    <a:pt x="169" y="330"/>
                    <a:pt x="169" y="323"/>
                  </a:cubicBezTo>
                  <a:cubicBezTo>
                    <a:pt x="154" y="184"/>
                    <a:pt x="154" y="184"/>
                    <a:pt x="154" y="184"/>
                  </a:cubicBezTo>
                  <a:cubicBezTo>
                    <a:pt x="15" y="169"/>
                    <a:pt x="15" y="169"/>
                    <a:pt x="15" y="169"/>
                  </a:cubicBezTo>
                  <a:cubicBezTo>
                    <a:pt x="8" y="169"/>
                    <a:pt x="2" y="163"/>
                    <a:pt x="1" y="156"/>
                  </a:cubicBezTo>
                  <a:cubicBezTo>
                    <a:pt x="0" y="149"/>
                    <a:pt x="4" y="142"/>
                    <a:pt x="10" y="139"/>
                  </a:cubicBezTo>
                  <a:cubicBezTo>
                    <a:pt x="314" y="2"/>
                    <a:pt x="314" y="2"/>
                    <a:pt x="314" y="2"/>
                  </a:cubicBezTo>
                  <a:cubicBezTo>
                    <a:pt x="321" y="0"/>
                    <a:pt x="328" y="1"/>
                    <a:pt x="332" y="6"/>
                  </a:cubicBezTo>
                  <a:cubicBezTo>
                    <a:pt x="337" y="10"/>
                    <a:pt x="338" y="17"/>
                    <a:pt x="336" y="24"/>
                  </a:cubicBezTo>
                  <a:cubicBezTo>
                    <a:pt x="199" y="328"/>
                    <a:pt x="199" y="328"/>
                    <a:pt x="199" y="328"/>
                  </a:cubicBezTo>
                  <a:cubicBezTo>
                    <a:pt x="196" y="333"/>
                    <a:pt x="191" y="337"/>
                    <a:pt x="184" y="337"/>
                  </a:cubicBezTo>
                  <a:close/>
                  <a:moveTo>
                    <a:pt x="78" y="144"/>
                  </a:moveTo>
                  <a:cubicBezTo>
                    <a:pt x="171" y="153"/>
                    <a:pt x="171" y="153"/>
                    <a:pt x="171" y="153"/>
                  </a:cubicBezTo>
                  <a:cubicBezTo>
                    <a:pt x="178" y="154"/>
                    <a:pt x="184" y="160"/>
                    <a:pt x="185" y="167"/>
                  </a:cubicBezTo>
                  <a:cubicBezTo>
                    <a:pt x="194" y="260"/>
                    <a:pt x="194" y="260"/>
                    <a:pt x="194" y="260"/>
                  </a:cubicBezTo>
                  <a:cubicBezTo>
                    <a:pt x="289" y="49"/>
                    <a:pt x="289" y="49"/>
                    <a:pt x="289" y="49"/>
                  </a:cubicBezTo>
                  <a:lnTo>
                    <a:pt x="78" y="1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2" name="组合 2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8565923-E7AC-4B11-A364-DAEDECC390E3}"/>
              </a:ext>
            </a:extLst>
          </p:cNvPr>
          <p:cNvGrpSpPr/>
          <p:nvPr/>
        </p:nvGrpSpPr>
        <p:grpSpPr>
          <a:xfrm>
            <a:off x="8066626" y="3967489"/>
            <a:ext cx="738698" cy="738698"/>
            <a:chOff x="8066626" y="3967489"/>
            <a:chExt cx="738698" cy="738698"/>
          </a:xfrm>
        </p:grpSpPr>
        <p:sp>
          <p:nvSpPr>
            <p:cNvPr id="23" name="AutoShape 7"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81E4F8B6-7DF7-4A02-8E40-15F4DFDB2B46}"/>
                </a:ext>
              </a:extLst>
            </p:cNvPr>
            <p:cNvSpPr>
              <a:spLocks/>
            </p:cNvSpPr>
            <p:nvPr/>
          </p:nvSpPr>
          <p:spPr bwMode="auto">
            <a:xfrm>
              <a:off x="8066626" y="3967489"/>
              <a:ext cx="738698" cy="738698"/>
            </a:xfrm>
            <a:custGeom>
              <a:avLst/>
              <a:gdLst>
                <a:gd name="T0" fmla="*/ 723863 w 19679"/>
                <a:gd name="T1" fmla="*/ 794565 h 19679"/>
                <a:gd name="T2" fmla="*/ 723863 w 19679"/>
                <a:gd name="T3" fmla="*/ 794565 h 19679"/>
                <a:gd name="T4" fmla="*/ 723863 w 19679"/>
                <a:gd name="T5" fmla="*/ 794565 h 19679"/>
                <a:gd name="T6" fmla="*/ 723863 w 19679"/>
                <a:gd name="T7" fmla="*/ 79456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534A84"/>
                </a:gs>
                <a:gs pos="100000">
                  <a:srgbClr val="38316B"/>
                </a:gs>
              </a:gsLst>
              <a:lin ang="5400000" scaled="1"/>
            </a:gradFill>
            <a:ln>
              <a:noFill/>
            </a:ln>
            <a:effectLst>
              <a:outerShdw blurRad="254000" dist="63500" dir="5400000" algn="t" rotWithShape="0">
                <a:srgbClr val="38316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bg1"/>
                </a:solidFill>
                <a:latin typeface="Arial" panose="020B0604020202020204" pitchFamily="34" charset="0"/>
                <a:cs typeface="Arial" panose="020B0604020202020204" pitchFamily="34" charset="0"/>
              </a:endParaRPr>
            </a:p>
          </p:txBody>
        </p:sp>
        <p:sp>
          <p:nvSpPr>
            <p:cNvPr id="24" name="Freeform 39">
              <a:extLst>
                <a:ext uri="{FF2B5EF4-FFF2-40B4-BE49-F238E27FC236}">
                  <a16:creationId xmlns:a16="http://schemas.microsoft.com/office/drawing/2014/main" id="{93BF4E49-7540-423D-A22E-E6E17A0837F6}"/>
                </a:ext>
              </a:extLst>
            </p:cNvPr>
            <p:cNvSpPr>
              <a:spLocks noEditPoints="1"/>
            </p:cNvSpPr>
            <p:nvPr/>
          </p:nvSpPr>
          <p:spPr bwMode="auto">
            <a:xfrm>
              <a:off x="8317404" y="4171124"/>
              <a:ext cx="237143" cy="331428"/>
            </a:xfrm>
            <a:custGeom>
              <a:avLst/>
              <a:gdLst>
                <a:gd name="T0" fmla="*/ 222 w 264"/>
                <a:gd name="T1" fmla="*/ 32 h 368"/>
                <a:gd name="T2" fmla="*/ 132 w 264"/>
                <a:gd name="T3" fmla="*/ 0 h 368"/>
                <a:gd name="T4" fmla="*/ 42 w 264"/>
                <a:gd name="T5" fmla="*/ 32 h 368"/>
                <a:gd name="T6" fmla="*/ 0 w 264"/>
                <a:gd name="T7" fmla="*/ 140 h 368"/>
                <a:gd name="T8" fmla="*/ 121 w 264"/>
                <a:gd name="T9" fmla="*/ 363 h 368"/>
                <a:gd name="T10" fmla="*/ 132 w 264"/>
                <a:gd name="T11" fmla="*/ 368 h 368"/>
                <a:gd name="T12" fmla="*/ 143 w 264"/>
                <a:gd name="T13" fmla="*/ 363 h 368"/>
                <a:gd name="T14" fmla="*/ 264 w 264"/>
                <a:gd name="T15" fmla="*/ 140 h 368"/>
                <a:gd name="T16" fmla="*/ 222 w 264"/>
                <a:gd name="T17" fmla="*/ 32 h 368"/>
                <a:gd name="T18" fmla="*/ 132 w 264"/>
                <a:gd name="T19" fmla="*/ 329 h 368"/>
                <a:gd name="T20" fmla="*/ 87 w 264"/>
                <a:gd name="T21" fmla="*/ 272 h 368"/>
                <a:gd name="T22" fmla="*/ 32 w 264"/>
                <a:gd name="T23" fmla="*/ 140 h 368"/>
                <a:gd name="T24" fmla="*/ 132 w 264"/>
                <a:gd name="T25" fmla="*/ 32 h 368"/>
                <a:gd name="T26" fmla="*/ 232 w 264"/>
                <a:gd name="T27" fmla="*/ 140 h 368"/>
                <a:gd name="T28" fmla="*/ 132 w 264"/>
                <a:gd name="T29" fmla="*/ 329 h 368"/>
                <a:gd name="T30" fmla="*/ 132 w 264"/>
                <a:gd name="T31" fmla="*/ 69 h 368"/>
                <a:gd name="T32" fmla="*/ 68 w 264"/>
                <a:gd name="T33" fmla="*/ 134 h 368"/>
                <a:gd name="T34" fmla="*/ 132 w 264"/>
                <a:gd name="T35" fmla="*/ 198 h 368"/>
                <a:gd name="T36" fmla="*/ 196 w 264"/>
                <a:gd name="T37" fmla="*/ 134 h 368"/>
                <a:gd name="T38" fmla="*/ 132 w 264"/>
                <a:gd name="T39" fmla="*/ 69 h 368"/>
                <a:gd name="T40" fmla="*/ 132 w 264"/>
                <a:gd name="T41" fmla="*/ 170 h 368"/>
                <a:gd name="T42" fmla="*/ 96 w 264"/>
                <a:gd name="T43" fmla="*/ 134 h 368"/>
                <a:gd name="T44" fmla="*/ 132 w 264"/>
                <a:gd name="T45" fmla="*/ 97 h 368"/>
                <a:gd name="T46" fmla="*/ 168 w 264"/>
                <a:gd name="T47" fmla="*/ 134 h 368"/>
                <a:gd name="T48" fmla="*/ 132 w 264"/>
                <a:gd name="T49" fmla="*/ 17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368">
                  <a:moveTo>
                    <a:pt x="222" y="32"/>
                  </a:moveTo>
                  <a:cubicBezTo>
                    <a:pt x="199" y="11"/>
                    <a:pt x="167" y="0"/>
                    <a:pt x="132" y="0"/>
                  </a:cubicBezTo>
                  <a:cubicBezTo>
                    <a:pt x="97" y="0"/>
                    <a:pt x="65" y="11"/>
                    <a:pt x="42" y="32"/>
                  </a:cubicBezTo>
                  <a:cubicBezTo>
                    <a:pt x="15" y="56"/>
                    <a:pt x="0" y="94"/>
                    <a:pt x="0" y="140"/>
                  </a:cubicBezTo>
                  <a:cubicBezTo>
                    <a:pt x="0" y="240"/>
                    <a:pt x="116" y="358"/>
                    <a:pt x="121" y="363"/>
                  </a:cubicBezTo>
                  <a:cubicBezTo>
                    <a:pt x="124" y="366"/>
                    <a:pt x="128" y="368"/>
                    <a:pt x="132" y="368"/>
                  </a:cubicBezTo>
                  <a:cubicBezTo>
                    <a:pt x="136" y="368"/>
                    <a:pt x="140" y="366"/>
                    <a:pt x="143" y="363"/>
                  </a:cubicBezTo>
                  <a:cubicBezTo>
                    <a:pt x="148" y="358"/>
                    <a:pt x="264" y="240"/>
                    <a:pt x="264" y="140"/>
                  </a:cubicBezTo>
                  <a:cubicBezTo>
                    <a:pt x="264" y="94"/>
                    <a:pt x="249" y="56"/>
                    <a:pt x="222" y="32"/>
                  </a:cubicBezTo>
                  <a:close/>
                  <a:moveTo>
                    <a:pt x="132" y="329"/>
                  </a:moveTo>
                  <a:cubicBezTo>
                    <a:pt x="121" y="317"/>
                    <a:pt x="104" y="297"/>
                    <a:pt x="87" y="272"/>
                  </a:cubicBezTo>
                  <a:cubicBezTo>
                    <a:pt x="51" y="221"/>
                    <a:pt x="32" y="175"/>
                    <a:pt x="32" y="140"/>
                  </a:cubicBezTo>
                  <a:cubicBezTo>
                    <a:pt x="32" y="40"/>
                    <a:pt x="109" y="32"/>
                    <a:pt x="132" y="32"/>
                  </a:cubicBezTo>
                  <a:cubicBezTo>
                    <a:pt x="225" y="32"/>
                    <a:pt x="232" y="115"/>
                    <a:pt x="232" y="140"/>
                  </a:cubicBezTo>
                  <a:cubicBezTo>
                    <a:pt x="232" y="210"/>
                    <a:pt x="160" y="297"/>
                    <a:pt x="132" y="329"/>
                  </a:cubicBezTo>
                  <a:close/>
                  <a:moveTo>
                    <a:pt x="132" y="69"/>
                  </a:moveTo>
                  <a:cubicBezTo>
                    <a:pt x="97" y="69"/>
                    <a:pt x="68" y="98"/>
                    <a:pt x="68" y="134"/>
                  </a:cubicBezTo>
                  <a:cubicBezTo>
                    <a:pt x="68" y="169"/>
                    <a:pt x="97" y="198"/>
                    <a:pt x="132" y="198"/>
                  </a:cubicBezTo>
                  <a:cubicBezTo>
                    <a:pt x="167" y="198"/>
                    <a:pt x="196" y="169"/>
                    <a:pt x="196" y="134"/>
                  </a:cubicBezTo>
                  <a:cubicBezTo>
                    <a:pt x="196" y="98"/>
                    <a:pt x="167" y="69"/>
                    <a:pt x="132" y="69"/>
                  </a:cubicBezTo>
                  <a:close/>
                  <a:moveTo>
                    <a:pt x="132" y="170"/>
                  </a:moveTo>
                  <a:cubicBezTo>
                    <a:pt x="112" y="170"/>
                    <a:pt x="96" y="154"/>
                    <a:pt x="96" y="134"/>
                  </a:cubicBezTo>
                  <a:cubicBezTo>
                    <a:pt x="96" y="113"/>
                    <a:pt x="112" y="97"/>
                    <a:pt x="132" y="97"/>
                  </a:cubicBezTo>
                  <a:cubicBezTo>
                    <a:pt x="152" y="97"/>
                    <a:pt x="168" y="113"/>
                    <a:pt x="168" y="134"/>
                  </a:cubicBezTo>
                  <a:cubicBezTo>
                    <a:pt x="168" y="154"/>
                    <a:pt x="152" y="170"/>
                    <a:pt x="132" y="1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25" name="组合 2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FA48D06-FA18-4481-AA0A-B4AC36D91F10}"/>
              </a:ext>
            </a:extLst>
          </p:cNvPr>
          <p:cNvGrpSpPr/>
          <p:nvPr/>
        </p:nvGrpSpPr>
        <p:grpSpPr>
          <a:xfrm>
            <a:off x="3392992" y="3966970"/>
            <a:ext cx="738698" cy="738698"/>
            <a:chOff x="3392992" y="3966970"/>
            <a:chExt cx="738698" cy="738698"/>
          </a:xfrm>
        </p:grpSpPr>
        <p:sp>
          <p:nvSpPr>
            <p:cNvPr id="26" name="AutoShape 9" descr="e7d195523061f1c0f0ec610a92cff745ee13794c7b8d98f8E73673273C9E8BE17CC3D63B9B1D6426C348A354AD505654C28F453CD7C8F90EADD06C08281DAED7140E5AAAED5880ECE414DFB6A93B82BE849E570CCFDC5B9B78F29A8179248990117EB4C788C5B30E564712DD47579C88C19C340C76AE0C9560EF00E12F0966D6140600F9FC421196">
              <a:extLst>
                <a:ext uri="{FF2B5EF4-FFF2-40B4-BE49-F238E27FC236}">
                  <a16:creationId xmlns:a16="http://schemas.microsoft.com/office/drawing/2014/main" id="{4DD2655D-6598-4F02-96B1-3283A117D519}"/>
                </a:ext>
              </a:extLst>
            </p:cNvPr>
            <p:cNvSpPr>
              <a:spLocks/>
            </p:cNvSpPr>
            <p:nvPr/>
          </p:nvSpPr>
          <p:spPr bwMode="auto">
            <a:xfrm>
              <a:off x="3392992" y="3966970"/>
              <a:ext cx="738698" cy="738698"/>
            </a:xfrm>
            <a:custGeom>
              <a:avLst/>
              <a:gdLst>
                <a:gd name="T0" fmla="*/ 723863 w 19679"/>
                <a:gd name="T1" fmla="*/ 794565 h 19679"/>
                <a:gd name="T2" fmla="*/ 723863 w 19679"/>
                <a:gd name="T3" fmla="*/ 794565 h 19679"/>
                <a:gd name="T4" fmla="*/ 723863 w 19679"/>
                <a:gd name="T5" fmla="*/ 794565 h 19679"/>
                <a:gd name="T6" fmla="*/ 723863 w 19679"/>
                <a:gd name="T7" fmla="*/ 794565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lt1"/>
                </a:solidFill>
                <a:latin typeface="Arial" panose="020B0604020202020204" pitchFamily="34" charset="0"/>
                <a:cs typeface="Arial" panose="020B0604020202020204" pitchFamily="34" charset="0"/>
              </a:endParaRPr>
            </a:p>
          </p:txBody>
        </p:sp>
        <p:sp>
          <p:nvSpPr>
            <p:cNvPr id="27" name="Freeform 53">
              <a:extLst>
                <a:ext uri="{FF2B5EF4-FFF2-40B4-BE49-F238E27FC236}">
                  <a16:creationId xmlns:a16="http://schemas.microsoft.com/office/drawing/2014/main" id="{D1A79B24-DC24-42C9-A02E-19E7B7E3A552}"/>
                </a:ext>
              </a:extLst>
            </p:cNvPr>
            <p:cNvSpPr>
              <a:spLocks noEditPoints="1"/>
            </p:cNvSpPr>
            <p:nvPr/>
          </p:nvSpPr>
          <p:spPr bwMode="auto">
            <a:xfrm>
              <a:off x="3639484" y="4177748"/>
              <a:ext cx="245714" cy="317143"/>
            </a:xfrm>
            <a:custGeom>
              <a:avLst/>
              <a:gdLst>
                <a:gd name="T0" fmla="*/ 272 w 272"/>
                <a:gd name="T1" fmla="*/ 16 h 352"/>
                <a:gd name="T2" fmla="*/ 256 w 272"/>
                <a:gd name="T3" fmla="*/ 0 h 352"/>
                <a:gd name="T4" fmla="*/ 16 w 272"/>
                <a:gd name="T5" fmla="*/ 0 h 352"/>
                <a:gd name="T6" fmla="*/ 0 w 272"/>
                <a:gd name="T7" fmla="*/ 16 h 352"/>
                <a:gd name="T8" fmla="*/ 0 w 272"/>
                <a:gd name="T9" fmla="*/ 336 h 352"/>
                <a:gd name="T10" fmla="*/ 16 w 272"/>
                <a:gd name="T11" fmla="*/ 352 h 352"/>
                <a:gd name="T12" fmla="*/ 256 w 272"/>
                <a:gd name="T13" fmla="*/ 352 h 352"/>
                <a:gd name="T14" fmla="*/ 272 w 272"/>
                <a:gd name="T15" fmla="*/ 336 h 352"/>
                <a:gd name="T16" fmla="*/ 272 w 272"/>
                <a:gd name="T17" fmla="*/ 16 h 352"/>
                <a:gd name="T18" fmla="*/ 240 w 272"/>
                <a:gd name="T19" fmla="*/ 320 h 352"/>
                <a:gd name="T20" fmla="*/ 32 w 272"/>
                <a:gd name="T21" fmla="*/ 320 h 352"/>
                <a:gd name="T22" fmla="*/ 32 w 272"/>
                <a:gd name="T23" fmla="*/ 32 h 352"/>
                <a:gd name="T24" fmla="*/ 240 w 272"/>
                <a:gd name="T25" fmla="*/ 32 h 352"/>
                <a:gd name="T26" fmla="*/ 240 w 272"/>
                <a:gd name="T27" fmla="*/ 320 h 352"/>
                <a:gd name="T28" fmla="*/ 72 w 272"/>
                <a:gd name="T29" fmla="*/ 262 h 352"/>
                <a:gd name="T30" fmla="*/ 86 w 272"/>
                <a:gd name="T31" fmla="*/ 248 h 352"/>
                <a:gd name="T32" fmla="*/ 181 w 272"/>
                <a:gd name="T33" fmla="*/ 248 h 352"/>
                <a:gd name="T34" fmla="*/ 195 w 272"/>
                <a:gd name="T35" fmla="*/ 262 h 352"/>
                <a:gd name="T36" fmla="*/ 181 w 272"/>
                <a:gd name="T37" fmla="*/ 276 h 352"/>
                <a:gd name="T38" fmla="*/ 86 w 272"/>
                <a:gd name="T39" fmla="*/ 276 h 352"/>
                <a:gd name="T40" fmla="*/ 72 w 272"/>
                <a:gd name="T41" fmla="*/ 262 h 352"/>
                <a:gd name="T42" fmla="*/ 72 w 272"/>
                <a:gd name="T43" fmla="*/ 206 h 352"/>
                <a:gd name="T44" fmla="*/ 86 w 272"/>
                <a:gd name="T45" fmla="*/ 192 h 352"/>
                <a:gd name="T46" fmla="*/ 181 w 272"/>
                <a:gd name="T47" fmla="*/ 192 h 352"/>
                <a:gd name="T48" fmla="*/ 195 w 272"/>
                <a:gd name="T49" fmla="*/ 206 h 352"/>
                <a:gd name="T50" fmla="*/ 181 w 272"/>
                <a:gd name="T51" fmla="*/ 220 h 352"/>
                <a:gd name="T52" fmla="*/ 86 w 272"/>
                <a:gd name="T53" fmla="*/ 220 h 352"/>
                <a:gd name="T54" fmla="*/ 72 w 272"/>
                <a:gd name="T55" fmla="*/ 206 h 352"/>
                <a:gd name="T56" fmla="*/ 196 w 272"/>
                <a:gd name="T57" fmla="*/ 90 h 352"/>
                <a:gd name="T58" fmla="*/ 182 w 272"/>
                <a:gd name="T59" fmla="*/ 76 h 352"/>
                <a:gd name="T60" fmla="*/ 86 w 272"/>
                <a:gd name="T61" fmla="*/ 76 h 352"/>
                <a:gd name="T62" fmla="*/ 72 w 272"/>
                <a:gd name="T63" fmla="*/ 90 h 352"/>
                <a:gd name="T64" fmla="*/ 72 w 272"/>
                <a:gd name="T65" fmla="*/ 146 h 352"/>
                <a:gd name="T66" fmla="*/ 86 w 272"/>
                <a:gd name="T67" fmla="*/ 160 h 352"/>
                <a:gd name="T68" fmla="*/ 182 w 272"/>
                <a:gd name="T69" fmla="*/ 160 h 352"/>
                <a:gd name="T70" fmla="*/ 196 w 272"/>
                <a:gd name="T71" fmla="*/ 146 h 352"/>
                <a:gd name="T72" fmla="*/ 196 w 272"/>
                <a:gd name="T73" fmla="*/ 90 h 352"/>
                <a:gd name="T74" fmla="*/ 100 w 272"/>
                <a:gd name="T75" fmla="*/ 104 h 352"/>
                <a:gd name="T76" fmla="*/ 168 w 272"/>
                <a:gd name="T77" fmla="*/ 104 h 352"/>
                <a:gd name="T78" fmla="*/ 168 w 272"/>
                <a:gd name="T79" fmla="*/ 132 h 352"/>
                <a:gd name="T80" fmla="*/ 100 w 272"/>
                <a:gd name="T81" fmla="*/ 132 h 352"/>
                <a:gd name="T82" fmla="*/ 100 w 272"/>
                <a:gd name="T83" fmla="*/ 10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2" h="352">
                  <a:moveTo>
                    <a:pt x="272" y="16"/>
                  </a:moveTo>
                  <a:cubicBezTo>
                    <a:pt x="272" y="7"/>
                    <a:pt x="265" y="0"/>
                    <a:pt x="256" y="0"/>
                  </a:cubicBezTo>
                  <a:cubicBezTo>
                    <a:pt x="16" y="0"/>
                    <a:pt x="16" y="0"/>
                    <a:pt x="16" y="0"/>
                  </a:cubicBezTo>
                  <a:cubicBezTo>
                    <a:pt x="7" y="0"/>
                    <a:pt x="0" y="7"/>
                    <a:pt x="0" y="16"/>
                  </a:cubicBezTo>
                  <a:cubicBezTo>
                    <a:pt x="0" y="336"/>
                    <a:pt x="0" y="336"/>
                    <a:pt x="0" y="336"/>
                  </a:cubicBezTo>
                  <a:cubicBezTo>
                    <a:pt x="0" y="345"/>
                    <a:pt x="7" y="352"/>
                    <a:pt x="16" y="352"/>
                  </a:cubicBezTo>
                  <a:cubicBezTo>
                    <a:pt x="256" y="352"/>
                    <a:pt x="256" y="352"/>
                    <a:pt x="256" y="352"/>
                  </a:cubicBezTo>
                  <a:cubicBezTo>
                    <a:pt x="265" y="352"/>
                    <a:pt x="272" y="345"/>
                    <a:pt x="272" y="336"/>
                  </a:cubicBezTo>
                  <a:lnTo>
                    <a:pt x="272" y="16"/>
                  </a:lnTo>
                  <a:close/>
                  <a:moveTo>
                    <a:pt x="240" y="320"/>
                  </a:moveTo>
                  <a:cubicBezTo>
                    <a:pt x="32" y="320"/>
                    <a:pt x="32" y="320"/>
                    <a:pt x="32" y="320"/>
                  </a:cubicBezTo>
                  <a:cubicBezTo>
                    <a:pt x="32" y="32"/>
                    <a:pt x="32" y="32"/>
                    <a:pt x="32" y="32"/>
                  </a:cubicBezTo>
                  <a:cubicBezTo>
                    <a:pt x="240" y="32"/>
                    <a:pt x="240" y="32"/>
                    <a:pt x="240" y="32"/>
                  </a:cubicBezTo>
                  <a:lnTo>
                    <a:pt x="240" y="320"/>
                  </a:lnTo>
                  <a:close/>
                  <a:moveTo>
                    <a:pt x="72" y="262"/>
                  </a:moveTo>
                  <a:cubicBezTo>
                    <a:pt x="72" y="254"/>
                    <a:pt x="78" y="248"/>
                    <a:pt x="86" y="248"/>
                  </a:cubicBezTo>
                  <a:cubicBezTo>
                    <a:pt x="181" y="248"/>
                    <a:pt x="181" y="248"/>
                    <a:pt x="181" y="248"/>
                  </a:cubicBezTo>
                  <a:cubicBezTo>
                    <a:pt x="189" y="248"/>
                    <a:pt x="195" y="254"/>
                    <a:pt x="195" y="262"/>
                  </a:cubicBezTo>
                  <a:cubicBezTo>
                    <a:pt x="195" y="270"/>
                    <a:pt x="189" y="276"/>
                    <a:pt x="181" y="276"/>
                  </a:cubicBezTo>
                  <a:cubicBezTo>
                    <a:pt x="86" y="276"/>
                    <a:pt x="86" y="276"/>
                    <a:pt x="86" y="276"/>
                  </a:cubicBezTo>
                  <a:cubicBezTo>
                    <a:pt x="78" y="276"/>
                    <a:pt x="72" y="270"/>
                    <a:pt x="72" y="262"/>
                  </a:cubicBezTo>
                  <a:close/>
                  <a:moveTo>
                    <a:pt x="72" y="206"/>
                  </a:moveTo>
                  <a:cubicBezTo>
                    <a:pt x="72" y="198"/>
                    <a:pt x="78" y="192"/>
                    <a:pt x="86" y="192"/>
                  </a:cubicBezTo>
                  <a:cubicBezTo>
                    <a:pt x="181" y="192"/>
                    <a:pt x="181" y="192"/>
                    <a:pt x="181" y="192"/>
                  </a:cubicBezTo>
                  <a:cubicBezTo>
                    <a:pt x="189" y="192"/>
                    <a:pt x="195" y="198"/>
                    <a:pt x="195" y="206"/>
                  </a:cubicBezTo>
                  <a:cubicBezTo>
                    <a:pt x="195" y="214"/>
                    <a:pt x="189" y="220"/>
                    <a:pt x="181" y="220"/>
                  </a:cubicBezTo>
                  <a:cubicBezTo>
                    <a:pt x="86" y="220"/>
                    <a:pt x="86" y="220"/>
                    <a:pt x="86" y="220"/>
                  </a:cubicBezTo>
                  <a:cubicBezTo>
                    <a:pt x="78" y="220"/>
                    <a:pt x="72" y="214"/>
                    <a:pt x="72" y="206"/>
                  </a:cubicBezTo>
                  <a:close/>
                  <a:moveTo>
                    <a:pt x="196" y="90"/>
                  </a:moveTo>
                  <a:cubicBezTo>
                    <a:pt x="196" y="82"/>
                    <a:pt x="190" y="76"/>
                    <a:pt x="182" y="76"/>
                  </a:cubicBezTo>
                  <a:cubicBezTo>
                    <a:pt x="86" y="76"/>
                    <a:pt x="86" y="76"/>
                    <a:pt x="86" y="76"/>
                  </a:cubicBezTo>
                  <a:cubicBezTo>
                    <a:pt x="78" y="76"/>
                    <a:pt x="72" y="82"/>
                    <a:pt x="72" y="90"/>
                  </a:cubicBezTo>
                  <a:cubicBezTo>
                    <a:pt x="72" y="146"/>
                    <a:pt x="72" y="146"/>
                    <a:pt x="72" y="146"/>
                  </a:cubicBezTo>
                  <a:cubicBezTo>
                    <a:pt x="72" y="154"/>
                    <a:pt x="78" y="160"/>
                    <a:pt x="86" y="160"/>
                  </a:cubicBezTo>
                  <a:cubicBezTo>
                    <a:pt x="182" y="160"/>
                    <a:pt x="182" y="160"/>
                    <a:pt x="182" y="160"/>
                  </a:cubicBezTo>
                  <a:cubicBezTo>
                    <a:pt x="190" y="160"/>
                    <a:pt x="196" y="154"/>
                    <a:pt x="196" y="146"/>
                  </a:cubicBezTo>
                  <a:lnTo>
                    <a:pt x="196" y="90"/>
                  </a:lnTo>
                  <a:close/>
                  <a:moveTo>
                    <a:pt x="100" y="104"/>
                  </a:moveTo>
                  <a:cubicBezTo>
                    <a:pt x="168" y="104"/>
                    <a:pt x="168" y="104"/>
                    <a:pt x="168" y="104"/>
                  </a:cubicBezTo>
                  <a:cubicBezTo>
                    <a:pt x="168" y="132"/>
                    <a:pt x="168" y="132"/>
                    <a:pt x="168" y="132"/>
                  </a:cubicBezTo>
                  <a:cubicBezTo>
                    <a:pt x="100" y="132"/>
                    <a:pt x="100" y="132"/>
                    <a:pt x="100" y="132"/>
                  </a:cubicBezTo>
                  <a:lnTo>
                    <a:pt x="100" y="10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28" name="图片 27">
            <a:extLst>
              <a:ext uri="{FF2B5EF4-FFF2-40B4-BE49-F238E27FC236}">
                <a16:creationId xmlns:a16="http://schemas.microsoft.com/office/drawing/2014/main" id="{04A49142-01AB-4897-AB41-E5CE97ADAE57}"/>
              </a:ext>
            </a:extLst>
          </p:cNvPr>
          <p:cNvPicPr>
            <a:picLocks noChangeAspect="1"/>
          </p:cNvPicPr>
          <p:nvPr/>
        </p:nvPicPr>
        <p:blipFill>
          <a:blip r:embed="rId5"/>
          <a:stretch>
            <a:fillRect/>
          </a:stretch>
        </p:blipFill>
        <p:spPr>
          <a:xfrm>
            <a:off x="4338976" y="1446028"/>
            <a:ext cx="3751404" cy="4270229"/>
          </a:xfrm>
          <a:prstGeom prst="rect">
            <a:avLst/>
          </a:prstGeom>
        </p:spPr>
      </p:pic>
    </p:spTree>
    <p:extLst>
      <p:ext uri="{BB962C8B-B14F-4D97-AF65-F5344CB8AC3E}">
        <p14:creationId xmlns:p14="http://schemas.microsoft.com/office/powerpoint/2010/main" val="3159127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35" presetClass="path" presetSubtype="0" decel="100000" fill="hold" nodeType="withEffect">
                                  <p:stCondLst>
                                    <p:cond delay="0"/>
                                  </p:stCondLst>
                                  <p:childTnLst>
                                    <p:animMotion origin="layout" path="M 0.02487 0.01436 L 2.29167E-6 -3.33333E-6 " pathEditMode="relative" rAng="0" ptsTypes="AA">
                                      <p:cBhvr>
                                        <p:cTn id="9" dur="1000" fill="hold"/>
                                        <p:tgtEl>
                                          <p:spTgt spid="16"/>
                                        </p:tgtEl>
                                        <p:attrNameLst>
                                          <p:attrName>ppt_x</p:attrName>
                                          <p:attrName>ppt_y</p:attrName>
                                        </p:attrNameLst>
                                      </p:cBhvr>
                                      <p:rCtr x="-1250" y="-718"/>
                                    </p:animMotion>
                                  </p:childTnLst>
                                </p:cTn>
                              </p:par>
                              <p:par>
                                <p:cTn id="10" presetID="10" presetClass="entr" presetSubtype="0" fill="hold"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nodeType="withEffect">
                                  <p:stCondLst>
                                    <p:cond delay="200"/>
                                  </p:stCondLst>
                                  <p:childTnLst>
                                    <p:animMotion origin="layout" path="M 0.02487 0.01436 L 2.29167E-6 -3.33333E-6 " pathEditMode="relative" rAng="0" ptsTypes="AA">
                                      <p:cBhvr>
                                        <p:cTn id="14" dur="1000" fill="hold"/>
                                        <p:tgtEl>
                                          <p:spTgt spid="4"/>
                                        </p:tgtEl>
                                        <p:attrNameLst>
                                          <p:attrName>ppt_x</p:attrName>
                                          <p:attrName>ppt_y</p:attrName>
                                        </p:attrNameLst>
                                      </p:cBhvr>
                                      <p:rCtr x="-1250" y="-718"/>
                                    </p:animMotion>
                                  </p:childTnLst>
                                </p:cTn>
                              </p:par>
                              <p:par>
                                <p:cTn id="15" presetID="10" presetClass="entr" presetSubtype="0" fill="hold" nodeType="withEffect">
                                  <p:stCondLst>
                                    <p:cond delay="4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35" presetClass="path" presetSubtype="0" decel="100000" fill="hold" nodeType="withEffect">
                                  <p:stCondLst>
                                    <p:cond delay="400"/>
                                  </p:stCondLst>
                                  <p:childTnLst>
                                    <p:animMotion origin="layout" path="M 0.02487 0.01436 L 2.29167E-6 -3.33333E-6 " pathEditMode="relative" rAng="0" ptsTypes="AA">
                                      <p:cBhvr>
                                        <p:cTn id="19" dur="1000" fill="hold"/>
                                        <p:tgtEl>
                                          <p:spTgt spid="22"/>
                                        </p:tgtEl>
                                        <p:attrNameLst>
                                          <p:attrName>ppt_x</p:attrName>
                                          <p:attrName>ppt_y</p:attrName>
                                        </p:attrNameLst>
                                      </p:cBhvr>
                                      <p:rCtr x="-1250" y="-718"/>
                                    </p:animMotion>
                                  </p:childTnLst>
                                </p:cTn>
                              </p:par>
                              <p:par>
                                <p:cTn id="20" presetID="10" presetClass="entr" presetSubtype="0" fill="hold"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35" presetClass="path" presetSubtype="0" decel="100000" fill="hold" nodeType="withEffect">
                                  <p:stCondLst>
                                    <p:cond delay="600"/>
                                  </p:stCondLst>
                                  <p:childTnLst>
                                    <p:animMotion origin="layout" path="M 0.02487 0.01436 L 2.29167E-6 -3.33333E-6 " pathEditMode="relative" rAng="0" ptsTypes="AA">
                                      <p:cBhvr>
                                        <p:cTn id="24" dur="1000" fill="hold"/>
                                        <p:tgtEl>
                                          <p:spTgt spid="7"/>
                                        </p:tgtEl>
                                        <p:attrNameLst>
                                          <p:attrName>ppt_x</p:attrName>
                                          <p:attrName>ppt_y</p:attrName>
                                        </p:attrNameLst>
                                      </p:cBhvr>
                                      <p:rCtr x="-1250" y="-718"/>
                                    </p:animMotion>
                                  </p:child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35" presetClass="path" presetSubtype="0" decel="100000" fill="hold" nodeType="withEffect">
                                  <p:stCondLst>
                                    <p:cond delay="0"/>
                                  </p:stCondLst>
                                  <p:childTnLst>
                                    <p:animMotion origin="layout" path="M -0.02487 0.01436 L -2.70833E-6 -3.33333E-6 " pathEditMode="relative" rAng="0" ptsTypes="AA">
                                      <p:cBhvr>
                                        <p:cTn id="29" dur="1000" fill="hold"/>
                                        <p:tgtEl>
                                          <p:spTgt spid="19"/>
                                        </p:tgtEl>
                                        <p:attrNameLst>
                                          <p:attrName>ppt_x</p:attrName>
                                          <p:attrName>ppt_y</p:attrName>
                                        </p:attrNameLst>
                                      </p:cBhvr>
                                      <p:rCtr x="1237" y="-718"/>
                                    </p:animMotion>
                                  </p:childTnLst>
                                </p:cTn>
                              </p:par>
                              <p:par>
                                <p:cTn id="30" presetID="10" presetClass="entr" presetSubtype="0" fill="hold" nodeType="withEffect">
                                  <p:stCondLst>
                                    <p:cond delay="2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35" presetClass="path" presetSubtype="0" decel="100000" fill="hold" nodeType="withEffect">
                                  <p:stCondLst>
                                    <p:cond delay="200"/>
                                  </p:stCondLst>
                                  <p:childTnLst>
                                    <p:animMotion origin="layout" path="M -0.02487 0.01436 L -2.70833E-6 -3.33333E-6 " pathEditMode="relative" rAng="0" ptsTypes="AA">
                                      <p:cBhvr>
                                        <p:cTn id="34" dur="1000" fill="hold"/>
                                        <p:tgtEl>
                                          <p:spTgt spid="10"/>
                                        </p:tgtEl>
                                        <p:attrNameLst>
                                          <p:attrName>ppt_x</p:attrName>
                                          <p:attrName>ppt_y</p:attrName>
                                        </p:attrNameLst>
                                      </p:cBhvr>
                                      <p:rCtr x="1237" y="-718"/>
                                    </p:animMotion>
                                  </p:childTnLst>
                                </p:cTn>
                              </p:par>
                              <p:par>
                                <p:cTn id="35" presetID="10" presetClass="entr" presetSubtype="0" fill="hold" nodeType="withEffect">
                                  <p:stCondLst>
                                    <p:cond delay="4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35" presetClass="path" presetSubtype="0" decel="100000" fill="hold" nodeType="withEffect">
                                  <p:stCondLst>
                                    <p:cond delay="400"/>
                                  </p:stCondLst>
                                  <p:childTnLst>
                                    <p:animMotion origin="layout" path="M -0.02487 0.01436 L -2.70833E-6 -3.33333E-6 " pathEditMode="relative" rAng="0" ptsTypes="AA">
                                      <p:cBhvr>
                                        <p:cTn id="39" dur="1000" fill="hold"/>
                                        <p:tgtEl>
                                          <p:spTgt spid="25"/>
                                        </p:tgtEl>
                                        <p:attrNameLst>
                                          <p:attrName>ppt_x</p:attrName>
                                          <p:attrName>ppt_y</p:attrName>
                                        </p:attrNameLst>
                                      </p:cBhvr>
                                      <p:rCtr x="1237" y="-718"/>
                                    </p:animMotion>
                                  </p:childTnLst>
                                </p:cTn>
                              </p:par>
                              <p:par>
                                <p:cTn id="40" presetID="10" presetClass="entr" presetSubtype="0" fill="hold" nodeType="withEffect">
                                  <p:stCondLst>
                                    <p:cond delay="6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35" presetClass="path" presetSubtype="0" decel="100000" fill="hold" nodeType="withEffect">
                                  <p:stCondLst>
                                    <p:cond delay="600"/>
                                  </p:stCondLst>
                                  <p:childTnLst>
                                    <p:animMotion origin="layout" path="M -0.02487 0.01436 L -2.70833E-6 -3.33333E-6 " pathEditMode="relative" rAng="0" ptsTypes="AA">
                                      <p:cBhvr>
                                        <p:cTn id="44" dur="1000" fill="hold"/>
                                        <p:tgtEl>
                                          <p:spTgt spid="13"/>
                                        </p:tgtEl>
                                        <p:attrNameLst>
                                          <p:attrName>ppt_x</p:attrName>
                                          <p:attrName>ppt_y</p:attrName>
                                        </p:attrNameLst>
                                      </p:cBhvr>
                                      <p:rCtr x="1237"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79545911-6D69-4E31-AA5B-30BE4F7D98F4}"/>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8BECBE3-BA94-46AC-8E47-29892C0F095E}"/>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TextBox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B9DEBBE-6162-4F56-96D9-B17199DBE2C8}"/>
              </a:ext>
            </a:extLst>
          </p:cNvPr>
          <p:cNvSpPr txBox="1"/>
          <p:nvPr/>
        </p:nvSpPr>
        <p:spPr>
          <a:xfrm>
            <a:off x="847201" y="3699998"/>
            <a:ext cx="4887928" cy="1384995"/>
          </a:xfrm>
          <a:prstGeom prst="rect">
            <a:avLst/>
          </a:prstGeom>
          <a:noFill/>
        </p:spPr>
        <p:txBody>
          <a:bodyPr wrap="square" rtlCol="0">
            <a:spAutoFit/>
          </a:bodyPr>
          <a:lstStyle/>
          <a:p>
            <a:pPr algn="just">
              <a:lnSpc>
                <a:spcPct val="150000"/>
              </a:lnSpc>
            </a:pPr>
            <a:r>
              <a:rPr lang="en-US" sz="1600" b="1">
                <a:latin typeface="Arial" panose="020B0604020202020204" pitchFamily="34" charset="0"/>
                <a:ea typeface="Roboto Slab" pitchFamily="2" charset="0"/>
                <a:cs typeface="Arial" panose="020B0604020202020204" pitchFamily="34" charset="0"/>
              </a:rPr>
              <a:t>Business Minimalistic Pack</a:t>
            </a:r>
            <a:endParaRPr lang="en-US" sz="1000">
              <a:ea typeface="Roboto Light" panose="02000000000000000000" pitchFamily="2" charset="0"/>
            </a:endParaRPr>
          </a:p>
          <a:p>
            <a:pPr algn="just">
              <a:lnSpc>
                <a:spcPct val="150000"/>
              </a:lnSpc>
            </a:pPr>
            <a:r>
              <a:rPr lang="en-US" sz="1000">
                <a:ea typeface="Roboto Light" panose="02000000000000000000" pitchFamily="2" charset="0"/>
              </a:rPr>
              <a:t>Objectively strategizes resource sucking results without real-time content. Conveniently grow powered initiatives whereas enterprise technology. </a:t>
            </a:r>
            <a:r>
              <a:rPr lang="en-US" altLang="zh-CN" sz="1000">
                <a:ea typeface="Roboto Light" panose="02000000000000000000" pitchFamily="2" charset="0"/>
              </a:rPr>
              <a:t>Objectively strategizes resource sucking results without real-time content. Conveniently grow powered initiatives whereas enterprise technology. </a:t>
            </a:r>
          </a:p>
        </p:txBody>
      </p:sp>
      <p:sp>
        <p:nvSpPr>
          <p:cNvPr id="5" name="TextBox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EF07753-7020-4DAB-98B7-58E3695B4E74}"/>
              </a:ext>
            </a:extLst>
          </p:cNvPr>
          <p:cNvSpPr txBox="1"/>
          <p:nvPr/>
        </p:nvSpPr>
        <p:spPr>
          <a:xfrm>
            <a:off x="842267" y="2088883"/>
            <a:ext cx="1229824" cy="246221"/>
          </a:xfrm>
          <a:prstGeom prst="rect">
            <a:avLst/>
          </a:prstGeom>
          <a:noFill/>
        </p:spPr>
        <p:txBody>
          <a:bodyPr wrap="none" rtlCol="0">
            <a:spAutoFit/>
          </a:bodyPr>
          <a:lstStyle/>
          <a:p>
            <a:pPr algn="ctr"/>
            <a:r>
              <a:rPr lang="en-US" sz="1000">
                <a:ea typeface="Roboto Light" panose="02000000000000000000" pitchFamily="2" charset="0"/>
              </a:rPr>
              <a:t>Business Options 01</a:t>
            </a:r>
          </a:p>
        </p:txBody>
      </p:sp>
      <p:sp>
        <p:nvSpPr>
          <p:cNvPr id="6" name="TextBox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112A5D8-7BF6-4669-816B-AC840B382002}"/>
              </a:ext>
            </a:extLst>
          </p:cNvPr>
          <p:cNvSpPr txBox="1"/>
          <p:nvPr/>
        </p:nvSpPr>
        <p:spPr>
          <a:xfrm>
            <a:off x="3720224" y="2088883"/>
            <a:ext cx="946093" cy="246221"/>
          </a:xfrm>
          <a:prstGeom prst="rect">
            <a:avLst/>
          </a:prstGeom>
          <a:noFill/>
        </p:spPr>
        <p:txBody>
          <a:bodyPr wrap="none" rtlCol="0">
            <a:spAutoFit/>
          </a:bodyPr>
          <a:lstStyle/>
          <a:p>
            <a:pPr algn="ctr"/>
            <a:r>
              <a:rPr lang="en-US" sz="1000">
                <a:ea typeface="Roboto Light" panose="02000000000000000000" pitchFamily="2" charset="0"/>
              </a:rPr>
              <a:t>Design Plan 02</a:t>
            </a:r>
          </a:p>
        </p:txBody>
      </p:sp>
      <p:sp>
        <p:nvSpPr>
          <p:cNvPr id="7" name="TextBox 1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652EEE7-4868-4618-8FF0-AEC328247A2F}"/>
              </a:ext>
            </a:extLst>
          </p:cNvPr>
          <p:cNvSpPr txBox="1"/>
          <p:nvPr/>
        </p:nvSpPr>
        <p:spPr>
          <a:xfrm>
            <a:off x="4851552" y="2088883"/>
            <a:ext cx="894797" cy="246221"/>
          </a:xfrm>
          <a:prstGeom prst="rect">
            <a:avLst/>
          </a:prstGeom>
          <a:noFill/>
        </p:spPr>
        <p:txBody>
          <a:bodyPr wrap="none" rtlCol="0">
            <a:spAutoFit/>
          </a:bodyPr>
          <a:lstStyle/>
          <a:p>
            <a:pPr algn="ctr"/>
            <a:r>
              <a:rPr lang="en-US" sz="1000">
                <a:ea typeface="Roboto Light" panose="02000000000000000000" pitchFamily="2" charset="0"/>
              </a:rPr>
              <a:t>Consulting 03</a:t>
            </a:r>
          </a:p>
        </p:txBody>
      </p:sp>
      <p:sp>
        <p:nvSpPr>
          <p:cNvPr id="8" name="TextBox 1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A1AED6F-662D-43C8-80DB-9F0BFE218709}"/>
              </a:ext>
            </a:extLst>
          </p:cNvPr>
          <p:cNvSpPr txBox="1"/>
          <p:nvPr/>
        </p:nvSpPr>
        <p:spPr>
          <a:xfrm>
            <a:off x="853240" y="2796612"/>
            <a:ext cx="407484" cy="246221"/>
          </a:xfrm>
          <a:prstGeom prst="rect">
            <a:avLst/>
          </a:prstGeom>
          <a:noFill/>
        </p:spPr>
        <p:txBody>
          <a:bodyPr wrap="none" rtlCol="0">
            <a:spAutoFit/>
          </a:bodyPr>
          <a:lstStyle/>
          <a:p>
            <a:pPr algn="ctr"/>
            <a:r>
              <a:rPr lang="en-US" sz="1000">
                <a:ea typeface="Roboto Light" panose="02000000000000000000" pitchFamily="2" charset="0"/>
              </a:rPr>
              <a:t>60%</a:t>
            </a:r>
          </a:p>
        </p:txBody>
      </p:sp>
      <p:sp>
        <p:nvSpPr>
          <p:cNvPr id="9" name="TextBox 1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102E7CA-0013-4113-BAAC-43B50D4446C8}"/>
              </a:ext>
            </a:extLst>
          </p:cNvPr>
          <p:cNvSpPr txBox="1"/>
          <p:nvPr/>
        </p:nvSpPr>
        <p:spPr>
          <a:xfrm>
            <a:off x="3684756" y="2796612"/>
            <a:ext cx="407484" cy="246221"/>
          </a:xfrm>
          <a:prstGeom prst="rect">
            <a:avLst/>
          </a:prstGeom>
          <a:noFill/>
        </p:spPr>
        <p:txBody>
          <a:bodyPr wrap="none" rtlCol="0">
            <a:spAutoFit/>
          </a:bodyPr>
          <a:lstStyle/>
          <a:p>
            <a:pPr algn="ctr"/>
            <a:r>
              <a:rPr lang="en-US" sz="1000">
                <a:ea typeface="Roboto Light" panose="02000000000000000000" pitchFamily="2" charset="0"/>
              </a:rPr>
              <a:t>18%</a:t>
            </a:r>
          </a:p>
        </p:txBody>
      </p:sp>
      <p:sp>
        <p:nvSpPr>
          <p:cNvPr id="10" name="TextBox 1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5CACEF1-7DE5-4822-8488-9DDDDA21BE27}"/>
              </a:ext>
            </a:extLst>
          </p:cNvPr>
          <p:cNvSpPr txBox="1"/>
          <p:nvPr/>
        </p:nvSpPr>
        <p:spPr>
          <a:xfrm>
            <a:off x="5327644" y="2796612"/>
            <a:ext cx="407484" cy="246221"/>
          </a:xfrm>
          <a:prstGeom prst="rect">
            <a:avLst/>
          </a:prstGeom>
          <a:noFill/>
        </p:spPr>
        <p:txBody>
          <a:bodyPr wrap="none" rtlCol="0">
            <a:spAutoFit/>
          </a:bodyPr>
          <a:lstStyle/>
          <a:p>
            <a:pPr algn="ctr"/>
            <a:r>
              <a:rPr lang="en-US" sz="1000">
                <a:ea typeface="Roboto Light" panose="02000000000000000000" pitchFamily="2" charset="0"/>
              </a:rPr>
              <a:t>22%</a:t>
            </a:r>
          </a:p>
        </p:txBody>
      </p:sp>
      <p:grpSp>
        <p:nvGrpSpPr>
          <p:cNvPr id="11" name="组合 1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7D33887-1784-4DBB-B768-FE5AA6EB1C58}"/>
              </a:ext>
            </a:extLst>
          </p:cNvPr>
          <p:cNvGrpSpPr/>
          <p:nvPr/>
        </p:nvGrpSpPr>
        <p:grpSpPr>
          <a:xfrm>
            <a:off x="942937" y="2092262"/>
            <a:ext cx="4697775" cy="945614"/>
            <a:chOff x="6089095" y="2198588"/>
            <a:chExt cx="4697775" cy="945614"/>
          </a:xfrm>
        </p:grpSpPr>
        <p:graphicFrame>
          <p:nvGraphicFramePr>
            <p:cNvPr id="12" name="图表 11"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2AC5ADD6-E58E-4332-BF1F-A04F56D165E2}"/>
                </a:ext>
              </a:extLst>
            </p:cNvPr>
            <p:cNvGraphicFramePr/>
            <p:nvPr>
              <p:extLst>
                <p:ext uri="{D42A27DB-BD31-4B8C-83A1-F6EECF244321}">
                  <p14:modId xmlns:p14="http://schemas.microsoft.com/office/powerpoint/2010/main" val="1844530083"/>
                </p:ext>
              </p:extLst>
            </p:nvPr>
          </p:nvGraphicFramePr>
          <p:xfrm>
            <a:off x="6089095" y="2198588"/>
            <a:ext cx="4697775" cy="945614"/>
          </p:xfrm>
          <a:graphic>
            <a:graphicData uri="http://schemas.openxmlformats.org/drawingml/2006/chart">
              <c:chart xmlns:c="http://schemas.openxmlformats.org/drawingml/2006/chart" xmlns:r="http://schemas.openxmlformats.org/officeDocument/2006/relationships" r:id="rId5"/>
            </a:graphicData>
          </a:graphic>
        </p:graphicFrame>
        <p:sp>
          <p:nvSpPr>
            <p:cNvPr id="13" name="矩形 12"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BCBAA461-F5DC-4BA7-BF8B-977EA5924D99}"/>
                </a:ext>
              </a:extLst>
            </p:cNvPr>
            <p:cNvSpPr/>
            <p:nvPr/>
          </p:nvSpPr>
          <p:spPr>
            <a:xfrm>
              <a:off x="7108202" y="2545931"/>
              <a:ext cx="840295" cy="246221"/>
            </a:xfrm>
            <a:prstGeom prst="rect">
              <a:avLst/>
            </a:prstGeom>
          </p:spPr>
          <p:txBody>
            <a:bodyPr wrap="none">
              <a:spAutoFit/>
            </a:bodyPr>
            <a:lstStyle/>
            <a:p>
              <a:pPr algn="r"/>
              <a:r>
                <a:rPr lang="en-US" altLang="zh-CN" sz="1000">
                  <a:solidFill>
                    <a:schemeClr val="bg1"/>
                  </a:solidFill>
                  <a:ea typeface="Roboto Light" panose="02000000000000000000" pitchFamily="2" charset="0"/>
                </a:rPr>
                <a:t>15,850,000$</a:t>
              </a:r>
            </a:p>
          </p:txBody>
        </p:sp>
        <p:sp>
          <p:nvSpPr>
            <p:cNvPr id="14" name="矩形 13"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190D2E1D-E17E-4166-BF2F-90EB50640202}"/>
                </a:ext>
              </a:extLst>
            </p:cNvPr>
            <p:cNvSpPr/>
            <p:nvPr/>
          </p:nvSpPr>
          <p:spPr>
            <a:xfrm>
              <a:off x="8957969" y="2545931"/>
              <a:ext cx="774571" cy="246221"/>
            </a:xfrm>
            <a:prstGeom prst="rect">
              <a:avLst/>
            </a:prstGeom>
          </p:spPr>
          <p:txBody>
            <a:bodyPr wrap="none">
              <a:spAutoFit/>
            </a:bodyPr>
            <a:lstStyle/>
            <a:p>
              <a:pPr algn="r"/>
              <a:r>
                <a:rPr lang="en-US" altLang="zh-CN" sz="1000">
                  <a:solidFill>
                    <a:schemeClr val="bg1"/>
                  </a:solidFill>
                  <a:ea typeface="Roboto Light" panose="02000000000000000000" pitchFamily="2" charset="0"/>
                </a:rPr>
                <a:t>8,500,250$</a:t>
              </a:r>
            </a:p>
          </p:txBody>
        </p:sp>
        <p:sp>
          <p:nvSpPr>
            <p:cNvPr id="15" name="矩形 14"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DF842ACF-008E-426D-908F-D23C7D5DC676}"/>
                </a:ext>
              </a:extLst>
            </p:cNvPr>
            <p:cNvSpPr/>
            <p:nvPr/>
          </p:nvSpPr>
          <p:spPr>
            <a:xfrm>
              <a:off x="9850169" y="2545931"/>
              <a:ext cx="840295" cy="246221"/>
            </a:xfrm>
            <a:prstGeom prst="rect">
              <a:avLst/>
            </a:prstGeom>
          </p:spPr>
          <p:txBody>
            <a:bodyPr wrap="none">
              <a:spAutoFit/>
            </a:bodyPr>
            <a:lstStyle/>
            <a:p>
              <a:pPr algn="r"/>
              <a:r>
                <a:rPr lang="en-US" altLang="zh-CN" sz="1000">
                  <a:solidFill>
                    <a:schemeClr val="bg1"/>
                  </a:solidFill>
                  <a:ea typeface="Roboto Light" panose="02000000000000000000" pitchFamily="2" charset="0"/>
                </a:rPr>
                <a:t>10,650,250$</a:t>
              </a:r>
            </a:p>
          </p:txBody>
        </p:sp>
      </p:grpSp>
      <p:pic>
        <p:nvPicPr>
          <p:cNvPr id="16" name="图片 15">
            <a:extLst>
              <a:ext uri="{FF2B5EF4-FFF2-40B4-BE49-F238E27FC236}">
                <a16:creationId xmlns:a16="http://schemas.microsoft.com/office/drawing/2014/main" id="{0FD55227-BA68-4EE0-994E-5536796A07E6}"/>
              </a:ext>
            </a:extLst>
          </p:cNvPr>
          <p:cNvPicPr>
            <a:picLocks noChangeAspect="1"/>
          </p:cNvPicPr>
          <p:nvPr/>
        </p:nvPicPr>
        <p:blipFill>
          <a:blip r:embed="rId6"/>
          <a:stretch>
            <a:fillRect/>
          </a:stretch>
        </p:blipFill>
        <p:spPr>
          <a:xfrm>
            <a:off x="6744601" y="3080459"/>
            <a:ext cx="4442813" cy="2667000"/>
          </a:xfrm>
          <a:prstGeom prst="rect">
            <a:avLst/>
          </a:prstGeom>
        </p:spPr>
      </p:pic>
      <p:pic>
        <p:nvPicPr>
          <p:cNvPr id="17" name="图片 16">
            <a:extLst>
              <a:ext uri="{FF2B5EF4-FFF2-40B4-BE49-F238E27FC236}">
                <a16:creationId xmlns:a16="http://schemas.microsoft.com/office/drawing/2014/main" id="{4844F8B1-CC48-44A1-AB6A-20359888DDDF}"/>
              </a:ext>
            </a:extLst>
          </p:cNvPr>
          <p:cNvPicPr>
            <a:picLocks noChangeAspect="1"/>
          </p:cNvPicPr>
          <p:nvPr/>
        </p:nvPicPr>
        <p:blipFill>
          <a:blip r:embed="rId7"/>
          <a:stretch>
            <a:fillRect/>
          </a:stretch>
        </p:blipFill>
        <p:spPr>
          <a:xfrm>
            <a:off x="9250376" y="2056718"/>
            <a:ext cx="1726350" cy="2933700"/>
          </a:xfrm>
          <a:prstGeom prst="rect">
            <a:avLst/>
          </a:prstGeom>
        </p:spPr>
      </p:pic>
      <p:pic>
        <p:nvPicPr>
          <p:cNvPr id="18" name="图片 17">
            <a:extLst>
              <a:ext uri="{FF2B5EF4-FFF2-40B4-BE49-F238E27FC236}">
                <a16:creationId xmlns:a16="http://schemas.microsoft.com/office/drawing/2014/main" id="{E9BE472E-D432-491B-8A16-CB69DF41AB86}"/>
              </a:ext>
            </a:extLst>
          </p:cNvPr>
          <p:cNvPicPr>
            <a:picLocks noChangeAspect="1"/>
          </p:cNvPicPr>
          <p:nvPr/>
        </p:nvPicPr>
        <p:blipFill>
          <a:blip r:embed="rId8"/>
          <a:stretch>
            <a:fillRect/>
          </a:stretch>
        </p:blipFill>
        <p:spPr>
          <a:xfrm>
            <a:off x="6744601" y="1032977"/>
            <a:ext cx="2616938" cy="4052016"/>
          </a:xfrm>
          <a:prstGeom prst="rect">
            <a:avLst/>
          </a:prstGeom>
        </p:spPr>
      </p:pic>
    </p:spTree>
    <p:extLst>
      <p:ext uri="{BB962C8B-B14F-4D97-AF65-F5344CB8AC3E}">
        <p14:creationId xmlns:p14="http://schemas.microsoft.com/office/powerpoint/2010/main" val="14781715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5" presetClass="path" presetSubtype="0" decel="100000" fill="hold" nodeType="withEffect">
                                  <p:stCondLst>
                                    <p:cond delay="0"/>
                                  </p:stCondLst>
                                  <p:childTnLst>
                                    <p:animMotion origin="layout" path="M 0.01667 2.96296E-6 L 1.25E-6 2.96296E-6 " pathEditMode="relative" rAng="0" ptsTypes="AA">
                                      <p:cBhvr>
                                        <p:cTn id="9" dur="1000" fill="hold"/>
                                        <p:tgtEl>
                                          <p:spTgt spid="11"/>
                                        </p:tgtEl>
                                        <p:attrNameLst>
                                          <p:attrName>ppt_x</p:attrName>
                                          <p:attrName>ppt_y</p:attrName>
                                        </p:attrNameLst>
                                      </p:cBhvr>
                                      <p:rCtr x="-833" y="0"/>
                                    </p:animMotion>
                                  </p:childTnLst>
                                </p:cTn>
                              </p:par>
                              <p:par>
                                <p:cTn id="10" presetID="10" presetClass="entr" presetSubtype="0" fill="hold" grpId="0"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5" presetClass="path" presetSubtype="0" decel="100000" fill="hold" grpId="1" nodeType="withEffect">
                                  <p:stCondLst>
                                    <p:cond delay="200"/>
                                  </p:stCondLst>
                                  <p:childTnLst>
                                    <p:animMotion origin="layout" path="M 0.02487 -0.0118 L 2.29167E-6 -3.33333E-6 " pathEditMode="relative" rAng="0" ptsTypes="AA">
                                      <p:cBhvr>
                                        <p:cTn id="14" dur="1000" fill="hold"/>
                                        <p:tgtEl>
                                          <p:spTgt spid="5"/>
                                        </p:tgtEl>
                                        <p:attrNameLst>
                                          <p:attrName>ppt_x</p:attrName>
                                          <p:attrName>ppt_y</p:attrName>
                                        </p:attrNameLst>
                                      </p:cBhvr>
                                      <p:rCtr x="-1250" y="579"/>
                                    </p:animMotion>
                                  </p:childTnLst>
                                </p:cTn>
                              </p:par>
                              <p:par>
                                <p:cTn id="15" presetID="10" presetClass="entr" presetSubtype="0" fill="hold" grpId="0"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5" presetClass="path" presetSubtype="0" decel="100000" fill="hold" grpId="1" nodeType="withEffect">
                                  <p:stCondLst>
                                    <p:cond delay="400"/>
                                  </p:stCondLst>
                                  <p:childTnLst>
                                    <p:animMotion origin="layout" path="M 0.02487 -0.0118 L 2.29167E-6 -3.33333E-6 " pathEditMode="relative" rAng="0" ptsTypes="AA">
                                      <p:cBhvr>
                                        <p:cTn id="19" dur="1000" fill="hold"/>
                                        <p:tgtEl>
                                          <p:spTgt spid="6"/>
                                        </p:tgtEl>
                                        <p:attrNameLst>
                                          <p:attrName>ppt_x</p:attrName>
                                          <p:attrName>ppt_y</p:attrName>
                                        </p:attrNameLst>
                                      </p:cBhvr>
                                      <p:rCtr x="-1250" y="579"/>
                                    </p:animMotion>
                                  </p:childTnLst>
                                </p:cTn>
                              </p:par>
                              <p:par>
                                <p:cTn id="20" presetID="10" presetClass="entr" presetSubtype="0" fill="hold" grpId="0" nodeType="withEffect">
                                  <p:stCondLst>
                                    <p:cond delay="6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35" presetClass="path" presetSubtype="0" decel="100000" fill="hold" grpId="1" nodeType="withEffect">
                                  <p:stCondLst>
                                    <p:cond delay="600"/>
                                  </p:stCondLst>
                                  <p:childTnLst>
                                    <p:animMotion origin="layout" path="M 0.02487 -0.0118 L 2.29167E-6 -3.33333E-6 " pathEditMode="relative" rAng="0" ptsTypes="AA">
                                      <p:cBhvr>
                                        <p:cTn id="24" dur="1000" fill="hold"/>
                                        <p:tgtEl>
                                          <p:spTgt spid="7"/>
                                        </p:tgtEl>
                                        <p:attrNameLst>
                                          <p:attrName>ppt_x</p:attrName>
                                          <p:attrName>ppt_y</p:attrName>
                                        </p:attrNameLst>
                                      </p:cBhvr>
                                      <p:rCtr x="-1250" y="579"/>
                                    </p:animMotion>
                                  </p:childTnLst>
                                </p:cTn>
                              </p:par>
                              <p:par>
                                <p:cTn id="25" presetID="10" presetClass="entr" presetSubtype="0" fill="hold" grpId="0" nodeType="withEffect">
                                  <p:stCondLst>
                                    <p:cond delay="8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35" presetClass="path" presetSubtype="0" decel="100000" fill="hold" grpId="1" nodeType="withEffect">
                                  <p:stCondLst>
                                    <p:cond delay="800"/>
                                  </p:stCondLst>
                                  <p:childTnLst>
                                    <p:animMotion origin="layout" path="M 0.02487 0.01436 L 2.29167E-6 -3.33333E-6 " pathEditMode="relative" rAng="0" ptsTypes="AA">
                                      <p:cBhvr>
                                        <p:cTn id="29" dur="1000" fill="hold"/>
                                        <p:tgtEl>
                                          <p:spTgt spid="8"/>
                                        </p:tgtEl>
                                        <p:attrNameLst>
                                          <p:attrName>ppt_x</p:attrName>
                                          <p:attrName>ppt_y</p:attrName>
                                        </p:attrNameLst>
                                      </p:cBhvr>
                                      <p:rCtr x="-1250" y="-718"/>
                                    </p:animMotion>
                                  </p:childTnLst>
                                </p:cTn>
                              </p:par>
                              <p:par>
                                <p:cTn id="30" presetID="10" presetClass="entr" presetSubtype="0" fill="hold" grpId="0" nodeType="withEffect">
                                  <p:stCondLst>
                                    <p:cond delay="10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35" presetClass="path" presetSubtype="0" decel="100000" fill="hold" grpId="1" nodeType="withEffect">
                                  <p:stCondLst>
                                    <p:cond delay="1000"/>
                                  </p:stCondLst>
                                  <p:childTnLst>
                                    <p:animMotion origin="layout" path="M 0.02487 0.01436 L 2.29167E-6 -3.33333E-6 " pathEditMode="relative" rAng="0" ptsTypes="AA">
                                      <p:cBhvr>
                                        <p:cTn id="34" dur="1000" fill="hold"/>
                                        <p:tgtEl>
                                          <p:spTgt spid="9"/>
                                        </p:tgtEl>
                                        <p:attrNameLst>
                                          <p:attrName>ppt_x</p:attrName>
                                          <p:attrName>ppt_y</p:attrName>
                                        </p:attrNameLst>
                                      </p:cBhvr>
                                      <p:rCtr x="-1250" y="-718"/>
                                    </p:animMotion>
                                  </p:childTnLst>
                                </p:cTn>
                              </p:par>
                              <p:par>
                                <p:cTn id="35" presetID="10" presetClass="entr" presetSubtype="0" fill="hold" grpId="0" nodeType="withEffect">
                                  <p:stCondLst>
                                    <p:cond delay="12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35" presetClass="path" presetSubtype="0" decel="100000" fill="hold" grpId="1" nodeType="withEffect">
                                  <p:stCondLst>
                                    <p:cond delay="1200"/>
                                  </p:stCondLst>
                                  <p:childTnLst>
                                    <p:animMotion origin="layout" path="M 0.02487 0.01436 L 2.29167E-6 -3.33333E-6 " pathEditMode="relative" rAng="0" ptsTypes="AA">
                                      <p:cBhvr>
                                        <p:cTn id="39" dur="1000" fill="hold"/>
                                        <p:tgtEl>
                                          <p:spTgt spid="10"/>
                                        </p:tgtEl>
                                        <p:attrNameLst>
                                          <p:attrName>ppt_x</p:attrName>
                                          <p:attrName>ppt_y</p:attrName>
                                        </p:attrNameLst>
                                      </p:cBhvr>
                                      <p:rCtr x="-1250" y="-718"/>
                                    </p:animMotion>
                                  </p:childTnLst>
                                </p:cTn>
                              </p:par>
                              <p:par>
                                <p:cTn id="40" presetID="10"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par>
                                <p:cTn id="43" presetID="35" presetClass="path" presetSubtype="0" decel="100000" fill="hold" grpId="1" nodeType="withEffect">
                                  <p:stCondLst>
                                    <p:cond delay="0"/>
                                  </p:stCondLst>
                                  <p:childTnLst>
                                    <p:animMotion origin="layout" path="M 0.01667 2.96296E-6 L 1.25E-6 2.96296E-6 " pathEditMode="relative" rAng="0" ptsTypes="AA">
                                      <p:cBhvr>
                                        <p:cTn id="44" dur="1000" fill="hold"/>
                                        <p:tgtEl>
                                          <p:spTgt spid="4"/>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79545911-6D69-4E31-AA5B-30BE4F7D98F4}"/>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8BECBE3-BA94-46AC-8E47-29892C0F095E}"/>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Shape 767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C1A2F50-7DD0-4EAC-A726-65341019187E}"/>
              </a:ext>
            </a:extLst>
          </p:cNvPr>
          <p:cNvSpPr/>
          <p:nvPr/>
        </p:nvSpPr>
        <p:spPr>
          <a:xfrm>
            <a:off x="475878" y="4638315"/>
            <a:ext cx="2782044" cy="1246495"/>
          </a:xfrm>
          <a:prstGeom prst="rect">
            <a:avLst/>
          </a:prstGeom>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a:spAutoFit/>
          </a:bodyPr>
          <a:lstStyle/>
          <a:p>
            <a:pPr>
              <a:lnSpc>
                <a:spcPct val="125000"/>
              </a:lnSpc>
            </a:pPr>
            <a:r>
              <a:rPr sz="1000" dirty="0"/>
              <a:t>Lorem ipsum dol sit </a:t>
            </a:r>
            <a:r>
              <a:rPr sz="1000" dirty="0" err="1"/>
              <a:t>amet</a:t>
            </a:r>
            <a:r>
              <a:rPr sz="1000" dirty="0"/>
              <a:t>, </a:t>
            </a:r>
            <a:r>
              <a:rPr sz="1000" dirty="0" err="1"/>
              <a:t>consec</a:t>
            </a:r>
            <a:r>
              <a:rPr sz="1000" dirty="0"/>
              <a:t> </a:t>
            </a:r>
            <a:r>
              <a:rPr sz="1000" dirty="0" err="1"/>
              <a:t>tetuer</a:t>
            </a:r>
            <a:r>
              <a:rPr sz="1000" dirty="0"/>
              <a:t> </a:t>
            </a:r>
            <a:r>
              <a:rPr sz="1000" dirty="0" err="1"/>
              <a:t>adipiscing</a:t>
            </a:r>
            <a:r>
              <a:rPr sz="1000" dirty="0"/>
              <a:t> </a:t>
            </a:r>
            <a:r>
              <a:rPr sz="1000" dirty="0" err="1"/>
              <a:t>elit</a:t>
            </a:r>
            <a:r>
              <a:rPr sz="1000" dirty="0"/>
              <a:t>. </a:t>
            </a:r>
            <a:r>
              <a:rPr sz="1000" dirty="0" err="1"/>
              <a:t>Aenean</a:t>
            </a:r>
            <a:r>
              <a:rPr sz="1000" dirty="0"/>
              <a:t> con </a:t>
            </a:r>
            <a:r>
              <a:rPr sz="1000" dirty="0" err="1"/>
              <a:t>modo</a:t>
            </a:r>
            <a:r>
              <a:rPr sz="1000" dirty="0"/>
              <a:t> ligula </a:t>
            </a:r>
            <a:r>
              <a:rPr sz="1000" dirty="0" err="1"/>
              <a:t>get</a:t>
            </a:r>
            <a:r>
              <a:rPr sz="1000" dirty="0"/>
              <a:t> Dolor. </a:t>
            </a:r>
            <a:r>
              <a:rPr sz="1000" dirty="0" err="1"/>
              <a:t>Aenean</a:t>
            </a:r>
            <a:r>
              <a:rPr sz="1000" dirty="0"/>
              <a:t> </a:t>
            </a:r>
            <a:r>
              <a:rPr sz="1000" dirty="0" err="1"/>
              <a:t>massa</a:t>
            </a:r>
            <a:r>
              <a:rPr sz="1000" dirty="0"/>
              <a:t>. Cum </a:t>
            </a:r>
            <a:r>
              <a:rPr sz="1000" dirty="0" err="1"/>
              <a:t>sociis</a:t>
            </a:r>
            <a:r>
              <a:rPr sz="1000" dirty="0"/>
              <a:t> </a:t>
            </a:r>
            <a:r>
              <a:rPr sz="1000" dirty="0" err="1"/>
              <a:t>natoque</a:t>
            </a:r>
            <a:r>
              <a:rPr sz="1000" dirty="0"/>
              <a:t> </a:t>
            </a:r>
            <a:r>
              <a:rPr sz="1000" dirty="0" err="1"/>
              <a:t>penatibus</a:t>
            </a:r>
            <a:r>
              <a:rPr sz="1000" dirty="0"/>
              <a:t> Et </a:t>
            </a:r>
            <a:r>
              <a:rPr sz="1000" dirty="0" err="1"/>
              <a:t>magnis</a:t>
            </a:r>
            <a:r>
              <a:rPr sz="1000" dirty="0"/>
              <a:t> dis parturient </a:t>
            </a:r>
            <a:r>
              <a:rPr sz="1000" dirty="0" err="1"/>
              <a:t>Montes</a:t>
            </a:r>
            <a:r>
              <a:rPr sz="1000" dirty="0"/>
              <a:t>, </a:t>
            </a:r>
            <a:r>
              <a:rPr sz="1000" dirty="0" err="1"/>
              <a:t>Nas</a:t>
            </a:r>
            <a:r>
              <a:rPr sz="1000" dirty="0"/>
              <a:t> </a:t>
            </a:r>
            <a:r>
              <a:rPr sz="1000" dirty="0" err="1"/>
              <a:t>cetur</a:t>
            </a:r>
            <a:r>
              <a:rPr sz="1000" dirty="0"/>
              <a:t> </a:t>
            </a:r>
            <a:r>
              <a:rPr sz="1000" dirty="0" err="1"/>
              <a:t>ridiculus</a:t>
            </a:r>
            <a:r>
              <a:rPr sz="1000" dirty="0"/>
              <a:t> mus. </a:t>
            </a:r>
            <a:r>
              <a:rPr sz="1000" dirty="0" err="1"/>
              <a:t>Donec</a:t>
            </a:r>
            <a:r>
              <a:rPr sz="1000" dirty="0"/>
              <a:t> quam </a:t>
            </a:r>
            <a:r>
              <a:rPr sz="1000" dirty="0" err="1"/>
              <a:t>felis</a:t>
            </a:r>
            <a:r>
              <a:rPr sz="1000" dirty="0"/>
              <a:t>, </a:t>
            </a:r>
            <a:r>
              <a:rPr sz="1000" dirty="0" err="1"/>
              <a:t>Ultricies</a:t>
            </a:r>
            <a:r>
              <a:rPr sz="1000" dirty="0"/>
              <a:t> </a:t>
            </a:r>
            <a:r>
              <a:rPr sz="1000" dirty="0" err="1"/>
              <a:t>Nec</a:t>
            </a:r>
            <a:r>
              <a:rPr sz="1000" dirty="0"/>
              <a:t>, </a:t>
            </a:r>
            <a:r>
              <a:rPr sz="1000" dirty="0" err="1"/>
              <a:t>Pellentesque</a:t>
            </a:r>
            <a:r>
              <a:rPr sz="1000" dirty="0"/>
              <a:t> </a:t>
            </a:r>
            <a:r>
              <a:rPr sz="1000" dirty="0" err="1"/>
              <a:t>eu</a:t>
            </a:r>
            <a:r>
              <a:rPr sz="1000" dirty="0"/>
              <a:t>, </a:t>
            </a:r>
            <a:r>
              <a:rPr sz="1000" dirty="0" err="1"/>
              <a:t>pretium</a:t>
            </a:r>
            <a:r>
              <a:rPr sz="1000" dirty="0"/>
              <a:t> </a:t>
            </a:r>
            <a:r>
              <a:rPr sz="1000" dirty="0" err="1"/>
              <a:t>quis</a:t>
            </a:r>
            <a:r>
              <a:rPr sz="1000" dirty="0"/>
              <a:t>Sem. </a:t>
            </a:r>
          </a:p>
        </p:txBody>
      </p:sp>
      <p:sp>
        <p:nvSpPr>
          <p:cNvPr id="5" name="Shape 768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8B22E19-9954-4736-BA88-9DA57C07A3B3}"/>
              </a:ext>
            </a:extLst>
          </p:cNvPr>
          <p:cNvSpPr/>
          <p:nvPr/>
        </p:nvSpPr>
        <p:spPr>
          <a:xfrm>
            <a:off x="4714344" y="4638316"/>
            <a:ext cx="2782851" cy="1246495"/>
          </a:xfrm>
          <a:prstGeom prst="rect">
            <a:avLst/>
          </a:prstGeom>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a:spAutoFit/>
          </a:bodyPr>
          <a:lstStyle/>
          <a:p>
            <a:pPr>
              <a:lnSpc>
                <a:spcPct val="125000"/>
              </a:lnSpc>
            </a:pPr>
            <a:r>
              <a:rPr sz="1000"/>
              <a:t>Ei suavitate consetetur vim, id eripuit inimicus sit. Nulla periculis qui te, ad oratio veniam timeam nam, quidam debitis inciderint pro eu. Ut dicit dol or mel, consul meliore intellegebat id ius. Duis apeirian nec ne, cum ne lucilius dignissim. Dolor utinam rai pro no. </a:t>
            </a:r>
          </a:p>
        </p:txBody>
      </p:sp>
      <p:sp>
        <p:nvSpPr>
          <p:cNvPr id="6" name="Shape 768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C27EB9F-CCAE-4E0F-BA8A-F1E37971D118}"/>
              </a:ext>
            </a:extLst>
          </p:cNvPr>
          <p:cNvSpPr/>
          <p:nvPr/>
        </p:nvSpPr>
        <p:spPr>
          <a:xfrm>
            <a:off x="8768574" y="4638316"/>
            <a:ext cx="2782851" cy="1246495"/>
          </a:xfrm>
          <a:prstGeom prst="rect">
            <a:avLst/>
          </a:prstGeom>
          <a:extLst>
            <a:ext uri="{C572A759-6A51-4108-AA02-DFA0A04FC94B}">
              <ma14:wrappingTextBoxFlag xmlns:ma14="http://schemas.microsoft.com/office/mac/drawingml/2011/main" xmlns:mc="http://schemas.openxmlformats.org/markup-compatibility/2006" xmlns:p14="http://schemas.microsoft.com/office/powerpoint/2010/main" xmlns:a16="http://schemas.microsoft.com/office/drawing/2014/main" xmlns="" val="1"/>
            </a:ext>
          </a:extLst>
        </p:spPr>
        <p:txBody>
          <a:bodyPr wrap="square">
            <a:spAutoFit/>
          </a:bodyPr>
          <a:lstStyle/>
          <a:p>
            <a:pPr>
              <a:lnSpc>
                <a:spcPct val="125000"/>
              </a:lnSpc>
            </a:pPr>
            <a:r>
              <a:rPr sz="1000"/>
              <a:t>Aenean eleifend tellus. Aenean leo ligula, portitor eu, consequat vitae, eleifend ac, enim. Aliquam Lorem ante, dapibus in, viverra quis, feugiat a, tellus. Phasellus viverra nulla ut metus varius laureet. Quisque rutrum. Aenean imperdiet. Etiam ultricies nisi vel augue. </a:t>
            </a:r>
          </a:p>
        </p:txBody>
      </p:sp>
      <p:sp>
        <p:nvSpPr>
          <p:cNvPr id="7" name="圆角矩形 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9D2C31B-D30B-4FB9-BC9D-8707198A84BF}"/>
              </a:ext>
            </a:extLst>
          </p:cNvPr>
          <p:cNvSpPr/>
          <p:nvPr/>
        </p:nvSpPr>
        <p:spPr>
          <a:xfrm>
            <a:off x="1080687" y="4008122"/>
            <a:ext cx="1572426" cy="402127"/>
          </a:xfrm>
          <a:prstGeom prst="roundRect">
            <a:avLst>
              <a:gd name="adj" fmla="val 50000"/>
            </a:avLst>
          </a:prstGeom>
          <a:gradFill>
            <a:gsLst>
              <a:gs pos="0">
                <a:srgbClr val="FF649E"/>
              </a:gs>
              <a:gs pos="100000">
                <a:srgbClr val="FA3777"/>
              </a:gs>
            </a:gsLst>
            <a:lin ang="5400000" scaled="1"/>
          </a:gradFill>
          <a:ln>
            <a:noFill/>
          </a:ln>
          <a:effectLst>
            <a:outerShdw blurRad="254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solidFill>
                  <a:schemeClr val="lt1"/>
                </a:solidFill>
                <a:latin typeface="Arial" panose="020B0604020202020204" pitchFamily="34" charset="0"/>
                <a:cs typeface="Arial" panose="020B0604020202020204" pitchFamily="34" charset="0"/>
              </a:rPr>
              <a:t>Project 1</a:t>
            </a:r>
          </a:p>
        </p:txBody>
      </p:sp>
      <p:sp>
        <p:nvSpPr>
          <p:cNvPr id="8" name="圆角矩形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23203FC-783E-460D-80E5-B9D3A52A5836}"/>
              </a:ext>
            </a:extLst>
          </p:cNvPr>
          <p:cNvSpPr/>
          <p:nvPr/>
        </p:nvSpPr>
        <p:spPr>
          <a:xfrm>
            <a:off x="5309786" y="4002552"/>
            <a:ext cx="1572426" cy="402127"/>
          </a:xfrm>
          <a:prstGeom prst="roundRect">
            <a:avLst>
              <a:gd name="adj" fmla="val 50000"/>
            </a:avLst>
          </a:pr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Project 2</a:t>
            </a:r>
          </a:p>
        </p:txBody>
      </p:sp>
      <p:sp>
        <p:nvSpPr>
          <p:cNvPr id="9" name="圆角矩形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D6B3E97-F9C7-496C-B30B-CF8DD372E951}"/>
              </a:ext>
            </a:extLst>
          </p:cNvPr>
          <p:cNvSpPr/>
          <p:nvPr/>
        </p:nvSpPr>
        <p:spPr>
          <a:xfrm>
            <a:off x="9373787" y="4004250"/>
            <a:ext cx="1572426" cy="402127"/>
          </a:xfrm>
          <a:prstGeom prst="roundRect">
            <a:avLst>
              <a:gd name="adj" fmla="val 50000"/>
            </a:avLst>
          </a:pr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latin typeface="Arial" panose="020B0604020202020204" pitchFamily="34" charset="0"/>
                <a:cs typeface="Arial" panose="020B0604020202020204" pitchFamily="34" charset="0"/>
              </a:rPr>
              <a:t>Project 3</a:t>
            </a:r>
          </a:p>
        </p:txBody>
      </p:sp>
      <p:pic>
        <p:nvPicPr>
          <p:cNvPr id="10" name="图片 9">
            <a:extLst>
              <a:ext uri="{FF2B5EF4-FFF2-40B4-BE49-F238E27FC236}">
                <a16:creationId xmlns:a16="http://schemas.microsoft.com/office/drawing/2014/main" id="{02850020-D1E1-40F5-8ACE-3B5E528B9560}"/>
              </a:ext>
            </a:extLst>
          </p:cNvPr>
          <p:cNvPicPr>
            <a:picLocks noChangeAspect="1"/>
          </p:cNvPicPr>
          <p:nvPr/>
        </p:nvPicPr>
        <p:blipFill>
          <a:blip r:embed="rId5"/>
          <a:stretch>
            <a:fillRect/>
          </a:stretch>
        </p:blipFill>
        <p:spPr>
          <a:xfrm>
            <a:off x="4940306" y="696885"/>
            <a:ext cx="1802513" cy="2959100"/>
          </a:xfrm>
          <a:prstGeom prst="rect">
            <a:avLst/>
          </a:prstGeom>
        </p:spPr>
      </p:pic>
      <p:pic>
        <p:nvPicPr>
          <p:cNvPr id="11" name="图片 10">
            <a:extLst>
              <a:ext uri="{FF2B5EF4-FFF2-40B4-BE49-F238E27FC236}">
                <a16:creationId xmlns:a16="http://schemas.microsoft.com/office/drawing/2014/main" id="{609308AC-8D3C-40BF-99DC-B47AA3C1CD9A}"/>
              </a:ext>
            </a:extLst>
          </p:cNvPr>
          <p:cNvPicPr>
            <a:picLocks noChangeAspect="1"/>
          </p:cNvPicPr>
          <p:nvPr/>
        </p:nvPicPr>
        <p:blipFill>
          <a:blip r:embed="rId6"/>
          <a:stretch>
            <a:fillRect/>
          </a:stretch>
        </p:blipFill>
        <p:spPr>
          <a:xfrm>
            <a:off x="8610644" y="528925"/>
            <a:ext cx="2500669" cy="2946400"/>
          </a:xfrm>
          <a:prstGeom prst="rect">
            <a:avLst/>
          </a:prstGeom>
        </p:spPr>
      </p:pic>
      <p:pic>
        <p:nvPicPr>
          <p:cNvPr id="12" name="图片 11">
            <a:extLst>
              <a:ext uri="{FF2B5EF4-FFF2-40B4-BE49-F238E27FC236}">
                <a16:creationId xmlns:a16="http://schemas.microsoft.com/office/drawing/2014/main" id="{C3A90DDE-6229-4529-9622-8DC1E9F93F93}"/>
              </a:ext>
            </a:extLst>
          </p:cNvPr>
          <p:cNvPicPr>
            <a:picLocks noChangeAspect="1"/>
          </p:cNvPicPr>
          <p:nvPr/>
        </p:nvPicPr>
        <p:blipFill>
          <a:blip r:embed="rId7"/>
          <a:stretch>
            <a:fillRect/>
          </a:stretch>
        </p:blipFill>
        <p:spPr>
          <a:xfrm>
            <a:off x="866503" y="867238"/>
            <a:ext cx="2391419" cy="2963461"/>
          </a:xfrm>
          <a:prstGeom prst="rect">
            <a:avLst/>
          </a:prstGeom>
        </p:spPr>
      </p:pic>
    </p:spTree>
    <p:extLst>
      <p:ext uri="{BB962C8B-B14F-4D97-AF65-F5344CB8AC3E}">
        <p14:creationId xmlns:p14="http://schemas.microsoft.com/office/powerpoint/2010/main" val="4978970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5" presetClass="path" presetSubtype="0" decel="100000" fill="hold" grpId="1" nodeType="withEffect">
                                  <p:stCondLst>
                                    <p:cond delay="0"/>
                                  </p:stCondLst>
                                  <p:childTnLst>
                                    <p:animMotion origin="layout" path="M 0.01667 2.96296E-6 L 1.25E-6 2.96296E-6 " pathEditMode="relative" rAng="0" ptsTypes="AA">
                                      <p:cBhvr>
                                        <p:cTn id="9" dur="1000" fill="hold"/>
                                        <p:tgtEl>
                                          <p:spTgt spid="7"/>
                                        </p:tgtEl>
                                        <p:attrNameLst>
                                          <p:attrName>ppt_x</p:attrName>
                                          <p:attrName>ppt_y</p:attrName>
                                        </p:attrNameLst>
                                      </p:cBhvr>
                                      <p:rCtr x="-833" y="0"/>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200"/>
                                  </p:stCondLst>
                                  <p:childTnLst>
                                    <p:animMotion origin="layout" path="M 0.01667 2.96296E-6 L 1.25E-6 2.96296E-6 " pathEditMode="relative" rAng="0" ptsTypes="AA">
                                      <p:cBhvr>
                                        <p:cTn id="14" dur="1000" fill="hold"/>
                                        <p:tgtEl>
                                          <p:spTgt spid="4"/>
                                        </p:tgtEl>
                                        <p:attrNameLst>
                                          <p:attrName>ppt_x</p:attrName>
                                          <p:attrName>ppt_y</p:attrName>
                                        </p:attrNameLst>
                                      </p:cBhvr>
                                      <p:rCtr x="-833" y="0"/>
                                    </p:animMotion>
                                  </p:childTnLst>
                                </p:cTn>
                              </p:par>
                              <p:par>
                                <p:cTn id="15" presetID="10" presetClass="entr" presetSubtype="0" fill="hold" grpId="0" nodeType="withEffect">
                                  <p:stCondLst>
                                    <p:cond delay="4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5" presetClass="path" presetSubtype="0" decel="100000" fill="hold" grpId="1" nodeType="withEffect">
                                  <p:stCondLst>
                                    <p:cond delay="400"/>
                                  </p:stCondLst>
                                  <p:childTnLst>
                                    <p:animMotion origin="layout" path="M 0.01667 2.96296E-6 L 1.25E-6 2.96296E-6 " pathEditMode="relative" rAng="0" ptsTypes="AA">
                                      <p:cBhvr>
                                        <p:cTn id="19" dur="1000" fill="hold"/>
                                        <p:tgtEl>
                                          <p:spTgt spid="8"/>
                                        </p:tgtEl>
                                        <p:attrNameLst>
                                          <p:attrName>ppt_x</p:attrName>
                                          <p:attrName>ppt_y</p:attrName>
                                        </p:attrNameLst>
                                      </p:cBhvr>
                                      <p:rCtr x="-833" y="0"/>
                                    </p:animMotion>
                                  </p:childTnLst>
                                </p:cTn>
                              </p:par>
                              <p:par>
                                <p:cTn id="20" presetID="10"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35" presetClass="path" presetSubtype="0" decel="100000" fill="hold" grpId="1" nodeType="withEffect">
                                  <p:stCondLst>
                                    <p:cond delay="600"/>
                                  </p:stCondLst>
                                  <p:childTnLst>
                                    <p:animMotion origin="layout" path="M 0.01667 2.96296E-6 L 1.25E-6 2.96296E-6 " pathEditMode="relative" rAng="0" ptsTypes="AA">
                                      <p:cBhvr>
                                        <p:cTn id="24" dur="1000" fill="hold"/>
                                        <p:tgtEl>
                                          <p:spTgt spid="5"/>
                                        </p:tgtEl>
                                        <p:attrNameLst>
                                          <p:attrName>ppt_x</p:attrName>
                                          <p:attrName>ppt_y</p:attrName>
                                        </p:attrNameLst>
                                      </p:cBhvr>
                                      <p:rCtr x="-833" y="0"/>
                                    </p:animMotion>
                                  </p:childTnLst>
                                </p:cTn>
                              </p:par>
                              <p:par>
                                <p:cTn id="25" presetID="10" presetClass="entr" presetSubtype="0" fill="hold" grpId="0" nodeType="withEffect">
                                  <p:stCondLst>
                                    <p:cond delay="8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35" presetClass="path" presetSubtype="0" decel="100000" fill="hold" grpId="1" nodeType="withEffect">
                                  <p:stCondLst>
                                    <p:cond delay="800"/>
                                  </p:stCondLst>
                                  <p:childTnLst>
                                    <p:animMotion origin="layout" path="M 0.01667 2.96296E-6 L 1.25E-6 2.96296E-6 " pathEditMode="relative" rAng="0" ptsTypes="AA">
                                      <p:cBhvr>
                                        <p:cTn id="29" dur="1000" fill="hold"/>
                                        <p:tgtEl>
                                          <p:spTgt spid="9"/>
                                        </p:tgtEl>
                                        <p:attrNameLst>
                                          <p:attrName>ppt_x</p:attrName>
                                          <p:attrName>ppt_y</p:attrName>
                                        </p:attrNameLst>
                                      </p:cBhvr>
                                      <p:rCtr x="-833" y="0"/>
                                    </p:animMotion>
                                  </p:childTnLst>
                                </p:cTn>
                              </p:par>
                              <p:par>
                                <p:cTn id="30" presetID="10" presetClass="entr" presetSubtype="0" fill="hold" grpId="0" nodeType="with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35" presetClass="path" presetSubtype="0" decel="100000" fill="hold" grpId="1" nodeType="withEffect">
                                  <p:stCondLst>
                                    <p:cond delay="1000"/>
                                  </p:stCondLst>
                                  <p:childTnLst>
                                    <p:animMotion origin="layout" path="M 0.01667 2.96296E-6 L 1.25E-6 2.96296E-6 " pathEditMode="relative" rAng="0" ptsTypes="AA">
                                      <p:cBhvr>
                                        <p:cTn id="34" dur="1000" fill="hold"/>
                                        <p:tgtEl>
                                          <p:spTgt spid="6"/>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animBg="1"/>
      <p:bldP spid="7" grpId="1" animBg="1"/>
      <p:bldP spid="8" grpId="0" animBg="1"/>
      <p:bldP spid="8" grpId="1" animBg="1"/>
      <p:bldP spid="9" grpId="0" animBg="1"/>
      <p:bldP spid="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5D77173-8509-4248-8D6F-7B09296538E5}"/>
              </a:ext>
            </a:extLst>
          </p:cNvPr>
          <p:cNvPicPr>
            <a:picLocks noChangeAspect="1"/>
          </p:cNvPicPr>
          <p:nvPr/>
        </p:nvPicPr>
        <p:blipFill>
          <a:blip r:embed="rId3"/>
          <a:stretch>
            <a:fillRect/>
          </a:stretch>
        </p:blipFill>
        <p:spPr>
          <a:xfrm>
            <a:off x="0" y="0"/>
            <a:ext cx="12192000" cy="6858000"/>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A6CC9EC-D8EF-4A1D-BA20-9FE6AC4D17ED}"/>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4" name="组合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28CDB67-364E-411B-B83E-8C0E060D7B87}"/>
              </a:ext>
            </a:extLst>
          </p:cNvPr>
          <p:cNvGrpSpPr/>
          <p:nvPr/>
        </p:nvGrpSpPr>
        <p:grpSpPr>
          <a:xfrm>
            <a:off x="1336481" y="3493323"/>
            <a:ext cx="3834967" cy="1773356"/>
            <a:chOff x="7301346" y="3801667"/>
            <a:chExt cx="3834967" cy="1773356"/>
          </a:xfrm>
        </p:grpSpPr>
        <p:sp>
          <p:nvSpPr>
            <p:cNvPr id="5" name="Rectangle 19"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E1051FFB-21AB-489B-B442-9E5565D4E3AD}"/>
                </a:ext>
              </a:extLst>
            </p:cNvPr>
            <p:cNvSpPr/>
            <p:nvPr/>
          </p:nvSpPr>
          <p:spPr>
            <a:xfrm>
              <a:off x="7301346" y="3801667"/>
              <a:ext cx="3834967" cy="1773356"/>
            </a:xfrm>
            <a:prstGeom prst="rect">
              <a:avLst/>
            </a:prstGeom>
            <a:gradFill>
              <a:gsLst>
                <a:gs pos="0">
                  <a:srgbClr val="FF649E"/>
                </a:gs>
                <a:gs pos="100000">
                  <a:srgbClr val="FA3777"/>
                </a:gs>
              </a:gsLst>
              <a:lin ang="5400000" scaled="1"/>
            </a:gradFill>
            <a:ln>
              <a:noFill/>
            </a:ln>
            <a:effectLst>
              <a:outerShdw blurRad="254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200">
                <a:latin typeface="Arial" panose="020B0604020202020204" pitchFamily="34" charset="0"/>
                <a:cs typeface="Arial" panose="020B0604020202020204" pitchFamily="34" charset="0"/>
              </a:endParaRPr>
            </a:p>
          </p:txBody>
        </p:sp>
        <p:grpSp>
          <p:nvGrpSpPr>
            <p:cNvPr id="6" name="组合 5"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DA85F7EC-B123-4B1E-AF40-EBBD8D28690F}"/>
                </a:ext>
              </a:extLst>
            </p:cNvPr>
            <p:cNvGrpSpPr/>
            <p:nvPr/>
          </p:nvGrpSpPr>
          <p:grpSpPr>
            <a:xfrm>
              <a:off x="8667328" y="4222389"/>
              <a:ext cx="2276897" cy="931912"/>
              <a:chOff x="8667328" y="3982989"/>
              <a:chExt cx="2276897" cy="931912"/>
            </a:xfrm>
          </p:grpSpPr>
          <p:sp>
            <p:nvSpPr>
              <p:cNvPr id="8" name="TextBox 28">
                <a:extLst>
                  <a:ext uri="{FF2B5EF4-FFF2-40B4-BE49-F238E27FC236}">
                    <a16:creationId xmlns:a16="http://schemas.microsoft.com/office/drawing/2014/main" id="{4489D0AB-0CED-4195-A79F-8DA4B1C0CBD8}"/>
                  </a:ext>
                </a:extLst>
              </p:cNvPr>
              <p:cNvSpPr txBox="1"/>
              <p:nvPr/>
            </p:nvSpPr>
            <p:spPr>
              <a:xfrm>
                <a:off x="8667328" y="3982989"/>
                <a:ext cx="1457747" cy="284693"/>
              </a:xfrm>
              <a:prstGeom prst="rect">
                <a:avLst/>
              </a:prstGeom>
              <a:noFill/>
            </p:spPr>
            <p:txBody>
              <a:bodyPr wrap="square" rtlCol="0">
                <a:spAutoFit/>
              </a:bodyPr>
              <a:lstStyle>
                <a:defPPr>
                  <a:defRPr lang="zh-CN"/>
                </a:defPPr>
                <a:lvl1pPr>
                  <a:defRPr sz="1200" b="1">
                    <a:solidFill>
                      <a:srgbClr val="39464B"/>
                    </a:solidFill>
                    <a:latin typeface="Arial" panose="020B0604020202020204" pitchFamily="34" charset="0"/>
                    <a:ea typeface="Roboto" panose="02000000000000000000" pitchFamily="2" charset="0"/>
                    <a:cs typeface="Arial" panose="020B0604020202020204" pitchFamily="34" charset="0"/>
                  </a:defRPr>
                </a:lvl1pPr>
              </a:lstStyle>
              <a:p>
                <a:r>
                  <a:rPr lang="en-US" dirty="0">
                    <a:solidFill>
                      <a:schemeClr val="bg1"/>
                    </a:solidFill>
                  </a:rPr>
                  <a:t>Registered Users</a:t>
                </a:r>
              </a:p>
            </p:txBody>
          </p:sp>
          <p:sp>
            <p:nvSpPr>
              <p:cNvPr id="9" name="TextBox 29">
                <a:extLst>
                  <a:ext uri="{FF2B5EF4-FFF2-40B4-BE49-F238E27FC236}">
                    <a16:creationId xmlns:a16="http://schemas.microsoft.com/office/drawing/2014/main" id="{83428555-4912-4C5A-B049-FB04134BAF39}"/>
                  </a:ext>
                </a:extLst>
              </p:cNvPr>
              <p:cNvSpPr txBox="1"/>
              <p:nvPr/>
            </p:nvSpPr>
            <p:spPr>
              <a:xfrm>
                <a:off x="8667328" y="4245487"/>
                <a:ext cx="2276897" cy="669414"/>
              </a:xfrm>
              <a:prstGeom prst="rect">
                <a:avLst/>
              </a:prstGeom>
            </p:spPr>
            <p:txBody>
              <a:bodyPr wrap="square">
                <a:spAutoFit/>
              </a:bodyPr>
              <a:lstStyle>
                <a:defPPr>
                  <a:defRPr lang="zh-CN"/>
                </a:defPPr>
                <a:lvl1pPr algn="ctr">
                  <a:lnSpc>
                    <a:spcPct val="125000"/>
                  </a:lnSpc>
                  <a:defRPr sz="1000">
                    <a:solidFill>
                      <a:srgbClr val="39464B"/>
                    </a:solidFill>
                  </a:defRPr>
                </a:lvl1pPr>
              </a:lstStyle>
              <a:p>
                <a:pPr algn="l"/>
                <a:r>
                  <a:rPr lang="en-US" dirty="0">
                    <a:solidFill>
                      <a:schemeClr val="bg1"/>
                    </a:solidFill>
                  </a:rPr>
                  <a:t>Sed </a:t>
                </a:r>
                <a:r>
                  <a:rPr lang="en-US" dirty="0" err="1">
                    <a:solidFill>
                      <a:schemeClr val="bg1"/>
                    </a:solidFill>
                  </a:rPr>
                  <a:t>Ut</a:t>
                </a:r>
                <a:r>
                  <a:rPr lang="en-US" dirty="0">
                    <a:solidFill>
                      <a:schemeClr val="bg1"/>
                    </a:solidFill>
                  </a:rPr>
                  <a:t> persp iciatis unde omnis </a:t>
                </a:r>
                <a:r>
                  <a:rPr lang="en-US" dirty="0" err="1">
                    <a:solidFill>
                      <a:schemeClr val="bg1"/>
                    </a:solidFill>
                  </a:rPr>
                  <a:t>iste</a:t>
                </a:r>
                <a:r>
                  <a:rPr lang="en-US" dirty="0">
                    <a:solidFill>
                      <a:schemeClr val="bg1"/>
                    </a:solidFill>
                  </a:rPr>
                  <a:t> natus error sit </a:t>
                </a:r>
                <a:r>
                  <a:rPr lang="en-US" dirty="0" err="1">
                    <a:solidFill>
                      <a:schemeClr val="bg1"/>
                    </a:solidFill>
                  </a:rPr>
                  <a:t>volupt</a:t>
                </a:r>
                <a:r>
                  <a:rPr lang="en-US" dirty="0">
                    <a:solidFill>
                      <a:schemeClr val="bg1"/>
                    </a:solidFill>
                  </a:rPr>
                  <a:t> atem accusantium dolor </a:t>
                </a:r>
                <a:r>
                  <a:rPr lang="en-US" dirty="0" err="1">
                    <a:solidFill>
                      <a:schemeClr val="bg1"/>
                    </a:solidFill>
                  </a:rPr>
                  <a:t>Em</a:t>
                </a:r>
                <a:r>
                  <a:rPr lang="en-US" dirty="0">
                    <a:solidFill>
                      <a:schemeClr val="bg1"/>
                    </a:solidFill>
                  </a:rPr>
                  <a:t> </a:t>
                </a:r>
                <a:r>
                  <a:rPr lang="en-US" dirty="0" err="1">
                    <a:solidFill>
                      <a:schemeClr val="bg1"/>
                    </a:solidFill>
                  </a:rPr>
                  <a:t>que</a:t>
                </a:r>
                <a:r>
                  <a:rPr lang="en-US" dirty="0">
                    <a:solidFill>
                      <a:schemeClr val="bg1"/>
                    </a:solidFill>
                  </a:rPr>
                  <a:t> </a:t>
                </a:r>
                <a:r>
                  <a:rPr lang="en-US" dirty="0" err="1">
                    <a:solidFill>
                      <a:schemeClr val="bg1"/>
                    </a:solidFill>
                  </a:rPr>
                  <a:t>Laudan</a:t>
                </a:r>
                <a:r>
                  <a:rPr lang="en-US" dirty="0">
                    <a:solidFill>
                      <a:schemeClr val="bg1"/>
                    </a:solidFill>
                  </a:rPr>
                  <a:t> </a:t>
                </a:r>
                <a:r>
                  <a:rPr lang="en-US" dirty="0" err="1">
                    <a:solidFill>
                      <a:schemeClr val="bg1"/>
                    </a:solidFill>
                  </a:rPr>
                  <a:t>tium</a:t>
                </a:r>
                <a:r>
                  <a:rPr lang="en-US" dirty="0">
                    <a:solidFill>
                      <a:schemeClr val="bg1"/>
                    </a:solidFill>
                  </a:rPr>
                  <a:t>, </a:t>
                </a:r>
                <a:r>
                  <a:rPr lang="en-US" dirty="0" err="1">
                    <a:solidFill>
                      <a:schemeClr val="bg1"/>
                    </a:solidFill>
                  </a:rPr>
                  <a:t>Totam</a:t>
                </a:r>
                <a:r>
                  <a:rPr lang="en-US" dirty="0">
                    <a:solidFill>
                      <a:schemeClr val="bg1"/>
                    </a:solidFill>
                  </a:rPr>
                  <a:t> </a:t>
                </a:r>
                <a:r>
                  <a:rPr lang="en-US" dirty="0" err="1">
                    <a:solidFill>
                      <a:schemeClr val="bg1"/>
                    </a:solidFill>
                  </a:rPr>
                  <a:t>Rem</a:t>
                </a:r>
                <a:endParaRPr lang="en-US" dirty="0">
                  <a:solidFill>
                    <a:schemeClr val="bg1"/>
                  </a:solidFill>
                </a:endParaRPr>
              </a:p>
            </p:txBody>
          </p:sp>
        </p:grpSp>
        <p:sp>
          <p:nvSpPr>
            <p:cNvPr id="7" name="Freeform 37">
              <a:extLst>
                <a:ext uri="{FF2B5EF4-FFF2-40B4-BE49-F238E27FC236}">
                  <a16:creationId xmlns:a16="http://schemas.microsoft.com/office/drawing/2014/main" id="{39DCB71D-9228-4085-AF55-0E431CABBC67}"/>
                </a:ext>
              </a:extLst>
            </p:cNvPr>
            <p:cNvSpPr>
              <a:spLocks noEditPoints="1"/>
            </p:cNvSpPr>
            <p:nvPr/>
          </p:nvSpPr>
          <p:spPr bwMode="auto">
            <a:xfrm>
              <a:off x="7708542" y="4380468"/>
              <a:ext cx="686804" cy="615755"/>
            </a:xfrm>
            <a:custGeom>
              <a:avLst/>
              <a:gdLst>
                <a:gd name="T0" fmla="*/ 361 w 368"/>
                <a:gd name="T1" fmla="*/ 41 h 328"/>
                <a:gd name="T2" fmla="*/ 276 w 368"/>
                <a:gd name="T3" fmla="*/ 2 h 328"/>
                <a:gd name="T4" fmla="*/ 276 w 368"/>
                <a:gd name="T5" fmla="*/ 1 h 328"/>
                <a:gd name="T6" fmla="*/ 274 w 368"/>
                <a:gd name="T7" fmla="*/ 1 h 328"/>
                <a:gd name="T8" fmla="*/ 273 w 368"/>
                <a:gd name="T9" fmla="*/ 0 h 328"/>
                <a:gd name="T10" fmla="*/ 271 w 368"/>
                <a:gd name="T11" fmla="*/ 0 h 328"/>
                <a:gd name="T12" fmla="*/ 269 w 368"/>
                <a:gd name="T13" fmla="*/ 0 h 328"/>
                <a:gd name="T14" fmla="*/ 267 w 368"/>
                <a:gd name="T15" fmla="*/ 1 h 328"/>
                <a:gd name="T16" fmla="*/ 266 w 368"/>
                <a:gd name="T17" fmla="*/ 1 h 328"/>
                <a:gd name="T18" fmla="*/ 265 w 368"/>
                <a:gd name="T19" fmla="*/ 2 h 328"/>
                <a:gd name="T20" fmla="*/ 186 w 368"/>
                <a:gd name="T21" fmla="*/ 38 h 328"/>
                <a:gd name="T22" fmla="*/ 107 w 368"/>
                <a:gd name="T23" fmla="*/ 2 h 328"/>
                <a:gd name="T24" fmla="*/ 106 w 368"/>
                <a:gd name="T25" fmla="*/ 1 h 328"/>
                <a:gd name="T26" fmla="*/ 105 w 368"/>
                <a:gd name="T27" fmla="*/ 1 h 328"/>
                <a:gd name="T28" fmla="*/ 103 w 368"/>
                <a:gd name="T29" fmla="*/ 0 h 328"/>
                <a:gd name="T30" fmla="*/ 101 w 368"/>
                <a:gd name="T31" fmla="*/ 0 h 328"/>
                <a:gd name="T32" fmla="*/ 99 w 368"/>
                <a:gd name="T33" fmla="*/ 0 h 328"/>
                <a:gd name="T34" fmla="*/ 98 w 368"/>
                <a:gd name="T35" fmla="*/ 1 h 328"/>
                <a:gd name="T36" fmla="*/ 96 w 368"/>
                <a:gd name="T37" fmla="*/ 1 h 328"/>
                <a:gd name="T38" fmla="*/ 95 w 368"/>
                <a:gd name="T39" fmla="*/ 2 h 328"/>
                <a:gd name="T40" fmla="*/ 9 w 368"/>
                <a:gd name="T41" fmla="*/ 41 h 328"/>
                <a:gd name="T42" fmla="*/ 0 w 368"/>
                <a:gd name="T43" fmla="*/ 54 h 328"/>
                <a:gd name="T44" fmla="*/ 0 w 368"/>
                <a:gd name="T45" fmla="*/ 314 h 328"/>
                <a:gd name="T46" fmla="*/ 8 w 368"/>
                <a:gd name="T47" fmla="*/ 326 h 328"/>
                <a:gd name="T48" fmla="*/ 16 w 368"/>
                <a:gd name="T49" fmla="*/ 328 h 328"/>
                <a:gd name="T50" fmla="*/ 22 w 368"/>
                <a:gd name="T51" fmla="*/ 327 h 328"/>
                <a:gd name="T52" fmla="*/ 101 w 368"/>
                <a:gd name="T53" fmla="*/ 290 h 328"/>
                <a:gd name="T54" fmla="*/ 180 w 368"/>
                <a:gd name="T55" fmla="*/ 327 h 328"/>
                <a:gd name="T56" fmla="*/ 180 w 368"/>
                <a:gd name="T57" fmla="*/ 327 h 328"/>
                <a:gd name="T58" fmla="*/ 183 w 368"/>
                <a:gd name="T59" fmla="*/ 328 h 328"/>
                <a:gd name="T60" fmla="*/ 183 w 368"/>
                <a:gd name="T61" fmla="*/ 328 h 328"/>
                <a:gd name="T62" fmla="*/ 186 w 368"/>
                <a:gd name="T63" fmla="*/ 328 h 328"/>
                <a:gd name="T64" fmla="*/ 189 w 368"/>
                <a:gd name="T65" fmla="*/ 328 h 328"/>
                <a:gd name="T66" fmla="*/ 189 w 368"/>
                <a:gd name="T67" fmla="*/ 328 h 328"/>
                <a:gd name="T68" fmla="*/ 192 w 368"/>
                <a:gd name="T69" fmla="*/ 327 h 328"/>
                <a:gd name="T70" fmla="*/ 192 w 368"/>
                <a:gd name="T71" fmla="*/ 327 h 328"/>
                <a:gd name="T72" fmla="*/ 271 w 368"/>
                <a:gd name="T73" fmla="*/ 290 h 328"/>
                <a:gd name="T74" fmla="*/ 350 w 368"/>
                <a:gd name="T75" fmla="*/ 327 h 328"/>
                <a:gd name="T76" fmla="*/ 356 w 368"/>
                <a:gd name="T77" fmla="*/ 328 h 328"/>
                <a:gd name="T78" fmla="*/ 362 w 368"/>
                <a:gd name="T79" fmla="*/ 326 h 328"/>
                <a:gd name="T80" fmla="*/ 368 w 368"/>
                <a:gd name="T81" fmla="*/ 314 h 328"/>
                <a:gd name="T82" fmla="*/ 368 w 368"/>
                <a:gd name="T83" fmla="*/ 54 h 328"/>
                <a:gd name="T84" fmla="*/ 361 w 368"/>
                <a:gd name="T85" fmla="*/ 41 h 328"/>
                <a:gd name="T86" fmla="*/ 168 w 368"/>
                <a:gd name="T87" fmla="*/ 292 h 328"/>
                <a:gd name="T88" fmla="*/ 116 w 368"/>
                <a:gd name="T89" fmla="*/ 265 h 328"/>
                <a:gd name="T90" fmla="*/ 116 w 368"/>
                <a:gd name="T91" fmla="*/ 37 h 328"/>
                <a:gd name="T92" fmla="*/ 168 w 368"/>
                <a:gd name="T93" fmla="*/ 63 h 328"/>
                <a:gd name="T94" fmla="*/ 168 w 368"/>
                <a:gd name="T95" fmla="*/ 292 h 328"/>
                <a:gd name="T96" fmla="*/ 28 w 368"/>
                <a:gd name="T97" fmla="*/ 63 h 328"/>
                <a:gd name="T98" fmla="*/ 84 w 368"/>
                <a:gd name="T99" fmla="*/ 37 h 328"/>
                <a:gd name="T100" fmla="*/ 84 w 368"/>
                <a:gd name="T101" fmla="*/ 265 h 328"/>
                <a:gd name="T102" fmla="*/ 28 w 368"/>
                <a:gd name="T103" fmla="*/ 292 h 328"/>
                <a:gd name="T104" fmla="*/ 28 w 368"/>
                <a:gd name="T105" fmla="*/ 63 h 328"/>
                <a:gd name="T106" fmla="*/ 200 w 368"/>
                <a:gd name="T107" fmla="*/ 63 h 328"/>
                <a:gd name="T108" fmla="*/ 256 w 368"/>
                <a:gd name="T109" fmla="*/ 37 h 328"/>
                <a:gd name="T110" fmla="*/ 256 w 368"/>
                <a:gd name="T111" fmla="*/ 265 h 328"/>
                <a:gd name="T112" fmla="*/ 200 w 368"/>
                <a:gd name="T113" fmla="*/ 292 h 328"/>
                <a:gd name="T114" fmla="*/ 200 w 368"/>
                <a:gd name="T115" fmla="*/ 63 h 328"/>
                <a:gd name="T116" fmla="*/ 340 w 368"/>
                <a:gd name="T117" fmla="*/ 292 h 328"/>
                <a:gd name="T118" fmla="*/ 284 w 368"/>
                <a:gd name="T119" fmla="*/ 265 h 328"/>
                <a:gd name="T120" fmla="*/ 284 w 368"/>
                <a:gd name="T121" fmla="*/ 37 h 328"/>
                <a:gd name="T122" fmla="*/ 340 w 368"/>
                <a:gd name="T123" fmla="*/ 63 h 328"/>
                <a:gd name="T124" fmla="*/ 340 w 368"/>
                <a:gd name="T125" fmla="*/ 29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8" h="328">
                  <a:moveTo>
                    <a:pt x="361" y="41"/>
                  </a:moveTo>
                  <a:cubicBezTo>
                    <a:pt x="276" y="2"/>
                    <a:pt x="276" y="2"/>
                    <a:pt x="276" y="2"/>
                  </a:cubicBezTo>
                  <a:cubicBezTo>
                    <a:pt x="276" y="1"/>
                    <a:pt x="276" y="1"/>
                    <a:pt x="276" y="1"/>
                  </a:cubicBezTo>
                  <a:cubicBezTo>
                    <a:pt x="275" y="1"/>
                    <a:pt x="275" y="1"/>
                    <a:pt x="274" y="1"/>
                  </a:cubicBezTo>
                  <a:cubicBezTo>
                    <a:pt x="274" y="1"/>
                    <a:pt x="273" y="0"/>
                    <a:pt x="273" y="0"/>
                  </a:cubicBezTo>
                  <a:cubicBezTo>
                    <a:pt x="272" y="0"/>
                    <a:pt x="271" y="0"/>
                    <a:pt x="271" y="0"/>
                  </a:cubicBezTo>
                  <a:cubicBezTo>
                    <a:pt x="270" y="0"/>
                    <a:pt x="270" y="0"/>
                    <a:pt x="269" y="0"/>
                  </a:cubicBezTo>
                  <a:cubicBezTo>
                    <a:pt x="269" y="0"/>
                    <a:pt x="268" y="1"/>
                    <a:pt x="267" y="1"/>
                  </a:cubicBezTo>
                  <a:cubicBezTo>
                    <a:pt x="267" y="1"/>
                    <a:pt x="266" y="1"/>
                    <a:pt x="266" y="1"/>
                  </a:cubicBezTo>
                  <a:cubicBezTo>
                    <a:pt x="266" y="1"/>
                    <a:pt x="265" y="1"/>
                    <a:pt x="265" y="2"/>
                  </a:cubicBezTo>
                  <a:cubicBezTo>
                    <a:pt x="186" y="38"/>
                    <a:pt x="186" y="38"/>
                    <a:pt x="186" y="38"/>
                  </a:cubicBezTo>
                  <a:cubicBezTo>
                    <a:pt x="107" y="2"/>
                    <a:pt x="107" y="2"/>
                    <a:pt x="107" y="2"/>
                  </a:cubicBezTo>
                  <a:cubicBezTo>
                    <a:pt x="107" y="1"/>
                    <a:pt x="107" y="1"/>
                    <a:pt x="106" y="1"/>
                  </a:cubicBezTo>
                  <a:cubicBezTo>
                    <a:pt x="106" y="1"/>
                    <a:pt x="105" y="1"/>
                    <a:pt x="105" y="1"/>
                  </a:cubicBezTo>
                  <a:cubicBezTo>
                    <a:pt x="104" y="1"/>
                    <a:pt x="103" y="0"/>
                    <a:pt x="103" y="0"/>
                  </a:cubicBezTo>
                  <a:cubicBezTo>
                    <a:pt x="102" y="0"/>
                    <a:pt x="102" y="0"/>
                    <a:pt x="101" y="0"/>
                  </a:cubicBezTo>
                  <a:cubicBezTo>
                    <a:pt x="101" y="0"/>
                    <a:pt x="100" y="0"/>
                    <a:pt x="99" y="0"/>
                  </a:cubicBezTo>
                  <a:cubicBezTo>
                    <a:pt x="99" y="0"/>
                    <a:pt x="98" y="1"/>
                    <a:pt x="98" y="1"/>
                  </a:cubicBezTo>
                  <a:cubicBezTo>
                    <a:pt x="97" y="1"/>
                    <a:pt x="97" y="1"/>
                    <a:pt x="96" y="1"/>
                  </a:cubicBezTo>
                  <a:cubicBezTo>
                    <a:pt x="96" y="1"/>
                    <a:pt x="95" y="1"/>
                    <a:pt x="95" y="2"/>
                  </a:cubicBezTo>
                  <a:cubicBezTo>
                    <a:pt x="9" y="41"/>
                    <a:pt x="9" y="41"/>
                    <a:pt x="9" y="41"/>
                  </a:cubicBezTo>
                  <a:cubicBezTo>
                    <a:pt x="4" y="44"/>
                    <a:pt x="0" y="49"/>
                    <a:pt x="0" y="54"/>
                  </a:cubicBezTo>
                  <a:cubicBezTo>
                    <a:pt x="0" y="314"/>
                    <a:pt x="0" y="314"/>
                    <a:pt x="0" y="314"/>
                  </a:cubicBezTo>
                  <a:cubicBezTo>
                    <a:pt x="0" y="319"/>
                    <a:pt x="3" y="323"/>
                    <a:pt x="8" y="326"/>
                  </a:cubicBezTo>
                  <a:cubicBezTo>
                    <a:pt x="10" y="328"/>
                    <a:pt x="13" y="328"/>
                    <a:pt x="16" y="328"/>
                  </a:cubicBezTo>
                  <a:cubicBezTo>
                    <a:pt x="18" y="328"/>
                    <a:pt x="20" y="328"/>
                    <a:pt x="22" y="327"/>
                  </a:cubicBezTo>
                  <a:cubicBezTo>
                    <a:pt x="101" y="290"/>
                    <a:pt x="101" y="290"/>
                    <a:pt x="101" y="290"/>
                  </a:cubicBezTo>
                  <a:cubicBezTo>
                    <a:pt x="180" y="327"/>
                    <a:pt x="180" y="327"/>
                    <a:pt x="180" y="327"/>
                  </a:cubicBezTo>
                  <a:cubicBezTo>
                    <a:pt x="180" y="327"/>
                    <a:pt x="180" y="327"/>
                    <a:pt x="180" y="327"/>
                  </a:cubicBezTo>
                  <a:cubicBezTo>
                    <a:pt x="181" y="327"/>
                    <a:pt x="182" y="328"/>
                    <a:pt x="183" y="328"/>
                  </a:cubicBezTo>
                  <a:cubicBezTo>
                    <a:pt x="183" y="328"/>
                    <a:pt x="183" y="328"/>
                    <a:pt x="183" y="328"/>
                  </a:cubicBezTo>
                  <a:cubicBezTo>
                    <a:pt x="184" y="328"/>
                    <a:pt x="185" y="328"/>
                    <a:pt x="186" y="328"/>
                  </a:cubicBezTo>
                  <a:cubicBezTo>
                    <a:pt x="187" y="328"/>
                    <a:pt x="188" y="328"/>
                    <a:pt x="189" y="328"/>
                  </a:cubicBezTo>
                  <a:cubicBezTo>
                    <a:pt x="189" y="328"/>
                    <a:pt x="189" y="328"/>
                    <a:pt x="189" y="328"/>
                  </a:cubicBezTo>
                  <a:cubicBezTo>
                    <a:pt x="190" y="328"/>
                    <a:pt x="191" y="327"/>
                    <a:pt x="192" y="327"/>
                  </a:cubicBezTo>
                  <a:cubicBezTo>
                    <a:pt x="192" y="327"/>
                    <a:pt x="192" y="327"/>
                    <a:pt x="192" y="327"/>
                  </a:cubicBezTo>
                  <a:cubicBezTo>
                    <a:pt x="271" y="290"/>
                    <a:pt x="271" y="290"/>
                    <a:pt x="271" y="290"/>
                  </a:cubicBezTo>
                  <a:cubicBezTo>
                    <a:pt x="350" y="327"/>
                    <a:pt x="350" y="327"/>
                    <a:pt x="350" y="327"/>
                  </a:cubicBezTo>
                  <a:cubicBezTo>
                    <a:pt x="352" y="328"/>
                    <a:pt x="354" y="328"/>
                    <a:pt x="356" y="328"/>
                  </a:cubicBezTo>
                  <a:cubicBezTo>
                    <a:pt x="359" y="328"/>
                    <a:pt x="360" y="328"/>
                    <a:pt x="362" y="326"/>
                  </a:cubicBezTo>
                  <a:cubicBezTo>
                    <a:pt x="367" y="323"/>
                    <a:pt x="368" y="319"/>
                    <a:pt x="368" y="314"/>
                  </a:cubicBezTo>
                  <a:cubicBezTo>
                    <a:pt x="368" y="54"/>
                    <a:pt x="368" y="54"/>
                    <a:pt x="368" y="54"/>
                  </a:cubicBezTo>
                  <a:cubicBezTo>
                    <a:pt x="368" y="49"/>
                    <a:pt x="366" y="44"/>
                    <a:pt x="361" y="41"/>
                  </a:cubicBezTo>
                  <a:close/>
                  <a:moveTo>
                    <a:pt x="168" y="292"/>
                  </a:moveTo>
                  <a:cubicBezTo>
                    <a:pt x="116" y="265"/>
                    <a:pt x="116" y="265"/>
                    <a:pt x="116" y="265"/>
                  </a:cubicBezTo>
                  <a:cubicBezTo>
                    <a:pt x="116" y="37"/>
                    <a:pt x="116" y="37"/>
                    <a:pt x="116" y="37"/>
                  </a:cubicBezTo>
                  <a:cubicBezTo>
                    <a:pt x="168" y="63"/>
                    <a:pt x="168" y="63"/>
                    <a:pt x="168" y="63"/>
                  </a:cubicBezTo>
                  <a:lnTo>
                    <a:pt x="168" y="292"/>
                  </a:lnTo>
                  <a:close/>
                  <a:moveTo>
                    <a:pt x="28" y="63"/>
                  </a:moveTo>
                  <a:cubicBezTo>
                    <a:pt x="84" y="37"/>
                    <a:pt x="84" y="37"/>
                    <a:pt x="84" y="37"/>
                  </a:cubicBezTo>
                  <a:cubicBezTo>
                    <a:pt x="84" y="265"/>
                    <a:pt x="84" y="265"/>
                    <a:pt x="84" y="265"/>
                  </a:cubicBezTo>
                  <a:cubicBezTo>
                    <a:pt x="28" y="292"/>
                    <a:pt x="28" y="292"/>
                    <a:pt x="28" y="292"/>
                  </a:cubicBezTo>
                  <a:lnTo>
                    <a:pt x="28" y="63"/>
                  </a:lnTo>
                  <a:close/>
                  <a:moveTo>
                    <a:pt x="200" y="63"/>
                  </a:moveTo>
                  <a:cubicBezTo>
                    <a:pt x="256" y="37"/>
                    <a:pt x="256" y="37"/>
                    <a:pt x="256" y="37"/>
                  </a:cubicBezTo>
                  <a:cubicBezTo>
                    <a:pt x="256" y="265"/>
                    <a:pt x="256" y="265"/>
                    <a:pt x="256" y="265"/>
                  </a:cubicBezTo>
                  <a:cubicBezTo>
                    <a:pt x="200" y="292"/>
                    <a:pt x="200" y="292"/>
                    <a:pt x="200" y="292"/>
                  </a:cubicBezTo>
                  <a:lnTo>
                    <a:pt x="200" y="63"/>
                  </a:lnTo>
                  <a:close/>
                  <a:moveTo>
                    <a:pt x="340" y="292"/>
                  </a:moveTo>
                  <a:cubicBezTo>
                    <a:pt x="284" y="265"/>
                    <a:pt x="284" y="265"/>
                    <a:pt x="284" y="265"/>
                  </a:cubicBezTo>
                  <a:cubicBezTo>
                    <a:pt x="284" y="37"/>
                    <a:pt x="284" y="37"/>
                    <a:pt x="284" y="37"/>
                  </a:cubicBezTo>
                  <a:cubicBezTo>
                    <a:pt x="340" y="63"/>
                    <a:pt x="340" y="63"/>
                    <a:pt x="340" y="63"/>
                  </a:cubicBezTo>
                  <a:lnTo>
                    <a:pt x="340" y="29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组合 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E9BDDBB-887A-4B20-9025-2EB99E5BCEAB}"/>
              </a:ext>
            </a:extLst>
          </p:cNvPr>
          <p:cNvGrpSpPr/>
          <p:nvPr/>
        </p:nvGrpSpPr>
        <p:grpSpPr>
          <a:xfrm>
            <a:off x="1336481" y="1497099"/>
            <a:ext cx="3834967" cy="1773356"/>
            <a:chOff x="7301346" y="1805443"/>
            <a:chExt cx="3834967" cy="1773356"/>
          </a:xfrm>
        </p:grpSpPr>
        <p:sp>
          <p:nvSpPr>
            <p:cNvPr id="11" name="Rectangle 23"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B2616A18-78C2-4074-BAEF-D7F8EA0F9C64}"/>
                </a:ext>
              </a:extLst>
            </p:cNvPr>
            <p:cNvSpPr/>
            <p:nvPr/>
          </p:nvSpPr>
          <p:spPr>
            <a:xfrm>
              <a:off x="7301346" y="1805443"/>
              <a:ext cx="3834967" cy="1773356"/>
            </a:xfrm>
            <a:prstGeom prst="rect">
              <a:avLst/>
            </a:pr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sz="1200">
                <a:latin typeface="Arial" panose="020B0604020202020204" pitchFamily="34" charset="0"/>
                <a:cs typeface="Arial" panose="020B0604020202020204" pitchFamily="34" charset="0"/>
              </a:endParaRPr>
            </a:p>
          </p:txBody>
        </p:sp>
        <p:grpSp>
          <p:nvGrpSpPr>
            <p:cNvPr id="12" name="组合 11" descr="e7d195523061f1c0f0ec610a92cff745ee13794c7b8d98f8E73673273C9E8BE17CC3D63B9B1D6426C348A354AD505654C28F453CD7C8F90EADD06C08281DAED7140E5AAAED5880ECE414DFB6A93B82BE8F4A021BD3D2D4039440479070A62EF170BC449B65BC577F0EC480F18CDF0D5A2C50CBDDFC4C9E97D6E3D697C401E9BB1E675549DE6AC683">
              <a:extLst>
                <a:ext uri="{FF2B5EF4-FFF2-40B4-BE49-F238E27FC236}">
                  <a16:creationId xmlns:a16="http://schemas.microsoft.com/office/drawing/2014/main" id="{9A311CE0-5429-4ECD-87F1-EB495CC6362A}"/>
                </a:ext>
              </a:extLst>
            </p:cNvPr>
            <p:cNvGrpSpPr/>
            <p:nvPr/>
          </p:nvGrpSpPr>
          <p:grpSpPr>
            <a:xfrm>
              <a:off x="8667328" y="2226165"/>
              <a:ext cx="2276897" cy="931912"/>
              <a:chOff x="8667328" y="1960860"/>
              <a:chExt cx="2276897" cy="931912"/>
            </a:xfrm>
          </p:grpSpPr>
          <p:sp>
            <p:nvSpPr>
              <p:cNvPr id="14" name="TextBox 30">
                <a:extLst>
                  <a:ext uri="{FF2B5EF4-FFF2-40B4-BE49-F238E27FC236}">
                    <a16:creationId xmlns:a16="http://schemas.microsoft.com/office/drawing/2014/main" id="{ECAF3E00-538B-40EF-8ADA-86BAEAED22DA}"/>
                  </a:ext>
                </a:extLst>
              </p:cNvPr>
              <p:cNvSpPr txBox="1"/>
              <p:nvPr/>
            </p:nvSpPr>
            <p:spPr>
              <a:xfrm>
                <a:off x="8667328" y="1960860"/>
                <a:ext cx="1457747" cy="284693"/>
              </a:xfrm>
              <a:prstGeom prst="rect">
                <a:avLst/>
              </a:prstGeom>
              <a:noFill/>
            </p:spPr>
            <p:txBody>
              <a:bodyPr wrap="square" rtlCol="0">
                <a:spAutoFit/>
              </a:bodyPr>
              <a:lstStyle>
                <a:defPPr>
                  <a:defRPr lang="zh-CN"/>
                </a:defPPr>
                <a:lvl1pPr>
                  <a:defRPr sz="1200" b="1">
                    <a:solidFill>
                      <a:srgbClr val="39464B"/>
                    </a:solidFill>
                    <a:latin typeface="Arial" panose="020B0604020202020204" pitchFamily="34" charset="0"/>
                    <a:ea typeface="Roboto" panose="02000000000000000000" pitchFamily="2" charset="0"/>
                    <a:cs typeface="Arial" panose="020B0604020202020204" pitchFamily="34" charset="0"/>
                  </a:defRPr>
                </a:lvl1pPr>
              </a:lstStyle>
              <a:p>
                <a:r>
                  <a:rPr lang="en-US" dirty="0">
                    <a:solidFill>
                      <a:schemeClr val="bg1"/>
                    </a:solidFill>
                  </a:rPr>
                  <a:t>Registered Users</a:t>
                </a:r>
              </a:p>
            </p:txBody>
          </p:sp>
          <p:sp>
            <p:nvSpPr>
              <p:cNvPr id="15" name="TextBox 31">
                <a:extLst>
                  <a:ext uri="{FF2B5EF4-FFF2-40B4-BE49-F238E27FC236}">
                    <a16:creationId xmlns:a16="http://schemas.microsoft.com/office/drawing/2014/main" id="{5400F35A-DED9-47DB-BFF0-9160EB6276E0}"/>
                  </a:ext>
                </a:extLst>
              </p:cNvPr>
              <p:cNvSpPr txBox="1"/>
              <p:nvPr/>
            </p:nvSpPr>
            <p:spPr>
              <a:xfrm>
                <a:off x="8667328" y="2223358"/>
                <a:ext cx="2276897" cy="669414"/>
              </a:xfrm>
              <a:prstGeom prst="rect">
                <a:avLst/>
              </a:prstGeom>
            </p:spPr>
            <p:txBody>
              <a:bodyPr wrap="square">
                <a:spAutoFit/>
              </a:bodyPr>
              <a:lstStyle>
                <a:defPPr>
                  <a:defRPr lang="zh-CN"/>
                </a:defPPr>
                <a:lvl1pPr algn="ctr">
                  <a:lnSpc>
                    <a:spcPct val="125000"/>
                  </a:lnSpc>
                  <a:defRPr sz="1000">
                    <a:solidFill>
                      <a:srgbClr val="39464B"/>
                    </a:solidFill>
                  </a:defRPr>
                </a:lvl1pPr>
              </a:lstStyle>
              <a:p>
                <a:pPr algn="l"/>
                <a:r>
                  <a:rPr lang="en-US" dirty="0">
                    <a:solidFill>
                      <a:schemeClr val="bg1"/>
                    </a:solidFill>
                  </a:rPr>
                  <a:t>Sed </a:t>
                </a:r>
                <a:r>
                  <a:rPr lang="en-US" dirty="0" err="1">
                    <a:solidFill>
                      <a:schemeClr val="bg1"/>
                    </a:solidFill>
                  </a:rPr>
                  <a:t>Ut</a:t>
                </a:r>
                <a:r>
                  <a:rPr lang="en-US" dirty="0">
                    <a:solidFill>
                      <a:schemeClr val="bg1"/>
                    </a:solidFill>
                  </a:rPr>
                  <a:t> persp iciatis unde omnis </a:t>
                </a:r>
                <a:r>
                  <a:rPr lang="en-US" dirty="0" err="1">
                    <a:solidFill>
                      <a:schemeClr val="bg1"/>
                    </a:solidFill>
                  </a:rPr>
                  <a:t>iste</a:t>
                </a:r>
                <a:r>
                  <a:rPr lang="en-US" dirty="0">
                    <a:solidFill>
                      <a:schemeClr val="bg1"/>
                    </a:solidFill>
                  </a:rPr>
                  <a:t> natus error sit </a:t>
                </a:r>
                <a:r>
                  <a:rPr lang="en-US" dirty="0" err="1">
                    <a:solidFill>
                      <a:schemeClr val="bg1"/>
                    </a:solidFill>
                  </a:rPr>
                  <a:t>volupt</a:t>
                </a:r>
                <a:r>
                  <a:rPr lang="en-US" dirty="0">
                    <a:solidFill>
                      <a:schemeClr val="bg1"/>
                    </a:solidFill>
                  </a:rPr>
                  <a:t> atem accusantium dolor </a:t>
                </a:r>
                <a:r>
                  <a:rPr lang="en-US" dirty="0" err="1">
                    <a:solidFill>
                      <a:schemeClr val="bg1"/>
                    </a:solidFill>
                  </a:rPr>
                  <a:t>Em</a:t>
                </a:r>
                <a:r>
                  <a:rPr lang="en-US" dirty="0">
                    <a:solidFill>
                      <a:schemeClr val="bg1"/>
                    </a:solidFill>
                  </a:rPr>
                  <a:t> </a:t>
                </a:r>
                <a:r>
                  <a:rPr lang="en-US" dirty="0" err="1">
                    <a:solidFill>
                      <a:schemeClr val="bg1"/>
                    </a:solidFill>
                  </a:rPr>
                  <a:t>que</a:t>
                </a:r>
                <a:r>
                  <a:rPr lang="en-US" dirty="0">
                    <a:solidFill>
                      <a:schemeClr val="bg1"/>
                    </a:solidFill>
                  </a:rPr>
                  <a:t> </a:t>
                </a:r>
                <a:r>
                  <a:rPr lang="en-US" dirty="0" err="1">
                    <a:solidFill>
                      <a:schemeClr val="bg1"/>
                    </a:solidFill>
                  </a:rPr>
                  <a:t>Laudan</a:t>
                </a:r>
                <a:r>
                  <a:rPr lang="en-US" dirty="0">
                    <a:solidFill>
                      <a:schemeClr val="bg1"/>
                    </a:solidFill>
                  </a:rPr>
                  <a:t> </a:t>
                </a:r>
                <a:r>
                  <a:rPr lang="en-US" dirty="0" err="1">
                    <a:solidFill>
                      <a:schemeClr val="bg1"/>
                    </a:solidFill>
                  </a:rPr>
                  <a:t>tium</a:t>
                </a:r>
                <a:r>
                  <a:rPr lang="en-US" dirty="0">
                    <a:solidFill>
                      <a:schemeClr val="bg1"/>
                    </a:solidFill>
                  </a:rPr>
                  <a:t>, </a:t>
                </a:r>
                <a:r>
                  <a:rPr lang="en-US" dirty="0" err="1">
                    <a:solidFill>
                      <a:schemeClr val="bg1"/>
                    </a:solidFill>
                  </a:rPr>
                  <a:t>Totam</a:t>
                </a:r>
                <a:r>
                  <a:rPr lang="en-US" dirty="0">
                    <a:solidFill>
                      <a:schemeClr val="bg1"/>
                    </a:solidFill>
                  </a:rPr>
                  <a:t> </a:t>
                </a:r>
                <a:r>
                  <a:rPr lang="en-US" dirty="0" err="1">
                    <a:solidFill>
                      <a:schemeClr val="bg1"/>
                    </a:solidFill>
                  </a:rPr>
                  <a:t>Rem</a:t>
                </a:r>
                <a:endParaRPr lang="en-US" dirty="0">
                  <a:solidFill>
                    <a:schemeClr val="bg1"/>
                  </a:solidFill>
                </a:endParaRPr>
              </a:p>
            </p:txBody>
          </p:sp>
        </p:grpSp>
        <p:sp>
          <p:nvSpPr>
            <p:cNvPr id="13" name="Freeform 142">
              <a:extLst>
                <a:ext uri="{FF2B5EF4-FFF2-40B4-BE49-F238E27FC236}">
                  <a16:creationId xmlns:a16="http://schemas.microsoft.com/office/drawing/2014/main" id="{81ACC223-7F1C-4E1D-8CCC-CEDBB1AAEF0A}"/>
                </a:ext>
              </a:extLst>
            </p:cNvPr>
            <p:cNvSpPr>
              <a:spLocks noEditPoints="1"/>
            </p:cNvSpPr>
            <p:nvPr/>
          </p:nvSpPr>
          <p:spPr bwMode="auto">
            <a:xfrm>
              <a:off x="7708543" y="2381283"/>
              <a:ext cx="686803" cy="621677"/>
            </a:xfrm>
            <a:custGeom>
              <a:avLst/>
              <a:gdLst>
                <a:gd name="T0" fmla="*/ 63 w 368"/>
                <a:gd name="T1" fmla="*/ 68 h 332"/>
                <a:gd name="T2" fmla="*/ 79 w 368"/>
                <a:gd name="T3" fmla="*/ 52 h 332"/>
                <a:gd name="T4" fmla="*/ 289 w 368"/>
                <a:gd name="T5" fmla="*/ 52 h 332"/>
                <a:gd name="T6" fmla="*/ 305 w 368"/>
                <a:gd name="T7" fmla="*/ 68 h 332"/>
                <a:gd name="T8" fmla="*/ 289 w 368"/>
                <a:gd name="T9" fmla="*/ 84 h 332"/>
                <a:gd name="T10" fmla="*/ 79 w 368"/>
                <a:gd name="T11" fmla="*/ 84 h 332"/>
                <a:gd name="T12" fmla="*/ 63 w 368"/>
                <a:gd name="T13" fmla="*/ 68 h 332"/>
                <a:gd name="T14" fmla="*/ 105 w 368"/>
                <a:gd name="T15" fmla="*/ 28 h 332"/>
                <a:gd name="T16" fmla="*/ 263 w 368"/>
                <a:gd name="T17" fmla="*/ 28 h 332"/>
                <a:gd name="T18" fmla="*/ 277 w 368"/>
                <a:gd name="T19" fmla="*/ 14 h 332"/>
                <a:gd name="T20" fmla="*/ 263 w 368"/>
                <a:gd name="T21" fmla="*/ 0 h 332"/>
                <a:gd name="T22" fmla="*/ 105 w 368"/>
                <a:gd name="T23" fmla="*/ 0 h 332"/>
                <a:gd name="T24" fmla="*/ 91 w 368"/>
                <a:gd name="T25" fmla="*/ 14 h 332"/>
                <a:gd name="T26" fmla="*/ 105 w 368"/>
                <a:gd name="T27" fmla="*/ 28 h 332"/>
                <a:gd name="T28" fmla="*/ 368 w 368"/>
                <a:gd name="T29" fmla="*/ 86 h 332"/>
                <a:gd name="T30" fmla="*/ 368 w 368"/>
                <a:gd name="T31" fmla="*/ 130 h 332"/>
                <a:gd name="T32" fmla="*/ 368 w 368"/>
                <a:gd name="T33" fmla="*/ 130 h 332"/>
                <a:gd name="T34" fmla="*/ 368 w 368"/>
                <a:gd name="T35" fmla="*/ 130 h 332"/>
                <a:gd name="T36" fmla="*/ 368 w 368"/>
                <a:gd name="T37" fmla="*/ 130 h 332"/>
                <a:gd name="T38" fmla="*/ 368 w 368"/>
                <a:gd name="T39" fmla="*/ 130 h 332"/>
                <a:gd name="T40" fmla="*/ 367 w 368"/>
                <a:gd name="T41" fmla="*/ 135 h 332"/>
                <a:gd name="T42" fmla="*/ 316 w 368"/>
                <a:gd name="T43" fmla="*/ 320 h 332"/>
                <a:gd name="T44" fmla="*/ 301 w 368"/>
                <a:gd name="T45" fmla="*/ 332 h 332"/>
                <a:gd name="T46" fmla="*/ 66 w 368"/>
                <a:gd name="T47" fmla="*/ 332 h 332"/>
                <a:gd name="T48" fmla="*/ 51 w 368"/>
                <a:gd name="T49" fmla="*/ 320 h 332"/>
                <a:gd name="T50" fmla="*/ 1 w 368"/>
                <a:gd name="T51" fmla="*/ 135 h 332"/>
                <a:gd name="T52" fmla="*/ 0 w 368"/>
                <a:gd name="T53" fmla="*/ 132 h 332"/>
                <a:gd name="T54" fmla="*/ 0 w 368"/>
                <a:gd name="T55" fmla="*/ 130 h 332"/>
                <a:gd name="T56" fmla="*/ 0 w 368"/>
                <a:gd name="T57" fmla="*/ 86 h 332"/>
                <a:gd name="T58" fmla="*/ 16 w 368"/>
                <a:gd name="T59" fmla="*/ 70 h 332"/>
                <a:gd name="T60" fmla="*/ 32 w 368"/>
                <a:gd name="T61" fmla="*/ 86 h 332"/>
                <a:gd name="T62" fmla="*/ 32 w 368"/>
                <a:gd name="T63" fmla="*/ 116 h 332"/>
                <a:gd name="T64" fmla="*/ 336 w 368"/>
                <a:gd name="T65" fmla="*/ 116 h 332"/>
                <a:gd name="T66" fmla="*/ 336 w 368"/>
                <a:gd name="T67" fmla="*/ 86 h 332"/>
                <a:gd name="T68" fmla="*/ 352 w 368"/>
                <a:gd name="T69" fmla="*/ 70 h 332"/>
                <a:gd name="T70" fmla="*/ 368 w 368"/>
                <a:gd name="T71" fmla="*/ 86 h 332"/>
                <a:gd name="T72" fmla="*/ 331 w 368"/>
                <a:gd name="T73" fmla="*/ 148 h 332"/>
                <a:gd name="T74" fmla="*/ 37 w 368"/>
                <a:gd name="T75" fmla="*/ 148 h 332"/>
                <a:gd name="T76" fmla="*/ 79 w 368"/>
                <a:gd name="T77" fmla="*/ 300 h 332"/>
                <a:gd name="T78" fmla="*/ 184 w 368"/>
                <a:gd name="T79" fmla="*/ 300 h 332"/>
                <a:gd name="T80" fmla="*/ 289 w 368"/>
                <a:gd name="T81" fmla="*/ 300 h 332"/>
                <a:gd name="T82" fmla="*/ 331 w 368"/>
                <a:gd name="T83" fmla="*/ 148 h 332"/>
                <a:gd name="T84" fmla="*/ 137 w 368"/>
                <a:gd name="T85" fmla="*/ 228 h 332"/>
                <a:gd name="T86" fmla="*/ 231 w 368"/>
                <a:gd name="T87" fmla="*/ 228 h 332"/>
                <a:gd name="T88" fmla="*/ 247 w 368"/>
                <a:gd name="T89" fmla="*/ 212 h 332"/>
                <a:gd name="T90" fmla="*/ 231 w 368"/>
                <a:gd name="T91" fmla="*/ 196 h 332"/>
                <a:gd name="T92" fmla="*/ 137 w 368"/>
                <a:gd name="T93" fmla="*/ 196 h 332"/>
                <a:gd name="T94" fmla="*/ 121 w 368"/>
                <a:gd name="T95" fmla="*/ 212 h 332"/>
                <a:gd name="T96" fmla="*/ 137 w 368"/>
                <a:gd name="T97" fmla="*/ 22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332">
                  <a:moveTo>
                    <a:pt x="63" y="68"/>
                  </a:moveTo>
                  <a:cubicBezTo>
                    <a:pt x="63" y="59"/>
                    <a:pt x="70" y="52"/>
                    <a:pt x="79" y="52"/>
                  </a:cubicBezTo>
                  <a:cubicBezTo>
                    <a:pt x="289" y="52"/>
                    <a:pt x="289" y="52"/>
                    <a:pt x="289" y="52"/>
                  </a:cubicBezTo>
                  <a:cubicBezTo>
                    <a:pt x="298" y="52"/>
                    <a:pt x="305" y="59"/>
                    <a:pt x="305" y="68"/>
                  </a:cubicBezTo>
                  <a:cubicBezTo>
                    <a:pt x="305" y="77"/>
                    <a:pt x="298" y="84"/>
                    <a:pt x="289" y="84"/>
                  </a:cubicBezTo>
                  <a:cubicBezTo>
                    <a:pt x="79" y="84"/>
                    <a:pt x="79" y="84"/>
                    <a:pt x="79" y="84"/>
                  </a:cubicBezTo>
                  <a:cubicBezTo>
                    <a:pt x="70" y="84"/>
                    <a:pt x="63" y="77"/>
                    <a:pt x="63" y="68"/>
                  </a:cubicBezTo>
                  <a:close/>
                  <a:moveTo>
                    <a:pt x="105" y="28"/>
                  </a:moveTo>
                  <a:cubicBezTo>
                    <a:pt x="263" y="28"/>
                    <a:pt x="263" y="28"/>
                    <a:pt x="263" y="28"/>
                  </a:cubicBezTo>
                  <a:cubicBezTo>
                    <a:pt x="271" y="28"/>
                    <a:pt x="277" y="22"/>
                    <a:pt x="277" y="14"/>
                  </a:cubicBezTo>
                  <a:cubicBezTo>
                    <a:pt x="277" y="6"/>
                    <a:pt x="271" y="0"/>
                    <a:pt x="263" y="0"/>
                  </a:cubicBezTo>
                  <a:cubicBezTo>
                    <a:pt x="105" y="0"/>
                    <a:pt x="105" y="0"/>
                    <a:pt x="105" y="0"/>
                  </a:cubicBezTo>
                  <a:cubicBezTo>
                    <a:pt x="98" y="0"/>
                    <a:pt x="91" y="6"/>
                    <a:pt x="91" y="14"/>
                  </a:cubicBezTo>
                  <a:cubicBezTo>
                    <a:pt x="91" y="22"/>
                    <a:pt x="98" y="28"/>
                    <a:pt x="105" y="28"/>
                  </a:cubicBezTo>
                  <a:close/>
                  <a:moveTo>
                    <a:pt x="368" y="86"/>
                  </a:moveTo>
                  <a:cubicBezTo>
                    <a:pt x="368" y="130"/>
                    <a:pt x="368" y="130"/>
                    <a:pt x="368" y="130"/>
                  </a:cubicBezTo>
                  <a:cubicBezTo>
                    <a:pt x="368" y="130"/>
                    <a:pt x="368" y="130"/>
                    <a:pt x="368" y="130"/>
                  </a:cubicBezTo>
                  <a:cubicBezTo>
                    <a:pt x="368" y="130"/>
                    <a:pt x="368" y="130"/>
                    <a:pt x="368" y="130"/>
                  </a:cubicBezTo>
                  <a:cubicBezTo>
                    <a:pt x="368" y="130"/>
                    <a:pt x="368" y="130"/>
                    <a:pt x="368" y="130"/>
                  </a:cubicBezTo>
                  <a:cubicBezTo>
                    <a:pt x="368" y="130"/>
                    <a:pt x="368" y="130"/>
                    <a:pt x="368" y="130"/>
                  </a:cubicBezTo>
                  <a:cubicBezTo>
                    <a:pt x="368" y="132"/>
                    <a:pt x="368" y="133"/>
                    <a:pt x="367" y="135"/>
                  </a:cubicBezTo>
                  <a:cubicBezTo>
                    <a:pt x="316" y="320"/>
                    <a:pt x="316" y="320"/>
                    <a:pt x="316" y="320"/>
                  </a:cubicBezTo>
                  <a:cubicBezTo>
                    <a:pt x="314" y="327"/>
                    <a:pt x="308" y="332"/>
                    <a:pt x="301" y="332"/>
                  </a:cubicBezTo>
                  <a:cubicBezTo>
                    <a:pt x="66" y="332"/>
                    <a:pt x="66" y="332"/>
                    <a:pt x="66" y="332"/>
                  </a:cubicBezTo>
                  <a:cubicBezTo>
                    <a:pt x="59" y="332"/>
                    <a:pt x="53" y="327"/>
                    <a:pt x="51" y="320"/>
                  </a:cubicBezTo>
                  <a:cubicBezTo>
                    <a:pt x="1" y="135"/>
                    <a:pt x="1" y="135"/>
                    <a:pt x="1" y="135"/>
                  </a:cubicBezTo>
                  <a:cubicBezTo>
                    <a:pt x="0" y="134"/>
                    <a:pt x="0" y="133"/>
                    <a:pt x="0" y="132"/>
                  </a:cubicBezTo>
                  <a:cubicBezTo>
                    <a:pt x="0" y="131"/>
                    <a:pt x="0" y="130"/>
                    <a:pt x="0" y="130"/>
                  </a:cubicBezTo>
                  <a:cubicBezTo>
                    <a:pt x="0" y="86"/>
                    <a:pt x="0" y="86"/>
                    <a:pt x="0" y="86"/>
                  </a:cubicBezTo>
                  <a:cubicBezTo>
                    <a:pt x="0" y="78"/>
                    <a:pt x="7" y="70"/>
                    <a:pt x="16" y="70"/>
                  </a:cubicBezTo>
                  <a:cubicBezTo>
                    <a:pt x="25" y="70"/>
                    <a:pt x="32" y="78"/>
                    <a:pt x="32" y="86"/>
                  </a:cubicBezTo>
                  <a:cubicBezTo>
                    <a:pt x="32" y="116"/>
                    <a:pt x="32" y="116"/>
                    <a:pt x="32" y="116"/>
                  </a:cubicBezTo>
                  <a:cubicBezTo>
                    <a:pt x="336" y="116"/>
                    <a:pt x="336" y="116"/>
                    <a:pt x="336" y="116"/>
                  </a:cubicBezTo>
                  <a:cubicBezTo>
                    <a:pt x="336" y="86"/>
                    <a:pt x="336" y="86"/>
                    <a:pt x="336" y="86"/>
                  </a:cubicBezTo>
                  <a:cubicBezTo>
                    <a:pt x="336" y="78"/>
                    <a:pt x="343" y="70"/>
                    <a:pt x="352" y="70"/>
                  </a:cubicBezTo>
                  <a:cubicBezTo>
                    <a:pt x="361" y="70"/>
                    <a:pt x="368" y="78"/>
                    <a:pt x="368" y="86"/>
                  </a:cubicBezTo>
                  <a:close/>
                  <a:moveTo>
                    <a:pt x="331" y="148"/>
                  </a:moveTo>
                  <a:cubicBezTo>
                    <a:pt x="37" y="148"/>
                    <a:pt x="37" y="148"/>
                    <a:pt x="37" y="148"/>
                  </a:cubicBezTo>
                  <a:cubicBezTo>
                    <a:pt x="79" y="300"/>
                    <a:pt x="79" y="300"/>
                    <a:pt x="79" y="300"/>
                  </a:cubicBezTo>
                  <a:cubicBezTo>
                    <a:pt x="184" y="300"/>
                    <a:pt x="184" y="300"/>
                    <a:pt x="184" y="300"/>
                  </a:cubicBezTo>
                  <a:cubicBezTo>
                    <a:pt x="289" y="300"/>
                    <a:pt x="289" y="300"/>
                    <a:pt x="289" y="300"/>
                  </a:cubicBezTo>
                  <a:lnTo>
                    <a:pt x="331" y="148"/>
                  </a:lnTo>
                  <a:close/>
                  <a:moveTo>
                    <a:pt x="137" y="228"/>
                  </a:moveTo>
                  <a:cubicBezTo>
                    <a:pt x="231" y="228"/>
                    <a:pt x="231" y="228"/>
                    <a:pt x="231" y="228"/>
                  </a:cubicBezTo>
                  <a:cubicBezTo>
                    <a:pt x="240" y="228"/>
                    <a:pt x="247" y="221"/>
                    <a:pt x="247" y="212"/>
                  </a:cubicBezTo>
                  <a:cubicBezTo>
                    <a:pt x="247" y="203"/>
                    <a:pt x="240" y="196"/>
                    <a:pt x="231" y="196"/>
                  </a:cubicBezTo>
                  <a:cubicBezTo>
                    <a:pt x="137" y="196"/>
                    <a:pt x="137" y="196"/>
                    <a:pt x="137" y="196"/>
                  </a:cubicBezTo>
                  <a:cubicBezTo>
                    <a:pt x="128" y="196"/>
                    <a:pt x="121" y="203"/>
                    <a:pt x="121" y="212"/>
                  </a:cubicBezTo>
                  <a:cubicBezTo>
                    <a:pt x="121" y="221"/>
                    <a:pt x="128" y="228"/>
                    <a:pt x="137" y="2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pic>
        <p:nvPicPr>
          <p:cNvPr id="16" name="图片 15">
            <a:extLst>
              <a:ext uri="{FF2B5EF4-FFF2-40B4-BE49-F238E27FC236}">
                <a16:creationId xmlns:a16="http://schemas.microsoft.com/office/drawing/2014/main" id="{CA42079F-D6A5-48DE-A6B9-12DAAFF52E26}"/>
              </a:ext>
            </a:extLst>
          </p:cNvPr>
          <p:cNvPicPr>
            <a:picLocks noChangeAspect="1"/>
          </p:cNvPicPr>
          <p:nvPr/>
        </p:nvPicPr>
        <p:blipFill>
          <a:blip r:embed="rId4"/>
          <a:stretch>
            <a:fillRect/>
          </a:stretch>
        </p:blipFill>
        <p:spPr>
          <a:xfrm>
            <a:off x="6244523" y="2917484"/>
            <a:ext cx="4874401" cy="3352800"/>
          </a:xfrm>
          <a:prstGeom prst="rect">
            <a:avLst/>
          </a:prstGeom>
        </p:spPr>
      </p:pic>
      <p:grpSp>
        <p:nvGrpSpPr>
          <p:cNvPr id="20" name="组合 19">
            <a:extLst>
              <a:ext uri="{FF2B5EF4-FFF2-40B4-BE49-F238E27FC236}">
                <a16:creationId xmlns:a16="http://schemas.microsoft.com/office/drawing/2014/main" id="{4CD31490-2CB2-41E7-BAE9-71EAF3B79422}"/>
              </a:ext>
            </a:extLst>
          </p:cNvPr>
          <p:cNvGrpSpPr/>
          <p:nvPr/>
        </p:nvGrpSpPr>
        <p:grpSpPr>
          <a:xfrm>
            <a:off x="6442292" y="985070"/>
            <a:ext cx="1857766" cy="3688885"/>
            <a:chOff x="8941109" y="108284"/>
            <a:chExt cx="3453770" cy="6858000"/>
          </a:xfrm>
        </p:grpSpPr>
        <p:pic>
          <p:nvPicPr>
            <p:cNvPr id="18" name="图片 17">
              <a:extLst>
                <a:ext uri="{FF2B5EF4-FFF2-40B4-BE49-F238E27FC236}">
                  <a16:creationId xmlns:a16="http://schemas.microsoft.com/office/drawing/2014/main" id="{7A2C01CC-D1EB-4EA5-BD82-8A374CCA5DF8}"/>
                </a:ext>
              </a:extLst>
            </p:cNvPr>
            <p:cNvPicPr>
              <a:picLocks noChangeAspect="1"/>
            </p:cNvPicPr>
            <p:nvPr/>
          </p:nvPicPr>
          <p:blipFill>
            <a:blip r:embed="rId5"/>
            <a:stretch>
              <a:fillRect/>
            </a:stretch>
          </p:blipFill>
          <p:spPr>
            <a:xfrm>
              <a:off x="8941109" y="108284"/>
              <a:ext cx="2587507" cy="6858000"/>
            </a:xfrm>
            <a:prstGeom prst="rect">
              <a:avLst/>
            </a:prstGeom>
          </p:spPr>
        </p:pic>
        <p:pic>
          <p:nvPicPr>
            <p:cNvPr id="19" name="图片 18">
              <a:extLst>
                <a:ext uri="{FF2B5EF4-FFF2-40B4-BE49-F238E27FC236}">
                  <a16:creationId xmlns:a16="http://schemas.microsoft.com/office/drawing/2014/main" id="{79FC9FFE-26D7-47D2-B39D-95E5FF9A375D}"/>
                </a:ext>
              </a:extLst>
            </p:cNvPr>
            <p:cNvPicPr>
              <a:picLocks noChangeAspect="1"/>
            </p:cNvPicPr>
            <p:nvPr/>
          </p:nvPicPr>
          <p:blipFill>
            <a:blip r:embed="rId6"/>
            <a:stretch>
              <a:fillRect/>
            </a:stretch>
          </p:blipFill>
          <p:spPr>
            <a:xfrm>
              <a:off x="9335685" y="2094156"/>
              <a:ext cx="3059194" cy="3721100"/>
            </a:xfrm>
            <a:prstGeom prst="rect">
              <a:avLst/>
            </a:prstGeom>
          </p:spPr>
        </p:pic>
      </p:grpSp>
      <p:pic>
        <p:nvPicPr>
          <p:cNvPr id="21" name="图片 20">
            <a:extLst>
              <a:ext uri="{FF2B5EF4-FFF2-40B4-BE49-F238E27FC236}">
                <a16:creationId xmlns:a16="http://schemas.microsoft.com/office/drawing/2014/main" id="{0387A926-E093-463B-9733-5F646F9AD62C}"/>
              </a:ext>
            </a:extLst>
          </p:cNvPr>
          <p:cNvPicPr>
            <a:picLocks noChangeAspect="1"/>
          </p:cNvPicPr>
          <p:nvPr/>
        </p:nvPicPr>
        <p:blipFill>
          <a:blip r:embed="rId7"/>
          <a:stretch>
            <a:fillRect/>
          </a:stretch>
        </p:blipFill>
        <p:spPr>
          <a:xfrm>
            <a:off x="8348678" y="1753423"/>
            <a:ext cx="1231294" cy="3479800"/>
          </a:xfrm>
          <a:prstGeom prst="rect">
            <a:avLst/>
          </a:prstGeom>
        </p:spPr>
      </p:pic>
    </p:spTree>
    <p:extLst>
      <p:ext uri="{BB962C8B-B14F-4D97-AF65-F5344CB8AC3E}">
        <p14:creationId xmlns:p14="http://schemas.microsoft.com/office/powerpoint/2010/main" val="5543982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5" presetClass="path" presetSubtype="0" decel="100000" fill="hold" nodeType="withEffect">
                                  <p:stCondLst>
                                    <p:cond delay="600"/>
                                  </p:stCondLst>
                                  <p:childTnLst>
                                    <p:animMotion origin="layout" path="M 0.02487 -0.0118 L 2.29167E-6 -3.33333E-6 " pathEditMode="relative" rAng="0" ptsTypes="AA">
                                      <p:cBhvr>
                                        <p:cTn id="9" dur="1000" fill="hold"/>
                                        <p:tgtEl>
                                          <p:spTgt spid="10"/>
                                        </p:tgtEl>
                                        <p:attrNameLst>
                                          <p:attrName>ppt_x</p:attrName>
                                          <p:attrName>ppt_y</p:attrName>
                                        </p:attrNameLst>
                                      </p:cBhvr>
                                      <p:rCtr x="-1250" y="579"/>
                                    </p:animMotion>
                                  </p:childTnLst>
                                </p:cTn>
                              </p:par>
                              <p:par>
                                <p:cTn id="10" presetID="10" presetClass="entr" presetSubtype="0" fill="hold" nodeType="withEffect">
                                  <p:stCondLst>
                                    <p:cond delay="8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nodeType="withEffect">
                                  <p:stCondLst>
                                    <p:cond delay="800"/>
                                  </p:stCondLst>
                                  <p:childTnLst>
                                    <p:animMotion origin="layout" path="M 0.02487 0.01436 L 2.29167E-6 -3.33333E-6 " pathEditMode="relative" rAng="0" ptsTypes="AA">
                                      <p:cBhvr>
                                        <p:cTn id="14" dur="1000" fill="hold"/>
                                        <p:tgtEl>
                                          <p:spTgt spid="4"/>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3">
            <a:extLst>
              <a:ext uri="{FF2B5EF4-FFF2-40B4-BE49-F238E27FC236}">
                <a16:creationId xmlns:a16="http://schemas.microsoft.com/office/drawing/2014/main" id="{8412E884-FD98-406B-8EE0-592B4C021A97}"/>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4" name="图文框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C8E51E9-D1FA-41F6-BAA3-579D8E1401BE}"/>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a:extLst>
              <a:ext uri="{FF2B5EF4-FFF2-40B4-BE49-F238E27FC236}">
                <a16:creationId xmlns:a16="http://schemas.microsoft.com/office/drawing/2014/main" id="{C41356B2-057F-4704-93BB-067E7925B64F}"/>
              </a:ext>
            </a:extLst>
          </p:cNvPr>
          <p:cNvPicPr>
            <a:picLocks noChangeAspect="1"/>
          </p:cNvPicPr>
          <p:nvPr/>
        </p:nvPicPr>
        <p:blipFill>
          <a:blip r:embed="rId5"/>
          <a:stretch>
            <a:fillRect/>
          </a:stretch>
        </p:blipFill>
        <p:spPr>
          <a:xfrm>
            <a:off x="-314978" y="-92618"/>
            <a:ext cx="8398343" cy="6979890"/>
          </a:xfrm>
          <a:prstGeom prst="rect">
            <a:avLst/>
          </a:prstGeom>
        </p:spPr>
      </p:pic>
      <p:sp>
        <p:nvSpPr>
          <p:cNvPr id="5" name="圆角矩形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84F81B5-05A3-48D0-8B50-D9FAE98207D2}"/>
              </a:ext>
            </a:extLst>
          </p:cNvPr>
          <p:cNvSpPr/>
          <p:nvPr/>
        </p:nvSpPr>
        <p:spPr>
          <a:xfrm>
            <a:off x="5972107" y="1407427"/>
            <a:ext cx="7116418" cy="4337050"/>
          </a:xfrm>
          <a:prstGeom prst="roundRect">
            <a:avLst>
              <a:gd name="adj" fmla="val 1084"/>
            </a:avLst>
          </a:prstGeom>
          <a:solidFill>
            <a:schemeClr val="bg1"/>
          </a:solidFill>
          <a:ln>
            <a:gradFill>
              <a:gsLst>
                <a:gs pos="0">
                  <a:srgbClr val="64CEF4"/>
                </a:gs>
                <a:gs pos="100000">
                  <a:srgbClr val="57B2FE"/>
                </a:gs>
              </a:gsLst>
              <a:lin ang="5400000" scaled="1"/>
            </a:gradFill>
          </a:ln>
          <a:effectLst>
            <a:outerShdw blurRad="254000" dist="63500" dir="5400000" algn="t" rotWithShape="0">
              <a:srgbClr val="57B2FE">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6" name="矩形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9E4B9A5-A81A-4DED-80B9-F5E81B04A88F}"/>
              </a:ext>
            </a:extLst>
          </p:cNvPr>
          <p:cNvSpPr/>
          <p:nvPr/>
        </p:nvSpPr>
        <p:spPr>
          <a:xfrm>
            <a:off x="6933774" y="2634763"/>
            <a:ext cx="5001690" cy="523220"/>
          </a:xfrm>
          <a:prstGeom prst="rect">
            <a:avLst/>
          </a:prstGeom>
        </p:spPr>
        <p:txBody>
          <a:bodyPr wrap="none">
            <a:spAutoFit/>
          </a:bodyPr>
          <a:lstStyle/>
          <a:p>
            <a:pPr algn="ctr"/>
            <a:r>
              <a:rPr lang="en-US" altLang="zh-CN" sz="2800" b="1">
                <a:latin typeface="Arial" panose="020B0604020202020204" pitchFamily="34" charset="0"/>
                <a:ea typeface="Calibri" panose="020F0502020204030204" pitchFamily="34" charset="0"/>
                <a:cs typeface="Arial" panose="020B0604020202020204" pitchFamily="34" charset="0"/>
              </a:rPr>
              <a:t>Business Creative Elements</a:t>
            </a:r>
          </a:p>
        </p:txBody>
      </p:sp>
      <p:sp>
        <p:nvSpPr>
          <p:cNvPr id="7" name="TextBox 2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F28C9B1-F763-4104-A9A9-A995329BF5BB}"/>
              </a:ext>
            </a:extLst>
          </p:cNvPr>
          <p:cNvSpPr txBox="1"/>
          <p:nvPr/>
        </p:nvSpPr>
        <p:spPr>
          <a:xfrm>
            <a:off x="6762530" y="3063892"/>
            <a:ext cx="5344178" cy="1200329"/>
          </a:xfrm>
          <a:prstGeom prst="rect">
            <a:avLst/>
          </a:prstGeom>
          <a:noFill/>
        </p:spPr>
        <p:txBody>
          <a:bodyPr wrap="square" rtlCol="0">
            <a:spAutoFit/>
          </a:bodyPr>
          <a:lstStyle>
            <a:defPPr>
              <a:defRPr lang="zh-CN"/>
            </a:defPPr>
            <a:lvl1pPr algn="ctr">
              <a:lnSpc>
                <a:spcPct val="125000"/>
              </a:lnSpc>
              <a:defRPr sz="1000">
                <a:solidFill>
                  <a:schemeClr val="bg1">
                    <a:lumMod val="65000"/>
                  </a:schemeClr>
                </a:solidFill>
                <a:ea typeface="Open Sans" panose="020B0606030504020204" pitchFamily="34" charset="0"/>
                <a:cs typeface="Open Sans" panose="020B0606030504020204" pitchFamily="34" charset="0"/>
              </a:defRPr>
            </a:lvl1pPr>
          </a:lstStyle>
          <a:p>
            <a:pPr>
              <a:lnSpc>
                <a:spcPct val="150000"/>
              </a:lnSpc>
            </a:pPr>
            <a:r>
              <a:rPr lang="en-US" sz="1200">
                <a:solidFill>
                  <a:schemeClr val="tx1"/>
                </a:solidFill>
              </a:rPr>
              <a:t>Lid est laborum dolo rumes fugats untras. Etharums ser quidem rerum facilis dolores nemis omnis fugats vitas nemo minima rerums unsers sadips amets. Sed ut perspiciatis unde omnis iste natus error sit voluptedm accusantium doloremque laudantium, totam rem aperiam, </a:t>
            </a:r>
          </a:p>
        </p:txBody>
      </p:sp>
      <p:sp>
        <p:nvSpPr>
          <p:cNvPr id="8" name="椭圆 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F8AC917-938B-4C4C-9664-601398F69BC5}"/>
              </a:ext>
            </a:extLst>
          </p:cNvPr>
          <p:cNvSpPr/>
          <p:nvPr/>
        </p:nvSpPr>
        <p:spPr>
          <a:xfrm>
            <a:off x="5266429" y="2723322"/>
            <a:ext cx="1411356" cy="1411356"/>
          </a:xfrm>
          <a:prstGeom prst="ellipse">
            <a:avLst/>
          </a:prstGeom>
          <a:gradFill>
            <a:gsLst>
              <a:gs pos="0">
                <a:srgbClr val="64CEF4"/>
              </a:gs>
              <a:gs pos="100000">
                <a:srgbClr val="57B2FE"/>
              </a:gs>
            </a:gsLst>
            <a:lin ang="5400000" scaled="1"/>
          </a:gradFill>
          <a:ln>
            <a:noFill/>
          </a:ln>
          <a:effectLst>
            <a:outerShdw blurRad="635000" dist="1270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latin typeface="Arial Black" panose="020B0A04020102020204" pitchFamily="34" charset="0"/>
              </a:rPr>
              <a:t>03</a:t>
            </a:r>
            <a:endParaRPr lang="zh-CN" altLang="en-US" sz="3200" dirty="0">
              <a:latin typeface="Arial Black" panose="020B0A04020102020204" pitchFamily="34" charset="0"/>
            </a:endParaRPr>
          </a:p>
        </p:txBody>
      </p:sp>
      <p:sp>
        <p:nvSpPr>
          <p:cNvPr id="9" name="Freeform 1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ED9F18A-721E-4210-8B46-3B65D3FEEE59}"/>
              </a:ext>
            </a:extLst>
          </p:cNvPr>
          <p:cNvSpPr>
            <a:spLocks noEditPoints="1"/>
          </p:cNvSpPr>
          <p:nvPr/>
        </p:nvSpPr>
        <p:spPr bwMode="auto">
          <a:xfrm>
            <a:off x="9917615" y="4797042"/>
            <a:ext cx="184150" cy="155575"/>
          </a:xfrm>
          <a:custGeom>
            <a:avLst/>
            <a:gdLst>
              <a:gd name="T0" fmla="*/ 184 w 368"/>
              <a:gd name="T1" fmla="*/ 80 h 312"/>
              <a:gd name="T2" fmla="*/ 92 w 368"/>
              <a:gd name="T3" fmla="*/ 173 h 312"/>
              <a:gd name="T4" fmla="*/ 184 w 368"/>
              <a:gd name="T5" fmla="*/ 266 h 312"/>
              <a:gd name="T6" fmla="*/ 276 w 368"/>
              <a:gd name="T7" fmla="*/ 173 h 312"/>
              <a:gd name="T8" fmla="*/ 184 w 368"/>
              <a:gd name="T9" fmla="*/ 80 h 312"/>
              <a:gd name="T10" fmla="*/ 184 w 368"/>
              <a:gd name="T11" fmla="*/ 234 h 312"/>
              <a:gd name="T12" fmla="*/ 124 w 368"/>
              <a:gd name="T13" fmla="*/ 173 h 312"/>
              <a:gd name="T14" fmla="*/ 184 w 368"/>
              <a:gd name="T15" fmla="*/ 112 h 312"/>
              <a:gd name="T16" fmla="*/ 244 w 368"/>
              <a:gd name="T17" fmla="*/ 173 h 312"/>
              <a:gd name="T18" fmla="*/ 184 w 368"/>
              <a:gd name="T19" fmla="*/ 234 h 312"/>
              <a:gd name="T20" fmla="*/ 229 w 368"/>
              <a:gd name="T21" fmla="*/ 177 h 312"/>
              <a:gd name="T22" fmla="*/ 215 w 368"/>
              <a:gd name="T23" fmla="*/ 189 h 312"/>
              <a:gd name="T24" fmla="*/ 213 w 368"/>
              <a:gd name="T25" fmla="*/ 189 h 312"/>
              <a:gd name="T26" fmla="*/ 201 w 368"/>
              <a:gd name="T27" fmla="*/ 173 h 312"/>
              <a:gd name="T28" fmla="*/ 188 w 368"/>
              <a:gd name="T29" fmla="*/ 155 h 312"/>
              <a:gd name="T30" fmla="*/ 181 w 368"/>
              <a:gd name="T31" fmla="*/ 136 h 312"/>
              <a:gd name="T32" fmla="*/ 200 w 368"/>
              <a:gd name="T33" fmla="*/ 129 h 312"/>
              <a:gd name="T34" fmla="*/ 229 w 368"/>
              <a:gd name="T35" fmla="*/ 177 h 312"/>
              <a:gd name="T36" fmla="*/ 198 w 368"/>
              <a:gd name="T37" fmla="*/ 194 h 312"/>
              <a:gd name="T38" fmla="*/ 202 w 368"/>
              <a:gd name="T39" fmla="*/ 206 h 312"/>
              <a:gd name="T40" fmla="*/ 198 w 368"/>
              <a:gd name="T41" fmla="*/ 217 h 312"/>
              <a:gd name="T42" fmla="*/ 186 w 368"/>
              <a:gd name="T43" fmla="*/ 222 h 312"/>
              <a:gd name="T44" fmla="*/ 175 w 368"/>
              <a:gd name="T45" fmla="*/ 217 h 312"/>
              <a:gd name="T46" fmla="*/ 170 w 368"/>
              <a:gd name="T47" fmla="*/ 206 h 312"/>
              <a:gd name="T48" fmla="*/ 175 w 368"/>
              <a:gd name="T49" fmla="*/ 194 h 312"/>
              <a:gd name="T50" fmla="*/ 186 w 368"/>
              <a:gd name="T51" fmla="*/ 190 h 312"/>
              <a:gd name="T52" fmla="*/ 198 w 368"/>
              <a:gd name="T53" fmla="*/ 194 h 312"/>
              <a:gd name="T54" fmla="*/ 352 w 368"/>
              <a:gd name="T55" fmla="*/ 76 h 312"/>
              <a:gd name="T56" fmla="*/ 291 w 368"/>
              <a:gd name="T57" fmla="*/ 76 h 312"/>
              <a:gd name="T58" fmla="*/ 273 w 368"/>
              <a:gd name="T59" fmla="*/ 12 h 312"/>
              <a:gd name="T60" fmla="*/ 258 w 368"/>
              <a:gd name="T61" fmla="*/ 0 h 312"/>
              <a:gd name="T62" fmla="*/ 110 w 368"/>
              <a:gd name="T63" fmla="*/ 0 h 312"/>
              <a:gd name="T64" fmla="*/ 95 w 368"/>
              <a:gd name="T65" fmla="*/ 12 h 312"/>
              <a:gd name="T66" fmla="*/ 77 w 368"/>
              <a:gd name="T67" fmla="*/ 76 h 312"/>
              <a:gd name="T68" fmla="*/ 16 w 368"/>
              <a:gd name="T69" fmla="*/ 76 h 312"/>
              <a:gd name="T70" fmla="*/ 0 w 368"/>
              <a:gd name="T71" fmla="*/ 91 h 312"/>
              <a:gd name="T72" fmla="*/ 0 w 368"/>
              <a:gd name="T73" fmla="*/ 296 h 312"/>
              <a:gd name="T74" fmla="*/ 16 w 368"/>
              <a:gd name="T75" fmla="*/ 312 h 312"/>
              <a:gd name="T76" fmla="*/ 352 w 368"/>
              <a:gd name="T77" fmla="*/ 312 h 312"/>
              <a:gd name="T78" fmla="*/ 368 w 368"/>
              <a:gd name="T79" fmla="*/ 296 h 312"/>
              <a:gd name="T80" fmla="*/ 368 w 368"/>
              <a:gd name="T81" fmla="*/ 91 h 312"/>
              <a:gd name="T82" fmla="*/ 352 w 368"/>
              <a:gd name="T83" fmla="*/ 76 h 312"/>
              <a:gd name="T84" fmla="*/ 336 w 368"/>
              <a:gd name="T85" fmla="*/ 280 h 312"/>
              <a:gd name="T86" fmla="*/ 32 w 368"/>
              <a:gd name="T87" fmla="*/ 280 h 312"/>
              <a:gd name="T88" fmla="*/ 32 w 368"/>
              <a:gd name="T89" fmla="*/ 108 h 312"/>
              <a:gd name="T90" fmla="*/ 90 w 368"/>
              <a:gd name="T91" fmla="*/ 108 h 312"/>
              <a:gd name="T92" fmla="*/ 105 w 368"/>
              <a:gd name="T93" fmla="*/ 96 h 312"/>
              <a:gd name="T94" fmla="*/ 122 w 368"/>
              <a:gd name="T95" fmla="*/ 32 h 312"/>
              <a:gd name="T96" fmla="*/ 246 w 368"/>
              <a:gd name="T97" fmla="*/ 32 h 312"/>
              <a:gd name="T98" fmla="*/ 263 w 368"/>
              <a:gd name="T99" fmla="*/ 96 h 312"/>
              <a:gd name="T100" fmla="*/ 278 w 368"/>
              <a:gd name="T101" fmla="*/ 108 h 312"/>
              <a:gd name="T102" fmla="*/ 336 w 368"/>
              <a:gd name="T103" fmla="*/ 108 h 312"/>
              <a:gd name="T104" fmla="*/ 336 w 368"/>
              <a:gd name="T105" fmla="*/ 2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 h="312">
                <a:moveTo>
                  <a:pt x="184" y="80"/>
                </a:moveTo>
                <a:cubicBezTo>
                  <a:pt x="133" y="80"/>
                  <a:pt x="92" y="122"/>
                  <a:pt x="92" y="173"/>
                </a:cubicBezTo>
                <a:cubicBezTo>
                  <a:pt x="92" y="224"/>
                  <a:pt x="133" y="266"/>
                  <a:pt x="184" y="266"/>
                </a:cubicBezTo>
                <a:cubicBezTo>
                  <a:pt x="235" y="266"/>
                  <a:pt x="276" y="224"/>
                  <a:pt x="276" y="173"/>
                </a:cubicBezTo>
                <a:cubicBezTo>
                  <a:pt x="276" y="122"/>
                  <a:pt x="235" y="80"/>
                  <a:pt x="184" y="80"/>
                </a:cubicBezTo>
                <a:close/>
                <a:moveTo>
                  <a:pt x="184" y="234"/>
                </a:moveTo>
                <a:cubicBezTo>
                  <a:pt x="151" y="234"/>
                  <a:pt x="124" y="207"/>
                  <a:pt x="124" y="173"/>
                </a:cubicBezTo>
                <a:cubicBezTo>
                  <a:pt x="124" y="139"/>
                  <a:pt x="151" y="112"/>
                  <a:pt x="184" y="112"/>
                </a:cubicBezTo>
                <a:cubicBezTo>
                  <a:pt x="217" y="112"/>
                  <a:pt x="244" y="139"/>
                  <a:pt x="244" y="173"/>
                </a:cubicBezTo>
                <a:cubicBezTo>
                  <a:pt x="244" y="207"/>
                  <a:pt x="217" y="234"/>
                  <a:pt x="184" y="234"/>
                </a:cubicBezTo>
                <a:close/>
                <a:moveTo>
                  <a:pt x="229" y="177"/>
                </a:moveTo>
                <a:cubicBezTo>
                  <a:pt x="228" y="184"/>
                  <a:pt x="222" y="189"/>
                  <a:pt x="215" y="189"/>
                </a:cubicBezTo>
                <a:cubicBezTo>
                  <a:pt x="214" y="189"/>
                  <a:pt x="213" y="189"/>
                  <a:pt x="213" y="189"/>
                </a:cubicBezTo>
                <a:cubicBezTo>
                  <a:pt x="205" y="188"/>
                  <a:pt x="200" y="181"/>
                  <a:pt x="201" y="173"/>
                </a:cubicBezTo>
                <a:cubicBezTo>
                  <a:pt x="202" y="162"/>
                  <a:pt x="189" y="155"/>
                  <a:pt x="188" y="155"/>
                </a:cubicBezTo>
                <a:cubicBezTo>
                  <a:pt x="181" y="152"/>
                  <a:pt x="178" y="143"/>
                  <a:pt x="181" y="136"/>
                </a:cubicBezTo>
                <a:cubicBezTo>
                  <a:pt x="184" y="129"/>
                  <a:pt x="193" y="126"/>
                  <a:pt x="200" y="129"/>
                </a:cubicBezTo>
                <a:cubicBezTo>
                  <a:pt x="212" y="135"/>
                  <a:pt x="232" y="151"/>
                  <a:pt x="229" y="177"/>
                </a:cubicBezTo>
                <a:close/>
                <a:moveTo>
                  <a:pt x="198" y="194"/>
                </a:moveTo>
                <a:cubicBezTo>
                  <a:pt x="201" y="197"/>
                  <a:pt x="202" y="201"/>
                  <a:pt x="202" y="206"/>
                </a:cubicBezTo>
                <a:cubicBezTo>
                  <a:pt x="202" y="210"/>
                  <a:pt x="201" y="214"/>
                  <a:pt x="198" y="217"/>
                </a:cubicBezTo>
                <a:cubicBezTo>
                  <a:pt x="195" y="220"/>
                  <a:pt x="191" y="222"/>
                  <a:pt x="186" y="222"/>
                </a:cubicBezTo>
                <a:cubicBezTo>
                  <a:pt x="182" y="222"/>
                  <a:pt x="178" y="220"/>
                  <a:pt x="175" y="217"/>
                </a:cubicBezTo>
                <a:cubicBezTo>
                  <a:pt x="172" y="214"/>
                  <a:pt x="170" y="210"/>
                  <a:pt x="170" y="206"/>
                </a:cubicBezTo>
                <a:cubicBezTo>
                  <a:pt x="170" y="201"/>
                  <a:pt x="172" y="197"/>
                  <a:pt x="175" y="194"/>
                </a:cubicBezTo>
                <a:cubicBezTo>
                  <a:pt x="178" y="191"/>
                  <a:pt x="182" y="190"/>
                  <a:pt x="186" y="190"/>
                </a:cubicBezTo>
                <a:cubicBezTo>
                  <a:pt x="191" y="190"/>
                  <a:pt x="195" y="191"/>
                  <a:pt x="198" y="194"/>
                </a:cubicBezTo>
                <a:close/>
                <a:moveTo>
                  <a:pt x="352" y="76"/>
                </a:moveTo>
                <a:cubicBezTo>
                  <a:pt x="291" y="76"/>
                  <a:pt x="291" y="76"/>
                  <a:pt x="291" y="76"/>
                </a:cubicBezTo>
                <a:cubicBezTo>
                  <a:pt x="273" y="12"/>
                  <a:pt x="273" y="12"/>
                  <a:pt x="273" y="12"/>
                </a:cubicBezTo>
                <a:cubicBezTo>
                  <a:pt x="271" y="5"/>
                  <a:pt x="265" y="0"/>
                  <a:pt x="258" y="0"/>
                </a:cubicBezTo>
                <a:cubicBezTo>
                  <a:pt x="110" y="0"/>
                  <a:pt x="110" y="0"/>
                  <a:pt x="110" y="0"/>
                </a:cubicBezTo>
                <a:cubicBezTo>
                  <a:pt x="103" y="0"/>
                  <a:pt x="97" y="5"/>
                  <a:pt x="95" y="12"/>
                </a:cubicBezTo>
                <a:cubicBezTo>
                  <a:pt x="77" y="76"/>
                  <a:pt x="77" y="76"/>
                  <a:pt x="77" y="76"/>
                </a:cubicBezTo>
                <a:cubicBezTo>
                  <a:pt x="16" y="76"/>
                  <a:pt x="16" y="76"/>
                  <a:pt x="16" y="76"/>
                </a:cubicBezTo>
                <a:cubicBezTo>
                  <a:pt x="7" y="76"/>
                  <a:pt x="0" y="83"/>
                  <a:pt x="0" y="91"/>
                </a:cubicBezTo>
                <a:cubicBezTo>
                  <a:pt x="0" y="296"/>
                  <a:pt x="0" y="296"/>
                  <a:pt x="0" y="296"/>
                </a:cubicBezTo>
                <a:cubicBezTo>
                  <a:pt x="0" y="305"/>
                  <a:pt x="7" y="312"/>
                  <a:pt x="16" y="312"/>
                </a:cubicBezTo>
                <a:cubicBezTo>
                  <a:pt x="352" y="312"/>
                  <a:pt x="352" y="312"/>
                  <a:pt x="352" y="312"/>
                </a:cubicBezTo>
                <a:cubicBezTo>
                  <a:pt x="361" y="312"/>
                  <a:pt x="368" y="305"/>
                  <a:pt x="368" y="296"/>
                </a:cubicBezTo>
                <a:cubicBezTo>
                  <a:pt x="368" y="91"/>
                  <a:pt x="368" y="91"/>
                  <a:pt x="368" y="91"/>
                </a:cubicBezTo>
                <a:cubicBezTo>
                  <a:pt x="368" y="83"/>
                  <a:pt x="361" y="76"/>
                  <a:pt x="352" y="76"/>
                </a:cubicBezTo>
                <a:close/>
                <a:moveTo>
                  <a:pt x="336" y="280"/>
                </a:moveTo>
                <a:cubicBezTo>
                  <a:pt x="32" y="280"/>
                  <a:pt x="32" y="280"/>
                  <a:pt x="32" y="280"/>
                </a:cubicBezTo>
                <a:cubicBezTo>
                  <a:pt x="32" y="108"/>
                  <a:pt x="32" y="108"/>
                  <a:pt x="32" y="108"/>
                </a:cubicBezTo>
                <a:cubicBezTo>
                  <a:pt x="90" y="108"/>
                  <a:pt x="90" y="108"/>
                  <a:pt x="90" y="108"/>
                </a:cubicBezTo>
                <a:cubicBezTo>
                  <a:pt x="97" y="108"/>
                  <a:pt x="103" y="103"/>
                  <a:pt x="105" y="96"/>
                </a:cubicBezTo>
                <a:cubicBezTo>
                  <a:pt x="122" y="32"/>
                  <a:pt x="122" y="32"/>
                  <a:pt x="122" y="32"/>
                </a:cubicBezTo>
                <a:cubicBezTo>
                  <a:pt x="246" y="32"/>
                  <a:pt x="246" y="32"/>
                  <a:pt x="246" y="32"/>
                </a:cubicBezTo>
                <a:cubicBezTo>
                  <a:pt x="263" y="96"/>
                  <a:pt x="263" y="96"/>
                  <a:pt x="263" y="96"/>
                </a:cubicBezTo>
                <a:cubicBezTo>
                  <a:pt x="265" y="103"/>
                  <a:pt x="271" y="108"/>
                  <a:pt x="278" y="108"/>
                </a:cubicBezTo>
                <a:cubicBezTo>
                  <a:pt x="336" y="108"/>
                  <a:pt x="336" y="108"/>
                  <a:pt x="336" y="108"/>
                </a:cubicBezTo>
                <a:lnTo>
                  <a:pt x="336" y="280"/>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1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A13CCD6-4F16-4E7D-86E1-7BD455B6B622}"/>
              </a:ext>
            </a:extLst>
          </p:cNvPr>
          <p:cNvSpPr>
            <a:spLocks noEditPoints="1"/>
          </p:cNvSpPr>
          <p:nvPr/>
        </p:nvSpPr>
        <p:spPr bwMode="auto">
          <a:xfrm>
            <a:off x="8803984" y="4809742"/>
            <a:ext cx="185738" cy="130175"/>
          </a:xfrm>
          <a:custGeom>
            <a:avLst/>
            <a:gdLst>
              <a:gd name="T0" fmla="*/ 366 w 370"/>
              <a:gd name="T1" fmla="*/ 98 h 260"/>
              <a:gd name="T2" fmla="*/ 353 w 370"/>
              <a:gd name="T3" fmla="*/ 92 h 260"/>
              <a:gd name="T4" fmla="*/ 333 w 370"/>
              <a:gd name="T5" fmla="*/ 92 h 260"/>
              <a:gd name="T6" fmla="*/ 333 w 370"/>
              <a:gd name="T7" fmla="*/ 49 h 260"/>
              <a:gd name="T8" fmla="*/ 320 w 370"/>
              <a:gd name="T9" fmla="*/ 36 h 260"/>
              <a:gd name="T10" fmla="*/ 180 w 370"/>
              <a:gd name="T11" fmla="*/ 36 h 260"/>
              <a:gd name="T12" fmla="*/ 162 w 370"/>
              <a:gd name="T13" fmla="*/ 6 h 260"/>
              <a:gd name="T14" fmla="*/ 150 w 370"/>
              <a:gd name="T15" fmla="*/ 0 h 260"/>
              <a:gd name="T16" fmla="*/ 47 w 370"/>
              <a:gd name="T17" fmla="*/ 0 h 260"/>
              <a:gd name="T18" fmla="*/ 33 w 370"/>
              <a:gd name="T19" fmla="*/ 12 h 260"/>
              <a:gd name="T20" fmla="*/ 33 w 370"/>
              <a:gd name="T21" fmla="*/ 92 h 260"/>
              <a:gd name="T22" fmla="*/ 17 w 370"/>
              <a:gd name="T23" fmla="*/ 92 h 260"/>
              <a:gd name="T24" fmla="*/ 5 w 370"/>
              <a:gd name="T25" fmla="*/ 98 h 260"/>
              <a:gd name="T26" fmla="*/ 1 w 370"/>
              <a:gd name="T27" fmla="*/ 112 h 260"/>
              <a:gd name="T28" fmla="*/ 31 w 370"/>
              <a:gd name="T29" fmla="*/ 247 h 260"/>
              <a:gd name="T30" fmla="*/ 47 w 370"/>
              <a:gd name="T31" fmla="*/ 260 h 260"/>
              <a:gd name="T32" fmla="*/ 320 w 370"/>
              <a:gd name="T33" fmla="*/ 260 h 260"/>
              <a:gd name="T34" fmla="*/ 335 w 370"/>
              <a:gd name="T35" fmla="*/ 248 h 260"/>
              <a:gd name="T36" fmla="*/ 369 w 370"/>
              <a:gd name="T37" fmla="*/ 112 h 260"/>
              <a:gd name="T38" fmla="*/ 366 w 370"/>
              <a:gd name="T39" fmla="*/ 98 h 260"/>
              <a:gd name="T40" fmla="*/ 61 w 370"/>
              <a:gd name="T41" fmla="*/ 28 h 260"/>
              <a:gd name="T42" fmla="*/ 142 w 370"/>
              <a:gd name="T43" fmla="*/ 28 h 260"/>
              <a:gd name="T44" fmla="*/ 160 w 370"/>
              <a:gd name="T45" fmla="*/ 58 h 260"/>
              <a:gd name="T46" fmla="*/ 172 w 370"/>
              <a:gd name="T47" fmla="*/ 64 h 260"/>
              <a:gd name="T48" fmla="*/ 305 w 370"/>
              <a:gd name="T49" fmla="*/ 64 h 260"/>
              <a:gd name="T50" fmla="*/ 305 w 370"/>
              <a:gd name="T51" fmla="*/ 92 h 260"/>
              <a:gd name="T52" fmla="*/ 61 w 370"/>
              <a:gd name="T53" fmla="*/ 92 h 260"/>
              <a:gd name="T54" fmla="*/ 61 w 370"/>
              <a:gd name="T55" fmla="*/ 28 h 260"/>
              <a:gd name="T56" fmla="*/ 307 w 370"/>
              <a:gd name="T57" fmla="*/ 228 h 260"/>
              <a:gd name="T58" fmla="*/ 60 w 370"/>
              <a:gd name="T59" fmla="*/ 228 h 260"/>
              <a:gd name="T60" fmla="*/ 37 w 370"/>
              <a:gd name="T61" fmla="*/ 124 h 260"/>
              <a:gd name="T62" fmla="*/ 333 w 370"/>
              <a:gd name="T63" fmla="*/ 124 h 260"/>
              <a:gd name="T64" fmla="*/ 307 w 370"/>
              <a:gd name="T65" fmla="*/ 22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0" h="260">
                <a:moveTo>
                  <a:pt x="366" y="98"/>
                </a:moveTo>
                <a:cubicBezTo>
                  <a:pt x="363" y="94"/>
                  <a:pt x="358" y="92"/>
                  <a:pt x="353" y="92"/>
                </a:cubicBezTo>
                <a:cubicBezTo>
                  <a:pt x="333" y="92"/>
                  <a:pt x="333" y="92"/>
                  <a:pt x="333" y="92"/>
                </a:cubicBezTo>
                <a:cubicBezTo>
                  <a:pt x="333" y="49"/>
                  <a:pt x="333" y="49"/>
                  <a:pt x="333" y="49"/>
                </a:cubicBezTo>
                <a:cubicBezTo>
                  <a:pt x="333" y="41"/>
                  <a:pt x="327" y="36"/>
                  <a:pt x="320" y="36"/>
                </a:cubicBezTo>
                <a:cubicBezTo>
                  <a:pt x="180" y="36"/>
                  <a:pt x="180" y="36"/>
                  <a:pt x="180" y="36"/>
                </a:cubicBezTo>
                <a:cubicBezTo>
                  <a:pt x="162" y="6"/>
                  <a:pt x="162" y="6"/>
                  <a:pt x="162" y="6"/>
                </a:cubicBezTo>
                <a:cubicBezTo>
                  <a:pt x="159" y="2"/>
                  <a:pt x="155" y="0"/>
                  <a:pt x="150" y="0"/>
                </a:cubicBezTo>
                <a:cubicBezTo>
                  <a:pt x="47" y="0"/>
                  <a:pt x="47" y="0"/>
                  <a:pt x="47" y="0"/>
                </a:cubicBezTo>
                <a:cubicBezTo>
                  <a:pt x="39" y="0"/>
                  <a:pt x="33" y="4"/>
                  <a:pt x="33" y="12"/>
                </a:cubicBezTo>
                <a:cubicBezTo>
                  <a:pt x="33" y="92"/>
                  <a:pt x="33" y="92"/>
                  <a:pt x="33" y="92"/>
                </a:cubicBezTo>
                <a:cubicBezTo>
                  <a:pt x="17" y="92"/>
                  <a:pt x="17" y="92"/>
                  <a:pt x="17" y="92"/>
                </a:cubicBezTo>
                <a:cubicBezTo>
                  <a:pt x="12" y="92"/>
                  <a:pt x="8" y="94"/>
                  <a:pt x="5" y="98"/>
                </a:cubicBezTo>
                <a:cubicBezTo>
                  <a:pt x="2" y="102"/>
                  <a:pt x="0" y="107"/>
                  <a:pt x="1" y="112"/>
                </a:cubicBezTo>
                <a:cubicBezTo>
                  <a:pt x="31" y="247"/>
                  <a:pt x="31" y="247"/>
                  <a:pt x="31" y="247"/>
                </a:cubicBezTo>
                <a:cubicBezTo>
                  <a:pt x="33" y="255"/>
                  <a:pt x="39" y="260"/>
                  <a:pt x="47" y="260"/>
                </a:cubicBezTo>
                <a:cubicBezTo>
                  <a:pt x="320" y="260"/>
                  <a:pt x="320" y="260"/>
                  <a:pt x="320" y="260"/>
                </a:cubicBezTo>
                <a:cubicBezTo>
                  <a:pt x="327" y="260"/>
                  <a:pt x="333" y="255"/>
                  <a:pt x="335" y="248"/>
                </a:cubicBezTo>
                <a:cubicBezTo>
                  <a:pt x="369" y="112"/>
                  <a:pt x="369" y="112"/>
                  <a:pt x="369" y="112"/>
                </a:cubicBezTo>
                <a:cubicBezTo>
                  <a:pt x="370" y="107"/>
                  <a:pt x="369" y="102"/>
                  <a:pt x="366" y="98"/>
                </a:cubicBezTo>
                <a:close/>
                <a:moveTo>
                  <a:pt x="61" y="28"/>
                </a:moveTo>
                <a:cubicBezTo>
                  <a:pt x="142" y="28"/>
                  <a:pt x="142" y="28"/>
                  <a:pt x="142" y="28"/>
                </a:cubicBezTo>
                <a:cubicBezTo>
                  <a:pt x="160" y="58"/>
                  <a:pt x="160" y="58"/>
                  <a:pt x="160" y="58"/>
                </a:cubicBezTo>
                <a:cubicBezTo>
                  <a:pt x="163" y="62"/>
                  <a:pt x="167" y="64"/>
                  <a:pt x="172" y="64"/>
                </a:cubicBezTo>
                <a:cubicBezTo>
                  <a:pt x="305" y="64"/>
                  <a:pt x="305" y="64"/>
                  <a:pt x="305" y="64"/>
                </a:cubicBezTo>
                <a:cubicBezTo>
                  <a:pt x="305" y="92"/>
                  <a:pt x="305" y="92"/>
                  <a:pt x="305" y="92"/>
                </a:cubicBezTo>
                <a:cubicBezTo>
                  <a:pt x="61" y="92"/>
                  <a:pt x="61" y="92"/>
                  <a:pt x="61" y="92"/>
                </a:cubicBezTo>
                <a:lnTo>
                  <a:pt x="61" y="28"/>
                </a:lnTo>
                <a:close/>
                <a:moveTo>
                  <a:pt x="307" y="228"/>
                </a:moveTo>
                <a:cubicBezTo>
                  <a:pt x="60" y="228"/>
                  <a:pt x="60" y="228"/>
                  <a:pt x="60" y="228"/>
                </a:cubicBezTo>
                <a:cubicBezTo>
                  <a:pt x="37" y="124"/>
                  <a:pt x="37" y="124"/>
                  <a:pt x="37" y="124"/>
                </a:cubicBezTo>
                <a:cubicBezTo>
                  <a:pt x="333" y="124"/>
                  <a:pt x="333" y="124"/>
                  <a:pt x="333" y="124"/>
                </a:cubicBezTo>
                <a:lnTo>
                  <a:pt x="307" y="228"/>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11" name="Freeform 13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5A4DE64-7834-4255-880E-D155BCFC568B}"/>
              </a:ext>
            </a:extLst>
          </p:cNvPr>
          <p:cNvSpPr>
            <a:spLocks noEditPoints="1"/>
          </p:cNvSpPr>
          <p:nvPr/>
        </p:nvSpPr>
        <p:spPr bwMode="auto">
          <a:xfrm>
            <a:off x="10481575" y="4782754"/>
            <a:ext cx="147638" cy="184150"/>
          </a:xfrm>
          <a:custGeom>
            <a:avLst/>
            <a:gdLst>
              <a:gd name="T0" fmla="*/ 170 w 296"/>
              <a:gd name="T1" fmla="*/ 308 h 368"/>
              <a:gd name="T2" fmla="*/ 158 w 296"/>
              <a:gd name="T3" fmla="*/ 320 h 368"/>
              <a:gd name="T4" fmla="*/ 138 w 296"/>
              <a:gd name="T5" fmla="*/ 320 h 368"/>
              <a:gd name="T6" fmla="*/ 126 w 296"/>
              <a:gd name="T7" fmla="*/ 308 h 368"/>
              <a:gd name="T8" fmla="*/ 138 w 296"/>
              <a:gd name="T9" fmla="*/ 296 h 368"/>
              <a:gd name="T10" fmla="*/ 158 w 296"/>
              <a:gd name="T11" fmla="*/ 296 h 368"/>
              <a:gd name="T12" fmla="*/ 170 w 296"/>
              <a:gd name="T13" fmla="*/ 308 h 368"/>
              <a:gd name="T14" fmla="*/ 296 w 296"/>
              <a:gd name="T15" fmla="*/ 338 h 368"/>
              <a:gd name="T16" fmla="*/ 266 w 296"/>
              <a:gd name="T17" fmla="*/ 368 h 368"/>
              <a:gd name="T18" fmla="*/ 30 w 296"/>
              <a:gd name="T19" fmla="*/ 368 h 368"/>
              <a:gd name="T20" fmla="*/ 0 w 296"/>
              <a:gd name="T21" fmla="*/ 338 h 368"/>
              <a:gd name="T22" fmla="*/ 0 w 296"/>
              <a:gd name="T23" fmla="*/ 30 h 368"/>
              <a:gd name="T24" fmla="*/ 30 w 296"/>
              <a:gd name="T25" fmla="*/ 0 h 368"/>
              <a:gd name="T26" fmla="*/ 266 w 296"/>
              <a:gd name="T27" fmla="*/ 0 h 368"/>
              <a:gd name="T28" fmla="*/ 296 w 296"/>
              <a:gd name="T29" fmla="*/ 30 h 368"/>
              <a:gd name="T30" fmla="*/ 296 w 296"/>
              <a:gd name="T31" fmla="*/ 338 h 368"/>
              <a:gd name="T32" fmla="*/ 32 w 296"/>
              <a:gd name="T33" fmla="*/ 32 h 368"/>
              <a:gd name="T34" fmla="*/ 32 w 296"/>
              <a:gd name="T35" fmla="*/ 252 h 368"/>
              <a:gd name="T36" fmla="*/ 264 w 296"/>
              <a:gd name="T37" fmla="*/ 252 h 368"/>
              <a:gd name="T38" fmla="*/ 264 w 296"/>
              <a:gd name="T39" fmla="*/ 32 h 368"/>
              <a:gd name="T40" fmla="*/ 32 w 296"/>
              <a:gd name="T41" fmla="*/ 32 h 368"/>
              <a:gd name="T42" fmla="*/ 264 w 296"/>
              <a:gd name="T43" fmla="*/ 336 h 368"/>
              <a:gd name="T44" fmla="*/ 264 w 296"/>
              <a:gd name="T45" fmla="*/ 276 h 368"/>
              <a:gd name="T46" fmla="*/ 32 w 296"/>
              <a:gd name="T47" fmla="*/ 276 h 368"/>
              <a:gd name="T48" fmla="*/ 32 w 296"/>
              <a:gd name="T49" fmla="*/ 336 h 368"/>
              <a:gd name="T50" fmla="*/ 264 w 296"/>
              <a:gd name="T51" fmla="*/ 33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6" h="368">
                <a:moveTo>
                  <a:pt x="170" y="308"/>
                </a:moveTo>
                <a:cubicBezTo>
                  <a:pt x="170" y="315"/>
                  <a:pt x="165" y="320"/>
                  <a:pt x="158" y="320"/>
                </a:cubicBezTo>
                <a:cubicBezTo>
                  <a:pt x="138" y="320"/>
                  <a:pt x="138" y="320"/>
                  <a:pt x="138" y="320"/>
                </a:cubicBezTo>
                <a:cubicBezTo>
                  <a:pt x="131" y="320"/>
                  <a:pt x="126" y="315"/>
                  <a:pt x="126" y="308"/>
                </a:cubicBezTo>
                <a:cubicBezTo>
                  <a:pt x="126" y="301"/>
                  <a:pt x="131" y="296"/>
                  <a:pt x="138" y="296"/>
                </a:cubicBezTo>
                <a:cubicBezTo>
                  <a:pt x="158" y="296"/>
                  <a:pt x="158" y="296"/>
                  <a:pt x="158" y="296"/>
                </a:cubicBezTo>
                <a:cubicBezTo>
                  <a:pt x="165" y="296"/>
                  <a:pt x="170" y="301"/>
                  <a:pt x="170" y="308"/>
                </a:cubicBezTo>
                <a:close/>
                <a:moveTo>
                  <a:pt x="296" y="338"/>
                </a:moveTo>
                <a:cubicBezTo>
                  <a:pt x="296" y="354"/>
                  <a:pt x="282" y="368"/>
                  <a:pt x="266" y="368"/>
                </a:cubicBezTo>
                <a:cubicBezTo>
                  <a:pt x="30" y="368"/>
                  <a:pt x="30" y="368"/>
                  <a:pt x="30" y="368"/>
                </a:cubicBezTo>
                <a:cubicBezTo>
                  <a:pt x="14" y="368"/>
                  <a:pt x="0" y="354"/>
                  <a:pt x="0" y="338"/>
                </a:cubicBezTo>
                <a:cubicBezTo>
                  <a:pt x="0" y="30"/>
                  <a:pt x="0" y="30"/>
                  <a:pt x="0" y="30"/>
                </a:cubicBezTo>
                <a:cubicBezTo>
                  <a:pt x="0" y="14"/>
                  <a:pt x="14" y="0"/>
                  <a:pt x="30" y="0"/>
                </a:cubicBezTo>
                <a:cubicBezTo>
                  <a:pt x="266" y="0"/>
                  <a:pt x="266" y="0"/>
                  <a:pt x="266" y="0"/>
                </a:cubicBezTo>
                <a:cubicBezTo>
                  <a:pt x="282" y="0"/>
                  <a:pt x="296" y="14"/>
                  <a:pt x="296" y="30"/>
                </a:cubicBezTo>
                <a:lnTo>
                  <a:pt x="296" y="338"/>
                </a:lnTo>
                <a:close/>
                <a:moveTo>
                  <a:pt x="32" y="32"/>
                </a:moveTo>
                <a:cubicBezTo>
                  <a:pt x="32" y="252"/>
                  <a:pt x="32" y="252"/>
                  <a:pt x="32" y="252"/>
                </a:cubicBezTo>
                <a:cubicBezTo>
                  <a:pt x="264" y="252"/>
                  <a:pt x="264" y="252"/>
                  <a:pt x="264" y="252"/>
                </a:cubicBezTo>
                <a:cubicBezTo>
                  <a:pt x="264" y="32"/>
                  <a:pt x="264" y="32"/>
                  <a:pt x="264" y="32"/>
                </a:cubicBezTo>
                <a:lnTo>
                  <a:pt x="32" y="32"/>
                </a:lnTo>
                <a:close/>
                <a:moveTo>
                  <a:pt x="264" y="336"/>
                </a:moveTo>
                <a:cubicBezTo>
                  <a:pt x="264" y="276"/>
                  <a:pt x="264" y="276"/>
                  <a:pt x="264" y="276"/>
                </a:cubicBezTo>
                <a:cubicBezTo>
                  <a:pt x="32" y="276"/>
                  <a:pt x="32" y="276"/>
                  <a:pt x="32" y="276"/>
                </a:cubicBezTo>
                <a:cubicBezTo>
                  <a:pt x="32" y="336"/>
                  <a:pt x="32" y="336"/>
                  <a:pt x="32" y="336"/>
                </a:cubicBezTo>
                <a:lnTo>
                  <a:pt x="264" y="336"/>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5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AEF4DB6-52C2-48B1-A407-2C61988AB2F2}"/>
              </a:ext>
            </a:extLst>
          </p:cNvPr>
          <p:cNvSpPr>
            <a:spLocks noEditPoints="1"/>
          </p:cNvSpPr>
          <p:nvPr/>
        </p:nvSpPr>
        <p:spPr bwMode="auto">
          <a:xfrm>
            <a:off x="8240025" y="4801010"/>
            <a:ext cx="184150" cy="147638"/>
          </a:xfrm>
          <a:custGeom>
            <a:avLst/>
            <a:gdLst>
              <a:gd name="T0" fmla="*/ 368 w 368"/>
              <a:gd name="T1" fmla="*/ 16 h 296"/>
              <a:gd name="T2" fmla="*/ 352 w 368"/>
              <a:gd name="T3" fmla="*/ 0 h 296"/>
              <a:gd name="T4" fmla="*/ 16 w 368"/>
              <a:gd name="T5" fmla="*/ 0 h 296"/>
              <a:gd name="T6" fmla="*/ 0 w 368"/>
              <a:gd name="T7" fmla="*/ 16 h 296"/>
              <a:gd name="T8" fmla="*/ 0 w 368"/>
              <a:gd name="T9" fmla="*/ 224 h 296"/>
              <a:gd name="T10" fmla="*/ 16 w 368"/>
              <a:gd name="T11" fmla="*/ 240 h 296"/>
              <a:gd name="T12" fmla="*/ 352 w 368"/>
              <a:gd name="T13" fmla="*/ 240 h 296"/>
              <a:gd name="T14" fmla="*/ 368 w 368"/>
              <a:gd name="T15" fmla="*/ 224 h 296"/>
              <a:gd name="T16" fmla="*/ 368 w 368"/>
              <a:gd name="T17" fmla="*/ 16 h 296"/>
              <a:gd name="T18" fmla="*/ 336 w 368"/>
              <a:gd name="T19" fmla="*/ 208 h 296"/>
              <a:gd name="T20" fmla="*/ 32 w 368"/>
              <a:gd name="T21" fmla="*/ 208 h 296"/>
              <a:gd name="T22" fmla="*/ 32 w 368"/>
              <a:gd name="T23" fmla="*/ 32 h 296"/>
              <a:gd name="T24" fmla="*/ 336 w 368"/>
              <a:gd name="T25" fmla="*/ 32 h 296"/>
              <a:gd name="T26" fmla="*/ 336 w 368"/>
              <a:gd name="T27" fmla="*/ 208 h 296"/>
              <a:gd name="T28" fmla="*/ 278 w 368"/>
              <a:gd name="T29" fmla="*/ 280 h 296"/>
              <a:gd name="T30" fmla="*/ 262 w 368"/>
              <a:gd name="T31" fmla="*/ 296 h 296"/>
              <a:gd name="T32" fmla="*/ 106 w 368"/>
              <a:gd name="T33" fmla="*/ 296 h 296"/>
              <a:gd name="T34" fmla="*/ 90 w 368"/>
              <a:gd name="T35" fmla="*/ 280 h 296"/>
              <a:gd name="T36" fmla="*/ 106 w 368"/>
              <a:gd name="T37" fmla="*/ 264 h 296"/>
              <a:gd name="T38" fmla="*/ 262 w 368"/>
              <a:gd name="T39" fmla="*/ 264 h 296"/>
              <a:gd name="T40" fmla="*/ 278 w 368"/>
              <a:gd name="T41" fmla="*/ 28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8" h="296">
                <a:moveTo>
                  <a:pt x="368" y="16"/>
                </a:moveTo>
                <a:cubicBezTo>
                  <a:pt x="368" y="7"/>
                  <a:pt x="361" y="0"/>
                  <a:pt x="352" y="0"/>
                </a:cubicBezTo>
                <a:cubicBezTo>
                  <a:pt x="16" y="0"/>
                  <a:pt x="16" y="0"/>
                  <a:pt x="16" y="0"/>
                </a:cubicBezTo>
                <a:cubicBezTo>
                  <a:pt x="7" y="0"/>
                  <a:pt x="0" y="7"/>
                  <a:pt x="0" y="16"/>
                </a:cubicBezTo>
                <a:cubicBezTo>
                  <a:pt x="0" y="224"/>
                  <a:pt x="0" y="224"/>
                  <a:pt x="0" y="224"/>
                </a:cubicBezTo>
                <a:cubicBezTo>
                  <a:pt x="0" y="233"/>
                  <a:pt x="7" y="240"/>
                  <a:pt x="16" y="240"/>
                </a:cubicBezTo>
                <a:cubicBezTo>
                  <a:pt x="352" y="240"/>
                  <a:pt x="352" y="240"/>
                  <a:pt x="352" y="240"/>
                </a:cubicBezTo>
                <a:cubicBezTo>
                  <a:pt x="361" y="240"/>
                  <a:pt x="368" y="233"/>
                  <a:pt x="368" y="224"/>
                </a:cubicBezTo>
                <a:lnTo>
                  <a:pt x="368" y="16"/>
                </a:lnTo>
                <a:close/>
                <a:moveTo>
                  <a:pt x="336" y="208"/>
                </a:moveTo>
                <a:cubicBezTo>
                  <a:pt x="32" y="208"/>
                  <a:pt x="32" y="208"/>
                  <a:pt x="32" y="208"/>
                </a:cubicBezTo>
                <a:cubicBezTo>
                  <a:pt x="32" y="32"/>
                  <a:pt x="32" y="32"/>
                  <a:pt x="32" y="32"/>
                </a:cubicBezTo>
                <a:cubicBezTo>
                  <a:pt x="336" y="32"/>
                  <a:pt x="336" y="32"/>
                  <a:pt x="336" y="32"/>
                </a:cubicBezTo>
                <a:lnTo>
                  <a:pt x="336" y="208"/>
                </a:lnTo>
                <a:close/>
                <a:moveTo>
                  <a:pt x="278" y="280"/>
                </a:moveTo>
                <a:cubicBezTo>
                  <a:pt x="278" y="289"/>
                  <a:pt x="271" y="296"/>
                  <a:pt x="262" y="296"/>
                </a:cubicBezTo>
                <a:cubicBezTo>
                  <a:pt x="106" y="296"/>
                  <a:pt x="106" y="296"/>
                  <a:pt x="106" y="296"/>
                </a:cubicBezTo>
                <a:cubicBezTo>
                  <a:pt x="97" y="296"/>
                  <a:pt x="90" y="289"/>
                  <a:pt x="90" y="280"/>
                </a:cubicBezTo>
                <a:cubicBezTo>
                  <a:pt x="90" y="271"/>
                  <a:pt x="97" y="264"/>
                  <a:pt x="106" y="264"/>
                </a:cubicBezTo>
                <a:cubicBezTo>
                  <a:pt x="262" y="264"/>
                  <a:pt x="262" y="264"/>
                  <a:pt x="262" y="264"/>
                </a:cubicBezTo>
                <a:cubicBezTo>
                  <a:pt x="271" y="264"/>
                  <a:pt x="278" y="271"/>
                  <a:pt x="278" y="280"/>
                </a:cubicBez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13" name="Freeform 17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F0DF1567-06E9-4D75-B51F-CA4DEE6C6199}"/>
              </a:ext>
            </a:extLst>
          </p:cNvPr>
          <p:cNvSpPr>
            <a:spLocks noEditPoints="1"/>
          </p:cNvSpPr>
          <p:nvPr/>
        </p:nvSpPr>
        <p:spPr bwMode="auto">
          <a:xfrm>
            <a:off x="9369531" y="4783548"/>
            <a:ext cx="168275" cy="182563"/>
          </a:xfrm>
          <a:custGeom>
            <a:avLst/>
            <a:gdLst>
              <a:gd name="T0" fmla="*/ 84 w 336"/>
              <a:gd name="T1" fmla="*/ 71 h 364"/>
              <a:gd name="T2" fmla="*/ 84 w 336"/>
              <a:gd name="T3" fmla="*/ 20 h 364"/>
              <a:gd name="T4" fmla="*/ 104 w 336"/>
              <a:gd name="T5" fmla="*/ 0 h 364"/>
              <a:gd name="T6" fmla="*/ 124 w 336"/>
              <a:gd name="T7" fmla="*/ 20 h 364"/>
              <a:gd name="T8" fmla="*/ 124 w 336"/>
              <a:gd name="T9" fmla="*/ 71 h 364"/>
              <a:gd name="T10" fmla="*/ 104 w 336"/>
              <a:gd name="T11" fmla="*/ 91 h 364"/>
              <a:gd name="T12" fmla="*/ 84 w 336"/>
              <a:gd name="T13" fmla="*/ 71 h 364"/>
              <a:gd name="T14" fmla="*/ 232 w 336"/>
              <a:gd name="T15" fmla="*/ 91 h 364"/>
              <a:gd name="T16" fmla="*/ 252 w 336"/>
              <a:gd name="T17" fmla="*/ 71 h 364"/>
              <a:gd name="T18" fmla="*/ 252 w 336"/>
              <a:gd name="T19" fmla="*/ 20 h 364"/>
              <a:gd name="T20" fmla="*/ 232 w 336"/>
              <a:gd name="T21" fmla="*/ 0 h 364"/>
              <a:gd name="T22" fmla="*/ 212 w 336"/>
              <a:gd name="T23" fmla="*/ 20 h 364"/>
              <a:gd name="T24" fmla="*/ 212 w 336"/>
              <a:gd name="T25" fmla="*/ 71 h 364"/>
              <a:gd name="T26" fmla="*/ 232 w 336"/>
              <a:gd name="T27" fmla="*/ 91 h 364"/>
              <a:gd name="T28" fmla="*/ 97 w 336"/>
              <a:gd name="T29" fmla="*/ 160 h 364"/>
              <a:gd name="T30" fmla="*/ 239 w 336"/>
              <a:gd name="T31" fmla="*/ 160 h 364"/>
              <a:gd name="T32" fmla="*/ 255 w 336"/>
              <a:gd name="T33" fmla="*/ 144 h 364"/>
              <a:gd name="T34" fmla="*/ 239 w 336"/>
              <a:gd name="T35" fmla="*/ 128 h 364"/>
              <a:gd name="T36" fmla="*/ 97 w 336"/>
              <a:gd name="T37" fmla="*/ 128 h 364"/>
              <a:gd name="T38" fmla="*/ 81 w 336"/>
              <a:gd name="T39" fmla="*/ 144 h 364"/>
              <a:gd name="T40" fmla="*/ 97 w 336"/>
              <a:gd name="T41" fmla="*/ 160 h 364"/>
              <a:gd name="T42" fmla="*/ 320 w 336"/>
              <a:gd name="T43" fmla="*/ 28 h 364"/>
              <a:gd name="T44" fmla="*/ 287 w 336"/>
              <a:gd name="T45" fmla="*/ 28 h 364"/>
              <a:gd name="T46" fmla="*/ 271 w 336"/>
              <a:gd name="T47" fmla="*/ 44 h 364"/>
              <a:gd name="T48" fmla="*/ 287 w 336"/>
              <a:gd name="T49" fmla="*/ 60 h 364"/>
              <a:gd name="T50" fmla="*/ 304 w 336"/>
              <a:gd name="T51" fmla="*/ 60 h 364"/>
              <a:gd name="T52" fmla="*/ 304 w 336"/>
              <a:gd name="T53" fmla="*/ 332 h 364"/>
              <a:gd name="T54" fmla="*/ 32 w 336"/>
              <a:gd name="T55" fmla="*/ 332 h 364"/>
              <a:gd name="T56" fmla="*/ 32 w 336"/>
              <a:gd name="T57" fmla="*/ 60 h 364"/>
              <a:gd name="T58" fmla="*/ 49 w 336"/>
              <a:gd name="T59" fmla="*/ 60 h 364"/>
              <a:gd name="T60" fmla="*/ 65 w 336"/>
              <a:gd name="T61" fmla="*/ 44 h 364"/>
              <a:gd name="T62" fmla="*/ 49 w 336"/>
              <a:gd name="T63" fmla="*/ 28 h 364"/>
              <a:gd name="T64" fmla="*/ 16 w 336"/>
              <a:gd name="T65" fmla="*/ 28 h 364"/>
              <a:gd name="T66" fmla="*/ 0 w 336"/>
              <a:gd name="T67" fmla="*/ 45 h 364"/>
              <a:gd name="T68" fmla="*/ 0 w 336"/>
              <a:gd name="T69" fmla="*/ 348 h 364"/>
              <a:gd name="T70" fmla="*/ 16 w 336"/>
              <a:gd name="T71" fmla="*/ 364 h 364"/>
              <a:gd name="T72" fmla="*/ 320 w 336"/>
              <a:gd name="T73" fmla="*/ 364 h 364"/>
              <a:gd name="T74" fmla="*/ 336 w 336"/>
              <a:gd name="T75" fmla="*/ 348 h 364"/>
              <a:gd name="T76" fmla="*/ 336 w 336"/>
              <a:gd name="T77" fmla="*/ 45 h 364"/>
              <a:gd name="T78" fmla="*/ 320 w 336"/>
              <a:gd name="T79" fmla="*/ 28 h 364"/>
              <a:gd name="T80" fmla="*/ 155 w 336"/>
              <a:gd name="T81" fmla="*/ 60 h 364"/>
              <a:gd name="T82" fmla="*/ 181 w 336"/>
              <a:gd name="T83" fmla="*/ 60 h 364"/>
              <a:gd name="T84" fmla="*/ 197 w 336"/>
              <a:gd name="T85" fmla="*/ 44 h 364"/>
              <a:gd name="T86" fmla="*/ 181 w 336"/>
              <a:gd name="T87" fmla="*/ 28 h 364"/>
              <a:gd name="T88" fmla="*/ 155 w 336"/>
              <a:gd name="T89" fmla="*/ 28 h 364"/>
              <a:gd name="T90" fmla="*/ 139 w 336"/>
              <a:gd name="T91" fmla="*/ 44 h 364"/>
              <a:gd name="T92" fmla="*/ 155 w 336"/>
              <a:gd name="T93" fmla="*/ 60 h 364"/>
              <a:gd name="T94" fmla="*/ 97 w 336"/>
              <a:gd name="T95" fmla="*/ 232 h 364"/>
              <a:gd name="T96" fmla="*/ 239 w 336"/>
              <a:gd name="T97" fmla="*/ 232 h 364"/>
              <a:gd name="T98" fmla="*/ 255 w 336"/>
              <a:gd name="T99" fmla="*/ 216 h 364"/>
              <a:gd name="T100" fmla="*/ 239 w 336"/>
              <a:gd name="T101" fmla="*/ 200 h 364"/>
              <a:gd name="T102" fmla="*/ 97 w 336"/>
              <a:gd name="T103" fmla="*/ 200 h 364"/>
              <a:gd name="T104" fmla="*/ 81 w 336"/>
              <a:gd name="T105" fmla="*/ 216 h 364"/>
              <a:gd name="T106" fmla="*/ 97 w 336"/>
              <a:gd name="T107" fmla="*/ 23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64">
                <a:moveTo>
                  <a:pt x="84" y="71"/>
                </a:moveTo>
                <a:cubicBezTo>
                  <a:pt x="84" y="20"/>
                  <a:pt x="84" y="20"/>
                  <a:pt x="84" y="20"/>
                </a:cubicBezTo>
                <a:cubicBezTo>
                  <a:pt x="84" y="9"/>
                  <a:pt x="93" y="0"/>
                  <a:pt x="104" y="0"/>
                </a:cubicBezTo>
                <a:cubicBezTo>
                  <a:pt x="115" y="0"/>
                  <a:pt x="124" y="9"/>
                  <a:pt x="124" y="20"/>
                </a:cubicBezTo>
                <a:cubicBezTo>
                  <a:pt x="124" y="71"/>
                  <a:pt x="124" y="71"/>
                  <a:pt x="124" y="71"/>
                </a:cubicBezTo>
                <a:cubicBezTo>
                  <a:pt x="124" y="82"/>
                  <a:pt x="115" y="91"/>
                  <a:pt x="104" y="91"/>
                </a:cubicBezTo>
                <a:cubicBezTo>
                  <a:pt x="93" y="91"/>
                  <a:pt x="84" y="82"/>
                  <a:pt x="84" y="71"/>
                </a:cubicBezTo>
                <a:close/>
                <a:moveTo>
                  <a:pt x="232" y="91"/>
                </a:moveTo>
                <a:cubicBezTo>
                  <a:pt x="243" y="91"/>
                  <a:pt x="252" y="82"/>
                  <a:pt x="252" y="71"/>
                </a:cubicBezTo>
                <a:cubicBezTo>
                  <a:pt x="252" y="20"/>
                  <a:pt x="252" y="20"/>
                  <a:pt x="252" y="20"/>
                </a:cubicBezTo>
                <a:cubicBezTo>
                  <a:pt x="252" y="9"/>
                  <a:pt x="243" y="0"/>
                  <a:pt x="232" y="0"/>
                </a:cubicBezTo>
                <a:cubicBezTo>
                  <a:pt x="221" y="0"/>
                  <a:pt x="212" y="9"/>
                  <a:pt x="212" y="20"/>
                </a:cubicBezTo>
                <a:cubicBezTo>
                  <a:pt x="212" y="71"/>
                  <a:pt x="212" y="71"/>
                  <a:pt x="212" y="71"/>
                </a:cubicBezTo>
                <a:cubicBezTo>
                  <a:pt x="212" y="82"/>
                  <a:pt x="221" y="91"/>
                  <a:pt x="232" y="91"/>
                </a:cubicBezTo>
                <a:close/>
                <a:moveTo>
                  <a:pt x="97" y="160"/>
                </a:moveTo>
                <a:cubicBezTo>
                  <a:pt x="239" y="160"/>
                  <a:pt x="239" y="160"/>
                  <a:pt x="239" y="160"/>
                </a:cubicBezTo>
                <a:cubicBezTo>
                  <a:pt x="248" y="160"/>
                  <a:pt x="255" y="153"/>
                  <a:pt x="255" y="144"/>
                </a:cubicBezTo>
                <a:cubicBezTo>
                  <a:pt x="255" y="135"/>
                  <a:pt x="248" y="128"/>
                  <a:pt x="239" y="128"/>
                </a:cubicBezTo>
                <a:cubicBezTo>
                  <a:pt x="97" y="128"/>
                  <a:pt x="97" y="128"/>
                  <a:pt x="97" y="128"/>
                </a:cubicBezTo>
                <a:cubicBezTo>
                  <a:pt x="88" y="128"/>
                  <a:pt x="81" y="135"/>
                  <a:pt x="81" y="144"/>
                </a:cubicBezTo>
                <a:cubicBezTo>
                  <a:pt x="81" y="153"/>
                  <a:pt x="88" y="160"/>
                  <a:pt x="97" y="160"/>
                </a:cubicBezTo>
                <a:close/>
                <a:moveTo>
                  <a:pt x="320" y="28"/>
                </a:moveTo>
                <a:cubicBezTo>
                  <a:pt x="287" y="28"/>
                  <a:pt x="287" y="28"/>
                  <a:pt x="287" y="28"/>
                </a:cubicBezTo>
                <a:cubicBezTo>
                  <a:pt x="278" y="28"/>
                  <a:pt x="271" y="35"/>
                  <a:pt x="271" y="44"/>
                </a:cubicBezTo>
                <a:cubicBezTo>
                  <a:pt x="271" y="53"/>
                  <a:pt x="278" y="60"/>
                  <a:pt x="287" y="60"/>
                </a:cubicBezTo>
                <a:cubicBezTo>
                  <a:pt x="304" y="60"/>
                  <a:pt x="304" y="60"/>
                  <a:pt x="304" y="60"/>
                </a:cubicBezTo>
                <a:cubicBezTo>
                  <a:pt x="304" y="332"/>
                  <a:pt x="304" y="332"/>
                  <a:pt x="304" y="332"/>
                </a:cubicBezTo>
                <a:cubicBezTo>
                  <a:pt x="32" y="332"/>
                  <a:pt x="32" y="332"/>
                  <a:pt x="32" y="332"/>
                </a:cubicBezTo>
                <a:cubicBezTo>
                  <a:pt x="32" y="60"/>
                  <a:pt x="32" y="60"/>
                  <a:pt x="32" y="60"/>
                </a:cubicBezTo>
                <a:cubicBezTo>
                  <a:pt x="49" y="60"/>
                  <a:pt x="49" y="60"/>
                  <a:pt x="49" y="60"/>
                </a:cubicBezTo>
                <a:cubicBezTo>
                  <a:pt x="58" y="60"/>
                  <a:pt x="65" y="53"/>
                  <a:pt x="65" y="44"/>
                </a:cubicBezTo>
                <a:cubicBezTo>
                  <a:pt x="65" y="35"/>
                  <a:pt x="58" y="28"/>
                  <a:pt x="49" y="28"/>
                </a:cubicBezTo>
                <a:cubicBezTo>
                  <a:pt x="16" y="28"/>
                  <a:pt x="16" y="28"/>
                  <a:pt x="16" y="28"/>
                </a:cubicBezTo>
                <a:cubicBezTo>
                  <a:pt x="7" y="28"/>
                  <a:pt x="0" y="37"/>
                  <a:pt x="0" y="45"/>
                </a:cubicBezTo>
                <a:cubicBezTo>
                  <a:pt x="0" y="348"/>
                  <a:pt x="0" y="348"/>
                  <a:pt x="0" y="348"/>
                </a:cubicBezTo>
                <a:cubicBezTo>
                  <a:pt x="0" y="357"/>
                  <a:pt x="7" y="364"/>
                  <a:pt x="16" y="364"/>
                </a:cubicBezTo>
                <a:cubicBezTo>
                  <a:pt x="320" y="364"/>
                  <a:pt x="320" y="364"/>
                  <a:pt x="320" y="364"/>
                </a:cubicBezTo>
                <a:cubicBezTo>
                  <a:pt x="329" y="364"/>
                  <a:pt x="336" y="357"/>
                  <a:pt x="336" y="348"/>
                </a:cubicBezTo>
                <a:cubicBezTo>
                  <a:pt x="336" y="45"/>
                  <a:pt x="336" y="45"/>
                  <a:pt x="336" y="45"/>
                </a:cubicBezTo>
                <a:cubicBezTo>
                  <a:pt x="336" y="37"/>
                  <a:pt x="329" y="28"/>
                  <a:pt x="320" y="28"/>
                </a:cubicBezTo>
                <a:close/>
                <a:moveTo>
                  <a:pt x="155" y="60"/>
                </a:moveTo>
                <a:cubicBezTo>
                  <a:pt x="181" y="60"/>
                  <a:pt x="181" y="60"/>
                  <a:pt x="181" y="60"/>
                </a:cubicBezTo>
                <a:cubicBezTo>
                  <a:pt x="190" y="60"/>
                  <a:pt x="197" y="53"/>
                  <a:pt x="197" y="44"/>
                </a:cubicBezTo>
                <a:cubicBezTo>
                  <a:pt x="197" y="35"/>
                  <a:pt x="190" y="28"/>
                  <a:pt x="181" y="28"/>
                </a:cubicBezTo>
                <a:cubicBezTo>
                  <a:pt x="155" y="28"/>
                  <a:pt x="155" y="28"/>
                  <a:pt x="155" y="28"/>
                </a:cubicBezTo>
                <a:cubicBezTo>
                  <a:pt x="146" y="28"/>
                  <a:pt x="139" y="35"/>
                  <a:pt x="139" y="44"/>
                </a:cubicBezTo>
                <a:cubicBezTo>
                  <a:pt x="139" y="53"/>
                  <a:pt x="146" y="60"/>
                  <a:pt x="155" y="60"/>
                </a:cubicBezTo>
                <a:close/>
                <a:moveTo>
                  <a:pt x="97" y="232"/>
                </a:moveTo>
                <a:cubicBezTo>
                  <a:pt x="239" y="232"/>
                  <a:pt x="239" y="232"/>
                  <a:pt x="239" y="232"/>
                </a:cubicBezTo>
                <a:cubicBezTo>
                  <a:pt x="248" y="232"/>
                  <a:pt x="255" y="225"/>
                  <a:pt x="255" y="216"/>
                </a:cubicBezTo>
                <a:cubicBezTo>
                  <a:pt x="255" y="207"/>
                  <a:pt x="248" y="200"/>
                  <a:pt x="239" y="200"/>
                </a:cubicBezTo>
                <a:cubicBezTo>
                  <a:pt x="97" y="200"/>
                  <a:pt x="97" y="200"/>
                  <a:pt x="97" y="200"/>
                </a:cubicBezTo>
                <a:cubicBezTo>
                  <a:pt x="88" y="200"/>
                  <a:pt x="81" y="207"/>
                  <a:pt x="81" y="216"/>
                </a:cubicBezTo>
                <a:cubicBezTo>
                  <a:pt x="81" y="225"/>
                  <a:pt x="88" y="232"/>
                  <a:pt x="97" y="232"/>
                </a:cubicBezTo>
                <a:close/>
              </a:path>
            </a:pathLst>
          </a:custGeom>
          <a:gradFill>
            <a:gsLst>
              <a:gs pos="0">
                <a:srgbClr val="64CEF4"/>
              </a:gs>
              <a:gs pos="100000">
                <a:srgbClr val="57B2FE"/>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latin typeface="Arial Black" panose="020B0A04020102020204" pitchFamily="34" charset="0"/>
            </a:endParaRPr>
          </a:p>
        </p:txBody>
      </p:sp>
    </p:spTree>
    <p:extLst>
      <p:ext uri="{BB962C8B-B14F-4D97-AF65-F5344CB8AC3E}">
        <p14:creationId xmlns:p14="http://schemas.microsoft.com/office/powerpoint/2010/main" val="2550704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grpId="1" nodeType="withEffect">
                                  <p:stCondLst>
                                    <p:cond delay="0"/>
                                  </p:stCondLst>
                                  <p:childTnLst>
                                    <p:animMotion origin="layout" path="M 0 -0.0206 L 0 7.40741E-7 " pathEditMode="relative" rAng="0" ptsTypes="AA">
                                      <p:cBhvr>
                                        <p:cTn id="9" dur="1000" fill="hold"/>
                                        <p:tgtEl>
                                          <p:spTgt spid="8"/>
                                        </p:tgtEl>
                                        <p:attrNameLst>
                                          <p:attrName>ppt_x</p:attrName>
                                          <p:attrName>ppt_y</p:attrName>
                                        </p:attrNameLst>
                                      </p:cBhvr>
                                      <p:rCtr x="0" y="1019"/>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1.875E-6 2.22222E-6 L -1.875E-6 0.0206 " pathEditMode="relative" rAng="0" ptsTypes="AA">
                                      <p:cBhvr>
                                        <p:cTn id="14" dur="1000" spd="-100000" fill="hold"/>
                                        <p:tgtEl>
                                          <p:spTgt spid="5"/>
                                        </p:tgtEl>
                                        <p:attrNameLst>
                                          <p:attrName>ppt_x</p:attrName>
                                          <p:attrName>ppt_y</p:attrName>
                                        </p:attrNameLst>
                                      </p:cBhvr>
                                      <p:rCtr x="0" y="1019"/>
                                    </p:animMotion>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5" presetClass="path" presetSubtype="0" decel="100000" fill="hold" grpId="1" nodeType="withEffect">
                                  <p:stCondLst>
                                    <p:cond delay="0"/>
                                  </p:stCondLst>
                                  <p:childTnLst>
                                    <p:animMotion origin="layout" path="M 0.02487 -0.0118 L 2.29167E-6 -3.33333E-6 " pathEditMode="relative" rAng="0" ptsTypes="AA">
                                      <p:cBhvr>
                                        <p:cTn id="19" dur="1000" fill="hold"/>
                                        <p:tgtEl>
                                          <p:spTgt spid="6"/>
                                        </p:tgtEl>
                                        <p:attrNameLst>
                                          <p:attrName>ppt_x</p:attrName>
                                          <p:attrName>ppt_y</p:attrName>
                                        </p:attrNameLst>
                                      </p:cBhvr>
                                      <p:rCtr x="-1250" y="579"/>
                                    </p:animMotion>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35" presetClass="path" presetSubtype="0" decel="100000" fill="hold" grpId="1" nodeType="withEffect">
                                  <p:stCondLst>
                                    <p:cond delay="0"/>
                                  </p:stCondLst>
                                  <p:childTnLst>
                                    <p:animMotion origin="layout" path="M 0.02487 0.01436 L 2.29167E-6 -3.33333E-6 " pathEditMode="relative" rAng="0" ptsTypes="AA">
                                      <p:cBhvr>
                                        <p:cTn id="24" dur="1000" fill="hold"/>
                                        <p:tgtEl>
                                          <p:spTgt spid="7"/>
                                        </p:tgtEl>
                                        <p:attrNameLst>
                                          <p:attrName>ppt_x</p:attrName>
                                          <p:attrName>ppt_y</p:attrName>
                                        </p:attrNameLst>
                                      </p:cBhvr>
                                      <p:rCtr x="-1250" y="-718"/>
                                    </p:animMotion>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35" presetClass="path" presetSubtype="0" decel="100000" fill="hold" grpId="1" nodeType="withEffect">
                                  <p:stCondLst>
                                    <p:cond delay="0"/>
                                  </p:stCondLst>
                                  <p:childTnLst>
                                    <p:animMotion origin="layout" path="M 0.01667 2.96296E-6 L 1.25E-6 2.96296E-6 " pathEditMode="relative" rAng="0" ptsTypes="AA">
                                      <p:cBhvr>
                                        <p:cTn id="29" dur="1000" fill="hold"/>
                                        <p:tgtEl>
                                          <p:spTgt spid="12"/>
                                        </p:tgtEl>
                                        <p:attrNameLst>
                                          <p:attrName>ppt_x</p:attrName>
                                          <p:attrName>ppt_y</p:attrName>
                                        </p:attrNameLst>
                                      </p:cBhvr>
                                      <p:rCtr x="-833" y="0"/>
                                    </p:animMotion>
                                  </p:childTnLst>
                                </p:cTn>
                              </p:par>
                              <p:par>
                                <p:cTn id="30" presetID="10" presetClass="entr" presetSubtype="0" fill="hold" grpId="0" nodeType="withEffect">
                                  <p:stCondLst>
                                    <p:cond delay="2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35" presetClass="path" presetSubtype="0" decel="100000" fill="hold" grpId="1" nodeType="withEffect">
                                  <p:stCondLst>
                                    <p:cond delay="200"/>
                                  </p:stCondLst>
                                  <p:childTnLst>
                                    <p:animMotion origin="layout" path="M 0.01667 2.96296E-6 L 1.25E-6 2.96296E-6 " pathEditMode="relative" rAng="0" ptsTypes="AA">
                                      <p:cBhvr>
                                        <p:cTn id="34" dur="1000" fill="hold"/>
                                        <p:tgtEl>
                                          <p:spTgt spid="10"/>
                                        </p:tgtEl>
                                        <p:attrNameLst>
                                          <p:attrName>ppt_x</p:attrName>
                                          <p:attrName>ppt_y</p:attrName>
                                        </p:attrNameLst>
                                      </p:cBhvr>
                                      <p:rCtr x="-833" y="0"/>
                                    </p:animMotion>
                                  </p:childTnLst>
                                </p:cTn>
                              </p:par>
                              <p:par>
                                <p:cTn id="35" presetID="10" presetClass="entr" presetSubtype="0" fill="hold" grpId="0" nodeType="withEffect">
                                  <p:stCondLst>
                                    <p:cond delay="4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35" presetClass="path" presetSubtype="0" decel="100000" fill="hold" grpId="1" nodeType="withEffect">
                                  <p:stCondLst>
                                    <p:cond delay="400"/>
                                  </p:stCondLst>
                                  <p:childTnLst>
                                    <p:animMotion origin="layout" path="M 0.01667 2.96296E-6 L 1.25E-6 2.96296E-6 " pathEditMode="relative" rAng="0" ptsTypes="AA">
                                      <p:cBhvr>
                                        <p:cTn id="39" dur="1000" fill="hold"/>
                                        <p:tgtEl>
                                          <p:spTgt spid="13"/>
                                        </p:tgtEl>
                                        <p:attrNameLst>
                                          <p:attrName>ppt_x</p:attrName>
                                          <p:attrName>ppt_y</p:attrName>
                                        </p:attrNameLst>
                                      </p:cBhvr>
                                      <p:rCtr x="-833" y="0"/>
                                    </p:animMotion>
                                  </p:childTnLst>
                                </p:cTn>
                              </p:par>
                              <p:par>
                                <p:cTn id="40" presetID="10" presetClass="entr" presetSubtype="0" fill="hold" grpId="0" nodeType="withEffect">
                                  <p:stCondLst>
                                    <p:cond delay="6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35" presetClass="path" presetSubtype="0" decel="100000" fill="hold" grpId="1" nodeType="withEffect">
                                  <p:stCondLst>
                                    <p:cond delay="600"/>
                                  </p:stCondLst>
                                  <p:childTnLst>
                                    <p:animMotion origin="layout" path="M 0.01667 2.96296E-6 L 1.25E-6 2.96296E-6 " pathEditMode="relative" rAng="0" ptsTypes="AA">
                                      <p:cBhvr>
                                        <p:cTn id="44" dur="1000" fill="hold"/>
                                        <p:tgtEl>
                                          <p:spTgt spid="9"/>
                                        </p:tgtEl>
                                        <p:attrNameLst>
                                          <p:attrName>ppt_x</p:attrName>
                                          <p:attrName>ppt_y</p:attrName>
                                        </p:attrNameLst>
                                      </p:cBhvr>
                                      <p:rCtr x="-833" y="0"/>
                                    </p:animMotion>
                                  </p:childTnLst>
                                </p:cTn>
                              </p:par>
                              <p:par>
                                <p:cTn id="45" presetID="10" presetClass="entr" presetSubtype="0" fill="hold" grpId="0" nodeType="withEffect">
                                  <p:stCondLst>
                                    <p:cond delay="8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35" presetClass="path" presetSubtype="0" decel="100000" fill="hold" grpId="1" nodeType="withEffect">
                                  <p:stCondLst>
                                    <p:cond delay="800"/>
                                  </p:stCondLst>
                                  <p:childTnLst>
                                    <p:animMotion origin="layout" path="M 0.01667 2.96296E-6 L 1.25E-6 2.96296E-6 " pathEditMode="relative" rAng="0" ptsTypes="AA">
                                      <p:cBhvr>
                                        <p:cTn id="49" dur="1000" fill="hold"/>
                                        <p:tgtEl>
                                          <p:spTgt spid="11"/>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p:bldP spid="7" grpId="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82119BD-95E8-4FFD-8AAF-53C490034F80}"/>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A288CC3-2E74-4271-8E06-816C38F9EC87}"/>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TextBox 4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0CEEE27-0B84-40F7-B9E5-7D1EA8F3A069}"/>
              </a:ext>
            </a:extLst>
          </p:cNvPr>
          <p:cNvSpPr txBox="1"/>
          <p:nvPr/>
        </p:nvSpPr>
        <p:spPr>
          <a:xfrm>
            <a:off x="601440" y="5009879"/>
            <a:ext cx="1329070" cy="669414"/>
          </a:xfrm>
          <a:prstGeom prst="rect">
            <a:avLst/>
          </a:prstGeom>
          <a:noFill/>
        </p:spPr>
        <p:txBody>
          <a:bodyPr wrap="square" rtlCol="0">
            <a:spAutoFit/>
          </a:bodyPr>
          <a:lstStyle>
            <a:defPPr>
              <a:defRPr lang="zh-CN"/>
            </a:defPPr>
            <a:lvl1pPr>
              <a:lnSpc>
                <a:spcPct val="125000"/>
              </a:lnSpc>
              <a:defRPr sz="1000">
                <a:solidFill>
                  <a:schemeClr val="tx1">
                    <a:lumMod val="75000"/>
                    <a:lumOff val="25000"/>
                  </a:schemeClr>
                </a:solidFill>
                <a:ea typeface="Open Sans" panose="020B0606030504020204" pitchFamily="34" charset="0"/>
                <a:cs typeface="Open Sans" panose="020B0606030504020204" pitchFamily="34" charset="0"/>
              </a:defRPr>
            </a:lvl1pPr>
          </a:lstStyle>
          <a:p>
            <a:r>
              <a:rPr lang="en-US" b="1">
                <a:solidFill>
                  <a:schemeClr val="tx1"/>
                </a:solidFill>
                <a:latin typeface="Arial" panose="020B0604020202020204" pitchFamily="34" charset="0"/>
                <a:cs typeface="Arial" panose="020B0604020202020204" pitchFamily="34" charset="0"/>
              </a:rPr>
              <a:t>Facebook</a:t>
            </a:r>
          </a:p>
          <a:p>
            <a:r>
              <a:rPr lang="en-US">
                <a:solidFill>
                  <a:schemeClr val="tx1"/>
                </a:solidFill>
              </a:rPr>
              <a:t>Lid est laborum dolo rumes fugats untras. </a:t>
            </a:r>
          </a:p>
        </p:txBody>
      </p:sp>
      <p:sp>
        <p:nvSpPr>
          <p:cNvPr id="5" name="TextBox 5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403ECF1-8317-4EF0-B58A-6A76D33CDCAA}"/>
              </a:ext>
            </a:extLst>
          </p:cNvPr>
          <p:cNvSpPr txBox="1"/>
          <p:nvPr/>
        </p:nvSpPr>
        <p:spPr>
          <a:xfrm>
            <a:off x="2114710" y="5009879"/>
            <a:ext cx="1329070" cy="669414"/>
          </a:xfrm>
          <a:prstGeom prst="rect">
            <a:avLst/>
          </a:prstGeom>
          <a:noFill/>
        </p:spPr>
        <p:txBody>
          <a:bodyPr wrap="square" rtlCol="0">
            <a:spAutoFit/>
          </a:bodyPr>
          <a:lstStyle>
            <a:defPPr>
              <a:defRPr lang="zh-CN"/>
            </a:defPPr>
            <a:lvl1pPr>
              <a:lnSpc>
                <a:spcPct val="125000"/>
              </a:lnSpc>
              <a:defRPr sz="1000">
                <a:solidFill>
                  <a:schemeClr val="tx1">
                    <a:lumMod val="75000"/>
                    <a:lumOff val="25000"/>
                  </a:schemeClr>
                </a:solidFill>
                <a:ea typeface="Open Sans" panose="020B0606030504020204" pitchFamily="34" charset="0"/>
                <a:cs typeface="Open Sans" panose="020B0606030504020204" pitchFamily="34" charset="0"/>
              </a:defRPr>
            </a:lvl1pPr>
          </a:lstStyle>
          <a:p>
            <a:r>
              <a:rPr lang="en-US" b="1">
                <a:solidFill>
                  <a:schemeClr val="tx1"/>
                </a:solidFill>
                <a:latin typeface="Arial" panose="020B0604020202020204" pitchFamily="34" charset="0"/>
                <a:cs typeface="Arial" panose="020B0604020202020204" pitchFamily="34" charset="0"/>
              </a:rPr>
              <a:t>Twitter</a:t>
            </a:r>
          </a:p>
          <a:p>
            <a:r>
              <a:rPr lang="en-US">
                <a:solidFill>
                  <a:schemeClr val="tx1"/>
                </a:solidFill>
              </a:rPr>
              <a:t>Lid est laborum dolo rumes fugats untras. </a:t>
            </a:r>
          </a:p>
        </p:txBody>
      </p:sp>
      <p:sp>
        <p:nvSpPr>
          <p:cNvPr id="6" name="TextBox 5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4B8F361-5EB2-4D8E-B019-A1EB4E7885C9}"/>
              </a:ext>
            </a:extLst>
          </p:cNvPr>
          <p:cNvSpPr txBox="1"/>
          <p:nvPr/>
        </p:nvSpPr>
        <p:spPr>
          <a:xfrm>
            <a:off x="3627980" y="5009879"/>
            <a:ext cx="1329070" cy="669414"/>
          </a:xfrm>
          <a:prstGeom prst="rect">
            <a:avLst/>
          </a:prstGeom>
          <a:noFill/>
        </p:spPr>
        <p:txBody>
          <a:bodyPr wrap="square" rtlCol="0">
            <a:spAutoFit/>
          </a:bodyPr>
          <a:lstStyle>
            <a:defPPr>
              <a:defRPr lang="zh-CN"/>
            </a:defPPr>
            <a:lvl1pPr>
              <a:lnSpc>
                <a:spcPct val="125000"/>
              </a:lnSpc>
              <a:defRPr sz="1000">
                <a:solidFill>
                  <a:schemeClr val="tx1">
                    <a:lumMod val="75000"/>
                    <a:lumOff val="25000"/>
                  </a:schemeClr>
                </a:solidFill>
                <a:ea typeface="Open Sans" panose="020B0606030504020204" pitchFamily="34" charset="0"/>
                <a:cs typeface="Open Sans" panose="020B0606030504020204" pitchFamily="34" charset="0"/>
              </a:defRPr>
            </a:lvl1pPr>
          </a:lstStyle>
          <a:p>
            <a:r>
              <a:rPr lang="en-US" b="1">
                <a:solidFill>
                  <a:schemeClr val="tx1"/>
                </a:solidFill>
                <a:latin typeface="Arial" panose="020B0604020202020204" pitchFamily="34" charset="0"/>
                <a:cs typeface="Arial" panose="020B0604020202020204" pitchFamily="34" charset="0"/>
              </a:rPr>
              <a:t>WEBSITE</a:t>
            </a:r>
          </a:p>
          <a:p>
            <a:r>
              <a:rPr lang="en-US">
                <a:solidFill>
                  <a:schemeClr val="tx1"/>
                </a:solidFill>
              </a:rPr>
              <a:t>Lid est laborum dolo rumes fugats untras. </a:t>
            </a:r>
          </a:p>
        </p:txBody>
      </p:sp>
      <p:sp>
        <p:nvSpPr>
          <p:cNvPr id="7" name="TextBox 5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6C5F267-8277-452F-A808-E86C87DB115E}"/>
              </a:ext>
            </a:extLst>
          </p:cNvPr>
          <p:cNvSpPr txBox="1"/>
          <p:nvPr/>
        </p:nvSpPr>
        <p:spPr>
          <a:xfrm>
            <a:off x="5141251" y="5009879"/>
            <a:ext cx="1329070" cy="669414"/>
          </a:xfrm>
          <a:prstGeom prst="rect">
            <a:avLst/>
          </a:prstGeom>
          <a:noFill/>
        </p:spPr>
        <p:txBody>
          <a:bodyPr wrap="square" rtlCol="0">
            <a:spAutoFit/>
          </a:bodyPr>
          <a:lstStyle>
            <a:defPPr>
              <a:defRPr lang="zh-CN"/>
            </a:defPPr>
            <a:lvl1pPr>
              <a:lnSpc>
                <a:spcPct val="125000"/>
              </a:lnSpc>
              <a:defRPr sz="1000">
                <a:solidFill>
                  <a:schemeClr val="tx1">
                    <a:lumMod val="75000"/>
                    <a:lumOff val="25000"/>
                  </a:schemeClr>
                </a:solidFill>
                <a:ea typeface="Open Sans" panose="020B0606030504020204" pitchFamily="34" charset="0"/>
                <a:cs typeface="Open Sans" panose="020B0606030504020204" pitchFamily="34" charset="0"/>
              </a:defRPr>
            </a:lvl1pPr>
          </a:lstStyle>
          <a:p>
            <a:r>
              <a:rPr lang="en-US" b="1">
                <a:solidFill>
                  <a:schemeClr val="tx1"/>
                </a:solidFill>
                <a:latin typeface="Arial" panose="020B0604020202020204" pitchFamily="34" charset="0"/>
                <a:cs typeface="Arial" panose="020B0604020202020204" pitchFamily="34" charset="0"/>
              </a:rPr>
              <a:t>EMAIL</a:t>
            </a:r>
          </a:p>
          <a:p>
            <a:r>
              <a:rPr lang="en-US">
                <a:solidFill>
                  <a:schemeClr val="tx1"/>
                </a:solidFill>
              </a:rPr>
              <a:t>Lid est laborum dolo rumes fugats untras. </a:t>
            </a:r>
          </a:p>
        </p:txBody>
      </p:sp>
      <p:grpSp>
        <p:nvGrpSpPr>
          <p:cNvPr id="8" name="组合 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B94E807-0E7E-40E7-AECC-498EF780AFB3}"/>
              </a:ext>
            </a:extLst>
          </p:cNvPr>
          <p:cNvGrpSpPr/>
          <p:nvPr/>
        </p:nvGrpSpPr>
        <p:grpSpPr>
          <a:xfrm>
            <a:off x="697544" y="4084402"/>
            <a:ext cx="723014" cy="723014"/>
            <a:chOff x="697544" y="4084402"/>
            <a:chExt cx="723014" cy="723014"/>
          </a:xfrm>
        </p:grpSpPr>
        <p:sp>
          <p:nvSpPr>
            <p:cNvPr id="9" name="Oval 45"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5C3DF20E-3885-47DB-A68F-002657581895}"/>
                </a:ext>
              </a:extLst>
            </p:cNvPr>
            <p:cNvSpPr/>
            <p:nvPr/>
          </p:nvSpPr>
          <p:spPr>
            <a:xfrm>
              <a:off x="697544" y="4084402"/>
              <a:ext cx="723014" cy="723014"/>
            </a:xfrm>
            <a:prstGeom prst="ellipse">
              <a:avLst/>
            </a:prstGeom>
            <a:gradFill>
              <a:gsLst>
                <a:gs pos="0">
                  <a:srgbClr val="FF649E"/>
                </a:gs>
                <a:gs pos="100000">
                  <a:srgbClr val="FA3777"/>
                </a:gs>
              </a:gsLst>
              <a:lin ang="5400000" scaled="1"/>
            </a:gradFill>
            <a:ln>
              <a:noFill/>
            </a:ln>
            <a:effectLst>
              <a:outerShdw blurRad="254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0" name="Freeform 93">
              <a:extLst>
                <a:ext uri="{FF2B5EF4-FFF2-40B4-BE49-F238E27FC236}">
                  <a16:creationId xmlns:a16="http://schemas.microsoft.com/office/drawing/2014/main" id="{7365CE65-3DB3-4BD3-A222-BD821F0DC8BF}"/>
                </a:ext>
              </a:extLst>
            </p:cNvPr>
            <p:cNvSpPr>
              <a:spLocks noEditPoints="1"/>
            </p:cNvSpPr>
            <p:nvPr/>
          </p:nvSpPr>
          <p:spPr bwMode="auto">
            <a:xfrm>
              <a:off x="916310" y="4340988"/>
              <a:ext cx="285483" cy="209842"/>
            </a:xfrm>
            <a:custGeom>
              <a:avLst/>
              <a:gdLst>
                <a:gd name="T0" fmla="*/ 366 w 372"/>
                <a:gd name="T1" fmla="*/ 77 h 272"/>
                <a:gd name="T2" fmla="*/ 298 w 372"/>
                <a:gd name="T3" fmla="*/ 5 h 272"/>
                <a:gd name="T4" fmla="*/ 286 w 372"/>
                <a:gd name="T5" fmla="*/ 0 h 272"/>
                <a:gd name="T6" fmla="*/ 86 w 372"/>
                <a:gd name="T7" fmla="*/ 0 h 272"/>
                <a:gd name="T8" fmla="*/ 74 w 372"/>
                <a:gd name="T9" fmla="*/ 5 h 272"/>
                <a:gd name="T10" fmla="*/ 6 w 372"/>
                <a:gd name="T11" fmla="*/ 77 h 272"/>
                <a:gd name="T12" fmla="*/ 7 w 372"/>
                <a:gd name="T13" fmla="*/ 99 h 272"/>
                <a:gd name="T14" fmla="*/ 175 w 372"/>
                <a:gd name="T15" fmla="*/ 267 h 272"/>
                <a:gd name="T16" fmla="*/ 186 w 372"/>
                <a:gd name="T17" fmla="*/ 272 h 272"/>
                <a:gd name="T18" fmla="*/ 197 w 372"/>
                <a:gd name="T19" fmla="*/ 267 h 272"/>
                <a:gd name="T20" fmla="*/ 365 w 372"/>
                <a:gd name="T21" fmla="*/ 99 h 272"/>
                <a:gd name="T22" fmla="*/ 366 w 372"/>
                <a:gd name="T23" fmla="*/ 77 h 272"/>
                <a:gd name="T24" fmla="*/ 112 w 372"/>
                <a:gd name="T25" fmla="*/ 100 h 272"/>
                <a:gd name="T26" fmla="*/ 141 w 372"/>
                <a:gd name="T27" fmla="*/ 187 h 272"/>
                <a:gd name="T28" fmla="*/ 55 w 372"/>
                <a:gd name="T29" fmla="*/ 100 h 272"/>
                <a:gd name="T30" fmla="*/ 112 w 372"/>
                <a:gd name="T31" fmla="*/ 100 h 272"/>
                <a:gd name="T32" fmla="*/ 200 w 372"/>
                <a:gd name="T33" fmla="*/ 32 h 272"/>
                <a:gd name="T34" fmla="*/ 225 w 372"/>
                <a:gd name="T35" fmla="*/ 72 h 272"/>
                <a:gd name="T36" fmla="*/ 147 w 372"/>
                <a:gd name="T37" fmla="*/ 72 h 272"/>
                <a:gd name="T38" fmla="*/ 172 w 372"/>
                <a:gd name="T39" fmla="*/ 32 h 272"/>
                <a:gd name="T40" fmla="*/ 200 w 372"/>
                <a:gd name="T41" fmla="*/ 32 h 272"/>
                <a:gd name="T42" fmla="*/ 186 w 372"/>
                <a:gd name="T43" fmla="*/ 233 h 272"/>
                <a:gd name="T44" fmla="*/ 186 w 372"/>
                <a:gd name="T45" fmla="*/ 232 h 272"/>
                <a:gd name="T46" fmla="*/ 141 w 372"/>
                <a:gd name="T47" fmla="*/ 100 h 272"/>
                <a:gd name="T48" fmla="*/ 231 w 372"/>
                <a:gd name="T49" fmla="*/ 100 h 272"/>
                <a:gd name="T50" fmla="*/ 186 w 372"/>
                <a:gd name="T51" fmla="*/ 232 h 272"/>
                <a:gd name="T52" fmla="*/ 186 w 372"/>
                <a:gd name="T53" fmla="*/ 233 h 272"/>
                <a:gd name="T54" fmla="*/ 260 w 372"/>
                <a:gd name="T55" fmla="*/ 100 h 272"/>
                <a:gd name="T56" fmla="*/ 317 w 372"/>
                <a:gd name="T57" fmla="*/ 100 h 272"/>
                <a:gd name="T58" fmla="*/ 231 w 372"/>
                <a:gd name="T59" fmla="*/ 187 h 272"/>
                <a:gd name="T60" fmla="*/ 260 w 372"/>
                <a:gd name="T61" fmla="*/ 100 h 272"/>
                <a:gd name="T62" fmla="*/ 319 w 372"/>
                <a:gd name="T63" fmla="*/ 72 h 272"/>
                <a:gd name="T64" fmla="*/ 258 w 372"/>
                <a:gd name="T65" fmla="*/ 72 h 272"/>
                <a:gd name="T66" fmla="*/ 232 w 372"/>
                <a:gd name="T67" fmla="*/ 32 h 272"/>
                <a:gd name="T68" fmla="*/ 279 w 372"/>
                <a:gd name="T69" fmla="*/ 32 h 272"/>
                <a:gd name="T70" fmla="*/ 319 w 372"/>
                <a:gd name="T71" fmla="*/ 72 h 272"/>
                <a:gd name="T72" fmla="*/ 93 w 372"/>
                <a:gd name="T73" fmla="*/ 32 h 272"/>
                <a:gd name="T74" fmla="*/ 140 w 372"/>
                <a:gd name="T75" fmla="*/ 32 h 272"/>
                <a:gd name="T76" fmla="*/ 114 w 372"/>
                <a:gd name="T77" fmla="*/ 72 h 272"/>
                <a:gd name="T78" fmla="*/ 53 w 372"/>
                <a:gd name="T79" fmla="*/ 72 h 272"/>
                <a:gd name="T80" fmla="*/ 93 w 372"/>
                <a:gd name="T81" fmla="*/ 3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2" h="272">
                  <a:moveTo>
                    <a:pt x="366" y="77"/>
                  </a:moveTo>
                  <a:cubicBezTo>
                    <a:pt x="298" y="5"/>
                    <a:pt x="298" y="5"/>
                    <a:pt x="298" y="5"/>
                  </a:cubicBezTo>
                  <a:cubicBezTo>
                    <a:pt x="295" y="2"/>
                    <a:pt x="291" y="0"/>
                    <a:pt x="286" y="0"/>
                  </a:cubicBezTo>
                  <a:cubicBezTo>
                    <a:pt x="86" y="0"/>
                    <a:pt x="86" y="0"/>
                    <a:pt x="86" y="0"/>
                  </a:cubicBezTo>
                  <a:cubicBezTo>
                    <a:pt x="81" y="0"/>
                    <a:pt x="77" y="2"/>
                    <a:pt x="74" y="5"/>
                  </a:cubicBezTo>
                  <a:cubicBezTo>
                    <a:pt x="6" y="77"/>
                    <a:pt x="6" y="77"/>
                    <a:pt x="6" y="77"/>
                  </a:cubicBezTo>
                  <a:cubicBezTo>
                    <a:pt x="0" y="83"/>
                    <a:pt x="1" y="93"/>
                    <a:pt x="7" y="99"/>
                  </a:cubicBezTo>
                  <a:cubicBezTo>
                    <a:pt x="175" y="267"/>
                    <a:pt x="175" y="267"/>
                    <a:pt x="175" y="267"/>
                  </a:cubicBezTo>
                  <a:cubicBezTo>
                    <a:pt x="178" y="270"/>
                    <a:pt x="182" y="272"/>
                    <a:pt x="186" y="272"/>
                  </a:cubicBezTo>
                  <a:cubicBezTo>
                    <a:pt x="190" y="272"/>
                    <a:pt x="194" y="270"/>
                    <a:pt x="197" y="267"/>
                  </a:cubicBezTo>
                  <a:cubicBezTo>
                    <a:pt x="365" y="99"/>
                    <a:pt x="365" y="99"/>
                    <a:pt x="365" y="99"/>
                  </a:cubicBezTo>
                  <a:cubicBezTo>
                    <a:pt x="371" y="93"/>
                    <a:pt x="372" y="83"/>
                    <a:pt x="366" y="77"/>
                  </a:cubicBezTo>
                  <a:close/>
                  <a:moveTo>
                    <a:pt x="112" y="100"/>
                  </a:moveTo>
                  <a:cubicBezTo>
                    <a:pt x="141" y="187"/>
                    <a:pt x="141" y="187"/>
                    <a:pt x="141" y="187"/>
                  </a:cubicBezTo>
                  <a:cubicBezTo>
                    <a:pt x="55" y="100"/>
                    <a:pt x="55" y="100"/>
                    <a:pt x="55" y="100"/>
                  </a:cubicBezTo>
                  <a:lnTo>
                    <a:pt x="112" y="100"/>
                  </a:lnTo>
                  <a:close/>
                  <a:moveTo>
                    <a:pt x="200" y="32"/>
                  </a:moveTo>
                  <a:cubicBezTo>
                    <a:pt x="225" y="72"/>
                    <a:pt x="225" y="72"/>
                    <a:pt x="225" y="72"/>
                  </a:cubicBezTo>
                  <a:cubicBezTo>
                    <a:pt x="147" y="72"/>
                    <a:pt x="147" y="72"/>
                    <a:pt x="147" y="72"/>
                  </a:cubicBezTo>
                  <a:cubicBezTo>
                    <a:pt x="172" y="32"/>
                    <a:pt x="172" y="32"/>
                    <a:pt x="172" y="32"/>
                  </a:cubicBezTo>
                  <a:lnTo>
                    <a:pt x="200" y="32"/>
                  </a:lnTo>
                  <a:close/>
                  <a:moveTo>
                    <a:pt x="186" y="233"/>
                  </a:moveTo>
                  <a:cubicBezTo>
                    <a:pt x="186" y="232"/>
                    <a:pt x="186" y="232"/>
                    <a:pt x="186" y="232"/>
                  </a:cubicBezTo>
                  <a:cubicBezTo>
                    <a:pt x="141" y="100"/>
                    <a:pt x="141" y="100"/>
                    <a:pt x="141" y="100"/>
                  </a:cubicBezTo>
                  <a:cubicBezTo>
                    <a:pt x="231" y="100"/>
                    <a:pt x="231" y="100"/>
                    <a:pt x="231" y="100"/>
                  </a:cubicBezTo>
                  <a:cubicBezTo>
                    <a:pt x="186" y="232"/>
                    <a:pt x="186" y="232"/>
                    <a:pt x="186" y="232"/>
                  </a:cubicBezTo>
                  <a:lnTo>
                    <a:pt x="186" y="233"/>
                  </a:lnTo>
                  <a:close/>
                  <a:moveTo>
                    <a:pt x="260" y="100"/>
                  </a:moveTo>
                  <a:cubicBezTo>
                    <a:pt x="317" y="100"/>
                    <a:pt x="317" y="100"/>
                    <a:pt x="317" y="100"/>
                  </a:cubicBezTo>
                  <a:cubicBezTo>
                    <a:pt x="231" y="187"/>
                    <a:pt x="231" y="187"/>
                    <a:pt x="231" y="187"/>
                  </a:cubicBezTo>
                  <a:lnTo>
                    <a:pt x="260" y="100"/>
                  </a:lnTo>
                  <a:close/>
                  <a:moveTo>
                    <a:pt x="319" y="72"/>
                  </a:moveTo>
                  <a:cubicBezTo>
                    <a:pt x="258" y="72"/>
                    <a:pt x="258" y="72"/>
                    <a:pt x="258" y="72"/>
                  </a:cubicBezTo>
                  <a:cubicBezTo>
                    <a:pt x="232" y="32"/>
                    <a:pt x="232" y="32"/>
                    <a:pt x="232" y="32"/>
                  </a:cubicBezTo>
                  <a:cubicBezTo>
                    <a:pt x="279" y="32"/>
                    <a:pt x="279" y="32"/>
                    <a:pt x="279" y="32"/>
                  </a:cubicBezTo>
                  <a:lnTo>
                    <a:pt x="319" y="72"/>
                  </a:lnTo>
                  <a:close/>
                  <a:moveTo>
                    <a:pt x="93" y="32"/>
                  </a:moveTo>
                  <a:cubicBezTo>
                    <a:pt x="140" y="32"/>
                    <a:pt x="140" y="32"/>
                    <a:pt x="140" y="32"/>
                  </a:cubicBezTo>
                  <a:cubicBezTo>
                    <a:pt x="114" y="72"/>
                    <a:pt x="114" y="72"/>
                    <a:pt x="114" y="72"/>
                  </a:cubicBezTo>
                  <a:cubicBezTo>
                    <a:pt x="53" y="72"/>
                    <a:pt x="53" y="72"/>
                    <a:pt x="53" y="72"/>
                  </a:cubicBezTo>
                  <a:lnTo>
                    <a:pt x="93" y="3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1" name="组合 1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41E516B-6182-4D39-9A72-A2C69D23B88D}"/>
              </a:ext>
            </a:extLst>
          </p:cNvPr>
          <p:cNvGrpSpPr/>
          <p:nvPr/>
        </p:nvGrpSpPr>
        <p:grpSpPr>
          <a:xfrm>
            <a:off x="2210502" y="4084402"/>
            <a:ext cx="723014" cy="723014"/>
            <a:chOff x="2210502" y="4084402"/>
            <a:chExt cx="723014" cy="723014"/>
          </a:xfrm>
        </p:grpSpPr>
        <p:sp>
          <p:nvSpPr>
            <p:cNvPr id="12" name="Oval 46"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E88698FA-130D-4027-B436-9841AC847ED8}"/>
                </a:ext>
              </a:extLst>
            </p:cNvPr>
            <p:cNvSpPr/>
            <p:nvPr/>
          </p:nvSpPr>
          <p:spPr>
            <a:xfrm>
              <a:off x="2210502" y="4084402"/>
              <a:ext cx="723014" cy="723014"/>
            </a:xfrm>
            <a:prstGeom prst="ellipse">
              <a:avLst/>
            </a:pr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3" name="Freeform 95">
              <a:extLst>
                <a:ext uri="{FF2B5EF4-FFF2-40B4-BE49-F238E27FC236}">
                  <a16:creationId xmlns:a16="http://schemas.microsoft.com/office/drawing/2014/main" id="{1D083C86-A920-4D3E-A251-4E95CDCCAADA}"/>
                </a:ext>
              </a:extLst>
            </p:cNvPr>
            <p:cNvSpPr>
              <a:spLocks noEditPoints="1"/>
            </p:cNvSpPr>
            <p:nvPr/>
          </p:nvSpPr>
          <p:spPr bwMode="auto">
            <a:xfrm>
              <a:off x="2436588" y="4312928"/>
              <a:ext cx="270843" cy="265963"/>
            </a:xfrm>
            <a:custGeom>
              <a:avLst/>
              <a:gdLst>
                <a:gd name="T0" fmla="*/ 347 w 354"/>
                <a:gd name="T1" fmla="*/ 29 h 346"/>
                <a:gd name="T2" fmla="*/ 348 w 354"/>
                <a:gd name="T3" fmla="*/ 7 h 346"/>
                <a:gd name="T4" fmla="*/ 325 w 354"/>
                <a:gd name="T5" fmla="*/ 7 h 346"/>
                <a:gd name="T6" fmla="*/ 277 w 354"/>
                <a:gd name="T7" fmla="*/ 54 h 346"/>
                <a:gd name="T8" fmla="*/ 76 w 354"/>
                <a:gd name="T9" fmla="*/ 54 h 346"/>
                <a:gd name="T10" fmla="*/ 76 w 354"/>
                <a:gd name="T11" fmla="*/ 25 h 346"/>
                <a:gd name="T12" fmla="*/ 60 w 354"/>
                <a:gd name="T13" fmla="*/ 9 h 346"/>
                <a:gd name="T14" fmla="*/ 44 w 354"/>
                <a:gd name="T15" fmla="*/ 25 h 346"/>
                <a:gd name="T16" fmla="*/ 44 w 354"/>
                <a:gd name="T17" fmla="*/ 54 h 346"/>
                <a:gd name="T18" fmla="*/ 16 w 354"/>
                <a:gd name="T19" fmla="*/ 54 h 346"/>
                <a:gd name="T20" fmla="*/ 0 w 354"/>
                <a:gd name="T21" fmla="*/ 70 h 346"/>
                <a:gd name="T22" fmla="*/ 16 w 354"/>
                <a:gd name="T23" fmla="*/ 86 h 346"/>
                <a:gd name="T24" fmla="*/ 44 w 354"/>
                <a:gd name="T25" fmla="*/ 86 h 346"/>
                <a:gd name="T26" fmla="*/ 44 w 354"/>
                <a:gd name="T27" fmla="*/ 286 h 346"/>
                <a:gd name="T28" fmla="*/ 44 w 354"/>
                <a:gd name="T29" fmla="*/ 287 h 346"/>
                <a:gd name="T30" fmla="*/ 45 w 354"/>
                <a:gd name="T31" fmla="*/ 289 h 346"/>
                <a:gd name="T32" fmla="*/ 45 w 354"/>
                <a:gd name="T33" fmla="*/ 290 h 346"/>
                <a:gd name="T34" fmla="*/ 46 w 354"/>
                <a:gd name="T35" fmla="*/ 292 h 346"/>
                <a:gd name="T36" fmla="*/ 46 w 354"/>
                <a:gd name="T37" fmla="*/ 293 h 346"/>
                <a:gd name="T38" fmla="*/ 47 w 354"/>
                <a:gd name="T39" fmla="*/ 294 h 346"/>
                <a:gd name="T40" fmla="*/ 48 w 354"/>
                <a:gd name="T41" fmla="*/ 296 h 346"/>
                <a:gd name="T42" fmla="*/ 49 w 354"/>
                <a:gd name="T43" fmla="*/ 297 h 346"/>
                <a:gd name="T44" fmla="*/ 49 w 354"/>
                <a:gd name="T45" fmla="*/ 297 h 346"/>
                <a:gd name="T46" fmla="*/ 51 w 354"/>
                <a:gd name="T47" fmla="*/ 299 h 346"/>
                <a:gd name="T48" fmla="*/ 52 w 354"/>
                <a:gd name="T49" fmla="*/ 299 h 346"/>
                <a:gd name="T50" fmla="*/ 54 w 354"/>
                <a:gd name="T51" fmla="*/ 300 h 346"/>
                <a:gd name="T52" fmla="*/ 56 w 354"/>
                <a:gd name="T53" fmla="*/ 301 h 346"/>
                <a:gd name="T54" fmla="*/ 57 w 354"/>
                <a:gd name="T55" fmla="*/ 301 h 346"/>
                <a:gd name="T56" fmla="*/ 60 w 354"/>
                <a:gd name="T57" fmla="*/ 302 h 346"/>
                <a:gd name="T58" fmla="*/ 61 w 354"/>
                <a:gd name="T59" fmla="*/ 302 h 346"/>
                <a:gd name="T60" fmla="*/ 268 w 354"/>
                <a:gd name="T61" fmla="*/ 302 h 346"/>
                <a:gd name="T62" fmla="*/ 268 w 354"/>
                <a:gd name="T63" fmla="*/ 330 h 346"/>
                <a:gd name="T64" fmla="*/ 284 w 354"/>
                <a:gd name="T65" fmla="*/ 346 h 346"/>
                <a:gd name="T66" fmla="*/ 300 w 354"/>
                <a:gd name="T67" fmla="*/ 330 h 346"/>
                <a:gd name="T68" fmla="*/ 300 w 354"/>
                <a:gd name="T69" fmla="*/ 302 h 346"/>
                <a:gd name="T70" fmla="*/ 328 w 354"/>
                <a:gd name="T71" fmla="*/ 302 h 346"/>
                <a:gd name="T72" fmla="*/ 344 w 354"/>
                <a:gd name="T73" fmla="*/ 286 h 346"/>
                <a:gd name="T74" fmla="*/ 328 w 354"/>
                <a:gd name="T75" fmla="*/ 270 h 346"/>
                <a:gd name="T76" fmla="*/ 300 w 354"/>
                <a:gd name="T77" fmla="*/ 270 h 346"/>
                <a:gd name="T78" fmla="*/ 300 w 354"/>
                <a:gd name="T79" fmla="*/ 76 h 346"/>
                <a:gd name="T80" fmla="*/ 347 w 354"/>
                <a:gd name="T81" fmla="*/ 29 h 346"/>
                <a:gd name="T82" fmla="*/ 244 w 354"/>
                <a:gd name="T83" fmla="*/ 86 h 346"/>
                <a:gd name="T84" fmla="*/ 76 w 354"/>
                <a:gd name="T85" fmla="*/ 248 h 346"/>
                <a:gd name="T86" fmla="*/ 76 w 354"/>
                <a:gd name="T87" fmla="*/ 86 h 346"/>
                <a:gd name="T88" fmla="*/ 244 w 354"/>
                <a:gd name="T89" fmla="*/ 86 h 346"/>
                <a:gd name="T90" fmla="*/ 268 w 354"/>
                <a:gd name="T91" fmla="*/ 270 h 346"/>
                <a:gd name="T92" fmla="*/ 100 w 354"/>
                <a:gd name="T93" fmla="*/ 270 h 346"/>
                <a:gd name="T94" fmla="*/ 268 w 354"/>
                <a:gd name="T95" fmla="*/ 107 h 346"/>
                <a:gd name="T96" fmla="*/ 268 w 354"/>
                <a:gd name="T97" fmla="*/ 270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54" h="346">
                  <a:moveTo>
                    <a:pt x="347" y="29"/>
                  </a:moveTo>
                  <a:cubicBezTo>
                    <a:pt x="354" y="23"/>
                    <a:pt x="354" y="13"/>
                    <a:pt x="348" y="7"/>
                  </a:cubicBezTo>
                  <a:cubicBezTo>
                    <a:pt x="341" y="0"/>
                    <a:pt x="331" y="1"/>
                    <a:pt x="325" y="7"/>
                  </a:cubicBezTo>
                  <a:cubicBezTo>
                    <a:pt x="277" y="54"/>
                    <a:pt x="277" y="54"/>
                    <a:pt x="277" y="54"/>
                  </a:cubicBezTo>
                  <a:cubicBezTo>
                    <a:pt x="76" y="54"/>
                    <a:pt x="76" y="54"/>
                    <a:pt x="76" y="54"/>
                  </a:cubicBezTo>
                  <a:cubicBezTo>
                    <a:pt x="76" y="25"/>
                    <a:pt x="76" y="25"/>
                    <a:pt x="76" y="25"/>
                  </a:cubicBezTo>
                  <a:cubicBezTo>
                    <a:pt x="76" y="16"/>
                    <a:pt x="69" y="9"/>
                    <a:pt x="60" y="9"/>
                  </a:cubicBezTo>
                  <a:cubicBezTo>
                    <a:pt x="51" y="9"/>
                    <a:pt x="44" y="16"/>
                    <a:pt x="44" y="25"/>
                  </a:cubicBezTo>
                  <a:cubicBezTo>
                    <a:pt x="44" y="54"/>
                    <a:pt x="44" y="54"/>
                    <a:pt x="44" y="54"/>
                  </a:cubicBezTo>
                  <a:cubicBezTo>
                    <a:pt x="16" y="54"/>
                    <a:pt x="16" y="54"/>
                    <a:pt x="16" y="54"/>
                  </a:cubicBezTo>
                  <a:cubicBezTo>
                    <a:pt x="7" y="54"/>
                    <a:pt x="0" y="61"/>
                    <a:pt x="0" y="70"/>
                  </a:cubicBezTo>
                  <a:cubicBezTo>
                    <a:pt x="0" y="79"/>
                    <a:pt x="7" y="86"/>
                    <a:pt x="16" y="86"/>
                  </a:cubicBezTo>
                  <a:cubicBezTo>
                    <a:pt x="44" y="86"/>
                    <a:pt x="44" y="86"/>
                    <a:pt x="44" y="86"/>
                  </a:cubicBezTo>
                  <a:cubicBezTo>
                    <a:pt x="44" y="286"/>
                    <a:pt x="44" y="286"/>
                    <a:pt x="44" y="286"/>
                  </a:cubicBezTo>
                  <a:cubicBezTo>
                    <a:pt x="44" y="286"/>
                    <a:pt x="44" y="286"/>
                    <a:pt x="44" y="287"/>
                  </a:cubicBezTo>
                  <a:cubicBezTo>
                    <a:pt x="44" y="287"/>
                    <a:pt x="45" y="288"/>
                    <a:pt x="45" y="289"/>
                  </a:cubicBezTo>
                  <a:cubicBezTo>
                    <a:pt x="45" y="289"/>
                    <a:pt x="45" y="290"/>
                    <a:pt x="45" y="290"/>
                  </a:cubicBezTo>
                  <a:cubicBezTo>
                    <a:pt x="45" y="291"/>
                    <a:pt x="45" y="291"/>
                    <a:pt x="46" y="292"/>
                  </a:cubicBezTo>
                  <a:cubicBezTo>
                    <a:pt x="46" y="292"/>
                    <a:pt x="46" y="293"/>
                    <a:pt x="46" y="293"/>
                  </a:cubicBezTo>
                  <a:cubicBezTo>
                    <a:pt x="47" y="294"/>
                    <a:pt x="47" y="294"/>
                    <a:pt x="47" y="294"/>
                  </a:cubicBezTo>
                  <a:cubicBezTo>
                    <a:pt x="48" y="295"/>
                    <a:pt x="48" y="296"/>
                    <a:pt x="48" y="296"/>
                  </a:cubicBezTo>
                  <a:cubicBezTo>
                    <a:pt x="49" y="296"/>
                    <a:pt x="49" y="297"/>
                    <a:pt x="49" y="297"/>
                  </a:cubicBezTo>
                  <a:cubicBezTo>
                    <a:pt x="49" y="297"/>
                    <a:pt x="49" y="297"/>
                    <a:pt x="49" y="297"/>
                  </a:cubicBezTo>
                  <a:cubicBezTo>
                    <a:pt x="50" y="298"/>
                    <a:pt x="51" y="298"/>
                    <a:pt x="51" y="299"/>
                  </a:cubicBezTo>
                  <a:cubicBezTo>
                    <a:pt x="52" y="299"/>
                    <a:pt x="52" y="299"/>
                    <a:pt x="52" y="299"/>
                  </a:cubicBezTo>
                  <a:cubicBezTo>
                    <a:pt x="53" y="300"/>
                    <a:pt x="54" y="300"/>
                    <a:pt x="54" y="300"/>
                  </a:cubicBezTo>
                  <a:cubicBezTo>
                    <a:pt x="55" y="301"/>
                    <a:pt x="55" y="301"/>
                    <a:pt x="56" y="301"/>
                  </a:cubicBezTo>
                  <a:cubicBezTo>
                    <a:pt x="56" y="301"/>
                    <a:pt x="57" y="301"/>
                    <a:pt x="57" y="301"/>
                  </a:cubicBezTo>
                  <a:cubicBezTo>
                    <a:pt x="58" y="302"/>
                    <a:pt x="59" y="302"/>
                    <a:pt x="60" y="302"/>
                  </a:cubicBezTo>
                  <a:cubicBezTo>
                    <a:pt x="60" y="302"/>
                    <a:pt x="60" y="302"/>
                    <a:pt x="61" y="302"/>
                  </a:cubicBezTo>
                  <a:cubicBezTo>
                    <a:pt x="268" y="302"/>
                    <a:pt x="268" y="302"/>
                    <a:pt x="268" y="302"/>
                  </a:cubicBezTo>
                  <a:cubicBezTo>
                    <a:pt x="268" y="330"/>
                    <a:pt x="268" y="330"/>
                    <a:pt x="268" y="330"/>
                  </a:cubicBezTo>
                  <a:cubicBezTo>
                    <a:pt x="268" y="339"/>
                    <a:pt x="275" y="346"/>
                    <a:pt x="284" y="346"/>
                  </a:cubicBezTo>
                  <a:cubicBezTo>
                    <a:pt x="293" y="346"/>
                    <a:pt x="300" y="339"/>
                    <a:pt x="300" y="330"/>
                  </a:cubicBezTo>
                  <a:cubicBezTo>
                    <a:pt x="300" y="302"/>
                    <a:pt x="300" y="302"/>
                    <a:pt x="300" y="302"/>
                  </a:cubicBezTo>
                  <a:cubicBezTo>
                    <a:pt x="328" y="302"/>
                    <a:pt x="328" y="302"/>
                    <a:pt x="328" y="302"/>
                  </a:cubicBezTo>
                  <a:cubicBezTo>
                    <a:pt x="337" y="302"/>
                    <a:pt x="344" y="295"/>
                    <a:pt x="344" y="286"/>
                  </a:cubicBezTo>
                  <a:cubicBezTo>
                    <a:pt x="344" y="277"/>
                    <a:pt x="337" y="270"/>
                    <a:pt x="328" y="270"/>
                  </a:cubicBezTo>
                  <a:cubicBezTo>
                    <a:pt x="300" y="270"/>
                    <a:pt x="300" y="270"/>
                    <a:pt x="300" y="270"/>
                  </a:cubicBezTo>
                  <a:cubicBezTo>
                    <a:pt x="300" y="76"/>
                    <a:pt x="300" y="76"/>
                    <a:pt x="300" y="76"/>
                  </a:cubicBezTo>
                  <a:lnTo>
                    <a:pt x="347" y="29"/>
                  </a:lnTo>
                  <a:close/>
                  <a:moveTo>
                    <a:pt x="244" y="86"/>
                  </a:moveTo>
                  <a:cubicBezTo>
                    <a:pt x="76" y="248"/>
                    <a:pt x="76" y="248"/>
                    <a:pt x="76" y="248"/>
                  </a:cubicBezTo>
                  <a:cubicBezTo>
                    <a:pt x="76" y="86"/>
                    <a:pt x="76" y="86"/>
                    <a:pt x="76" y="86"/>
                  </a:cubicBezTo>
                  <a:lnTo>
                    <a:pt x="244" y="86"/>
                  </a:lnTo>
                  <a:close/>
                  <a:moveTo>
                    <a:pt x="268" y="270"/>
                  </a:moveTo>
                  <a:cubicBezTo>
                    <a:pt x="100" y="270"/>
                    <a:pt x="100" y="270"/>
                    <a:pt x="100" y="270"/>
                  </a:cubicBezTo>
                  <a:cubicBezTo>
                    <a:pt x="268" y="107"/>
                    <a:pt x="268" y="107"/>
                    <a:pt x="268" y="107"/>
                  </a:cubicBezTo>
                  <a:lnTo>
                    <a:pt x="268" y="27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组合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5D38E3C-1661-4019-99ED-3ABF7371B744}"/>
              </a:ext>
            </a:extLst>
          </p:cNvPr>
          <p:cNvGrpSpPr/>
          <p:nvPr/>
        </p:nvGrpSpPr>
        <p:grpSpPr>
          <a:xfrm>
            <a:off x="3723460" y="4084402"/>
            <a:ext cx="723014" cy="723014"/>
            <a:chOff x="3723460" y="4084402"/>
            <a:chExt cx="723014" cy="723014"/>
          </a:xfrm>
        </p:grpSpPr>
        <p:sp>
          <p:nvSpPr>
            <p:cNvPr id="15" name="Oval 47"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1CFF3237-D6E6-4736-A4FC-793A7B312B41}"/>
                </a:ext>
              </a:extLst>
            </p:cNvPr>
            <p:cNvSpPr/>
            <p:nvPr/>
          </p:nvSpPr>
          <p:spPr>
            <a:xfrm>
              <a:off x="3723460" y="4084402"/>
              <a:ext cx="723014" cy="723014"/>
            </a:xfrm>
            <a:prstGeom prst="ellipse">
              <a:avLst/>
            </a:pr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16" name="Freeform 96">
              <a:extLst>
                <a:ext uri="{FF2B5EF4-FFF2-40B4-BE49-F238E27FC236}">
                  <a16:creationId xmlns:a16="http://schemas.microsoft.com/office/drawing/2014/main" id="{6B343551-2B8E-41F4-8DA2-6096A7ADC538}"/>
                </a:ext>
              </a:extLst>
            </p:cNvPr>
            <p:cNvSpPr>
              <a:spLocks noEditPoints="1"/>
            </p:cNvSpPr>
            <p:nvPr/>
          </p:nvSpPr>
          <p:spPr bwMode="auto">
            <a:xfrm>
              <a:off x="3942226" y="4303168"/>
              <a:ext cx="285483" cy="285483"/>
            </a:xfrm>
            <a:custGeom>
              <a:avLst/>
              <a:gdLst>
                <a:gd name="T0" fmla="*/ 365 w 372"/>
                <a:gd name="T1" fmla="*/ 108 h 370"/>
                <a:gd name="T2" fmla="*/ 264 w 372"/>
                <a:gd name="T3" fmla="*/ 7 h 370"/>
                <a:gd name="T4" fmla="*/ 242 w 372"/>
                <a:gd name="T5" fmla="*/ 7 h 370"/>
                <a:gd name="T6" fmla="*/ 222 w 372"/>
                <a:gd name="T7" fmla="*/ 77 h 370"/>
                <a:gd name="T8" fmla="*/ 177 w 372"/>
                <a:gd name="T9" fmla="*/ 123 h 370"/>
                <a:gd name="T10" fmla="*/ 39 w 372"/>
                <a:gd name="T11" fmla="*/ 150 h 370"/>
                <a:gd name="T12" fmla="*/ 39 w 372"/>
                <a:gd name="T13" fmla="*/ 172 h 370"/>
                <a:gd name="T14" fmla="*/ 108 w 372"/>
                <a:gd name="T15" fmla="*/ 241 h 370"/>
                <a:gd name="T16" fmla="*/ 7 w 372"/>
                <a:gd name="T17" fmla="*/ 343 h 370"/>
                <a:gd name="T18" fmla="*/ 7 w 372"/>
                <a:gd name="T19" fmla="*/ 365 h 370"/>
                <a:gd name="T20" fmla="*/ 18 w 372"/>
                <a:gd name="T21" fmla="*/ 370 h 370"/>
                <a:gd name="T22" fmla="*/ 29 w 372"/>
                <a:gd name="T23" fmla="*/ 365 h 370"/>
                <a:gd name="T24" fmla="*/ 131 w 372"/>
                <a:gd name="T25" fmla="*/ 264 h 370"/>
                <a:gd name="T26" fmla="*/ 200 w 372"/>
                <a:gd name="T27" fmla="*/ 333 h 370"/>
                <a:gd name="T28" fmla="*/ 211 w 372"/>
                <a:gd name="T29" fmla="*/ 337 h 370"/>
                <a:gd name="T30" fmla="*/ 222 w 372"/>
                <a:gd name="T31" fmla="*/ 333 h 370"/>
                <a:gd name="T32" fmla="*/ 249 w 372"/>
                <a:gd name="T33" fmla="*/ 195 h 370"/>
                <a:gd name="T34" fmla="*/ 295 w 372"/>
                <a:gd name="T35" fmla="*/ 150 h 370"/>
                <a:gd name="T36" fmla="*/ 365 w 372"/>
                <a:gd name="T37" fmla="*/ 130 h 370"/>
                <a:gd name="T38" fmla="*/ 365 w 372"/>
                <a:gd name="T39" fmla="*/ 108 h 370"/>
                <a:gd name="T40" fmla="*/ 298 w 372"/>
                <a:gd name="T41" fmla="*/ 117 h 370"/>
                <a:gd name="T42" fmla="*/ 280 w 372"/>
                <a:gd name="T43" fmla="*/ 120 h 370"/>
                <a:gd name="T44" fmla="*/ 220 w 372"/>
                <a:gd name="T45" fmla="*/ 180 h 370"/>
                <a:gd name="T46" fmla="*/ 216 w 372"/>
                <a:gd name="T47" fmla="*/ 197 h 370"/>
                <a:gd name="T48" fmla="*/ 225 w 372"/>
                <a:gd name="T49" fmla="*/ 239 h 370"/>
                <a:gd name="T50" fmla="*/ 210 w 372"/>
                <a:gd name="T51" fmla="*/ 298 h 370"/>
                <a:gd name="T52" fmla="*/ 142 w 372"/>
                <a:gd name="T53" fmla="*/ 230 h 370"/>
                <a:gd name="T54" fmla="*/ 142 w 372"/>
                <a:gd name="T55" fmla="*/ 230 h 370"/>
                <a:gd name="T56" fmla="*/ 142 w 372"/>
                <a:gd name="T57" fmla="*/ 230 h 370"/>
                <a:gd name="T58" fmla="*/ 74 w 372"/>
                <a:gd name="T59" fmla="*/ 162 h 370"/>
                <a:gd name="T60" fmla="*/ 175 w 372"/>
                <a:gd name="T61" fmla="*/ 156 h 370"/>
                <a:gd name="T62" fmla="*/ 192 w 372"/>
                <a:gd name="T63" fmla="*/ 152 h 370"/>
                <a:gd name="T64" fmla="*/ 252 w 372"/>
                <a:gd name="T65" fmla="*/ 92 h 370"/>
                <a:gd name="T66" fmla="*/ 255 w 372"/>
                <a:gd name="T67" fmla="*/ 74 h 370"/>
                <a:gd name="T68" fmla="*/ 255 w 372"/>
                <a:gd name="T69" fmla="*/ 43 h 370"/>
                <a:gd name="T70" fmla="*/ 329 w 372"/>
                <a:gd name="T71" fmla="*/ 117 h 370"/>
                <a:gd name="T72" fmla="*/ 298 w 372"/>
                <a:gd name="T73" fmla="*/ 117 h 370"/>
                <a:gd name="T74" fmla="*/ 203 w 372"/>
                <a:gd name="T75" fmla="*/ 203 h 370"/>
                <a:gd name="T76" fmla="*/ 208 w 372"/>
                <a:gd name="T77" fmla="*/ 228 h 370"/>
                <a:gd name="T78" fmla="*/ 194 w 372"/>
                <a:gd name="T79" fmla="*/ 242 h 370"/>
                <a:gd name="T80" fmla="*/ 194 w 372"/>
                <a:gd name="T81" fmla="*/ 242 h 370"/>
                <a:gd name="T82" fmla="*/ 180 w 372"/>
                <a:gd name="T83" fmla="*/ 228 h 370"/>
                <a:gd name="T84" fmla="*/ 177 w 372"/>
                <a:gd name="T85" fmla="*/ 215 h 370"/>
                <a:gd name="T86" fmla="*/ 185 w 372"/>
                <a:gd name="T87" fmla="*/ 196 h 370"/>
                <a:gd name="T88" fmla="*/ 203 w 372"/>
                <a:gd name="T89" fmla="*/ 20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72" h="370">
                  <a:moveTo>
                    <a:pt x="365" y="108"/>
                  </a:moveTo>
                  <a:cubicBezTo>
                    <a:pt x="264" y="7"/>
                    <a:pt x="264" y="7"/>
                    <a:pt x="264" y="7"/>
                  </a:cubicBezTo>
                  <a:cubicBezTo>
                    <a:pt x="258" y="0"/>
                    <a:pt x="248" y="0"/>
                    <a:pt x="242" y="7"/>
                  </a:cubicBezTo>
                  <a:cubicBezTo>
                    <a:pt x="240" y="8"/>
                    <a:pt x="211" y="38"/>
                    <a:pt x="222" y="77"/>
                  </a:cubicBezTo>
                  <a:cubicBezTo>
                    <a:pt x="177" y="123"/>
                    <a:pt x="177" y="123"/>
                    <a:pt x="177" y="123"/>
                  </a:cubicBezTo>
                  <a:cubicBezTo>
                    <a:pt x="152" y="115"/>
                    <a:pt x="87" y="102"/>
                    <a:pt x="39" y="150"/>
                  </a:cubicBezTo>
                  <a:cubicBezTo>
                    <a:pt x="33" y="156"/>
                    <a:pt x="33" y="166"/>
                    <a:pt x="39" y="172"/>
                  </a:cubicBezTo>
                  <a:cubicBezTo>
                    <a:pt x="108" y="241"/>
                    <a:pt x="108" y="241"/>
                    <a:pt x="108" y="241"/>
                  </a:cubicBezTo>
                  <a:cubicBezTo>
                    <a:pt x="7" y="343"/>
                    <a:pt x="7" y="343"/>
                    <a:pt x="7" y="343"/>
                  </a:cubicBezTo>
                  <a:cubicBezTo>
                    <a:pt x="0" y="349"/>
                    <a:pt x="0" y="359"/>
                    <a:pt x="7" y="365"/>
                  </a:cubicBezTo>
                  <a:cubicBezTo>
                    <a:pt x="10" y="368"/>
                    <a:pt x="14" y="370"/>
                    <a:pt x="18" y="370"/>
                  </a:cubicBezTo>
                  <a:cubicBezTo>
                    <a:pt x="22" y="370"/>
                    <a:pt x="26" y="368"/>
                    <a:pt x="29" y="365"/>
                  </a:cubicBezTo>
                  <a:cubicBezTo>
                    <a:pt x="131" y="264"/>
                    <a:pt x="131" y="264"/>
                    <a:pt x="131" y="264"/>
                  </a:cubicBezTo>
                  <a:cubicBezTo>
                    <a:pt x="200" y="333"/>
                    <a:pt x="200" y="333"/>
                    <a:pt x="200" y="333"/>
                  </a:cubicBezTo>
                  <a:cubicBezTo>
                    <a:pt x="203" y="336"/>
                    <a:pt x="207" y="337"/>
                    <a:pt x="211" y="337"/>
                  </a:cubicBezTo>
                  <a:cubicBezTo>
                    <a:pt x="215" y="337"/>
                    <a:pt x="219" y="336"/>
                    <a:pt x="222" y="333"/>
                  </a:cubicBezTo>
                  <a:cubicBezTo>
                    <a:pt x="270" y="285"/>
                    <a:pt x="257" y="220"/>
                    <a:pt x="249" y="195"/>
                  </a:cubicBezTo>
                  <a:cubicBezTo>
                    <a:pt x="295" y="150"/>
                    <a:pt x="295" y="150"/>
                    <a:pt x="295" y="150"/>
                  </a:cubicBezTo>
                  <a:cubicBezTo>
                    <a:pt x="334" y="161"/>
                    <a:pt x="364" y="132"/>
                    <a:pt x="365" y="130"/>
                  </a:cubicBezTo>
                  <a:cubicBezTo>
                    <a:pt x="372" y="124"/>
                    <a:pt x="372" y="114"/>
                    <a:pt x="365" y="108"/>
                  </a:cubicBezTo>
                  <a:close/>
                  <a:moveTo>
                    <a:pt x="298" y="117"/>
                  </a:moveTo>
                  <a:cubicBezTo>
                    <a:pt x="292" y="114"/>
                    <a:pt x="284" y="115"/>
                    <a:pt x="280" y="120"/>
                  </a:cubicBezTo>
                  <a:cubicBezTo>
                    <a:pt x="220" y="180"/>
                    <a:pt x="220" y="180"/>
                    <a:pt x="220" y="180"/>
                  </a:cubicBezTo>
                  <a:cubicBezTo>
                    <a:pt x="215" y="184"/>
                    <a:pt x="214" y="191"/>
                    <a:pt x="216" y="197"/>
                  </a:cubicBezTo>
                  <a:cubicBezTo>
                    <a:pt x="216" y="197"/>
                    <a:pt x="223" y="215"/>
                    <a:pt x="225" y="239"/>
                  </a:cubicBezTo>
                  <a:cubicBezTo>
                    <a:pt x="226" y="262"/>
                    <a:pt x="221" y="282"/>
                    <a:pt x="210" y="298"/>
                  </a:cubicBezTo>
                  <a:cubicBezTo>
                    <a:pt x="142" y="230"/>
                    <a:pt x="142" y="230"/>
                    <a:pt x="142" y="230"/>
                  </a:cubicBezTo>
                  <a:cubicBezTo>
                    <a:pt x="142" y="230"/>
                    <a:pt x="142" y="230"/>
                    <a:pt x="142" y="230"/>
                  </a:cubicBezTo>
                  <a:cubicBezTo>
                    <a:pt x="142" y="230"/>
                    <a:pt x="142" y="230"/>
                    <a:pt x="142" y="230"/>
                  </a:cubicBezTo>
                  <a:cubicBezTo>
                    <a:pt x="74" y="162"/>
                    <a:pt x="74" y="162"/>
                    <a:pt x="74" y="162"/>
                  </a:cubicBezTo>
                  <a:cubicBezTo>
                    <a:pt x="117" y="133"/>
                    <a:pt x="172" y="155"/>
                    <a:pt x="175" y="156"/>
                  </a:cubicBezTo>
                  <a:cubicBezTo>
                    <a:pt x="181" y="158"/>
                    <a:pt x="188" y="157"/>
                    <a:pt x="192" y="152"/>
                  </a:cubicBezTo>
                  <a:cubicBezTo>
                    <a:pt x="252" y="92"/>
                    <a:pt x="252" y="92"/>
                    <a:pt x="252" y="92"/>
                  </a:cubicBezTo>
                  <a:cubicBezTo>
                    <a:pt x="257" y="88"/>
                    <a:pt x="258" y="80"/>
                    <a:pt x="255" y="74"/>
                  </a:cubicBezTo>
                  <a:cubicBezTo>
                    <a:pt x="250" y="62"/>
                    <a:pt x="252" y="51"/>
                    <a:pt x="255" y="43"/>
                  </a:cubicBezTo>
                  <a:cubicBezTo>
                    <a:pt x="329" y="117"/>
                    <a:pt x="329" y="117"/>
                    <a:pt x="329" y="117"/>
                  </a:cubicBezTo>
                  <a:cubicBezTo>
                    <a:pt x="321" y="120"/>
                    <a:pt x="310" y="122"/>
                    <a:pt x="298" y="117"/>
                  </a:cubicBezTo>
                  <a:close/>
                  <a:moveTo>
                    <a:pt x="203" y="203"/>
                  </a:moveTo>
                  <a:cubicBezTo>
                    <a:pt x="204" y="204"/>
                    <a:pt x="208" y="216"/>
                    <a:pt x="208" y="228"/>
                  </a:cubicBezTo>
                  <a:cubicBezTo>
                    <a:pt x="208" y="236"/>
                    <a:pt x="202" y="242"/>
                    <a:pt x="194" y="242"/>
                  </a:cubicBezTo>
                  <a:cubicBezTo>
                    <a:pt x="194" y="242"/>
                    <a:pt x="194" y="242"/>
                    <a:pt x="194" y="242"/>
                  </a:cubicBezTo>
                  <a:cubicBezTo>
                    <a:pt x="186" y="242"/>
                    <a:pt x="180" y="235"/>
                    <a:pt x="180" y="228"/>
                  </a:cubicBezTo>
                  <a:cubicBezTo>
                    <a:pt x="180" y="222"/>
                    <a:pt x="178" y="216"/>
                    <a:pt x="177" y="215"/>
                  </a:cubicBezTo>
                  <a:cubicBezTo>
                    <a:pt x="174" y="208"/>
                    <a:pt x="178" y="199"/>
                    <a:pt x="185" y="196"/>
                  </a:cubicBezTo>
                  <a:cubicBezTo>
                    <a:pt x="192" y="193"/>
                    <a:pt x="200" y="196"/>
                    <a:pt x="203" y="20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7" name="组合 1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F9780667-C5FA-4496-8C7E-CA2E65C5ABCF}"/>
              </a:ext>
            </a:extLst>
          </p:cNvPr>
          <p:cNvGrpSpPr/>
          <p:nvPr/>
        </p:nvGrpSpPr>
        <p:grpSpPr>
          <a:xfrm>
            <a:off x="5236417" y="4084402"/>
            <a:ext cx="723014" cy="723014"/>
            <a:chOff x="5236417" y="4084402"/>
            <a:chExt cx="723014" cy="723014"/>
          </a:xfrm>
        </p:grpSpPr>
        <p:sp>
          <p:nvSpPr>
            <p:cNvPr id="18" name="Oval 48"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68DDF014-CA9F-460B-81E9-E64186D97458}"/>
                </a:ext>
              </a:extLst>
            </p:cNvPr>
            <p:cNvSpPr/>
            <p:nvPr/>
          </p:nvSpPr>
          <p:spPr>
            <a:xfrm>
              <a:off x="5236417" y="4084402"/>
              <a:ext cx="723014" cy="723014"/>
            </a:xfrm>
            <a:prstGeom prst="ellipse">
              <a:avLst/>
            </a:prstGeom>
            <a:gradFill>
              <a:gsLst>
                <a:gs pos="0">
                  <a:srgbClr val="534A84"/>
                </a:gs>
                <a:gs pos="100000">
                  <a:srgbClr val="38316B"/>
                </a:gs>
              </a:gsLst>
              <a:lin ang="5400000" scaled="1"/>
            </a:gradFill>
            <a:ln>
              <a:noFill/>
            </a:ln>
            <a:effectLst>
              <a:outerShdw blurRad="254000" dist="63500" dir="5400000" algn="t" rotWithShape="0">
                <a:srgbClr val="38316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latin typeface="Arial" panose="020B0604020202020204" pitchFamily="34" charset="0"/>
                <a:cs typeface="Arial" panose="020B0604020202020204" pitchFamily="34" charset="0"/>
              </a:endParaRPr>
            </a:p>
          </p:txBody>
        </p:sp>
        <p:sp>
          <p:nvSpPr>
            <p:cNvPr id="19" name="Freeform 98">
              <a:extLst>
                <a:ext uri="{FF2B5EF4-FFF2-40B4-BE49-F238E27FC236}">
                  <a16:creationId xmlns:a16="http://schemas.microsoft.com/office/drawing/2014/main" id="{B001B335-B1F6-4920-90F6-C6F09F994F59}"/>
                </a:ext>
              </a:extLst>
            </p:cNvPr>
            <p:cNvSpPr>
              <a:spLocks noEditPoints="1"/>
            </p:cNvSpPr>
            <p:nvPr/>
          </p:nvSpPr>
          <p:spPr bwMode="auto">
            <a:xfrm>
              <a:off x="5453963" y="4347088"/>
              <a:ext cx="287922" cy="197642"/>
            </a:xfrm>
            <a:custGeom>
              <a:avLst/>
              <a:gdLst>
                <a:gd name="T0" fmla="*/ 288 w 373"/>
                <a:gd name="T1" fmla="*/ 259 h 259"/>
                <a:gd name="T2" fmla="*/ 74 w 373"/>
                <a:gd name="T3" fmla="*/ 259 h 259"/>
                <a:gd name="T4" fmla="*/ 4 w 373"/>
                <a:gd name="T5" fmla="*/ 196 h 259"/>
                <a:gd name="T6" fmla="*/ 56 w 373"/>
                <a:gd name="T7" fmla="*/ 109 h 259"/>
                <a:gd name="T8" fmla="*/ 104 w 373"/>
                <a:gd name="T9" fmla="*/ 12 h 259"/>
                <a:gd name="T10" fmla="*/ 170 w 373"/>
                <a:gd name="T11" fmla="*/ 8 h 259"/>
                <a:gd name="T12" fmla="*/ 219 w 373"/>
                <a:gd name="T13" fmla="*/ 45 h 259"/>
                <a:gd name="T14" fmla="*/ 282 w 373"/>
                <a:gd name="T15" fmla="*/ 44 h 259"/>
                <a:gd name="T16" fmla="*/ 313 w 373"/>
                <a:gd name="T17" fmla="*/ 104 h 259"/>
                <a:gd name="T18" fmla="*/ 371 w 373"/>
                <a:gd name="T19" fmla="*/ 186 h 259"/>
                <a:gd name="T20" fmla="*/ 288 w 373"/>
                <a:gd name="T21" fmla="*/ 259 h 259"/>
                <a:gd name="T22" fmla="*/ 143 w 373"/>
                <a:gd name="T23" fmla="*/ 35 h 259"/>
                <a:gd name="T24" fmla="*/ 118 w 373"/>
                <a:gd name="T25" fmla="*/ 41 h 259"/>
                <a:gd name="T26" fmla="*/ 91 w 373"/>
                <a:gd name="T27" fmla="*/ 113 h 259"/>
                <a:gd name="T28" fmla="*/ 91 w 373"/>
                <a:gd name="T29" fmla="*/ 126 h 259"/>
                <a:gd name="T30" fmla="*/ 81 w 373"/>
                <a:gd name="T31" fmla="*/ 134 h 259"/>
                <a:gd name="T32" fmla="*/ 35 w 373"/>
                <a:gd name="T33" fmla="*/ 191 h 259"/>
                <a:gd name="T34" fmla="*/ 74 w 373"/>
                <a:gd name="T35" fmla="*/ 227 h 259"/>
                <a:gd name="T36" fmla="*/ 74 w 373"/>
                <a:gd name="T37" fmla="*/ 227 h 259"/>
                <a:gd name="T38" fmla="*/ 288 w 373"/>
                <a:gd name="T39" fmla="*/ 227 h 259"/>
                <a:gd name="T40" fmla="*/ 339 w 373"/>
                <a:gd name="T41" fmla="*/ 184 h 259"/>
                <a:gd name="T42" fmla="*/ 292 w 373"/>
                <a:gd name="T43" fmla="*/ 132 h 259"/>
                <a:gd name="T44" fmla="*/ 281 w 373"/>
                <a:gd name="T45" fmla="*/ 125 h 259"/>
                <a:gd name="T46" fmla="*/ 279 w 373"/>
                <a:gd name="T47" fmla="*/ 113 h 259"/>
                <a:gd name="T48" fmla="*/ 266 w 373"/>
                <a:gd name="T49" fmla="*/ 72 h 259"/>
                <a:gd name="T50" fmla="*/ 226 w 373"/>
                <a:gd name="T51" fmla="*/ 79 h 259"/>
                <a:gd name="T52" fmla="*/ 212 w 373"/>
                <a:gd name="T53" fmla="*/ 84 h 259"/>
                <a:gd name="T54" fmla="*/ 200 w 373"/>
                <a:gd name="T55" fmla="*/ 76 h 259"/>
                <a:gd name="T56" fmla="*/ 143 w 373"/>
                <a:gd name="T57" fmla="*/ 35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3" h="259">
                  <a:moveTo>
                    <a:pt x="288" y="259"/>
                  </a:moveTo>
                  <a:cubicBezTo>
                    <a:pt x="208" y="259"/>
                    <a:pt x="76" y="259"/>
                    <a:pt x="74" y="259"/>
                  </a:cubicBezTo>
                  <a:cubicBezTo>
                    <a:pt x="39" y="259"/>
                    <a:pt x="9" y="232"/>
                    <a:pt x="4" y="196"/>
                  </a:cubicBezTo>
                  <a:cubicBezTo>
                    <a:pt x="0" y="167"/>
                    <a:pt x="11" y="129"/>
                    <a:pt x="56" y="109"/>
                  </a:cubicBezTo>
                  <a:cubicBezTo>
                    <a:pt x="46" y="65"/>
                    <a:pt x="71" y="27"/>
                    <a:pt x="104" y="12"/>
                  </a:cubicBezTo>
                  <a:cubicBezTo>
                    <a:pt x="125" y="2"/>
                    <a:pt x="149" y="0"/>
                    <a:pt x="170" y="8"/>
                  </a:cubicBezTo>
                  <a:cubicBezTo>
                    <a:pt x="189" y="14"/>
                    <a:pt x="206" y="27"/>
                    <a:pt x="219" y="45"/>
                  </a:cubicBezTo>
                  <a:cubicBezTo>
                    <a:pt x="239" y="34"/>
                    <a:pt x="262" y="33"/>
                    <a:pt x="282" y="44"/>
                  </a:cubicBezTo>
                  <a:cubicBezTo>
                    <a:pt x="299" y="53"/>
                    <a:pt x="314" y="74"/>
                    <a:pt x="313" y="104"/>
                  </a:cubicBezTo>
                  <a:cubicBezTo>
                    <a:pt x="356" y="117"/>
                    <a:pt x="373" y="154"/>
                    <a:pt x="371" y="186"/>
                  </a:cubicBezTo>
                  <a:cubicBezTo>
                    <a:pt x="368" y="221"/>
                    <a:pt x="341" y="259"/>
                    <a:pt x="288" y="259"/>
                  </a:cubicBezTo>
                  <a:close/>
                  <a:moveTo>
                    <a:pt x="143" y="35"/>
                  </a:moveTo>
                  <a:cubicBezTo>
                    <a:pt x="134" y="35"/>
                    <a:pt x="125" y="37"/>
                    <a:pt x="118" y="41"/>
                  </a:cubicBezTo>
                  <a:cubicBezTo>
                    <a:pt x="95" y="51"/>
                    <a:pt x="77" y="79"/>
                    <a:pt x="91" y="113"/>
                  </a:cubicBezTo>
                  <a:cubicBezTo>
                    <a:pt x="93" y="117"/>
                    <a:pt x="92" y="122"/>
                    <a:pt x="91" y="126"/>
                  </a:cubicBezTo>
                  <a:cubicBezTo>
                    <a:pt x="89" y="130"/>
                    <a:pt x="85" y="133"/>
                    <a:pt x="81" y="134"/>
                  </a:cubicBezTo>
                  <a:cubicBezTo>
                    <a:pt x="33" y="149"/>
                    <a:pt x="34" y="181"/>
                    <a:pt x="35" y="191"/>
                  </a:cubicBezTo>
                  <a:cubicBezTo>
                    <a:pt x="38" y="209"/>
                    <a:pt x="52" y="227"/>
                    <a:pt x="74" y="227"/>
                  </a:cubicBezTo>
                  <a:cubicBezTo>
                    <a:pt x="74" y="227"/>
                    <a:pt x="74" y="227"/>
                    <a:pt x="74" y="227"/>
                  </a:cubicBezTo>
                  <a:cubicBezTo>
                    <a:pt x="75" y="227"/>
                    <a:pt x="208" y="227"/>
                    <a:pt x="288" y="227"/>
                  </a:cubicBezTo>
                  <a:cubicBezTo>
                    <a:pt x="321" y="227"/>
                    <a:pt x="337" y="205"/>
                    <a:pt x="339" y="184"/>
                  </a:cubicBezTo>
                  <a:cubicBezTo>
                    <a:pt x="340" y="162"/>
                    <a:pt x="327" y="137"/>
                    <a:pt x="292" y="132"/>
                  </a:cubicBezTo>
                  <a:cubicBezTo>
                    <a:pt x="288" y="132"/>
                    <a:pt x="284" y="129"/>
                    <a:pt x="281" y="125"/>
                  </a:cubicBezTo>
                  <a:cubicBezTo>
                    <a:pt x="279" y="122"/>
                    <a:pt x="278" y="117"/>
                    <a:pt x="279" y="113"/>
                  </a:cubicBezTo>
                  <a:cubicBezTo>
                    <a:pt x="284" y="94"/>
                    <a:pt x="279" y="79"/>
                    <a:pt x="266" y="72"/>
                  </a:cubicBezTo>
                  <a:cubicBezTo>
                    <a:pt x="256" y="66"/>
                    <a:pt x="239" y="66"/>
                    <a:pt x="226" y="79"/>
                  </a:cubicBezTo>
                  <a:cubicBezTo>
                    <a:pt x="222" y="83"/>
                    <a:pt x="217" y="85"/>
                    <a:pt x="212" y="84"/>
                  </a:cubicBezTo>
                  <a:cubicBezTo>
                    <a:pt x="207" y="83"/>
                    <a:pt x="203" y="80"/>
                    <a:pt x="200" y="76"/>
                  </a:cubicBezTo>
                  <a:cubicBezTo>
                    <a:pt x="184" y="45"/>
                    <a:pt x="163" y="35"/>
                    <a:pt x="143"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0" name="TextBox 3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9F27EE5-1549-4C15-8300-6B53AE9A2DF9}"/>
              </a:ext>
            </a:extLst>
          </p:cNvPr>
          <p:cNvSpPr txBox="1"/>
          <p:nvPr/>
        </p:nvSpPr>
        <p:spPr>
          <a:xfrm>
            <a:off x="7065408" y="3934100"/>
            <a:ext cx="4548944" cy="1746632"/>
          </a:xfrm>
          <a:prstGeom prst="rect">
            <a:avLst/>
          </a:prstGeom>
          <a:noFill/>
        </p:spPr>
        <p:txBody>
          <a:bodyPr wrap="square" rtlCol="0">
            <a:spAutoFit/>
          </a:bodyPr>
          <a:lstStyle>
            <a:defPPr>
              <a:defRPr lang="zh-CN"/>
            </a:defPPr>
            <a:lvl1pPr>
              <a:lnSpc>
                <a:spcPct val="125000"/>
              </a:lnSpc>
              <a:defRPr sz="1000">
                <a:solidFill>
                  <a:schemeClr val="tx1">
                    <a:lumMod val="75000"/>
                    <a:lumOff val="25000"/>
                  </a:schemeClr>
                </a:solidFill>
                <a:ea typeface="Open Sans" panose="020B0606030504020204" pitchFamily="34" charset="0"/>
                <a:cs typeface="Open Sans" panose="020B0606030504020204" pitchFamily="34" charset="0"/>
              </a:defRPr>
            </a:lvl1pPr>
          </a:lstStyle>
          <a:p>
            <a:pPr algn="just"/>
            <a:r>
              <a:rPr lang="en-US" sz="1600" b="1">
                <a:solidFill>
                  <a:schemeClr val="tx1"/>
                </a:solidFill>
                <a:latin typeface="Arial" panose="020B0604020202020204" pitchFamily="34" charset="0"/>
                <a:cs typeface="Arial" panose="020B0604020202020204" pitchFamily="34" charset="0"/>
              </a:rPr>
              <a:t>HOW TO FIND OUR OFFICE</a:t>
            </a:r>
          </a:p>
          <a:p>
            <a:pPr algn="just"/>
            <a:r>
              <a:rPr lang="en-US">
                <a:solidFill>
                  <a:schemeClr val="tx1"/>
                </a:solidFill>
              </a:rPr>
              <a:t>FOCUS TEMPLATE PRESENTS</a:t>
            </a:r>
          </a:p>
          <a:p>
            <a:pPr algn="just"/>
            <a:endParaRPr lang="en-US">
              <a:solidFill>
                <a:schemeClr val="tx1"/>
              </a:solidFill>
            </a:endParaRPr>
          </a:p>
          <a:p>
            <a:pPr algn="just"/>
            <a:r>
              <a:rPr lang="en-US">
                <a:solidFill>
                  <a:schemeClr val="tx1"/>
                </a:solidFill>
              </a:rPr>
              <a:t>Lid est laborum dolo rumes fugats untras. Etharums ser quidem rerum facilis dolores nemis omnis fugats vitas nemo minima rerums unsers sadips amets. Sed ut perspiciatis unde omnis iste natus error sit voluptedm accusantium doloremque laudantium, totam rem aperiam, eaque  ipsa quae abillo inventore veritatis et quasi architecto beatae vitae dicta sunt explicabo. </a:t>
            </a:r>
          </a:p>
        </p:txBody>
      </p:sp>
      <p:pic>
        <p:nvPicPr>
          <p:cNvPr id="21" name="图片 20">
            <a:extLst>
              <a:ext uri="{FF2B5EF4-FFF2-40B4-BE49-F238E27FC236}">
                <a16:creationId xmlns:a16="http://schemas.microsoft.com/office/drawing/2014/main" id="{DD5185BD-6BE4-4034-ABAF-A0651BD1428D}"/>
              </a:ext>
            </a:extLst>
          </p:cNvPr>
          <p:cNvPicPr>
            <a:picLocks noChangeAspect="1"/>
          </p:cNvPicPr>
          <p:nvPr/>
        </p:nvPicPr>
        <p:blipFill>
          <a:blip r:embed="rId5"/>
          <a:stretch>
            <a:fillRect/>
          </a:stretch>
        </p:blipFill>
        <p:spPr>
          <a:xfrm>
            <a:off x="8705157" y="413831"/>
            <a:ext cx="1637494" cy="3238500"/>
          </a:xfrm>
          <a:prstGeom prst="rect">
            <a:avLst/>
          </a:prstGeom>
        </p:spPr>
      </p:pic>
      <p:pic>
        <p:nvPicPr>
          <p:cNvPr id="22" name="图片 21">
            <a:extLst>
              <a:ext uri="{FF2B5EF4-FFF2-40B4-BE49-F238E27FC236}">
                <a16:creationId xmlns:a16="http://schemas.microsoft.com/office/drawing/2014/main" id="{7B4F7598-B5ED-4B56-900C-1ABDC89AD097}"/>
              </a:ext>
            </a:extLst>
          </p:cNvPr>
          <p:cNvPicPr>
            <a:picLocks noChangeAspect="1"/>
          </p:cNvPicPr>
          <p:nvPr/>
        </p:nvPicPr>
        <p:blipFill>
          <a:blip r:embed="rId6"/>
          <a:stretch>
            <a:fillRect/>
          </a:stretch>
        </p:blipFill>
        <p:spPr>
          <a:xfrm>
            <a:off x="779083" y="158012"/>
            <a:ext cx="2652994" cy="3594100"/>
          </a:xfrm>
          <a:prstGeom prst="rect">
            <a:avLst/>
          </a:prstGeom>
        </p:spPr>
      </p:pic>
      <p:pic>
        <p:nvPicPr>
          <p:cNvPr id="24" name="图片 23">
            <a:extLst>
              <a:ext uri="{FF2B5EF4-FFF2-40B4-BE49-F238E27FC236}">
                <a16:creationId xmlns:a16="http://schemas.microsoft.com/office/drawing/2014/main" id="{1E4D5D55-FBC1-480D-B0FB-78A2D2A4C693}"/>
              </a:ext>
            </a:extLst>
          </p:cNvPr>
          <p:cNvPicPr>
            <a:picLocks noChangeAspect="1"/>
          </p:cNvPicPr>
          <p:nvPr/>
        </p:nvPicPr>
        <p:blipFill>
          <a:blip r:embed="rId7"/>
          <a:stretch>
            <a:fillRect/>
          </a:stretch>
        </p:blipFill>
        <p:spPr>
          <a:xfrm>
            <a:off x="2264289" y="869340"/>
            <a:ext cx="1155131" cy="2247900"/>
          </a:xfrm>
          <a:prstGeom prst="rect">
            <a:avLst/>
          </a:prstGeom>
        </p:spPr>
      </p:pic>
      <p:pic>
        <p:nvPicPr>
          <p:cNvPr id="25" name="图片 24">
            <a:extLst>
              <a:ext uri="{FF2B5EF4-FFF2-40B4-BE49-F238E27FC236}">
                <a16:creationId xmlns:a16="http://schemas.microsoft.com/office/drawing/2014/main" id="{6AC550DB-F496-4B2C-8F47-28FEE24322DF}"/>
              </a:ext>
            </a:extLst>
          </p:cNvPr>
          <p:cNvPicPr>
            <a:picLocks noChangeAspect="1"/>
          </p:cNvPicPr>
          <p:nvPr/>
        </p:nvPicPr>
        <p:blipFill>
          <a:blip r:embed="rId8"/>
          <a:stretch>
            <a:fillRect/>
          </a:stretch>
        </p:blipFill>
        <p:spPr>
          <a:xfrm>
            <a:off x="3529994" y="997540"/>
            <a:ext cx="4962470" cy="3014800"/>
          </a:xfrm>
          <a:prstGeom prst="rect">
            <a:avLst/>
          </a:prstGeom>
        </p:spPr>
      </p:pic>
      <p:pic>
        <p:nvPicPr>
          <p:cNvPr id="26" name="图片 25">
            <a:extLst>
              <a:ext uri="{FF2B5EF4-FFF2-40B4-BE49-F238E27FC236}">
                <a16:creationId xmlns:a16="http://schemas.microsoft.com/office/drawing/2014/main" id="{7026E53C-A25A-4F0F-89CA-7A6F78754AE0}"/>
              </a:ext>
            </a:extLst>
          </p:cNvPr>
          <p:cNvPicPr>
            <a:picLocks noChangeAspect="1"/>
          </p:cNvPicPr>
          <p:nvPr/>
        </p:nvPicPr>
        <p:blipFill>
          <a:blip r:embed="rId9"/>
          <a:stretch>
            <a:fillRect/>
          </a:stretch>
        </p:blipFill>
        <p:spPr>
          <a:xfrm>
            <a:off x="5326750" y="898750"/>
            <a:ext cx="1861840" cy="2189079"/>
          </a:xfrm>
          <a:prstGeom prst="rect">
            <a:avLst/>
          </a:prstGeom>
        </p:spPr>
      </p:pic>
    </p:spTree>
    <p:extLst>
      <p:ext uri="{BB962C8B-B14F-4D97-AF65-F5344CB8AC3E}">
        <p14:creationId xmlns:p14="http://schemas.microsoft.com/office/powerpoint/2010/main" val="42900538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5" presetClass="path" presetSubtype="0" decel="100000" fill="hold" nodeType="withEffect">
                                  <p:stCondLst>
                                    <p:cond delay="0"/>
                                  </p:stCondLst>
                                  <p:childTnLst>
                                    <p:animMotion origin="layout" path="M 0.02487 0.01436 L 2.29167E-6 -3.33333E-6 " pathEditMode="relative" rAng="0" ptsTypes="AA">
                                      <p:cBhvr>
                                        <p:cTn id="9" dur="1000" fill="hold"/>
                                        <p:tgtEl>
                                          <p:spTgt spid="8"/>
                                        </p:tgtEl>
                                        <p:attrNameLst>
                                          <p:attrName>ppt_x</p:attrName>
                                          <p:attrName>ppt_y</p:attrName>
                                        </p:attrNameLst>
                                      </p:cBhvr>
                                      <p:rCtr x="-1250" y="-718"/>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200"/>
                                  </p:stCondLst>
                                  <p:childTnLst>
                                    <p:animMotion origin="layout" path="M 0.02487 0.01436 L 2.29167E-6 -3.33333E-6 " pathEditMode="relative" rAng="0" ptsTypes="AA">
                                      <p:cBhvr>
                                        <p:cTn id="14" dur="1000" fill="hold"/>
                                        <p:tgtEl>
                                          <p:spTgt spid="4"/>
                                        </p:tgtEl>
                                        <p:attrNameLst>
                                          <p:attrName>ppt_x</p:attrName>
                                          <p:attrName>ppt_y</p:attrName>
                                        </p:attrNameLst>
                                      </p:cBhvr>
                                      <p:rCtr x="-1250" y="-718"/>
                                    </p:animMotion>
                                  </p:childTnLst>
                                </p:cTn>
                              </p:par>
                              <p:par>
                                <p:cTn id="15" presetID="10" presetClass="entr" presetSubtype="0" fill="hold" nodeType="withEffect">
                                  <p:stCondLst>
                                    <p:cond delay="4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35" presetClass="path" presetSubtype="0" decel="100000" fill="hold" nodeType="withEffect">
                                  <p:stCondLst>
                                    <p:cond delay="400"/>
                                  </p:stCondLst>
                                  <p:childTnLst>
                                    <p:animMotion origin="layout" path="M 0.02487 0.01436 L 2.29167E-6 -3.33333E-6 " pathEditMode="relative" rAng="0" ptsTypes="AA">
                                      <p:cBhvr>
                                        <p:cTn id="19" dur="1000" fill="hold"/>
                                        <p:tgtEl>
                                          <p:spTgt spid="11"/>
                                        </p:tgtEl>
                                        <p:attrNameLst>
                                          <p:attrName>ppt_x</p:attrName>
                                          <p:attrName>ppt_y</p:attrName>
                                        </p:attrNameLst>
                                      </p:cBhvr>
                                      <p:rCtr x="-1250" y="-718"/>
                                    </p:animMotion>
                                  </p:childTnLst>
                                </p:cTn>
                              </p:par>
                              <p:par>
                                <p:cTn id="20" presetID="10"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35" presetClass="path" presetSubtype="0" decel="100000" fill="hold" grpId="1" nodeType="withEffect">
                                  <p:stCondLst>
                                    <p:cond delay="600"/>
                                  </p:stCondLst>
                                  <p:childTnLst>
                                    <p:animMotion origin="layout" path="M 0.02487 0.01436 L 2.29167E-6 -3.33333E-6 " pathEditMode="relative" rAng="0" ptsTypes="AA">
                                      <p:cBhvr>
                                        <p:cTn id="24" dur="1000" fill="hold"/>
                                        <p:tgtEl>
                                          <p:spTgt spid="5"/>
                                        </p:tgtEl>
                                        <p:attrNameLst>
                                          <p:attrName>ppt_x</p:attrName>
                                          <p:attrName>ppt_y</p:attrName>
                                        </p:attrNameLst>
                                      </p:cBhvr>
                                      <p:rCtr x="-1250" y="-718"/>
                                    </p:animMotion>
                                  </p:childTnLst>
                                </p:cTn>
                              </p:par>
                              <p:par>
                                <p:cTn id="25" presetID="10" presetClass="entr" presetSubtype="0" fill="hold" nodeType="withEffect">
                                  <p:stCondLst>
                                    <p:cond delay="8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35" presetClass="path" presetSubtype="0" decel="100000" fill="hold" nodeType="withEffect">
                                  <p:stCondLst>
                                    <p:cond delay="800"/>
                                  </p:stCondLst>
                                  <p:childTnLst>
                                    <p:animMotion origin="layout" path="M 0.02487 0.01436 L 2.29167E-6 -3.33333E-6 " pathEditMode="relative" rAng="0" ptsTypes="AA">
                                      <p:cBhvr>
                                        <p:cTn id="29" dur="1000" fill="hold"/>
                                        <p:tgtEl>
                                          <p:spTgt spid="14"/>
                                        </p:tgtEl>
                                        <p:attrNameLst>
                                          <p:attrName>ppt_x</p:attrName>
                                          <p:attrName>ppt_y</p:attrName>
                                        </p:attrNameLst>
                                      </p:cBhvr>
                                      <p:rCtr x="-1250" y="-718"/>
                                    </p:animMotion>
                                  </p:childTnLst>
                                </p:cTn>
                              </p:par>
                              <p:par>
                                <p:cTn id="30" presetID="10" presetClass="entr" presetSubtype="0" fill="hold" grpId="0" nodeType="withEffect">
                                  <p:stCondLst>
                                    <p:cond delay="100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35" presetClass="path" presetSubtype="0" decel="100000" fill="hold" grpId="1" nodeType="withEffect">
                                  <p:stCondLst>
                                    <p:cond delay="1000"/>
                                  </p:stCondLst>
                                  <p:childTnLst>
                                    <p:animMotion origin="layout" path="M 0.02487 0.01436 L 2.29167E-6 -3.33333E-6 " pathEditMode="relative" rAng="0" ptsTypes="AA">
                                      <p:cBhvr>
                                        <p:cTn id="34" dur="1000" fill="hold"/>
                                        <p:tgtEl>
                                          <p:spTgt spid="6"/>
                                        </p:tgtEl>
                                        <p:attrNameLst>
                                          <p:attrName>ppt_x</p:attrName>
                                          <p:attrName>ppt_y</p:attrName>
                                        </p:attrNameLst>
                                      </p:cBhvr>
                                      <p:rCtr x="-1250" y="-718"/>
                                    </p:animMotion>
                                  </p:childTnLst>
                                </p:cTn>
                              </p:par>
                              <p:par>
                                <p:cTn id="35" presetID="10" presetClass="entr" presetSubtype="0" fill="hold" nodeType="withEffect">
                                  <p:stCondLst>
                                    <p:cond delay="12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35" presetClass="path" presetSubtype="0" decel="100000" fill="hold" nodeType="withEffect">
                                  <p:stCondLst>
                                    <p:cond delay="1200"/>
                                  </p:stCondLst>
                                  <p:childTnLst>
                                    <p:animMotion origin="layout" path="M 0.02487 0.01436 L 2.29167E-6 -3.33333E-6 " pathEditMode="relative" rAng="0" ptsTypes="AA">
                                      <p:cBhvr>
                                        <p:cTn id="39" dur="1000" fill="hold"/>
                                        <p:tgtEl>
                                          <p:spTgt spid="17"/>
                                        </p:tgtEl>
                                        <p:attrNameLst>
                                          <p:attrName>ppt_x</p:attrName>
                                          <p:attrName>ppt_y</p:attrName>
                                        </p:attrNameLst>
                                      </p:cBhvr>
                                      <p:rCtr x="-1250" y="-718"/>
                                    </p:animMotion>
                                  </p:childTnLst>
                                </p:cTn>
                              </p:par>
                              <p:par>
                                <p:cTn id="40" presetID="10" presetClass="entr" presetSubtype="0" fill="hold" grpId="0" nodeType="withEffect">
                                  <p:stCondLst>
                                    <p:cond delay="140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35" presetClass="path" presetSubtype="0" decel="100000" fill="hold" grpId="1" nodeType="withEffect">
                                  <p:stCondLst>
                                    <p:cond delay="1400"/>
                                  </p:stCondLst>
                                  <p:childTnLst>
                                    <p:animMotion origin="layout" path="M 0.02487 0.01436 L 2.29167E-6 -3.33333E-6 " pathEditMode="relative" rAng="0" ptsTypes="AA">
                                      <p:cBhvr>
                                        <p:cTn id="44" dur="1000" fill="hold"/>
                                        <p:tgtEl>
                                          <p:spTgt spid="7"/>
                                        </p:tgtEl>
                                        <p:attrNameLst>
                                          <p:attrName>ppt_x</p:attrName>
                                          <p:attrName>ppt_y</p:attrName>
                                        </p:attrNameLst>
                                      </p:cBhvr>
                                      <p:rCtr x="-1250" y="-718"/>
                                    </p:animMotion>
                                  </p:childTnLst>
                                </p:cTn>
                              </p:par>
                              <p:par>
                                <p:cTn id="45" presetID="10" presetClass="entr" presetSubtype="0" fill="hold" grpId="0" nodeType="withEffect">
                                  <p:stCondLst>
                                    <p:cond delay="16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35" presetClass="path" presetSubtype="0" decel="100000" fill="hold" grpId="1" nodeType="withEffect">
                                  <p:stCondLst>
                                    <p:cond delay="1600"/>
                                  </p:stCondLst>
                                  <p:childTnLst>
                                    <p:animMotion origin="layout" path="M 0.02487 0.01436 L 2.29167E-6 -3.33333E-6 " pathEditMode="relative" rAng="0" ptsTypes="AA">
                                      <p:cBhvr>
                                        <p:cTn id="49" dur="1000" fill="hold"/>
                                        <p:tgtEl>
                                          <p:spTgt spid="20"/>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20" grpId="0"/>
      <p:bldP spid="20"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517C39-4DA3-4EF3-AF88-372E01BEA9B0}"/>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7991D9F4-053D-4A74-A5C2-7E6E70D840E3}"/>
              </a:ext>
            </a:extLst>
          </p:cNvPr>
          <p:cNvPicPr>
            <a:picLocks noChangeAspect="1"/>
          </p:cNvPicPr>
          <p:nvPr/>
        </p:nvPicPr>
        <p:blipFill>
          <a:blip r:embed="rId4"/>
          <a:stretch>
            <a:fillRect/>
          </a:stretch>
        </p:blipFill>
        <p:spPr>
          <a:xfrm>
            <a:off x="-286607" y="0"/>
            <a:ext cx="8241342" cy="6858000"/>
          </a:xfrm>
          <a:prstGeom prst="rect">
            <a:avLst/>
          </a:prstGeom>
        </p:spPr>
      </p:pic>
      <p:sp>
        <p:nvSpPr>
          <p:cNvPr id="8" name="文本框 6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7D9E67B-57F6-4B03-94AD-402E1E26683C}"/>
              </a:ext>
            </a:extLst>
          </p:cNvPr>
          <p:cNvSpPr txBox="1">
            <a:spLocks noChangeArrowheads="1"/>
          </p:cNvSpPr>
          <p:nvPr/>
        </p:nvSpPr>
        <p:spPr bwMode="auto">
          <a:xfrm>
            <a:off x="7852991" y="1327614"/>
            <a:ext cx="2727941" cy="655564"/>
          </a:xfrm>
          <a:prstGeom prst="rect">
            <a:avLst/>
          </a:prstGeom>
          <a:noFill/>
        </p:spPr>
        <p:txBody>
          <a:bodyPr wrap="square">
            <a:spAutoFit/>
          </a:bodyPr>
          <a:lstStyle>
            <a:defPPr>
              <a:defRPr lang="zh-CN"/>
            </a:defPPr>
            <a:lvl1pPr algn="just">
              <a:lnSpc>
                <a:spcPct val="125000"/>
              </a:lnSpc>
              <a:defRPr sz="1200">
                <a:solidFill>
                  <a:srgbClr val="414A61"/>
                </a:solidFill>
              </a:defRPr>
            </a:lvl1pPr>
          </a:lstStyle>
          <a:p>
            <a:r>
              <a:rPr lang="en-US" altLang="zh-CN" sz="1000" dirty="0">
                <a:solidFill>
                  <a:schemeClr val="tx1"/>
                </a:solidFill>
              </a:rPr>
              <a:t>This is is a sample text. insert your desired text here. Again. This is is dummy text. Enter your text here. </a:t>
            </a:r>
            <a:endParaRPr lang="zh-CN" altLang="en-US" sz="1000" dirty="0">
              <a:solidFill>
                <a:schemeClr val="tx1"/>
              </a:solidFill>
            </a:endParaRPr>
          </a:p>
        </p:txBody>
      </p:sp>
      <p:sp>
        <p:nvSpPr>
          <p:cNvPr id="9" name="文本框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CFA2D23-57CC-477F-8285-FE0ABBC3255D}"/>
              </a:ext>
            </a:extLst>
          </p:cNvPr>
          <p:cNvSpPr txBox="1">
            <a:spLocks noChangeArrowheads="1"/>
          </p:cNvSpPr>
          <p:nvPr/>
        </p:nvSpPr>
        <p:spPr bwMode="auto">
          <a:xfrm>
            <a:off x="7852991" y="1063442"/>
            <a:ext cx="1717501" cy="246221"/>
          </a:xfrm>
          <a:prstGeom prst="rect">
            <a:avLst/>
          </a:prstGeom>
          <a:noFill/>
        </p:spPr>
        <p:txBody>
          <a:bodyPr wrap="square" rtlCol="0">
            <a:spAutoFit/>
          </a:bodyPr>
          <a:lstStyle>
            <a:defPPr>
              <a:defRPr lang="zh-CN"/>
            </a:defPPr>
            <a:lvl1pPr>
              <a:defRPr sz="1600" b="1">
                <a:solidFill>
                  <a:srgbClr val="414A61"/>
                </a:solidFill>
                <a:latin typeface="Arial" panose="020B0604020202020204" pitchFamily="34" charset="0"/>
                <a:cs typeface="Arial" panose="020B0604020202020204" pitchFamily="34" charset="0"/>
              </a:defRPr>
            </a:lvl1pPr>
          </a:lstStyle>
          <a:p>
            <a:r>
              <a:rPr lang="en-US" altLang="zh-CN" sz="1000" dirty="0">
                <a:solidFill>
                  <a:schemeClr val="tx1"/>
                </a:solidFill>
              </a:rPr>
              <a:t>Click To Add Title In Here</a:t>
            </a:r>
            <a:endParaRPr lang="zh-CN" altLang="en-US" sz="1000" dirty="0">
              <a:solidFill>
                <a:schemeClr val="tx1"/>
              </a:solidFill>
            </a:endParaRPr>
          </a:p>
        </p:txBody>
      </p:sp>
      <p:sp>
        <p:nvSpPr>
          <p:cNvPr id="10" name="圆角矩形 1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133CB3D-627A-4DB2-A1B7-48D9217E8B91}"/>
              </a:ext>
            </a:extLst>
          </p:cNvPr>
          <p:cNvSpPr/>
          <p:nvPr/>
        </p:nvSpPr>
        <p:spPr>
          <a:xfrm>
            <a:off x="7954735" y="681270"/>
            <a:ext cx="919551" cy="317351"/>
          </a:xfrm>
          <a:prstGeom prst="roundRect">
            <a:avLst>
              <a:gd name="adj" fmla="val 50000"/>
            </a:avLst>
          </a:pr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lt1"/>
                </a:solidFill>
                <a:latin typeface="Arial" panose="020B0604020202020204" pitchFamily="34" charset="0"/>
                <a:cs typeface="Arial" panose="020B0604020202020204" pitchFamily="34" charset="0"/>
              </a:rPr>
              <a:t>ONE</a:t>
            </a:r>
            <a:endParaRPr lang="zh-CN" altLang="en-US" sz="1400" b="1" dirty="0">
              <a:solidFill>
                <a:schemeClr val="lt1"/>
              </a:solidFill>
              <a:latin typeface="Arial" panose="020B0604020202020204" pitchFamily="34" charset="0"/>
              <a:cs typeface="Arial" panose="020B0604020202020204" pitchFamily="34" charset="0"/>
            </a:endParaRPr>
          </a:p>
        </p:txBody>
      </p:sp>
      <p:sp>
        <p:nvSpPr>
          <p:cNvPr id="11" name="文本框 6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8966671-16C8-4AE7-9D04-B3883A7528F4}"/>
              </a:ext>
            </a:extLst>
          </p:cNvPr>
          <p:cNvSpPr txBox="1">
            <a:spLocks noChangeArrowheads="1"/>
          </p:cNvSpPr>
          <p:nvPr/>
        </p:nvSpPr>
        <p:spPr bwMode="auto">
          <a:xfrm>
            <a:off x="7852991" y="2741717"/>
            <a:ext cx="2727941" cy="655564"/>
          </a:xfrm>
          <a:prstGeom prst="rect">
            <a:avLst/>
          </a:prstGeom>
          <a:noFill/>
        </p:spPr>
        <p:txBody>
          <a:bodyPr wrap="square">
            <a:spAutoFit/>
          </a:bodyPr>
          <a:lstStyle>
            <a:defPPr>
              <a:defRPr lang="zh-CN"/>
            </a:defPPr>
            <a:lvl1pPr algn="just">
              <a:lnSpc>
                <a:spcPct val="125000"/>
              </a:lnSpc>
              <a:defRPr sz="1200">
                <a:solidFill>
                  <a:srgbClr val="414A61"/>
                </a:solidFill>
              </a:defRPr>
            </a:lvl1pPr>
          </a:lstStyle>
          <a:p>
            <a:r>
              <a:rPr lang="en-US" altLang="zh-CN" sz="1000" dirty="0">
                <a:solidFill>
                  <a:schemeClr val="tx1"/>
                </a:solidFill>
              </a:rPr>
              <a:t>This is is a sample text. insert your desired text here. Again. This is is dummy text. Enter your text here. </a:t>
            </a:r>
            <a:endParaRPr lang="zh-CN" altLang="en-US" sz="1000" dirty="0">
              <a:solidFill>
                <a:schemeClr val="tx1"/>
              </a:solidFill>
            </a:endParaRPr>
          </a:p>
        </p:txBody>
      </p:sp>
      <p:sp>
        <p:nvSpPr>
          <p:cNvPr id="12" name="文本框 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CD0DF46-A493-40E0-B51E-890B6A0E57D6}"/>
              </a:ext>
            </a:extLst>
          </p:cNvPr>
          <p:cNvSpPr txBox="1">
            <a:spLocks noChangeArrowheads="1"/>
          </p:cNvSpPr>
          <p:nvPr/>
        </p:nvSpPr>
        <p:spPr bwMode="auto">
          <a:xfrm>
            <a:off x="7852991" y="2477545"/>
            <a:ext cx="1717501" cy="246221"/>
          </a:xfrm>
          <a:prstGeom prst="rect">
            <a:avLst/>
          </a:prstGeom>
          <a:noFill/>
        </p:spPr>
        <p:txBody>
          <a:bodyPr wrap="square" rtlCol="0">
            <a:spAutoFit/>
          </a:bodyPr>
          <a:lstStyle>
            <a:defPPr>
              <a:defRPr lang="zh-CN"/>
            </a:defPPr>
            <a:lvl1pPr>
              <a:defRPr sz="1600" b="1">
                <a:solidFill>
                  <a:srgbClr val="414A61"/>
                </a:solidFill>
                <a:latin typeface="Arial" panose="020B0604020202020204" pitchFamily="34" charset="0"/>
                <a:cs typeface="Arial" panose="020B0604020202020204" pitchFamily="34" charset="0"/>
              </a:defRPr>
            </a:lvl1pPr>
          </a:lstStyle>
          <a:p>
            <a:r>
              <a:rPr lang="en-US" altLang="zh-CN" sz="1000" dirty="0">
                <a:solidFill>
                  <a:schemeClr val="tx1"/>
                </a:solidFill>
              </a:rPr>
              <a:t>Click To Add Title In Here</a:t>
            </a:r>
            <a:endParaRPr lang="zh-CN" altLang="en-US" sz="1000" dirty="0">
              <a:solidFill>
                <a:schemeClr val="tx1"/>
              </a:solidFill>
            </a:endParaRPr>
          </a:p>
        </p:txBody>
      </p:sp>
      <p:sp>
        <p:nvSpPr>
          <p:cNvPr id="13" name="圆角矩形 1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EE48B41-8B50-4749-A93B-A2E0226B6581}"/>
              </a:ext>
            </a:extLst>
          </p:cNvPr>
          <p:cNvSpPr/>
          <p:nvPr/>
        </p:nvSpPr>
        <p:spPr>
          <a:xfrm>
            <a:off x="7954735" y="2095373"/>
            <a:ext cx="919551" cy="317351"/>
          </a:xfrm>
          <a:prstGeom prst="roundRect">
            <a:avLst>
              <a:gd name="adj" fmla="val 50000"/>
            </a:avLst>
          </a:prstGeom>
          <a:gradFill>
            <a:gsLst>
              <a:gs pos="0">
                <a:srgbClr val="FF649E"/>
              </a:gs>
              <a:gs pos="100000">
                <a:srgbClr val="FA3777"/>
              </a:gs>
            </a:gsLst>
            <a:lin ang="5400000" scaled="1"/>
          </a:gradFill>
          <a:ln>
            <a:noFill/>
          </a:ln>
          <a:effectLst>
            <a:outerShdw blurRad="254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lt1"/>
                </a:solidFill>
                <a:latin typeface="Arial" panose="020B0604020202020204" pitchFamily="34" charset="0"/>
                <a:cs typeface="Arial" panose="020B0604020202020204" pitchFamily="34" charset="0"/>
              </a:rPr>
              <a:t>TWO</a:t>
            </a:r>
            <a:endParaRPr lang="zh-CN" altLang="en-US" sz="1400" b="1" dirty="0">
              <a:solidFill>
                <a:schemeClr val="lt1"/>
              </a:solidFill>
              <a:latin typeface="Arial" panose="020B0604020202020204" pitchFamily="34" charset="0"/>
              <a:cs typeface="Arial" panose="020B0604020202020204" pitchFamily="34" charset="0"/>
            </a:endParaRPr>
          </a:p>
        </p:txBody>
      </p:sp>
      <p:sp>
        <p:nvSpPr>
          <p:cNvPr id="14" name="文本框 6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A4CE458-EB94-4617-80DC-FDD8442E711A}"/>
              </a:ext>
            </a:extLst>
          </p:cNvPr>
          <p:cNvSpPr txBox="1">
            <a:spLocks noChangeArrowheads="1"/>
          </p:cNvSpPr>
          <p:nvPr/>
        </p:nvSpPr>
        <p:spPr bwMode="auto">
          <a:xfrm>
            <a:off x="7852991" y="4128649"/>
            <a:ext cx="2727941" cy="655564"/>
          </a:xfrm>
          <a:prstGeom prst="rect">
            <a:avLst/>
          </a:prstGeom>
          <a:noFill/>
        </p:spPr>
        <p:txBody>
          <a:bodyPr wrap="square">
            <a:spAutoFit/>
          </a:bodyPr>
          <a:lstStyle>
            <a:defPPr>
              <a:defRPr lang="zh-CN"/>
            </a:defPPr>
            <a:lvl1pPr algn="just">
              <a:lnSpc>
                <a:spcPct val="125000"/>
              </a:lnSpc>
              <a:defRPr sz="1200">
                <a:solidFill>
                  <a:srgbClr val="414A61"/>
                </a:solidFill>
              </a:defRPr>
            </a:lvl1pPr>
          </a:lstStyle>
          <a:p>
            <a:r>
              <a:rPr lang="en-US" altLang="zh-CN" sz="1000" dirty="0">
                <a:solidFill>
                  <a:schemeClr val="tx1"/>
                </a:solidFill>
              </a:rPr>
              <a:t>This is is a sample text. insert your desired text here. Again. This is is dummy text. Enter your text here. </a:t>
            </a:r>
            <a:endParaRPr lang="zh-CN" altLang="en-US" sz="1000" dirty="0">
              <a:solidFill>
                <a:schemeClr val="tx1"/>
              </a:solidFill>
            </a:endParaRPr>
          </a:p>
        </p:txBody>
      </p:sp>
      <p:sp>
        <p:nvSpPr>
          <p:cNvPr id="15" name="文本框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F7D53FD-7247-4BF7-8E71-D61719B89D7D}"/>
              </a:ext>
            </a:extLst>
          </p:cNvPr>
          <p:cNvSpPr txBox="1">
            <a:spLocks noChangeArrowheads="1"/>
          </p:cNvSpPr>
          <p:nvPr/>
        </p:nvSpPr>
        <p:spPr bwMode="auto">
          <a:xfrm>
            <a:off x="7852991" y="3864477"/>
            <a:ext cx="1717501" cy="246221"/>
          </a:xfrm>
          <a:prstGeom prst="rect">
            <a:avLst/>
          </a:prstGeom>
          <a:noFill/>
        </p:spPr>
        <p:txBody>
          <a:bodyPr wrap="square" rtlCol="0">
            <a:spAutoFit/>
          </a:bodyPr>
          <a:lstStyle>
            <a:defPPr>
              <a:defRPr lang="zh-CN"/>
            </a:defPPr>
            <a:lvl1pPr>
              <a:defRPr sz="1600" b="1">
                <a:solidFill>
                  <a:srgbClr val="414A61"/>
                </a:solidFill>
                <a:latin typeface="Arial" panose="020B0604020202020204" pitchFamily="34" charset="0"/>
                <a:cs typeface="Arial" panose="020B0604020202020204" pitchFamily="34" charset="0"/>
              </a:defRPr>
            </a:lvl1pPr>
          </a:lstStyle>
          <a:p>
            <a:r>
              <a:rPr lang="en-US" altLang="zh-CN" sz="1000" dirty="0">
                <a:solidFill>
                  <a:schemeClr val="tx1"/>
                </a:solidFill>
              </a:rPr>
              <a:t>Click To Add Title In Here</a:t>
            </a:r>
            <a:endParaRPr lang="zh-CN" altLang="en-US" sz="1000" dirty="0">
              <a:solidFill>
                <a:schemeClr val="tx1"/>
              </a:solidFill>
            </a:endParaRPr>
          </a:p>
        </p:txBody>
      </p:sp>
      <p:sp>
        <p:nvSpPr>
          <p:cNvPr id="16" name="圆角矩形 1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055AF96-1142-4E48-9277-15F62ACACA42}"/>
              </a:ext>
            </a:extLst>
          </p:cNvPr>
          <p:cNvSpPr/>
          <p:nvPr/>
        </p:nvSpPr>
        <p:spPr>
          <a:xfrm>
            <a:off x="7954735" y="3482305"/>
            <a:ext cx="919551" cy="317351"/>
          </a:xfrm>
          <a:prstGeom prst="roundRect">
            <a:avLst>
              <a:gd name="adj" fmla="val 50000"/>
            </a:avLst>
          </a:pr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lt1"/>
                </a:solidFill>
                <a:latin typeface="Arial" panose="020B0604020202020204" pitchFamily="34" charset="0"/>
                <a:cs typeface="Arial" panose="020B0604020202020204" pitchFamily="34" charset="0"/>
              </a:rPr>
              <a:t>THREE</a:t>
            </a:r>
            <a:endParaRPr lang="zh-CN" altLang="en-US" sz="1400" b="1" dirty="0">
              <a:solidFill>
                <a:schemeClr val="lt1"/>
              </a:solidFill>
              <a:latin typeface="Arial" panose="020B0604020202020204" pitchFamily="34" charset="0"/>
              <a:cs typeface="Arial" panose="020B0604020202020204" pitchFamily="34" charset="0"/>
            </a:endParaRPr>
          </a:p>
        </p:txBody>
      </p:sp>
      <p:sp>
        <p:nvSpPr>
          <p:cNvPr id="17" name="文本框 6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D8BD35B-D13D-424E-8B00-801626A0C8BC}"/>
              </a:ext>
            </a:extLst>
          </p:cNvPr>
          <p:cNvSpPr txBox="1">
            <a:spLocks noChangeArrowheads="1"/>
          </p:cNvSpPr>
          <p:nvPr/>
        </p:nvSpPr>
        <p:spPr bwMode="auto">
          <a:xfrm>
            <a:off x="7852991" y="5542752"/>
            <a:ext cx="2727941" cy="655564"/>
          </a:xfrm>
          <a:prstGeom prst="rect">
            <a:avLst/>
          </a:prstGeom>
          <a:noFill/>
        </p:spPr>
        <p:txBody>
          <a:bodyPr wrap="square">
            <a:spAutoFit/>
          </a:bodyPr>
          <a:lstStyle>
            <a:defPPr>
              <a:defRPr lang="zh-CN"/>
            </a:defPPr>
            <a:lvl1pPr algn="just">
              <a:lnSpc>
                <a:spcPct val="125000"/>
              </a:lnSpc>
              <a:defRPr sz="1200">
                <a:solidFill>
                  <a:srgbClr val="414A61"/>
                </a:solidFill>
              </a:defRPr>
            </a:lvl1pPr>
          </a:lstStyle>
          <a:p>
            <a:r>
              <a:rPr lang="en-US" altLang="zh-CN" sz="1000" dirty="0">
                <a:solidFill>
                  <a:schemeClr val="tx1"/>
                </a:solidFill>
              </a:rPr>
              <a:t>This is is a sample text. insert your desired text here. Again. This is is dummy text. Enter your text here. </a:t>
            </a:r>
            <a:endParaRPr lang="zh-CN" altLang="en-US" sz="1000" dirty="0">
              <a:solidFill>
                <a:schemeClr val="tx1"/>
              </a:solidFill>
            </a:endParaRPr>
          </a:p>
        </p:txBody>
      </p:sp>
      <p:sp>
        <p:nvSpPr>
          <p:cNvPr id="18" name="文本框 1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E4CB4CC-9C60-40D2-A867-6A56597FE38D}"/>
              </a:ext>
            </a:extLst>
          </p:cNvPr>
          <p:cNvSpPr txBox="1">
            <a:spLocks noChangeArrowheads="1"/>
          </p:cNvSpPr>
          <p:nvPr/>
        </p:nvSpPr>
        <p:spPr bwMode="auto">
          <a:xfrm>
            <a:off x="7852991" y="5278580"/>
            <a:ext cx="1717501" cy="246221"/>
          </a:xfrm>
          <a:prstGeom prst="rect">
            <a:avLst/>
          </a:prstGeom>
          <a:noFill/>
        </p:spPr>
        <p:txBody>
          <a:bodyPr wrap="square" rtlCol="0">
            <a:spAutoFit/>
          </a:bodyPr>
          <a:lstStyle>
            <a:defPPr>
              <a:defRPr lang="zh-CN"/>
            </a:defPPr>
            <a:lvl1pPr>
              <a:defRPr sz="1600" b="1">
                <a:solidFill>
                  <a:srgbClr val="414A61"/>
                </a:solidFill>
                <a:latin typeface="Arial" panose="020B0604020202020204" pitchFamily="34" charset="0"/>
                <a:cs typeface="Arial" panose="020B0604020202020204" pitchFamily="34" charset="0"/>
              </a:defRPr>
            </a:lvl1pPr>
          </a:lstStyle>
          <a:p>
            <a:r>
              <a:rPr lang="en-US" altLang="zh-CN" sz="1000" dirty="0">
                <a:solidFill>
                  <a:schemeClr val="tx1"/>
                </a:solidFill>
              </a:rPr>
              <a:t>Click To Add Title In Here</a:t>
            </a:r>
            <a:endParaRPr lang="zh-CN" altLang="en-US" sz="1000" dirty="0">
              <a:solidFill>
                <a:schemeClr val="tx1"/>
              </a:solidFill>
            </a:endParaRPr>
          </a:p>
        </p:txBody>
      </p:sp>
      <p:sp>
        <p:nvSpPr>
          <p:cNvPr id="19" name="圆角矩形 1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CF3AF2C-A9C4-43B4-BCD7-B7DA8E28D44F}"/>
              </a:ext>
            </a:extLst>
          </p:cNvPr>
          <p:cNvSpPr/>
          <p:nvPr/>
        </p:nvSpPr>
        <p:spPr>
          <a:xfrm>
            <a:off x="7954735" y="4896408"/>
            <a:ext cx="919551" cy="317351"/>
          </a:xfrm>
          <a:prstGeom prst="roundRect">
            <a:avLst>
              <a:gd name="adj" fmla="val 50000"/>
            </a:avLst>
          </a:prstGeom>
          <a:gradFill>
            <a:gsLst>
              <a:gs pos="0">
                <a:srgbClr val="FF649E"/>
              </a:gs>
              <a:gs pos="100000">
                <a:srgbClr val="FA3777"/>
              </a:gs>
            </a:gsLst>
            <a:lin ang="5400000" scaled="1"/>
          </a:gradFill>
          <a:ln>
            <a:noFill/>
          </a:ln>
          <a:effectLst>
            <a:outerShdw blurRad="254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b="1" dirty="0">
                <a:solidFill>
                  <a:schemeClr val="lt1"/>
                </a:solidFill>
                <a:latin typeface="Arial" panose="020B0604020202020204" pitchFamily="34" charset="0"/>
                <a:cs typeface="Arial" panose="020B0604020202020204" pitchFamily="34" charset="0"/>
              </a:rPr>
              <a:t>FOUR</a:t>
            </a:r>
            <a:endParaRPr lang="zh-CN" altLang="en-US" sz="1400" b="1" dirty="0">
              <a:solidFill>
                <a:schemeClr val="lt1"/>
              </a:solidFill>
              <a:latin typeface="Arial" panose="020B0604020202020204" pitchFamily="34" charset="0"/>
              <a:cs typeface="Arial" panose="020B0604020202020204" pitchFamily="34" charset="0"/>
            </a:endParaRPr>
          </a:p>
        </p:txBody>
      </p:sp>
      <p:sp>
        <p:nvSpPr>
          <p:cNvPr id="20" name="图文框 1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4FE89FF-029B-493E-B2B5-110FB729E0D1}"/>
              </a:ext>
            </a:extLst>
          </p:cNvPr>
          <p:cNvSpPr/>
          <p:nvPr/>
        </p:nvSpPr>
        <p:spPr>
          <a:xfrm>
            <a:off x="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53643544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35" presetClass="path" presetSubtype="0" decel="100000" fill="hold" grpId="1" nodeType="withEffect">
                                  <p:stCondLst>
                                    <p:cond delay="0"/>
                                  </p:stCondLst>
                                  <p:childTnLst>
                                    <p:animMotion origin="layout" path="M 0.01667 2.96296E-6 L 1.25E-6 2.96296E-6 " pathEditMode="relative" rAng="0" ptsTypes="AA">
                                      <p:cBhvr>
                                        <p:cTn id="9" dur="1000" fill="hold"/>
                                        <p:tgtEl>
                                          <p:spTgt spid="10"/>
                                        </p:tgtEl>
                                        <p:attrNameLst>
                                          <p:attrName>ppt_x</p:attrName>
                                          <p:attrName>ppt_y</p:attrName>
                                        </p:attrNameLst>
                                      </p:cBhvr>
                                      <p:rCtr x="-833" y="0"/>
                                    </p:animMotion>
                                  </p:childTnLst>
                                </p:cTn>
                              </p:par>
                              <p:par>
                                <p:cTn id="10" presetID="10" presetClass="entr" presetSubtype="0" fill="hold" grpId="0"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35" presetClass="path" presetSubtype="0" decel="100000" fill="hold" grpId="1" nodeType="withEffect">
                                  <p:stCondLst>
                                    <p:cond delay="200"/>
                                  </p:stCondLst>
                                  <p:childTnLst>
                                    <p:animMotion origin="layout" path="M 0.01667 2.96296E-6 L 1.25E-6 2.96296E-6 " pathEditMode="relative" rAng="0" ptsTypes="AA">
                                      <p:cBhvr>
                                        <p:cTn id="14" dur="1000" fill="hold"/>
                                        <p:tgtEl>
                                          <p:spTgt spid="9"/>
                                        </p:tgtEl>
                                        <p:attrNameLst>
                                          <p:attrName>ppt_x</p:attrName>
                                          <p:attrName>ppt_y</p:attrName>
                                        </p:attrNameLst>
                                      </p:cBhvr>
                                      <p:rCtr x="-833" y="0"/>
                                    </p:animMotion>
                                  </p:childTnLst>
                                </p:cTn>
                              </p:par>
                              <p:par>
                                <p:cTn id="15" presetID="10" presetClass="entr" presetSubtype="0" fill="hold" grpId="0" nodeType="withEffect">
                                  <p:stCondLst>
                                    <p:cond delay="4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5" presetClass="path" presetSubtype="0" decel="100000" fill="hold" grpId="1" nodeType="withEffect">
                                  <p:stCondLst>
                                    <p:cond delay="400"/>
                                  </p:stCondLst>
                                  <p:childTnLst>
                                    <p:animMotion origin="layout" path="M 0.01667 2.96296E-6 L 1.25E-6 2.96296E-6 " pathEditMode="relative" rAng="0" ptsTypes="AA">
                                      <p:cBhvr>
                                        <p:cTn id="19" dur="1000" fill="hold"/>
                                        <p:tgtEl>
                                          <p:spTgt spid="8"/>
                                        </p:tgtEl>
                                        <p:attrNameLst>
                                          <p:attrName>ppt_x</p:attrName>
                                          <p:attrName>ppt_y</p:attrName>
                                        </p:attrNameLst>
                                      </p:cBhvr>
                                      <p:rCtr x="-833" y="0"/>
                                    </p:animMotion>
                                  </p:childTnLst>
                                </p:cTn>
                              </p:par>
                              <p:par>
                                <p:cTn id="20" presetID="10" presetClass="entr" presetSubtype="0" fill="hold" grpId="0" nodeType="withEffect">
                                  <p:stCondLst>
                                    <p:cond delay="6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35" presetClass="path" presetSubtype="0" decel="100000" fill="hold" grpId="1" nodeType="withEffect">
                                  <p:stCondLst>
                                    <p:cond delay="600"/>
                                  </p:stCondLst>
                                  <p:childTnLst>
                                    <p:animMotion origin="layout" path="M 0.01667 2.96296E-6 L 1.25E-6 2.96296E-6 " pathEditMode="relative" rAng="0" ptsTypes="AA">
                                      <p:cBhvr>
                                        <p:cTn id="24" dur="1000" fill="hold"/>
                                        <p:tgtEl>
                                          <p:spTgt spid="13"/>
                                        </p:tgtEl>
                                        <p:attrNameLst>
                                          <p:attrName>ppt_x</p:attrName>
                                          <p:attrName>ppt_y</p:attrName>
                                        </p:attrNameLst>
                                      </p:cBhvr>
                                      <p:rCtr x="-833" y="0"/>
                                    </p:animMotion>
                                  </p:childTnLst>
                                </p:cTn>
                              </p:par>
                              <p:par>
                                <p:cTn id="25" presetID="10" presetClass="entr" presetSubtype="0" fill="hold" grpId="0" nodeType="withEffect">
                                  <p:stCondLst>
                                    <p:cond delay="8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35" presetClass="path" presetSubtype="0" decel="100000" fill="hold" grpId="1" nodeType="withEffect">
                                  <p:stCondLst>
                                    <p:cond delay="800"/>
                                  </p:stCondLst>
                                  <p:childTnLst>
                                    <p:animMotion origin="layout" path="M 0.01667 2.96296E-6 L 1.25E-6 2.96296E-6 " pathEditMode="relative" rAng="0" ptsTypes="AA">
                                      <p:cBhvr>
                                        <p:cTn id="29" dur="1000" fill="hold"/>
                                        <p:tgtEl>
                                          <p:spTgt spid="12"/>
                                        </p:tgtEl>
                                        <p:attrNameLst>
                                          <p:attrName>ppt_x</p:attrName>
                                          <p:attrName>ppt_y</p:attrName>
                                        </p:attrNameLst>
                                      </p:cBhvr>
                                      <p:rCtr x="-833" y="0"/>
                                    </p:animMotion>
                                  </p:childTnLst>
                                </p:cTn>
                              </p:par>
                              <p:par>
                                <p:cTn id="30" presetID="10" presetClass="entr" presetSubtype="0" fill="hold" grpId="0" nodeType="withEffect">
                                  <p:stCondLst>
                                    <p:cond delay="1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35" presetClass="path" presetSubtype="0" decel="100000" fill="hold" grpId="1" nodeType="withEffect">
                                  <p:stCondLst>
                                    <p:cond delay="1000"/>
                                  </p:stCondLst>
                                  <p:childTnLst>
                                    <p:animMotion origin="layout" path="M 0.01667 2.96296E-6 L 1.25E-6 2.96296E-6 " pathEditMode="relative" rAng="0" ptsTypes="AA">
                                      <p:cBhvr>
                                        <p:cTn id="34" dur="1000" fill="hold"/>
                                        <p:tgtEl>
                                          <p:spTgt spid="11"/>
                                        </p:tgtEl>
                                        <p:attrNameLst>
                                          <p:attrName>ppt_x</p:attrName>
                                          <p:attrName>ppt_y</p:attrName>
                                        </p:attrNameLst>
                                      </p:cBhvr>
                                      <p:rCtr x="-833" y="0"/>
                                    </p:animMotion>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35" presetClass="path" presetSubtype="0" decel="100000" fill="hold" grpId="1" nodeType="withEffect">
                                  <p:stCondLst>
                                    <p:cond delay="0"/>
                                  </p:stCondLst>
                                  <p:childTnLst>
                                    <p:animMotion origin="layout" path="M 0.01667 2.96296E-6 L 1.25E-6 2.96296E-6 " pathEditMode="relative" rAng="0" ptsTypes="AA">
                                      <p:cBhvr>
                                        <p:cTn id="39" dur="1000" fill="hold"/>
                                        <p:tgtEl>
                                          <p:spTgt spid="16"/>
                                        </p:tgtEl>
                                        <p:attrNameLst>
                                          <p:attrName>ppt_x</p:attrName>
                                          <p:attrName>ppt_y</p:attrName>
                                        </p:attrNameLst>
                                      </p:cBhvr>
                                      <p:rCtr x="-833" y="0"/>
                                    </p:animMotion>
                                  </p:childTnLst>
                                </p:cTn>
                              </p:par>
                              <p:par>
                                <p:cTn id="40" presetID="10" presetClass="entr" presetSubtype="0" fill="hold" grpId="0"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35" presetClass="path" presetSubtype="0" decel="100000" fill="hold" grpId="1" nodeType="withEffect">
                                  <p:stCondLst>
                                    <p:cond delay="200"/>
                                  </p:stCondLst>
                                  <p:childTnLst>
                                    <p:animMotion origin="layout" path="M 0.01667 2.96296E-6 L 1.25E-6 2.96296E-6 " pathEditMode="relative" rAng="0" ptsTypes="AA">
                                      <p:cBhvr>
                                        <p:cTn id="44" dur="1000" fill="hold"/>
                                        <p:tgtEl>
                                          <p:spTgt spid="15"/>
                                        </p:tgtEl>
                                        <p:attrNameLst>
                                          <p:attrName>ppt_x</p:attrName>
                                          <p:attrName>ppt_y</p:attrName>
                                        </p:attrNameLst>
                                      </p:cBhvr>
                                      <p:rCtr x="-833" y="0"/>
                                    </p:animMotion>
                                  </p:childTnLst>
                                </p:cTn>
                              </p:par>
                              <p:par>
                                <p:cTn id="45" presetID="10" presetClass="entr" presetSubtype="0" fill="hold" grpId="0" nodeType="withEffect">
                                  <p:stCondLst>
                                    <p:cond delay="4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35" presetClass="path" presetSubtype="0" decel="100000" fill="hold" grpId="1" nodeType="withEffect">
                                  <p:stCondLst>
                                    <p:cond delay="400"/>
                                  </p:stCondLst>
                                  <p:childTnLst>
                                    <p:animMotion origin="layout" path="M 0.01667 2.96296E-6 L 1.25E-6 2.96296E-6 " pathEditMode="relative" rAng="0" ptsTypes="AA">
                                      <p:cBhvr>
                                        <p:cTn id="49" dur="1000" fill="hold"/>
                                        <p:tgtEl>
                                          <p:spTgt spid="14"/>
                                        </p:tgtEl>
                                        <p:attrNameLst>
                                          <p:attrName>ppt_x</p:attrName>
                                          <p:attrName>ppt_y</p:attrName>
                                        </p:attrNameLst>
                                      </p:cBhvr>
                                      <p:rCtr x="-833" y="0"/>
                                    </p:animMotion>
                                  </p:childTnLst>
                                </p:cTn>
                              </p:par>
                              <p:par>
                                <p:cTn id="50" presetID="10" presetClass="entr" presetSubtype="0" fill="hold" grpId="0" nodeType="withEffect">
                                  <p:stCondLst>
                                    <p:cond delay="60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35" presetClass="path" presetSubtype="0" decel="100000" fill="hold" grpId="1" nodeType="withEffect">
                                  <p:stCondLst>
                                    <p:cond delay="600"/>
                                  </p:stCondLst>
                                  <p:childTnLst>
                                    <p:animMotion origin="layout" path="M 0.01667 2.96296E-6 L 1.25E-6 2.96296E-6 " pathEditMode="relative" rAng="0" ptsTypes="AA">
                                      <p:cBhvr>
                                        <p:cTn id="54" dur="1000" fill="hold"/>
                                        <p:tgtEl>
                                          <p:spTgt spid="19"/>
                                        </p:tgtEl>
                                        <p:attrNameLst>
                                          <p:attrName>ppt_x</p:attrName>
                                          <p:attrName>ppt_y</p:attrName>
                                        </p:attrNameLst>
                                      </p:cBhvr>
                                      <p:rCtr x="-833" y="0"/>
                                    </p:animMotion>
                                  </p:childTnLst>
                                </p:cTn>
                              </p:par>
                              <p:par>
                                <p:cTn id="55" presetID="10" presetClass="entr" presetSubtype="0" fill="hold" grpId="0" nodeType="withEffect">
                                  <p:stCondLst>
                                    <p:cond delay="8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35" presetClass="path" presetSubtype="0" decel="100000" fill="hold" grpId="1" nodeType="withEffect">
                                  <p:stCondLst>
                                    <p:cond delay="800"/>
                                  </p:stCondLst>
                                  <p:childTnLst>
                                    <p:animMotion origin="layout" path="M 0.01667 2.96296E-6 L 1.25E-6 2.96296E-6 " pathEditMode="relative" rAng="0" ptsTypes="AA">
                                      <p:cBhvr>
                                        <p:cTn id="59" dur="1000" fill="hold"/>
                                        <p:tgtEl>
                                          <p:spTgt spid="18"/>
                                        </p:tgtEl>
                                        <p:attrNameLst>
                                          <p:attrName>ppt_x</p:attrName>
                                          <p:attrName>ppt_y</p:attrName>
                                        </p:attrNameLst>
                                      </p:cBhvr>
                                      <p:rCtr x="-833" y="0"/>
                                    </p:animMotion>
                                  </p:childTnLst>
                                </p:cTn>
                              </p:par>
                              <p:par>
                                <p:cTn id="60" presetID="10" presetClass="entr" presetSubtype="0" fill="hold" grpId="0" nodeType="withEffect">
                                  <p:stCondLst>
                                    <p:cond delay="100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35" presetClass="path" presetSubtype="0" decel="100000" fill="hold" grpId="1" nodeType="withEffect">
                                  <p:stCondLst>
                                    <p:cond delay="1000"/>
                                  </p:stCondLst>
                                  <p:childTnLst>
                                    <p:animMotion origin="layout" path="M 0.01667 2.96296E-6 L 1.25E-6 2.96296E-6 " pathEditMode="relative" rAng="0" ptsTypes="AA">
                                      <p:cBhvr>
                                        <p:cTn id="64" dur="1000" fill="hold"/>
                                        <p:tgtEl>
                                          <p:spTgt spid="17"/>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animBg="1"/>
      <p:bldP spid="10" grpId="1" animBg="1"/>
      <p:bldP spid="11" grpId="0"/>
      <p:bldP spid="11" grpId="1"/>
      <p:bldP spid="12" grpId="0"/>
      <p:bldP spid="12" grpId="1"/>
      <p:bldP spid="13" grpId="0" animBg="1"/>
      <p:bldP spid="13" grpId="1" animBg="1"/>
      <p:bldP spid="14" grpId="0"/>
      <p:bldP spid="14" grpId="1"/>
      <p:bldP spid="15" grpId="0"/>
      <p:bldP spid="15" grpId="1"/>
      <p:bldP spid="16" grpId="0" animBg="1"/>
      <p:bldP spid="16" grpId="1" animBg="1"/>
      <p:bldP spid="17" grpId="0"/>
      <p:bldP spid="17" grpId="1"/>
      <p:bldP spid="18" grpId="0"/>
      <p:bldP spid="18" grpId="1"/>
      <p:bldP spid="19" grpId="0" animBg="1"/>
      <p:bldP spid="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82119BD-95E8-4FFD-8AAF-53C490034F80}"/>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A288CC3-2E74-4271-8E06-816C38F9EC87}"/>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TextBox 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23FC24A-3ED7-4450-B6E0-B15616AB1696}"/>
              </a:ext>
            </a:extLst>
          </p:cNvPr>
          <p:cNvSpPr txBox="1"/>
          <p:nvPr/>
        </p:nvSpPr>
        <p:spPr>
          <a:xfrm>
            <a:off x="1714570" y="1623717"/>
            <a:ext cx="2530179" cy="861774"/>
          </a:xfrm>
          <a:prstGeom prst="rect">
            <a:avLst/>
          </a:prstGeom>
          <a:noFill/>
        </p:spPr>
        <p:txBody>
          <a:bodyPr wrap="square" rtlCol="0">
            <a:spAutoFit/>
          </a:bodyPr>
          <a:lstStyle/>
          <a:p>
            <a:pPr>
              <a:lnSpc>
                <a:spcPct val="125000"/>
              </a:lnSpc>
            </a:pPr>
            <a:r>
              <a:rPr lang="en-US" sz="1000">
                <a:ea typeface="Open Sans" panose="020B0606030504020204" pitchFamily="34" charset="0"/>
                <a:cs typeface="Open Sans" panose="020B0606030504020204" pitchFamily="34" charset="0"/>
              </a:rPr>
              <a:t>Lid est laborum dolo rumes fugats untras. Etharums ser quidem rerum facilis dolores nemis omnis fugats vitas nemo minima rerums unsers sadips amets.</a:t>
            </a:r>
          </a:p>
        </p:txBody>
      </p:sp>
      <p:grpSp>
        <p:nvGrpSpPr>
          <p:cNvPr id="5" name="组合 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88409BE-D0C7-448D-894C-1655A92CC204}"/>
              </a:ext>
            </a:extLst>
          </p:cNvPr>
          <p:cNvGrpSpPr/>
          <p:nvPr/>
        </p:nvGrpSpPr>
        <p:grpSpPr>
          <a:xfrm>
            <a:off x="2335784" y="1050128"/>
            <a:ext cx="1301062" cy="463399"/>
            <a:chOff x="4187035" y="2134649"/>
            <a:chExt cx="1301062" cy="463399"/>
          </a:xfrm>
        </p:grpSpPr>
        <p:sp>
          <p:nvSpPr>
            <p:cNvPr id="6" name="TextBox 10"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1225F5C1-9BAB-4DC8-B6CA-0CD6B52DC0C6}"/>
                </a:ext>
              </a:extLst>
            </p:cNvPr>
            <p:cNvSpPr txBox="1"/>
            <p:nvPr/>
          </p:nvSpPr>
          <p:spPr>
            <a:xfrm>
              <a:off x="4187035" y="2134649"/>
              <a:ext cx="1301062" cy="276999"/>
            </a:xfrm>
            <a:prstGeom prst="rect">
              <a:avLst/>
            </a:prstGeom>
            <a:noFill/>
          </p:spPr>
          <p:txBody>
            <a:bodyPr wrap="none" rtlCol="0">
              <a:spAutoFit/>
            </a:bodyPr>
            <a:lstStyle/>
            <a:p>
              <a:r>
                <a:rPr lang="en-US" sz="1200" b="1">
                  <a:latin typeface="Arial" panose="020B0604020202020204" pitchFamily="34" charset="0"/>
                  <a:ea typeface="Roboto" panose="02000000000000000000" pitchFamily="2" charset="0"/>
                  <a:cs typeface="Arial" panose="020B0604020202020204" pitchFamily="34" charset="0"/>
                </a:rPr>
                <a:t>Award Winners</a:t>
              </a:r>
            </a:p>
          </p:txBody>
        </p:sp>
        <p:sp>
          <p:nvSpPr>
            <p:cNvPr id="7" name="TextBox 12"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E4A49773-FC42-44DE-BEFE-03D6D6BE904F}"/>
                </a:ext>
              </a:extLst>
            </p:cNvPr>
            <p:cNvSpPr txBox="1"/>
            <p:nvPr/>
          </p:nvSpPr>
          <p:spPr>
            <a:xfrm>
              <a:off x="4187035" y="2367216"/>
              <a:ext cx="681597" cy="230832"/>
            </a:xfrm>
            <a:prstGeom prst="rect">
              <a:avLst/>
            </a:prstGeom>
            <a:noFill/>
          </p:spPr>
          <p:txBody>
            <a:bodyPr wrap="none" rtlCol="0">
              <a:spAutoFit/>
            </a:bodyPr>
            <a:lstStyle/>
            <a:p>
              <a:r>
                <a:rPr lang="en-US" sz="900">
                  <a:ea typeface="Open Sans" panose="020B0606030504020204" pitchFamily="34" charset="0"/>
                  <a:cs typeface="Open Sans" panose="020B0606030504020204" pitchFamily="34" charset="0"/>
                </a:rPr>
                <a:t>2009-2014</a:t>
              </a:r>
            </a:p>
          </p:txBody>
        </p:sp>
      </p:grpSp>
      <p:sp>
        <p:nvSpPr>
          <p:cNvPr id="8" name="TextBox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206EF68-D1C0-4C3C-9425-A0C757DDBE54}"/>
              </a:ext>
            </a:extLst>
          </p:cNvPr>
          <p:cNvSpPr txBox="1"/>
          <p:nvPr/>
        </p:nvSpPr>
        <p:spPr>
          <a:xfrm>
            <a:off x="1723116" y="5166074"/>
            <a:ext cx="2530179" cy="861774"/>
          </a:xfrm>
          <a:prstGeom prst="rect">
            <a:avLst/>
          </a:prstGeom>
          <a:noFill/>
        </p:spPr>
        <p:txBody>
          <a:bodyPr wrap="square" rtlCol="0">
            <a:spAutoFit/>
          </a:bodyPr>
          <a:lstStyle/>
          <a:p>
            <a:pPr>
              <a:lnSpc>
                <a:spcPct val="125000"/>
              </a:lnSpc>
            </a:pPr>
            <a:r>
              <a:rPr lang="en-US" sz="1000">
                <a:ea typeface="Open Sans" panose="020B0606030504020204" pitchFamily="34" charset="0"/>
                <a:cs typeface="Open Sans" panose="020B0606030504020204" pitchFamily="34" charset="0"/>
              </a:rPr>
              <a:t>Lid est laborum dolo rumes fugats untras. Etharums ser quidem rerum facilis dolores nemis omnis fugats vitas nemo minima rerums unsers sadips amets.</a:t>
            </a:r>
          </a:p>
        </p:txBody>
      </p:sp>
      <p:grpSp>
        <p:nvGrpSpPr>
          <p:cNvPr id="9" name="组合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6DD283E-7F8B-4750-9FDA-B4273D9D341D}"/>
              </a:ext>
            </a:extLst>
          </p:cNvPr>
          <p:cNvGrpSpPr/>
          <p:nvPr/>
        </p:nvGrpSpPr>
        <p:grpSpPr>
          <a:xfrm>
            <a:off x="2335784" y="4592485"/>
            <a:ext cx="1116011" cy="463399"/>
            <a:chOff x="9512489" y="2134649"/>
            <a:chExt cx="1116011" cy="463399"/>
          </a:xfrm>
        </p:grpSpPr>
        <p:sp>
          <p:nvSpPr>
            <p:cNvPr id="10" name="TextBox 14"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B2A8038D-9B0D-44D8-B555-75AD19C1099A}"/>
                </a:ext>
              </a:extLst>
            </p:cNvPr>
            <p:cNvSpPr txBox="1"/>
            <p:nvPr/>
          </p:nvSpPr>
          <p:spPr>
            <a:xfrm>
              <a:off x="9512489" y="2134649"/>
              <a:ext cx="1116011" cy="276999"/>
            </a:xfrm>
            <a:prstGeom prst="rect">
              <a:avLst/>
            </a:prstGeom>
            <a:noFill/>
          </p:spPr>
          <p:txBody>
            <a:bodyPr wrap="none" rtlCol="0">
              <a:spAutoFit/>
            </a:bodyPr>
            <a:lstStyle/>
            <a:p>
              <a:r>
                <a:rPr lang="en-US" sz="1200" b="1">
                  <a:latin typeface="Arial" panose="020B0604020202020204" pitchFamily="34" charset="0"/>
                  <a:ea typeface="Roboto" panose="02000000000000000000" pitchFamily="2" charset="0"/>
                  <a:cs typeface="Arial" panose="020B0604020202020204" pitchFamily="34" charset="0"/>
                </a:rPr>
                <a:t>Art and Design</a:t>
              </a:r>
            </a:p>
          </p:txBody>
        </p:sp>
        <p:sp>
          <p:nvSpPr>
            <p:cNvPr id="11" name="TextBox 16"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B66D311E-57B1-4D42-813F-3CC8039EE673}"/>
                </a:ext>
              </a:extLst>
            </p:cNvPr>
            <p:cNvSpPr txBox="1"/>
            <p:nvPr/>
          </p:nvSpPr>
          <p:spPr>
            <a:xfrm>
              <a:off x="9512489" y="2367216"/>
              <a:ext cx="1050288" cy="230832"/>
            </a:xfrm>
            <a:prstGeom prst="rect">
              <a:avLst/>
            </a:prstGeom>
            <a:noFill/>
          </p:spPr>
          <p:txBody>
            <a:bodyPr wrap="none" rtlCol="0">
              <a:spAutoFit/>
            </a:bodyPr>
            <a:lstStyle/>
            <a:p>
              <a:r>
                <a:rPr lang="en-US" sz="900">
                  <a:ea typeface="Open Sans" panose="020B0606030504020204" pitchFamily="34" charset="0"/>
                  <a:cs typeface="Open Sans" panose="020B0606030504020204" pitchFamily="34" charset="0"/>
                </a:rPr>
                <a:t>Corporate Identity</a:t>
              </a:r>
            </a:p>
          </p:txBody>
        </p:sp>
      </p:grpSp>
      <p:sp>
        <p:nvSpPr>
          <p:cNvPr id="12" name="TextBox 1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56410C0-DE35-45DF-B121-7716035342E6}"/>
              </a:ext>
            </a:extLst>
          </p:cNvPr>
          <p:cNvSpPr txBox="1"/>
          <p:nvPr/>
        </p:nvSpPr>
        <p:spPr>
          <a:xfrm>
            <a:off x="1714570" y="3350498"/>
            <a:ext cx="2530179" cy="861774"/>
          </a:xfrm>
          <a:prstGeom prst="rect">
            <a:avLst/>
          </a:prstGeom>
          <a:noFill/>
        </p:spPr>
        <p:txBody>
          <a:bodyPr wrap="square" rtlCol="0">
            <a:spAutoFit/>
          </a:bodyPr>
          <a:lstStyle/>
          <a:p>
            <a:pPr>
              <a:lnSpc>
                <a:spcPct val="125000"/>
              </a:lnSpc>
            </a:pPr>
            <a:r>
              <a:rPr lang="en-US" sz="1000" dirty="0">
                <a:ea typeface="Open Sans" panose="020B0606030504020204" pitchFamily="34" charset="0"/>
                <a:cs typeface="Open Sans" panose="020B0606030504020204" pitchFamily="34" charset="0"/>
              </a:rPr>
              <a:t>Lid </a:t>
            </a:r>
            <a:r>
              <a:rPr lang="en-US" sz="1000" dirty="0" err="1">
                <a:ea typeface="Open Sans" panose="020B0606030504020204" pitchFamily="34" charset="0"/>
                <a:cs typeface="Open Sans" panose="020B0606030504020204" pitchFamily="34" charset="0"/>
              </a:rPr>
              <a:t>Est</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laborum</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dolo</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rumes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fugats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untras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Etharums</a:t>
            </a:r>
            <a:r>
              <a:rPr lang="en-US" sz="1000" dirty="0">
                <a:ea typeface="Open Sans" panose="020B0606030504020204" pitchFamily="34" charset="0"/>
                <a:cs typeface="Open Sans" panose="020B0606030504020204" pitchFamily="34" charset="0"/>
              </a:rPr>
              <a:t> ser </a:t>
            </a:r>
            <a:r>
              <a:rPr lang="en-US" sz="1000" dirty="0" err="1">
                <a:ea typeface="Open Sans" panose="020B0606030504020204" pitchFamily="34" charset="0"/>
                <a:cs typeface="Open Sans" panose="020B0606030504020204" pitchFamily="34" charset="0"/>
              </a:rPr>
              <a:t>quidem</a:t>
            </a:r>
            <a:r>
              <a:rPr lang="en-US" sz="1000" dirty="0">
                <a:ea typeface="Open Sans" panose="020B0606030504020204" pitchFamily="34" charset="0"/>
                <a:cs typeface="Open Sans" panose="020B0606030504020204" pitchFamily="34" charset="0"/>
              </a:rPr>
              <a:t> rerum facilis </a:t>
            </a:r>
            <a:r>
              <a:rPr lang="en-US" sz="1000" dirty="0" err="1">
                <a:ea typeface="Open Sans" panose="020B0606030504020204" pitchFamily="34" charset="0"/>
                <a:cs typeface="Open Sans" panose="020B0606030504020204" pitchFamily="34" charset="0"/>
              </a:rPr>
              <a:t>Dolores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nemis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omnis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fugats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vitaes</a:t>
            </a:r>
            <a:r>
              <a:rPr lang="en-US" sz="1000" dirty="0">
                <a:ea typeface="Open Sans" panose="020B0606030504020204" pitchFamily="34" charset="0"/>
                <a:cs typeface="Open Sans" panose="020B0606030504020204" pitchFamily="34" charset="0"/>
              </a:rPr>
              <a:t> nemo minima </a:t>
            </a:r>
            <a:r>
              <a:rPr lang="en-US" sz="1000" dirty="0" err="1">
                <a:ea typeface="Open Sans" panose="020B0606030504020204" pitchFamily="34" charset="0"/>
                <a:cs typeface="Open Sans" panose="020B0606030504020204" pitchFamily="34" charset="0"/>
              </a:rPr>
              <a:t>rerums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unsers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sadips</a:t>
            </a:r>
            <a:r>
              <a:rPr lang="en-US" sz="1000" dirty="0">
                <a:ea typeface="Open Sans" panose="020B0606030504020204" pitchFamily="34" charset="0"/>
                <a:cs typeface="Open Sans" panose="020B0606030504020204" pitchFamily="34" charset="0"/>
              </a:rPr>
              <a:t> </a:t>
            </a:r>
            <a:r>
              <a:rPr lang="en-US" sz="1000" dirty="0" err="1">
                <a:ea typeface="Open Sans" panose="020B0606030504020204" pitchFamily="34" charset="0"/>
                <a:cs typeface="Open Sans" panose="020B0606030504020204" pitchFamily="34" charset="0"/>
              </a:rPr>
              <a:t>amets</a:t>
            </a:r>
            <a:r>
              <a:rPr lang="en-US" sz="1000" dirty="0">
                <a:ea typeface="Open Sans" panose="020B0606030504020204" pitchFamily="34" charset="0"/>
                <a:cs typeface="Open Sans" panose="020B0606030504020204" pitchFamily="34" charset="0"/>
              </a:rPr>
              <a:t>.</a:t>
            </a:r>
          </a:p>
        </p:txBody>
      </p:sp>
      <p:grpSp>
        <p:nvGrpSpPr>
          <p:cNvPr id="13" name="组合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F7FF81B-7FFB-4955-964E-F01BD4554730}"/>
              </a:ext>
            </a:extLst>
          </p:cNvPr>
          <p:cNvGrpSpPr/>
          <p:nvPr/>
        </p:nvGrpSpPr>
        <p:grpSpPr>
          <a:xfrm>
            <a:off x="2335784" y="2776909"/>
            <a:ext cx="1021433" cy="463399"/>
            <a:chOff x="6854035" y="2134649"/>
            <a:chExt cx="1021433" cy="463399"/>
          </a:xfrm>
        </p:grpSpPr>
        <p:sp>
          <p:nvSpPr>
            <p:cNvPr id="14" name="TextBox 18"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4F851DB2-8BB6-4A5F-8422-9040B06652FD}"/>
                </a:ext>
              </a:extLst>
            </p:cNvPr>
            <p:cNvSpPr txBox="1"/>
            <p:nvPr/>
          </p:nvSpPr>
          <p:spPr>
            <a:xfrm>
              <a:off x="6854035" y="2134649"/>
              <a:ext cx="1021433" cy="276999"/>
            </a:xfrm>
            <a:prstGeom prst="rect">
              <a:avLst/>
            </a:prstGeom>
            <a:noFill/>
          </p:spPr>
          <p:txBody>
            <a:bodyPr wrap="none" rtlCol="0">
              <a:spAutoFit/>
            </a:bodyPr>
            <a:lstStyle/>
            <a:p>
              <a:r>
                <a:rPr lang="en-US" sz="1200" b="1">
                  <a:latin typeface="Arial" panose="020B0604020202020204" pitchFamily="34" charset="0"/>
                  <a:ea typeface="Roboto" panose="02000000000000000000" pitchFamily="2" charset="0"/>
                  <a:cs typeface="Arial" panose="020B0604020202020204" pitchFamily="34" charset="0"/>
                </a:rPr>
                <a:t>Great Ideas</a:t>
              </a:r>
            </a:p>
          </p:txBody>
        </p:sp>
        <p:sp>
          <p:nvSpPr>
            <p:cNvPr id="15" name="TextBox 20"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50C4B0D3-4B4B-41BA-BCF6-BBE843CCBA53}"/>
                </a:ext>
              </a:extLst>
            </p:cNvPr>
            <p:cNvSpPr txBox="1"/>
            <p:nvPr/>
          </p:nvSpPr>
          <p:spPr>
            <a:xfrm>
              <a:off x="6854035" y="2367216"/>
              <a:ext cx="857927" cy="230832"/>
            </a:xfrm>
            <a:prstGeom prst="rect">
              <a:avLst/>
            </a:prstGeom>
            <a:noFill/>
          </p:spPr>
          <p:txBody>
            <a:bodyPr wrap="none" rtlCol="0">
              <a:spAutoFit/>
            </a:bodyPr>
            <a:lstStyle/>
            <a:p>
              <a:r>
                <a:rPr lang="en-US" sz="900">
                  <a:ea typeface="Open Sans" panose="020B0606030504020204" pitchFamily="34" charset="0"/>
                  <a:cs typeface="Open Sans" panose="020B0606030504020204" pitchFamily="34" charset="0"/>
                </a:rPr>
                <a:t>New Solutions</a:t>
              </a:r>
            </a:p>
          </p:txBody>
        </p:sp>
      </p:grpSp>
      <p:sp>
        <p:nvSpPr>
          <p:cNvPr id="28" name="Freeform 5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6E19E5D-E45E-4959-BB41-226AA1154C0F}"/>
              </a:ext>
            </a:extLst>
          </p:cNvPr>
          <p:cNvSpPr>
            <a:spLocks noEditPoints="1"/>
          </p:cNvSpPr>
          <p:nvPr/>
        </p:nvSpPr>
        <p:spPr bwMode="auto">
          <a:xfrm>
            <a:off x="1859278" y="2799356"/>
            <a:ext cx="349382" cy="450948"/>
          </a:xfrm>
          <a:custGeom>
            <a:avLst/>
            <a:gdLst>
              <a:gd name="T0" fmla="*/ 272 w 272"/>
              <a:gd name="T1" fmla="*/ 16 h 352"/>
              <a:gd name="T2" fmla="*/ 256 w 272"/>
              <a:gd name="T3" fmla="*/ 0 h 352"/>
              <a:gd name="T4" fmla="*/ 16 w 272"/>
              <a:gd name="T5" fmla="*/ 0 h 352"/>
              <a:gd name="T6" fmla="*/ 0 w 272"/>
              <a:gd name="T7" fmla="*/ 16 h 352"/>
              <a:gd name="T8" fmla="*/ 0 w 272"/>
              <a:gd name="T9" fmla="*/ 336 h 352"/>
              <a:gd name="T10" fmla="*/ 16 w 272"/>
              <a:gd name="T11" fmla="*/ 352 h 352"/>
              <a:gd name="T12" fmla="*/ 256 w 272"/>
              <a:gd name="T13" fmla="*/ 352 h 352"/>
              <a:gd name="T14" fmla="*/ 272 w 272"/>
              <a:gd name="T15" fmla="*/ 336 h 352"/>
              <a:gd name="T16" fmla="*/ 272 w 272"/>
              <a:gd name="T17" fmla="*/ 16 h 352"/>
              <a:gd name="T18" fmla="*/ 240 w 272"/>
              <a:gd name="T19" fmla="*/ 320 h 352"/>
              <a:gd name="T20" fmla="*/ 32 w 272"/>
              <a:gd name="T21" fmla="*/ 320 h 352"/>
              <a:gd name="T22" fmla="*/ 32 w 272"/>
              <a:gd name="T23" fmla="*/ 32 h 352"/>
              <a:gd name="T24" fmla="*/ 240 w 272"/>
              <a:gd name="T25" fmla="*/ 32 h 352"/>
              <a:gd name="T26" fmla="*/ 240 w 272"/>
              <a:gd name="T27" fmla="*/ 320 h 352"/>
              <a:gd name="T28" fmla="*/ 72 w 272"/>
              <a:gd name="T29" fmla="*/ 262 h 352"/>
              <a:gd name="T30" fmla="*/ 86 w 272"/>
              <a:gd name="T31" fmla="*/ 248 h 352"/>
              <a:gd name="T32" fmla="*/ 181 w 272"/>
              <a:gd name="T33" fmla="*/ 248 h 352"/>
              <a:gd name="T34" fmla="*/ 195 w 272"/>
              <a:gd name="T35" fmla="*/ 262 h 352"/>
              <a:gd name="T36" fmla="*/ 181 w 272"/>
              <a:gd name="T37" fmla="*/ 276 h 352"/>
              <a:gd name="T38" fmla="*/ 86 w 272"/>
              <a:gd name="T39" fmla="*/ 276 h 352"/>
              <a:gd name="T40" fmla="*/ 72 w 272"/>
              <a:gd name="T41" fmla="*/ 262 h 352"/>
              <a:gd name="T42" fmla="*/ 72 w 272"/>
              <a:gd name="T43" fmla="*/ 206 h 352"/>
              <a:gd name="T44" fmla="*/ 86 w 272"/>
              <a:gd name="T45" fmla="*/ 192 h 352"/>
              <a:gd name="T46" fmla="*/ 181 w 272"/>
              <a:gd name="T47" fmla="*/ 192 h 352"/>
              <a:gd name="T48" fmla="*/ 195 w 272"/>
              <a:gd name="T49" fmla="*/ 206 h 352"/>
              <a:gd name="T50" fmla="*/ 181 w 272"/>
              <a:gd name="T51" fmla="*/ 220 h 352"/>
              <a:gd name="T52" fmla="*/ 86 w 272"/>
              <a:gd name="T53" fmla="*/ 220 h 352"/>
              <a:gd name="T54" fmla="*/ 72 w 272"/>
              <a:gd name="T55" fmla="*/ 206 h 352"/>
              <a:gd name="T56" fmla="*/ 196 w 272"/>
              <a:gd name="T57" fmla="*/ 90 h 352"/>
              <a:gd name="T58" fmla="*/ 182 w 272"/>
              <a:gd name="T59" fmla="*/ 76 h 352"/>
              <a:gd name="T60" fmla="*/ 86 w 272"/>
              <a:gd name="T61" fmla="*/ 76 h 352"/>
              <a:gd name="T62" fmla="*/ 72 w 272"/>
              <a:gd name="T63" fmla="*/ 90 h 352"/>
              <a:gd name="T64" fmla="*/ 72 w 272"/>
              <a:gd name="T65" fmla="*/ 146 h 352"/>
              <a:gd name="T66" fmla="*/ 86 w 272"/>
              <a:gd name="T67" fmla="*/ 160 h 352"/>
              <a:gd name="T68" fmla="*/ 182 w 272"/>
              <a:gd name="T69" fmla="*/ 160 h 352"/>
              <a:gd name="T70" fmla="*/ 196 w 272"/>
              <a:gd name="T71" fmla="*/ 146 h 352"/>
              <a:gd name="T72" fmla="*/ 196 w 272"/>
              <a:gd name="T73" fmla="*/ 90 h 352"/>
              <a:gd name="T74" fmla="*/ 100 w 272"/>
              <a:gd name="T75" fmla="*/ 104 h 352"/>
              <a:gd name="T76" fmla="*/ 168 w 272"/>
              <a:gd name="T77" fmla="*/ 104 h 352"/>
              <a:gd name="T78" fmla="*/ 168 w 272"/>
              <a:gd name="T79" fmla="*/ 132 h 352"/>
              <a:gd name="T80" fmla="*/ 100 w 272"/>
              <a:gd name="T81" fmla="*/ 132 h 352"/>
              <a:gd name="T82" fmla="*/ 100 w 272"/>
              <a:gd name="T83" fmla="*/ 104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2" h="352">
                <a:moveTo>
                  <a:pt x="272" y="16"/>
                </a:moveTo>
                <a:cubicBezTo>
                  <a:pt x="272" y="7"/>
                  <a:pt x="265" y="0"/>
                  <a:pt x="256" y="0"/>
                </a:cubicBezTo>
                <a:cubicBezTo>
                  <a:pt x="16" y="0"/>
                  <a:pt x="16" y="0"/>
                  <a:pt x="16" y="0"/>
                </a:cubicBezTo>
                <a:cubicBezTo>
                  <a:pt x="7" y="0"/>
                  <a:pt x="0" y="7"/>
                  <a:pt x="0" y="16"/>
                </a:cubicBezTo>
                <a:cubicBezTo>
                  <a:pt x="0" y="336"/>
                  <a:pt x="0" y="336"/>
                  <a:pt x="0" y="336"/>
                </a:cubicBezTo>
                <a:cubicBezTo>
                  <a:pt x="0" y="345"/>
                  <a:pt x="7" y="352"/>
                  <a:pt x="16" y="352"/>
                </a:cubicBezTo>
                <a:cubicBezTo>
                  <a:pt x="256" y="352"/>
                  <a:pt x="256" y="352"/>
                  <a:pt x="256" y="352"/>
                </a:cubicBezTo>
                <a:cubicBezTo>
                  <a:pt x="265" y="352"/>
                  <a:pt x="272" y="345"/>
                  <a:pt x="272" y="336"/>
                </a:cubicBezTo>
                <a:lnTo>
                  <a:pt x="272" y="16"/>
                </a:lnTo>
                <a:close/>
                <a:moveTo>
                  <a:pt x="240" y="320"/>
                </a:moveTo>
                <a:cubicBezTo>
                  <a:pt x="32" y="320"/>
                  <a:pt x="32" y="320"/>
                  <a:pt x="32" y="320"/>
                </a:cubicBezTo>
                <a:cubicBezTo>
                  <a:pt x="32" y="32"/>
                  <a:pt x="32" y="32"/>
                  <a:pt x="32" y="32"/>
                </a:cubicBezTo>
                <a:cubicBezTo>
                  <a:pt x="240" y="32"/>
                  <a:pt x="240" y="32"/>
                  <a:pt x="240" y="32"/>
                </a:cubicBezTo>
                <a:lnTo>
                  <a:pt x="240" y="320"/>
                </a:lnTo>
                <a:close/>
                <a:moveTo>
                  <a:pt x="72" y="262"/>
                </a:moveTo>
                <a:cubicBezTo>
                  <a:pt x="72" y="254"/>
                  <a:pt x="78" y="248"/>
                  <a:pt x="86" y="248"/>
                </a:cubicBezTo>
                <a:cubicBezTo>
                  <a:pt x="181" y="248"/>
                  <a:pt x="181" y="248"/>
                  <a:pt x="181" y="248"/>
                </a:cubicBezTo>
                <a:cubicBezTo>
                  <a:pt x="189" y="248"/>
                  <a:pt x="195" y="254"/>
                  <a:pt x="195" y="262"/>
                </a:cubicBezTo>
                <a:cubicBezTo>
                  <a:pt x="195" y="270"/>
                  <a:pt x="189" y="276"/>
                  <a:pt x="181" y="276"/>
                </a:cubicBezTo>
                <a:cubicBezTo>
                  <a:pt x="86" y="276"/>
                  <a:pt x="86" y="276"/>
                  <a:pt x="86" y="276"/>
                </a:cubicBezTo>
                <a:cubicBezTo>
                  <a:pt x="78" y="276"/>
                  <a:pt x="72" y="270"/>
                  <a:pt x="72" y="262"/>
                </a:cubicBezTo>
                <a:close/>
                <a:moveTo>
                  <a:pt x="72" y="206"/>
                </a:moveTo>
                <a:cubicBezTo>
                  <a:pt x="72" y="198"/>
                  <a:pt x="78" y="192"/>
                  <a:pt x="86" y="192"/>
                </a:cubicBezTo>
                <a:cubicBezTo>
                  <a:pt x="181" y="192"/>
                  <a:pt x="181" y="192"/>
                  <a:pt x="181" y="192"/>
                </a:cubicBezTo>
                <a:cubicBezTo>
                  <a:pt x="189" y="192"/>
                  <a:pt x="195" y="198"/>
                  <a:pt x="195" y="206"/>
                </a:cubicBezTo>
                <a:cubicBezTo>
                  <a:pt x="195" y="214"/>
                  <a:pt x="189" y="220"/>
                  <a:pt x="181" y="220"/>
                </a:cubicBezTo>
                <a:cubicBezTo>
                  <a:pt x="86" y="220"/>
                  <a:pt x="86" y="220"/>
                  <a:pt x="86" y="220"/>
                </a:cubicBezTo>
                <a:cubicBezTo>
                  <a:pt x="78" y="220"/>
                  <a:pt x="72" y="214"/>
                  <a:pt x="72" y="206"/>
                </a:cubicBezTo>
                <a:close/>
                <a:moveTo>
                  <a:pt x="196" y="90"/>
                </a:moveTo>
                <a:cubicBezTo>
                  <a:pt x="196" y="82"/>
                  <a:pt x="190" y="76"/>
                  <a:pt x="182" y="76"/>
                </a:cubicBezTo>
                <a:cubicBezTo>
                  <a:pt x="86" y="76"/>
                  <a:pt x="86" y="76"/>
                  <a:pt x="86" y="76"/>
                </a:cubicBezTo>
                <a:cubicBezTo>
                  <a:pt x="78" y="76"/>
                  <a:pt x="72" y="82"/>
                  <a:pt x="72" y="90"/>
                </a:cubicBezTo>
                <a:cubicBezTo>
                  <a:pt x="72" y="146"/>
                  <a:pt x="72" y="146"/>
                  <a:pt x="72" y="146"/>
                </a:cubicBezTo>
                <a:cubicBezTo>
                  <a:pt x="72" y="154"/>
                  <a:pt x="78" y="160"/>
                  <a:pt x="86" y="160"/>
                </a:cubicBezTo>
                <a:cubicBezTo>
                  <a:pt x="182" y="160"/>
                  <a:pt x="182" y="160"/>
                  <a:pt x="182" y="160"/>
                </a:cubicBezTo>
                <a:cubicBezTo>
                  <a:pt x="190" y="160"/>
                  <a:pt x="196" y="154"/>
                  <a:pt x="196" y="146"/>
                </a:cubicBezTo>
                <a:lnTo>
                  <a:pt x="196" y="90"/>
                </a:lnTo>
                <a:close/>
                <a:moveTo>
                  <a:pt x="100" y="104"/>
                </a:moveTo>
                <a:cubicBezTo>
                  <a:pt x="168" y="104"/>
                  <a:pt x="168" y="104"/>
                  <a:pt x="168" y="104"/>
                </a:cubicBezTo>
                <a:cubicBezTo>
                  <a:pt x="168" y="132"/>
                  <a:pt x="168" y="132"/>
                  <a:pt x="168" y="132"/>
                </a:cubicBezTo>
                <a:cubicBezTo>
                  <a:pt x="100" y="132"/>
                  <a:pt x="100" y="132"/>
                  <a:pt x="100" y="132"/>
                </a:cubicBezTo>
                <a:lnTo>
                  <a:pt x="100" y="104"/>
                </a:lnTo>
                <a:close/>
              </a:path>
            </a:pathLst>
          </a:custGeom>
          <a:gradFill>
            <a:gsLst>
              <a:gs pos="0">
                <a:srgbClr val="FFCF4A"/>
              </a:gs>
              <a:gs pos="100000">
                <a:srgbClr val="F7C22D"/>
              </a:gs>
            </a:gsLst>
            <a:lin ang="5400000" scaled="1"/>
          </a:gradFill>
          <a:ln>
            <a:noFill/>
          </a:ln>
          <a:effectLst>
            <a:outerShdw blurRad="1270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Arial" panose="020B0604020202020204" pitchFamily="34" charset="0"/>
              <a:cs typeface="Arial" panose="020B0604020202020204" pitchFamily="34" charset="0"/>
            </a:endParaRPr>
          </a:p>
        </p:txBody>
      </p:sp>
      <p:sp>
        <p:nvSpPr>
          <p:cNvPr id="29" name="Freeform 6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DAE2698-E1CF-4FA4-86D8-1F64D140B46E}"/>
              </a:ext>
            </a:extLst>
          </p:cNvPr>
          <p:cNvSpPr>
            <a:spLocks noEditPoints="1"/>
          </p:cNvSpPr>
          <p:nvPr/>
        </p:nvSpPr>
        <p:spPr bwMode="auto">
          <a:xfrm>
            <a:off x="1810252" y="1070545"/>
            <a:ext cx="471259" cy="455009"/>
          </a:xfrm>
          <a:custGeom>
            <a:avLst/>
            <a:gdLst>
              <a:gd name="T0" fmla="*/ 352 w 368"/>
              <a:gd name="T1" fmla="*/ 60 h 356"/>
              <a:gd name="T2" fmla="*/ 272 w 368"/>
              <a:gd name="T3" fmla="*/ 60 h 356"/>
              <a:gd name="T4" fmla="*/ 272 w 368"/>
              <a:gd name="T5" fmla="*/ 12 h 356"/>
              <a:gd name="T6" fmla="*/ 262 w 368"/>
              <a:gd name="T7" fmla="*/ 0 h 356"/>
              <a:gd name="T8" fmla="*/ 106 w 368"/>
              <a:gd name="T9" fmla="*/ 0 h 356"/>
              <a:gd name="T10" fmla="*/ 96 w 368"/>
              <a:gd name="T11" fmla="*/ 12 h 356"/>
              <a:gd name="T12" fmla="*/ 96 w 368"/>
              <a:gd name="T13" fmla="*/ 60 h 356"/>
              <a:gd name="T14" fmla="*/ 16 w 368"/>
              <a:gd name="T15" fmla="*/ 60 h 356"/>
              <a:gd name="T16" fmla="*/ 0 w 368"/>
              <a:gd name="T17" fmla="*/ 76 h 356"/>
              <a:gd name="T18" fmla="*/ 0 w 368"/>
              <a:gd name="T19" fmla="*/ 259 h 356"/>
              <a:gd name="T20" fmla="*/ 16 w 368"/>
              <a:gd name="T21" fmla="*/ 276 h 356"/>
              <a:gd name="T22" fmla="*/ 75 w 368"/>
              <a:gd name="T23" fmla="*/ 276 h 356"/>
              <a:gd name="T24" fmla="*/ 65 w 368"/>
              <a:gd name="T25" fmla="*/ 338 h 356"/>
              <a:gd name="T26" fmla="*/ 68 w 368"/>
              <a:gd name="T27" fmla="*/ 350 h 356"/>
              <a:gd name="T28" fmla="*/ 79 w 368"/>
              <a:gd name="T29" fmla="*/ 356 h 356"/>
              <a:gd name="T30" fmla="*/ 289 w 368"/>
              <a:gd name="T31" fmla="*/ 356 h 356"/>
              <a:gd name="T32" fmla="*/ 300 w 368"/>
              <a:gd name="T33" fmla="*/ 350 h 356"/>
              <a:gd name="T34" fmla="*/ 303 w 368"/>
              <a:gd name="T35" fmla="*/ 339 h 356"/>
              <a:gd name="T36" fmla="*/ 293 w 368"/>
              <a:gd name="T37" fmla="*/ 276 h 356"/>
              <a:gd name="T38" fmla="*/ 352 w 368"/>
              <a:gd name="T39" fmla="*/ 276 h 356"/>
              <a:gd name="T40" fmla="*/ 368 w 368"/>
              <a:gd name="T41" fmla="*/ 259 h 356"/>
              <a:gd name="T42" fmla="*/ 368 w 368"/>
              <a:gd name="T43" fmla="*/ 76 h 356"/>
              <a:gd name="T44" fmla="*/ 352 w 368"/>
              <a:gd name="T45" fmla="*/ 60 h 356"/>
              <a:gd name="T46" fmla="*/ 120 w 368"/>
              <a:gd name="T47" fmla="*/ 24 h 356"/>
              <a:gd name="T48" fmla="*/ 248 w 368"/>
              <a:gd name="T49" fmla="*/ 24 h 356"/>
              <a:gd name="T50" fmla="*/ 248 w 368"/>
              <a:gd name="T51" fmla="*/ 60 h 356"/>
              <a:gd name="T52" fmla="*/ 120 w 368"/>
              <a:gd name="T53" fmla="*/ 60 h 356"/>
              <a:gd name="T54" fmla="*/ 120 w 368"/>
              <a:gd name="T55" fmla="*/ 24 h 356"/>
              <a:gd name="T56" fmla="*/ 95 w 368"/>
              <a:gd name="T57" fmla="*/ 328 h 356"/>
              <a:gd name="T58" fmla="*/ 110 w 368"/>
              <a:gd name="T59" fmla="*/ 228 h 356"/>
              <a:gd name="T60" fmla="*/ 258 w 368"/>
              <a:gd name="T61" fmla="*/ 228 h 356"/>
              <a:gd name="T62" fmla="*/ 273 w 368"/>
              <a:gd name="T63" fmla="*/ 328 h 356"/>
              <a:gd name="T64" fmla="*/ 95 w 368"/>
              <a:gd name="T65" fmla="*/ 328 h 356"/>
              <a:gd name="T66" fmla="*/ 336 w 368"/>
              <a:gd name="T67" fmla="*/ 244 h 356"/>
              <a:gd name="T68" fmla="*/ 289 w 368"/>
              <a:gd name="T69" fmla="*/ 244 h 356"/>
              <a:gd name="T70" fmla="*/ 283 w 368"/>
              <a:gd name="T71" fmla="*/ 211 h 356"/>
              <a:gd name="T72" fmla="*/ 270 w 368"/>
              <a:gd name="T73" fmla="*/ 200 h 356"/>
              <a:gd name="T74" fmla="*/ 98 w 368"/>
              <a:gd name="T75" fmla="*/ 200 h 356"/>
              <a:gd name="T76" fmla="*/ 85 w 368"/>
              <a:gd name="T77" fmla="*/ 211 h 356"/>
              <a:gd name="T78" fmla="*/ 79 w 368"/>
              <a:gd name="T79" fmla="*/ 244 h 356"/>
              <a:gd name="T80" fmla="*/ 32 w 368"/>
              <a:gd name="T81" fmla="*/ 244 h 356"/>
              <a:gd name="T82" fmla="*/ 32 w 368"/>
              <a:gd name="T83" fmla="*/ 92 h 356"/>
              <a:gd name="T84" fmla="*/ 336 w 368"/>
              <a:gd name="T85" fmla="*/ 92 h 356"/>
              <a:gd name="T86" fmla="*/ 336 w 368"/>
              <a:gd name="T87" fmla="*/ 244 h 356"/>
              <a:gd name="T88" fmla="*/ 73 w 368"/>
              <a:gd name="T89" fmla="*/ 132 h 356"/>
              <a:gd name="T90" fmla="*/ 85 w 368"/>
              <a:gd name="T91" fmla="*/ 120 h 356"/>
              <a:gd name="T92" fmla="*/ 123 w 368"/>
              <a:gd name="T93" fmla="*/ 120 h 356"/>
              <a:gd name="T94" fmla="*/ 135 w 368"/>
              <a:gd name="T95" fmla="*/ 132 h 356"/>
              <a:gd name="T96" fmla="*/ 123 w 368"/>
              <a:gd name="T97" fmla="*/ 144 h 356"/>
              <a:gd name="T98" fmla="*/ 85 w 368"/>
              <a:gd name="T99" fmla="*/ 144 h 356"/>
              <a:gd name="T100" fmla="*/ 73 w 368"/>
              <a:gd name="T101" fmla="*/ 132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8" h="356">
                <a:moveTo>
                  <a:pt x="352" y="60"/>
                </a:moveTo>
                <a:cubicBezTo>
                  <a:pt x="272" y="60"/>
                  <a:pt x="272" y="60"/>
                  <a:pt x="272" y="60"/>
                </a:cubicBezTo>
                <a:cubicBezTo>
                  <a:pt x="272" y="12"/>
                  <a:pt x="272" y="12"/>
                  <a:pt x="272" y="12"/>
                </a:cubicBezTo>
                <a:cubicBezTo>
                  <a:pt x="272" y="5"/>
                  <a:pt x="268" y="0"/>
                  <a:pt x="262" y="0"/>
                </a:cubicBezTo>
                <a:cubicBezTo>
                  <a:pt x="106" y="0"/>
                  <a:pt x="106" y="0"/>
                  <a:pt x="106" y="0"/>
                </a:cubicBezTo>
                <a:cubicBezTo>
                  <a:pt x="100" y="0"/>
                  <a:pt x="96" y="5"/>
                  <a:pt x="96" y="12"/>
                </a:cubicBezTo>
                <a:cubicBezTo>
                  <a:pt x="96" y="60"/>
                  <a:pt x="96" y="60"/>
                  <a:pt x="96" y="60"/>
                </a:cubicBezTo>
                <a:cubicBezTo>
                  <a:pt x="16" y="60"/>
                  <a:pt x="16" y="60"/>
                  <a:pt x="16" y="60"/>
                </a:cubicBezTo>
                <a:cubicBezTo>
                  <a:pt x="7" y="60"/>
                  <a:pt x="0" y="67"/>
                  <a:pt x="0" y="76"/>
                </a:cubicBezTo>
                <a:cubicBezTo>
                  <a:pt x="0" y="259"/>
                  <a:pt x="0" y="259"/>
                  <a:pt x="0" y="259"/>
                </a:cubicBezTo>
                <a:cubicBezTo>
                  <a:pt x="0" y="268"/>
                  <a:pt x="7" y="276"/>
                  <a:pt x="16" y="276"/>
                </a:cubicBezTo>
                <a:cubicBezTo>
                  <a:pt x="75" y="276"/>
                  <a:pt x="75" y="276"/>
                  <a:pt x="75" y="276"/>
                </a:cubicBezTo>
                <a:cubicBezTo>
                  <a:pt x="65" y="338"/>
                  <a:pt x="65" y="338"/>
                  <a:pt x="65" y="338"/>
                </a:cubicBezTo>
                <a:cubicBezTo>
                  <a:pt x="64" y="342"/>
                  <a:pt x="66" y="347"/>
                  <a:pt x="68" y="350"/>
                </a:cubicBezTo>
                <a:cubicBezTo>
                  <a:pt x="71" y="353"/>
                  <a:pt x="75" y="356"/>
                  <a:pt x="79" y="356"/>
                </a:cubicBezTo>
                <a:cubicBezTo>
                  <a:pt x="289" y="356"/>
                  <a:pt x="289" y="356"/>
                  <a:pt x="289" y="356"/>
                </a:cubicBezTo>
                <a:cubicBezTo>
                  <a:pt x="293" y="356"/>
                  <a:pt x="297" y="353"/>
                  <a:pt x="300" y="350"/>
                </a:cubicBezTo>
                <a:cubicBezTo>
                  <a:pt x="302" y="347"/>
                  <a:pt x="304" y="343"/>
                  <a:pt x="303" y="339"/>
                </a:cubicBezTo>
                <a:cubicBezTo>
                  <a:pt x="293" y="276"/>
                  <a:pt x="293" y="276"/>
                  <a:pt x="293" y="276"/>
                </a:cubicBezTo>
                <a:cubicBezTo>
                  <a:pt x="352" y="276"/>
                  <a:pt x="352" y="276"/>
                  <a:pt x="352" y="276"/>
                </a:cubicBezTo>
                <a:cubicBezTo>
                  <a:pt x="361" y="276"/>
                  <a:pt x="368" y="268"/>
                  <a:pt x="368" y="259"/>
                </a:cubicBezTo>
                <a:cubicBezTo>
                  <a:pt x="368" y="76"/>
                  <a:pt x="368" y="76"/>
                  <a:pt x="368" y="76"/>
                </a:cubicBezTo>
                <a:cubicBezTo>
                  <a:pt x="368" y="67"/>
                  <a:pt x="361" y="60"/>
                  <a:pt x="352" y="60"/>
                </a:cubicBezTo>
                <a:close/>
                <a:moveTo>
                  <a:pt x="120" y="24"/>
                </a:moveTo>
                <a:cubicBezTo>
                  <a:pt x="248" y="24"/>
                  <a:pt x="248" y="24"/>
                  <a:pt x="248" y="24"/>
                </a:cubicBezTo>
                <a:cubicBezTo>
                  <a:pt x="248" y="60"/>
                  <a:pt x="248" y="60"/>
                  <a:pt x="248" y="60"/>
                </a:cubicBezTo>
                <a:cubicBezTo>
                  <a:pt x="120" y="60"/>
                  <a:pt x="120" y="60"/>
                  <a:pt x="120" y="60"/>
                </a:cubicBezTo>
                <a:lnTo>
                  <a:pt x="120" y="24"/>
                </a:lnTo>
                <a:close/>
                <a:moveTo>
                  <a:pt x="95" y="328"/>
                </a:moveTo>
                <a:cubicBezTo>
                  <a:pt x="110" y="228"/>
                  <a:pt x="110" y="228"/>
                  <a:pt x="110" y="228"/>
                </a:cubicBezTo>
                <a:cubicBezTo>
                  <a:pt x="258" y="228"/>
                  <a:pt x="258" y="228"/>
                  <a:pt x="258" y="228"/>
                </a:cubicBezTo>
                <a:cubicBezTo>
                  <a:pt x="273" y="328"/>
                  <a:pt x="273" y="328"/>
                  <a:pt x="273" y="328"/>
                </a:cubicBezTo>
                <a:lnTo>
                  <a:pt x="95" y="328"/>
                </a:lnTo>
                <a:close/>
                <a:moveTo>
                  <a:pt x="336" y="244"/>
                </a:moveTo>
                <a:cubicBezTo>
                  <a:pt x="289" y="244"/>
                  <a:pt x="289" y="244"/>
                  <a:pt x="289" y="244"/>
                </a:cubicBezTo>
                <a:cubicBezTo>
                  <a:pt x="283" y="211"/>
                  <a:pt x="283" y="211"/>
                  <a:pt x="283" y="211"/>
                </a:cubicBezTo>
                <a:cubicBezTo>
                  <a:pt x="282" y="205"/>
                  <a:pt x="277" y="200"/>
                  <a:pt x="270" y="200"/>
                </a:cubicBezTo>
                <a:cubicBezTo>
                  <a:pt x="98" y="200"/>
                  <a:pt x="98" y="200"/>
                  <a:pt x="98" y="200"/>
                </a:cubicBezTo>
                <a:cubicBezTo>
                  <a:pt x="91" y="200"/>
                  <a:pt x="86" y="205"/>
                  <a:pt x="85" y="211"/>
                </a:cubicBezTo>
                <a:cubicBezTo>
                  <a:pt x="79" y="244"/>
                  <a:pt x="79" y="244"/>
                  <a:pt x="79" y="244"/>
                </a:cubicBezTo>
                <a:cubicBezTo>
                  <a:pt x="32" y="244"/>
                  <a:pt x="32" y="244"/>
                  <a:pt x="32" y="244"/>
                </a:cubicBezTo>
                <a:cubicBezTo>
                  <a:pt x="32" y="92"/>
                  <a:pt x="32" y="92"/>
                  <a:pt x="32" y="92"/>
                </a:cubicBezTo>
                <a:cubicBezTo>
                  <a:pt x="336" y="92"/>
                  <a:pt x="336" y="92"/>
                  <a:pt x="336" y="92"/>
                </a:cubicBezTo>
                <a:lnTo>
                  <a:pt x="336" y="244"/>
                </a:lnTo>
                <a:close/>
                <a:moveTo>
                  <a:pt x="73" y="132"/>
                </a:moveTo>
                <a:cubicBezTo>
                  <a:pt x="73" y="125"/>
                  <a:pt x="79" y="120"/>
                  <a:pt x="85" y="120"/>
                </a:cubicBezTo>
                <a:cubicBezTo>
                  <a:pt x="123" y="120"/>
                  <a:pt x="123" y="120"/>
                  <a:pt x="123" y="120"/>
                </a:cubicBezTo>
                <a:cubicBezTo>
                  <a:pt x="130" y="120"/>
                  <a:pt x="135" y="125"/>
                  <a:pt x="135" y="132"/>
                </a:cubicBezTo>
                <a:cubicBezTo>
                  <a:pt x="135" y="139"/>
                  <a:pt x="130" y="144"/>
                  <a:pt x="123" y="144"/>
                </a:cubicBezTo>
                <a:cubicBezTo>
                  <a:pt x="85" y="144"/>
                  <a:pt x="85" y="144"/>
                  <a:pt x="85" y="144"/>
                </a:cubicBezTo>
                <a:cubicBezTo>
                  <a:pt x="79" y="144"/>
                  <a:pt x="73" y="139"/>
                  <a:pt x="73" y="132"/>
                </a:cubicBezTo>
                <a:close/>
              </a:path>
            </a:pathLst>
          </a:custGeom>
          <a:gradFill>
            <a:gsLst>
              <a:gs pos="0">
                <a:srgbClr val="FF649E"/>
              </a:gs>
              <a:gs pos="100000">
                <a:srgbClr val="FA3777"/>
              </a:gs>
            </a:gsLst>
            <a:lin ang="5400000" scaled="1"/>
          </a:gradFill>
          <a:ln>
            <a:noFill/>
          </a:ln>
          <a:effectLst>
            <a:outerShdw blurRad="1270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Arial" panose="020B0604020202020204" pitchFamily="34" charset="0"/>
              <a:cs typeface="Arial" panose="020B0604020202020204" pitchFamily="34" charset="0"/>
            </a:endParaRPr>
          </a:p>
        </p:txBody>
      </p:sp>
      <p:sp>
        <p:nvSpPr>
          <p:cNvPr id="30" name="Freeform 8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963844D-16CC-41D2-A8F4-5D2555CDE53E}"/>
              </a:ext>
            </a:extLst>
          </p:cNvPr>
          <p:cNvSpPr>
            <a:spLocks noEditPoints="1"/>
          </p:cNvSpPr>
          <p:nvPr/>
        </p:nvSpPr>
        <p:spPr bwMode="auto">
          <a:xfrm>
            <a:off x="1798062" y="4586522"/>
            <a:ext cx="475323" cy="475323"/>
          </a:xfrm>
          <a:custGeom>
            <a:avLst/>
            <a:gdLst>
              <a:gd name="T0" fmla="*/ 354 w 372"/>
              <a:gd name="T1" fmla="*/ 198 h 370"/>
              <a:gd name="T2" fmla="*/ 343 w 372"/>
              <a:gd name="T3" fmla="*/ 193 h 370"/>
              <a:gd name="T4" fmla="*/ 186 w 372"/>
              <a:gd name="T5" fmla="*/ 40 h 370"/>
              <a:gd name="T6" fmla="*/ 29 w 372"/>
              <a:gd name="T7" fmla="*/ 193 h 370"/>
              <a:gd name="T8" fmla="*/ 7 w 372"/>
              <a:gd name="T9" fmla="*/ 193 h 370"/>
              <a:gd name="T10" fmla="*/ 7 w 372"/>
              <a:gd name="T11" fmla="*/ 171 h 370"/>
              <a:gd name="T12" fmla="*/ 175 w 372"/>
              <a:gd name="T13" fmla="*/ 7 h 370"/>
              <a:gd name="T14" fmla="*/ 197 w 372"/>
              <a:gd name="T15" fmla="*/ 7 h 370"/>
              <a:gd name="T16" fmla="*/ 365 w 372"/>
              <a:gd name="T17" fmla="*/ 171 h 370"/>
              <a:gd name="T18" fmla="*/ 365 w 372"/>
              <a:gd name="T19" fmla="*/ 193 h 370"/>
              <a:gd name="T20" fmla="*/ 354 w 372"/>
              <a:gd name="T21" fmla="*/ 198 h 370"/>
              <a:gd name="T22" fmla="*/ 319 w 372"/>
              <a:gd name="T23" fmla="*/ 354 h 370"/>
              <a:gd name="T24" fmla="*/ 319 w 372"/>
              <a:gd name="T25" fmla="*/ 198 h 370"/>
              <a:gd name="T26" fmla="*/ 303 w 372"/>
              <a:gd name="T27" fmla="*/ 182 h 370"/>
              <a:gd name="T28" fmla="*/ 287 w 372"/>
              <a:gd name="T29" fmla="*/ 198 h 370"/>
              <a:gd name="T30" fmla="*/ 287 w 372"/>
              <a:gd name="T31" fmla="*/ 338 h 370"/>
              <a:gd name="T32" fmla="*/ 237 w 372"/>
              <a:gd name="T33" fmla="*/ 338 h 370"/>
              <a:gd name="T34" fmla="*/ 237 w 372"/>
              <a:gd name="T35" fmla="*/ 252 h 370"/>
              <a:gd name="T36" fmla="*/ 216 w 372"/>
              <a:gd name="T37" fmla="*/ 231 h 370"/>
              <a:gd name="T38" fmla="*/ 156 w 372"/>
              <a:gd name="T39" fmla="*/ 231 h 370"/>
              <a:gd name="T40" fmla="*/ 135 w 372"/>
              <a:gd name="T41" fmla="*/ 252 h 370"/>
              <a:gd name="T42" fmla="*/ 135 w 372"/>
              <a:gd name="T43" fmla="*/ 338 h 370"/>
              <a:gd name="T44" fmla="*/ 85 w 372"/>
              <a:gd name="T45" fmla="*/ 338 h 370"/>
              <a:gd name="T46" fmla="*/ 85 w 372"/>
              <a:gd name="T47" fmla="*/ 198 h 370"/>
              <a:gd name="T48" fmla="*/ 69 w 372"/>
              <a:gd name="T49" fmla="*/ 182 h 370"/>
              <a:gd name="T50" fmla="*/ 53 w 372"/>
              <a:gd name="T51" fmla="*/ 198 h 370"/>
              <a:gd name="T52" fmla="*/ 53 w 372"/>
              <a:gd name="T53" fmla="*/ 354 h 370"/>
              <a:gd name="T54" fmla="*/ 69 w 372"/>
              <a:gd name="T55" fmla="*/ 370 h 370"/>
              <a:gd name="T56" fmla="*/ 151 w 372"/>
              <a:gd name="T57" fmla="*/ 370 h 370"/>
              <a:gd name="T58" fmla="*/ 167 w 372"/>
              <a:gd name="T59" fmla="*/ 354 h 370"/>
              <a:gd name="T60" fmla="*/ 167 w 372"/>
              <a:gd name="T61" fmla="*/ 263 h 370"/>
              <a:gd name="T62" fmla="*/ 205 w 372"/>
              <a:gd name="T63" fmla="*/ 263 h 370"/>
              <a:gd name="T64" fmla="*/ 205 w 372"/>
              <a:gd name="T65" fmla="*/ 354 h 370"/>
              <a:gd name="T66" fmla="*/ 221 w 372"/>
              <a:gd name="T67" fmla="*/ 370 h 370"/>
              <a:gd name="T68" fmla="*/ 303 w 372"/>
              <a:gd name="T69" fmla="*/ 370 h 370"/>
              <a:gd name="T70" fmla="*/ 319 w 372"/>
              <a:gd name="T71" fmla="*/ 35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2" h="370">
                <a:moveTo>
                  <a:pt x="354" y="198"/>
                </a:moveTo>
                <a:cubicBezTo>
                  <a:pt x="350" y="198"/>
                  <a:pt x="346" y="197"/>
                  <a:pt x="343" y="193"/>
                </a:cubicBezTo>
                <a:cubicBezTo>
                  <a:pt x="186" y="40"/>
                  <a:pt x="186" y="40"/>
                  <a:pt x="186" y="40"/>
                </a:cubicBezTo>
                <a:cubicBezTo>
                  <a:pt x="29" y="193"/>
                  <a:pt x="29" y="193"/>
                  <a:pt x="29" y="193"/>
                </a:cubicBezTo>
                <a:cubicBezTo>
                  <a:pt x="23" y="200"/>
                  <a:pt x="13" y="200"/>
                  <a:pt x="7" y="193"/>
                </a:cubicBezTo>
                <a:cubicBezTo>
                  <a:pt x="0" y="187"/>
                  <a:pt x="1" y="177"/>
                  <a:pt x="7" y="171"/>
                </a:cubicBezTo>
                <a:cubicBezTo>
                  <a:pt x="175" y="7"/>
                  <a:pt x="175" y="7"/>
                  <a:pt x="175" y="7"/>
                </a:cubicBezTo>
                <a:cubicBezTo>
                  <a:pt x="181" y="0"/>
                  <a:pt x="191" y="0"/>
                  <a:pt x="197" y="7"/>
                </a:cubicBezTo>
                <a:cubicBezTo>
                  <a:pt x="365" y="171"/>
                  <a:pt x="365" y="171"/>
                  <a:pt x="365" y="171"/>
                </a:cubicBezTo>
                <a:cubicBezTo>
                  <a:pt x="372" y="177"/>
                  <a:pt x="372" y="187"/>
                  <a:pt x="365" y="193"/>
                </a:cubicBezTo>
                <a:cubicBezTo>
                  <a:pt x="362" y="196"/>
                  <a:pt x="358" y="198"/>
                  <a:pt x="354" y="198"/>
                </a:cubicBezTo>
                <a:close/>
                <a:moveTo>
                  <a:pt x="319" y="354"/>
                </a:moveTo>
                <a:cubicBezTo>
                  <a:pt x="319" y="198"/>
                  <a:pt x="319" y="198"/>
                  <a:pt x="319" y="198"/>
                </a:cubicBezTo>
                <a:cubicBezTo>
                  <a:pt x="319" y="189"/>
                  <a:pt x="312" y="182"/>
                  <a:pt x="303" y="182"/>
                </a:cubicBezTo>
                <a:cubicBezTo>
                  <a:pt x="294" y="182"/>
                  <a:pt x="287" y="189"/>
                  <a:pt x="287" y="198"/>
                </a:cubicBezTo>
                <a:cubicBezTo>
                  <a:pt x="287" y="338"/>
                  <a:pt x="287" y="338"/>
                  <a:pt x="287" y="338"/>
                </a:cubicBezTo>
                <a:cubicBezTo>
                  <a:pt x="237" y="338"/>
                  <a:pt x="237" y="338"/>
                  <a:pt x="237" y="338"/>
                </a:cubicBezTo>
                <a:cubicBezTo>
                  <a:pt x="237" y="252"/>
                  <a:pt x="237" y="252"/>
                  <a:pt x="237" y="252"/>
                </a:cubicBezTo>
                <a:cubicBezTo>
                  <a:pt x="237" y="241"/>
                  <a:pt x="227" y="231"/>
                  <a:pt x="216" y="231"/>
                </a:cubicBezTo>
                <a:cubicBezTo>
                  <a:pt x="156" y="231"/>
                  <a:pt x="156" y="231"/>
                  <a:pt x="156" y="231"/>
                </a:cubicBezTo>
                <a:cubicBezTo>
                  <a:pt x="145" y="231"/>
                  <a:pt x="135" y="241"/>
                  <a:pt x="135" y="252"/>
                </a:cubicBezTo>
                <a:cubicBezTo>
                  <a:pt x="135" y="338"/>
                  <a:pt x="135" y="338"/>
                  <a:pt x="135" y="338"/>
                </a:cubicBezTo>
                <a:cubicBezTo>
                  <a:pt x="85" y="338"/>
                  <a:pt x="85" y="338"/>
                  <a:pt x="85" y="338"/>
                </a:cubicBezTo>
                <a:cubicBezTo>
                  <a:pt x="85" y="198"/>
                  <a:pt x="85" y="198"/>
                  <a:pt x="85" y="198"/>
                </a:cubicBezTo>
                <a:cubicBezTo>
                  <a:pt x="85" y="189"/>
                  <a:pt x="78" y="182"/>
                  <a:pt x="69" y="182"/>
                </a:cubicBezTo>
                <a:cubicBezTo>
                  <a:pt x="60" y="182"/>
                  <a:pt x="53" y="189"/>
                  <a:pt x="53" y="198"/>
                </a:cubicBezTo>
                <a:cubicBezTo>
                  <a:pt x="53" y="354"/>
                  <a:pt x="53" y="354"/>
                  <a:pt x="53" y="354"/>
                </a:cubicBezTo>
                <a:cubicBezTo>
                  <a:pt x="53" y="363"/>
                  <a:pt x="60" y="370"/>
                  <a:pt x="69" y="370"/>
                </a:cubicBezTo>
                <a:cubicBezTo>
                  <a:pt x="151" y="370"/>
                  <a:pt x="151" y="370"/>
                  <a:pt x="151" y="370"/>
                </a:cubicBezTo>
                <a:cubicBezTo>
                  <a:pt x="160" y="370"/>
                  <a:pt x="167" y="363"/>
                  <a:pt x="167" y="354"/>
                </a:cubicBezTo>
                <a:cubicBezTo>
                  <a:pt x="167" y="263"/>
                  <a:pt x="167" y="263"/>
                  <a:pt x="167" y="263"/>
                </a:cubicBezTo>
                <a:cubicBezTo>
                  <a:pt x="205" y="263"/>
                  <a:pt x="205" y="263"/>
                  <a:pt x="205" y="263"/>
                </a:cubicBezTo>
                <a:cubicBezTo>
                  <a:pt x="205" y="354"/>
                  <a:pt x="205" y="354"/>
                  <a:pt x="205" y="354"/>
                </a:cubicBezTo>
                <a:cubicBezTo>
                  <a:pt x="205" y="363"/>
                  <a:pt x="212" y="370"/>
                  <a:pt x="221" y="370"/>
                </a:cubicBezTo>
                <a:cubicBezTo>
                  <a:pt x="303" y="370"/>
                  <a:pt x="303" y="370"/>
                  <a:pt x="303" y="370"/>
                </a:cubicBezTo>
                <a:cubicBezTo>
                  <a:pt x="312" y="370"/>
                  <a:pt x="319" y="363"/>
                  <a:pt x="319" y="354"/>
                </a:cubicBezTo>
                <a:close/>
              </a:path>
            </a:pathLst>
          </a:custGeom>
          <a:gradFill>
            <a:gsLst>
              <a:gs pos="0">
                <a:srgbClr val="64CEF4"/>
              </a:gs>
              <a:gs pos="100000">
                <a:srgbClr val="57B2FE"/>
              </a:gs>
            </a:gsLst>
            <a:lin ang="5400000" scaled="1"/>
          </a:gradFill>
          <a:ln>
            <a:noFill/>
          </a:ln>
          <a:effectLst>
            <a:outerShdw blurRad="1270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solidFill>
                <a:schemeClr val="lt1"/>
              </a:solidFill>
              <a:latin typeface="Arial" panose="020B0604020202020204" pitchFamily="34" charset="0"/>
              <a:cs typeface="Arial" panose="020B0604020202020204" pitchFamily="34" charset="0"/>
            </a:endParaRPr>
          </a:p>
        </p:txBody>
      </p:sp>
      <p:pic>
        <p:nvPicPr>
          <p:cNvPr id="31" name="图片 30">
            <a:extLst>
              <a:ext uri="{FF2B5EF4-FFF2-40B4-BE49-F238E27FC236}">
                <a16:creationId xmlns:a16="http://schemas.microsoft.com/office/drawing/2014/main" id="{742509D0-2343-41F6-AB7E-2D5AF72060E0}"/>
              </a:ext>
            </a:extLst>
          </p:cNvPr>
          <p:cNvPicPr>
            <a:picLocks noChangeAspect="1"/>
          </p:cNvPicPr>
          <p:nvPr/>
        </p:nvPicPr>
        <p:blipFill>
          <a:blip r:embed="rId5"/>
          <a:stretch>
            <a:fillRect/>
          </a:stretch>
        </p:blipFill>
        <p:spPr>
          <a:xfrm>
            <a:off x="5814514" y="1025466"/>
            <a:ext cx="2703769" cy="5359401"/>
          </a:xfrm>
          <a:prstGeom prst="rect">
            <a:avLst/>
          </a:prstGeom>
        </p:spPr>
      </p:pic>
      <p:pic>
        <p:nvPicPr>
          <p:cNvPr id="32" name="图片 31">
            <a:extLst>
              <a:ext uri="{FF2B5EF4-FFF2-40B4-BE49-F238E27FC236}">
                <a16:creationId xmlns:a16="http://schemas.microsoft.com/office/drawing/2014/main" id="{00A572FE-15D7-4EE1-8112-7630F1C99DF0}"/>
              </a:ext>
            </a:extLst>
          </p:cNvPr>
          <p:cNvPicPr>
            <a:picLocks noChangeAspect="1"/>
          </p:cNvPicPr>
          <p:nvPr/>
        </p:nvPicPr>
        <p:blipFill>
          <a:blip r:embed="rId6"/>
          <a:stretch>
            <a:fillRect/>
          </a:stretch>
        </p:blipFill>
        <p:spPr>
          <a:xfrm>
            <a:off x="7621524" y="273475"/>
            <a:ext cx="2640300" cy="3340100"/>
          </a:xfrm>
          <a:prstGeom prst="rect">
            <a:avLst/>
          </a:prstGeom>
        </p:spPr>
      </p:pic>
      <p:grpSp>
        <p:nvGrpSpPr>
          <p:cNvPr id="33" name="组合 3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E1E2871-D99F-46AD-A49D-64B81D6C0F0E}"/>
              </a:ext>
            </a:extLst>
          </p:cNvPr>
          <p:cNvGrpSpPr/>
          <p:nvPr/>
        </p:nvGrpSpPr>
        <p:grpSpPr>
          <a:xfrm>
            <a:off x="8279658" y="2821526"/>
            <a:ext cx="173056" cy="1143718"/>
            <a:chOff x="4744382" y="3710105"/>
            <a:chExt cx="173056" cy="1143718"/>
          </a:xfrm>
        </p:grpSpPr>
        <p:sp>
          <p:nvSpPr>
            <p:cNvPr id="34" name="Oval 22"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4E3B6EE8-9588-4F5C-8860-E08C2734C743}"/>
                </a:ext>
              </a:extLst>
            </p:cNvPr>
            <p:cNvSpPr/>
            <p:nvPr/>
          </p:nvSpPr>
          <p:spPr>
            <a:xfrm>
              <a:off x="4744382" y="3710105"/>
              <a:ext cx="173056" cy="17305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35" name="Straight Connector 26"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15EFBE09-6C7A-448C-B624-ED2B76A2C001}"/>
                </a:ext>
              </a:extLst>
            </p:cNvPr>
            <p:cNvCxnSpPr/>
            <p:nvPr/>
          </p:nvCxnSpPr>
          <p:spPr>
            <a:xfrm>
              <a:off x="4830910" y="3939423"/>
              <a:ext cx="0" cy="914400"/>
            </a:xfrm>
            <a:prstGeom prst="line">
              <a:avLst/>
            </a:prstGeom>
            <a:ln w="3175">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36" name="组合 3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E6D3004-E657-4A68-BE4B-E7FC7BDCC4DA}"/>
              </a:ext>
            </a:extLst>
          </p:cNvPr>
          <p:cNvGrpSpPr/>
          <p:nvPr/>
        </p:nvGrpSpPr>
        <p:grpSpPr>
          <a:xfrm>
            <a:off x="10048585" y="1907126"/>
            <a:ext cx="173056" cy="1143718"/>
            <a:chOff x="7411382" y="3710105"/>
            <a:chExt cx="173056" cy="1143718"/>
          </a:xfrm>
        </p:grpSpPr>
        <p:sp>
          <p:nvSpPr>
            <p:cNvPr id="37" name="Oval 23"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8FFD9CA3-D6A8-430E-B75B-351A2C04B312}"/>
                </a:ext>
              </a:extLst>
            </p:cNvPr>
            <p:cNvSpPr/>
            <p:nvPr/>
          </p:nvSpPr>
          <p:spPr>
            <a:xfrm>
              <a:off x="7411382" y="3710105"/>
              <a:ext cx="173056" cy="17305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38" name="Straight Connector 27"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24F79641-113B-4638-81D5-AC9E47151E3B}"/>
                </a:ext>
              </a:extLst>
            </p:cNvPr>
            <p:cNvCxnSpPr/>
            <p:nvPr/>
          </p:nvCxnSpPr>
          <p:spPr>
            <a:xfrm>
              <a:off x="7497910" y="3939423"/>
              <a:ext cx="0" cy="914400"/>
            </a:xfrm>
            <a:prstGeom prst="line">
              <a:avLst/>
            </a:prstGeom>
            <a:ln w="3175">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grpSp>
      <p:grpSp>
        <p:nvGrpSpPr>
          <p:cNvPr id="39" name="组合 3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766132E-EF22-4D9D-8B4D-06F03A7BA48F}"/>
              </a:ext>
            </a:extLst>
          </p:cNvPr>
          <p:cNvGrpSpPr/>
          <p:nvPr/>
        </p:nvGrpSpPr>
        <p:grpSpPr>
          <a:xfrm>
            <a:off x="9835346" y="1002706"/>
            <a:ext cx="173056" cy="4230745"/>
            <a:chOff x="10107803" y="924650"/>
            <a:chExt cx="173056" cy="4230745"/>
          </a:xfrm>
        </p:grpSpPr>
        <p:sp>
          <p:nvSpPr>
            <p:cNvPr id="40" name="Oval 24"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7E210EE8-7898-4C32-852C-B3DB480E3CEB}"/>
                </a:ext>
              </a:extLst>
            </p:cNvPr>
            <p:cNvSpPr/>
            <p:nvPr/>
          </p:nvSpPr>
          <p:spPr>
            <a:xfrm>
              <a:off x="10107803" y="924650"/>
              <a:ext cx="173056" cy="17305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cxnSp>
          <p:nvCxnSpPr>
            <p:cNvPr id="41" name="Straight Connector 28" descr="e7d195523061f1c0f0ec610a92cff745ee13794c7b8d98f8E73673273C9E8BE17CC3D63B9B1D6426C348A354AD505654C28F453CD7C8F90EADD06C08281DAED7140E5AAAED5880ECE414DFB6A93B82BEBD4A19FD873E9B99FA92755A48223E72C0EF5E6AC2EAEDB5E553BFBC1C43B8A136A45CAD54837B8347D720D6F025C723928EE4791B256117">
              <a:extLst>
                <a:ext uri="{FF2B5EF4-FFF2-40B4-BE49-F238E27FC236}">
                  <a16:creationId xmlns:a16="http://schemas.microsoft.com/office/drawing/2014/main" id="{3251411E-D976-4CD6-B108-78F5A5A5D6F6}"/>
                </a:ext>
              </a:extLst>
            </p:cNvPr>
            <p:cNvCxnSpPr>
              <a:cxnSpLocks/>
            </p:cNvCxnSpPr>
            <p:nvPr/>
          </p:nvCxnSpPr>
          <p:spPr>
            <a:xfrm>
              <a:off x="10194331" y="1242680"/>
              <a:ext cx="0" cy="3912715"/>
            </a:xfrm>
            <a:prstGeom prst="line">
              <a:avLst/>
            </a:prstGeom>
            <a:ln w="3175">
              <a:solidFill>
                <a:schemeClr val="tx1"/>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42" name="TextBox 2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B114330-7EDB-4EBB-A5A8-5F46F7185466}"/>
              </a:ext>
            </a:extLst>
          </p:cNvPr>
          <p:cNvSpPr txBox="1"/>
          <p:nvPr/>
        </p:nvSpPr>
        <p:spPr>
          <a:xfrm>
            <a:off x="7840689" y="4135249"/>
            <a:ext cx="1050994" cy="306467"/>
          </a:xfrm>
          <a:prstGeom prst="roundRect">
            <a:avLst/>
          </a:prstGeom>
          <a:gradFill>
            <a:gsLst>
              <a:gs pos="0">
                <a:srgbClr val="FF649E"/>
              </a:gs>
              <a:gs pos="100000">
                <a:srgbClr val="FA3777"/>
              </a:gs>
            </a:gsLst>
            <a:lin ang="5400000" scaled="1"/>
          </a:gradFill>
          <a:ln>
            <a:noFill/>
          </a:ln>
          <a:effectLst>
            <a:outerShdw blurRad="190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2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00"/>
              <a:t>ESSENTIAL ESSENTIAL</a:t>
            </a:r>
          </a:p>
        </p:txBody>
      </p:sp>
      <p:sp>
        <p:nvSpPr>
          <p:cNvPr id="43" name="TextBox 3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4C2C24E-C10D-433D-8B04-398CF52E68B0}"/>
              </a:ext>
            </a:extLst>
          </p:cNvPr>
          <p:cNvSpPr txBox="1"/>
          <p:nvPr/>
        </p:nvSpPr>
        <p:spPr>
          <a:xfrm>
            <a:off x="9670393" y="3220849"/>
            <a:ext cx="957508" cy="306467"/>
          </a:xfrm>
          <a:prstGeom prst="roundRect">
            <a:avLst/>
          </a:prstGeom>
          <a:gradFill>
            <a:gsLst>
              <a:gs pos="0">
                <a:srgbClr val="FFCF4A"/>
              </a:gs>
              <a:gs pos="100000">
                <a:srgbClr val="F7C22D"/>
              </a:gs>
            </a:gsLst>
            <a:lin ang="5400000" scaled="1"/>
          </a:gradFill>
          <a:ln>
            <a:noFill/>
          </a:ln>
          <a:effectLst>
            <a:outerShdw blurRad="1905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6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00"/>
              <a:t>SOLUTIONS</a:t>
            </a:r>
          </a:p>
        </p:txBody>
      </p:sp>
      <p:sp>
        <p:nvSpPr>
          <p:cNvPr id="44" name="TextBox 3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BFC1A20-8D55-4C6C-A556-BD6C2445C223}"/>
              </a:ext>
            </a:extLst>
          </p:cNvPr>
          <p:cNvSpPr txBox="1"/>
          <p:nvPr/>
        </p:nvSpPr>
        <p:spPr>
          <a:xfrm>
            <a:off x="9519228" y="5408280"/>
            <a:ext cx="805292" cy="306467"/>
          </a:xfrm>
          <a:prstGeom prst="roundRect">
            <a:avLst/>
          </a:prstGeom>
          <a:gradFill>
            <a:gsLst>
              <a:gs pos="0">
                <a:srgbClr val="64CEF4"/>
              </a:gs>
              <a:gs pos="100000">
                <a:srgbClr val="57B2FE"/>
              </a:gs>
            </a:gsLst>
            <a:lin ang="5400000" scaled="1"/>
          </a:gradFill>
          <a:ln>
            <a:noFill/>
          </a:ln>
          <a:effectLst>
            <a:outerShdw blurRad="1905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sz="12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00"/>
              <a:t>UNIQUE</a:t>
            </a:r>
          </a:p>
        </p:txBody>
      </p:sp>
    </p:spTree>
    <p:extLst>
      <p:ext uri="{BB962C8B-B14F-4D97-AF65-F5344CB8AC3E}">
        <p14:creationId xmlns:p14="http://schemas.microsoft.com/office/powerpoint/2010/main" val="40372302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35" presetClass="path" presetSubtype="0" decel="100000" fill="hold" grpId="1" nodeType="withEffect">
                                  <p:stCondLst>
                                    <p:cond delay="200"/>
                                  </p:stCondLst>
                                  <p:childTnLst>
                                    <p:animMotion origin="layout" path="M 0.02487 -0.0118 L 2.29167E-6 -3.33333E-6 " pathEditMode="relative" rAng="0" ptsTypes="AA">
                                      <p:cBhvr>
                                        <p:cTn id="9" dur="1000" fill="hold"/>
                                        <p:tgtEl>
                                          <p:spTgt spid="29"/>
                                        </p:tgtEl>
                                        <p:attrNameLst>
                                          <p:attrName>ppt_x</p:attrName>
                                          <p:attrName>ppt_y</p:attrName>
                                        </p:attrNameLst>
                                      </p:cBhvr>
                                      <p:rCtr x="-1250" y="579"/>
                                    </p:animMotion>
                                  </p:childTnLst>
                                </p:cTn>
                              </p:par>
                              <p:par>
                                <p:cTn id="10" presetID="10"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5" presetClass="path" presetSubtype="0" decel="100000" fill="hold" nodeType="withEffect">
                                  <p:stCondLst>
                                    <p:cond delay="200"/>
                                  </p:stCondLst>
                                  <p:childTnLst>
                                    <p:animMotion origin="layout" path="M 0.02487 -0.0118 L 2.29167E-6 -3.33333E-6 " pathEditMode="relative" rAng="0" ptsTypes="AA">
                                      <p:cBhvr>
                                        <p:cTn id="14" dur="1000" fill="hold"/>
                                        <p:tgtEl>
                                          <p:spTgt spid="5"/>
                                        </p:tgtEl>
                                        <p:attrNameLst>
                                          <p:attrName>ppt_x</p:attrName>
                                          <p:attrName>ppt_y</p:attrName>
                                        </p:attrNameLst>
                                      </p:cBhvr>
                                      <p:rCtr x="-1250" y="579"/>
                                    </p:animMotion>
                                  </p:childTnLst>
                                </p:cTn>
                              </p:par>
                              <p:par>
                                <p:cTn id="15" presetID="10" presetClass="entr" presetSubtype="0" fill="hold" grpId="0" nodeType="withEffect">
                                  <p:stCondLst>
                                    <p:cond delay="2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35" presetClass="path" presetSubtype="0" decel="100000" fill="hold" grpId="1" nodeType="withEffect">
                                  <p:stCondLst>
                                    <p:cond delay="200"/>
                                  </p:stCondLst>
                                  <p:childTnLst>
                                    <p:animMotion origin="layout" path="M 0.02487 0.01436 L 2.29167E-6 -3.33333E-6 " pathEditMode="relative" rAng="0" ptsTypes="AA">
                                      <p:cBhvr>
                                        <p:cTn id="19" dur="1000" fill="hold"/>
                                        <p:tgtEl>
                                          <p:spTgt spid="4"/>
                                        </p:tgtEl>
                                        <p:attrNameLst>
                                          <p:attrName>ppt_x</p:attrName>
                                          <p:attrName>ppt_y</p:attrName>
                                        </p:attrNameLst>
                                      </p:cBhvr>
                                      <p:rCtr x="-1250" y="-718"/>
                                    </p:animMotion>
                                  </p:childTnLst>
                                </p:cTn>
                              </p:par>
                              <p:par>
                                <p:cTn id="20" presetID="10" presetClass="entr" presetSubtype="0" fill="hold" grpId="0" nodeType="withEffect">
                                  <p:stCondLst>
                                    <p:cond delay="40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35" presetClass="path" presetSubtype="0" decel="100000" fill="hold" grpId="1" nodeType="withEffect">
                                  <p:stCondLst>
                                    <p:cond delay="400"/>
                                  </p:stCondLst>
                                  <p:childTnLst>
                                    <p:animMotion origin="layout" path="M 0.02487 -0.0118 L 2.29167E-6 -3.33333E-6 " pathEditMode="relative" rAng="0" ptsTypes="AA">
                                      <p:cBhvr>
                                        <p:cTn id="24" dur="1000" fill="hold"/>
                                        <p:tgtEl>
                                          <p:spTgt spid="28"/>
                                        </p:tgtEl>
                                        <p:attrNameLst>
                                          <p:attrName>ppt_x</p:attrName>
                                          <p:attrName>ppt_y</p:attrName>
                                        </p:attrNameLst>
                                      </p:cBhvr>
                                      <p:rCtr x="-1250" y="579"/>
                                    </p:animMotion>
                                  </p:childTnLst>
                                </p:cTn>
                              </p:par>
                              <p:par>
                                <p:cTn id="25" presetID="10" presetClass="entr" presetSubtype="0" fill="hold" nodeType="withEffect">
                                  <p:stCondLst>
                                    <p:cond delay="4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5" presetClass="path" presetSubtype="0" decel="100000" fill="hold" nodeType="withEffect">
                                  <p:stCondLst>
                                    <p:cond delay="400"/>
                                  </p:stCondLst>
                                  <p:childTnLst>
                                    <p:animMotion origin="layout" path="M 0.02487 -0.0118 L 2.29167E-6 -3.33333E-6 " pathEditMode="relative" rAng="0" ptsTypes="AA">
                                      <p:cBhvr>
                                        <p:cTn id="29" dur="1000" fill="hold"/>
                                        <p:tgtEl>
                                          <p:spTgt spid="13"/>
                                        </p:tgtEl>
                                        <p:attrNameLst>
                                          <p:attrName>ppt_x</p:attrName>
                                          <p:attrName>ppt_y</p:attrName>
                                        </p:attrNameLst>
                                      </p:cBhvr>
                                      <p:rCtr x="-1250" y="579"/>
                                    </p:animMotion>
                                  </p:childTnLst>
                                </p:cTn>
                              </p:par>
                              <p:par>
                                <p:cTn id="30" presetID="10" presetClass="entr" presetSubtype="0" fill="hold" grpId="0" nodeType="withEffect">
                                  <p:stCondLst>
                                    <p:cond delay="4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35" presetClass="path" presetSubtype="0" decel="100000" fill="hold" grpId="1" nodeType="withEffect">
                                  <p:stCondLst>
                                    <p:cond delay="400"/>
                                  </p:stCondLst>
                                  <p:childTnLst>
                                    <p:animMotion origin="layout" path="M 0.02487 0.01436 L 2.29167E-6 -3.33333E-6 " pathEditMode="relative" rAng="0" ptsTypes="AA">
                                      <p:cBhvr>
                                        <p:cTn id="34" dur="1000" fill="hold"/>
                                        <p:tgtEl>
                                          <p:spTgt spid="12"/>
                                        </p:tgtEl>
                                        <p:attrNameLst>
                                          <p:attrName>ppt_x</p:attrName>
                                          <p:attrName>ppt_y</p:attrName>
                                        </p:attrNameLst>
                                      </p:cBhvr>
                                      <p:rCtr x="-1250" y="-718"/>
                                    </p:animMotion>
                                  </p:childTnLst>
                                </p:cTn>
                              </p:par>
                              <p:par>
                                <p:cTn id="35" presetID="10" presetClass="entr" presetSubtype="0" fill="hold" grpId="0" nodeType="withEffect">
                                  <p:stCondLst>
                                    <p:cond delay="60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35" presetClass="path" presetSubtype="0" decel="100000" fill="hold" grpId="1" nodeType="withEffect">
                                  <p:stCondLst>
                                    <p:cond delay="600"/>
                                  </p:stCondLst>
                                  <p:childTnLst>
                                    <p:animMotion origin="layout" path="M 0.02487 -0.0118 L 2.29167E-6 -3.33333E-6 " pathEditMode="relative" rAng="0" ptsTypes="AA">
                                      <p:cBhvr>
                                        <p:cTn id="39" dur="1000" fill="hold"/>
                                        <p:tgtEl>
                                          <p:spTgt spid="30"/>
                                        </p:tgtEl>
                                        <p:attrNameLst>
                                          <p:attrName>ppt_x</p:attrName>
                                          <p:attrName>ppt_y</p:attrName>
                                        </p:attrNameLst>
                                      </p:cBhvr>
                                      <p:rCtr x="-1250" y="579"/>
                                    </p:animMotion>
                                  </p:childTnLst>
                                </p:cTn>
                              </p:par>
                              <p:par>
                                <p:cTn id="40" presetID="10" presetClass="entr" presetSubtype="0" fill="hold" nodeType="withEffect">
                                  <p:stCondLst>
                                    <p:cond delay="60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35" presetClass="path" presetSubtype="0" decel="100000" fill="hold" nodeType="withEffect">
                                  <p:stCondLst>
                                    <p:cond delay="600"/>
                                  </p:stCondLst>
                                  <p:childTnLst>
                                    <p:animMotion origin="layout" path="M 0.02487 -0.0118 L 2.29167E-6 -3.33333E-6 " pathEditMode="relative" rAng="0" ptsTypes="AA">
                                      <p:cBhvr>
                                        <p:cTn id="44" dur="1000" fill="hold"/>
                                        <p:tgtEl>
                                          <p:spTgt spid="9"/>
                                        </p:tgtEl>
                                        <p:attrNameLst>
                                          <p:attrName>ppt_x</p:attrName>
                                          <p:attrName>ppt_y</p:attrName>
                                        </p:attrNameLst>
                                      </p:cBhvr>
                                      <p:rCtr x="-1250" y="579"/>
                                    </p:animMotion>
                                  </p:childTnLst>
                                </p:cTn>
                              </p:par>
                              <p:par>
                                <p:cTn id="45" presetID="10" presetClass="entr" presetSubtype="0" fill="hold" grpId="0" nodeType="withEffect">
                                  <p:stCondLst>
                                    <p:cond delay="60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par>
                                <p:cTn id="48" presetID="35" presetClass="path" presetSubtype="0" decel="100000" fill="hold" grpId="1" nodeType="withEffect">
                                  <p:stCondLst>
                                    <p:cond delay="600"/>
                                  </p:stCondLst>
                                  <p:childTnLst>
                                    <p:animMotion origin="layout" path="M 0.02487 0.01436 L 2.29167E-6 -3.33333E-6 " pathEditMode="relative" rAng="0" ptsTypes="AA">
                                      <p:cBhvr>
                                        <p:cTn id="49" dur="1000" fill="hold"/>
                                        <p:tgtEl>
                                          <p:spTgt spid="8"/>
                                        </p:tgtEl>
                                        <p:attrNameLst>
                                          <p:attrName>ppt_x</p:attrName>
                                          <p:attrName>ppt_y</p:attrName>
                                        </p:attrNameLst>
                                      </p:cBhvr>
                                      <p:rCtr x="-1250" y="-718"/>
                                    </p:animMotion>
                                  </p:childTnLst>
                                </p:cTn>
                              </p:par>
                              <p:par>
                                <p:cTn id="50" presetID="10" presetClass="entr" presetSubtype="0" fill="hold" nodeType="withEffect">
                                  <p:stCondLst>
                                    <p:cond delay="20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42" presetClass="path" presetSubtype="0" decel="100000" fill="hold" nodeType="withEffect">
                                  <p:stCondLst>
                                    <p:cond delay="200"/>
                                  </p:stCondLst>
                                  <p:childTnLst>
                                    <p:animMotion origin="layout" path="M -1.875E-6 2.22222E-6 L -1.875E-6 0.0206 " pathEditMode="relative" rAng="0" ptsTypes="AA">
                                      <p:cBhvr>
                                        <p:cTn id="54" dur="1000" spd="-100000" fill="hold"/>
                                        <p:tgtEl>
                                          <p:spTgt spid="33"/>
                                        </p:tgtEl>
                                        <p:attrNameLst>
                                          <p:attrName>ppt_x</p:attrName>
                                          <p:attrName>ppt_y</p:attrName>
                                        </p:attrNameLst>
                                      </p:cBhvr>
                                      <p:rCtr x="0" y="1019"/>
                                    </p:animMotion>
                                  </p:childTnLst>
                                </p:cTn>
                              </p:par>
                              <p:par>
                                <p:cTn id="55" presetID="10" presetClass="entr" presetSubtype="0" fill="hold" grpId="0" nodeType="withEffect">
                                  <p:stCondLst>
                                    <p:cond delay="2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childTnLst>
                                </p:cTn>
                              </p:par>
                              <p:par>
                                <p:cTn id="58" presetID="42" presetClass="path" presetSubtype="0" decel="100000" fill="hold" grpId="1" nodeType="withEffect">
                                  <p:stCondLst>
                                    <p:cond delay="200"/>
                                  </p:stCondLst>
                                  <p:childTnLst>
                                    <p:animMotion origin="layout" path="M -1.875E-6 2.22222E-6 L -1.875E-6 0.0206 " pathEditMode="relative" rAng="0" ptsTypes="AA">
                                      <p:cBhvr>
                                        <p:cTn id="59" dur="1000" spd="-100000" fill="hold"/>
                                        <p:tgtEl>
                                          <p:spTgt spid="42"/>
                                        </p:tgtEl>
                                        <p:attrNameLst>
                                          <p:attrName>ppt_x</p:attrName>
                                          <p:attrName>ppt_y</p:attrName>
                                        </p:attrNameLst>
                                      </p:cBhvr>
                                      <p:rCtr x="0" y="1019"/>
                                    </p:animMotion>
                                  </p:childTnLst>
                                </p:cTn>
                              </p:par>
                              <p:par>
                                <p:cTn id="60" presetID="10" presetClass="entr" presetSubtype="0" fill="hold" nodeType="withEffect">
                                  <p:stCondLst>
                                    <p:cond delay="40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42" presetClass="path" presetSubtype="0" decel="100000" fill="hold" nodeType="withEffect">
                                  <p:stCondLst>
                                    <p:cond delay="400"/>
                                  </p:stCondLst>
                                  <p:childTnLst>
                                    <p:animMotion origin="layout" path="M -1.875E-6 2.22222E-6 L -1.875E-6 0.0206 " pathEditMode="relative" rAng="0" ptsTypes="AA">
                                      <p:cBhvr>
                                        <p:cTn id="64" dur="1000" spd="-100000" fill="hold"/>
                                        <p:tgtEl>
                                          <p:spTgt spid="36"/>
                                        </p:tgtEl>
                                        <p:attrNameLst>
                                          <p:attrName>ppt_x</p:attrName>
                                          <p:attrName>ppt_y</p:attrName>
                                        </p:attrNameLst>
                                      </p:cBhvr>
                                      <p:rCtr x="0" y="1019"/>
                                    </p:animMotion>
                                  </p:childTnLst>
                                </p:cTn>
                              </p:par>
                              <p:par>
                                <p:cTn id="65" presetID="10" presetClass="entr" presetSubtype="0" fill="hold" grpId="0" nodeType="withEffect">
                                  <p:stCondLst>
                                    <p:cond delay="40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par>
                                <p:cTn id="68" presetID="42" presetClass="path" presetSubtype="0" decel="100000" fill="hold" grpId="1" nodeType="withEffect">
                                  <p:stCondLst>
                                    <p:cond delay="400"/>
                                  </p:stCondLst>
                                  <p:childTnLst>
                                    <p:animMotion origin="layout" path="M -1.875E-6 2.22222E-6 L -1.875E-6 0.0206 " pathEditMode="relative" rAng="0" ptsTypes="AA">
                                      <p:cBhvr>
                                        <p:cTn id="69" dur="1000" spd="-100000" fill="hold"/>
                                        <p:tgtEl>
                                          <p:spTgt spid="43"/>
                                        </p:tgtEl>
                                        <p:attrNameLst>
                                          <p:attrName>ppt_x</p:attrName>
                                          <p:attrName>ppt_y</p:attrName>
                                        </p:attrNameLst>
                                      </p:cBhvr>
                                      <p:rCtr x="0" y="1019"/>
                                    </p:animMotion>
                                  </p:childTnLst>
                                </p:cTn>
                              </p:par>
                              <p:par>
                                <p:cTn id="70" presetID="10" presetClass="entr" presetSubtype="0" fill="hold" nodeType="withEffect">
                                  <p:stCondLst>
                                    <p:cond delay="60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500"/>
                                        <p:tgtEl>
                                          <p:spTgt spid="39"/>
                                        </p:tgtEl>
                                      </p:cBhvr>
                                    </p:animEffect>
                                  </p:childTnLst>
                                </p:cTn>
                              </p:par>
                              <p:par>
                                <p:cTn id="73" presetID="42" presetClass="path" presetSubtype="0" decel="100000" fill="hold" nodeType="withEffect">
                                  <p:stCondLst>
                                    <p:cond delay="600"/>
                                  </p:stCondLst>
                                  <p:childTnLst>
                                    <p:animMotion origin="layout" path="M -1.875E-6 2.22222E-6 L -1.875E-6 0.0206 " pathEditMode="relative" rAng="0" ptsTypes="AA">
                                      <p:cBhvr>
                                        <p:cTn id="74" dur="1000" spd="-100000" fill="hold"/>
                                        <p:tgtEl>
                                          <p:spTgt spid="39"/>
                                        </p:tgtEl>
                                        <p:attrNameLst>
                                          <p:attrName>ppt_x</p:attrName>
                                          <p:attrName>ppt_y</p:attrName>
                                        </p:attrNameLst>
                                      </p:cBhvr>
                                      <p:rCtr x="0" y="1019"/>
                                    </p:animMotion>
                                  </p:childTnLst>
                                </p:cTn>
                              </p:par>
                              <p:par>
                                <p:cTn id="75" presetID="10" presetClass="entr" presetSubtype="0" fill="hold" grpId="0" nodeType="withEffect">
                                  <p:stCondLst>
                                    <p:cond delay="60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par>
                                <p:cTn id="78" presetID="42" presetClass="path" presetSubtype="0" decel="100000" fill="hold" grpId="1" nodeType="withEffect">
                                  <p:stCondLst>
                                    <p:cond delay="600"/>
                                  </p:stCondLst>
                                  <p:childTnLst>
                                    <p:animMotion origin="layout" path="M -1.875E-6 2.22222E-6 L -1.875E-6 0.0206 " pathEditMode="relative" rAng="0" ptsTypes="AA">
                                      <p:cBhvr>
                                        <p:cTn id="79" dur="1000" spd="-100000" fill="hold"/>
                                        <p:tgtEl>
                                          <p:spTgt spid="44"/>
                                        </p:tgtEl>
                                        <p:attrNameLst>
                                          <p:attrName>ppt_x</p:attrName>
                                          <p:attrName>ppt_y</p:attrName>
                                        </p:attrNameLst>
                                      </p:cBhvr>
                                      <p:rCtr x="0"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P spid="12" grpId="0"/>
      <p:bldP spid="12" grpId="1"/>
      <p:bldP spid="28" grpId="0" animBg="1"/>
      <p:bldP spid="28" grpId="1" animBg="1"/>
      <p:bldP spid="29" grpId="0" animBg="1"/>
      <p:bldP spid="29" grpId="1" animBg="1"/>
      <p:bldP spid="30" grpId="0" animBg="1"/>
      <p:bldP spid="30" grpId="1" animBg="1"/>
      <p:bldP spid="42" grpId="0" animBg="1"/>
      <p:bldP spid="42" grpId="1" animBg="1"/>
      <p:bldP spid="43" grpId="0" animBg="1"/>
      <p:bldP spid="43" grpId="1" animBg="1"/>
      <p:bldP spid="44" grpId="0" animBg="1"/>
      <p:bldP spid="4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82119BD-95E8-4FFD-8AAF-53C490034F80}"/>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A288CC3-2E74-4271-8E06-816C38F9EC87}"/>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AutoShape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22E823F-7328-45FD-B4B7-388241F05960}"/>
              </a:ext>
            </a:extLst>
          </p:cNvPr>
          <p:cNvSpPr>
            <a:spLocks/>
          </p:cNvSpPr>
          <p:nvPr/>
        </p:nvSpPr>
        <p:spPr bwMode="auto">
          <a:xfrm>
            <a:off x="7415011" y="4583931"/>
            <a:ext cx="2763517" cy="830997"/>
          </a:xfrm>
          <a:custGeom>
            <a:avLst/>
            <a:gdLst>
              <a:gd name="T0" fmla="*/ 2608263 w 21600"/>
              <a:gd name="T1" fmla="*/ 455613 h 21600"/>
              <a:gd name="T2" fmla="*/ 2608263 w 21600"/>
              <a:gd name="T3" fmla="*/ 455613 h 21600"/>
              <a:gd name="T4" fmla="*/ 2608263 w 21600"/>
              <a:gd name="T5" fmla="*/ 455613 h 21600"/>
              <a:gd name="T6" fmla="*/ 2608263 w 21600"/>
              <a:gd name="T7" fmla="*/ 45561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599"/>
                </a:lnTo>
                <a:lnTo>
                  <a:pt x="0" y="21599"/>
                </a:lnTo>
                <a:lnTo>
                  <a:pt x="0" y="0"/>
                </a:lnTo>
                <a:close/>
              </a:path>
            </a:pathLst>
          </a:custGeom>
          <a:noFill/>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9525">
                <a:solidFill>
                  <a:srgbClr val="000000"/>
                </a:solidFill>
                <a:miter lim="800000"/>
                <a:headEnd/>
                <a:tailEnd/>
              </a14:hiddenLine>
            </a:ext>
          </a:extLst>
        </p:spPr>
        <p:txBody>
          <a:bodyPr wrap="square" rtlCol="0">
            <a:spAutoFit/>
          </a:bodyPr>
          <a:lstStyle/>
          <a:p>
            <a:pPr>
              <a:lnSpc>
                <a:spcPct val="150000"/>
              </a:lnSpc>
            </a:pPr>
            <a:r>
              <a:rPr lang="en-US" altLang="zh-CN" sz="1200" b="1">
                <a:latin typeface="Arial" panose="020B0604020202020204" pitchFamily="34" charset="0"/>
                <a:ea typeface="Roboto Slab" pitchFamily="2" charset="0"/>
                <a:cs typeface="Arial" panose="020B0604020202020204" pitchFamily="34" charset="0"/>
              </a:rPr>
              <a:t>Plan</a:t>
            </a:r>
          </a:p>
          <a:p>
            <a:pPr>
              <a:lnSpc>
                <a:spcPct val="150000"/>
              </a:lnSpc>
            </a:pPr>
            <a:r>
              <a:rPr lang="en-US" sz="1000">
                <a:ea typeface="Roboto Slab" pitchFamily="2" charset="0"/>
                <a:cs typeface="Arial" panose="020B0604020202020204" pitchFamily="34" charset="0"/>
              </a:rPr>
              <a:t>Lorem </a:t>
            </a:r>
            <a:r>
              <a:rPr lang="en-US" sz="1000" dirty="0" err="1">
                <a:ea typeface="Roboto Slab" pitchFamily="2" charset="0"/>
                <a:cs typeface="Arial" panose="020B0604020202020204" pitchFamily="34" charset="0"/>
              </a:rPr>
              <a:t>Ipsum</a:t>
            </a:r>
            <a:r>
              <a:rPr lang="en-US" sz="1000" dirty="0">
                <a:ea typeface="Roboto Slab" pitchFamily="2" charset="0"/>
                <a:cs typeface="Arial" panose="020B0604020202020204" pitchFamily="34" charset="0"/>
              </a:rPr>
              <a:t> is for not simply random text. It has roots in </a:t>
            </a:r>
            <a:r>
              <a:rPr lang="en-US" sz="1000">
                <a:ea typeface="Roboto Slab" pitchFamily="2" charset="0"/>
                <a:cs typeface="Arial" panose="020B0604020202020204" pitchFamily="34" charset="0"/>
              </a:rPr>
              <a:t>a simple.</a:t>
            </a:r>
            <a:endParaRPr lang="en-US" sz="1000" dirty="0">
              <a:ea typeface="Roboto Slab" pitchFamily="2" charset="0"/>
              <a:cs typeface="Arial" panose="020B0604020202020204" pitchFamily="34" charset="0"/>
            </a:endParaRPr>
          </a:p>
        </p:txBody>
      </p:sp>
      <p:sp>
        <p:nvSpPr>
          <p:cNvPr id="5" name="AutoShape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4848B19-CEC0-4F65-A105-415BFBB0CF59}"/>
              </a:ext>
            </a:extLst>
          </p:cNvPr>
          <p:cNvSpPr>
            <a:spLocks/>
          </p:cNvSpPr>
          <p:nvPr/>
        </p:nvSpPr>
        <p:spPr bwMode="auto">
          <a:xfrm>
            <a:off x="7415011" y="3450718"/>
            <a:ext cx="2763516" cy="830997"/>
          </a:xfrm>
          <a:custGeom>
            <a:avLst/>
            <a:gdLst>
              <a:gd name="T0" fmla="*/ 2760663 w 21600"/>
              <a:gd name="T1" fmla="*/ 456407 h 21600"/>
              <a:gd name="T2" fmla="*/ 2760663 w 21600"/>
              <a:gd name="T3" fmla="*/ 456407 h 21600"/>
              <a:gd name="T4" fmla="*/ 2760663 w 21600"/>
              <a:gd name="T5" fmla="*/ 456407 h 21600"/>
              <a:gd name="T6" fmla="*/ 2760663 w 21600"/>
              <a:gd name="T7" fmla="*/ 45640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9525">
                <a:solidFill>
                  <a:srgbClr val="000000"/>
                </a:solidFill>
                <a:miter lim="800000"/>
                <a:headEnd/>
                <a:tailEnd/>
              </a14:hiddenLine>
            </a:ext>
          </a:extLst>
        </p:spPr>
        <p:txBody>
          <a:bodyPr wrap="square" rtlCol="0">
            <a:spAutoFit/>
          </a:bodyPr>
          <a:lstStyle/>
          <a:p>
            <a:pPr>
              <a:lnSpc>
                <a:spcPct val="150000"/>
              </a:lnSpc>
            </a:pPr>
            <a:r>
              <a:rPr lang="en-US" altLang="zh-CN" sz="1200" b="1">
                <a:latin typeface="Arial" panose="020B0604020202020204" pitchFamily="34" charset="0"/>
                <a:ea typeface="Roboto Slab" pitchFamily="2" charset="0"/>
                <a:cs typeface="Arial" panose="020B0604020202020204" pitchFamily="34" charset="0"/>
              </a:rPr>
              <a:t>Idea</a:t>
            </a:r>
          </a:p>
          <a:p>
            <a:pPr>
              <a:lnSpc>
                <a:spcPct val="150000"/>
              </a:lnSpc>
            </a:pPr>
            <a:r>
              <a:rPr lang="en-US" sz="1000">
                <a:ea typeface="Roboto Slab" pitchFamily="2" charset="0"/>
                <a:cs typeface="Arial" panose="020B0604020202020204" pitchFamily="34" charset="0"/>
              </a:rPr>
              <a:t>Lorem </a:t>
            </a:r>
            <a:r>
              <a:rPr lang="en-US" sz="1000" dirty="0" err="1">
                <a:ea typeface="Roboto Slab" pitchFamily="2" charset="0"/>
                <a:cs typeface="Arial" panose="020B0604020202020204" pitchFamily="34" charset="0"/>
              </a:rPr>
              <a:t>Ipsum</a:t>
            </a:r>
            <a:r>
              <a:rPr lang="en-US" sz="1000" dirty="0">
                <a:ea typeface="Roboto Slab" pitchFamily="2" charset="0"/>
                <a:cs typeface="Arial" panose="020B0604020202020204" pitchFamily="34" charset="0"/>
              </a:rPr>
              <a:t> is for not simply random text. It has roots in </a:t>
            </a:r>
            <a:r>
              <a:rPr lang="en-US" sz="1000">
                <a:ea typeface="Roboto Slab" pitchFamily="2" charset="0"/>
                <a:cs typeface="Arial" panose="020B0604020202020204" pitchFamily="34" charset="0"/>
              </a:rPr>
              <a:t>a simple.</a:t>
            </a:r>
            <a:endParaRPr lang="en-US" sz="1000" dirty="0">
              <a:ea typeface="Roboto Slab" pitchFamily="2" charset="0"/>
              <a:cs typeface="Arial" panose="020B0604020202020204" pitchFamily="34" charset="0"/>
            </a:endParaRPr>
          </a:p>
        </p:txBody>
      </p:sp>
      <p:sp>
        <p:nvSpPr>
          <p:cNvPr id="6" name="AutoShape 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FC0F365-6E82-4049-85ED-DEB82CE950BD}"/>
              </a:ext>
            </a:extLst>
          </p:cNvPr>
          <p:cNvSpPr>
            <a:spLocks/>
          </p:cNvSpPr>
          <p:nvPr/>
        </p:nvSpPr>
        <p:spPr bwMode="auto">
          <a:xfrm>
            <a:off x="6726536" y="1960654"/>
            <a:ext cx="3868575" cy="1061829"/>
          </a:xfrm>
          <a:custGeom>
            <a:avLst/>
            <a:gdLst>
              <a:gd name="T0" fmla="*/ 3968750 w 21600"/>
              <a:gd name="T1" fmla="*/ 742156 h 21600"/>
              <a:gd name="T2" fmla="*/ 3968750 w 21600"/>
              <a:gd name="T3" fmla="*/ 742156 h 21600"/>
              <a:gd name="T4" fmla="*/ 3968750 w 21600"/>
              <a:gd name="T5" fmla="*/ 742156 h 21600"/>
              <a:gd name="T6" fmla="*/ 3968750 w 21600"/>
              <a:gd name="T7" fmla="*/ 74215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solidFill>
                  <a:srgbClr val="FFFFFF"/>
                </a:solidFill>
              </a14:hiddenFill>
            </a:ext>
            <a:ext uri="{91240B29-F687-4f45-9708-019B960494DF}">
              <a14:hiddenLine xmlns:a14="http://schemas.microsoft.com/office/drawing/2010/main" xmlns:mc="http://schemas.openxmlformats.org/markup-compatibility/2006" xmlns:p14="http://schemas.microsoft.com/office/powerpoint/2010/main" xmlns:a16="http://schemas.microsoft.com/office/drawing/2014/main" xmlns="" w="9525">
                <a:solidFill>
                  <a:srgbClr val="000000"/>
                </a:solidFill>
                <a:miter lim="800000"/>
                <a:headEnd/>
                <a:tailEnd/>
              </a14:hiddenLine>
            </a:ext>
          </a:extLst>
        </p:spPr>
        <p:txBody>
          <a:bodyPr wrap="square" rtlCol="0">
            <a:spAutoFit/>
          </a:bodyPr>
          <a:lstStyle/>
          <a:p>
            <a:pPr>
              <a:lnSpc>
                <a:spcPct val="150000"/>
              </a:lnSpc>
            </a:pPr>
            <a:r>
              <a:rPr lang="en-US" altLang="zh-CN" sz="1200" b="1">
                <a:latin typeface="Arial" panose="020B0604020202020204" pitchFamily="34" charset="0"/>
                <a:ea typeface="Roboto Slab" pitchFamily="2" charset="0"/>
                <a:cs typeface="Arial" panose="020B0604020202020204" pitchFamily="34" charset="0"/>
              </a:rPr>
              <a:t>Title About Content</a:t>
            </a:r>
          </a:p>
          <a:p>
            <a:pPr>
              <a:lnSpc>
                <a:spcPct val="150000"/>
              </a:lnSpc>
            </a:pPr>
            <a:r>
              <a:rPr lang="en-US" sz="1000">
                <a:ea typeface="Roboto Slab" pitchFamily="2" charset="0"/>
                <a:cs typeface="Arial" panose="020B0604020202020204" pitchFamily="34" charset="0"/>
              </a:rPr>
              <a:t>Lorem </a:t>
            </a:r>
            <a:r>
              <a:rPr lang="en-US" sz="1000" dirty="0" err="1">
                <a:ea typeface="Roboto Slab" pitchFamily="2" charset="0"/>
                <a:cs typeface="Arial" panose="020B0604020202020204" pitchFamily="34" charset="0"/>
              </a:rPr>
              <a:t>Ipsum</a:t>
            </a:r>
            <a:r>
              <a:rPr lang="en-US" sz="1000" dirty="0">
                <a:ea typeface="Roboto Slab" pitchFamily="2" charset="0"/>
                <a:cs typeface="Arial" panose="020B0604020202020204" pitchFamily="34" charset="0"/>
              </a:rPr>
              <a:t> dolor </a:t>
            </a:r>
            <a:r>
              <a:rPr lang="en-US" sz="1000" dirty="0" err="1">
                <a:ea typeface="Roboto Slab" pitchFamily="2" charset="0"/>
                <a:cs typeface="Arial" panose="020B0604020202020204" pitchFamily="34" charset="0"/>
              </a:rPr>
              <a:t>siamet</a:t>
            </a:r>
            <a:r>
              <a:rPr lang="en-US" sz="1000" dirty="0">
                <a:ea typeface="Roboto Slab" pitchFamily="2" charset="0"/>
                <a:cs typeface="Arial" panose="020B0604020202020204" pitchFamily="34" charset="0"/>
              </a:rPr>
              <a:t> </a:t>
            </a:r>
            <a:r>
              <a:rPr lang="en-US" sz="1000" dirty="0" err="1">
                <a:ea typeface="Roboto Slab" pitchFamily="2" charset="0"/>
                <a:cs typeface="Arial" panose="020B0604020202020204" pitchFamily="34" charset="0"/>
              </a:rPr>
              <a:t>suame</a:t>
            </a:r>
            <a:r>
              <a:rPr lang="en-US" sz="1000" dirty="0">
                <a:ea typeface="Roboto Slab" pitchFamily="2" charset="0"/>
                <a:cs typeface="Arial" panose="020B0604020202020204" pitchFamily="34" charset="0"/>
              </a:rPr>
              <a:t> This place for text can be added on your your sitd diamante </a:t>
            </a:r>
            <a:r>
              <a:rPr lang="en-US" sz="1000" dirty="0" err="1">
                <a:ea typeface="Roboto Slab" pitchFamily="2" charset="0"/>
                <a:cs typeface="Arial" panose="020B0604020202020204" pitchFamily="34" charset="0"/>
              </a:rPr>
              <a:t>zuniga</a:t>
            </a:r>
            <a:r>
              <a:rPr lang="en-US" sz="1000" dirty="0">
                <a:ea typeface="Roboto Slab" pitchFamily="2" charset="0"/>
                <a:cs typeface="Arial" panose="020B0604020202020204" pitchFamily="34" charset="0"/>
              </a:rPr>
              <a:t> </a:t>
            </a:r>
            <a:r>
              <a:rPr lang="en-US" sz="1000" dirty="0" err="1">
                <a:ea typeface="Roboto Slab" pitchFamily="2" charset="0"/>
                <a:cs typeface="Arial" panose="020B0604020202020204" pitchFamily="34" charset="0"/>
              </a:rPr>
              <a:t>Merida</a:t>
            </a:r>
            <a:r>
              <a:rPr lang="en-US" sz="1000" dirty="0">
                <a:ea typeface="Roboto Slab" pitchFamily="2" charset="0"/>
                <a:cs typeface="Arial" panose="020B0604020202020204" pitchFamily="34" charset="0"/>
              </a:rPr>
              <a:t> </a:t>
            </a:r>
            <a:r>
              <a:rPr lang="en-US" sz="1000" dirty="0" err="1">
                <a:ea typeface="Roboto Slab" pitchFamily="2" charset="0"/>
                <a:cs typeface="Arial" panose="020B0604020202020204" pitchFamily="34" charset="0"/>
              </a:rPr>
              <a:t>della</a:t>
            </a:r>
            <a:r>
              <a:rPr lang="en-US" sz="1000" dirty="0">
                <a:ea typeface="Roboto Slab" pitchFamily="2" charset="0"/>
                <a:cs typeface="Arial" panose="020B0604020202020204" pitchFamily="34" charset="0"/>
              </a:rPr>
              <a:t> it </a:t>
            </a:r>
            <a:r>
              <a:rPr lang="en-US" sz="1000" dirty="0" err="1">
                <a:ea typeface="Roboto Slab" pitchFamily="2" charset="0"/>
                <a:cs typeface="Arial" panose="020B0604020202020204" pitchFamily="34" charset="0"/>
              </a:rPr>
              <a:t>psum</a:t>
            </a:r>
            <a:r>
              <a:rPr lang="en-US" sz="1000" dirty="0">
                <a:ea typeface="Roboto Slab" pitchFamily="2" charset="0"/>
                <a:cs typeface="Arial" panose="020B0604020202020204" pitchFamily="34" charset="0"/>
              </a:rPr>
              <a:t> dolor </a:t>
            </a:r>
            <a:r>
              <a:rPr lang="en-US" sz="1000" dirty="0" err="1">
                <a:ea typeface="Roboto Slab" pitchFamily="2" charset="0"/>
                <a:cs typeface="Arial" panose="020B0604020202020204" pitchFamily="34" charset="0"/>
              </a:rPr>
              <a:t>siamet</a:t>
            </a:r>
            <a:r>
              <a:rPr lang="en-US" sz="1000" dirty="0">
                <a:ea typeface="Roboto Slab" pitchFamily="2" charset="0"/>
                <a:cs typeface="Arial" panose="020B0604020202020204" pitchFamily="34" charset="0"/>
              </a:rPr>
              <a:t> </a:t>
            </a:r>
            <a:r>
              <a:rPr lang="en-US" sz="1000" dirty="0" err="1">
                <a:ea typeface="Roboto Slab" pitchFamily="2" charset="0"/>
                <a:cs typeface="Arial" panose="020B0604020202020204" pitchFamily="34" charset="0"/>
              </a:rPr>
              <a:t>suame</a:t>
            </a:r>
            <a:r>
              <a:rPr lang="en-US" sz="1000" dirty="0">
                <a:ea typeface="Roboto Slab" pitchFamily="2" charset="0"/>
                <a:cs typeface="Arial" panose="020B0604020202020204" pitchFamily="34" charset="0"/>
              </a:rPr>
              <a:t> </a:t>
            </a:r>
            <a:r>
              <a:rPr lang="en-US" sz="1000">
                <a:ea typeface="Roboto Slab" pitchFamily="2" charset="0"/>
                <a:cs typeface="Arial" panose="020B0604020202020204" pitchFamily="34" charset="0"/>
              </a:rPr>
              <a:t>This placeholder.</a:t>
            </a:r>
            <a:endParaRPr lang="en-US" sz="1000" dirty="0">
              <a:ea typeface="Roboto Slab" pitchFamily="2" charset="0"/>
              <a:cs typeface="Arial" panose="020B0604020202020204" pitchFamily="34" charset="0"/>
            </a:endParaRPr>
          </a:p>
        </p:txBody>
      </p:sp>
      <p:sp>
        <p:nvSpPr>
          <p:cNvPr id="7" name="Line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3C9EA2A-FC66-42EB-BD94-6F9305BC684F}"/>
              </a:ext>
            </a:extLst>
          </p:cNvPr>
          <p:cNvSpPr>
            <a:spLocks noChangeShapeType="1"/>
          </p:cNvSpPr>
          <p:nvPr/>
        </p:nvSpPr>
        <p:spPr bwMode="auto">
          <a:xfrm>
            <a:off x="6814652" y="3246219"/>
            <a:ext cx="3600450" cy="0"/>
          </a:xfrm>
          <a:prstGeom prst="line">
            <a:avLst/>
          </a:prstGeom>
          <a:noFill/>
          <a:ln w="12700">
            <a:solidFill>
              <a:schemeClr val="bg1">
                <a:lumMod val="85000"/>
              </a:schemeClr>
            </a:solidFill>
            <a:prstDash val="solid"/>
            <a:round/>
            <a:headEnd/>
            <a:tailEnd/>
          </a:ln>
          <a:extLst>
            <a:ext uri="{909E8E84-426E-40dd-AFC4-6F175D3DCCD1}">
              <a14:hiddenFill xmlns:a14="http://schemas.microsoft.com/office/drawing/2010/main" xmlns:mc="http://schemas.openxmlformats.org/markup-compatibility/2006" xmlns:p14="http://schemas.microsoft.com/office/powerpoint/2010/main" xmlns:a16="http://schemas.microsoft.com/office/drawing/2014/main" xmlns="">
                <a:noFill/>
              </a14:hiddenFill>
            </a:ext>
          </a:extLst>
        </p:spPr>
        <p:txBody>
          <a:bodyPr lIns="38100" tIns="38100" rIns="38100" bIns="38100" anchor="ctr"/>
          <a:lstStyle/>
          <a:p>
            <a:endParaRPr lang="id-ID" sz="900" dirty="0">
              <a:latin typeface="Roboto Light" panose="02000000000000000000" pitchFamily="2" charset="0"/>
            </a:endParaRPr>
          </a:p>
        </p:txBody>
      </p:sp>
      <p:sp>
        <p:nvSpPr>
          <p:cNvPr id="8" name="Freeform 9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26018DB-557A-44E9-A21D-228BE8BD9F40}"/>
              </a:ext>
            </a:extLst>
          </p:cNvPr>
          <p:cNvSpPr>
            <a:spLocks noEditPoints="1"/>
          </p:cNvSpPr>
          <p:nvPr/>
        </p:nvSpPr>
        <p:spPr bwMode="auto">
          <a:xfrm>
            <a:off x="6875896" y="4822327"/>
            <a:ext cx="242070" cy="319092"/>
          </a:xfrm>
          <a:custGeom>
            <a:avLst/>
            <a:gdLst>
              <a:gd name="T0" fmla="*/ 280 w 280"/>
              <a:gd name="T1" fmla="*/ 64 h 368"/>
              <a:gd name="T2" fmla="*/ 140 w 280"/>
              <a:gd name="T3" fmla="*/ 0 h 368"/>
              <a:gd name="T4" fmla="*/ 0 w 280"/>
              <a:gd name="T5" fmla="*/ 64 h 368"/>
              <a:gd name="T6" fmla="*/ 0 w 280"/>
              <a:gd name="T7" fmla="*/ 65 h 368"/>
              <a:gd name="T8" fmla="*/ 0 w 280"/>
              <a:gd name="T9" fmla="*/ 66 h 368"/>
              <a:gd name="T10" fmla="*/ 0 w 280"/>
              <a:gd name="T11" fmla="*/ 305 h 368"/>
              <a:gd name="T12" fmla="*/ 140 w 280"/>
              <a:gd name="T13" fmla="*/ 368 h 368"/>
              <a:gd name="T14" fmla="*/ 280 w 280"/>
              <a:gd name="T15" fmla="*/ 305 h 368"/>
              <a:gd name="T16" fmla="*/ 280 w 280"/>
              <a:gd name="T17" fmla="*/ 66 h 368"/>
              <a:gd name="T18" fmla="*/ 280 w 280"/>
              <a:gd name="T19" fmla="*/ 65 h 368"/>
              <a:gd name="T20" fmla="*/ 280 w 280"/>
              <a:gd name="T21" fmla="*/ 64 h 368"/>
              <a:gd name="T22" fmla="*/ 248 w 280"/>
              <a:gd name="T23" fmla="*/ 186 h 368"/>
              <a:gd name="T24" fmla="*/ 140 w 280"/>
              <a:gd name="T25" fmla="*/ 216 h 368"/>
              <a:gd name="T26" fmla="*/ 32 w 280"/>
              <a:gd name="T27" fmla="*/ 186 h 368"/>
              <a:gd name="T28" fmla="*/ 32 w 280"/>
              <a:gd name="T29" fmla="*/ 107 h 368"/>
              <a:gd name="T30" fmla="*/ 140 w 280"/>
              <a:gd name="T31" fmla="*/ 129 h 368"/>
              <a:gd name="T32" fmla="*/ 248 w 280"/>
              <a:gd name="T33" fmla="*/ 107 h 368"/>
              <a:gd name="T34" fmla="*/ 248 w 280"/>
              <a:gd name="T35" fmla="*/ 186 h 368"/>
              <a:gd name="T36" fmla="*/ 140 w 280"/>
              <a:gd name="T37" fmla="*/ 32 h 368"/>
              <a:gd name="T38" fmla="*/ 248 w 280"/>
              <a:gd name="T39" fmla="*/ 64 h 368"/>
              <a:gd name="T40" fmla="*/ 140 w 280"/>
              <a:gd name="T41" fmla="*/ 97 h 368"/>
              <a:gd name="T42" fmla="*/ 32 w 280"/>
              <a:gd name="T43" fmla="*/ 64 h 368"/>
              <a:gd name="T44" fmla="*/ 140 w 280"/>
              <a:gd name="T45" fmla="*/ 32 h 368"/>
              <a:gd name="T46" fmla="*/ 140 w 280"/>
              <a:gd name="T47" fmla="*/ 336 h 368"/>
              <a:gd name="T48" fmla="*/ 32 w 280"/>
              <a:gd name="T49" fmla="*/ 305 h 368"/>
              <a:gd name="T50" fmla="*/ 32 w 280"/>
              <a:gd name="T51" fmla="*/ 227 h 368"/>
              <a:gd name="T52" fmla="*/ 140 w 280"/>
              <a:gd name="T53" fmla="*/ 248 h 368"/>
              <a:gd name="T54" fmla="*/ 248 w 280"/>
              <a:gd name="T55" fmla="*/ 227 h 368"/>
              <a:gd name="T56" fmla="*/ 248 w 280"/>
              <a:gd name="T57" fmla="*/ 305 h 368"/>
              <a:gd name="T58" fmla="*/ 140 w 280"/>
              <a:gd name="T59" fmla="*/ 336 h 368"/>
              <a:gd name="T60" fmla="*/ 208 w 280"/>
              <a:gd name="T61" fmla="*/ 172 h 368"/>
              <a:gd name="T62" fmla="*/ 208 w 280"/>
              <a:gd name="T63" fmla="*/ 152 h 368"/>
              <a:gd name="T64" fmla="*/ 222 w 280"/>
              <a:gd name="T65" fmla="*/ 138 h 368"/>
              <a:gd name="T66" fmla="*/ 236 w 280"/>
              <a:gd name="T67" fmla="*/ 152 h 368"/>
              <a:gd name="T68" fmla="*/ 236 w 280"/>
              <a:gd name="T69" fmla="*/ 172 h 368"/>
              <a:gd name="T70" fmla="*/ 222 w 280"/>
              <a:gd name="T71" fmla="*/ 186 h 368"/>
              <a:gd name="T72" fmla="*/ 208 w 280"/>
              <a:gd name="T73" fmla="*/ 17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0" h="368">
                <a:moveTo>
                  <a:pt x="280" y="64"/>
                </a:moveTo>
                <a:cubicBezTo>
                  <a:pt x="280" y="22"/>
                  <a:pt x="210" y="0"/>
                  <a:pt x="140" y="0"/>
                </a:cubicBezTo>
                <a:cubicBezTo>
                  <a:pt x="70" y="0"/>
                  <a:pt x="0" y="22"/>
                  <a:pt x="0" y="64"/>
                </a:cubicBezTo>
                <a:cubicBezTo>
                  <a:pt x="0" y="65"/>
                  <a:pt x="0" y="65"/>
                  <a:pt x="0" y="65"/>
                </a:cubicBezTo>
                <a:cubicBezTo>
                  <a:pt x="0" y="66"/>
                  <a:pt x="0" y="66"/>
                  <a:pt x="0" y="66"/>
                </a:cubicBezTo>
                <a:cubicBezTo>
                  <a:pt x="0" y="305"/>
                  <a:pt x="0" y="305"/>
                  <a:pt x="0" y="305"/>
                </a:cubicBezTo>
                <a:cubicBezTo>
                  <a:pt x="0" y="346"/>
                  <a:pt x="70" y="368"/>
                  <a:pt x="140" y="368"/>
                </a:cubicBezTo>
                <a:cubicBezTo>
                  <a:pt x="210" y="368"/>
                  <a:pt x="280" y="346"/>
                  <a:pt x="280" y="305"/>
                </a:cubicBezTo>
                <a:cubicBezTo>
                  <a:pt x="280" y="66"/>
                  <a:pt x="280" y="66"/>
                  <a:pt x="280" y="66"/>
                </a:cubicBezTo>
                <a:cubicBezTo>
                  <a:pt x="280" y="66"/>
                  <a:pt x="280" y="66"/>
                  <a:pt x="280" y="65"/>
                </a:cubicBezTo>
                <a:cubicBezTo>
                  <a:pt x="280" y="65"/>
                  <a:pt x="280" y="65"/>
                  <a:pt x="280" y="64"/>
                </a:cubicBezTo>
                <a:close/>
                <a:moveTo>
                  <a:pt x="248" y="186"/>
                </a:moveTo>
                <a:cubicBezTo>
                  <a:pt x="248" y="195"/>
                  <a:pt x="210" y="216"/>
                  <a:pt x="140" y="216"/>
                </a:cubicBezTo>
                <a:cubicBezTo>
                  <a:pt x="70" y="216"/>
                  <a:pt x="32" y="195"/>
                  <a:pt x="32" y="186"/>
                </a:cubicBezTo>
                <a:cubicBezTo>
                  <a:pt x="32" y="107"/>
                  <a:pt x="32" y="107"/>
                  <a:pt x="32" y="107"/>
                </a:cubicBezTo>
                <a:cubicBezTo>
                  <a:pt x="60" y="121"/>
                  <a:pt x="100" y="129"/>
                  <a:pt x="140" y="129"/>
                </a:cubicBezTo>
                <a:cubicBezTo>
                  <a:pt x="180" y="129"/>
                  <a:pt x="220" y="121"/>
                  <a:pt x="248" y="107"/>
                </a:cubicBezTo>
                <a:lnTo>
                  <a:pt x="248" y="186"/>
                </a:lnTo>
                <a:close/>
                <a:moveTo>
                  <a:pt x="140" y="32"/>
                </a:moveTo>
                <a:cubicBezTo>
                  <a:pt x="211" y="32"/>
                  <a:pt x="248" y="55"/>
                  <a:pt x="248" y="64"/>
                </a:cubicBezTo>
                <a:cubicBezTo>
                  <a:pt x="248" y="74"/>
                  <a:pt x="211" y="97"/>
                  <a:pt x="140" y="97"/>
                </a:cubicBezTo>
                <a:cubicBezTo>
                  <a:pt x="69" y="97"/>
                  <a:pt x="32" y="74"/>
                  <a:pt x="32" y="64"/>
                </a:cubicBezTo>
                <a:cubicBezTo>
                  <a:pt x="32" y="55"/>
                  <a:pt x="69" y="32"/>
                  <a:pt x="140" y="32"/>
                </a:cubicBezTo>
                <a:close/>
                <a:moveTo>
                  <a:pt x="140" y="336"/>
                </a:moveTo>
                <a:cubicBezTo>
                  <a:pt x="70" y="336"/>
                  <a:pt x="32" y="314"/>
                  <a:pt x="32" y="305"/>
                </a:cubicBezTo>
                <a:cubicBezTo>
                  <a:pt x="32" y="227"/>
                  <a:pt x="32" y="227"/>
                  <a:pt x="32" y="227"/>
                </a:cubicBezTo>
                <a:cubicBezTo>
                  <a:pt x="60" y="241"/>
                  <a:pt x="100" y="248"/>
                  <a:pt x="140" y="248"/>
                </a:cubicBezTo>
                <a:cubicBezTo>
                  <a:pt x="180" y="248"/>
                  <a:pt x="220" y="241"/>
                  <a:pt x="248" y="227"/>
                </a:cubicBezTo>
                <a:cubicBezTo>
                  <a:pt x="248" y="305"/>
                  <a:pt x="248" y="305"/>
                  <a:pt x="248" y="305"/>
                </a:cubicBezTo>
                <a:cubicBezTo>
                  <a:pt x="248" y="314"/>
                  <a:pt x="210" y="336"/>
                  <a:pt x="140" y="336"/>
                </a:cubicBezTo>
                <a:close/>
                <a:moveTo>
                  <a:pt x="208" y="172"/>
                </a:moveTo>
                <a:cubicBezTo>
                  <a:pt x="208" y="152"/>
                  <a:pt x="208" y="152"/>
                  <a:pt x="208" y="152"/>
                </a:cubicBezTo>
                <a:cubicBezTo>
                  <a:pt x="208" y="144"/>
                  <a:pt x="214" y="138"/>
                  <a:pt x="222" y="138"/>
                </a:cubicBezTo>
                <a:cubicBezTo>
                  <a:pt x="230" y="138"/>
                  <a:pt x="236" y="144"/>
                  <a:pt x="236" y="152"/>
                </a:cubicBezTo>
                <a:cubicBezTo>
                  <a:pt x="236" y="172"/>
                  <a:pt x="236" y="172"/>
                  <a:pt x="236" y="172"/>
                </a:cubicBezTo>
                <a:cubicBezTo>
                  <a:pt x="236" y="179"/>
                  <a:pt x="230" y="186"/>
                  <a:pt x="222" y="186"/>
                </a:cubicBezTo>
                <a:cubicBezTo>
                  <a:pt x="214" y="186"/>
                  <a:pt x="208" y="179"/>
                  <a:pt x="208" y="172"/>
                </a:cubicBezTo>
                <a:close/>
              </a:path>
            </a:pathLst>
          </a:custGeom>
          <a:gradFill>
            <a:gsLst>
              <a:gs pos="0">
                <a:srgbClr val="64CEF4"/>
              </a:gs>
              <a:gs pos="100000">
                <a:srgbClr val="57B2FE"/>
              </a:gs>
            </a:gsLst>
            <a:lin ang="5400000" scaled="1"/>
          </a:gradFill>
          <a:ln>
            <a:noFill/>
          </a:ln>
          <a:effectLst>
            <a:outerShdw blurRad="1270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latin typeface="Arial" panose="020B0604020202020204" pitchFamily="34" charset="0"/>
              <a:cs typeface="Arial" panose="020B0604020202020204" pitchFamily="34" charset="0"/>
            </a:endParaRPr>
          </a:p>
        </p:txBody>
      </p:sp>
      <p:sp>
        <p:nvSpPr>
          <p:cNvPr id="9" name="Freeform 15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9AA78A7-A373-474E-AC2A-4A6B4B27FC5C}"/>
              </a:ext>
            </a:extLst>
          </p:cNvPr>
          <p:cNvSpPr>
            <a:spLocks noEditPoints="1"/>
          </p:cNvSpPr>
          <p:nvPr/>
        </p:nvSpPr>
        <p:spPr bwMode="auto">
          <a:xfrm>
            <a:off x="6875896" y="3698174"/>
            <a:ext cx="242070" cy="310841"/>
          </a:xfrm>
          <a:custGeom>
            <a:avLst/>
            <a:gdLst>
              <a:gd name="T0" fmla="*/ 275 w 280"/>
              <a:gd name="T1" fmla="*/ 97 h 360"/>
              <a:gd name="T2" fmla="*/ 264 w 280"/>
              <a:gd name="T3" fmla="*/ 92 h 360"/>
              <a:gd name="T4" fmla="*/ 224 w 280"/>
              <a:gd name="T5" fmla="*/ 92 h 360"/>
              <a:gd name="T6" fmla="*/ 224 w 280"/>
              <a:gd name="T7" fmla="*/ 85 h 360"/>
              <a:gd name="T8" fmla="*/ 141 w 280"/>
              <a:gd name="T9" fmla="*/ 0 h 360"/>
              <a:gd name="T10" fmla="*/ 139 w 280"/>
              <a:gd name="T11" fmla="*/ 0 h 360"/>
              <a:gd name="T12" fmla="*/ 56 w 280"/>
              <a:gd name="T13" fmla="*/ 85 h 360"/>
              <a:gd name="T14" fmla="*/ 56 w 280"/>
              <a:gd name="T15" fmla="*/ 92 h 360"/>
              <a:gd name="T16" fmla="*/ 16 w 280"/>
              <a:gd name="T17" fmla="*/ 92 h 360"/>
              <a:gd name="T18" fmla="*/ 0 w 280"/>
              <a:gd name="T19" fmla="*/ 109 h 360"/>
              <a:gd name="T20" fmla="*/ 0 w 280"/>
              <a:gd name="T21" fmla="*/ 344 h 360"/>
              <a:gd name="T22" fmla="*/ 16 w 280"/>
              <a:gd name="T23" fmla="*/ 360 h 360"/>
              <a:gd name="T24" fmla="*/ 264 w 280"/>
              <a:gd name="T25" fmla="*/ 360 h 360"/>
              <a:gd name="T26" fmla="*/ 280 w 280"/>
              <a:gd name="T27" fmla="*/ 344 h 360"/>
              <a:gd name="T28" fmla="*/ 280 w 280"/>
              <a:gd name="T29" fmla="*/ 108 h 360"/>
              <a:gd name="T30" fmla="*/ 275 w 280"/>
              <a:gd name="T31" fmla="*/ 97 h 360"/>
              <a:gd name="T32" fmla="*/ 88 w 280"/>
              <a:gd name="T33" fmla="*/ 85 h 360"/>
              <a:gd name="T34" fmla="*/ 139 w 280"/>
              <a:gd name="T35" fmla="*/ 32 h 360"/>
              <a:gd name="T36" fmla="*/ 141 w 280"/>
              <a:gd name="T37" fmla="*/ 32 h 360"/>
              <a:gd name="T38" fmla="*/ 192 w 280"/>
              <a:gd name="T39" fmla="*/ 85 h 360"/>
              <a:gd name="T40" fmla="*/ 192 w 280"/>
              <a:gd name="T41" fmla="*/ 92 h 360"/>
              <a:gd name="T42" fmla="*/ 88 w 280"/>
              <a:gd name="T43" fmla="*/ 92 h 360"/>
              <a:gd name="T44" fmla="*/ 88 w 280"/>
              <a:gd name="T45" fmla="*/ 85 h 360"/>
              <a:gd name="T46" fmla="*/ 248 w 280"/>
              <a:gd name="T47" fmla="*/ 328 h 360"/>
              <a:gd name="T48" fmla="*/ 32 w 280"/>
              <a:gd name="T49" fmla="*/ 328 h 360"/>
              <a:gd name="T50" fmla="*/ 32 w 280"/>
              <a:gd name="T51" fmla="*/ 124 h 360"/>
              <a:gd name="T52" fmla="*/ 56 w 280"/>
              <a:gd name="T53" fmla="*/ 124 h 360"/>
              <a:gd name="T54" fmla="*/ 56 w 280"/>
              <a:gd name="T55" fmla="*/ 152 h 360"/>
              <a:gd name="T56" fmla="*/ 72 w 280"/>
              <a:gd name="T57" fmla="*/ 168 h 360"/>
              <a:gd name="T58" fmla="*/ 88 w 280"/>
              <a:gd name="T59" fmla="*/ 152 h 360"/>
              <a:gd name="T60" fmla="*/ 88 w 280"/>
              <a:gd name="T61" fmla="*/ 124 h 360"/>
              <a:gd name="T62" fmla="*/ 192 w 280"/>
              <a:gd name="T63" fmla="*/ 124 h 360"/>
              <a:gd name="T64" fmla="*/ 192 w 280"/>
              <a:gd name="T65" fmla="*/ 152 h 360"/>
              <a:gd name="T66" fmla="*/ 208 w 280"/>
              <a:gd name="T67" fmla="*/ 168 h 360"/>
              <a:gd name="T68" fmla="*/ 224 w 280"/>
              <a:gd name="T69" fmla="*/ 152 h 360"/>
              <a:gd name="T70" fmla="*/ 224 w 280"/>
              <a:gd name="T71" fmla="*/ 124 h 360"/>
              <a:gd name="T72" fmla="*/ 248 w 280"/>
              <a:gd name="T73" fmla="*/ 124 h 360"/>
              <a:gd name="T74" fmla="*/ 248 w 280"/>
              <a:gd name="T75" fmla="*/ 3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360">
                <a:moveTo>
                  <a:pt x="275" y="97"/>
                </a:moveTo>
                <a:cubicBezTo>
                  <a:pt x="272" y="94"/>
                  <a:pt x="268" y="92"/>
                  <a:pt x="264" y="92"/>
                </a:cubicBezTo>
                <a:cubicBezTo>
                  <a:pt x="224" y="92"/>
                  <a:pt x="224" y="92"/>
                  <a:pt x="224" y="92"/>
                </a:cubicBezTo>
                <a:cubicBezTo>
                  <a:pt x="224" y="85"/>
                  <a:pt x="224" y="85"/>
                  <a:pt x="224" y="85"/>
                </a:cubicBezTo>
                <a:cubicBezTo>
                  <a:pt x="224" y="38"/>
                  <a:pt x="186" y="0"/>
                  <a:pt x="141" y="0"/>
                </a:cubicBezTo>
                <a:cubicBezTo>
                  <a:pt x="139" y="0"/>
                  <a:pt x="139" y="0"/>
                  <a:pt x="139" y="0"/>
                </a:cubicBezTo>
                <a:cubicBezTo>
                  <a:pt x="94" y="0"/>
                  <a:pt x="56" y="38"/>
                  <a:pt x="56" y="85"/>
                </a:cubicBezTo>
                <a:cubicBezTo>
                  <a:pt x="56" y="92"/>
                  <a:pt x="56" y="92"/>
                  <a:pt x="56" y="92"/>
                </a:cubicBezTo>
                <a:cubicBezTo>
                  <a:pt x="16" y="92"/>
                  <a:pt x="16" y="92"/>
                  <a:pt x="16" y="92"/>
                </a:cubicBezTo>
                <a:cubicBezTo>
                  <a:pt x="7" y="92"/>
                  <a:pt x="0" y="100"/>
                  <a:pt x="0" y="109"/>
                </a:cubicBezTo>
                <a:cubicBezTo>
                  <a:pt x="0" y="344"/>
                  <a:pt x="0" y="344"/>
                  <a:pt x="0" y="344"/>
                </a:cubicBezTo>
                <a:cubicBezTo>
                  <a:pt x="0" y="353"/>
                  <a:pt x="7" y="360"/>
                  <a:pt x="16" y="360"/>
                </a:cubicBezTo>
                <a:cubicBezTo>
                  <a:pt x="264" y="360"/>
                  <a:pt x="264" y="360"/>
                  <a:pt x="264" y="360"/>
                </a:cubicBezTo>
                <a:cubicBezTo>
                  <a:pt x="273" y="360"/>
                  <a:pt x="280" y="353"/>
                  <a:pt x="280" y="344"/>
                </a:cubicBezTo>
                <a:cubicBezTo>
                  <a:pt x="280" y="108"/>
                  <a:pt x="280" y="108"/>
                  <a:pt x="280" y="108"/>
                </a:cubicBezTo>
                <a:cubicBezTo>
                  <a:pt x="280" y="104"/>
                  <a:pt x="278" y="100"/>
                  <a:pt x="275" y="97"/>
                </a:cubicBezTo>
                <a:close/>
                <a:moveTo>
                  <a:pt x="88" y="85"/>
                </a:moveTo>
                <a:cubicBezTo>
                  <a:pt x="88" y="56"/>
                  <a:pt x="112" y="32"/>
                  <a:pt x="139" y="32"/>
                </a:cubicBezTo>
                <a:cubicBezTo>
                  <a:pt x="141" y="32"/>
                  <a:pt x="141" y="32"/>
                  <a:pt x="141" y="32"/>
                </a:cubicBezTo>
                <a:cubicBezTo>
                  <a:pt x="168" y="32"/>
                  <a:pt x="192" y="56"/>
                  <a:pt x="192" y="85"/>
                </a:cubicBezTo>
                <a:cubicBezTo>
                  <a:pt x="192" y="92"/>
                  <a:pt x="192" y="92"/>
                  <a:pt x="192" y="92"/>
                </a:cubicBezTo>
                <a:cubicBezTo>
                  <a:pt x="88" y="92"/>
                  <a:pt x="88" y="92"/>
                  <a:pt x="88" y="92"/>
                </a:cubicBezTo>
                <a:lnTo>
                  <a:pt x="88" y="85"/>
                </a:lnTo>
                <a:close/>
                <a:moveTo>
                  <a:pt x="248" y="328"/>
                </a:moveTo>
                <a:cubicBezTo>
                  <a:pt x="32" y="328"/>
                  <a:pt x="32" y="328"/>
                  <a:pt x="32" y="328"/>
                </a:cubicBezTo>
                <a:cubicBezTo>
                  <a:pt x="32" y="124"/>
                  <a:pt x="32" y="124"/>
                  <a:pt x="32" y="124"/>
                </a:cubicBezTo>
                <a:cubicBezTo>
                  <a:pt x="56" y="124"/>
                  <a:pt x="56" y="124"/>
                  <a:pt x="56" y="124"/>
                </a:cubicBezTo>
                <a:cubicBezTo>
                  <a:pt x="56" y="152"/>
                  <a:pt x="56" y="152"/>
                  <a:pt x="56" y="152"/>
                </a:cubicBezTo>
                <a:cubicBezTo>
                  <a:pt x="56" y="161"/>
                  <a:pt x="63" y="168"/>
                  <a:pt x="72" y="168"/>
                </a:cubicBezTo>
                <a:cubicBezTo>
                  <a:pt x="81" y="168"/>
                  <a:pt x="88" y="161"/>
                  <a:pt x="88" y="152"/>
                </a:cubicBezTo>
                <a:cubicBezTo>
                  <a:pt x="88" y="124"/>
                  <a:pt x="88" y="124"/>
                  <a:pt x="88" y="124"/>
                </a:cubicBezTo>
                <a:cubicBezTo>
                  <a:pt x="192" y="124"/>
                  <a:pt x="192" y="124"/>
                  <a:pt x="192" y="124"/>
                </a:cubicBezTo>
                <a:cubicBezTo>
                  <a:pt x="192" y="152"/>
                  <a:pt x="192" y="152"/>
                  <a:pt x="192" y="152"/>
                </a:cubicBezTo>
                <a:cubicBezTo>
                  <a:pt x="192" y="161"/>
                  <a:pt x="199" y="168"/>
                  <a:pt x="208" y="168"/>
                </a:cubicBezTo>
                <a:cubicBezTo>
                  <a:pt x="217" y="168"/>
                  <a:pt x="224" y="161"/>
                  <a:pt x="224" y="152"/>
                </a:cubicBezTo>
                <a:cubicBezTo>
                  <a:pt x="224" y="124"/>
                  <a:pt x="224" y="124"/>
                  <a:pt x="224" y="124"/>
                </a:cubicBezTo>
                <a:cubicBezTo>
                  <a:pt x="248" y="124"/>
                  <a:pt x="248" y="124"/>
                  <a:pt x="248" y="124"/>
                </a:cubicBezTo>
                <a:lnTo>
                  <a:pt x="248" y="328"/>
                </a:lnTo>
                <a:close/>
              </a:path>
            </a:pathLst>
          </a:custGeom>
          <a:gradFill>
            <a:gsLst>
              <a:gs pos="0">
                <a:srgbClr val="FF649E"/>
              </a:gs>
              <a:gs pos="100000">
                <a:srgbClr val="FA3777"/>
              </a:gs>
            </a:gsLst>
            <a:lin ang="5400000" scaled="1"/>
          </a:gradFill>
          <a:ln>
            <a:noFill/>
          </a:ln>
          <a:effectLst>
            <a:outerShdw blurRad="1270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lt1"/>
              </a:solidFill>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AC33833E-2F12-47FB-B914-F5A3448D1AB9}"/>
              </a:ext>
            </a:extLst>
          </p:cNvPr>
          <p:cNvPicPr>
            <a:picLocks noChangeAspect="1"/>
          </p:cNvPicPr>
          <p:nvPr/>
        </p:nvPicPr>
        <p:blipFill>
          <a:blip r:embed="rId5"/>
          <a:stretch>
            <a:fillRect/>
          </a:stretch>
        </p:blipFill>
        <p:spPr>
          <a:xfrm>
            <a:off x="2827643" y="3853594"/>
            <a:ext cx="3069921" cy="2618270"/>
          </a:xfrm>
          <a:prstGeom prst="rect">
            <a:avLst/>
          </a:prstGeom>
        </p:spPr>
      </p:pic>
      <p:pic>
        <p:nvPicPr>
          <p:cNvPr id="12" name="图片 11">
            <a:extLst>
              <a:ext uri="{FF2B5EF4-FFF2-40B4-BE49-F238E27FC236}">
                <a16:creationId xmlns:a16="http://schemas.microsoft.com/office/drawing/2014/main" id="{78957756-0756-49BB-8F7E-E8638DC513B8}"/>
              </a:ext>
            </a:extLst>
          </p:cNvPr>
          <p:cNvPicPr>
            <a:picLocks noChangeAspect="1"/>
          </p:cNvPicPr>
          <p:nvPr/>
        </p:nvPicPr>
        <p:blipFill>
          <a:blip r:embed="rId6"/>
          <a:stretch>
            <a:fillRect/>
          </a:stretch>
        </p:blipFill>
        <p:spPr>
          <a:xfrm>
            <a:off x="1290513" y="185742"/>
            <a:ext cx="2329949" cy="4202779"/>
          </a:xfrm>
          <a:prstGeom prst="rect">
            <a:avLst/>
          </a:prstGeom>
        </p:spPr>
      </p:pic>
      <p:pic>
        <p:nvPicPr>
          <p:cNvPr id="13" name="图片 12">
            <a:extLst>
              <a:ext uri="{FF2B5EF4-FFF2-40B4-BE49-F238E27FC236}">
                <a16:creationId xmlns:a16="http://schemas.microsoft.com/office/drawing/2014/main" id="{F27B5911-9916-4CA7-80C2-B7F77AEC2DCF}"/>
              </a:ext>
            </a:extLst>
          </p:cNvPr>
          <p:cNvPicPr>
            <a:picLocks noChangeAspect="1"/>
          </p:cNvPicPr>
          <p:nvPr/>
        </p:nvPicPr>
        <p:blipFill>
          <a:blip r:embed="rId7"/>
          <a:stretch>
            <a:fillRect/>
          </a:stretch>
        </p:blipFill>
        <p:spPr>
          <a:xfrm>
            <a:off x="3768985" y="1615078"/>
            <a:ext cx="940342" cy="2778655"/>
          </a:xfrm>
          <a:prstGeom prst="rect">
            <a:avLst/>
          </a:prstGeom>
        </p:spPr>
      </p:pic>
    </p:spTree>
    <p:extLst>
      <p:ext uri="{BB962C8B-B14F-4D97-AF65-F5344CB8AC3E}">
        <p14:creationId xmlns:p14="http://schemas.microsoft.com/office/powerpoint/2010/main" val="42224511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5" presetClass="path" presetSubtype="0" decel="100000" fill="hold" grpId="1" nodeType="withEffect">
                                  <p:stCondLst>
                                    <p:cond delay="0"/>
                                  </p:stCondLst>
                                  <p:childTnLst>
                                    <p:animMotion origin="layout" path="M 0.02487 0.01436 L 2.29167E-6 -3.33333E-6 " pathEditMode="relative" rAng="0" ptsTypes="AA">
                                      <p:cBhvr>
                                        <p:cTn id="9" dur="1000" fill="hold"/>
                                        <p:tgtEl>
                                          <p:spTgt spid="6"/>
                                        </p:tgtEl>
                                        <p:attrNameLst>
                                          <p:attrName>ppt_x</p:attrName>
                                          <p:attrName>ppt_y</p:attrName>
                                        </p:attrNameLst>
                                      </p:cBhvr>
                                      <p:rCtr x="-1250" y="-718"/>
                                    </p:animMotion>
                                  </p:childTnLst>
                                </p:cTn>
                              </p:par>
                              <p:par>
                                <p:cTn id="10" presetID="10" presetClass="entr" presetSubtype="0" fill="hold" grpId="0"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35" presetClass="path" presetSubtype="0" decel="100000" fill="hold" grpId="1" nodeType="withEffect">
                                  <p:stCondLst>
                                    <p:cond delay="200"/>
                                  </p:stCondLst>
                                  <p:childTnLst>
                                    <p:animMotion origin="layout" path="M 0.02487 0.01436 L 2.29167E-6 -3.33333E-6 " pathEditMode="relative" rAng="0" ptsTypes="AA">
                                      <p:cBhvr>
                                        <p:cTn id="14" dur="1000" fill="hold"/>
                                        <p:tgtEl>
                                          <p:spTgt spid="7"/>
                                        </p:tgtEl>
                                        <p:attrNameLst>
                                          <p:attrName>ppt_x</p:attrName>
                                          <p:attrName>ppt_y</p:attrName>
                                        </p:attrNameLst>
                                      </p:cBhvr>
                                      <p:rCtr x="-1250" y="-718"/>
                                    </p:animMotion>
                                  </p:childTnLst>
                                </p:cTn>
                              </p:par>
                              <p:par>
                                <p:cTn id="15" presetID="10" presetClass="entr" presetSubtype="0" fill="hold" grpId="0" nodeType="withEffect">
                                  <p:stCondLst>
                                    <p:cond delay="4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35" presetClass="path" presetSubtype="0" decel="100000" fill="hold" grpId="1" nodeType="withEffect">
                                  <p:stCondLst>
                                    <p:cond delay="400"/>
                                  </p:stCondLst>
                                  <p:childTnLst>
                                    <p:animMotion origin="layout" path="M 0.02487 0.01436 L 2.29167E-6 -3.33333E-6 " pathEditMode="relative" rAng="0" ptsTypes="AA">
                                      <p:cBhvr>
                                        <p:cTn id="19" dur="1000" fill="hold"/>
                                        <p:tgtEl>
                                          <p:spTgt spid="9"/>
                                        </p:tgtEl>
                                        <p:attrNameLst>
                                          <p:attrName>ppt_x</p:attrName>
                                          <p:attrName>ppt_y</p:attrName>
                                        </p:attrNameLst>
                                      </p:cBhvr>
                                      <p:rCtr x="-1250" y="-718"/>
                                    </p:animMotion>
                                  </p:childTnLst>
                                </p:cTn>
                              </p:par>
                              <p:par>
                                <p:cTn id="20" presetID="10" presetClass="entr" presetSubtype="0" fill="hold" grpId="0" nodeType="withEffect">
                                  <p:stCondLst>
                                    <p:cond delay="6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35" presetClass="path" presetSubtype="0" decel="100000" fill="hold" grpId="1" nodeType="withEffect">
                                  <p:stCondLst>
                                    <p:cond delay="600"/>
                                  </p:stCondLst>
                                  <p:childTnLst>
                                    <p:animMotion origin="layout" path="M 0.02487 0.01436 L 2.29167E-6 -3.33333E-6 " pathEditMode="relative" rAng="0" ptsTypes="AA">
                                      <p:cBhvr>
                                        <p:cTn id="24" dur="1000" fill="hold"/>
                                        <p:tgtEl>
                                          <p:spTgt spid="5"/>
                                        </p:tgtEl>
                                        <p:attrNameLst>
                                          <p:attrName>ppt_x</p:attrName>
                                          <p:attrName>ppt_y</p:attrName>
                                        </p:attrNameLst>
                                      </p:cBhvr>
                                      <p:rCtr x="-1250" y="-718"/>
                                    </p:animMotion>
                                  </p:childTnLst>
                                </p:cTn>
                              </p:par>
                              <p:par>
                                <p:cTn id="25" presetID="10" presetClass="entr" presetSubtype="0" fill="hold" grpId="0" nodeType="withEffect">
                                  <p:stCondLst>
                                    <p:cond delay="8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35" presetClass="path" presetSubtype="0" decel="100000" fill="hold" grpId="1" nodeType="withEffect">
                                  <p:stCondLst>
                                    <p:cond delay="800"/>
                                  </p:stCondLst>
                                  <p:childTnLst>
                                    <p:animMotion origin="layout" path="M 0.02487 0.01436 L 2.29167E-6 -3.33333E-6 " pathEditMode="relative" rAng="0" ptsTypes="AA">
                                      <p:cBhvr>
                                        <p:cTn id="29" dur="1000" fill="hold"/>
                                        <p:tgtEl>
                                          <p:spTgt spid="8"/>
                                        </p:tgtEl>
                                        <p:attrNameLst>
                                          <p:attrName>ppt_x</p:attrName>
                                          <p:attrName>ppt_y</p:attrName>
                                        </p:attrNameLst>
                                      </p:cBhvr>
                                      <p:rCtr x="-1250" y="-718"/>
                                    </p:animMotion>
                                  </p:childTnLst>
                                </p:cTn>
                              </p:par>
                              <p:par>
                                <p:cTn id="30" presetID="10" presetClass="entr" presetSubtype="0" fill="hold" grpId="0" nodeType="withEffect">
                                  <p:stCondLst>
                                    <p:cond delay="10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35" presetClass="path" presetSubtype="0" decel="100000" fill="hold" grpId="1" nodeType="withEffect">
                                  <p:stCondLst>
                                    <p:cond delay="1000"/>
                                  </p:stCondLst>
                                  <p:childTnLst>
                                    <p:animMotion origin="layout" path="M 0.02487 0.01436 L 2.29167E-6 -3.33333E-6 " pathEditMode="relative" rAng="0" ptsTypes="AA">
                                      <p:cBhvr>
                                        <p:cTn id="34" dur="1000" fill="hold"/>
                                        <p:tgtEl>
                                          <p:spTgt spid="4"/>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animBg="1"/>
      <p:bldP spid="7" grpId="1" animBg="1"/>
      <p:bldP spid="8" grpId="0" animBg="1"/>
      <p:bldP spid="8" grpId="1" animBg="1"/>
      <p:bldP spid="9" grpId="0" animBg="1"/>
      <p:bldP spid="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66D1B4B-75E4-4790-B45D-68CF5BC0B816}"/>
              </a:ext>
            </a:extLst>
          </p:cNvPr>
          <p:cNvPicPr>
            <a:picLocks noChangeAspect="1"/>
          </p:cNvPicPr>
          <p:nvPr/>
        </p:nvPicPr>
        <p:blipFill>
          <a:blip r:embed="rId3"/>
          <a:stretch>
            <a:fillRect/>
          </a:stretch>
        </p:blipFill>
        <p:spPr>
          <a:xfrm>
            <a:off x="0" y="0"/>
            <a:ext cx="12192000" cy="6858000"/>
          </a:xfrm>
          <a:prstGeom prst="rect">
            <a:avLst/>
          </a:prstGeom>
        </p:spPr>
      </p:pic>
      <p:sp>
        <p:nvSpPr>
          <p:cNvPr id="9" name="图文框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DF04FE1-8BD3-4664-B2AD-51C185681080}"/>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aphicFrame>
        <p:nvGraphicFramePr>
          <p:cNvPr id="10" name="Chart 1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8E9EE30-7AB5-4667-95E6-62DDCD4BB93B}"/>
              </a:ext>
            </a:extLst>
          </p:cNvPr>
          <p:cNvGraphicFramePr/>
          <p:nvPr>
            <p:extLst>
              <p:ext uri="{D42A27DB-BD31-4B8C-83A1-F6EECF244321}">
                <p14:modId xmlns:p14="http://schemas.microsoft.com/office/powerpoint/2010/main" val="991884937"/>
              </p:ext>
            </p:extLst>
          </p:nvPr>
        </p:nvGraphicFramePr>
        <p:xfrm>
          <a:off x="4445011" y="1728974"/>
          <a:ext cx="3309407" cy="3197742"/>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2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8057B27-A0E4-4E15-8E9C-385272DC46D9}"/>
              </a:ext>
            </a:extLst>
          </p:cNvPr>
          <p:cNvSpPr txBox="1"/>
          <p:nvPr/>
        </p:nvSpPr>
        <p:spPr>
          <a:xfrm>
            <a:off x="1670862" y="1385733"/>
            <a:ext cx="2950399" cy="1100301"/>
          </a:xfrm>
          <a:prstGeom prst="rect">
            <a:avLst/>
          </a:prstGeom>
          <a:noFill/>
        </p:spPr>
        <p:txBody>
          <a:bodyPr wrap="square" rtlCol="0">
            <a:spAutoFit/>
          </a:bodyPr>
          <a:lstStyle/>
          <a:p>
            <a:pPr algn="r"/>
            <a:r>
              <a:rPr lang="en-US" sz="1000" b="1">
                <a:latin typeface="Arial" panose="020B0604020202020204" pitchFamily="34" charset="0"/>
                <a:ea typeface="Open Sans" panose="020B0606030504020204" pitchFamily="34" charset="0"/>
                <a:cs typeface="Arial" panose="020B0604020202020204" pitchFamily="34" charset="0"/>
              </a:rPr>
              <a:t>BUSINESS SECTION   </a:t>
            </a:r>
            <a:r>
              <a:rPr lang="en-US" sz="2800" b="1">
                <a:gradFill>
                  <a:gsLst>
                    <a:gs pos="0">
                      <a:srgbClr val="FFCF4A"/>
                    </a:gs>
                    <a:gs pos="100000">
                      <a:srgbClr val="F7C22D"/>
                    </a:gs>
                  </a:gsLst>
                  <a:lin ang="5400000" scaled="1"/>
                </a:gradFill>
                <a:latin typeface="Arial" panose="020B0604020202020204" pitchFamily="34" charset="0"/>
                <a:ea typeface="Open Sans" panose="020B0606030504020204" pitchFamily="34" charset="0"/>
                <a:cs typeface="Arial" panose="020B0604020202020204" pitchFamily="34" charset="0"/>
              </a:rPr>
              <a:t>24%</a:t>
            </a:r>
          </a:p>
          <a:p>
            <a:pPr algn="r">
              <a:lnSpc>
                <a:spcPct val="125000"/>
              </a:lnSpc>
            </a:pPr>
            <a:r>
              <a:rPr lang="en-US" sz="1000">
                <a:ea typeface="Open Sans" panose="020B0606030504020204" pitchFamily="34" charset="0"/>
                <a:cs typeface="Open Sans" panose="020B0606030504020204" pitchFamily="34" charset="0"/>
              </a:rPr>
              <a:t>Lid est laborum dolo rumes fugats. Lid est laborum dolo rumes fugats untras. Etharums ser quidem rerum facilis</a:t>
            </a:r>
          </a:p>
        </p:txBody>
      </p:sp>
      <p:sp>
        <p:nvSpPr>
          <p:cNvPr id="12" name="TextBox 1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C66B366-1ED8-4C05-A046-7DBE98B9414B}"/>
              </a:ext>
            </a:extLst>
          </p:cNvPr>
          <p:cNvSpPr txBox="1"/>
          <p:nvPr/>
        </p:nvSpPr>
        <p:spPr>
          <a:xfrm>
            <a:off x="7637557" y="4030900"/>
            <a:ext cx="2745921" cy="1100301"/>
          </a:xfrm>
          <a:prstGeom prst="rect">
            <a:avLst/>
          </a:prstGeom>
          <a:noFill/>
        </p:spPr>
        <p:txBody>
          <a:bodyPr wrap="square" rtlCol="0">
            <a:spAutoFit/>
          </a:bodyPr>
          <a:lstStyle/>
          <a:p>
            <a:r>
              <a:rPr lang="en-US" sz="2800" b="1">
                <a:gradFill>
                  <a:gsLst>
                    <a:gs pos="0">
                      <a:srgbClr val="FF649E"/>
                    </a:gs>
                    <a:gs pos="100000">
                      <a:srgbClr val="FA3777"/>
                    </a:gs>
                  </a:gsLst>
                  <a:lin ang="5400000" scaled="1"/>
                </a:gradFill>
                <a:latin typeface="Arial" panose="020B0604020202020204" pitchFamily="34" charset="0"/>
                <a:ea typeface="Open Sans" panose="020B0606030504020204" pitchFamily="34" charset="0"/>
                <a:cs typeface="Arial" panose="020B0604020202020204" pitchFamily="34" charset="0"/>
              </a:rPr>
              <a:t>48%</a:t>
            </a:r>
            <a:r>
              <a:rPr lang="en-US" sz="2800" b="1">
                <a:gradFill>
                  <a:gsLst>
                    <a:gs pos="0">
                      <a:srgbClr val="FF649E"/>
                    </a:gs>
                    <a:gs pos="100000">
                      <a:srgbClr val="FA3777"/>
                    </a:gs>
                  </a:gsLst>
                  <a:lin ang="5400000" scaled="1"/>
                </a:gradFill>
                <a:ea typeface="Open Sans" panose="020B0606030504020204" pitchFamily="34" charset="0"/>
                <a:cs typeface="Open Sans" panose="020B0606030504020204" pitchFamily="34" charset="0"/>
              </a:rPr>
              <a:t> </a:t>
            </a:r>
            <a:r>
              <a:rPr lang="en-US" sz="1000" b="1">
                <a:latin typeface="Arial" panose="020B0604020202020204" pitchFamily="34" charset="0"/>
                <a:ea typeface="Open Sans" panose="020B0606030504020204" pitchFamily="34" charset="0"/>
                <a:cs typeface="Arial" panose="020B0604020202020204" pitchFamily="34" charset="0"/>
              </a:rPr>
              <a:t>BUSINESS SECTION</a:t>
            </a:r>
          </a:p>
          <a:p>
            <a:pPr>
              <a:lnSpc>
                <a:spcPct val="125000"/>
              </a:lnSpc>
            </a:pPr>
            <a:r>
              <a:rPr lang="en-US" sz="1000">
                <a:ea typeface="Open Sans" panose="020B0606030504020204" pitchFamily="34" charset="0"/>
                <a:cs typeface="Open Sans" panose="020B0606030504020204" pitchFamily="34" charset="0"/>
              </a:rPr>
              <a:t>Lid est laborum dolo rumes fugats. Lid est laborum dolo rumes fugats untras. Etharums ser quidem rerum facilis.</a:t>
            </a:r>
          </a:p>
        </p:txBody>
      </p:sp>
      <p:sp>
        <p:nvSpPr>
          <p:cNvPr id="13" name="TextBox 2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0B54929-6AED-4149-9AE8-D0CFB66D49EB}"/>
              </a:ext>
            </a:extLst>
          </p:cNvPr>
          <p:cNvSpPr txBox="1"/>
          <p:nvPr/>
        </p:nvSpPr>
        <p:spPr>
          <a:xfrm>
            <a:off x="7637557" y="1516622"/>
            <a:ext cx="3510481" cy="1223412"/>
          </a:xfrm>
          <a:prstGeom prst="rect">
            <a:avLst/>
          </a:prstGeom>
          <a:noFill/>
        </p:spPr>
        <p:txBody>
          <a:bodyPr wrap="square" rtlCol="0">
            <a:spAutoFit/>
          </a:bodyPr>
          <a:lstStyle/>
          <a:p>
            <a:r>
              <a:rPr lang="en-US" b="1">
                <a:latin typeface="Arial" panose="020B0604020202020204" pitchFamily="34" charset="0"/>
                <a:ea typeface="Open Sans" panose="020B0606030504020204" pitchFamily="34" charset="0"/>
                <a:cs typeface="Arial" panose="020B0604020202020204" pitchFamily="34" charset="0"/>
              </a:rPr>
              <a:t>CHART </a:t>
            </a:r>
          </a:p>
          <a:p>
            <a:r>
              <a:rPr lang="en-US" b="1">
                <a:latin typeface="Arial" panose="020B0604020202020204" pitchFamily="34" charset="0"/>
                <a:ea typeface="Open Sans" panose="020B0606030504020204" pitchFamily="34" charset="0"/>
                <a:cs typeface="Arial" panose="020B0604020202020204" pitchFamily="34" charset="0"/>
              </a:rPr>
              <a:t>CONCLUSION</a:t>
            </a:r>
            <a:endParaRPr lang="en-US" sz="800">
              <a:latin typeface="Open Sans" panose="020B0606030504020204" pitchFamily="34" charset="0"/>
              <a:ea typeface="Open Sans" panose="020B0606030504020204" pitchFamily="34" charset="0"/>
              <a:cs typeface="Open Sans" panose="020B0606030504020204" pitchFamily="34" charset="0"/>
            </a:endParaRPr>
          </a:p>
          <a:p>
            <a:pPr>
              <a:lnSpc>
                <a:spcPct val="125000"/>
              </a:lnSpc>
            </a:pPr>
            <a:r>
              <a:rPr lang="en-US" sz="1000">
                <a:ea typeface="Open Sans" panose="020B0606030504020204" pitchFamily="34" charset="0"/>
                <a:cs typeface="Open Sans" panose="020B0606030504020204" pitchFamily="34" charset="0"/>
              </a:rPr>
              <a:t>Lid est laborum dolo rumes fugats untras. Etharums ser quidem rerum facilis dolores nemis omnis fugats vitas nemo minima rerums unsers sadips amets.</a:t>
            </a:r>
          </a:p>
        </p:txBody>
      </p:sp>
      <p:sp>
        <p:nvSpPr>
          <p:cNvPr id="14" name="TextBox 2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D5D9380-D783-4A4E-A18A-CDCE43EE46F2}"/>
              </a:ext>
            </a:extLst>
          </p:cNvPr>
          <p:cNvSpPr txBox="1"/>
          <p:nvPr/>
        </p:nvSpPr>
        <p:spPr>
          <a:xfrm>
            <a:off x="1059113" y="2778199"/>
            <a:ext cx="2950399" cy="1100301"/>
          </a:xfrm>
          <a:prstGeom prst="rect">
            <a:avLst/>
          </a:prstGeom>
          <a:noFill/>
        </p:spPr>
        <p:txBody>
          <a:bodyPr wrap="square" rtlCol="0">
            <a:spAutoFit/>
          </a:bodyPr>
          <a:lstStyle/>
          <a:p>
            <a:pPr algn="r"/>
            <a:r>
              <a:rPr lang="en-US" sz="1000" b="1">
                <a:latin typeface="Arial" panose="020B0604020202020204" pitchFamily="34" charset="0"/>
                <a:ea typeface="Open Sans" panose="020B0606030504020204" pitchFamily="34" charset="0"/>
                <a:cs typeface="Arial" panose="020B0604020202020204" pitchFamily="34" charset="0"/>
              </a:rPr>
              <a:t>BUSINESS SECTION   </a:t>
            </a:r>
            <a:r>
              <a:rPr lang="en-US" sz="2800" b="1">
                <a:gradFill>
                  <a:gsLst>
                    <a:gs pos="0">
                      <a:srgbClr val="64CEF4"/>
                    </a:gs>
                    <a:gs pos="100000">
                      <a:srgbClr val="57B2FE"/>
                    </a:gs>
                  </a:gsLst>
                  <a:lin ang="5400000" scaled="1"/>
                </a:gradFill>
                <a:latin typeface="Arial" panose="020B0604020202020204" pitchFamily="34" charset="0"/>
                <a:ea typeface="Open Sans" panose="020B0606030504020204" pitchFamily="34" charset="0"/>
                <a:cs typeface="Arial" panose="020B0604020202020204" pitchFamily="34" charset="0"/>
              </a:rPr>
              <a:t>09%</a:t>
            </a:r>
          </a:p>
          <a:p>
            <a:pPr algn="r">
              <a:lnSpc>
                <a:spcPct val="125000"/>
              </a:lnSpc>
            </a:pPr>
            <a:r>
              <a:rPr lang="en-US" sz="1000">
                <a:ea typeface="Open Sans" panose="020B0606030504020204" pitchFamily="34" charset="0"/>
                <a:cs typeface="Open Sans" panose="020B0606030504020204" pitchFamily="34" charset="0"/>
              </a:rPr>
              <a:t>Lid est laborum dolo rumes fugats. Lid est laborum dolo rumes fugats untras. Etharums ser quidem rerum facilis</a:t>
            </a:r>
          </a:p>
        </p:txBody>
      </p:sp>
      <p:sp>
        <p:nvSpPr>
          <p:cNvPr id="15" name="TextBox 2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18C194A-8968-4050-BF8D-87EC54E94A79}"/>
              </a:ext>
            </a:extLst>
          </p:cNvPr>
          <p:cNvSpPr txBox="1"/>
          <p:nvPr/>
        </p:nvSpPr>
        <p:spPr>
          <a:xfrm>
            <a:off x="1670862" y="4170665"/>
            <a:ext cx="2950399" cy="1100301"/>
          </a:xfrm>
          <a:prstGeom prst="rect">
            <a:avLst/>
          </a:prstGeom>
          <a:noFill/>
        </p:spPr>
        <p:txBody>
          <a:bodyPr wrap="square" rtlCol="0">
            <a:spAutoFit/>
          </a:bodyPr>
          <a:lstStyle/>
          <a:p>
            <a:pPr algn="r"/>
            <a:r>
              <a:rPr lang="en-US" sz="1000" b="1">
                <a:latin typeface="Arial" panose="020B0604020202020204" pitchFamily="34" charset="0"/>
                <a:ea typeface="Open Sans" panose="020B0606030504020204" pitchFamily="34" charset="0"/>
                <a:cs typeface="Arial" panose="020B0604020202020204" pitchFamily="34" charset="0"/>
              </a:rPr>
              <a:t>BUSINESS SECTION   </a:t>
            </a:r>
            <a:r>
              <a:rPr lang="en-US" sz="2800" b="1">
                <a:gradFill>
                  <a:gsLst>
                    <a:gs pos="0">
                      <a:srgbClr val="534A84"/>
                    </a:gs>
                    <a:gs pos="100000">
                      <a:srgbClr val="38316B"/>
                    </a:gs>
                  </a:gsLst>
                  <a:lin ang="5400000" scaled="1"/>
                </a:gradFill>
                <a:latin typeface="Arial" panose="020B0604020202020204" pitchFamily="34" charset="0"/>
                <a:ea typeface="Open Sans" panose="020B0606030504020204" pitchFamily="34" charset="0"/>
                <a:cs typeface="Arial" panose="020B0604020202020204" pitchFamily="34" charset="0"/>
              </a:rPr>
              <a:t>18%</a:t>
            </a:r>
          </a:p>
          <a:p>
            <a:pPr algn="r">
              <a:lnSpc>
                <a:spcPct val="125000"/>
              </a:lnSpc>
            </a:pPr>
            <a:r>
              <a:rPr lang="en-US" sz="1000">
                <a:ea typeface="Open Sans" panose="020B0606030504020204" pitchFamily="34" charset="0"/>
                <a:cs typeface="Open Sans" panose="020B0606030504020204" pitchFamily="34" charset="0"/>
              </a:rPr>
              <a:t>Lid est laborum dolo rumes fugats. Lid est laborum dolo rumes fugats untras. Etharums ser quidem rerum facilis</a:t>
            </a:r>
          </a:p>
        </p:txBody>
      </p:sp>
    </p:spTree>
    <p:extLst>
      <p:ext uri="{BB962C8B-B14F-4D97-AF65-F5344CB8AC3E}">
        <p14:creationId xmlns:p14="http://schemas.microsoft.com/office/powerpoint/2010/main" val="25082954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decel="100000" fill="hold" grpId="1" nodeType="withEffect">
                                  <p:stCondLst>
                                    <p:cond delay="0"/>
                                  </p:stCondLst>
                                  <p:childTnLst>
                                    <p:animMotion origin="layout" path="M -1.875E-6 2.22222E-6 L -1.875E-6 0.0206 " pathEditMode="relative" rAng="0" ptsTypes="AA">
                                      <p:cBhvr>
                                        <p:cTn id="9" dur="1000" spd="-100000" fill="hold"/>
                                        <p:tgtEl>
                                          <p:spTgt spid="10"/>
                                        </p:tgtEl>
                                        <p:attrNameLst>
                                          <p:attrName>ppt_x</p:attrName>
                                          <p:attrName>ppt_y</p:attrName>
                                        </p:attrNameLst>
                                      </p:cBhvr>
                                      <p:rCtr x="0" y="1019"/>
                                    </p:animMotion>
                                  </p:childTnLst>
                                </p:cTn>
                              </p:par>
                              <p:par>
                                <p:cTn id="10" presetID="10" presetClass="entr" presetSubtype="0" fill="hold" grpId="0" nodeType="withEffect">
                                  <p:stCondLst>
                                    <p:cond delay="2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35" presetClass="path" presetSubtype="0" decel="100000" fill="hold" grpId="1" nodeType="withEffect">
                                  <p:stCondLst>
                                    <p:cond delay="200"/>
                                  </p:stCondLst>
                                  <p:childTnLst>
                                    <p:animMotion origin="layout" path="M 0.02487 -0.0118 L 2.29167E-6 -3.33333E-6 " pathEditMode="relative" rAng="0" ptsTypes="AA">
                                      <p:cBhvr>
                                        <p:cTn id="14" dur="1000" fill="hold"/>
                                        <p:tgtEl>
                                          <p:spTgt spid="13"/>
                                        </p:tgtEl>
                                        <p:attrNameLst>
                                          <p:attrName>ppt_x</p:attrName>
                                          <p:attrName>ppt_y</p:attrName>
                                        </p:attrNameLst>
                                      </p:cBhvr>
                                      <p:rCtr x="-1250" y="579"/>
                                    </p:animMotion>
                                  </p:childTnLst>
                                </p:cTn>
                              </p:par>
                              <p:par>
                                <p:cTn id="15" presetID="10" presetClass="entr" presetSubtype="0" fill="hold" grpId="0" nodeType="withEffect">
                                  <p:stCondLst>
                                    <p:cond delay="4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35" presetClass="path" presetSubtype="0" decel="100000" fill="hold" grpId="1" nodeType="withEffect">
                                  <p:stCondLst>
                                    <p:cond delay="400"/>
                                  </p:stCondLst>
                                  <p:childTnLst>
                                    <p:animMotion origin="layout" path="M 0.02487 0.01436 L 2.29167E-6 -3.33333E-6 " pathEditMode="relative" rAng="0" ptsTypes="AA">
                                      <p:cBhvr>
                                        <p:cTn id="19" dur="1000" fill="hold"/>
                                        <p:tgtEl>
                                          <p:spTgt spid="12"/>
                                        </p:tgtEl>
                                        <p:attrNameLst>
                                          <p:attrName>ppt_x</p:attrName>
                                          <p:attrName>ppt_y</p:attrName>
                                        </p:attrNameLst>
                                      </p:cBhvr>
                                      <p:rCtr x="-1250" y="-718"/>
                                    </p:animMotion>
                                  </p:childTnLst>
                                </p:cTn>
                              </p:par>
                              <p:par>
                                <p:cTn id="20" presetID="10" presetClass="entr" presetSubtype="0" fill="hold" grpId="0" nodeType="withEffect">
                                  <p:stCondLst>
                                    <p:cond delay="6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35" presetClass="path" presetSubtype="0" decel="100000" fill="hold" grpId="1" nodeType="withEffect">
                                  <p:stCondLst>
                                    <p:cond delay="600"/>
                                  </p:stCondLst>
                                  <p:childTnLst>
                                    <p:animMotion origin="layout" path="M -0.02487 0.01436 L -2.70833E-6 -3.33333E-6 " pathEditMode="relative" rAng="0" ptsTypes="AA">
                                      <p:cBhvr>
                                        <p:cTn id="24" dur="1000" fill="hold"/>
                                        <p:tgtEl>
                                          <p:spTgt spid="15"/>
                                        </p:tgtEl>
                                        <p:attrNameLst>
                                          <p:attrName>ppt_x</p:attrName>
                                          <p:attrName>ppt_y</p:attrName>
                                        </p:attrNameLst>
                                      </p:cBhvr>
                                      <p:rCtr x="1237" y="-718"/>
                                    </p:animMotion>
                                  </p:childTnLst>
                                </p:cTn>
                              </p:par>
                              <p:par>
                                <p:cTn id="25" presetID="10" presetClass="entr" presetSubtype="0" fill="hold" grpId="0" nodeType="withEffect">
                                  <p:stCondLst>
                                    <p:cond delay="8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35" presetClass="path" presetSubtype="0" decel="100000" fill="hold" grpId="1" nodeType="withEffect">
                                  <p:stCondLst>
                                    <p:cond delay="800"/>
                                  </p:stCondLst>
                                  <p:childTnLst>
                                    <p:animMotion origin="layout" path="M -2.08333E-6 -2.96296E-6 L -0.01666 -2.96296E-6 " pathEditMode="relative" rAng="0" ptsTypes="AA">
                                      <p:cBhvr>
                                        <p:cTn id="29" dur="1000" spd="-100000" fill="hold"/>
                                        <p:tgtEl>
                                          <p:spTgt spid="14"/>
                                        </p:tgtEl>
                                        <p:attrNameLst>
                                          <p:attrName>ppt_x</p:attrName>
                                          <p:attrName>ppt_y</p:attrName>
                                        </p:attrNameLst>
                                      </p:cBhvr>
                                      <p:rCtr x="-833" y="0"/>
                                    </p:animMotion>
                                  </p:childTnLst>
                                </p:cTn>
                              </p:par>
                              <p:par>
                                <p:cTn id="30" presetID="10" presetClass="entr" presetSubtype="0" fill="hold" grpId="0" nodeType="withEffect">
                                  <p:stCondLst>
                                    <p:cond delay="1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35" presetClass="path" presetSubtype="0" decel="100000" fill="hold" grpId="1" nodeType="withEffect">
                                  <p:stCondLst>
                                    <p:cond delay="1000"/>
                                  </p:stCondLst>
                                  <p:childTnLst>
                                    <p:animMotion origin="layout" path="M -0.02487 -0.0118 L -2.70833E-6 -3.33333E-6 " pathEditMode="relative" rAng="0" ptsTypes="AA">
                                      <p:cBhvr>
                                        <p:cTn id="34" dur="1000" fill="hold"/>
                                        <p:tgtEl>
                                          <p:spTgt spid="11"/>
                                        </p:tgtEl>
                                        <p:attrNameLst>
                                          <p:attrName>ppt_x</p:attrName>
                                          <p:attrName>ppt_y</p:attrName>
                                        </p:attrNameLst>
                                      </p:cBhvr>
                                      <p:rCtr x="1237"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P spid="11" grpId="0"/>
      <p:bldP spid="11" grpId="1"/>
      <p:bldP spid="12" grpId="0"/>
      <p:bldP spid="12" grpId="1"/>
      <p:bldP spid="13" grpId="0"/>
      <p:bldP spid="13" grpId="1"/>
      <p:bldP spid="14" grpId="0"/>
      <p:bldP spid="14" grpId="1"/>
      <p:bldP spid="15" grpId="0"/>
      <p:bldP spid="1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66D1B4B-75E4-4790-B45D-68CF5BC0B816}"/>
              </a:ext>
            </a:extLst>
          </p:cNvPr>
          <p:cNvPicPr>
            <a:picLocks noChangeAspect="1"/>
          </p:cNvPicPr>
          <p:nvPr/>
        </p:nvPicPr>
        <p:blipFill>
          <a:blip r:embed="rId3"/>
          <a:stretch>
            <a:fillRect/>
          </a:stretch>
        </p:blipFill>
        <p:spPr>
          <a:xfrm>
            <a:off x="0" y="0"/>
            <a:ext cx="12192000" cy="6858000"/>
          </a:xfrm>
          <a:prstGeom prst="rect">
            <a:avLst/>
          </a:prstGeom>
        </p:spPr>
      </p:pic>
      <p:sp>
        <p:nvSpPr>
          <p:cNvPr id="9" name="图文框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DF04FE1-8BD3-4664-B2AD-51C185681080}"/>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2" name="图片 11">
            <a:extLst>
              <a:ext uri="{FF2B5EF4-FFF2-40B4-BE49-F238E27FC236}">
                <a16:creationId xmlns:a16="http://schemas.microsoft.com/office/drawing/2014/main" id="{1FF1A837-62C9-406A-94E1-EA8BF8E59449}"/>
              </a:ext>
            </a:extLst>
          </p:cNvPr>
          <p:cNvPicPr>
            <a:picLocks noChangeAspect="1"/>
          </p:cNvPicPr>
          <p:nvPr/>
        </p:nvPicPr>
        <p:blipFill>
          <a:blip r:embed="rId4"/>
          <a:stretch>
            <a:fillRect/>
          </a:stretch>
        </p:blipFill>
        <p:spPr>
          <a:xfrm>
            <a:off x="-157073" y="0"/>
            <a:ext cx="7030385" cy="6858000"/>
          </a:xfrm>
          <a:prstGeom prst="rect">
            <a:avLst/>
          </a:prstGeom>
        </p:spPr>
      </p:pic>
      <p:sp>
        <p:nvSpPr>
          <p:cNvPr id="13" name="圆角矩形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39740A8-02A9-4562-901E-3C2B58EBDC7F}"/>
              </a:ext>
            </a:extLst>
          </p:cNvPr>
          <p:cNvSpPr/>
          <p:nvPr/>
        </p:nvSpPr>
        <p:spPr>
          <a:xfrm>
            <a:off x="6517055" y="1310140"/>
            <a:ext cx="7116418" cy="4337050"/>
          </a:xfrm>
          <a:prstGeom prst="roundRect">
            <a:avLst>
              <a:gd name="adj" fmla="val 1084"/>
            </a:avLst>
          </a:prstGeom>
          <a:solidFill>
            <a:schemeClr val="bg1"/>
          </a:solidFill>
          <a:ln>
            <a:gradFill>
              <a:gsLst>
                <a:gs pos="0">
                  <a:srgbClr val="534A84"/>
                </a:gs>
                <a:gs pos="100000">
                  <a:srgbClr val="38316B"/>
                </a:gs>
              </a:gsLst>
              <a:lin ang="5400000" scaled="1"/>
            </a:gradFill>
          </a:ln>
          <a:effectLst>
            <a:outerShdw blurRad="254000" dist="63500" dir="5400000" algn="t" rotWithShape="0">
              <a:srgbClr val="38316B">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14" name="矩形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545C8AC-1097-4CC5-AD80-BAD7D40F108B}"/>
              </a:ext>
            </a:extLst>
          </p:cNvPr>
          <p:cNvSpPr/>
          <p:nvPr/>
        </p:nvSpPr>
        <p:spPr>
          <a:xfrm>
            <a:off x="7262548" y="2772987"/>
            <a:ext cx="5001690" cy="523220"/>
          </a:xfrm>
          <a:prstGeom prst="rect">
            <a:avLst/>
          </a:prstGeom>
        </p:spPr>
        <p:txBody>
          <a:bodyPr wrap="none">
            <a:spAutoFit/>
          </a:bodyPr>
          <a:lstStyle/>
          <a:p>
            <a:pPr algn="ctr"/>
            <a:r>
              <a:rPr lang="en-US" altLang="zh-CN" sz="2800" b="1">
                <a:latin typeface="Arial" panose="020B0604020202020204" pitchFamily="34" charset="0"/>
                <a:ea typeface="Calibri" panose="020F0502020204030204" pitchFamily="34" charset="0"/>
                <a:cs typeface="Arial" panose="020B0604020202020204" pitchFamily="34" charset="0"/>
              </a:rPr>
              <a:t>Business Creative Elements</a:t>
            </a:r>
          </a:p>
        </p:txBody>
      </p:sp>
      <p:sp>
        <p:nvSpPr>
          <p:cNvPr id="15" name="TextBox 2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9BE0A94-6277-4F9F-BD12-D67485B7B34F}"/>
              </a:ext>
            </a:extLst>
          </p:cNvPr>
          <p:cNvSpPr txBox="1"/>
          <p:nvPr/>
        </p:nvSpPr>
        <p:spPr>
          <a:xfrm>
            <a:off x="7091304" y="3202116"/>
            <a:ext cx="5344178" cy="1200329"/>
          </a:xfrm>
          <a:prstGeom prst="rect">
            <a:avLst/>
          </a:prstGeom>
          <a:noFill/>
        </p:spPr>
        <p:txBody>
          <a:bodyPr wrap="square" rtlCol="0">
            <a:spAutoFit/>
          </a:bodyPr>
          <a:lstStyle>
            <a:defPPr>
              <a:defRPr lang="zh-CN"/>
            </a:defPPr>
            <a:lvl1pPr algn="ctr">
              <a:lnSpc>
                <a:spcPct val="125000"/>
              </a:lnSpc>
              <a:defRPr sz="1000">
                <a:solidFill>
                  <a:schemeClr val="bg1">
                    <a:lumMod val="65000"/>
                  </a:schemeClr>
                </a:solidFill>
                <a:ea typeface="Open Sans" panose="020B0606030504020204" pitchFamily="34" charset="0"/>
                <a:cs typeface="Open Sans" panose="020B0606030504020204" pitchFamily="34" charset="0"/>
              </a:defRPr>
            </a:lvl1pPr>
          </a:lstStyle>
          <a:p>
            <a:pPr>
              <a:lnSpc>
                <a:spcPct val="150000"/>
              </a:lnSpc>
            </a:pPr>
            <a:r>
              <a:rPr lang="en-US" sz="1200">
                <a:solidFill>
                  <a:schemeClr val="tx1"/>
                </a:solidFill>
              </a:rPr>
              <a:t>Lid est laborum dolo rumes fugats untras. Etharums ser quidem rerum facilis dolores nemis omnis fugats vitas nemo minima rerums unsers sadips amets. Sed ut perspiciatis unde omnis iste natus error sit voluptedm accusantium doloremque laudantium, totam rem aperiam, </a:t>
            </a:r>
          </a:p>
        </p:txBody>
      </p:sp>
      <p:sp>
        <p:nvSpPr>
          <p:cNvPr id="16" name="椭圆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158817F-6967-4C46-851E-949E902C17B1}"/>
              </a:ext>
            </a:extLst>
          </p:cNvPr>
          <p:cNvSpPr/>
          <p:nvPr/>
        </p:nvSpPr>
        <p:spPr>
          <a:xfrm>
            <a:off x="5811377" y="2772987"/>
            <a:ext cx="1411356" cy="1411356"/>
          </a:xfrm>
          <a:prstGeom prst="ellipse">
            <a:avLst/>
          </a:prstGeom>
          <a:gradFill>
            <a:gsLst>
              <a:gs pos="0">
                <a:srgbClr val="534A84"/>
              </a:gs>
              <a:gs pos="100000">
                <a:srgbClr val="38316B"/>
              </a:gs>
            </a:gsLst>
            <a:lin ang="5400000" scaled="1"/>
          </a:gradFill>
          <a:ln>
            <a:noFill/>
          </a:ln>
          <a:effectLst>
            <a:outerShdw blurRad="635000" dist="127000" dir="5400000" algn="t" rotWithShape="0">
              <a:srgbClr val="38316B">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Arial Black" panose="020B0A04020102020204" pitchFamily="34" charset="0"/>
              </a:rPr>
              <a:t>04</a:t>
            </a:r>
            <a:endParaRPr lang="zh-CN" altLang="en-US" sz="3200">
              <a:latin typeface="Arial Black" panose="020B0A04020102020204" pitchFamily="34" charset="0"/>
            </a:endParaRPr>
          </a:p>
        </p:txBody>
      </p:sp>
      <p:sp>
        <p:nvSpPr>
          <p:cNvPr id="17" name="Freeform 1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C20472A-35C7-412F-B429-8017C5073D40}"/>
              </a:ext>
            </a:extLst>
          </p:cNvPr>
          <p:cNvSpPr>
            <a:spLocks noEditPoints="1"/>
          </p:cNvSpPr>
          <p:nvPr/>
        </p:nvSpPr>
        <p:spPr bwMode="auto">
          <a:xfrm>
            <a:off x="10246389" y="4935266"/>
            <a:ext cx="184150" cy="155575"/>
          </a:xfrm>
          <a:custGeom>
            <a:avLst/>
            <a:gdLst>
              <a:gd name="T0" fmla="*/ 184 w 368"/>
              <a:gd name="T1" fmla="*/ 80 h 312"/>
              <a:gd name="T2" fmla="*/ 92 w 368"/>
              <a:gd name="T3" fmla="*/ 173 h 312"/>
              <a:gd name="T4" fmla="*/ 184 w 368"/>
              <a:gd name="T5" fmla="*/ 266 h 312"/>
              <a:gd name="T6" fmla="*/ 276 w 368"/>
              <a:gd name="T7" fmla="*/ 173 h 312"/>
              <a:gd name="T8" fmla="*/ 184 w 368"/>
              <a:gd name="T9" fmla="*/ 80 h 312"/>
              <a:gd name="T10" fmla="*/ 184 w 368"/>
              <a:gd name="T11" fmla="*/ 234 h 312"/>
              <a:gd name="T12" fmla="*/ 124 w 368"/>
              <a:gd name="T13" fmla="*/ 173 h 312"/>
              <a:gd name="T14" fmla="*/ 184 w 368"/>
              <a:gd name="T15" fmla="*/ 112 h 312"/>
              <a:gd name="T16" fmla="*/ 244 w 368"/>
              <a:gd name="T17" fmla="*/ 173 h 312"/>
              <a:gd name="T18" fmla="*/ 184 w 368"/>
              <a:gd name="T19" fmla="*/ 234 h 312"/>
              <a:gd name="T20" fmla="*/ 229 w 368"/>
              <a:gd name="T21" fmla="*/ 177 h 312"/>
              <a:gd name="T22" fmla="*/ 215 w 368"/>
              <a:gd name="T23" fmla="*/ 189 h 312"/>
              <a:gd name="T24" fmla="*/ 213 w 368"/>
              <a:gd name="T25" fmla="*/ 189 h 312"/>
              <a:gd name="T26" fmla="*/ 201 w 368"/>
              <a:gd name="T27" fmla="*/ 173 h 312"/>
              <a:gd name="T28" fmla="*/ 188 w 368"/>
              <a:gd name="T29" fmla="*/ 155 h 312"/>
              <a:gd name="T30" fmla="*/ 181 w 368"/>
              <a:gd name="T31" fmla="*/ 136 h 312"/>
              <a:gd name="T32" fmla="*/ 200 w 368"/>
              <a:gd name="T33" fmla="*/ 129 h 312"/>
              <a:gd name="T34" fmla="*/ 229 w 368"/>
              <a:gd name="T35" fmla="*/ 177 h 312"/>
              <a:gd name="T36" fmla="*/ 198 w 368"/>
              <a:gd name="T37" fmla="*/ 194 h 312"/>
              <a:gd name="T38" fmla="*/ 202 w 368"/>
              <a:gd name="T39" fmla="*/ 206 h 312"/>
              <a:gd name="T40" fmla="*/ 198 w 368"/>
              <a:gd name="T41" fmla="*/ 217 h 312"/>
              <a:gd name="T42" fmla="*/ 186 w 368"/>
              <a:gd name="T43" fmla="*/ 222 h 312"/>
              <a:gd name="T44" fmla="*/ 175 w 368"/>
              <a:gd name="T45" fmla="*/ 217 h 312"/>
              <a:gd name="T46" fmla="*/ 170 w 368"/>
              <a:gd name="T47" fmla="*/ 206 h 312"/>
              <a:gd name="T48" fmla="*/ 175 w 368"/>
              <a:gd name="T49" fmla="*/ 194 h 312"/>
              <a:gd name="T50" fmla="*/ 186 w 368"/>
              <a:gd name="T51" fmla="*/ 190 h 312"/>
              <a:gd name="T52" fmla="*/ 198 w 368"/>
              <a:gd name="T53" fmla="*/ 194 h 312"/>
              <a:gd name="T54" fmla="*/ 352 w 368"/>
              <a:gd name="T55" fmla="*/ 76 h 312"/>
              <a:gd name="T56" fmla="*/ 291 w 368"/>
              <a:gd name="T57" fmla="*/ 76 h 312"/>
              <a:gd name="T58" fmla="*/ 273 w 368"/>
              <a:gd name="T59" fmla="*/ 12 h 312"/>
              <a:gd name="T60" fmla="*/ 258 w 368"/>
              <a:gd name="T61" fmla="*/ 0 h 312"/>
              <a:gd name="T62" fmla="*/ 110 w 368"/>
              <a:gd name="T63" fmla="*/ 0 h 312"/>
              <a:gd name="T64" fmla="*/ 95 w 368"/>
              <a:gd name="T65" fmla="*/ 12 h 312"/>
              <a:gd name="T66" fmla="*/ 77 w 368"/>
              <a:gd name="T67" fmla="*/ 76 h 312"/>
              <a:gd name="T68" fmla="*/ 16 w 368"/>
              <a:gd name="T69" fmla="*/ 76 h 312"/>
              <a:gd name="T70" fmla="*/ 0 w 368"/>
              <a:gd name="T71" fmla="*/ 91 h 312"/>
              <a:gd name="T72" fmla="*/ 0 w 368"/>
              <a:gd name="T73" fmla="*/ 296 h 312"/>
              <a:gd name="T74" fmla="*/ 16 w 368"/>
              <a:gd name="T75" fmla="*/ 312 h 312"/>
              <a:gd name="T76" fmla="*/ 352 w 368"/>
              <a:gd name="T77" fmla="*/ 312 h 312"/>
              <a:gd name="T78" fmla="*/ 368 w 368"/>
              <a:gd name="T79" fmla="*/ 296 h 312"/>
              <a:gd name="T80" fmla="*/ 368 w 368"/>
              <a:gd name="T81" fmla="*/ 91 h 312"/>
              <a:gd name="T82" fmla="*/ 352 w 368"/>
              <a:gd name="T83" fmla="*/ 76 h 312"/>
              <a:gd name="T84" fmla="*/ 336 w 368"/>
              <a:gd name="T85" fmla="*/ 280 h 312"/>
              <a:gd name="T86" fmla="*/ 32 w 368"/>
              <a:gd name="T87" fmla="*/ 280 h 312"/>
              <a:gd name="T88" fmla="*/ 32 w 368"/>
              <a:gd name="T89" fmla="*/ 108 h 312"/>
              <a:gd name="T90" fmla="*/ 90 w 368"/>
              <a:gd name="T91" fmla="*/ 108 h 312"/>
              <a:gd name="T92" fmla="*/ 105 w 368"/>
              <a:gd name="T93" fmla="*/ 96 h 312"/>
              <a:gd name="T94" fmla="*/ 122 w 368"/>
              <a:gd name="T95" fmla="*/ 32 h 312"/>
              <a:gd name="T96" fmla="*/ 246 w 368"/>
              <a:gd name="T97" fmla="*/ 32 h 312"/>
              <a:gd name="T98" fmla="*/ 263 w 368"/>
              <a:gd name="T99" fmla="*/ 96 h 312"/>
              <a:gd name="T100" fmla="*/ 278 w 368"/>
              <a:gd name="T101" fmla="*/ 108 h 312"/>
              <a:gd name="T102" fmla="*/ 336 w 368"/>
              <a:gd name="T103" fmla="*/ 108 h 312"/>
              <a:gd name="T104" fmla="*/ 336 w 368"/>
              <a:gd name="T105" fmla="*/ 2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 h="312">
                <a:moveTo>
                  <a:pt x="184" y="80"/>
                </a:moveTo>
                <a:cubicBezTo>
                  <a:pt x="133" y="80"/>
                  <a:pt x="92" y="122"/>
                  <a:pt x="92" y="173"/>
                </a:cubicBezTo>
                <a:cubicBezTo>
                  <a:pt x="92" y="224"/>
                  <a:pt x="133" y="266"/>
                  <a:pt x="184" y="266"/>
                </a:cubicBezTo>
                <a:cubicBezTo>
                  <a:pt x="235" y="266"/>
                  <a:pt x="276" y="224"/>
                  <a:pt x="276" y="173"/>
                </a:cubicBezTo>
                <a:cubicBezTo>
                  <a:pt x="276" y="122"/>
                  <a:pt x="235" y="80"/>
                  <a:pt x="184" y="80"/>
                </a:cubicBezTo>
                <a:close/>
                <a:moveTo>
                  <a:pt x="184" y="234"/>
                </a:moveTo>
                <a:cubicBezTo>
                  <a:pt x="151" y="234"/>
                  <a:pt x="124" y="207"/>
                  <a:pt x="124" y="173"/>
                </a:cubicBezTo>
                <a:cubicBezTo>
                  <a:pt x="124" y="139"/>
                  <a:pt x="151" y="112"/>
                  <a:pt x="184" y="112"/>
                </a:cubicBezTo>
                <a:cubicBezTo>
                  <a:pt x="217" y="112"/>
                  <a:pt x="244" y="139"/>
                  <a:pt x="244" y="173"/>
                </a:cubicBezTo>
                <a:cubicBezTo>
                  <a:pt x="244" y="207"/>
                  <a:pt x="217" y="234"/>
                  <a:pt x="184" y="234"/>
                </a:cubicBezTo>
                <a:close/>
                <a:moveTo>
                  <a:pt x="229" y="177"/>
                </a:moveTo>
                <a:cubicBezTo>
                  <a:pt x="228" y="184"/>
                  <a:pt x="222" y="189"/>
                  <a:pt x="215" y="189"/>
                </a:cubicBezTo>
                <a:cubicBezTo>
                  <a:pt x="214" y="189"/>
                  <a:pt x="213" y="189"/>
                  <a:pt x="213" y="189"/>
                </a:cubicBezTo>
                <a:cubicBezTo>
                  <a:pt x="205" y="188"/>
                  <a:pt x="200" y="181"/>
                  <a:pt x="201" y="173"/>
                </a:cubicBezTo>
                <a:cubicBezTo>
                  <a:pt x="202" y="162"/>
                  <a:pt x="189" y="155"/>
                  <a:pt x="188" y="155"/>
                </a:cubicBezTo>
                <a:cubicBezTo>
                  <a:pt x="181" y="152"/>
                  <a:pt x="178" y="143"/>
                  <a:pt x="181" y="136"/>
                </a:cubicBezTo>
                <a:cubicBezTo>
                  <a:pt x="184" y="129"/>
                  <a:pt x="193" y="126"/>
                  <a:pt x="200" y="129"/>
                </a:cubicBezTo>
                <a:cubicBezTo>
                  <a:pt x="212" y="135"/>
                  <a:pt x="232" y="151"/>
                  <a:pt x="229" y="177"/>
                </a:cubicBezTo>
                <a:close/>
                <a:moveTo>
                  <a:pt x="198" y="194"/>
                </a:moveTo>
                <a:cubicBezTo>
                  <a:pt x="201" y="197"/>
                  <a:pt x="202" y="201"/>
                  <a:pt x="202" y="206"/>
                </a:cubicBezTo>
                <a:cubicBezTo>
                  <a:pt x="202" y="210"/>
                  <a:pt x="201" y="214"/>
                  <a:pt x="198" y="217"/>
                </a:cubicBezTo>
                <a:cubicBezTo>
                  <a:pt x="195" y="220"/>
                  <a:pt x="191" y="222"/>
                  <a:pt x="186" y="222"/>
                </a:cubicBezTo>
                <a:cubicBezTo>
                  <a:pt x="182" y="222"/>
                  <a:pt x="178" y="220"/>
                  <a:pt x="175" y="217"/>
                </a:cubicBezTo>
                <a:cubicBezTo>
                  <a:pt x="172" y="214"/>
                  <a:pt x="170" y="210"/>
                  <a:pt x="170" y="206"/>
                </a:cubicBezTo>
                <a:cubicBezTo>
                  <a:pt x="170" y="201"/>
                  <a:pt x="172" y="197"/>
                  <a:pt x="175" y="194"/>
                </a:cubicBezTo>
                <a:cubicBezTo>
                  <a:pt x="178" y="191"/>
                  <a:pt x="182" y="190"/>
                  <a:pt x="186" y="190"/>
                </a:cubicBezTo>
                <a:cubicBezTo>
                  <a:pt x="191" y="190"/>
                  <a:pt x="195" y="191"/>
                  <a:pt x="198" y="194"/>
                </a:cubicBezTo>
                <a:close/>
                <a:moveTo>
                  <a:pt x="352" y="76"/>
                </a:moveTo>
                <a:cubicBezTo>
                  <a:pt x="291" y="76"/>
                  <a:pt x="291" y="76"/>
                  <a:pt x="291" y="76"/>
                </a:cubicBezTo>
                <a:cubicBezTo>
                  <a:pt x="273" y="12"/>
                  <a:pt x="273" y="12"/>
                  <a:pt x="273" y="12"/>
                </a:cubicBezTo>
                <a:cubicBezTo>
                  <a:pt x="271" y="5"/>
                  <a:pt x="265" y="0"/>
                  <a:pt x="258" y="0"/>
                </a:cubicBezTo>
                <a:cubicBezTo>
                  <a:pt x="110" y="0"/>
                  <a:pt x="110" y="0"/>
                  <a:pt x="110" y="0"/>
                </a:cubicBezTo>
                <a:cubicBezTo>
                  <a:pt x="103" y="0"/>
                  <a:pt x="97" y="5"/>
                  <a:pt x="95" y="12"/>
                </a:cubicBezTo>
                <a:cubicBezTo>
                  <a:pt x="77" y="76"/>
                  <a:pt x="77" y="76"/>
                  <a:pt x="77" y="76"/>
                </a:cubicBezTo>
                <a:cubicBezTo>
                  <a:pt x="16" y="76"/>
                  <a:pt x="16" y="76"/>
                  <a:pt x="16" y="76"/>
                </a:cubicBezTo>
                <a:cubicBezTo>
                  <a:pt x="7" y="76"/>
                  <a:pt x="0" y="83"/>
                  <a:pt x="0" y="91"/>
                </a:cubicBezTo>
                <a:cubicBezTo>
                  <a:pt x="0" y="296"/>
                  <a:pt x="0" y="296"/>
                  <a:pt x="0" y="296"/>
                </a:cubicBezTo>
                <a:cubicBezTo>
                  <a:pt x="0" y="305"/>
                  <a:pt x="7" y="312"/>
                  <a:pt x="16" y="312"/>
                </a:cubicBezTo>
                <a:cubicBezTo>
                  <a:pt x="352" y="312"/>
                  <a:pt x="352" y="312"/>
                  <a:pt x="352" y="312"/>
                </a:cubicBezTo>
                <a:cubicBezTo>
                  <a:pt x="361" y="312"/>
                  <a:pt x="368" y="305"/>
                  <a:pt x="368" y="296"/>
                </a:cubicBezTo>
                <a:cubicBezTo>
                  <a:pt x="368" y="91"/>
                  <a:pt x="368" y="91"/>
                  <a:pt x="368" y="91"/>
                </a:cubicBezTo>
                <a:cubicBezTo>
                  <a:pt x="368" y="83"/>
                  <a:pt x="361" y="76"/>
                  <a:pt x="352" y="76"/>
                </a:cubicBezTo>
                <a:close/>
                <a:moveTo>
                  <a:pt x="336" y="280"/>
                </a:moveTo>
                <a:cubicBezTo>
                  <a:pt x="32" y="280"/>
                  <a:pt x="32" y="280"/>
                  <a:pt x="32" y="280"/>
                </a:cubicBezTo>
                <a:cubicBezTo>
                  <a:pt x="32" y="108"/>
                  <a:pt x="32" y="108"/>
                  <a:pt x="32" y="108"/>
                </a:cubicBezTo>
                <a:cubicBezTo>
                  <a:pt x="90" y="108"/>
                  <a:pt x="90" y="108"/>
                  <a:pt x="90" y="108"/>
                </a:cubicBezTo>
                <a:cubicBezTo>
                  <a:pt x="97" y="108"/>
                  <a:pt x="103" y="103"/>
                  <a:pt x="105" y="96"/>
                </a:cubicBezTo>
                <a:cubicBezTo>
                  <a:pt x="122" y="32"/>
                  <a:pt x="122" y="32"/>
                  <a:pt x="122" y="32"/>
                </a:cubicBezTo>
                <a:cubicBezTo>
                  <a:pt x="246" y="32"/>
                  <a:pt x="246" y="32"/>
                  <a:pt x="246" y="32"/>
                </a:cubicBezTo>
                <a:cubicBezTo>
                  <a:pt x="263" y="96"/>
                  <a:pt x="263" y="96"/>
                  <a:pt x="263" y="96"/>
                </a:cubicBezTo>
                <a:cubicBezTo>
                  <a:pt x="265" y="103"/>
                  <a:pt x="271" y="108"/>
                  <a:pt x="278" y="108"/>
                </a:cubicBezTo>
                <a:cubicBezTo>
                  <a:pt x="336" y="108"/>
                  <a:pt x="336" y="108"/>
                  <a:pt x="336" y="108"/>
                </a:cubicBezTo>
                <a:lnTo>
                  <a:pt x="336" y="280"/>
                </a:lnTo>
                <a:close/>
              </a:path>
            </a:pathLst>
          </a:custGeom>
          <a:gradFill>
            <a:gsLst>
              <a:gs pos="0">
                <a:srgbClr val="534A84"/>
              </a:gs>
              <a:gs pos="100000">
                <a:srgbClr val="38316B"/>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lt1"/>
              </a:solidFill>
              <a:latin typeface="Arial Black" panose="020B0A04020102020204" pitchFamily="34" charset="0"/>
            </a:endParaRPr>
          </a:p>
        </p:txBody>
      </p:sp>
      <p:sp>
        <p:nvSpPr>
          <p:cNvPr id="18" name="Freeform 1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D74391A-118D-4568-A0AF-D6A9752A8C7A}"/>
              </a:ext>
            </a:extLst>
          </p:cNvPr>
          <p:cNvSpPr>
            <a:spLocks noEditPoints="1"/>
          </p:cNvSpPr>
          <p:nvPr/>
        </p:nvSpPr>
        <p:spPr bwMode="auto">
          <a:xfrm>
            <a:off x="9132758" y="4947966"/>
            <a:ext cx="185738" cy="130175"/>
          </a:xfrm>
          <a:custGeom>
            <a:avLst/>
            <a:gdLst>
              <a:gd name="T0" fmla="*/ 366 w 370"/>
              <a:gd name="T1" fmla="*/ 98 h 260"/>
              <a:gd name="T2" fmla="*/ 353 w 370"/>
              <a:gd name="T3" fmla="*/ 92 h 260"/>
              <a:gd name="T4" fmla="*/ 333 w 370"/>
              <a:gd name="T5" fmla="*/ 92 h 260"/>
              <a:gd name="T6" fmla="*/ 333 w 370"/>
              <a:gd name="T7" fmla="*/ 49 h 260"/>
              <a:gd name="T8" fmla="*/ 320 w 370"/>
              <a:gd name="T9" fmla="*/ 36 h 260"/>
              <a:gd name="T10" fmla="*/ 180 w 370"/>
              <a:gd name="T11" fmla="*/ 36 h 260"/>
              <a:gd name="T12" fmla="*/ 162 w 370"/>
              <a:gd name="T13" fmla="*/ 6 h 260"/>
              <a:gd name="T14" fmla="*/ 150 w 370"/>
              <a:gd name="T15" fmla="*/ 0 h 260"/>
              <a:gd name="T16" fmla="*/ 47 w 370"/>
              <a:gd name="T17" fmla="*/ 0 h 260"/>
              <a:gd name="T18" fmla="*/ 33 w 370"/>
              <a:gd name="T19" fmla="*/ 12 h 260"/>
              <a:gd name="T20" fmla="*/ 33 w 370"/>
              <a:gd name="T21" fmla="*/ 92 h 260"/>
              <a:gd name="T22" fmla="*/ 17 w 370"/>
              <a:gd name="T23" fmla="*/ 92 h 260"/>
              <a:gd name="T24" fmla="*/ 5 w 370"/>
              <a:gd name="T25" fmla="*/ 98 h 260"/>
              <a:gd name="T26" fmla="*/ 1 w 370"/>
              <a:gd name="T27" fmla="*/ 112 h 260"/>
              <a:gd name="T28" fmla="*/ 31 w 370"/>
              <a:gd name="T29" fmla="*/ 247 h 260"/>
              <a:gd name="T30" fmla="*/ 47 w 370"/>
              <a:gd name="T31" fmla="*/ 260 h 260"/>
              <a:gd name="T32" fmla="*/ 320 w 370"/>
              <a:gd name="T33" fmla="*/ 260 h 260"/>
              <a:gd name="T34" fmla="*/ 335 w 370"/>
              <a:gd name="T35" fmla="*/ 248 h 260"/>
              <a:gd name="T36" fmla="*/ 369 w 370"/>
              <a:gd name="T37" fmla="*/ 112 h 260"/>
              <a:gd name="T38" fmla="*/ 366 w 370"/>
              <a:gd name="T39" fmla="*/ 98 h 260"/>
              <a:gd name="T40" fmla="*/ 61 w 370"/>
              <a:gd name="T41" fmla="*/ 28 h 260"/>
              <a:gd name="T42" fmla="*/ 142 w 370"/>
              <a:gd name="T43" fmla="*/ 28 h 260"/>
              <a:gd name="T44" fmla="*/ 160 w 370"/>
              <a:gd name="T45" fmla="*/ 58 h 260"/>
              <a:gd name="T46" fmla="*/ 172 w 370"/>
              <a:gd name="T47" fmla="*/ 64 h 260"/>
              <a:gd name="T48" fmla="*/ 305 w 370"/>
              <a:gd name="T49" fmla="*/ 64 h 260"/>
              <a:gd name="T50" fmla="*/ 305 w 370"/>
              <a:gd name="T51" fmla="*/ 92 h 260"/>
              <a:gd name="T52" fmla="*/ 61 w 370"/>
              <a:gd name="T53" fmla="*/ 92 h 260"/>
              <a:gd name="T54" fmla="*/ 61 w 370"/>
              <a:gd name="T55" fmla="*/ 28 h 260"/>
              <a:gd name="T56" fmla="*/ 307 w 370"/>
              <a:gd name="T57" fmla="*/ 228 h 260"/>
              <a:gd name="T58" fmla="*/ 60 w 370"/>
              <a:gd name="T59" fmla="*/ 228 h 260"/>
              <a:gd name="T60" fmla="*/ 37 w 370"/>
              <a:gd name="T61" fmla="*/ 124 h 260"/>
              <a:gd name="T62" fmla="*/ 333 w 370"/>
              <a:gd name="T63" fmla="*/ 124 h 260"/>
              <a:gd name="T64" fmla="*/ 307 w 370"/>
              <a:gd name="T65" fmla="*/ 22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0" h="260">
                <a:moveTo>
                  <a:pt x="366" y="98"/>
                </a:moveTo>
                <a:cubicBezTo>
                  <a:pt x="363" y="94"/>
                  <a:pt x="358" y="92"/>
                  <a:pt x="353" y="92"/>
                </a:cubicBezTo>
                <a:cubicBezTo>
                  <a:pt x="333" y="92"/>
                  <a:pt x="333" y="92"/>
                  <a:pt x="333" y="92"/>
                </a:cubicBezTo>
                <a:cubicBezTo>
                  <a:pt x="333" y="49"/>
                  <a:pt x="333" y="49"/>
                  <a:pt x="333" y="49"/>
                </a:cubicBezTo>
                <a:cubicBezTo>
                  <a:pt x="333" y="41"/>
                  <a:pt x="327" y="36"/>
                  <a:pt x="320" y="36"/>
                </a:cubicBezTo>
                <a:cubicBezTo>
                  <a:pt x="180" y="36"/>
                  <a:pt x="180" y="36"/>
                  <a:pt x="180" y="36"/>
                </a:cubicBezTo>
                <a:cubicBezTo>
                  <a:pt x="162" y="6"/>
                  <a:pt x="162" y="6"/>
                  <a:pt x="162" y="6"/>
                </a:cubicBezTo>
                <a:cubicBezTo>
                  <a:pt x="159" y="2"/>
                  <a:pt x="155" y="0"/>
                  <a:pt x="150" y="0"/>
                </a:cubicBezTo>
                <a:cubicBezTo>
                  <a:pt x="47" y="0"/>
                  <a:pt x="47" y="0"/>
                  <a:pt x="47" y="0"/>
                </a:cubicBezTo>
                <a:cubicBezTo>
                  <a:pt x="39" y="0"/>
                  <a:pt x="33" y="4"/>
                  <a:pt x="33" y="12"/>
                </a:cubicBezTo>
                <a:cubicBezTo>
                  <a:pt x="33" y="92"/>
                  <a:pt x="33" y="92"/>
                  <a:pt x="33" y="92"/>
                </a:cubicBezTo>
                <a:cubicBezTo>
                  <a:pt x="17" y="92"/>
                  <a:pt x="17" y="92"/>
                  <a:pt x="17" y="92"/>
                </a:cubicBezTo>
                <a:cubicBezTo>
                  <a:pt x="12" y="92"/>
                  <a:pt x="8" y="94"/>
                  <a:pt x="5" y="98"/>
                </a:cubicBezTo>
                <a:cubicBezTo>
                  <a:pt x="2" y="102"/>
                  <a:pt x="0" y="107"/>
                  <a:pt x="1" y="112"/>
                </a:cubicBezTo>
                <a:cubicBezTo>
                  <a:pt x="31" y="247"/>
                  <a:pt x="31" y="247"/>
                  <a:pt x="31" y="247"/>
                </a:cubicBezTo>
                <a:cubicBezTo>
                  <a:pt x="33" y="255"/>
                  <a:pt x="39" y="260"/>
                  <a:pt x="47" y="260"/>
                </a:cubicBezTo>
                <a:cubicBezTo>
                  <a:pt x="320" y="260"/>
                  <a:pt x="320" y="260"/>
                  <a:pt x="320" y="260"/>
                </a:cubicBezTo>
                <a:cubicBezTo>
                  <a:pt x="327" y="260"/>
                  <a:pt x="333" y="255"/>
                  <a:pt x="335" y="248"/>
                </a:cubicBezTo>
                <a:cubicBezTo>
                  <a:pt x="369" y="112"/>
                  <a:pt x="369" y="112"/>
                  <a:pt x="369" y="112"/>
                </a:cubicBezTo>
                <a:cubicBezTo>
                  <a:pt x="370" y="107"/>
                  <a:pt x="369" y="102"/>
                  <a:pt x="366" y="98"/>
                </a:cubicBezTo>
                <a:close/>
                <a:moveTo>
                  <a:pt x="61" y="28"/>
                </a:moveTo>
                <a:cubicBezTo>
                  <a:pt x="142" y="28"/>
                  <a:pt x="142" y="28"/>
                  <a:pt x="142" y="28"/>
                </a:cubicBezTo>
                <a:cubicBezTo>
                  <a:pt x="160" y="58"/>
                  <a:pt x="160" y="58"/>
                  <a:pt x="160" y="58"/>
                </a:cubicBezTo>
                <a:cubicBezTo>
                  <a:pt x="163" y="62"/>
                  <a:pt x="167" y="64"/>
                  <a:pt x="172" y="64"/>
                </a:cubicBezTo>
                <a:cubicBezTo>
                  <a:pt x="305" y="64"/>
                  <a:pt x="305" y="64"/>
                  <a:pt x="305" y="64"/>
                </a:cubicBezTo>
                <a:cubicBezTo>
                  <a:pt x="305" y="92"/>
                  <a:pt x="305" y="92"/>
                  <a:pt x="305" y="92"/>
                </a:cubicBezTo>
                <a:cubicBezTo>
                  <a:pt x="61" y="92"/>
                  <a:pt x="61" y="92"/>
                  <a:pt x="61" y="92"/>
                </a:cubicBezTo>
                <a:lnTo>
                  <a:pt x="61" y="28"/>
                </a:lnTo>
                <a:close/>
                <a:moveTo>
                  <a:pt x="307" y="228"/>
                </a:moveTo>
                <a:cubicBezTo>
                  <a:pt x="60" y="228"/>
                  <a:pt x="60" y="228"/>
                  <a:pt x="60" y="228"/>
                </a:cubicBezTo>
                <a:cubicBezTo>
                  <a:pt x="37" y="124"/>
                  <a:pt x="37" y="124"/>
                  <a:pt x="37" y="124"/>
                </a:cubicBezTo>
                <a:cubicBezTo>
                  <a:pt x="333" y="124"/>
                  <a:pt x="333" y="124"/>
                  <a:pt x="333" y="124"/>
                </a:cubicBezTo>
                <a:lnTo>
                  <a:pt x="307" y="228"/>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19" name="Freeform 13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1411DDD-E8AB-4F46-A696-2328BDC5D862}"/>
              </a:ext>
            </a:extLst>
          </p:cNvPr>
          <p:cNvSpPr>
            <a:spLocks noEditPoints="1"/>
          </p:cNvSpPr>
          <p:nvPr/>
        </p:nvSpPr>
        <p:spPr bwMode="auto">
          <a:xfrm>
            <a:off x="10810349" y="4920978"/>
            <a:ext cx="147638" cy="184150"/>
          </a:xfrm>
          <a:custGeom>
            <a:avLst/>
            <a:gdLst>
              <a:gd name="T0" fmla="*/ 170 w 296"/>
              <a:gd name="T1" fmla="*/ 308 h 368"/>
              <a:gd name="T2" fmla="*/ 158 w 296"/>
              <a:gd name="T3" fmla="*/ 320 h 368"/>
              <a:gd name="T4" fmla="*/ 138 w 296"/>
              <a:gd name="T5" fmla="*/ 320 h 368"/>
              <a:gd name="T6" fmla="*/ 126 w 296"/>
              <a:gd name="T7" fmla="*/ 308 h 368"/>
              <a:gd name="T8" fmla="*/ 138 w 296"/>
              <a:gd name="T9" fmla="*/ 296 h 368"/>
              <a:gd name="T10" fmla="*/ 158 w 296"/>
              <a:gd name="T11" fmla="*/ 296 h 368"/>
              <a:gd name="T12" fmla="*/ 170 w 296"/>
              <a:gd name="T13" fmla="*/ 308 h 368"/>
              <a:gd name="T14" fmla="*/ 296 w 296"/>
              <a:gd name="T15" fmla="*/ 338 h 368"/>
              <a:gd name="T16" fmla="*/ 266 w 296"/>
              <a:gd name="T17" fmla="*/ 368 h 368"/>
              <a:gd name="T18" fmla="*/ 30 w 296"/>
              <a:gd name="T19" fmla="*/ 368 h 368"/>
              <a:gd name="T20" fmla="*/ 0 w 296"/>
              <a:gd name="T21" fmla="*/ 338 h 368"/>
              <a:gd name="T22" fmla="*/ 0 w 296"/>
              <a:gd name="T23" fmla="*/ 30 h 368"/>
              <a:gd name="T24" fmla="*/ 30 w 296"/>
              <a:gd name="T25" fmla="*/ 0 h 368"/>
              <a:gd name="T26" fmla="*/ 266 w 296"/>
              <a:gd name="T27" fmla="*/ 0 h 368"/>
              <a:gd name="T28" fmla="*/ 296 w 296"/>
              <a:gd name="T29" fmla="*/ 30 h 368"/>
              <a:gd name="T30" fmla="*/ 296 w 296"/>
              <a:gd name="T31" fmla="*/ 338 h 368"/>
              <a:gd name="T32" fmla="*/ 32 w 296"/>
              <a:gd name="T33" fmla="*/ 32 h 368"/>
              <a:gd name="T34" fmla="*/ 32 w 296"/>
              <a:gd name="T35" fmla="*/ 252 h 368"/>
              <a:gd name="T36" fmla="*/ 264 w 296"/>
              <a:gd name="T37" fmla="*/ 252 h 368"/>
              <a:gd name="T38" fmla="*/ 264 w 296"/>
              <a:gd name="T39" fmla="*/ 32 h 368"/>
              <a:gd name="T40" fmla="*/ 32 w 296"/>
              <a:gd name="T41" fmla="*/ 32 h 368"/>
              <a:gd name="T42" fmla="*/ 264 w 296"/>
              <a:gd name="T43" fmla="*/ 336 h 368"/>
              <a:gd name="T44" fmla="*/ 264 w 296"/>
              <a:gd name="T45" fmla="*/ 276 h 368"/>
              <a:gd name="T46" fmla="*/ 32 w 296"/>
              <a:gd name="T47" fmla="*/ 276 h 368"/>
              <a:gd name="T48" fmla="*/ 32 w 296"/>
              <a:gd name="T49" fmla="*/ 336 h 368"/>
              <a:gd name="T50" fmla="*/ 264 w 296"/>
              <a:gd name="T51" fmla="*/ 33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6" h="368">
                <a:moveTo>
                  <a:pt x="170" y="308"/>
                </a:moveTo>
                <a:cubicBezTo>
                  <a:pt x="170" y="315"/>
                  <a:pt x="165" y="320"/>
                  <a:pt x="158" y="320"/>
                </a:cubicBezTo>
                <a:cubicBezTo>
                  <a:pt x="138" y="320"/>
                  <a:pt x="138" y="320"/>
                  <a:pt x="138" y="320"/>
                </a:cubicBezTo>
                <a:cubicBezTo>
                  <a:pt x="131" y="320"/>
                  <a:pt x="126" y="315"/>
                  <a:pt x="126" y="308"/>
                </a:cubicBezTo>
                <a:cubicBezTo>
                  <a:pt x="126" y="301"/>
                  <a:pt x="131" y="296"/>
                  <a:pt x="138" y="296"/>
                </a:cubicBezTo>
                <a:cubicBezTo>
                  <a:pt x="158" y="296"/>
                  <a:pt x="158" y="296"/>
                  <a:pt x="158" y="296"/>
                </a:cubicBezTo>
                <a:cubicBezTo>
                  <a:pt x="165" y="296"/>
                  <a:pt x="170" y="301"/>
                  <a:pt x="170" y="308"/>
                </a:cubicBezTo>
                <a:close/>
                <a:moveTo>
                  <a:pt x="296" y="338"/>
                </a:moveTo>
                <a:cubicBezTo>
                  <a:pt x="296" y="354"/>
                  <a:pt x="282" y="368"/>
                  <a:pt x="266" y="368"/>
                </a:cubicBezTo>
                <a:cubicBezTo>
                  <a:pt x="30" y="368"/>
                  <a:pt x="30" y="368"/>
                  <a:pt x="30" y="368"/>
                </a:cubicBezTo>
                <a:cubicBezTo>
                  <a:pt x="14" y="368"/>
                  <a:pt x="0" y="354"/>
                  <a:pt x="0" y="338"/>
                </a:cubicBezTo>
                <a:cubicBezTo>
                  <a:pt x="0" y="30"/>
                  <a:pt x="0" y="30"/>
                  <a:pt x="0" y="30"/>
                </a:cubicBezTo>
                <a:cubicBezTo>
                  <a:pt x="0" y="14"/>
                  <a:pt x="14" y="0"/>
                  <a:pt x="30" y="0"/>
                </a:cubicBezTo>
                <a:cubicBezTo>
                  <a:pt x="266" y="0"/>
                  <a:pt x="266" y="0"/>
                  <a:pt x="266" y="0"/>
                </a:cubicBezTo>
                <a:cubicBezTo>
                  <a:pt x="282" y="0"/>
                  <a:pt x="296" y="14"/>
                  <a:pt x="296" y="30"/>
                </a:cubicBezTo>
                <a:lnTo>
                  <a:pt x="296" y="338"/>
                </a:lnTo>
                <a:close/>
                <a:moveTo>
                  <a:pt x="32" y="32"/>
                </a:moveTo>
                <a:cubicBezTo>
                  <a:pt x="32" y="252"/>
                  <a:pt x="32" y="252"/>
                  <a:pt x="32" y="252"/>
                </a:cubicBezTo>
                <a:cubicBezTo>
                  <a:pt x="264" y="252"/>
                  <a:pt x="264" y="252"/>
                  <a:pt x="264" y="252"/>
                </a:cubicBezTo>
                <a:cubicBezTo>
                  <a:pt x="264" y="32"/>
                  <a:pt x="264" y="32"/>
                  <a:pt x="264" y="32"/>
                </a:cubicBezTo>
                <a:lnTo>
                  <a:pt x="32" y="32"/>
                </a:lnTo>
                <a:close/>
                <a:moveTo>
                  <a:pt x="264" y="336"/>
                </a:moveTo>
                <a:cubicBezTo>
                  <a:pt x="264" y="276"/>
                  <a:pt x="264" y="276"/>
                  <a:pt x="264" y="276"/>
                </a:cubicBezTo>
                <a:cubicBezTo>
                  <a:pt x="32" y="276"/>
                  <a:pt x="32" y="276"/>
                  <a:pt x="32" y="276"/>
                </a:cubicBezTo>
                <a:cubicBezTo>
                  <a:pt x="32" y="336"/>
                  <a:pt x="32" y="336"/>
                  <a:pt x="32" y="336"/>
                </a:cubicBezTo>
                <a:lnTo>
                  <a:pt x="264" y="336"/>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5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958FA2A-9303-477F-8578-28BCA5269E38}"/>
              </a:ext>
            </a:extLst>
          </p:cNvPr>
          <p:cNvSpPr>
            <a:spLocks noEditPoints="1"/>
          </p:cNvSpPr>
          <p:nvPr/>
        </p:nvSpPr>
        <p:spPr bwMode="auto">
          <a:xfrm>
            <a:off x="8568799" y="4939234"/>
            <a:ext cx="184150" cy="147638"/>
          </a:xfrm>
          <a:custGeom>
            <a:avLst/>
            <a:gdLst>
              <a:gd name="T0" fmla="*/ 368 w 368"/>
              <a:gd name="T1" fmla="*/ 16 h 296"/>
              <a:gd name="T2" fmla="*/ 352 w 368"/>
              <a:gd name="T3" fmla="*/ 0 h 296"/>
              <a:gd name="T4" fmla="*/ 16 w 368"/>
              <a:gd name="T5" fmla="*/ 0 h 296"/>
              <a:gd name="T6" fmla="*/ 0 w 368"/>
              <a:gd name="T7" fmla="*/ 16 h 296"/>
              <a:gd name="T8" fmla="*/ 0 w 368"/>
              <a:gd name="T9" fmla="*/ 224 h 296"/>
              <a:gd name="T10" fmla="*/ 16 w 368"/>
              <a:gd name="T11" fmla="*/ 240 h 296"/>
              <a:gd name="T12" fmla="*/ 352 w 368"/>
              <a:gd name="T13" fmla="*/ 240 h 296"/>
              <a:gd name="T14" fmla="*/ 368 w 368"/>
              <a:gd name="T15" fmla="*/ 224 h 296"/>
              <a:gd name="T16" fmla="*/ 368 w 368"/>
              <a:gd name="T17" fmla="*/ 16 h 296"/>
              <a:gd name="T18" fmla="*/ 336 w 368"/>
              <a:gd name="T19" fmla="*/ 208 h 296"/>
              <a:gd name="T20" fmla="*/ 32 w 368"/>
              <a:gd name="T21" fmla="*/ 208 h 296"/>
              <a:gd name="T22" fmla="*/ 32 w 368"/>
              <a:gd name="T23" fmla="*/ 32 h 296"/>
              <a:gd name="T24" fmla="*/ 336 w 368"/>
              <a:gd name="T25" fmla="*/ 32 h 296"/>
              <a:gd name="T26" fmla="*/ 336 w 368"/>
              <a:gd name="T27" fmla="*/ 208 h 296"/>
              <a:gd name="T28" fmla="*/ 278 w 368"/>
              <a:gd name="T29" fmla="*/ 280 h 296"/>
              <a:gd name="T30" fmla="*/ 262 w 368"/>
              <a:gd name="T31" fmla="*/ 296 h 296"/>
              <a:gd name="T32" fmla="*/ 106 w 368"/>
              <a:gd name="T33" fmla="*/ 296 h 296"/>
              <a:gd name="T34" fmla="*/ 90 w 368"/>
              <a:gd name="T35" fmla="*/ 280 h 296"/>
              <a:gd name="T36" fmla="*/ 106 w 368"/>
              <a:gd name="T37" fmla="*/ 264 h 296"/>
              <a:gd name="T38" fmla="*/ 262 w 368"/>
              <a:gd name="T39" fmla="*/ 264 h 296"/>
              <a:gd name="T40" fmla="*/ 278 w 368"/>
              <a:gd name="T41" fmla="*/ 28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8" h="296">
                <a:moveTo>
                  <a:pt x="368" y="16"/>
                </a:moveTo>
                <a:cubicBezTo>
                  <a:pt x="368" y="7"/>
                  <a:pt x="361" y="0"/>
                  <a:pt x="352" y="0"/>
                </a:cubicBezTo>
                <a:cubicBezTo>
                  <a:pt x="16" y="0"/>
                  <a:pt x="16" y="0"/>
                  <a:pt x="16" y="0"/>
                </a:cubicBezTo>
                <a:cubicBezTo>
                  <a:pt x="7" y="0"/>
                  <a:pt x="0" y="7"/>
                  <a:pt x="0" y="16"/>
                </a:cubicBezTo>
                <a:cubicBezTo>
                  <a:pt x="0" y="224"/>
                  <a:pt x="0" y="224"/>
                  <a:pt x="0" y="224"/>
                </a:cubicBezTo>
                <a:cubicBezTo>
                  <a:pt x="0" y="233"/>
                  <a:pt x="7" y="240"/>
                  <a:pt x="16" y="240"/>
                </a:cubicBezTo>
                <a:cubicBezTo>
                  <a:pt x="352" y="240"/>
                  <a:pt x="352" y="240"/>
                  <a:pt x="352" y="240"/>
                </a:cubicBezTo>
                <a:cubicBezTo>
                  <a:pt x="361" y="240"/>
                  <a:pt x="368" y="233"/>
                  <a:pt x="368" y="224"/>
                </a:cubicBezTo>
                <a:lnTo>
                  <a:pt x="368" y="16"/>
                </a:lnTo>
                <a:close/>
                <a:moveTo>
                  <a:pt x="336" y="208"/>
                </a:moveTo>
                <a:cubicBezTo>
                  <a:pt x="32" y="208"/>
                  <a:pt x="32" y="208"/>
                  <a:pt x="32" y="208"/>
                </a:cubicBezTo>
                <a:cubicBezTo>
                  <a:pt x="32" y="32"/>
                  <a:pt x="32" y="32"/>
                  <a:pt x="32" y="32"/>
                </a:cubicBezTo>
                <a:cubicBezTo>
                  <a:pt x="336" y="32"/>
                  <a:pt x="336" y="32"/>
                  <a:pt x="336" y="32"/>
                </a:cubicBezTo>
                <a:lnTo>
                  <a:pt x="336" y="208"/>
                </a:lnTo>
                <a:close/>
                <a:moveTo>
                  <a:pt x="278" y="280"/>
                </a:moveTo>
                <a:cubicBezTo>
                  <a:pt x="278" y="289"/>
                  <a:pt x="271" y="296"/>
                  <a:pt x="262" y="296"/>
                </a:cubicBezTo>
                <a:cubicBezTo>
                  <a:pt x="106" y="296"/>
                  <a:pt x="106" y="296"/>
                  <a:pt x="106" y="296"/>
                </a:cubicBezTo>
                <a:cubicBezTo>
                  <a:pt x="97" y="296"/>
                  <a:pt x="90" y="289"/>
                  <a:pt x="90" y="280"/>
                </a:cubicBezTo>
                <a:cubicBezTo>
                  <a:pt x="90" y="271"/>
                  <a:pt x="97" y="264"/>
                  <a:pt x="106" y="264"/>
                </a:cubicBezTo>
                <a:cubicBezTo>
                  <a:pt x="262" y="264"/>
                  <a:pt x="262" y="264"/>
                  <a:pt x="262" y="264"/>
                </a:cubicBezTo>
                <a:cubicBezTo>
                  <a:pt x="271" y="264"/>
                  <a:pt x="278" y="271"/>
                  <a:pt x="278" y="280"/>
                </a:cubicBez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21" name="Freeform 17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B11F4F1-5174-4C40-B772-5158681ACB34}"/>
              </a:ext>
            </a:extLst>
          </p:cNvPr>
          <p:cNvSpPr>
            <a:spLocks noEditPoints="1"/>
          </p:cNvSpPr>
          <p:nvPr/>
        </p:nvSpPr>
        <p:spPr bwMode="auto">
          <a:xfrm>
            <a:off x="9698305" y="4921772"/>
            <a:ext cx="168275" cy="182563"/>
          </a:xfrm>
          <a:custGeom>
            <a:avLst/>
            <a:gdLst>
              <a:gd name="T0" fmla="*/ 84 w 336"/>
              <a:gd name="T1" fmla="*/ 71 h 364"/>
              <a:gd name="T2" fmla="*/ 84 w 336"/>
              <a:gd name="T3" fmla="*/ 20 h 364"/>
              <a:gd name="T4" fmla="*/ 104 w 336"/>
              <a:gd name="T5" fmla="*/ 0 h 364"/>
              <a:gd name="T6" fmla="*/ 124 w 336"/>
              <a:gd name="T7" fmla="*/ 20 h 364"/>
              <a:gd name="T8" fmla="*/ 124 w 336"/>
              <a:gd name="T9" fmla="*/ 71 h 364"/>
              <a:gd name="T10" fmla="*/ 104 w 336"/>
              <a:gd name="T11" fmla="*/ 91 h 364"/>
              <a:gd name="T12" fmla="*/ 84 w 336"/>
              <a:gd name="T13" fmla="*/ 71 h 364"/>
              <a:gd name="T14" fmla="*/ 232 w 336"/>
              <a:gd name="T15" fmla="*/ 91 h 364"/>
              <a:gd name="T16" fmla="*/ 252 w 336"/>
              <a:gd name="T17" fmla="*/ 71 h 364"/>
              <a:gd name="T18" fmla="*/ 252 w 336"/>
              <a:gd name="T19" fmla="*/ 20 h 364"/>
              <a:gd name="T20" fmla="*/ 232 w 336"/>
              <a:gd name="T21" fmla="*/ 0 h 364"/>
              <a:gd name="T22" fmla="*/ 212 w 336"/>
              <a:gd name="T23" fmla="*/ 20 h 364"/>
              <a:gd name="T24" fmla="*/ 212 w 336"/>
              <a:gd name="T25" fmla="*/ 71 h 364"/>
              <a:gd name="T26" fmla="*/ 232 w 336"/>
              <a:gd name="T27" fmla="*/ 91 h 364"/>
              <a:gd name="T28" fmla="*/ 97 w 336"/>
              <a:gd name="T29" fmla="*/ 160 h 364"/>
              <a:gd name="T30" fmla="*/ 239 w 336"/>
              <a:gd name="T31" fmla="*/ 160 h 364"/>
              <a:gd name="T32" fmla="*/ 255 w 336"/>
              <a:gd name="T33" fmla="*/ 144 h 364"/>
              <a:gd name="T34" fmla="*/ 239 w 336"/>
              <a:gd name="T35" fmla="*/ 128 h 364"/>
              <a:gd name="T36" fmla="*/ 97 w 336"/>
              <a:gd name="T37" fmla="*/ 128 h 364"/>
              <a:gd name="T38" fmla="*/ 81 w 336"/>
              <a:gd name="T39" fmla="*/ 144 h 364"/>
              <a:gd name="T40" fmla="*/ 97 w 336"/>
              <a:gd name="T41" fmla="*/ 160 h 364"/>
              <a:gd name="T42" fmla="*/ 320 w 336"/>
              <a:gd name="T43" fmla="*/ 28 h 364"/>
              <a:gd name="T44" fmla="*/ 287 w 336"/>
              <a:gd name="T45" fmla="*/ 28 h 364"/>
              <a:gd name="T46" fmla="*/ 271 w 336"/>
              <a:gd name="T47" fmla="*/ 44 h 364"/>
              <a:gd name="T48" fmla="*/ 287 w 336"/>
              <a:gd name="T49" fmla="*/ 60 h 364"/>
              <a:gd name="T50" fmla="*/ 304 w 336"/>
              <a:gd name="T51" fmla="*/ 60 h 364"/>
              <a:gd name="T52" fmla="*/ 304 w 336"/>
              <a:gd name="T53" fmla="*/ 332 h 364"/>
              <a:gd name="T54" fmla="*/ 32 w 336"/>
              <a:gd name="T55" fmla="*/ 332 h 364"/>
              <a:gd name="T56" fmla="*/ 32 w 336"/>
              <a:gd name="T57" fmla="*/ 60 h 364"/>
              <a:gd name="T58" fmla="*/ 49 w 336"/>
              <a:gd name="T59" fmla="*/ 60 h 364"/>
              <a:gd name="T60" fmla="*/ 65 w 336"/>
              <a:gd name="T61" fmla="*/ 44 h 364"/>
              <a:gd name="T62" fmla="*/ 49 w 336"/>
              <a:gd name="T63" fmla="*/ 28 h 364"/>
              <a:gd name="T64" fmla="*/ 16 w 336"/>
              <a:gd name="T65" fmla="*/ 28 h 364"/>
              <a:gd name="T66" fmla="*/ 0 w 336"/>
              <a:gd name="T67" fmla="*/ 45 h 364"/>
              <a:gd name="T68" fmla="*/ 0 w 336"/>
              <a:gd name="T69" fmla="*/ 348 h 364"/>
              <a:gd name="T70" fmla="*/ 16 w 336"/>
              <a:gd name="T71" fmla="*/ 364 h 364"/>
              <a:gd name="T72" fmla="*/ 320 w 336"/>
              <a:gd name="T73" fmla="*/ 364 h 364"/>
              <a:gd name="T74" fmla="*/ 336 w 336"/>
              <a:gd name="T75" fmla="*/ 348 h 364"/>
              <a:gd name="T76" fmla="*/ 336 w 336"/>
              <a:gd name="T77" fmla="*/ 45 h 364"/>
              <a:gd name="T78" fmla="*/ 320 w 336"/>
              <a:gd name="T79" fmla="*/ 28 h 364"/>
              <a:gd name="T80" fmla="*/ 155 w 336"/>
              <a:gd name="T81" fmla="*/ 60 h 364"/>
              <a:gd name="T82" fmla="*/ 181 w 336"/>
              <a:gd name="T83" fmla="*/ 60 h 364"/>
              <a:gd name="T84" fmla="*/ 197 w 336"/>
              <a:gd name="T85" fmla="*/ 44 h 364"/>
              <a:gd name="T86" fmla="*/ 181 w 336"/>
              <a:gd name="T87" fmla="*/ 28 h 364"/>
              <a:gd name="T88" fmla="*/ 155 w 336"/>
              <a:gd name="T89" fmla="*/ 28 h 364"/>
              <a:gd name="T90" fmla="*/ 139 w 336"/>
              <a:gd name="T91" fmla="*/ 44 h 364"/>
              <a:gd name="T92" fmla="*/ 155 w 336"/>
              <a:gd name="T93" fmla="*/ 60 h 364"/>
              <a:gd name="T94" fmla="*/ 97 w 336"/>
              <a:gd name="T95" fmla="*/ 232 h 364"/>
              <a:gd name="T96" fmla="*/ 239 w 336"/>
              <a:gd name="T97" fmla="*/ 232 h 364"/>
              <a:gd name="T98" fmla="*/ 255 w 336"/>
              <a:gd name="T99" fmla="*/ 216 h 364"/>
              <a:gd name="T100" fmla="*/ 239 w 336"/>
              <a:gd name="T101" fmla="*/ 200 h 364"/>
              <a:gd name="T102" fmla="*/ 97 w 336"/>
              <a:gd name="T103" fmla="*/ 200 h 364"/>
              <a:gd name="T104" fmla="*/ 81 w 336"/>
              <a:gd name="T105" fmla="*/ 216 h 364"/>
              <a:gd name="T106" fmla="*/ 97 w 336"/>
              <a:gd name="T107" fmla="*/ 23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64">
                <a:moveTo>
                  <a:pt x="84" y="71"/>
                </a:moveTo>
                <a:cubicBezTo>
                  <a:pt x="84" y="20"/>
                  <a:pt x="84" y="20"/>
                  <a:pt x="84" y="20"/>
                </a:cubicBezTo>
                <a:cubicBezTo>
                  <a:pt x="84" y="9"/>
                  <a:pt x="93" y="0"/>
                  <a:pt x="104" y="0"/>
                </a:cubicBezTo>
                <a:cubicBezTo>
                  <a:pt x="115" y="0"/>
                  <a:pt x="124" y="9"/>
                  <a:pt x="124" y="20"/>
                </a:cubicBezTo>
                <a:cubicBezTo>
                  <a:pt x="124" y="71"/>
                  <a:pt x="124" y="71"/>
                  <a:pt x="124" y="71"/>
                </a:cubicBezTo>
                <a:cubicBezTo>
                  <a:pt x="124" y="82"/>
                  <a:pt x="115" y="91"/>
                  <a:pt x="104" y="91"/>
                </a:cubicBezTo>
                <a:cubicBezTo>
                  <a:pt x="93" y="91"/>
                  <a:pt x="84" y="82"/>
                  <a:pt x="84" y="71"/>
                </a:cubicBezTo>
                <a:close/>
                <a:moveTo>
                  <a:pt x="232" y="91"/>
                </a:moveTo>
                <a:cubicBezTo>
                  <a:pt x="243" y="91"/>
                  <a:pt x="252" y="82"/>
                  <a:pt x="252" y="71"/>
                </a:cubicBezTo>
                <a:cubicBezTo>
                  <a:pt x="252" y="20"/>
                  <a:pt x="252" y="20"/>
                  <a:pt x="252" y="20"/>
                </a:cubicBezTo>
                <a:cubicBezTo>
                  <a:pt x="252" y="9"/>
                  <a:pt x="243" y="0"/>
                  <a:pt x="232" y="0"/>
                </a:cubicBezTo>
                <a:cubicBezTo>
                  <a:pt x="221" y="0"/>
                  <a:pt x="212" y="9"/>
                  <a:pt x="212" y="20"/>
                </a:cubicBezTo>
                <a:cubicBezTo>
                  <a:pt x="212" y="71"/>
                  <a:pt x="212" y="71"/>
                  <a:pt x="212" y="71"/>
                </a:cubicBezTo>
                <a:cubicBezTo>
                  <a:pt x="212" y="82"/>
                  <a:pt x="221" y="91"/>
                  <a:pt x="232" y="91"/>
                </a:cubicBezTo>
                <a:close/>
                <a:moveTo>
                  <a:pt x="97" y="160"/>
                </a:moveTo>
                <a:cubicBezTo>
                  <a:pt x="239" y="160"/>
                  <a:pt x="239" y="160"/>
                  <a:pt x="239" y="160"/>
                </a:cubicBezTo>
                <a:cubicBezTo>
                  <a:pt x="248" y="160"/>
                  <a:pt x="255" y="153"/>
                  <a:pt x="255" y="144"/>
                </a:cubicBezTo>
                <a:cubicBezTo>
                  <a:pt x="255" y="135"/>
                  <a:pt x="248" y="128"/>
                  <a:pt x="239" y="128"/>
                </a:cubicBezTo>
                <a:cubicBezTo>
                  <a:pt x="97" y="128"/>
                  <a:pt x="97" y="128"/>
                  <a:pt x="97" y="128"/>
                </a:cubicBezTo>
                <a:cubicBezTo>
                  <a:pt x="88" y="128"/>
                  <a:pt x="81" y="135"/>
                  <a:pt x="81" y="144"/>
                </a:cubicBezTo>
                <a:cubicBezTo>
                  <a:pt x="81" y="153"/>
                  <a:pt x="88" y="160"/>
                  <a:pt x="97" y="160"/>
                </a:cubicBezTo>
                <a:close/>
                <a:moveTo>
                  <a:pt x="320" y="28"/>
                </a:moveTo>
                <a:cubicBezTo>
                  <a:pt x="287" y="28"/>
                  <a:pt x="287" y="28"/>
                  <a:pt x="287" y="28"/>
                </a:cubicBezTo>
                <a:cubicBezTo>
                  <a:pt x="278" y="28"/>
                  <a:pt x="271" y="35"/>
                  <a:pt x="271" y="44"/>
                </a:cubicBezTo>
                <a:cubicBezTo>
                  <a:pt x="271" y="53"/>
                  <a:pt x="278" y="60"/>
                  <a:pt x="287" y="60"/>
                </a:cubicBezTo>
                <a:cubicBezTo>
                  <a:pt x="304" y="60"/>
                  <a:pt x="304" y="60"/>
                  <a:pt x="304" y="60"/>
                </a:cubicBezTo>
                <a:cubicBezTo>
                  <a:pt x="304" y="332"/>
                  <a:pt x="304" y="332"/>
                  <a:pt x="304" y="332"/>
                </a:cubicBezTo>
                <a:cubicBezTo>
                  <a:pt x="32" y="332"/>
                  <a:pt x="32" y="332"/>
                  <a:pt x="32" y="332"/>
                </a:cubicBezTo>
                <a:cubicBezTo>
                  <a:pt x="32" y="60"/>
                  <a:pt x="32" y="60"/>
                  <a:pt x="32" y="60"/>
                </a:cubicBezTo>
                <a:cubicBezTo>
                  <a:pt x="49" y="60"/>
                  <a:pt x="49" y="60"/>
                  <a:pt x="49" y="60"/>
                </a:cubicBezTo>
                <a:cubicBezTo>
                  <a:pt x="58" y="60"/>
                  <a:pt x="65" y="53"/>
                  <a:pt x="65" y="44"/>
                </a:cubicBezTo>
                <a:cubicBezTo>
                  <a:pt x="65" y="35"/>
                  <a:pt x="58" y="28"/>
                  <a:pt x="49" y="28"/>
                </a:cubicBezTo>
                <a:cubicBezTo>
                  <a:pt x="16" y="28"/>
                  <a:pt x="16" y="28"/>
                  <a:pt x="16" y="28"/>
                </a:cubicBezTo>
                <a:cubicBezTo>
                  <a:pt x="7" y="28"/>
                  <a:pt x="0" y="37"/>
                  <a:pt x="0" y="45"/>
                </a:cubicBezTo>
                <a:cubicBezTo>
                  <a:pt x="0" y="348"/>
                  <a:pt x="0" y="348"/>
                  <a:pt x="0" y="348"/>
                </a:cubicBezTo>
                <a:cubicBezTo>
                  <a:pt x="0" y="357"/>
                  <a:pt x="7" y="364"/>
                  <a:pt x="16" y="364"/>
                </a:cubicBezTo>
                <a:cubicBezTo>
                  <a:pt x="320" y="364"/>
                  <a:pt x="320" y="364"/>
                  <a:pt x="320" y="364"/>
                </a:cubicBezTo>
                <a:cubicBezTo>
                  <a:pt x="329" y="364"/>
                  <a:pt x="336" y="357"/>
                  <a:pt x="336" y="348"/>
                </a:cubicBezTo>
                <a:cubicBezTo>
                  <a:pt x="336" y="45"/>
                  <a:pt x="336" y="45"/>
                  <a:pt x="336" y="45"/>
                </a:cubicBezTo>
                <a:cubicBezTo>
                  <a:pt x="336" y="37"/>
                  <a:pt x="329" y="28"/>
                  <a:pt x="320" y="28"/>
                </a:cubicBezTo>
                <a:close/>
                <a:moveTo>
                  <a:pt x="155" y="60"/>
                </a:moveTo>
                <a:cubicBezTo>
                  <a:pt x="181" y="60"/>
                  <a:pt x="181" y="60"/>
                  <a:pt x="181" y="60"/>
                </a:cubicBezTo>
                <a:cubicBezTo>
                  <a:pt x="190" y="60"/>
                  <a:pt x="197" y="53"/>
                  <a:pt x="197" y="44"/>
                </a:cubicBezTo>
                <a:cubicBezTo>
                  <a:pt x="197" y="35"/>
                  <a:pt x="190" y="28"/>
                  <a:pt x="181" y="28"/>
                </a:cubicBezTo>
                <a:cubicBezTo>
                  <a:pt x="155" y="28"/>
                  <a:pt x="155" y="28"/>
                  <a:pt x="155" y="28"/>
                </a:cubicBezTo>
                <a:cubicBezTo>
                  <a:pt x="146" y="28"/>
                  <a:pt x="139" y="35"/>
                  <a:pt x="139" y="44"/>
                </a:cubicBezTo>
                <a:cubicBezTo>
                  <a:pt x="139" y="53"/>
                  <a:pt x="146" y="60"/>
                  <a:pt x="155" y="60"/>
                </a:cubicBezTo>
                <a:close/>
                <a:moveTo>
                  <a:pt x="97" y="232"/>
                </a:moveTo>
                <a:cubicBezTo>
                  <a:pt x="239" y="232"/>
                  <a:pt x="239" y="232"/>
                  <a:pt x="239" y="232"/>
                </a:cubicBezTo>
                <a:cubicBezTo>
                  <a:pt x="248" y="232"/>
                  <a:pt x="255" y="225"/>
                  <a:pt x="255" y="216"/>
                </a:cubicBezTo>
                <a:cubicBezTo>
                  <a:pt x="255" y="207"/>
                  <a:pt x="248" y="200"/>
                  <a:pt x="239" y="200"/>
                </a:cubicBezTo>
                <a:cubicBezTo>
                  <a:pt x="97" y="200"/>
                  <a:pt x="97" y="200"/>
                  <a:pt x="97" y="200"/>
                </a:cubicBezTo>
                <a:cubicBezTo>
                  <a:pt x="88" y="200"/>
                  <a:pt x="81" y="207"/>
                  <a:pt x="81" y="216"/>
                </a:cubicBezTo>
                <a:cubicBezTo>
                  <a:pt x="81" y="225"/>
                  <a:pt x="88" y="232"/>
                  <a:pt x="97" y="232"/>
                </a:cubicBez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Tree>
    <p:extLst>
      <p:ext uri="{BB962C8B-B14F-4D97-AF65-F5344CB8AC3E}">
        <p14:creationId xmlns:p14="http://schemas.microsoft.com/office/powerpoint/2010/main" val="345165552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0 -0.0206 L 0 7.40741E-7 " pathEditMode="relative" rAng="0" ptsTypes="AA">
                                      <p:cBhvr>
                                        <p:cTn id="9" dur="1000" fill="hold"/>
                                        <p:tgtEl>
                                          <p:spTgt spid="16"/>
                                        </p:tgtEl>
                                        <p:attrNameLst>
                                          <p:attrName>ppt_x</p:attrName>
                                          <p:attrName>ppt_y</p:attrName>
                                        </p:attrNameLst>
                                      </p:cBhvr>
                                      <p:rCtr x="0" y="1019"/>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42" presetClass="path" presetSubtype="0" decel="100000" fill="hold" grpId="1" nodeType="withEffect">
                                  <p:stCondLst>
                                    <p:cond delay="0"/>
                                  </p:stCondLst>
                                  <p:childTnLst>
                                    <p:animMotion origin="layout" path="M -1.875E-6 2.22222E-6 L -1.875E-6 0.0206 " pathEditMode="relative" rAng="0" ptsTypes="AA">
                                      <p:cBhvr>
                                        <p:cTn id="14" dur="1000" spd="-100000" fill="hold"/>
                                        <p:tgtEl>
                                          <p:spTgt spid="13"/>
                                        </p:tgtEl>
                                        <p:attrNameLst>
                                          <p:attrName>ppt_x</p:attrName>
                                          <p:attrName>ppt_y</p:attrName>
                                        </p:attrNameLst>
                                      </p:cBhvr>
                                      <p:rCtr x="0" y="1019"/>
                                    </p:animMotion>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35" presetClass="path" presetSubtype="0" decel="100000" fill="hold" grpId="1" nodeType="withEffect">
                                  <p:stCondLst>
                                    <p:cond delay="0"/>
                                  </p:stCondLst>
                                  <p:childTnLst>
                                    <p:animMotion origin="layout" path="M 0.02487 -0.0118 L 2.29167E-6 -3.33333E-6 " pathEditMode="relative" rAng="0" ptsTypes="AA">
                                      <p:cBhvr>
                                        <p:cTn id="19" dur="1000" fill="hold"/>
                                        <p:tgtEl>
                                          <p:spTgt spid="14"/>
                                        </p:tgtEl>
                                        <p:attrNameLst>
                                          <p:attrName>ppt_x</p:attrName>
                                          <p:attrName>ppt_y</p:attrName>
                                        </p:attrNameLst>
                                      </p:cBhvr>
                                      <p:rCtr x="-1250" y="579"/>
                                    </p:animMotion>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35" presetClass="path" presetSubtype="0" decel="100000" fill="hold" grpId="1" nodeType="withEffect">
                                  <p:stCondLst>
                                    <p:cond delay="0"/>
                                  </p:stCondLst>
                                  <p:childTnLst>
                                    <p:animMotion origin="layout" path="M 0.02487 0.01436 L 2.29167E-6 -3.33333E-6 " pathEditMode="relative" rAng="0" ptsTypes="AA">
                                      <p:cBhvr>
                                        <p:cTn id="24" dur="1000" fill="hold"/>
                                        <p:tgtEl>
                                          <p:spTgt spid="15"/>
                                        </p:tgtEl>
                                        <p:attrNameLst>
                                          <p:attrName>ppt_x</p:attrName>
                                          <p:attrName>ppt_y</p:attrName>
                                        </p:attrNameLst>
                                      </p:cBhvr>
                                      <p:rCtr x="-1250" y="-718"/>
                                    </p:animMotion>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35" presetClass="path" presetSubtype="0" decel="100000" fill="hold" grpId="1" nodeType="withEffect">
                                  <p:stCondLst>
                                    <p:cond delay="0"/>
                                  </p:stCondLst>
                                  <p:childTnLst>
                                    <p:animMotion origin="layout" path="M 0.01667 2.96296E-6 L 1.25E-6 2.96296E-6 " pathEditMode="relative" rAng="0" ptsTypes="AA">
                                      <p:cBhvr>
                                        <p:cTn id="29" dur="1000" fill="hold"/>
                                        <p:tgtEl>
                                          <p:spTgt spid="20"/>
                                        </p:tgtEl>
                                        <p:attrNameLst>
                                          <p:attrName>ppt_x</p:attrName>
                                          <p:attrName>ppt_y</p:attrName>
                                        </p:attrNameLst>
                                      </p:cBhvr>
                                      <p:rCtr x="-833" y="0"/>
                                    </p:animMotion>
                                  </p:childTnLst>
                                </p:cTn>
                              </p:par>
                              <p:par>
                                <p:cTn id="30" presetID="10" presetClass="entr" presetSubtype="0" fill="hold" grpId="0" nodeType="withEffect">
                                  <p:stCondLst>
                                    <p:cond delay="2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35" presetClass="path" presetSubtype="0" decel="100000" fill="hold" grpId="1" nodeType="withEffect">
                                  <p:stCondLst>
                                    <p:cond delay="200"/>
                                  </p:stCondLst>
                                  <p:childTnLst>
                                    <p:animMotion origin="layout" path="M 0.01667 2.96296E-6 L 1.25E-6 2.96296E-6 " pathEditMode="relative" rAng="0" ptsTypes="AA">
                                      <p:cBhvr>
                                        <p:cTn id="34" dur="1000" fill="hold"/>
                                        <p:tgtEl>
                                          <p:spTgt spid="18"/>
                                        </p:tgtEl>
                                        <p:attrNameLst>
                                          <p:attrName>ppt_x</p:attrName>
                                          <p:attrName>ppt_y</p:attrName>
                                        </p:attrNameLst>
                                      </p:cBhvr>
                                      <p:rCtr x="-833" y="0"/>
                                    </p:animMotion>
                                  </p:childTnLst>
                                </p:cTn>
                              </p:par>
                              <p:par>
                                <p:cTn id="35" presetID="10" presetClass="entr" presetSubtype="0" fill="hold" grpId="0" nodeType="withEffect">
                                  <p:stCondLst>
                                    <p:cond delay="40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35" presetClass="path" presetSubtype="0" decel="100000" fill="hold" grpId="1" nodeType="withEffect">
                                  <p:stCondLst>
                                    <p:cond delay="400"/>
                                  </p:stCondLst>
                                  <p:childTnLst>
                                    <p:animMotion origin="layout" path="M 0.01667 2.96296E-6 L 1.25E-6 2.96296E-6 " pathEditMode="relative" rAng="0" ptsTypes="AA">
                                      <p:cBhvr>
                                        <p:cTn id="39" dur="1000" fill="hold"/>
                                        <p:tgtEl>
                                          <p:spTgt spid="21"/>
                                        </p:tgtEl>
                                        <p:attrNameLst>
                                          <p:attrName>ppt_x</p:attrName>
                                          <p:attrName>ppt_y</p:attrName>
                                        </p:attrNameLst>
                                      </p:cBhvr>
                                      <p:rCtr x="-833" y="0"/>
                                    </p:animMotion>
                                  </p:childTnLst>
                                </p:cTn>
                              </p:par>
                              <p:par>
                                <p:cTn id="40" presetID="10" presetClass="entr" presetSubtype="0" fill="hold" grpId="0" nodeType="withEffect">
                                  <p:stCondLst>
                                    <p:cond delay="6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35" presetClass="path" presetSubtype="0" decel="100000" fill="hold" grpId="1" nodeType="withEffect">
                                  <p:stCondLst>
                                    <p:cond delay="600"/>
                                  </p:stCondLst>
                                  <p:childTnLst>
                                    <p:animMotion origin="layout" path="M 0.01667 2.96296E-6 L 1.25E-6 2.96296E-6 " pathEditMode="relative" rAng="0" ptsTypes="AA">
                                      <p:cBhvr>
                                        <p:cTn id="44" dur="1000" fill="hold"/>
                                        <p:tgtEl>
                                          <p:spTgt spid="17"/>
                                        </p:tgtEl>
                                        <p:attrNameLst>
                                          <p:attrName>ppt_x</p:attrName>
                                          <p:attrName>ppt_y</p:attrName>
                                        </p:attrNameLst>
                                      </p:cBhvr>
                                      <p:rCtr x="-833" y="0"/>
                                    </p:animMotion>
                                  </p:childTnLst>
                                </p:cTn>
                              </p:par>
                              <p:par>
                                <p:cTn id="45" presetID="10" presetClass="entr" presetSubtype="0" fill="hold" grpId="0" nodeType="withEffect">
                                  <p:stCondLst>
                                    <p:cond delay="8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35" presetClass="path" presetSubtype="0" decel="100000" fill="hold" grpId="1" nodeType="withEffect">
                                  <p:stCondLst>
                                    <p:cond delay="800"/>
                                  </p:stCondLst>
                                  <p:childTnLst>
                                    <p:animMotion origin="layout" path="M 0.01667 2.96296E-6 L 1.25E-6 2.96296E-6 " pathEditMode="relative" rAng="0" ptsTypes="AA">
                                      <p:cBhvr>
                                        <p:cTn id="49" dur="1000" fill="hold"/>
                                        <p:tgtEl>
                                          <p:spTgt spid="19"/>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14" grpId="1"/>
      <p:bldP spid="15" grpId="0"/>
      <p:bldP spid="15" grpId="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3">
            <a:extLst>
              <a:ext uri="{FF2B5EF4-FFF2-40B4-BE49-F238E27FC236}">
                <a16:creationId xmlns:a16="http://schemas.microsoft.com/office/drawing/2014/main" id="{A82119BD-95E8-4FFD-8AAF-53C490034F80}"/>
              </a:ext>
            </a:extLst>
          </p:cNvPr>
          <p:cNvPicPr>
            <a:picLocks noChangeAspect="1"/>
          </p:cNvPicPr>
          <p:nvPr>
            <p:custDataLst>
              <p:tags r:id="rId1"/>
            </p:custDataLst>
          </p:nvPr>
        </p:nvPicPr>
        <p:blipFill>
          <a:blip r:embed="rId4"/>
          <a:stretch>
            <a:fillRect/>
          </a:stretch>
        </p:blipFill>
        <p:spPr>
          <a:xfrm>
            <a:off x="-24064" y="-60161"/>
            <a:ext cx="12296274" cy="6954253"/>
          </a:xfrm>
          <a:prstGeom prst="rect">
            <a:avLst/>
          </a:prstGeom>
        </p:spPr>
      </p:pic>
      <p:sp>
        <p:nvSpPr>
          <p:cNvPr id="3" name="图文框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A288CC3-2E74-4271-8E06-816C38F9EC87}"/>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a:extLst>
              <a:ext uri="{FF2B5EF4-FFF2-40B4-BE49-F238E27FC236}">
                <a16:creationId xmlns:a16="http://schemas.microsoft.com/office/drawing/2014/main" id="{4B1E4C4C-9327-45C7-BBBF-A80DE4D1A4D0}"/>
              </a:ext>
            </a:extLst>
          </p:cNvPr>
          <p:cNvPicPr>
            <a:picLocks noChangeAspect="1"/>
          </p:cNvPicPr>
          <p:nvPr/>
        </p:nvPicPr>
        <p:blipFill>
          <a:blip r:embed="rId5"/>
          <a:stretch>
            <a:fillRect/>
          </a:stretch>
        </p:blipFill>
        <p:spPr>
          <a:xfrm>
            <a:off x="7210104" y="3657600"/>
            <a:ext cx="3853616" cy="2391394"/>
          </a:xfrm>
          <a:prstGeom prst="rect">
            <a:avLst/>
          </a:prstGeom>
        </p:spPr>
      </p:pic>
      <p:pic>
        <p:nvPicPr>
          <p:cNvPr id="8" name="图片 7">
            <a:extLst>
              <a:ext uri="{FF2B5EF4-FFF2-40B4-BE49-F238E27FC236}">
                <a16:creationId xmlns:a16="http://schemas.microsoft.com/office/drawing/2014/main" id="{A8778CB9-60D8-4B64-9E8F-CCFD7A165704}"/>
              </a:ext>
            </a:extLst>
          </p:cNvPr>
          <p:cNvPicPr>
            <a:picLocks noChangeAspect="1"/>
          </p:cNvPicPr>
          <p:nvPr/>
        </p:nvPicPr>
        <p:blipFill>
          <a:blip r:embed="rId6"/>
          <a:stretch>
            <a:fillRect/>
          </a:stretch>
        </p:blipFill>
        <p:spPr>
          <a:xfrm>
            <a:off x="6272160" y="860625"/>
            <a:ext cx="2391419" cy="2963461"/>
          </a:xfrm>
          <a:prstGeom prst="rect">
            <a:avLst/>
          </a:prstGeom>
        </p:spPr>
      </p:pic>
      <p:pic>
        <p:nvPicPr>
          <p:cNvPr id="9" name="图片 8">
            <a:extLst>
              <a:ext uri="{FF2B5EF4-FFF2-40B4-BE49-F238E27FC236}">
                <a16:creationId xmlns:a16="http://schemas.microsoft.com/office/drawing/2014/main" id="{6DBB5EF2-B85D-461E-B8A8-50ADF2242343}"/>
              </a:ext>
            </a:extLst>
          </p:cNvPr>
          <p:cNvPicPr>
            <a:picLocks noChangeAspect="1"/>
          </p:cNvPicPr>
          <p:nvPr/>
        </p:nvPicPr>
        <p:blipFill>
          <a:blip r:embed="rId7"/>
          <a:stretch>
            <a:fillRect/>
          </a:stretch>
        </p:blipFill>
        <p:spPr>
          <a:xfrm>
            <a:off x="6272160" y="860625"/>
            <a:ext cx="2605764" cy="1673577"/>
          </a:xfrm>
          <a:prstGeom prst="rect">
            <a:avLst/>
          </a:prstGeom>
        </p:spPr>
      </p:pic>
      <p:pic>
        <p:nvPicPr>
          <p:cNvPr id="10" name="图片 9">
            <a:extLst>
              <a:ext uri="{FF2B5EF4-FFF2-40B4-BE49-F238E27FC236}">
                <a16:creationId xmlns:a16="http://schemas.microsoft.com/office/drawing/2014/main" id="{61791243-7F66-4B9B-BC61-4FB2729F14A0}"/>
              </a:ext>
            </a:extLst>
          </p:cNvPr>
          <p:cNvPicPr>
            <a:picLocks noChangeAspect="1"/>
          </p:cNvPicPr>
          <p:nvPr/>
        </p:nvPicPr>
        <p:blipFill>
          <a:blip r:embed="rId8"/>
          <a:stretch>
            <a:fillRect/>
          </a:stretch>
        </p:blipFill>
        <p:spPr>
          <a:xfrm>
            <a:off x="8258052" y="1605811"/>
            <a:ext cx="1891369" cy="3327400"/>
          </a:xfrm>
          <a:prstGeom prst="rect">
            <a:avLst/>
          </a:prstGeom>
        </p:spPr>
      </p:pic>
      <p:graphicFrame>
        <p:nvGraphicFramePr>
          <p:cNvPr id="11" name="Chart 2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F455C61E-BEB1-4BC0-B67B-AB7586F1B275}"/>
              </a:ext>
            </a:extLst>
          </p:cNvPr>
          <p:cNvGraphicFramePr/>
          <p:nvPr>
            <p:extLst>
              <p:ext uri="{D42A27DB-BD31-4B8C-83A1-F6EECF244321}">
                <p14:modId xmlns:p14="http://schemas.microsoft.com/office/powerpoint/2010/main" val="1829760760"/>
              </p:ext>
            </p:extLst>
          </p:nvPr>
        </p:nvGraphicFramePr>
        <p:xfrm>
          <a:off x="719264" y="1529688"/>
          <a:ext cx="5791491" cy="2865461"/>
        </p:xfrm>
        <a:graphic>
          <a:graphicData uri="http://schemas.openxmlformats.org/drawingml/2006/chart">
            <c:chart xmlns:c="http://schemas.openxmlformats.org/drawingml/2006/chart" xmlns:r="http://schemas.openxmlformats.org/officeDocument/2006/relationships" r:id="rId9"/>
          </a:graphicData>
        </a:graphic>
      </p:graphicFrame>
      <p:sp>
        <p:nvSpPr>
          <p:cNvPr id="12" name="TextBox 2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D318F98-B768-42A3-9557-6E6DE4C71468}"/>
              </a:ext>
            </a:extLst>
          </p:cNvPr>
          <p:cNvSpPr txBox="1"/>
          <p:nvPr/>
        </p:nvSpPr>
        <p:spPr>
          <a:xfrm>
            <a:off x="726740" y="4808831"/>
            <a:ext cx="5757967" cy="669414"/>
          </a:xfrm>
          <a:prstGeom prst="rect">
            <a:avLst/>
          </a:prstGeom>
        </p:spPr>
        <p:txBody>
          <a:bodyPr wrap="square">
            <a:spAutoFit/>
          </a:bodyPr>
          <a:lstStyle>
            <a:defPPr>
              <a:defRPr lang="zh-CN"/>
            </a:defPPr>
            <a:lvl1pPr algn="ctr">
              <a:lnSpc>
                <a:spcPct val="125000"/>
              </a:lnSpc>
              <a:defRPr sz="1000">
                <a:solidFill>
                  <a:srgbClr val="39464B"/>
                </a:solidFill>
              </a:defRPr>
            </a:lvl1pPr>
          </a:lstStyle>
          <a:p>
            <a:pPr algn="just"/>
            <a:r>
              <a:rPr lang="en-US" dirty="0">
                <a:solidFill>
                  <a:schemeClr val="tx1"/>
                </a:solidFill>
              </a:rPr>
              <a:t>Sed </a:t>
            </a:r>
            <a:r>
              <a:rPr lang="en-US" dirty="0" err="1">
                <a:solidFill>
                  <a:schemeClr val="tx1"/>
                </a:solidFill>
              </a:rPr>
              <a:t>Ut</a:t>
            </a:r>
            <a:r>
              <a:rPr lang="en-US" dirty="0">
                <a:solidFill>
                  <a:schemeClr val="tx1"/>
                </a:solidFill>
              </a:rPr>
              <a:t> </a:t>
            </a:r>
            <a:r>
              <a:rPr lang="en-US" dirty="0" err="1">
                <a:solidFill>
                  <a:schemeClr val="tx1"/>
                </a:solidFill>
              </a:rPr>
              <a:t>persp</a:t>
            </a:r>
            <a:r>
              <a:rPr lang="en-US" dirty="0">
                <a:solidFill>
                  <a:schemeClr val="tx1"/>
                </a:solidFill>
              </a:rPr>
              <a:t> </a:t>
            </a:r>
            <a:r>
              <a:rPr lang="en-US" dirty="0" err="1">
                <a:solidFill>
                  <a:schemeClr val="tx1"/>
                </a:solidFill>
              </a:rPr>
              <a:t>iciatis</a:t>
            </a:r>
            <a:r>
              <a:rPr lang="en-US" dirty="0">
                <a:solidFill>
                  <a:schemeClr val="tx1"/>
                </a:solidFill>
              </a:rPr>
              <a:t> unde </a:t>
            </a:r>
            <a:r>
              <a:rPr lang="en-US" dirty="0" err="1">
                <a:solidFill>
                  <a:schemeClr val="tx1"/>
                </a:solidFill>
              </a:rPr>
              <a:t>omnis</a:t>
            </a:r>
            <a:r>
              <a:rPr lang="en-US" dirty="0">
                <a:solidFill>
                  <a:schemeClr val="tx1"/>
                </a:solidFill>
              </a:rPr>
              <a:t> </a:t>
            </a:r>
            <a:r>
              <a:rPr lang="en-US" dirty="0" err="1">
                <a:solidFill>
                  <a:schemeClr val="tx1"/>
                </a:solidFill>
              </a:rPr>
              <a:t>iste</a:t>
            </a:r>
            <a:r>
              <a:rPr lang="en-US" dirty="0">
                <a:solidFill>
                  <a:schemeClr val="tx1"/>
                </a:solidFill>
              </a:rPr>
              <a:t> natus error sit </a:t>
            </a:r>
            <a:r>
              <a:rPr lang="en-US" dirty="0" err="1">
                <a:solidFill>
                  <a:schemeClr val="tx1"/>
                </a:solidFill>
              </a:rPr>
              <a:t>volupt</a:t>
            </a:r>
            <a:r>
              <a:rPr lang="en-US" dirty="0">
                <a:solidFill>
                  <a:schemeClr val="tx1"/>
                </a:solidFill>
              </a:rPr>
              <a:t> </a:t>
            </a:r>
            <a:r>
              <a:rPr lang="en-US" dirty="0" err="1">
                <a:solidFill>
                  <a:schemeClr val="tx1"/>
                </a:solidFill>
              </a:rPr>
              <a:t>atem</a:t>
            </a:r>
            <a:r>
              <a:rPr lang="en-US" dirty="0">
                <a:solidFill>
                  <a:schemeClr val="tx1"/>
                </a:solidFill>
              </a:rPr>
              <a:t> accusantium dolor emque </a:t>
            </a:r>
            <a:r>
              <a:rPr lang="en-US" dirty="0" err="1">
                <a:solidFill>
                  <a:schemeClr val="tx1"/>
                </a:solidFill>
              </a:rPr>
              <a:t>Laudan</a:t>
            </a:r>
            <a:r>
              <a:rPr lang="en-US" dirty="0">
                <a:solidFill>
                  <a:schemeClr val="tx1"/>
                </a:solidFill>
              </a:rPr>
              <a:t> </a:t>
            </a:r>
            <a:r>
              <a:rPr lang="en-US" dirty="0" err="1">
                <a:solidFill>
                  <a:schemeClr val="tx1"/>
                </a:solidFill>
              </a:rPr>
              <a:t>tium</a:t>
            </a:r>
            <a:r>
              <a:rPr lang="en-US" dirty="0">
                <a:solidFill>
                  <a:schemeClr val="tx1"/>
                </a:solidFill>
              </a:rPr>
              <a:t>, </a:t>
            </a:r>
            <a:r>
              <a:rPr lang="en-US" dirty="0" err="1">
                <a:solidFill>
                  <a:schemeClr val="tx1"/>
                </a:solidFill>
              </a:rPr>
              <a:t>Totam</a:t>
            </a:r>
            <a:r>
              <a:rPr lang="en-US" dirty="0">
                <a:solidFill>
                  <a:schemeClr val="tx1"/>
                </a:solidFill>
              </a:rPr>
              <a:t> </a:t>
            </a:r>
            <a:r>
              <a:rPr lang="en-US" dirty="0" err="1">
                <a:solidFill>
                  <a:schemeClr val="tx1"/>
                </a:solidFill>
              </a:rPr>
              <a:t>Rem</a:t>
            </a:r>
            <a:r>
              <a:rPr lang="en-US" dirty="0">
                <a:solidFill>
                  <a:schemeClr val="tx1"/>
                </a:solidFill>
              </a:rPr>
              <a:t> </a:t>
            </a:r>
            <a:r>
              <a:rPr lang="en-US" dirty="0" err="1">
                <a:solidFill>
                  <a:schemeClr val="tx1"/>
                </a:solidFill>
              </a:rPr>
              <a:t>aperiam</a:t>
            </a:r>
            <a:r>
              <a:rPr lang="en-US" dirty="0">
                <a:solidFill>
                  <a:schemeClr val="tx1"/>
                </a:solidFill>
              </a:rPr>
              <a:t>, </a:t>
            </a:r>
            <a:r>
              <a:rPr lang="en-US" dirty="0" err="1">
                <a:solidFill>
                  <a:schemeClr val="tx1"/>
                </a:solidFill>
              </a:rPr>
              <a:t>eaque</a:t>
            </a:r>
            <a:r>
              <a:rPr lang="en-US" dirty="0">
                <a:solidFill>
                  <a:schemeClr val="tx1"/>
                </a:solidFill>
              </a:rPr>
              <a:t> </a:t>
            </a:r>
            <a:r>
              <a:rPr lang="en-US" dirty="0" err="1">
                <a:solidFill>
                  <a:schemeClr val="tx1"/>
                </a:solidFill>
              </a:rPr>
              <a:t>ipsa</a:t>
            </a:r>
            <a:r>
              <a:rPr lang="en-US" dirty="0">
                <a:solidFill>
                  <a:schemeClr val="tx1"/>
                </a:solidFill>
              </a:rPr>
              <a:t> quae </a:t>
            </a:r>
            <a:r>
              <a:rPr lang="en-US" err="1">
                <a:solidFill>
                  <a:schemeClr val="tx1"/>
                </a:solidFill>
              </a:rPr>
              <a:t>Ab</a:t>
            </a:r>
            <a:r>
              <a:rPr lang="en-US">
                <a:solidFill>
                  <a:schemeClr val="tx1"/>
                </a:solidFill>
              </a:rPr>
              <a:t> illo.</a:t>
            </a:r>
            <a:r>
              <a:rPr lang="en-US" altLang="zh-CN">
                <a:solidFill>
                  <a:schemeClr val="tx1"/>
                </a:solidFill>
              </a:rPr>
              <a:t>Sed ut persp iciatis unde omnis iste natus error sit volupt atem accusanti um dol or emquem on the laudan tium.</a:t>
            </a:r>
          </a:p>
        </p:txBody>
      </p:sp>
      <p:cxnSp>
        <p:nvCxnSpPr>
          <p:cNvPr id="13" name="Straight Connector 2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2568D60-40B7-4851-AFA2-FC6CA3E6006D}"/>
              </a:ext>
            </a:extLst>
          </p:cNvPr>
          <p:cNvCxnSpPr/>
          <p:nvPr/>
        </p:nvCxnSpPr>
        <p:spPr>
          <a:xfrm>
            <a:off x="812465" y="4624964"/>
            <a:ext cx="5571290" cy="0"/>
          </a:xfrm>
          <a:prstGeom prst="line">
            <a:avLst/>
          </a:prstGeom>
          <a:ln w="127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492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35" presetClass="path" presetSubtype="0" decel="100000" fill="hold" grpId="1" nodeType="withEffect">
                                  <p:stCondLst>
                                    <p:cond delay="0"/>
                                  </p:stCondLst>
                                  <p:childTnLst>
                                    <p:animMotion origin="layout" path="M 0.02487 -0.0118 L 2.29167E-6 -3.33333E-6 " pathEditMode="relative" rAng="0" ptsTypes="AA">
                                      <p:cBhvr>
                                        <p:cTn id="9" dur="1000" fill="hold"/>
                                        <p:tgtEl>
                                          <p:spTgt spid="11"/>
                                        </p:tgtEl>
                                        <p:attrNameLst>
                                          <p:attrName>ppt_x</p:attrName>
                                          <p:attrName>ppt_y</p:attrName>
                                        </p:attrNameLst>
                                      </p:cBhvr>
                                      <p:rCtr x="-1250" y="579"/>
                                    </p:animMotion>
                                  </p:childTnLst>
                                </p:cTn>
                              </p:par>
                              <p:par>
                                <p:cTn id="10" presetID="10" presetClass="entr" presetSubtype="0" fill="hold" nodeType="withEffect">
                                  <p:stCondLst>
                                    <p:cond delay="2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35" presetClass="path" presetSubtype="0" decel="100000" fill="hold" nodeType="withEffect">
                                  <p:stCondLst>
                                    <p:cond delay="200"/>
                                  </p:stCondLst>
                                  <p:childTnLst>
                                    <p:animMotion origin="layout" path="M 0.01667 2.96296E-6 L 1.25E-6 2.96296E-6 " pathEditMode="relative" rAng="0" ptsTypes="AA">
                                      <p:cBhvr>
                                        <p:cTn id="14" dur="1000" fill="hold"/>
                                        <p:tgtEl>
                                          <p:spTgt spid="13"/>
                                        </p:tgtEl>
                                        <p:attrNameLst>
                                          <p:attrName>ppt_x</p:attrName>
                                          <p:attrName>ppt_y</p:attrName>
                                        </p:attrNameLst>
                                      </p:cBhvr>
                                      <p:rCtr x="-833" y="0"/>
                                    </p:animMotion>
                                  </p:childTnLst>
                                </p:cTn>
                              </p:par>
                              <p:par>
                                <p:cTn id="15" presetID="10" presetClass="entr" presetSubtype="0" fill="hold" grpId="0" nodeType="withEffect">
                                  <p:stCondLst>
                                    <p:cond delay="4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35" presetClass="path" presetSubtype="0" decel="100000" fill="hold" grpId="1" nodeType="withEffect">
                                  <p:stCondLst>
                                    <p:cond delay="400"/>
                                  </p:stCondLst>
                                  <p:childTnLst>
                                    <p:animMotion origin="layout" path="M 0.02487 0.01436 L 2.29167E-6 -3.33333E-6 " pathEditMode="relative" rAng="0" ptsTypes="AA">
                                      <p:cBhvr>
                                        <p:cTn id="19" dur="1000" fill="hold"/>
                                        <p:tgtEl>
                                          <p:spTgt spid="12"/>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1" grpId="1">
        <p:bldAsOne/>
      </p:bldGraphic>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66D1B4B-75E4-4790-B45D-68CF5BC0B816}"/>
              </a:ext>
            </a:extLst>
          </p:cNvPr>
          <p:cNvPicPr>
            <a:picLocks noChangeAspect="1"/>
          </p:cNvPicPr>
          <p:nvPr/>
        </p:nvPicPr>
        <p:blipFill>
          <a:blip r:embed="rId3"/>
          <a:stretch>
            <a:fillRect/>
          </a:stretch>
        </p:blipFill>
        <p:spPr>
          <a:xfrm>
            <a:off x="0" y="0"/>
            <a:ext cx="12192000" cy="6858000"/>
          </a:xfrm>
          <a:prstGeom prst="rect">
            <a:avLst/>
          </a:prstGeom>
        </p:spPr>
      </p:pic>
      <p:sp>
        <p:nvSpPr>
          <p:cNvPr id="9" name="图文框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DF04FE1-8BD3-4664-B2AD-51C185681080}"/>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4" name="图片 3">
            <a:extLst>
              <a:ext uri="{FF2B5EF4-FFF2-40B4-BE49-F238E27FC236}">
                <a16:creationId xmlns:a16="http://schemas.microsoft.com/office/drawing/2014/main" id="{FE1BDB94-59A9-4E2E-82B4-C9F82C27FBEE}"/>
              </a:ext>
            </a:extLst>
          </p:cNvPr>
          <p:cNvPicPr>
            <a:picLocks noChangeAspect="1"/>
          </p:cNvPicPr>
          <p:nvPr/>
        </p:nvPicPr>
        <p:blipFill>
          <a:blip r:embed="rId4"/>
          <a:stretch>
            <a:fillRect/>
          </a:stretch>
        </p:blipFill>
        <p:spPr>
          <a:xfrm>
            <a:off x="8260153" y="1167441"/>
            <a:ext cx="3059194" cy="3822700"/>
          </a:xfrm>
          <a:prstGeom prst="rect">
            <a:avLst/>
          </a:prstGeom>
        </p:spPr>
      </p:pic>
      <p:pic>
        <p:nvPicPr>
          <p:cNvPr id="57" name="图片 56">
            <a:extLst>
              <a:ext uri="{FF2B5EF4-FFF2-40B4-BE49-F238E27FC236}">
                <a16:creationId xmlns:a16="http://schemas.microsoft.com/office/drawing/2014/main" id="{66486D1C-8599-4158-B5E6-D599AEFC2BF5}"/>
              </a:ext>
            </a:extLst>
          </p:cNvPr>
          <p:cNvPicPr>
            <a:picLocks noChangeAspect="1"/>
          </p:cNvPicPr>
          <p:nvPr/>
        </p:nvPicPr>
        <p:blipFill>
          <a:blip r:embed="rId5"/>
          <a:stretch>
            <a:fillRect/>
          </a:stretch>
        </p:blipFill>
        <p:spPr>
          <a:xfrm>
            <a:off x="6096000" y="1167441"/>
            <a:ext cx="1637494" cy="2959100"/>
          </a:xfrm>
          <a:prstGeom prst="rect">
            <a:avLst/>
          </a:prstGeom>
        </p:spPr>
      </p:pic>
      <p:pic>
        <p:nvPicPr>
          <p:cNvPr id="59" name="图片 58">
            <a:extLst>
              <a:ext uri="{FF2B5EF4-FFF2-40B4-BE49-F238E27FC236}">
                <a16:creationId xmlns:a16="http://schemas.microsoft.com/office/drawing/2014/main" id="{3EE8212D-0FF2-4899-90F0-F635BA6265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904102" y="4405616"/>
            <a:ext cx="2448234" cy="1651515"/>
          </a:xfrm>
          <a:prstGeom prst="rect">
            <a:avLst/>
          </a:prstGeom>
        </p:spPr>
      </p:pic>
      <p:pic>
        <p:nvPicPr>
          <p:cNvPr id="60" name="图片 59">
            <a:extLst>
              <a:ext uri="{FF2B5EF4-FFF2-40B4-BE49-F238E27FC236}">
                <a16:creationId xmlns:a16="http://schemas.microsoft.com/office/drawing/2014/main" id="{F6777C72-D829-449E-B48B-0168B51E1F21}"/>
              </a:ext>
            </a:extLst>
          </p:cNvPr>
          <p:cNvPicPr>
            <a:picLocks noChangeAspect="1"/>
          </p:cNvPicPr>
          <p:nvPr/>
        </p:nvPicPr>
        <p:blipFill>
          <a:blip r:embed="rId7"/>
          <a:stretch>
            <a:fillRect/>
          </a:stretch>
        </p:blipFill>
        <p:spPr>
          <a:xfrm>
            <a:off x="7314468" y="1900484"/>
            <a:ext cx="1891369" cy="3327400"/>
          </a:xfrm>
          <a:prstGeom prst="rect">
            <a:avLst/>
          </a:prstGeom>
        </p:spPr>
      </p:pic>
      <p:graphicFrame>
        <p:nvGraphicFramePr>
          <p:cNvPr id="71" name="Chart 515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BF9B33F-D459-4688-B123-8526D1F28D67}"/>
              </a:ext>
            </a:extLst>
          </p:cNvPr>
          <p:cNvGraphicFramePr/>
          <p:nvPr>
            <p:extLst>
              <p:ext uri="{D42A27DB-BD31-4B8C-83A1-F6EECF244321}">
                <p14:modId xmlns:p14="http://schemas.microsoft.com/office/powerpoint/2010/main" val="2262733936"/>
              </p:ext>
            </p:extLst>
          </p:nvPr>
        </p:nvGraphicFramePr>
        <p:xfrm>
          <a:off x="1082629" y="1455768"/>
          <a:ext cx="4319588" cy="2700000"/>
        </p:xfrm>
        <a:graphic>
          <a:graphicData uri="http://schemas.openxmlformats.org/drawingml/2006/chart">
            <c:chart xmlns:c="http://schemas.openxmlformats.org/drawingml/2006/chart" xmlns:r="http://schemas.openxmlformats.org/officeDocument/2006/relationships" r:id="rId8"/>
          </a:graphicData>
        </a:graphic>
      </p:graphicFrame>
      <p:sp>
        <p:nvSpPr>
          <p:cNvPr id="72" name="Shape 514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2F1A56B-3BDD-4511-8A1B-BCA55E0FD4C1}"/>
              </a:ext>
            </a:extLst>
          </p:cNvPr>
          <p:cNvSpPr/>
          <p:nvPr/>
        </p:nvSpPr>
        <p:spPr>
          <a:xfrm>
            <a:off x="974986" y="4902658"/>
            <a:ext cx="4541550" cy="669414"/>
          </a:xfrm>
          <a:prstGeom prst="rect">
            <a:avLst/>
          </a:prstGeom>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6="http://schemas.microsoft.com/office/drawing/2014/main" xmlns="" val="1"/>
            </a:ext>
          </a:extLst>
        </p:spPr>
        <p:txBody>
          <a:bodyPr wrap="square">
            <a:spAutoFit/>
          </a:bodyPr>
          <a:lstStyle/>
          <a:p>
            <a:pPr algn="just">
              <a:lnSpc>
                <a:spcPct val="125000"/>
              </a:lnSpc>
            </a:pPr>
            <a:r>
              <a:rPr sz="1000"/>
              <a:t>Donec quam felis, ultricies nec, pellentesque eu, pretium quis, sem. Nulla consequat massa quis enim. Donec pede justo, fringilla vel, aliquet nec, vulputate eget, arcu. In enim justo, rhoncus.</a:t>
            </a:r>
          </a:p>
        </p:txBody>
      </p:sp>
      <p:grpSp>
        <p:nvGrpSpPr>
          <p:cNvPr id="73" name="组合 7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AAA7EF9-E158-4F32-B4A2-10D8750A3AE9}"/>
              </a:ext>
            </a:extLst>
          </p:cNvPr>
          <p:cNvGrpSpPr/>
          <p:nvPr/>
        </p:nvGrpSpPr>
        <p:grpSpPr>
          <a:xfrm>
            <a:off x="3591627" y="4162753"/>
            <a:ext cx="690381" cy="246221"/>
            <a:chOff x="4263212" y="4512856"/>
            <a:chExt cx="579341" cy="246221"/>
          </a:xfrm>
        </p:grpSpPr>
        <p:sp>
          <p:nvSpPr>
            <p:cNvPr id="74" name="Shape 5145">
              <a:extLst>
                <a:ext uri="{FF2B5EF4-FFF2-40B4-BE49-F238E27FC236}">
                  <a16:creationId xmlns:a16="http://schemas.microsoft.com/office/drawing/2014/main" id="{C4E0CF44-BD9D-4286-8C0F-6338FBFC9344}"/>
                </a:ext>
              </a:extLst>
            </p:cNvPr>
            <p:cNvSpPr/>
            <p:nvPr/>
          </p:nvSpPr>
          <p:spPr>
            <a:xfrm>
              <a:off x="4390296" y="4512856"/>
              <a:ext cx="452257" cy="246221"/>
            </a:xfrm>
            <a:prstGeom prst="rect">
              <a:avLst/>
            </a:prstGeom>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6="http://schemas.microsoft.com/office/drawing/2014/main" xmlns="" val="1"/>
              </a:ext>
            </a:extLst>
          </p:spPr>
          <p:txBody>
            <a:bodyPr wrap="square">
              <a:spAutoFit/>
            </a:bodyPr>
            <a:lstStyle/>
            <a:p>
              <a:pPr algn="just"/>
              <a:r>
                <a:rPr sz="1000" dirty="0"/>
                <a:t>Sales</a:t>
              </a:r>
            </a:p>
          </p:txBody>
        </p:sp>
        <p:sp>
          <p:nvSpPr>
            <p:cNvPr id="75" name="Shape 5148">
              <a:extLst>
                <a:ext uri="{FF2B5EF4-FFF2-40B4-BE49-F238E27FC236}">
                  <a16:creationId xmlns:a16="http://schemas.microsoft.com/office/drawing/2014/main" id="{8B268CF8-1893-4FC4-B6F7-9978F55BEDC3}"/>
                </a:ext>
              </a:extLst>
            </p:cNvPr>
            <p:cNvSpPr/>
            <p:nvPr/>
          </p:nvSpPr>
          <p:spPr>
            <a:xfrm>
              <a:off x="4263212" y="4572424"/>
              <a:ext cx="127084" cy="127084"/>
            </a:xfrm>
            <a:prstGeom prst="ellipse">
              <a:avLst/>
            </a:prstGeom>
            <a:gradFill>
              <a:gsLst>
                <a:gs pos="0">
                  <a:srgbClr val="64CEF4"/>
                </a:gs>
                <a:gs pos="100000">
                  <a:srgbClr val="57B2FE"/>
                </a:gs>
              </a:gsLst>
              <a:lin ang="5400000" scaled="1"/>
            </a:gradFill>
            <a:ln>
              <a:noFill/>
            </a:ln>
            <a:effectLst>
              <a:outerShdw blurRad="635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00">
                <a:solidFill>
                  <a:schemeClr val="tx1"/>
                </a:solidFill>
                <a:latin typeface="Arial" panose="020B0604020202020204" pitchFamily="34" charset="0"/>
                <a:cs typeface="Arial" panose="020B0604020202020204" pitchFamily="34" charset="0"/>
              </a:endParaRPr>
            </a:p>
          </p:txBody>
        </p:sp>
      </p:grpSp>
      <p:grpSp>
        <p:nvGrpSpPr>
          <p:cNvPr id="76" name="组合 7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14739CA-7FF0-4837-B176-EFE1DD0D991F}"/>
              </a:ext>
            </a:extLst>
          </p:cNvPr>
          <p:cNvGrpSpPr/>
          <p:nvPr/>
        </p:nvGrpSpPr>
        <p:grpSpPr>
          <a:xfrm>
            <a:off x="1602488" y="4162753"/>
            <a:ext cx="919973" cy="246221"/>
            <a:chOff x="2274073" y="4512856"/>
            <a:chExt cx="767269" cy="246221"/>
          </a:xfrm>
        </p:grpSpPr>
        <p:sp>
          <p:nvSpPr>
            <p:cNvPr id="77" name="Shape 5146">
              <a:extLst>
                <a:ext uri="{FF2B5EF4-FFF2-40B4-BE49-F238E27FC236}">
                  <a16:creationId xmlns:a16="http://schemas.microsoft.com/office/drawing/2014/main" id="{C49653D4-8D5F-442F-B83B-C022A9F1DE36}"/>
                </a:ext>
              </a:extLst>
            </p:cNvPr>
            <p:cNvSpPr/>
            <p:nvPr/>
          </p:nvSpPr>
          <p:spPr>
            <a:xfrm>
              <a:off x="2399947" y="4512856"/>
              <a:ext cx="641395" cy="246221"/>
            </a:xfrm>
            <a:prstGeom prst="rect">
              <a:avLst/>
            </a:prstGeom>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6="http://schemas.microsoft.com/office/drawing/2014/main" xmlns="" val="1"/>
              </a:ext>
            </a:extLst>
          </p:spPr>
          <p:txBody>
            <a:bodyPr wrap="square">
              <a:spAutoFit/>
            </a:bodyPr>
            <a:lstStyle/>
            <a:p>
              <a:pPr algn="just"/>
              <a:r>
                <a:rPr sz="1000" dirty="0"/>
                <a:t>Revenue</a:t>
              </a:r>
            </a:p>
          </p:txBody>
        </p:sp>
        <p:sp>
          <p:nvSpPr>
            <p:cNvPr id="78" name="Shape 5149">
              <a:extLst>
                <a:ext uri="{FF2B5EF4-FFF2-40B4-BE49-F238E27FC236}">
                  <a16:creationId xmlns:a16="http://schemas.microsoft.com/office/drawing/2014/main" id="{00BA56CD-8A0D-4F27-812E-0C2B4EF903EE}"/>
                </a:ext>
              </a:extLst>
            </p:cNvPr>
            <p:cNvSpPr/>
            <p:nvPr/>
          </p:nvSpPr>
          <p:spPr>
            <a:xfrm>
              <a:off x="2274073" y="4572424"/>
              <a:ext cx="127084" cy="127084"/>
            </a:xfrm>
            <a:prstGeom prst="ellipse">
              <a:avLst/>
            </a:prstGeom>
            <a:gradFill>
              <a:gsLst>
                <a:gs pos="0">
                  <a:srgbClr val="FF649E"/>
                </a:gs>
                <a:gs pos="100000">
                  <a:srgbClr val="FA3777"/>
                </a:gs>
              </a:gsLst>
              <a:lin ang="5400000" scaled="1"/>
            </a:gradFill>
            <a:ln>
              <a:noFill/>
            </a:ln>
            <a:effectLst>
              <a:outerShdw blurRad="63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200">
                <a:solidFill>
                  <a:schemeClr val="tx1"/>
                </a:solidFill>
                <a:latin typeface="Arial" panose="020B0604020202020204" pitchFamily="34" charset="0"/>
                <a:cs typeface="Arial" panose="020B0604020202020204" pitchFamily="34" charset="0"/>
              </a:endParaRPr>
            </a:p>
          </p:txBody>
        </p:sp>
      </p:grpSp>
      <p:grpSp>
        <p:nvGrpSpPr>
          <p:cNvPr id="79" name="组合 7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17C7619-3801-4BF4-A6A4-AED6BC48A83B}"/>
              </a:ext>
            </a:extLst>
          </p:cNvPr>
          <p:cNvGrpSpPr/>
          <p:nvPr/>
        </p:nvGrpSpPr>
        <p:grpSpPr>
          <a:xfrm>
            <a:off x="2668960" y="4162753"/>
            <a:ext cx="623465" cy="246221"/>
            <a:chOff x="3340545" y="4512856"/>
            <a:chExt cx="623465" cy="246221"/>
          </a:xfrm>
        </p:grpSpPr>
        <p:sp>
          <p:nvSpPr>
            <p:cNvPr id="80" name="Shape 5147">
              <a:extLst>
                <a:ext uri="{FF2B5EF4-FFF2-40B4-BE49-F238E27FC236}">
                  <a16:creationId xmlns:a16="http://schemas.microsoft.com/office/drawing/2014/main" id="{479596E4-52BA-4A37-BF51-9EE5950D6822}"/>
                </a:ext>
              </a:extLst>
            </p:cNvPr>
            <p:cNvSpPr/>
            <p:nvPr/>
          </p:nvSpPr>
          <p:spPr>
            <a:xfrm>
              <a:off x="3467629" y="4512856"/>
              <a:ext cx="496381" cy="246221"/>
            </a:xfrm>
            <a:prstGeom prst="rect">
              <a:avLst/>
            </a:prstGeom>
            <a:extLst>
              <a:ext uri="{C572A759-6A51-4108-AA02-DFA0A04FC94B}">
                <ma14:wrappingTextBoxFlag xmlns:ma14="http://schemas.microsoft.com/office/mac/drawingml/2011/main" xmlns:mc="http://schemas.openxmlformats.org/markup-compatibility/2006" xmlns:c="http://schemas.openxmlformats.org/drawingml/2006/chart" xmlns:p14="http://schemas.microsoft.com/office/powerpoint/2010/main" xmlns:a16="http://schemas.microsoft.com/office/drawing/2014/main" xmlns="" val="1"/>
              </a:ext>
            </a:extLst>
          </p:spPr>
          <p:txBody>
            <a:bodyPr wrap="square">
              <a:spAutoFit/>
            </a:bodyPr>
            <a:lstStyle/>
            <a:p>
              <a:pPr algn="just"/>
              <a:r>
                <a:rPr sz="1000"/>
                <a:t>Profit</a:t>
              </a:r>
            </a:p>
          </p:txBody>
        </p:sp>
        <p:sp>
          <p:nvSpPr>
            <p:cNvPr id="81" name="Shape 5150">
              <a:extLst>
                <a:ext uri="{FF2B5EF4-FFF2-40B4-BE49-F238E27FC236}">
                  <a16:creationId xmlns:a16="http://schemas.microsoft.com/office/drawing/2014/main" id="{B59CB4D9-ADEE-48F4-ACBC-22B210330C44}"/>
                </a:ext>
              </a:extLst>
            </p:cNvPr>
            <p:cNvSpPr/>
            <p:nvPr/>
          </p:nvSpPr>
          <p:spPr>
            <a:xfrm>
              <a:off x="3340545" y="4572424"/>
              <a:ext cx="127084" cy="127084"/>
            </a:xfrm>
            <a:prstGeom prst="ellipse">
              <a:avLst/>
            </a:prstGeom>
            <a:gradFill>
              <a:gsLst>
                <a:gs pos="0">
                  <a:srgbClr val="FFCF4A"/>
                </a:gs>
                <a:gs pos="100000">
                  <a:srgbClr val="F7C22D"/>
                </a:gs>
              </a:gsLst>
              <a:lin ang="5400000" scaled="1"/>
            </a:gradFill>
            <a:ln>
              <a:noFill/>
            </a:ln>
            <a:effectLst>
              <a:outerShdw blurRad="635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60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228812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ma14="http://schemas.microsoft.com/office/mac/drawingml/2011/main"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35" presetClass="path" presetSubtype="0" decel="100000" fill="hold" grpId="1" nodeType="withEffect">
                                  <p:stCondLst>
                                    <p:cond delay="0"/>
                                  </p:stCondLst>
                                  <p:childTnLst>
                                    <p:animMotion origin="layout" path="M 0.02487 -0.0118 L 2.29167E-6 -3.33333E-6 " pathEditMode="relative" rAng="0" ptsTypes="AA">
                                      <p:cBhvr>
                                        <p:cTn id="9" dur="1000" fill="hold"/>
                                        <p:tgtEl>
                                          <p:spTgt spid="71"/>
                                        </p:tgtEl>
                                        <p:attrNameLst>
                                          <p:attrName>ppt_x</p:attrName>
                                          <p:attrName>ppt_y</p:attrName>
                                        </p:attrNameLst>
                                      </p:cBhvr>
                                      <p:rCtr x="-1250" y="579"/>
                                    </p:animMotion>
                                  </p:childTnLst>
                                </p:cTn>
                              </p:par>
                              <p:par>
                                <p:cTn id="10" presetID="10" presetClass="entr" presetSubtype="0" fill="hold" nodeType="withEffect">
                                  <p:stCondLst>
                                    <p:cond delay="200"/>
                                  </p:stCondLst>
                                  <p:childTnLst>
                                    <p:set>
                                      <p:cBhvr>
                                        <p:cTn id="11" dur="1" fill="hold">
                                          <p:stCondLst>
                                            <p:cond delay="0"/>
                                          </p:stCondLst>
                                        </p:cTn>
                                        <p:tgtEl>
                                          <p:spTgt spid="76"/>
                                        </p:tgtEl>
                                        <p:attrNameLst>
                                          <p:attrName>style.visibility</p:attrName>
                                        </p:attrNameLst>
                                      </p:cBhvr>
                                      <p:to>
                                        <p:strVal val="visible"/>
                                      </p:to>
                                    </p:set>
                                    <p:animEffect transition="in" filter="fade">
                                      <p:cBhvr>
                                        <p:cTn id="12" dur="500"/>
                                        <p:tgtEl>
                                          <p:spTgt spid="76"/>
                                        </p:tgtEl>
                                      </p:cBhvr>
                                    </p:animEffect>
                                  </p:childTnLst>
                                </p:cTn>
                              </p:par>
                              <p:par>
                                <p:cTn id="13" presetID="35" presetClass="path" presetSubtype="0" decel="100000" fill="hold" nodeType="withEffect">
                                  <p:stCondLst>
                                    <p:cond delay="200"/>
                                  </p:stCondLst>
                                  <p:childTnLst>
                                    <p:animMotion origin="layout" path="M 0.02487 0.01436 L 2.29167E-6 -3.33333E-6 " pathEditMode="relative" rAng="0" ptsTypes="AA">
                                      <p:cBhvr>
                                        <p:cTn id="14" dur="1000" fill="hold"/>
                                        <p:tgtEl>
                                          <p:spTgt spid="76"/>
                                        </p:tgtEl>
                                        <p:attrNameLst>
                                          <p:attrName>ppt_x</p:attrName>
                                          <p:attrName>ppt_y</p:attrName>
                                        </p:attrNameLst>
                                      </p:cBhvr>
                                      <p:rCtr x="-1250" y="-718"/>
                                    </p:animMotion>
                                  </p:childTnLst>
                                </p:cTn>
                              </p:par>
                              <p:par>
                                <p:cTn id="15" presetID="10" presetClass="entr" presetSubtype="0" fill="hold" nodeType="withEffect">
                                  <p:stCondLst>
                                    <p:cond delay="40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35" presetClass="path" presetSubtype="0" decel="100000" fill="hold" nodeType="withEffect">
                                  <p:stCondLst>
                                    <p:cond delay="400"/>
                                  </p:stCondLst>
                                  <p:childTnLst>
                                    <p:animMotion origin="layout" path="M 0.02487 0.01436 L 2.29167E-6 -3.33333E-6 " pathEditMode="relative" rAng="0" ptsTypes="AA">
                                      <p:cBhvr>
                                        <p:cTn id="19" dur="1000" fill="hold"/>
                                        <p:tgtEl>
                                          <p:spTgt spid="79"/>
                                        </p:tgtEl>
                                        <p:attrNameLst>
                                          <p:attrName>ppt_x</p:attrName>
                                          <p:attrName>ppt_y</p:attrName>
                                        </p:attrNameLst>
                                      </p:cBhvr>
                                      <p:rCtr x="-1250" y="-718"/>
                                    </p:animMotion>
                                  </p:childTnLst>
                                </p:cTn>
                              </p:par>
                              <p:par>
                                <p:cTn id="20" presetID="10" presetClass="entr" presetSubtype="0" fill="hold" nodeType="withEffect">
                                  <p:stCondLst>
                                    <p:cond delay="60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par>
                                <p:cTn id="23" presetID="35" presetClass="path" presetSubtype="0" decel="100000" fill="hold" nodeType="withEffect">
                                  <p:stCondLst>
                                    <p:cond delay="600"/>
                                  </p:stCondLst>
                                  <p:childTnLst>
                                    <p:animMotion origin="layout" path="M 0.02487 0.01436 L 2.29167E-6 -3.33333E-6 " pathEditMode="relative" rAng="0" ptsTypes="AA">
                                      <p:cBhvr>
                                        <p:cTn id="24" dur="1000" fill="hold"/>
                                        <p:tgtEl>
                                          <p:spTgt spid="73"/>
                                        </p:tgtEl>
                                        <p:attrNameLst>
                                          <p:attrName>ppt_x</p:attrName>
                                          <p:attrName>ppt_y</p:attrName>
                                        </p:attrNameLst>
                                      </p:cBhvr>
                                      <p:rCtr x="-1250" y="-718"/>
                                    </p:animMotion>
                                  </p:childTnLst>
                                </p:cTn>
                              </p:par>
                              <p:par>
                                <p:cTn id="25" presetID="10" presetClass="entr" presetSubtype="0" fill="hold" grpId="0" nodeType="withEffect">
                                  <p:stCondLst>
                                    <p:cond delay="800"/>
                                  </p:stCondLst>
                                  <p:childTnLst>
                                    <p:set>
                                      <p:cBhvr>
                                        <p:cTn id="26" dur="1" fill="hold">
                                          <p:stCondLst>
                                            <p:cond delay="0"/>
                                          </p:stCondLst>
                                        </p:cTn>
                                        <p:tgtEl>
                                          <p:spTgt spid="72"/>
                                        </p:tgtEl>
                                        <p:attrNameLst>
                                          <p:attrName>style.visibility</p:attrName>
                                        </p:attrNameLst>
                                      </p:cBhvr>
                                      <p:to>
                                        <p:strVal val="visible"/>
                                      </p:to>
                                    </p:set>
                                    <p:animEffect transition="in" filter="fade">
                                      <p:cBhvr>
                                        <p:cTn id="27" dur="500"/>
                                        <p:tgtEl>
                                          <p:spTgt spid="72"/>
                                        </p:tgtEl>
                                      </p:cBhvr>
                                    </p:animEffect>
                                  </p:childTnLst>
                                </p:cTn>
                              </p:par>
                              <p:par>
                                <p:cTn id="28" presetID="35" presetClass="path" presetSubtype="0" decel="100000" fill="hold" grpId="1" nodeType="withEffect">
                                  <p:stCondLst>
                                    <p:cond delay="800"/>
                                  </p:stCondLst>
                                  <p:childTnLst>
                                    <p:animMotion origin="layout" path="M 0.02487 0.01436 L 2.29167E-6 -3.33333E-6 " pathEditMode="relative" rAng="0" ptsTypes="AA">
                                      <p:cBhvr>
                                        <p:cTn id="29" dur="1000" fill="hold"/>
                                        <p:tgtEl>
                                          <p:spTgt spid="72"/>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1" grpId="0">
        <p:bldAsOne/>
      </p:bldGraphic>
      <p:bldGraphic spid="71" grpId="1">
        <p:bldAsOne/>
      </p:bldGraphic>
      <p:bldP spid="72" grpId="0"/>
      <p:bldP spid="7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3850ECA-CA26-4DF0-B1AD-A6D1C1AD4A65}"/>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8FD28853-EC65-434D-B154-B6F5E1017E52}"/>
              </a:ext>
            </a:extLst>
          </p:cNvPr>
          <p:cNvPicPr>
            <a:picLocks noChangeAspect="1"/>
          </p:cNvPicPr>
          <p:nvPr/>
        </p:nvPicPr>
        <p:blipFill>
          <a:blip r:embed="rId4"/>
          <a:stretch>
            <a:fillRect/>
          </a:stretch>
        </p:blipFill>
        <p:spPr>
          <a:xfrm>
            <a:off x="5038211" y="385010"/>
            <a:ext cx="8251682" cy="6858000"/>
          </a:xfrm>
          <a:prstGeom prst="rect">
            <a:avLst/>
          </a:prstGeom>
        </p:spPr>
      </p:pic>
      <p:sp>
        <p:nvSpPr>
          <p:cNvPr id="5" name="椭圆 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78A8AE4-3782-420C-A556-D36BB64974B8}"/>
              </a:ext>
            </a:extLst>
          </p:cNvPr>
          <p:cNvSpPr/>
          <p:nvPr/>
        </p:nvSpPr>
        <p:spPr>
          <a:xfrm>
            <a:off x="618361" y="2513852"/>
            <a:ext cx="2077278" cy="2077278"/>
          </a:xfrm>
          <a:prstGeom prst="ellipse">
            <a:avLst/>
          </a:prstGeom>
          <a:gradFill>
            <a:gsLst>
              <a:gs pos="0">
                <a:srgbClr val="FF649E"/>
              </a:gs>
              <a:gs pos="100000">
                <a:srgbClr val="FA3777"/>
              </a:gs>
            </a:gsLst>
            <a:lin ang="5400000" scaled="1"/>
          </a:gradFill>
          <a:ln>
            <a:noFill/>
          </a:ln>
          <a:effectLst>
            <a:outerShdw blurRad="635000" dist="1270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solidFill>
                  <a:schemeClr val="bg1"/>
                </a:solidFill>
                <a:latin typeface="方正兰亭超细黑简体" panose="02000000000000000000" pitchFamily="2" charset="-122"/>
                <a:ea typeface="方正兰亭超细黑简体" panose="02000000000000000000" pitchFamily="2" charset="-122"/>
              </a:rPr>
              <a:t>2.5D</a:t>
            </a:r>
            <a:endParaRPr lang="zh-CN" altLang="en-US" sz="4000" dirty="0">
              <a:solidFill>
                <a:schemeClr val="bg1"/>
              </a:solidFill>
              <a:latin typeface="方正兰亭超细黑简体" panose="02000000000000000000" pitchFamily="2" charset="-122"/>
              <a:ea typeface="方正兰亭超细黑简体" panose="02000000000000000000" pitchFamily="2" charset="-122"/>
            </a:endParaRPr>
          </a:p>
        </p:txBody>
      </p:sp>
      <p:sp>
        <p:nvSpPr>
          <p:cNvPr id="6" name="文本框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C72FB15-10C2-4C19-B73F-4E87CA361141}"/>
              </a:ext>
            </a:extLst>
          </p:cNvPr>
          <p:cNvSpPr txBox="1"/>
          <p:nvPr/>
        </p:nvSpPr>
        <p:spPr>
          <a:xfrm>
            <a:off x="2695639" y="2898862"/>
            <a:ext cx="6265481" cy="1323439"/>
          </a:xfrm>
          <a:prstGeom prst="rect">
            <a:avLst/>
          </a:prstGeom>
          <a:noFill/>
        </p:spPr>
        <p:txBody>
          <a:bodyPr wrap="square" rtlCol="0">
            <a:spAutoFit/>
          </a:bodyPr>
          <a:lstStyle/>
          <a:p>
            <a:r>
              <a:rPr lang="en-US" altLang="zh-CN" sz="8000" dirty="0">
                <a:latin typeface="郑庆科黄油体Regular " panose="02000603000000000000" pitchFamily="2" charset="-122"/>
                <a:ea typeface="郑庆科黄油体Regular " panose="02000603000000000000" pitchFamily="2" charset="-122"/>
              </a:rPr>
              <a:t>THANKS</a:t>
            </a:r>
            <a:endParaRPr lang="zh-CN" altLang="en-US" sz="8000" dirty="0">
              <a:latin typeface="郑庆科黄油体Regular " panose="02000603000000000000" pitchFamily="2" charset="-122"/>
              <a:ea typeface="郑庆科黄油体Regular " panose="02000603000000000000" pitchFamily="2" charset="-122"/>
            </a:endParaRPr>
          </a:p>
        </p:txBody>
      </p:sp>
      <p:sp>
        <p:nvSpPr>
          <p:cNvPr id="7" name="椭圆 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F65C9E5-22FE-4A44-B457-49968597DDBC}"/>
              </a:ext>
            </a:extLst>
          </p:cNvPr>
          <p:cNvSpPr/>
          <p:nvPr/>
        </p:nvSpPr>
        <p:spPr>
          <a:xfrm>
            <a:off x="2304055" y="2025706"/>
            <a:ext cx="488146" cy="488146"/>
          </a:xfrm>
          <a:prstGeom prst="ellipse">
            <a:avLst/>
          </a:prstGeom>
          <a:gradFill>
            <a:gsLst>
              <a:gs pos="0">
                <a:srgbClr val="FFCF4A"/>
              </a:gs>
              <a:gs pos="100000">
                <a:srgbClr val="F7C22D"/>
              </a:gs>
            </a:gsLst>
            <a:lin ang="5400000" scaled="1"/>
          </a:gradFill>
          <a:ln>
            <a:noFill/>
          </a:ln>
          <a:effectLst>
            <a:outerShdw blurRad="254000" dist="635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6681D4D-7887-4324-A62A-3C86118F1E90}"/>
              </a:ext>
            </a:extLst>
          </p:cNvPr>
          <p:cNvSpPr/>
          <p:nvPr/>
        </p:nvSpPr>
        <p:spPr>
          <a:xfrm>
            <a:off x="2352336" y="4481800"/>
            <a:ext cx="783168" cy="783168"/>
          </a:xfrm>
          <a:prstGeom prst="ellipse">
            <a:avLst/>
          </a:pr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图文框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45A722A-0985-4B4B-AA05-F0EDFC8EEC1C}"/>
              </a:ext>
            </a:extLst>
          </p:cNvPr>
          <p:cNvSpPr/>
          <p:nvPr/>
        </p:nvSpPr>
        <p:spPr>
          <a:xfrm>
            <a:off x="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 name="文本框 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1347B76-6FE8-4390-9EA9-0C3D8FDB87EC}"/>
              </a:ext>
            </a:extLst>
          </p:cNvPr>
          <p:cNvSpPr txBox="1"/>
          <p:nvPr/>
        </p:nvSpPr>
        <p:spPr>
          <a:xfrm>
            <a:off x="10677226" y="739777"/>
            <a:ext cx="480333" cy="246221"/>
          </a:xfrm>
          <a:prstGeom prst="rect">
            <a:avLst/>
          </a:prstGeom>
          <a:noFill/>
        </p:spPr>
        <p:txBody>
          <a:bodyPr wrap="square" rtlCol="0">
            <a:spAutoFit/>
          </a:bodyPr>
          <a:lstStyle/>
          <a:p>
            <a:pPr algn="ctr"/>
            <a:r>
              <a:rPr lang="en-US" altLang="zh-CN" sz="1000" dirty="0">
                <a:latin typeface="Arial" panose="020B0604020202020204" pitchFamily="34" charset="0"/>
                <a:cs typeface="Arial" panose="020B0604020202020204" pitchFamily="34" charset="0"/>
              </a:rPr>
              <a:t>JOIN</a:t>
            </a:r>
            <a:endParaRPr lang="zh-CN" altLang="en-US" sz="1000">
              <a:latin typeface="Arial" panose="020B0604020202020204" pitchFamily="34" charset="0"/>
              <a:cs typeface="Arial" panose="020B0604020202020204" pitchFamily="34" charset="0"/>
            </a:endParaRPr>
          </a:p>
        </p:txBody>
      </p:sp>
      <p:sp>
        <p:nvSpPr>
          <p:cNvPr id="13" name="文本框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8E4FD18-DB15-4DF5-BC8A-9E534BD6B6CF}"/>
              </a:ext>
            </a:extLst>
          </p:cNvPr>
          <p:cNvSpPr txBox="1"/>
          <p:nvPr/>
        </p:nvSpPr>
        <p:spPr>
          <a:xfrm>
            <a:off x="985993" y="5878285"/>
            <a:ext cx="1231640" cy="246221"/>
          </a:xfrm>
          <a:prstGeom prst="rect">
            <a:avLst/>
          </a:prstGeom>
          <a:noFill/>
        </p:spPr>
        <p:txBody>
          <a:bodyPr wrap="square" rtlCol="0">
            <a:spAutoFit/>
          </a:bodyPr>
          <a:lstStyle/>
          <a:p>
            <a:pPr algn="ctr"/>
            <a:r>
              <a:rPr lang="en-US" altLang="zh-CN" sz="1000" dirty="0">
                <a:latin typeface="Meiryo UI" panose="020B0604030504040204" pitchFamily="34" charset="-128"/>
                <a:ea typeface="Meiryo UI" panose="020B0604030504040204" pitchFamily="34" charset="-128"/>
                <a:cs typeface="Meiryo UI" panose="020B0604030504040204" pitchFamily="34" charset="-128"/>
              </a:rPr>
              <a:t>VIEW PROFILE</a:t>
            </a:r>
            <a:endParaRPr lang="zh-CN" altLang="en-US" sz="10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14" name="文本框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71013C6-CA9E-41D4-A329-537F67123CB1}"/>
              </a:ext>
            </a:extLst>
          </p:cNvPr>
          <p:cNvSpPr txBox="1"/>
          <p:nvPr/>
        </p:nvSpPr>
        <p:spPr>
          <a:xfrm>
            <a:off x="11201083" y="3305889"/>
            <a:ext cx="328029" cy="246221"/>
          </a:xfrm>
          <a:prstGeom prst="rect">
            <a:avLst/>
          </a:prstGeom>
          <a:noFill/>
        </p:spPr>
        <p:txBody>
          <a:bodyPr wrap="square" rtlCol="0">
            <a:spAutoFit/>
          </a:bodyPr>
          <a:lstStyle/>
          <a:p>
            <a:pPr algn="ctr"/>
            <a:r>
              <a:rPr lang="en-US" altLang="zh-CN" sz="1000" dirty="0">
                <a:latin typeface="Arial" panose="020B0604020202020204" pitchFamily="34" charset="0"/>
                <a:cs typeface="Arial" panose="020B0604020202020204" pitchFamily="34" charset="0"/>
              </a:rPr>
              <a:t>18</a:t>
            </a:r>
            <a:endParaRPr lang="zh-CN" altLang="en-US" sz="1000">
              <a:latin typeface="Arial" panose="020B0604020202020204" pitchFamily="34" charset="0"/>
              <a:cs typeface="Arial" panose="020B0604020202020204" pitchFamily="34" charset="0"/>
            </a:endParaRPr>
          </a:p>
        </p:txBody>
      </p:sp>
      <p:cxnSp>
        <p:nvCxnSpPr>
          <p:cNvPr id="15" name="直接连接符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1139EBB-9AD1-4BEB-9E3B-FBCA49D3CF91}"/>
              </a:ext>
            </a:extLst>
          </p:cNvPr>
          <p:cNvCxnSpPr/>
          <p:nvPr/>
        </p:nvCxnSpPr>
        <p:spPr>
          <a:xfrm>
            <a:off x="11197219" y="3217069"/>
            <a:ext cx="3357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6DB610C-D0CB-4A14-8661-D833A5667A76}"/>
              </a:ext>
            </a:extLst>
          </p:cNvPr>
          <p:cNvCxnSpPr/>
          <p:nvPr/>
        </p:nvCxnSpPr>
        <p:spPr>
          <a:xfrm>
            <a:off x="11197219" y="3652838"/>
            <a:ext cx="33575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7" name="文本框 1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893D1F8-2551-426A-A6FD-0CBDF60C7CBC}"/>
              </a:ext>
            </a:extLst>
          </p:cNvPr>
          <p:cNvSpPr txBox="1"/>
          <p:nvPr/>
        </p:nvSpPr>
        <p:spPr>
          <a:xfrm>
            <a:off x="11201083" y="2967352"/>
            <a:ext cx="328029" cy="200055"/>
          </a:xfrm>
          <a:prstGeom prst="rect">
            <a:avLst/>
          </a:prstGeom>
          <a:noFill/>
        </p:spPr>
        <p:txBody>
          <a:bodyPr wrap="square" rtlCol="0">
            <a:spAutoFit/>
          </a:bodyPr>
          <a:lstStyle/>
          <a:p>
            <a:pPr algn="ctr"/>
            <a:r>
              <a:rPr lang="en-US" altLang="zh-CN" sz="700" dirty="0">
                <a:solidFill>
                  <a:schemeClr val="bg1">
                    <a:lumMod val="75000"/>
                  </a:schemeClr>
                </a:solidFill>
                <a:latin typeface="Arial" panose="020B0604020202020204" pitchFamily="34" charset="0"/>
                <a:cs typeface="Arial" panose="020B0604020202020204" pitchFamily="34" charset="0"/>
              </a:rPr>
              <a:t>17</a:t>
            </a:r>
            <a:endParaRPr lang="zh-CN" altLang="en-US" sz="700">
              <a:solidFill>
                <a:schemeClr val="bg1">
                  <a:lumMod val="75000"/>
                </a:schemeClr>
              </a:solidFill>
              <a:latin typeface="Arial" panose="020B0604020202020204" pitchFamily="34" charset="0"/>
              <a:cs typeface="Arial" panose="020B0604020202020204" pitchFamily="34" charset="0"/>
            </a:endParaRPr>
          </a:p>
        </p:txBody>
      </p:sp>
      <p:sp>
        <p:nvSpPr>
          <p:cNvPr id="18" name="文本框 1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600A6D0-3D9C-41ED-A83C-3AAC0B56589F}"/>
              </a:ext>
            </a:extLst>
          </p:cNvPr>
          <p:cNvSpPr txBox="1"/>
          <p:nvPr/>
        </p:nvSpPr>
        <p:spPr>
          <a:xfrm>
            <a:off x="11201083" y="3700777"/>
            <a:ext cx="328029" cy="200055"/>
          </a:xfrm>
          <a:prstGeom prst="rect">
            <a:avLst/>
          </a:prstGeom>
          <a:noFill/>
        </p:spPr>
        <p:txBody>
          <a:bodyPr wrap="square" rtlCol="0">
            <a:spAutoFit/>
          </a:bodyPr>
          <a:lstStyle/>
          <a:p>
            <a:pPr algn="ctr"/>
            <a:r>
              <a:rPr lang="en-US" altLang="zh-CN" sz="700" dirty="0">
                <a:solidFill>
                  <a:schemeClr val="bg1">
                    <a:lumMod val="75000"/>
                  </a:schemeClr>
                </a:solidFill>
                <a:latin typeface="Arial" panose="020B0604020202020204" pitchFamily="34" charset="0"/>
                <a:cs typeface="Arial" panose="020B0604020202020204" pitchFamily="34" charset="0"/>
              </a:rPr>
              <a:t>19</a:t>
            </a:r>
            <a:endParaRPr lang="zh-CN" altLang="en-US" sz="700">
              <a:solidFill>
                <a:schemeClr val="bg1">
                  <a:lumMod val="75000"/>
                </a:schemeClr>
              </a:solidFill>
              <a:latin typeface="Arial" panose="020B0604020202020204" pitchFamily="34" charset="0"/>
              <a:cs typeface="Arial" panose="020B0604020202020204" pitchFamily="34" charset="0"/>
            </a:endParaRPr>
          </a:p>
        </p:txBody>
      </p:sp>
      <p:grpSp>
        <p:nvGrpSpPr>
          <p:cNvPr id="19" name="组合 1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2938F8E-7A62-4234-863B-39AF40EDA8DE}"/>
              </a:ext>
            </a:extLst>
          </p:cNvPr>
          <p:cNvGrpSpPr/>
          <p:nvPr/>
        </p:nvGrpSpPr>
        <p:grpSpPr>
          <a:xfrm>
            <a:off x="675680" y="700567"/>
            <a:ext cx="292456" cy="307682"/>
            <a:chOff x="684225" y="709112"/>
            <a:chExt cx="551643" cy="580363"/>
          </a:xfrm>
          <a:solidFill>
            <a:srgbClr val="323337"/>
          </a:solidFill>
          <a:effectLst>
            <a:outerShdw blurRad="127000" dist="38100" dir="5400000" algn="t" rotWithShape="0">
              <a:srgbClr val="38316B">
                <a:alpha val="40000"/>
              </a:srgbClr>
            </a:outerShdw>
          </a:effectLst>
        </p:grpSpPr>
        <p:sp>
          <p:nvSpPr>
            <p:cNvPr id="20" name="圆角矩形 19">
              <a:extLst>
                <a:ext uri="{FF2B5EF4-FFF2-40B4-BE49-F238E27FC236}">
                  <a16:creationId xmlns:a16="http://schemas.microsoft.com/office/drawing/2014/main" id="{67AE4CDC-C222-4E3F-9168-8DBC9C3CB416}"/>
                </a:ext>
              </a:extLst>
            </p:cNvPr>
            <p:cNvSpPr/>
            <p:nvPr/>
          </p:nvSpPr>
          <p:spPr>
            <a:xfrm rot="900000">
              <a:off x="684225" y="854412"/>
              <a:ext cx="86573" cy="271673"/>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角矩形 20">
              <a:extLst>
                <a:ext uri="{FF2B5EF4-FFF2-40B4-BE49-F238E27FC236}">
                  <a16:creationId xmlns:a16="http://schemas.microsoft.com/office/drawing/2014/main" id="{62962BBF-B268-47EB-8BBB-1FFA0DB9B38A}"/>
                </a:ext>
              </a:extLst>
            </p:cNvPr>
            <p:cNvSpPr/>
            <p:nvPr/>
          </p:nvSpPr>
          <p:spPr>
            <a:xfrm rot="900000">
              <a:off x="857090" y="709112"/>
              <a:ext cx="86863" cy="442386"/>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a:extLst>
                <a:ext uri="{FF2B5EF4-FFF2-40B4-BE49-F238E27FC236}">
                  <a16:creationId xmlns:a16="http://schemas.microsoft.com/office/drawing/2014/main" id="{8EB8814D-9D7B-4C3E-AC98-EC3246C414B9}"/>
                </a:ext>
              </a:extLst>
            </p:cNvPr>
            <p:cNvSpPr/>
            <p:nvPr/>
          </p:nvSpPr>
          <p:spPr>
            <a:xfrm rot="900000">
              <a:off x="976140" y="847089"/>
              <a:ext cx="86863" cy="442386"/>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a:extLst>
                <a:ext uri="{FF2B5EF4-FFF2-40B4-BE49-F238E27FC236}">
                  <a16:creationId xmlns:a16="http://schemas.microsoft.com/office/drawing/2014/main" id="{0427AEF0-493F-4713-9573-DD848973D9F0}"/>
                </a:ext>
              </a:extLst>
            </p:cNvPr>
            <p:cNvSpPr/>
            <p:nvPr/>
          </p:nvSpPr>
          <p:spPr>
            <a:xfrm rot="900000">
              <a:off x="1149295" y="854412"/>
              <a:ext cx="86573" cy="271673"/>
            </a:xfrm>
            <a:prstGeom prst="roundRect">
              <a:avLst>
                <a:gd name="adj" fmla="val 50000"/>
              </a:avLst>
            </a:prstGeom>
            <a:gradFill>
              <a:gsLst>
                <a:gs pos="0">
                  <a:srgbClr val="534A84"/>
                </a:gs>
                <a:gs pos="100000">
                  <a:srgbClr val="38316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文本框 2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D45F1DF-AF8D-421A-B3F5-A693AA3E2EB5}"/>
              </a:ext>
            </a:extLst>
          </p:cNvPr>
          <p:cNvSpPr txBox="1"/>
          <p:nvPr/>
        </p:nvSpPr>
        <p:spPr>
          <a:xfrm>
            <a:off x="560471" y="1211008"/>
            <a:ext cx="1285977" cy="246221"/>
          </a:xfrm>
          <a:prstGeom prst="rect">
            <a:avLst/>
          </a:prstGeom>
          <a:noFill/>
        </p:spPr>
        <p:txBody>
          <a:bodyPr wrap="square" rtlCol="0">
            <a:spAutoFit/>
          </a:bodyPr>
          <a:lstStyle/>
          <a:p>
            <a:r>
              <a:rPr lang="en-US" altLang="zh-CN" sz="1000" dirty="0">
                <a:latin typeface="Meiryo UI" panose="020B0604030504040204" pitchFamily="34" charset="-128"/>
                <a:ea typeface="Meiryo UI" panose="020B0604030504040204" pitchFamily="34" charset="-128"/>
                <a:cs typeface="Meiryo UI" panose="020B0604030504040204" pitchFamily="34" charset="-128"/>
              </a:rPr>
              <a:t>DESIGNERS</a:t>
            </a:r>
            <a:endParaRPr lang="zh-CN" altLang="en-US" sz="1000">
              <a:latin typeface="Meiryo UI" panose="020B0604030504040204" pitchFamily="34" charset="-128"/>
              <a:ea typeface="Meiryo UI" panose="020B0604030504040204" pitchFamily="34" charset="-128"/>
              <a:cs typeface="Meiryo UI" panose="020B0604030504040204" pitchFamily="34" charset="-128"/>
            </a:endParaRPr>
          </a:p>
        </p:txBody>
      </p:sp>
      <p:sp>
        <p:nvSpPr>
          <p:cNvPr id="25" name="文本框 2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8D79806-BC52-4021-8E20-92D951FB2D20}"/>
              </a:ext>
            </a:extLst>
          </p:cNvPr>
          <p:cNvSpPr txBox="1"/>
          <p:nvPr/>
        </p:nvSpPr>
        <p:spPr>
          <a:xfrm>
            <a:off x="560471" y="1471091"/>
            <a:ext cx="1285977" cy="246221"/>
          </a:xfrm>
          <a:prstGeom prst="rect">
            <a:avLst/>
          </a:prstGeom>
          <a:noFill/>
        </p:spPr>
        <p:txBody>
          <a:bodyPr wrap="square" rtlCol="0">
            <a:spAutoFit/>
          </a:bodyPr>
          <a:lstStyle/>
          <a:p>
            <a:r>
              <a:rPr lang="en-US" altLang="zh-CN" sz="1000" dirty="0">
                <a:latin typeface="Meiryo UI" panose="020B0604030504040204" pitchFamily="34" charset="-128"/>
                <a:ea typeface="Meiryo UI" panose="020B0604030504040204" pitchFamily="34" charset="-128"/>
                <a:cs typeface="Meiryo UI" panose="020B0604030504040204" pitchFamily="34" charset="-128"/>
              </a:rPr>
              <a:t>GALLERY</a:t>
            </a:r>
            <a:endParaRPr lang="zh-CN" altLang="en-US" sz="1000" dirty="0">
              <a:latin typeface="Meiryo UI" panose="020B0604030504040204" pitchFamily="34" charset="-128"/>
              <a:ea typeface="Meiryo UI" panose="020B0604030504040204" pitchFamily="34" charset="-128"/>
              <a:cs typeface="Meiryo UI" panose="020B0604030504040204" pitchFamily="34" charset="-128"/>
            </a:endParaRPr>
          </a:p>
        </p:txBody>
      </p:sp>
      <p:sp>
        <p:nvSpPr>
          <p:cNvPr id="26" name="文本框 2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AF776C6-7B23-4BB4-82B6-DBADC7886E83}"/>
              </a:ext>
            </a:extLst>
          </p:cNvPr>
          <p:cNvSpPr txBox="1"/>
          <p:nvPr/>
        </p:nvSpPr>
        <p:spPr>
          <a:xfrm>
            <a:off x="560471" y="1731173"/>
            <a:ext cx="1285977" cy="246221"/>
          </a:xfrm>
          <a:prstGeom prst="rect">
            <a:avLst/>
          </a:prstGeom>
          <a:noFill/>
        </p:spPr>
        <p:txBody>
          <a:bodyPr wrap="square" rtlCol="0">
            <a:spAutoFit/>
          </a:bodyPr>
          <a:lstStyle/>
          <a:p>
            <a:r>
              <a:rPr lang="en-US" altLang="zh-CN" sz="1000" dirty="0">
                <a:latin typeface="Meiryo UI" panose="020B0604030504040204" pitchFamily="34" charset="-128"/>
                <a:ea typeface="Meiryo UI" panose="020B0604030504040204" pitchFamily="34" charset="-128"/>
                <a:cs typeface="Meiryo UI" panose="020B0604030504040204" pitchFamily="34" charset="-128"/>
              </a:rPr>
              <a:t>MORE</a:t>
            </a:r>
            <a:endParaRPr lang="zh-CN" altLang="en-US" sz="1000">
              <a:latin typeface="Meiryo UI" panose="020B0604030504040204" pitchFamily="34" charset="-128"/>
              <a:ea typeface="Meiryo UI" panose="020B0604030504040204" pitchFamily="34" charset="-128"/>
              <a:cs typeface="Meiryo UI" panose="020B0604030504040204" pitchFamily="34" charset="-128"/>
            </a:endParaRPr>
          </a:p>
        </p:txBody>
      </p:sp>
      <p:grpSp>
        <p:nvGrpSpPr>
          <p:cNvPr id="27" name="组合 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50AF8C6-86AF-42FA-994A-BA619BC6A095}"/>
              </a:ext>
            </a:extLst>
          </p:cNvPr>
          <p:cNvGrpSpPr/>
          <p:nvPr/>
        </p:nvGrpSpPr>
        <p:grpSpPr>
          <a:xfrm>
            <a:off x="11206884" y="699602"/>
            <a:ext cx="326572" cy="326572"/>
            <a:chOff x="11206884" y="699602"/>
            <a:chExt cx="326572" cy="326572"/>
          </a:xfrm>
        </p:grpSpPr>
        <p:sp>
          <p:nvSpPr>
            <p:cNvPr id="28" name="椭圆 27">
              <a:extLst>
                <a:ext uri="{FF2B5EF4-FFF2-40B4-BE49-F238E27FC236}">
                  <a16:creationId xmlns:a16="http://schemas.microsoft.com/office/drawing/2014/main" id="{25E2105D-E4C2-4746-91C6-F427BD1B300F}"/>
                </a:ext>
              </a:extLst>
            </p:cNvPr>
            <p:cNvSpPr/>
            <p:nvPr/>
          </p:nvSpPr>
          <p:spPr>
            <a:xfrm>
              <a:off x="11206884" y="699602"/>
              <a:ext cx="326572" cy="326572"/>
            </a:xfrm>
            <a:prstGeom prst="ellipse">
              <a:avLst/>
            </a:prstGeom>
            <a:gradFill>
              <a:gsLst>
                <a:gs pos="0">
                  <a:srgbClr val="64CEF4"/>
                </a:gs>
                <a:gs pos="100000">
                  <a:srgbClr val="57B2FE"/>
                </a:gs>
              </a:gsLst>
              <a:lin ang="5400000" scaled="1"/>
            </a:gradFill>
            <a:ln>
              <a:noFill/>
            </a:ln>
            <a:effectLst>
              <a:outerShdw blurRad="1270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加号 28">
              <a:extLst>
                <a:ext uri="{FF2B5EF4-FFF2-40B4-BE49-F238E27FC236}">
                  <a16:creationId xmlns:a16="http://schemas.microsoft.com/office/drawing/2014/main" id="{D36FF96C-2C8D-4F31-90A0-A833A4ED8B74}"/>
                </a:ext>
              </a:extLst>
            </p:cNvPr>
            <p:cNvSpPr/>
            <p:nvPr/>
          </p:nvSpPr>
          <p:spPr>
            <a:xfrm>
              <a:off x="11286826" y="779544"/>
              <a:ext cx="166688" cy="166688"/>
            </a:xfrm>
            <a:prstGeom prst="mathPlus">
              <a:avLst>
                <a:gd name="adj1" fmla="val 63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74765F0-C468-4087-97DA-B685AB9F5EB1}"/>
              </a:ext>
            </a:extLst>
          </p:cNvPr>
          <p:cNvGrpSpPr/>
          <p:nvPr/>
        </p:nvGrpSpPr>
        <p:grpSpPr>
          <a:xfrm>
            <a:off x="618361" y="5833444"/>
            <a:ext cx="335902" cy="335902"/>
            <a:chOff x="11201721" y="5833444"/>
            <a:chExt cx="335902" cy="335902"/>
          </a:xfrm>
        </p:grpSpPr>
        <p:sp>
          <p:nvSpPr>
            <p:cNvPr id="31" name="椭圆 30">
              <a:extLst>
                <a:ext uri="{FF2B5EF4-FFF2-40B4-BE49-F238E27FC236}">
                  <a16:creationId xmlns:a16="http://schemas.microsoft.com/office/drawing/2014/main" id="{12340655-8994-4B09-998E-AE70643621CD}"/>
                </a:ext>
              </a:extLst>
            </p:cNvPr>
            <p:cNvSpPr/>
            <p:nvPr/>
          </p:nvSpPr>
          <p:spPr>
            <a:xfrm>
              <a:off x="11201721" y="5833444"/>
              <a:ext cx="335902" cy="335902"/>
            </a:xfrm>
            <a:prstGeom prst="ellipse">
              <a:avLst/>
            </a:prstGeom>
            <a:gradFill>
              <a:gsLst>
                <a:gs pos="0">
                  <a:srgbClr val="FFCF4A"/>
                </a:gs>
                <a:gs pos="100000">
                  <a:srgbClr val="F7C22D"/>
                </a:gs>
              </a:gsLst>
              <a:lin ang="5400000" scaled="1"/>
            </a:gradFill>
            <a:ln>
              <a:noFill/>
            </a:ln>
            <a:effectLst>
              <a:outerShdw blurRad="1270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25">
              <a:extLst>
                <a:ext uri="{FF2B5EF4-FFF2-40B4-BE49-F238E27FC236}">
                  <a16:creationId xmlns:a16="http://schemas.microsoft.com/office/drawing/2014/main" id="{CE5C181A-4F4C-45AB-B464-B41580977792}"/>
                </a:ext>
              </a:extLst>
            </p:cNvPr>
            <p:cNvSpPr>
              <a:spLocks/>
            </p:cNvSpPr>
            <p:nvPr/>
          </p:nvSpPr>
          <p:spPr bwMode="auto">
            <a:xfrm>
              <a:off x="11292678" y="5942658"/>
              <a:ext cx="153988" cy="117475"/>
            </a:xfrm>
            <a:custGeom>
              <a:avLst/>
              <a:gdLst>
                <a:gd name="T0" fmla="*/ 299 w 306"/>
                <a:gd name="T1" fmla="*/ 129 h 234"/>
                <a:gd name="T2" fmla="*/ 200 w 306"/>
                <a:gd name="T3" fmla="*/ 229 h 234"/>
                <a:gd name="T4" fmla="*/ 188 w 306"/>
                <a:gd name="T5" fmla="*/ 234 h 234"/>
                <a:gd name="T6" fmla="*/ 177 w 306"/>
                <a:gd name="T7" fmla="*/ 229 h 234"/>
                <a:gd name="T8" fmla="*/ 177 w 306"/>
                <a:gd name="T9" fmla="*/ 207 h 234"/>
                <a:gd name="T10" fmla="*/ 249 w 306"/>
                <a:gd name="T11" fmla="*/ 134 h 234"/>
                <a:gd name="T12" fmla="*/ 16 w 306"/>
                <a:gd name="T13" fmla="*/ 134 h 234"/>
                <a:gd name="T14" fmla="*/ 0 w 306"/>
                <a:gd name="T15" fmla="*/ 118 h 234"/>
                <a:gd name="T16" fmla="*/ 16 w 306"/>
                <a:gd name="T17" fmla="*/ 102 h 234"/>
                <a:gd name="T18" fmla="*/ 249 w 306"/>
                <a:gd name="T19" fmla="*/ 102 h 234"/>
                <a:gd name="T20" fmla="*/ 177 w 306"/>
                <a:gd name="T21" fmla="*/ 29 h 234"/>
                <a:gd name="T22" fmla="*/ 177 w 306"/>
                <a:gd name="T23" fmla="*/ 7 h 234"/>
                <a:gd name="T24" fmla="*/ 200 w 306"/>
                <a:gd name="T25" fmla="*/ 7 h 234"/>
                <a:gd name="T26" fmla="*/ 299 w 306"/>
                <a:gd name="T27" fmla="*/ 107 h 234"/>
                <a:gd name="T28" fmla="*/ 299 w 306"/>
                <a:gd name="T29" fmla="*/ 12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6" h="234">
                  <a:moveTo>
                    <a:pt x="299" y="129"/>
                  </a:moveTo>
                  <a:cubicBezTo>
                    <a:pt x="200" y="229"/>
                    <a:pt x="200" y="229"/>
                    <a:pt x="200" y="229"/>
                  </a:cubicBezTo>
                  <a:cubicBezTo>
                    <a:pt x="196" y="232"/>
                    <a:pt x="192" y="234"/>
                    <a:pt x="188" y="234"/>
                  </a:cubicBezTo>
                  <a:cubicBezTo>
                    <a:pt x="184" y="234"/>
                    <a:pt x="180" y="232"/>
                    <a:pt x="177" y="229"/>
                  </a:cubicBezTo>
                  <a:cubicBezTo>
                    <a:pt x="171" y="223"/>
                    <a:pt x="171" y="213"/>
                    <a:pt x="177" y="207"/>
                  </a:cubicBezTo>
                  <a:cubicBezTo>
                    <a:pt x="249" y="134"/>
                    <a:pt x="249" y="134"/>
                    <a:pt x="249" y="134"/>
                  </a:cubicBezTo>
                  <a:cubicBezTo>
                    <a:pt x="16" y="134"/>
                    <a:pt x="16" y="134"/>
                    <a:pt x="16" y="134"/>
                  </a:cubicBezTo>
                  <a:cubicBezTo>
                    <a:pt x="7" y="134"/>
                    <a:pt x="0" y="127"/>
                    <a:pt x="0" y="118"/>
                  </a:cubicBezTo>
                  <a:cubicBezTo>
                    <a:pt x="0" y="109"/>
                    <a:pt x="7" y="102"/>
                    <a:pt x="16" y="102"/>
                  </a:cubicBezTo>
                  <a:cubicBezTo>
                    <a:pt x="249" y="102"/>
                    <a:pt x="249" y="102"/>
                    <a:pt x="249" y="102"/>
                  </a:cubicBezTo>
                  <a:cubicBezTo>
                    <a:pt x="177" y="29"/>
                    <a:pt x="177" y="29"/>
                    <a:pt x="177" y="29"/>
                  </a:cubicBezTo>
                  <a:cubicBezTo>
                    <a:pt x="171" y="23"/>
                    <a:pt x="171" y="13"/>
                    <a:pt x="177" y="7"/>
                  </a:cubicBezTo>
                  <a:cubicBezTo>
                    <a:pt x="183" y="0"/>
                    <a:pt x="193" y="0"/>
                    <a:pt x="200" y="7"/>
                  </a:cubicBezTo>
                  <a:cubicBezTo>
                    <a:pt x="299" y="107"/>
                    <a:pt x="299" y="107"/>
                    <a:pt x="299" y="107"/>
                  </a:cubicBezTo>
                  <a:cubicBezTo>
                    <a:pt x="306" y="113"/>
                    <a:pt x="306" y="123"/>
                    <a:pt x="299" y="1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8723088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6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5" presetClass="path" presetSubtype="0" decel="100000" fill="hold" nodeType="withEffect">
                                  <p:stCondLst>
                                    <p:cond delay="600"/>
                                  </p:stCondLst>
                                  <p:childTnLst>
                                    <p:animMotion origin="layout" path="M -0.01927 -0.02824 L -2.70833E-6 -4.81481E-6 " pathEditMode="relative" rAng="0" ptsTypes="AA">
                                      <p:cBhvr>
                                        <p:cTn id="9" dur="1000" fill="hold"/>
                                        <p:tgtEl>
                                          <p:spTgt spid="19"/>
                                        </p:tgtEl>
                                        <p:attrNameLst>
                                          <p:attrName>ppt_x</p:attrName>
                                          <p:attrName>ppt_y</p:attrName>
                                        </p:attrNameLst>
                                      </p:cBhvr>
                                      <p:rCtr x="964" y="1412"/>
                                    </p:animMotion>
                                  </p:childTnLst>
                                </p:cTn>
                              </p:par>
                              <p:par>
                                <p:cTn id="10" presetID="10" presetClass="entr" presetSubtype="0" fill="hold" grpId="0" nodeType="withEffect">
                                  <p:stCondLst>
                                    <p:cond delay="4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35" presetClass="path" presetSubtype="0" decel="100000" fill="hold" grpId="1" nodeType="withEffect">
                                  <p:stCondLst>
                                    <p:cond delay="400"/>
                                  </p:stCondLst>
                                  <p:childTnLst>
                                    <p:animMotion origin="layout" path="M -0.01927 -0.02824 L -2.70833E-6 -4.81481E-6 " pathEditMode="relative" rAng="0" ptsTypes="AA">
                                      <p:cBhvr>
                                        <p:cTn id="14" dur="1000" fill="hold"/>
                                        <p:tgtEl>
                                          <p:spTgt spid="24"/>
                                        </p:tgtEl>
                                        <p:attrNameLst>
                                          <p:attrName>ppt_x</p:attrName>
                                          <p:attrName>ppt_y</p:attrName>
                                        </p:attrNameLst>
                                      </p:cBhvr>
                                      <p:rCtr x="964" y="1412"/>
                                    </p:animMotion>
                                  </p:childTnLst>
                                </p:cTn>
                              </p:par>
                              <p:par>
                                <p:cTn id="15" presetID="10" presetClass="entr" presetSubtype="0" fill="hold" grpId="0"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35" presetClass="path" presetSubtype="0" decel="100000" fill="hold" grpId="1" nodeType="withEffect">
                                  <p:stCondLst>
                                    <p:cond delay="200"/>
                                  </p:stCondLst>
                                  <p:childTnLst>
                                    <p:animMotion origin="layout" path="M -0.01927 -0.02824 L -2.70833E-6 -4.81481E-6 " pathEditMode="relative" rAng="0" ptsTypes="AA">
                                      <p:cBhvr>
                                        <p:cTn id="19" dur="1000" fill="hold"/>
                                        <p:tgtEl>
                                          <p:spTgt spid="25"/>
                                        </p:tgtEl>
                                        <p:attrNameLst>
                                          <p:attrName>ppt_x</p:attrName>
                                          <p:attrName>ppt_y</p:attrName>
                                        </p:attrNameLst>
                                      </p:cBhvr>
                                      <p:rCtr x="964" y="1412"/>
                                    </p:animMotion>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35" presetClass="path" presetSubtype="0" decel="100000" fill="hold" grpId="1" nodeType="withEffect">
                                  <p:stCondLst>
                                    <p:cond delay="0"/>
                                  </p:stCondLst>
                                  <p:childTnLst>
                                    <p:animMotion origin="layout" path="M -0.01927 -0.02824 L -2.70833E-6 -4.81481E-6 " pathEditMode="relative" rAng="0" ptsTypes="AA">
                                      <p:cBhvr>
                                        <p:cTn id="24" dur="1000" fill="hold"/>
                                        <p:tgtEl>
                                          <p:spTgt spid="26"/>
                                        </p:tgtEl>
                                        <p:attrNameLst>
                                          <p:attrName>ppt_x</p:attrName>
                                          <p:attrName>ppt_y</p:attrName>
                                        </p:attrNameLst>
                                      </p:cBhvr>
                                      <p:rCtr x="964" y="1412"/>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5" presetClass="path" presetSubtype="0" decel="100000" fill="hold" grpId="1" nodeType="withEffect">
                                  <p:stCondLst>
                                    <p:cond delay="0"/>
                                  </p:stCondLst>
                                  <p:childTnLst>
                                    <p:animMotion origin="layout" path="M 0.0181 0.0294 L 2.29167E-6 -4.81481E-6 " pathEditMode="relative" rAng="0" ptsTypes="AA">
                                      <p:cBhvr>
                                        <p:cTn id="29" dur="1000" fill="hold"/>
                                        <p:tgtEl>
                                          <p:spTgt spid="13"/>
                                        </p:tgtEl>
                                        <p:attrNameLst>
                                          <p:attrName>ppt_x</p:attrName>
                                          <p:attrName>ppt_y</p:attrName>
                                        </p:attrNameLst>
                                      </p:cBhvr>
                                      <p:rCtr x="-911" y="-1481"/>
                                    </p:animMotion>
                                  </p:childTnLst>
                                </p:cTn>
                              </p:par>
                              <p:par>
                                <p:cTn id="30" presetID="10" presetClass="entr" presetSubtype="0" fill="hold" nodeType="withEffect">
                                  <p:stCondLst>
                                    <p:cond delay="2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35" presetClass="path" presetSubtype="0" decel="100000" fill="hold" nodeType="withEffect">
                                  <p:stCondLst>
                                    <p:cond delay="200"/>
                                  </p:stCondLst>
                                  <p:childTnLst>
                                    <p:animMotion origin="layout" path="M 0.0181 0.0294 L 2.29167E-6 -4.81481E-6 " pathEditMode="relative" rAng="0" ptsTypes="AA">
                                      <p:cBhvr>
                                        <p:cTn id="34" dur="1000" fill="hold"/>
                                        <p:tgtEl>
                                          <p:spTgt spid="30"/>
                                        </p:tgtEl>
                                        <p:attrNameLst>
                                          <p:attrName>ppt_x</p:attrName>
                                          <p:attrName>ppt_y</p:attrName>
                                        </p:attrNameLst>
                                      </p:cBhvr>
                                      <p:rCtr x="-911" y="-1481"/>
                                    </p:animMotion>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35" presetClass="path" presetSubtype="0" decel="100000" fill="hold" grpId="1" nodeType="withEffect">
                                  <p:stCondLst>
                                    <p:cond delay="0"/>
                                  </p:stCondLst>
                                  <p:childTnLst>
                                    <p:animMotion origin="layout" path="M 0.01667 2.96296E-6 L 1.25E-6 2.96296E-6 " pathEditMode="relative" rAng="0" ptsTypes="AA">
                                      <p:cBhvr>
                                        <p:cTn id="39" dur="1000" fill="hold"/>
                                        <p:tgtEl>
                                          <p:spTgt spid="17"/>
                                        </p:tgtEl>
                                        <p:attrNameLst>
                                          <p:attrName>ppt_x</p:attrName>
                                          <p:attrName>ppt_y</p:attrName>
                                        </p:attrNameLst>
                                      </p:cBhvr>
                                      <p:rCtr x="-833" y="0"/>
                                    </p:animMotion>
                                  </p:childTnLst>
                                </p:cTn>
                              </p:par>
                              <p:par>
                                <p:cTn id="40" presetID="10" presetClass="entr" presetSubtype="0" fill="hold" nodeType="withEffect">
                                  <p:stCondLst>
                                    <p:cond delay="2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35" presetClass="path" presetSubtype="0" decel="100000" fill="hold" nodeType="withEffect">
                                  <p:stCondLst>
                                    <p:cond delay="200"/>
                                  </p:stCondLst>
                                  <p:childTnLst>
                                    <p:animMotion origin="layout" path="M 0.01667 2.96296E-6 L 1.25E-6 2.96296E-6 " pathEditMode="relative" rAng="0" ptsTypes="AA">
                                      <p:cBhvr>
                                        <p:cTn id="44" dur="1000" fill="hold"/>
                                        <p:tgtEl>
                                          <p:spTgt spid="15"/>
                                        </p:tgtEl>
                                        <p:attrNameLst>
                                          <p:attrName>ppt_x</p:attrName>
                                          <p:attrName>ppt_y</p:attrName>
                                        </p:attrNameLst>
                                      </p:cBhvr>
                                      <p:rCtr x="-833" y="0"/>
                                    </p:animMotion>
                                  </p:childTnLst>
                                </p:cTn>
                              </p:par>
                              <p:par>
                                <p:cTn id="45" presetID="10" presetClass="entr" presetSubtype="0" fill="hold" grpId="0" nodeType="withEffect">
                                  <p:stCondLst>
                                    <p:cond delay="40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35" presetClass="path" presetSubtype="0" decel="100000" fill="hold" grpId="1" nodeType="withEffect">
                                  <p:stCondLst>
                                    <p:cond delay="400"/>
                                  </p:stCondLst>
                                  <p:childTnLst>
                                    <p:animMotion origin="layout" path="M 0.01667 2.96296E-6 L 1.25E-6 2.96296E-6 " pathEditMode="relative" rAng="0" ptsTypes="AA">
                                      <p:cBhvr>
                                        <p:cTn id="49" dur="1000" fill="hold"/>
                                        <p:tgtEl>
                                          <p:spTgt spid="14"/>
                                        </p:tgtEl>
                                        <p:attrNameLst>
                                          <p:attrName>ppt_x</p:attrName>
                                          <p:attrName>ppt_y</p:attrName>
                                        </p:attrNameLst>
                                      </p:cBhvr>
                                      <p:rCtr x="-833" y="0"/>
                                    </p:animMotion>
                                  </p:childTnLst>
                                </p:cTn>
                              </p:par>
                              <p:par>
                                <p:cTn id="50" presetID="10" presetClass="entr" presetSubtype="0" fill="hold" nodeType="withEffect">
                                  <p:stCondLst>
                                    <p:cond delay="60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35" presetClass="path" presetSubtype="0" decel="100000" fill="hold" nodeType="withEffect">
                                  <p:stCondLst>
                                    <p:cond delay="600"/>
                                  </p:stCondLst>
                                  <p:childTnLst>
                                    <p:animMotion origin="layout" path="M 0.01667 2.96296E-6 L 1.25E-6 2.96296E-6 " pathEditMode="relative" rAng="0" ptsTypes="AA">
                                      <p:cBhvr>
                                        <p:cTn id="54" dur="1000" fill="hold"/>
                                        <p:tgtEl>
                                          <p:spTgt spid="16"/>
                                        </p:tgtEl>
                                        <p:attrNameLst>
                                          <p:attrName>ppt_x</p:attrName>
                                          <p:attrName>ppt_y</p:attrName>
                                        </p:attrNameLst>
                                      </p:cBhvr>
                                      <p:rCtr x="-833" y="0"/>
                                    </p:animMotion>
                                  </p:childTnLst>
                                </p:cTn>
                              </p:par>
                              <p:par>
                                <p:cTn id="55" presetID="10" presetClass="entr" presetSubtype="0" fill="hold" grpId="0" nodeType="withEffect">
                                  <p:stCondLst>
                                    <p:cond delay="80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35" presetClass="path" presetSubtype="0" decel="100000" fill="hold" grpId="1" nodeType="withEffect">
                                  <p:stCondLst>
                                    <p:cond delay="800"/>
                                  </p:stCondLst>
                                  <p:childTnLst>
                                    <p:animMotion origin="layout" path="M 0.01667 2.96296E-6 L 1.25E-6 2.96296E-6 " pathEditMode="relative" rAng="0" ptsTypes="AA">
                                      <p:cBhvr>
                                        <p:cTn id="59" dur="1000" fill="hold"/>
                                        <p:tgtEl>
                                          <p:spTgt spid="18"/>
                                        </p:tgtEl>
                                        <p:attrNameLst>
                                          <p:attrName>ppt_x</p:attrName>
                                          <p:attrName>ppt_y</p:attrName>
                                        </p:attrNameLst>
                                      </p:cBhvr>
                                      <p:rCtr x="-833" y="0"/>
                                    </p:animMotion>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35" presetClass="path" presetSubtype="0" decel="100000" fill="hold" grpId="1" nodeType="withEffect">
                                  <p:stCondLst>
                                    <p:cond delay="0"/>
                                  </p:stCondLst>
                                  <p:childTnLst>
                                    <p:animMotion origin="layout" path="M 0.01901 -0.02824 L 2.29167E-6 -4.81481E-6 " pathEditMode="relative" rAng="0" ptsTypes="AA">
                                      <p:cBhvr>
                                        <p:cTn id="64" dur="1000" fill="hold"/>
                                        <p:tgtEl>
                                          <p:spTgt spid="10"/>
                                        </p:tgtEl>
                                        <p:attrNameLst>
                                          <p:attrName>ppt_x</p:attrName>
                                          <p:attrName>ppt_y</p:attrName>
                                        </p:attrNameLst>
                                      </p:cBhvr>
                                      <p:rCtr x="-951" y="1412"/>
                                    </p:animMotion>
                                  </p:childTnLst>
                                </p:cTn>
                              </p:par>
                              <p:par>
                                <p:cTn id="65" presetID="10" presetClass="entr" presetSubtype="0" fill="hold" nodeType="withEffect">
                                  <p:stCondLst>
                                    <p:cond delay="20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par>
                                <p:cTn id="68" presetID="35" presetClass="path" presetSubtype="0" decel="100000" fill="hold" nodeType="withEffect">
                                  <p:stCondLst>
                                    <p:cond delay="200"/>
                                  </p:stCondLst>
                                  <p:childTnLst>
                                    <p:animMotion origin="layout" path="M 0.01901 -0.02824 L 2.29167E-6 -4.81481E-6 " pathEditMode="relative" rAng="0" ptsTypes="AA">
                                      <p:cBhvr>
                                        <p:cTn id="69" dur="1000" fill="hold"/>
                                        <p:tgtEl>
                                          <p:spTgt spid="27"/>
                                        </p:tgtEl>
                                        <p:attrNameLst>
                                          <p:attrName>ppt_x</p:attrName>
                                          <p:attrName>ppt_y</p:attrName>
                                        </p:attrNameLst>
                                      </p:cBhvr>
                                      <p:rCtr x="-951" y="1412"/>
                                    </p:animMotion>
                                  </p:childTnLst>
                                </p:cTn>
                              </p:par>
                              <p:par>
                                <p:cTn id="70" presetID="10" presetClass="entr" presetSubtype="0" fill="hold" grpId="0"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fade">
                                      <p:cBhvr>
                                        <p:cTn id="72" dur="500"/>
                                        <p:tgtEl>
                                          <p:spTgt spid="5"/>
                                        </p:tgtEl>
                                      </p:cBhvr>
                                    </p:animEffect>
                                  </p:childTnLst>
                                </p:cTn>
                              </p:par>
                              <p:par>
                                <p:cTn id="73" presetID="35" presetClass="path" presetSubtype="0" decel="100000" fill="hold" grpId="1" nodeType="withEffect">
                                  <p:stCondLst>
                                    <p:cond delay="0"/>
                                  </p:stCondLst>
                                  <p:childTnLst>
                                    <p:animMotion origin="layout" path="M 0.01667 2.96296E-6 L 1.25E-6 2.96296E-6 " pathEditMode="relative" rAng="0" ptsTypes="AA">
                                      <p:cBhvr>
                                        <p:cTn id="74" dur="1000" fill="hold"/>
                                        <p:tgtEl>
                                          <p:spTgt spid="5"/>
                                        </p:tgtEl>
                                        <p:attrNameLst>
                                          <p:attrName>ppt_x</p:attrName>
                                          <p:attrName>ppt_y</p:attrName>
                                        </p:attrNameLst>
                                      </p:cBhvr>
                                      <p:rCtr x="-833" y="0"/>
                                    </p:animMotion>
                                  </p:childTnLst>
                                </p:cTn>
                              </p:par>
                              <p:par>
                                <p:cTn id="75" presetID="10" presetClass="entr" presetSubtype="0" fill="hold" grpId="0" nodeType="withEffect">
                                  <p:stCondLst>
                                    <p:cond delay="20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500"/>
                                        <p:tgtEl>
                                          <p:spTgt spid="7"/>
                                        </p:tgtEl>
                                      </p:cBhvr>
                                    </p:animEffect>
                                  </p:childTnLst>
                                </p:cTn>
                              </p:par>
                              <p:par>
                                <p:cTn id="78" presetID="35" presetClass="path" presetSubtype="0" decel="100000" fill="hold" grpId="1" nodeType="withEffect">
                                  <p:stCondLst>
                                    <p:cond delay="200"/>
                                  </p:stCondLst>
                                  <p:childTnLst>
                                    <p:animMotion origin="layout" path="M 0.02487 -0.0118 L 2.29167E-6 -3.33333E-6 " pathEditMode="relative" rAng="0" ptsTypes="AA">
                                      <p:cBhvr>
                                        <p:cTn id="79" dur="1000" fill="hold"/>
                                        <p:tgtEl>
                                          <p:spTgt spid="7"/>
                                        </p:tgtEl>
                                        <p:attrNameLst>
                                          <p:attrName>ppt_x</p:attrName>
                                          <p:attrName>ppt_y</p:attrName>
                                        </p:attrNameLst>
                                      </p:cBhvr>
                                      <p:rCtr x="-1250" y="579"/>
                                    </p:animMotion>
                                  </p:childTnLst>
                                </p:cTn>
                              </p:par>
                              <p:par>
                                <p:cTn id="80" presetID="10" presetClass="entr" presetSubtype="0" fill="hold" grpId="0" nodeType="withEffect">
                                  <p:stCondLst>
                                    <p:cond delay="40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childTnLst>
                                </p:cTn>
                              </p:par>
                              <p:par>
                                <p:cTn id="83" presetID="35" presetClass="path" presetSubtype="0" decel="100000" fill="hold" grpId="1" nodeType="withEffect">
                                  <p:stCondLst>
                                    <p:cond delay="400"/>
                                  </p:stCondLst>
                                  <p:childTnLst>
                                    <p:animMotion origin="layout" path="M 0.02487 0.01436 L 2.29167E-6 -3.33333E-6 " pathEditMode="relative" rAng="0" ptsTypes="AA">
                                      <p:cBhvr>
                                        <p:cTn id="84" dur="1000" fill="hold"/>
                                        <p:tgtEl>
                                          <p:spTgt spid="8"/>
                                        </p:tgtEl>
                                        <p:attrNameLst>
                                          <p:attrName>ppt_x</p:attrName>
                                          <p:attrName>ppt_y</p:attrName>
                                        </p:attrNameLst>
                                      </p:cBhvr>
                                      <p:rCtr x="-1250" y="-718"/>
                                    </p:animMotion>
                                  </p:childTnLst>
                                </p:cTn>
                              </p:par>
                              <p:par>
                                <p:cTn id="85" presetID="10" presetClass="entr" presetSubtype="0" fill="hold" grpId="0" nodeType="withEffect">
                                  <p:stCondLst>
                                    <p:cond delay="60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par>
                                <p:cTn id="88" presetID="35" presetClass="path" presetSubtype="0" decel="100000" fill="hold" grpId="1" nodeType="withEffect">
                                  <p:stCondLst>
                                    <p:cond delay="600"/>
                                  </p:stCondLst>
                                  <p:childTnLst>
                                    <p:animMotion origin="layout" path="M 0.01667 2.96296E-6 L 1.25E-6 2.96296E-6 " pathEditMode="relative" rAng="0" ptsTypes="AA">
                                      <p:cBhvr>
                                        <p:cTn id="89" dur="1000" fill="hold"/>
                                        <p:tgtEl>
                                          <p:spTgt spid="6"/>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7" grpId="0" animBg="1"/>
      <p:bldP spid="7" grpId="1" animBg="1"/>
      <p:bldP spid="8" grpId="0" animBg="1"/>
      <p:bldP spid="8" grpId="1" animBg="1"/>
      <p:bldP spid="10" grpId="0"/>
      <p:bldP spid="10" grpId="1"/>
      <p:bldP spid="13" grpId="0"/>
      <p:bldP spid="13" grpId="1"/>
      <p:bldP spid="14" grpId="0"/>
      <p:bldP spid="14" grpId="1"/>
      <p:bldP spid="17" grpId="0"/>
      <p:bldP spid="17" grpId="1"/>
      <p:bldP spid="18" grpId="0"/>
      <p:bldP spid="18" grpId="1"/>
      <p:bldP spid="24" grpId="0"/>
      <p:bldP spid="24" grpId="1"/>
      <p:bldP spid="25" grpId="0"/>
      <p:bldP spid="25" grpId="1"/>
      <p:bldP spid="26" grpId="0"/>
      <p:bldP spid="2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A56131A-A45F-47EF-AFEA-C4C449C78ACF}"/>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图片 3">
            <a:extLst>
              <a:ext uri="{FF2B5EF4-FFF2-40B4-BE49-F238E27FC236}">
                <a16:creationId xmlns:a16="http://schemas.microsoft.com/office/drawing/2014/main" id="{49ED63C8-6C13-4366-AAB8-489C3D83CCC4}"/>
              </a:ext>
            </a:extLst>
          </p:cNvPr>
          <p:cNvPicPr>
            <a:picLocks noChangeAspect="1"/>
          </p:cNvPicPr>
          <p:nvPr/>
        </p:nvPicPr>
        <p:blipFill>
          <a:blip r:embed="rId4"/>
          <a:stretch>
            <a:fillRect/>
          </a:stretch>
        </p:blipFill>
        <p:spPr>
          <a:xfrm>
            <a:off x="-882484" y="-156411"/>
            <a:ext cx="7893054" cy="6858000"/>
          </a:xfrm>
          <a:prstGeom prst="rect">
            <a:avLst/>
          </a:prstGeom>
        </p:spPr>
      </p:pic>
      <p:sp>
        <p:nvSpPr>
          <p:cNvPr id="5" name="图文框 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D836FD5-0C5A-495A-9E0B-DAB94478F751}"/>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圆角矩形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ABAB242-7E8B-4FA1-B769-81C76160CD8C}"/>
              </a:ext>
            </a:extLst>
          </p:cNvPr>
          <p:cNvSpPr/>
          <p:nvPr/>
        </p:nvSpPr>
        <p:spPr>
          <a:xfrm>
            <a:off x="6291084" y="1460590"/>
            <a:ext cx="7116418" cy="4337050"/>
          </a:xfrm>
          <a:prstGeom prst="roundRect">
            <a:avLst>
              <a:gd name="adj" fmla="val 1084"/>
            </a:avLst>
          </a:prstGeom>
          <a:solidFill>
            <a:schemeClr val="bg1"/>
          </a:solidFill>
          <a:ln>
            <a:gradFill>
              <a:gsLst>
                <a:gs pos="0">
                  <a:srgbClr val="FF649E"/>
                </a:gs>
                <a:gs pos="100000">
                  <a:srgbClr val="FA3777"/>
                </a:gs>
              </a:gsLst>
              <a:lin ang="5400000" scaled="1"/>
            </a:gradFill>
          </a:ln>
          <a:effectLst>
            <a:outerShdw blurRad="254000" dist="63500" dir="5400000" algn="t" rotWithShape="0">
              <a:srgbClr val="FA377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sp>
        <p:nvSpPr>
          <p:cNvPr id="7" name="矩形 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F2A4C7F-193D-45A2-BBB3-36775F64A657}"/>
              </a:ext>
            </a:extLst>
          </p:cNvPr>
          <p:cNvSpPr/>
          <p:nvPr/>
        </p:nvSpPr>
        <p:spPr>
          <a:xfrm>
            <a:off x="7135794" y="2687926"/>
            <a:ext cx="5001690" cy="523220"/>
          </a:xfrm>
          <a:prstGeom prst="rect">
            <a:avLst/>
          </a:prstGeom>
        </p:spPr>
        <p:txBody>
          <a:bodyPr wrap="none">
            <a:spAutoFit/>
          </a:bodyPr>
          <a:lstStyle/>
          <a:p>
            <a:pPr algn="ctr"/>
            <a:r>
              <a:rPr lang="en-US" altLang="zh-CN" sz="2800" b="1" dirty="0">
                <a:latin typeface="Arial" panose="020B0604020202020204" pitchFamily="34" charset="0"/>
                <a:ea typeface="Calibri" panose="020F0502020204030204" pitchFamily="34" charset="0"/>
                <a:cs typeface="Arial" panose="020B0604020202020204" pitchFamily="34" charset="0"/>
              </a:rPr>
              <a:t>Business Creative Elements</a:t>
            </a:r>
          </a:p>
        </p:txBody>
      </p:sp>
      <p:sp>
        <p:nvSpPr>
          <p:cNvPr id="8" name="TextBox 2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AA2B5C1-4340-4720-B8B5-79986AE8C320}"/>
              </a:ext>
            </a:extLst>
          </p:cNvPr>
          <p:cNvSpPr txBox="1"/>
          <p:nvPr/>
        </p:nvSpPr>
        <p:spPr>
          <a:xfrm>
            <a:off x="6964550" y="3117055"/>
            <a:ext cx="5344178" cy="1200329"/>
          </a:xfrm>
          <a:prstGeom prst="rect">
            <a:avLst/>
          </a:prstGeom>
          <a:noFill/>
        </p:spPr>
        <p:txBody>
          <a:bodyPr wrap="square" rtlCol="0">
            <a:spAutoFit/>
          </a:bodyPr>
          <a:lstStyle>
            <a:defPPr>
              <a:defRPr lang="zh-CN"/>
            </a:defPPr>
            <a:lvl1pPr algn="ctr">
              <a:lnSpc>
                <a:spcPct val="125000"/>
              </a:lnSpc>
              <a:defRPr sz="1000">
                <a:solidFill>
                  <a:schemeClr val="bg1">
                    <a:lumMod val="65000"/>
                  </a:schemeClr>
                </a:solidFill>
                <a:ea typeface="Open Sans" panose="020B0606030504020204" pitchFamily="34" charset="0"/>
                <a:cs typeface="Open Sans" panose="020B0606030504020204" pitchFamily="34" charset="0"/>
              </a:defRPr>
            </a:lvl1pPr>
          </a:lstStyle>
          <a:p>
            <a:pPr>
              <a:lnSpc>
                <a:spcPct val="150000"/>
              </a:lnSpc>
            </a:pPr>
            <a:r>
              <a:rPr lang="en-US" sz="1200" dirty="0">
                <a:solidFill>
                  <a:schemeClr val="tx1"/>
                </a:solidFill>
              </a:rPr>
              <a:t>Lid </a:t>
            </a:r>
            <a:r>
              <a:rPr lang="en-US" sz="1200" dirty="0" err="1">
                <a:solidFill>
                  <a:schemeClr val="tx1"/>
                </a:solidFill>
              </a:rPr>
              <a:t>Est</a:t>
            </a:r>
            <a:r>
              <a:rPr lang="en-US" sz="1200" dirty="0">
                <a:solidFill>
                  <a:schemeClr val="tx1"/>
                </a:solidFill>
              </a:rPr>
              <a:t> </a:t>
            </a:r>
            <a:r>
              <a:rPr lang="en-US" sz="1200" dirty="0" err="1">
                <a:solidFill>
                  <a:schemeClr val="tx1"/>
                </a:solidFill>
              </a:rPr>
              <a:t>laborum</a:t>
            </a:r>
            <a:r>
              <a:rPr lang="en-US" sz="1200" dirty="0">
                <a:solidFill>
                  <a:schemeClr val="tx1"/>
                </a:solidFill>
              </a:rPr>
              <a:t> </a:t>
            </a:r>
            <a:r>
              <a:rPr lang="en-US" sz="1200" dirty="0" err="1">
                <a:solidFill>
                  <a:schemeClr val="tx1"/>
                </a:solidFill>
              </a:rPr>
              <a:t>dolo</a:t>
            </a:r>
            <a:r>
              <a:rPr lang="en-US" sz="1200" dirty="0">
                <a:solidFill>
                  <a:schemeClr val="tx1"/>
                </a:solidFill>
              </a:rPr>
              <a:t> </a:t>
            </a:r>
            <a:r>
              <a:rPr lang="en-US" sz="1200" dirty="0" err="1">
                <a:solidFill>
                  <a:schemeClr val="tx1"/>
                </a:solidFill>
              </a:rPr>
              <a:t>rumes</a:t>
            </a:r>
            <a:r>
              <a:rPr lang="en-US" sz="1200" dirty="0">
                <a:solidFill>
                  <a:schemeClr val="tx1"/>
                </a:solidFill>
              </a:rPr>
              <a:t> </a:t>
            </a:r>
            <a:r>
              <a:rPr lang="en-US" sz="1200" dirty="0" err="1">
                <a:solidFill>
                  <a:schemeClr val="tx1"/>
                </a:solidFill>
              </a:rPr>
              <a:t>fugats</a:t>
            </a:r>
            <a:r>
              <a:rPr lang="en-US" sz="1200" dirty="0">
                <a:solidFill>
                  <a:schemeClr val="tx1"/>
                </a:solidFill>
              </a:rPr>
              <a:t> </a:t>
            </a:r>
            <a:r>
              <a:rPr lang="en-US" sz="1200" dirty="0" err="1">
                <a:solidFill>
                  <a:schemeClr val="tx1"/>
                </a:solidFill>
              </a:rPr>
              <a:t>untras</a:t>
            </a:r>
            <a:r>
              <a:rPr lang="en-US" sz="1200" dirty="0">
                <a:solidFill>
                  <a:schemeClr val="tx1"/>
                </a:solidFill>
              </a:rPr>
              <a:t>. </a:t>
            </a:r>
            <a:r>
              <a:rPr lang="en-US" sz="1200" dirty="0" err="1">
                <a:solidFill>
                  <a:schemeClr val="tx1"/>
                </a:solidFill>
              </a:rPr>
              <a:t>Etharums</a:t>
            </a:r>
            <a:r>
              <a:rPr lang="en-US" sz="1200" dirty="0">
                <a:solidFill>
                  <a:schemeClr val="tx1"/>
                </a:solidFill>
              </a:rPr>
              <a:t> ser </a:t>
            </a:r>
            <a:r>
              <a:rPr lang="en-US" sz="1200" dirty="0" err="1">
                <a:solidFill>
                  <a:schemeClr val="tx1"/>
                </a:solidFill>
              </a:rPr>
              <a:t>quidem</a:t>
            </a:r>
            <a:r>
              <a:rPr lang="en-US" sz="1200" dirty="0">
                <a:solidFill>
                  <a:schemeClr val="tx1"/>
                </a:solidFill>
              </a:rPr>
              <a:t> rerum facilis </a:t>
            </a:r>
            <a:r>
              <a:rPr lang="en-US" sz="1200" dirty="0" err="1">
                <a:solidFill>
                  <a:schemeClr val="tx1"/>
                </a:solidFill>
              </a:rPr>
              <a:t>Dolores</a:t>
            </a:r>
            <a:r>
              <a:rPr lang="en-US" sz="1200" dirty="0">
                <a:solidFill>
                  <a:schemeClr val="tx1"/>
                </a:solidFill>
              </a:rPr>
              <a:t> </a:t>
            </a:r>
            <a:r>
              <a:rPr lang="en-US" sz="1200" dirty="0" err="1">
                <a:solidFill>
                  <a:schemeClr val="tx1"/>
                </a:solidFill>
              </a:rPr>
              <a:t>nemis</a:t>
            </a:r>
            <a:r>
              <a:rPr lang="en-US" sz="1200" dirty="0">
                <a:solidFill>
                  <a:schemeClr val="tx1"/>
                </a:solidFill>
              </a:rPr>
              <a:t> </a:t>
            </a:r>
            <a:r>
              <a:rPr lang="en-US" sz="1200" dirty="0" err="1">
                <a:solidFill>
                  <a:schemeClr val="tx1"/>
                </a:solidFill>
              </a:rPr>
              <a:t>omnis</a:t>
            </a:r>
            <a:r>
              <a:rPr lang="en-US" sz="1200" dirty="0">
                <a:solidFill>
                  <a:schemeClr val="tx1"/>
                </a:solidFill>
              </a:rPr>
              <a:t> </a:t>
            </a:r>
            <a:r>
              <a:rPr lang="en-US" sz="1200" dirty="0" err="1">
                <a:solidFill>
                  <a:schemeClr val="tx1"/>
                </a:solidFill>
              </a:rPr>
              <a:t>fugats</a:t>
            </a:r>
            <a:r>
              <a:rPr lang="en-US" sz="1200" dirty="0">
                <a:solidFill>
                  <a:schemeClr val="tx1"/>
                </a:solidFill>
              </a:rPr>
              <a:t> </a:t>
            </a:r>
            <a:r>
              <a:rPr lang="en-US" sz="1200" dirty="0" err="1">
                <a:solidFill>
                  <a:schemeClr val="tx1"/>
                </a:solidFill>
              </a:rPr>
              <a:t>vitaes</a:t>
            </a:r>
            <a:r>
              <a:rPr lang="en-US" sz="1200" dirty="0">
                <a:solidFill>
                  <a:schemeClr val="tx1"/>
                </a:solidFill>
              </a:rPr>
              <a:t> nemo minima </a:t>
            </a:r>
            <a:r>
              <a:rPr lang="en-US" sz="1200" dirty="0" err="1">
                <a:solidFill>
                  <a:schemeClr val="tx1"/>
                </a:solidFill>
              </a:rPr>
              <a:t>rerums</a:t>
            </a:r>
            <a:r>
              <a:rPr lang="en-US" sz="1200" dirty="0">
                <a:solidFill>
                  <a:schemeClr val="tx1"/>
                </a:solidFill>
              </a:rPr>
              <a:t> </a:t>
            </a:r>
            <a:r>
              <a:rPr lang="en-US" sz="1200" dirty="0" err="1">
                <a:solidFill>
                  <a:schemeClr val="tx1"/>
                </a:solidFill>
              </a:rPr>
              <a:t>unsers</a:t>
            </a:r>
            <a:r>
              <a:rPr lang="en-US" sz="1200" dirty="0">
                <a:solidFill>
                  <a:schemeClr val="tx1"/>
                </a:solidFill>
              </a:rPr>
              <a:t> </a:t>
            </a:r>
            <a:r>
              <a:rPr lang="en-US" sz="1200" dirty="0" err="1">
                <a:solidFill>
                  <a:schemeClr val="tx1"/>
                </a:solidFill>
              </a:rPr>
              <a:t>sadips</a:t>
            </a:r>
            <a:r>
              <a:rPr lang="en-US" sz="1200" dirty="0">
                <a:solidFill>
                  <a:schemeClr val="tx1"/>
                </a:solidFill>
              </a:rPr>
              <a:t> </a:t>
            </a:r>
            <a:r>
              <a:rPr lang="en-US" sz="1200" dirty="0" err="1">
                <a:solidFill>
                  <a:schemeClr val="tx1"/>
                </a:solidFill>
              </a:rPr>
              <a:t>amets</a:t>
            </a:r>
            <a:r>
              <a:rPr lang="en-US" sz="1200" dirty="0">
                <a:solidFill>
                  <a:schemeClr val="tx1"/>
                </a:solidFill>
              </a:rPr>
              <a:t>. Sed </a:t>
            </a:r>
            <a:r>
              <a:rPr lang="en-US" sz="1200" dirty="0" err="1">
                <a:solidFill>
                  <a:schemeClr val="tx1"/>
                </a:solidFill>
              </a:rPr>
              <a:t>Ut</a:t>
            </a:r>
            <a:r>
              <a:rPr lang="en-US" sz="1200" dirty="0">
                <a:solidFill>
                  <a:schemeClr val="tx1"/>
                </a:solidFill>
              </a:rPr>
              <a:t> </a:t>
            </a:r>
            <a:r>
              <a:rPr lang="en-US" sz="1200" dirty="0" err="1">
                <a:solidFill>
                  <a:schemeClr val="tx1"/>
                </a:solidFill>
              </a:rPr>
              <a:t>perspiciatis</a:t>
            </a:r>
            <a:r>
              <a:rPr lang="en-US" sz="1200" dirty="0">
                <a:solidFill>
                  <a:schemeClr val="tx1"/>
                </a:solidFill>
              </a:rPr>
              <a:t> </a:t>
            </a:r>
            <a:r>
              <a:rPr lang="en-US" sz="1200" dirty="0" err="1">
                <a:solidFill>
                  <a:schemeClr val="tx1"/>
                </a:solidFill>
              </a:rPr>
              <a:t>unde</a:t>
            </a:r>
            <a:r>
              <a:rPr lang="en-US" sz="1200" dirty="0">
                <a:solidFill>
                  <a:schemeClr val="tx1"/>
                </a:solidFill>
              </a:rPr>
              <a:t> </a:t>
            </a:r>
            <a:r>
              <a:rPr lang="en-US" sz="1200" dirty="0" err="1">
                <a:solidFill>
                  <a:schemeClr val="tx1"/>
                </a:solidFill>
              </a:rPr>
              <a:t>omnis</a:t>
            </a:r>
            <a:r>
              <a:rPr lang="en-US" sz="1200" dirty="0">
                <a:solidFill>
                  <a:schemeClr val="tx1"/>
                </a:solidFill>
              </a:rPr>
              <a:t> </a:t>
            </a:r>
            <a:r>
              <a:rPr lang="en-US" sz="1200" dirty="0" err="1">
                <a:solidFill>
                  <a:schemeClr val="tx1"/>
                </a:solidFill>
              </a:rPr>
              <a:t>iste</a:t>
            </a:r>
            <a:r>
              <a:rPr lang="en-US" sz="1200" dirty="0">
                <a:solidFill>
                  <a:schemeClr val="tx1"/>
                </a:solidFill>
              </a:rPr>
              <a:t> </a:t>
            </a:r>
            <a:r>
              <a:rPr lang="en-US" sz="1200" dirty="0" err="1">
                <a:solidFill>
                  <a:schemeClr val="tx1"/>
                </a:solidFill>
              </a:rPr>
              <a:t>natus</a:t>
            </a:r>
            <a:r>
              <a:rPr lang="en-US" sz="1200" dirty="0">
                <a:solidFill>
                  <a:schemeClr val="tx1"/>
                </a:solidFill>
              </a:rPr>
              <a:t> error sit </a:t>
            </a:r>
            <a:r>
              <a:rPr lang="en-US" sz="1200" dirty="0" err="1">
                <a:solidFill>
                  <a:schemeClr val="tx1"/>
                </a:solidFill>
              </a:rPr>
              <a:t>volupttm</a:t>
            </a:r>
            <a:r>
              <a:rPr lang="en-US" sz="1200" dirty="0">
                <a:solidFill>
                  <a:schemeClr val="tx1"/>
                </a:solidFill>
              </a:rPr>
              <a:t> </a:t>
            </a:r>
            <a:r>
              <a:rPr lang="en-US" sz="1200" dirty="0" err="1">
                <a:solidFill>
                  <a:schemeClr val="tx1"/>
                </a:solidFill>
              </a:rPr>
              <a:t>accusantium</a:t>
            </a:r>
            <a:r>
              <a:rPr lang="en-US" sz="1200" dirty="0">
                <a:solidFill>
                  <a:schemeClr val="tx1"/>
                </a:solidFill>
              </a:rPr>
              <a:t> </a:t>
            </a:r>
            <a:r>
              <a:rPr lang="en-US" sz="1200" dirty="0" err="1">
                <a:solidFill>
                  <a:schemeClr val="tx1"/>
                </a:solidFill>
              </a:rPr>
              <a:t>Doloremque</a:t>
            </a:r>
            <a:r>
              <a:rPr lang="en-US" sz="1200" dirty="0">
                <a:solidFill>
                  <a:schemeClr val="tx1"/>
                </a:solidFill>
              </a:rPr>
              <a:t> </a:t>
            </a:r>
            <a:r>
              <a:rPr lang="en-US" sz="1200" dirty="0" err="1">
                <a:solidFill>
                  <a:schemeClr val="tx1"/>
                </a:solidFill>
              </a:rPr>
              <a:t>Laudantium</a:t>
            </a:r>
            <a:r>
              <a:rPr lang="en-US" sz="1200" dirty="0">
                <a:solidFill>
                  <a:schemeClr val="tx1"/>
                </a:solidFill>
              </a:rPr>
              <a:t>, </a:t>
            </a:r>
            <a:r>
              <a:rPr lang="en-US" sz="1200" dirty="0" err="1">
                <a:solidFill>
                  <a:schemeClr val="tx1"/>
                </a:solidFill>
              </a:rPr>
              <a:t>Totam</a:t>
            </a:r>
            <a:r>
              <a:rPr lang="en-US" sz="1200" dirty="0">
                <a:solidFill>
                  <a:schemeClr val="tx1"/>
                </a:solidFill>
              </a:rPr>
              <a:t> Rem </a:t>
            </a:r>
            <a:r>
              <a:rPr lang="en-US" sz="1200" dirty="0" err="1">
                <a:solidFill>
                  <a:schemeClr val="tx1"/>
                </a:solidFill>
              </a:rPr>
              <a:t>aperiam</a:t>
            </a:r>
            <a:r>
              <a:rPr lang="en-US" sz="1200" dirty="0">
                <a:solidFill>
                  <a:schemeClr val="tx1"/>
                </a:solidFill>
              </a:rPr>
              <a:t>, </a:t>
            </a:r>
          </a:p>
        </p:txBody>
      </p:sp>
      <p:sp>
        <p:nvSpPr>
          <p:cNvPr id="9" name="椭圆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B718CAF-E9B5-4731-AC89-C4C24236677C}"/>
              </a:ext>
            </a:extLst>
          </p:cNvPr>
          <p:cNvSpPr/>
          <p:nvPr/>
        </p:nvSpPr>
        <p:spPr>
          <a:xfrm>
            <a:off x="5585406" y="2730877"/>
            <a:ext cx="1411356" cy="1411356"/>
          </a:xfrm>
          <a:prstGeom prst="ellipse">
            <a:avLst/>
          </a:prstGeom>
          <a:gradFill>
            <a:gsLst>
              <a:gs pos="0">
                <a:srgbClr val="FF649E"/>
              </a:gs>
              <a:gs pos="100000">
                <a:srgbClr val="FA3777"/>
              </a:gs>
            </a:gsLst>
            <a:lin ang="5400000" scaled="1"/>
          </a:gradFill>
          <a:ln>
            <a:noFill/>
          </a:ln>
          <a:effectLst>
            <a:outerShdw blurRad="635000" dist="1270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Arial Black" panose="020B0A04020102020204" pitchFamily="34" charset="0"/>
              </a:rPr>
              <a:t>01</a:t>
            </a:r>
            <a:endParaRPr lang="zh-CN" altLang="en-US" sz="3200">
              <a:latin typeface="Arial Black" panose="020B0A04020102020204" pitchFamily="34" charset="0"/>
            </a:endParaRPr>
          </a:p>
        </p:txBody>
      </p:sp>
      <p:sp>
        <p:nvSpPr>
          <p:cNvPr id="10" name="Freeform 1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3834E43-522B-4266-B088-056691A5AFE1}"/>
              </a:ext>
            </a:extLst>
          </p:cNvPr>
          <p:cNvSpPr>
            <a:spLocks noEditPoints="1"/>
          </p:cNvSpPr>
          <p:nvPr/>
        </p:nvSpPr>
        <p:spPr bwMode="auto">
          <a:xfrm>
            <a:off x="10119635" y="4850205"/>
            <a:ext cx="184150" cy="155575"/>
          </a:xfrm>
          <a:custGeom>
            <a:avLst/>
            <a:gdLst>
              <a:gd name="T0" fmla="*/ 184 w 368"/>
              <a:gd name="T1" fmla="*/ 80 h 312"/>
              <a:gd name="T2" fmla="*/ 92 w 368"/>
              <a:gd name="T3" fmla="*/ 173 h 312"/>
              <a:gd name="T4" fmla="*/ 184 w 368"/>
              <a:gd name="T5" fmla="*/ 266 h 312"/>
              <a:gd name="T6" fmla="*/ 276 w 368"/>
              <a:gd name="T7" fmla="*/ 173 h 312"/>
              <a:gd name="T8" fmla="*/ 184 w 368"/>
              <a:gd name="T9" fmla="*/ 80 h 312"/>
              <a:gd name="T10" fmla="*/ 184 w 368"/>
              <a:gd name="T11" fmla="*/ 234 h 312"/>
              <a:gd name="T12" fmla="*/ 124 w 368"/>
              <a:gd name="T13" fmla="*/ 173 h 312"/>
              <a:gd name="T14" fmla="*/ 184 w 368"/>
              <a:gd name="T15" fmla="*/ 112 h 312"/>
              <a:gd name="T16" fmla="*/ 244 w 368"/>
              <a:gd name="T17" fmla="*/ 173 h 312"/>
              <a:gd name="T18" fmla="*/ 184 w 368"/>
              <a:gd name="T19" fmla="*/ 234 h 312"/>
              <a:gd name="T20" fmla="*/ 229 w 368"/>
              <a:gd name="T21" fmla="*/ 177 h 312"/>
              <a:gd name="T22" fmla="*/ 215 w 368"/>
              <a:gd name="T23" fmla="*/ 189 h 312"/>
              <a:gd name="T24" fmla="*/ 213 w 368"/>
              <a:gd name="T25" fmla="*/ 189 h 312"/>
              <a:gd name="T26" fmla="*/ 201 w 368"/>
              <a:gd name="T27" fmla="*/ 173 h 312"/>
              <a:gd name="T28" fmla="*/ 188 w 368"/>
              <a:gd name="T29" fmla="*/ 155 h 312"/>
              <a:gd name="T30" fmla="*/ 181 w 368"/>
              <a:gd name="T31" fmla="*/ 136 h 312"/>
              <a:gd name="T32" fmla="*/ 200 w 368"/>
              <a:gd name="T33" fmla="*/ 129 h 312"/>
              <a:gd name="T34" fmla="*/ 229 w 368"/>
              <a:gd name="T35" fmla="*/ 177 h 312"/>
              <a:gd name="T36" fmla="*/ 198 w 368"/>
              <a:gd name="T37" fmla="*/ 194 h 312"/>
              <a:gd name="T38" fmla="*/ 202 w 368"/>
              <a:gd name="T39" fmla="*/ 206 h 312"/>
              <a:gd name="T40" fmla="*/ 198 w 368"/>
              <a:gd name="T41" fmla="*/ 217 h 312"/>
              <a:gd name="T42" fmla="*/ 186 w 368"/>
              <a:gd name="T43" fmla="*/ 222 h 312"/>
              <a:gd name="T44" fmla="*/ 175 w 368"/>
              <a:gd name="T45" fmla="*/ 217 h 312"/>
              <a:gd name="T46" fmla="*/ 170 w 368"/>
              <a:gd name="T47" fmla="*/ 206 h 312"/>
              <a:gd name="T48" fmla="*/ 175 w 368"/>
              <a:gd name="T49" fmla="*/ 194 h 312"/>
              <a:gd name="T50" fmla="*/ 186 w 368"/>
              <a:gd name="T51" fmla="*/ 190 h 312"/>
              <a:gd name="T52" fmla="*/ 198 w 368"/>
              <a:gd name="T53" fmla="*/ 194 h 312"/>
              <a:gd name="T54" fmla="*/ 352 w 368"/>
              <a:gd name="T55" fmla="*/ 76 h 312"/>
              <a:gd name="T56" fmla="*/ 291 w 368"/>
              <a:gd name="T57" fmla="*/ 76 h 312"/>
              <a:gd name="T58" fmla="*/ 273 w 368"/>
              <a:gd name="T59" fmla="*/ 12 h 312"/>
              <a:gd name="T60" fmla="*/ 258 w 368"/>
              <a:gd name="T61" fmla="*/ 0 h 312"/>
              <a:gd name="T62" fmla="*/ 110 w 368"/>
              <a:gd name="T63" fmla="*/ 0 h 312"/>
              <a:gd name="T64" fmla="*/ 95 w 368"/>
              <a:gd name="T65" fmla="*/ 12 h 312"/>
              <a:gd name="T66" fmla="*/ 77 w 368"/>
              <a:gd name="T67" fmla="*/ 76 h 312"/>
              <a:gd name="T68" fmla="*/ 16 w 368"/>
              <a:gd name="T69" fmla="*/ 76 h 312"/>
              <a:gd name="T70" fmla="*/ 0 w 368"/>
              <a:gd name="T71" fmla="*/ 91 h 312"/>
              <a:gd name="T72" fmla="*/ 0 w 368"/>
              <a:gd name="T73" fmla="*/ 296 h 312"/>
              <a:gd name="T74" fmla="*/ 16 w 368"/>
              <a:gd name="T75" fmla="*/ 312 h 312"/>
              <a:gd name="T76" fmla="*/ 352 w 368"/>
              <a:gd name="T77" fmla="*/ 312 h 312"/>
              <a:gd name="T78" fmla="*/ 368 w 368"/>
              <a:gd name="T79" fmla="*/ 296 h 312"/>
              <a:gd name="T80" fmla="*/ 368 w 368"/>
              <a:gd name="T81" fmla="*/ 91 h 312"/>
              <a:gd name="T82" fmla="*/ 352 w 368"/>
              <a:gd name="T83" fmla="*/ 76 h 312"/>
              <a:gd name="T84" fmla="*/ 336 w 368"/>
              <a:gd name="T85" fmla="*/ 280 h 312"/>
              <a:gd name="T86" fmla="*/ 32 w 368"/>
              <a:gd name="T87" fmla="*/ 280 h 312"/>
              <a:gd name="T88" fmla="*/ 32 w 368"/>
              <a:gd name="T89" fmla="*/ 108 h 312"/>
              <a:gd name="T90" fmla="*/ 90 w 368"/>
              <a:gd name="T91" fmla="*/ 108 h 312"/>
              <a:gd name="T92" fmla="*/ 105 w 368"/>
              <a:gd name="T93" fmla="*/ 96 h 312"/>
              <a:gd name="T94" fmla="*/ 122 w 368"/>
              <a:gd name="T95" fmla="*/ 32 h 312"/>
              <a:gd name="T96" fmla="*/ 246 w 368"/>
              <a:gd name="T97" fmla="*/ 32 h 312"/>
              <a:gd name="T98" fmla="*/ 263 w 368"/>
              <a:gd name="T99" fmla="*/ 96 h 312"/>
              <a:gd name="T100" fmla="*/ 278 w 368"/>
              <a:gd name="T101" fmla="*/ 108 h 312"/>
              <a:gd name="T102" fmla="*/ 336 w 368"/>
              <a:gd name="T103" fmla="*/ 108 h 312"/>
              <a:gd name="T104" fmla="*/ 336 w 368"/>
              <a:gd name="T105" fmla="*/ 28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 h="312">
                <a:moveTo>
                  <a:pt x="184" y="80"/>
                </a:moveTo>
                <a:cubicBezTo>
                  <a:pt x="133" y="80"/>
                  <a:pt x="92" y="122"/>
                  <a:pt x="92" y="173"/>
                </a:cubicBezTo>
                <a:cubicBezTo>
                  <a:pt x="92" y="224"/>
                  <a:pt x="133" y="266"/>
                  <a:pt x="184" y="266"/>
                </a:cubicBezTo>
                <a:cubicBezTo>
                  <a:pt x="235" y="266"/>
                  <a:pt x="276" y="224"/>
                  <a:pt x="276" y="173"/>
                </a:cubicBezTo>
                <a:cubicBezTo>
                  <a:pt x="276" y="122"/>
                  <a:pt x="235" y="80"/>
                  <a:pt x="184" y="80"/>
                </a:cubicBezTo>
                <a:close/>
                <a:moveTo>
                  <a:pt x="184" y="234"/>
                </a:moveTo>
                <a:cubicBezTo>
                  <a:pt x="151" y="234"/>
                  <a:pt x="124" y="207"/>
                  <a:pt x="124" y="173"/>
                </a:cubicBezTo>
                <a:cubicBezTo>
                  <a:pt x="124" y="139"/>
                  <a:pt x="151" y="112"/>
                  <a:pt x="184" y="112"/>
                </a:cubicBezTo>
                <a:cubicBezTo>
                  <a:pt x="217" y="112"/>
                  <a:pt x="244" y="139"/>
                  <a:pt x="244" y="173"/>
                </a:cubicBezTo>
                <a:cubicBezTo>
                  <a:pt x="244" y="207"/>
                  <a:pt x="217" y="234"/>
                  <a:pt x="184" y="234"/>
                </a:cubicBezTo>
                <a:close/>
                <a:moveTo>
                  <a:pt x="229" y="177"/>
                </a:moveTo>
                <a:cubicBezTo>
                  <a:pt x="228" y="184"/>
                  <a:pt x="222" y="189"/>
                  <a:pt x="215" y="189"/>
                </a:cubicBezTo>
                <a:cubicBezTo>
                  <a:pt x="214" y="189"/>
                  <a:pt x="213" y="189"/>
                  <a:pt x="213" y="189"/>
                </a:cubicBezTo>
                <a:cubicBezTo>
                  <a:pt x="205" y="188"/>
                  <a:pt x="200" y="181"/>
                  <a:pt x="201" y="173"/>
                </a:cubicBezTo>
                <a:cubicBezTo>
                  <a:pt x="202" y="162"/>
                  <a:pt x="189" y="155"/>
                  <a:pt x="188" y="155"/>
                </a:cubicBezTo>
                <a:cubicBezTo>
                  <a:pt x="181" y="152"/>
                  <a:pt x="178" y="143"/>
                  <a:pt x="181" y="136"/>
                </a:cubicBezTo>
                <a:cubicBezTo>
                  <a:pt x="184" y="129"/>
                  <a:pt x="193" y="126"/>
                  <a:pt x="200" y="129"/>
                </a:cubicBezTo>
                <a:cubicBezTo>
                  <a:pt x="212" y="135"/>
                  <a:pt x="232" y="151"/>
                  <a:pt x="229" y="177"/>
                </a:cubicBezTo>
                <a:close/>
                <a:moveTo>
                  <a:pt x="198" y="194"/>
                </a:moveTo>
                <a:cubicBezTo>
                  <a:pt x="201" y="197"/>
                  <a:pt x="202" y="201"/>
                  <a:pt x="202" y="206"/>
                </a:cubicBezTo>
                <a:cubicBezTo>
                  <a:pt x="202" y="210"/>
                  <a:pt x="201" y="214"/>
                  <a:pt x="198" y="217"/>
                </a:cubicBezTo>
                <a:cubicBezTo>
                  <a:pt x="195" y="220"/>
                  <a:pt x="191" y="222"/>
                  <a:pt x="186" y="222"/>
                </a:cubicBezTo>
                <a:cubicBezTo>
                  <a:pt x="182" y="222"/>
                  <a:pt x="178" y="220"/>
                  <a:pt x="175" y="217"/>
                </a:cubicBezTo>
                <a:cubicBezTo>
                  <a:pt x="172" y="214"/>
                  <a:pt x="170" y="210"/>
                  <a:pt x="170" y="206"/>
                </a:cubicBezTo>
                <a:cubicBezTo>
                  <a:pt x="170" y="201"/>
                  <a:pt x="172" y="197"/>
                  <a:pt x="175" y="194"/>
                </a:cubicBezTo>
                <a:cubicBezTo>
                  <a:pt x="178" y="191"/>
                  <a:pt x="182" y="190"/>
                  <a:pt x="186" y="190"/>
                </a:cubicBezTo>
                <a:cubicBezTo>
                  <a:pt x="191" y="190"/>
                  <a:pt x="195" y="191"/>
                  <a:pt x="198" y="194"/>
                </a:cubicBezTo>
                <a:close/>
                <a:moveTo>
                  <a:pt x="352" y="76"/>
                </a:moveTo>
                <a:cubicBezTo>
                  <a:pt x="291" y="76"/>
                  <a:pt x="291" y="76"/>
                  <a:pt x="291" y="76"/>
                </a:cubicBezTo>
                <a:cubicBezTo>
                  <a:pt x="273" y="12"/>
                  <a:pt x="273" y="12"/>
                  <a:pt x="273" y="12"/>
                </a:cubicBezTo>
                <a:cubicBezTo>
                  <a:pt x="271" y="5"/>
                  <a:pt x="265" y="0"/>
                  <a:pt x="258" y="0"/>
                </a:cubicBezTo>
                <a:cubicBezTo>
                  <a:pt x="110" y="0"/>
                  <a:pt x="110" y="0"/>
                  <a:pt x="110" y="0"/>
                </a:cubicBezTo>
                <a:cubicBezTo>
                  <a:pt x="103" y="0"/>
                  <a:pt x="97" y="5"/>
                  <a:pt x="95" y="12"/>
                </a:cubicBezTo>
                <a:cubicBezTo>
                  <a:pt x="77" y="76"/>
                  <a:pt x="77" y="76"/>
                  <a:pt x="77" y="76"/>
                </a:cubicBezTo>
                <a:cubicBezTo>
                  <a:pt x="16" y="76"/>
                  <a:pt x="16" y="76"/>
                  <a:pt x="16" y="76"/>
                </a:cubicBezTo>
                <a:cubicBezTo>
                  <a:pt x="7" y="76"/>
                  <a:pt x="0" y="83"/>
                  <a:pt x="0" y="91"/>
                </a:cubicBezTo>
                <a:cubicBezTo>
                  <a:pt x="0" y="296"/>
                  <a:pt x="0" y="296"/>
                  <a:pt x="0" y="296"/>
                </a:cubicBezTo>
                <a:cubicBezTo>
                  <a:pt x="0" y="305"/>
                  <a:pt x="7" y="312"/>
                  <a:pt x="16" y="312"/>
                </a:cubicBezTo>
                <a:cubicBezTo>
                  <a:pt x="352" y="312"/>
                  <a:pt x="352" y="312"/>
                  <a:pt x="352" y="312"/>
                </a:cubicBezTo>
                <a:cubicBezTo>
                  <a:pt x="361" y="312"/>
                  <a:pt x="368" y="305"/>
                  <a:pt x="368" y="296"/>
                </a:cubicBezTo>
                <a:cubicBezTo>
                  <a:pt x="368" y="91"/>
                  <a:pt x="368" y="91"/>
                  <a:pt x="368" y="91"/>
                </a:cubicBezTo>
                <a:cubicBezTo>
                  <a:pt x="368" y="83"/>
                  <a:pt x="361" y="76"/>
                  <a:pt x="352" y="76"/>
                </a:cubicBezTo>
                <a:close/>
                <a:moveTo>
                  <a:pt x="336" y="280"/>
                </a:moveTo>
                <a:cubicBezTo>
                  <a:pt x="32" y="280"/>
                  <a:pt x="32" y="280"/>
                  <a:pt x="32" y="280"/>
                </a:cubicBezTo>
                <a:cubicBezTo>
                  <a:pt x="32" y="108"/>
                  <a:pt x="32" y="108"/>
                  <a:pt x="32" y="108"/>
                </a:cubicBezTo>
                <a:cubicBezTo>
                  <a:pt x="90" y="108"/>
                  <a:pt x="90" y="108"/>
                  <a:pt x="90" y="108"/>
                </a:cubicBezTo>
                <a:cubicBezTo>
                  <a:pt x="97" y="108"/>
                  <a:pt x="103" y="103"/>
                  <a:pt x="105" y="96"/>
                </a:cubicBezTo>
                <a:cubicBezTo>
                  <a:pt x="122" y="32"/>
                  <a:pt x="122" y="32"/>
                  <a:pt x="122" y="32"/>
                </a:cubicBezTo>
                <a:cubicBezTo>
                  <a:pt x="246" y="32"/>
                  <a:pt x="246" y="32"/>
                  <a:pt x="246" y="32"/>
                </a:cubicBezTo>
                <a:cubicBezTo>
                  <a:pt x="263" y="96"/>
                  <a:pt x="263" y="96"/>
                  <a:pt x="263" y="96"/>
                </a:cubicBezTo>
                <a:cubicBezTo>
                  <a:pt x="265" y="103"/>
                  <a:pt x="271" y="108"/>
                  <a:pt x="278" y="108"/>
                </a:cubicBezTo>
                <a:cubicBezTo>
                  <a:pt x="336" y="108"/>
                  <a:pt x="336" y="108"/>
                  <a:pt x="336" y="108"/>
                </a:cubicBezTo>
                <a:lnTo>
                  <a:pt x="336" y="280"/>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12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08D1A61-8985-4F63-95C7-FA19FCC61D6D}"/>
              </a:ext>
            </a:extLst>
          </p:cNvPr>
          <p:cNvSpPr>
            <a:spLocks noEditPoints="1"/>
          </p:cNvSpPr>
          <p:nvPr/>
        </p:nvSpPr>
        <p:spPr bwMode="auto">
          <a:xfrm>
            <a:off x="9006004" y="4862905"/>
            <a:ext cx="185738" cy="130175"/>
          </a:xfrm>
          <a:custGeom>
            <a:avLst/>
            <a:gdLst>
              <a:gd name="T0" fmla="*/ 366 w 370"/>
              <a:gd name="T1" fmla="*/ 98 h 260"/>
              <a:gd name="T2" fmla="*/ 353 w 370"/>
              <a:gd name="T3" fmla="*/ 92 h 260"/>
              <a:gd name="T4" fmla="*/ 333 w 370"/>
              <a:gd name="T5" fmla="*/ 92 h 260"/>
              <a:gd name="T6" fmla="*/ 333 w 370"/>
              <a:gd name="T7" fmla="*/ 49 h 260"/>
              <a:gd name="T8" fmla="*/ 320 w 370"/>
              <a:gd name="T9" fmla="*/ 36 h 260"/>
              <a:gd name="T10" fmla="*/ 180 w 370"/>
              <a:gd name="T11" fmla="*/ 36 h 260"/>
              <a:gd name="T12" fmla="*/ 162 w 370"/>
              <a:gd name="T13" fmla="*/ 6 h 260"/>
              <a:gd name="T14" fmla="*/ 150 w 370"/>
              <a:gd name="T15" fmla="*/ 0 h 260"/>
              <a:gd name="T16" fmla="*/ 47 w 370"/>
              <a:gd name="T17" fmla="*/ 0 h 260"/>
              <a:gd name="T18" fmla="*/ 33 w 370"/>
              <a:gd name="T19" fmla="*/ 12 h 260"/>
              <a:gd name="T20" fmla="*/ 33 w 370"/>
              <a:gd name="T21" fmla="*/ 92 h 260"/>
              <a:gd name="T22" fmla="*/ 17 w 370"/>
              <a:gd name="T23" fmla="*/ 92 h 260"/>
              <a:gd name="T24" fmla="*/ 5 w 370"/>
              <a:gd name="T25" fmla="*/ 98 h 260"/>
              <a:gd name="T26" fmla="*/ 1 w 370"/>
              <a:gd name="T27" fmla="*/ 112 h 260"/>
              <a:gd name="T28" fmla="*/ 31 w 370"/>
              <a:gd name="T29" fmla="*/ 247 h 260"/>
              <a:gd name="T30" fmla="*/ 47 w 370"/>
              <a:gd name="T31" fmla="*/ 260 h 260"/>
              <a:gd name="T32" fmla="*/ 320 w 370"/>
              <a:gd name="T33" fmla="*/ 260 h 260"/>
              <a:gd name="T34" fmla="*/ 335 w 370"/>
              <a:gd name="T35" fmla="*/ 248 h 260"/>
              <a:gd name="T36" fmla="*/ 369 w 370"/>
              <a:gd name="T37" fmla="*/ 112 h 260"/>
              <a:gd name="T38" fmla="*/ 366 w 370"/>
              <a:gd name="T39" fmla="*/ 98 h 260"/>
              <a:gd name="T40" fmla="*/ 61 w 370"/>
              <a:gd name="T41" fmla="*/ 28 h 260"/>
              <a:gd name="T42" fmla="*/ 142 w 370"/>
              <a:gd name="T43" fmla="*/ 28 h 260"/>
              <a:gd name="T44" fmla="*/ 160 w 370"/>
              <a:gd name="T45" fmla="*/ 58 h 260"/>
              <a:gd name="T46" fmla="*/ 172 w 370"/>
              <a:gd name="T47" fmla="*/ 64 h 260"/>
              <a:gd name="T48" fmla="*/ 305 w 370"/>
              <a:gd name="T49" fmla="*/ 64 h 260"/>
              <a:gd name="T50" fmla="*/ 305 w 370"/>
              <a:gd name="T51" fmla="*/ 92 h 260"/>
              <a:gd name="T52" fmla="*/ 61 w 370"/>
              <a:gd name="T53" fmla="*/ 92 h 260"/>
              <a:gd name="T54" fmla="*/ 61 w 370"/>
              <a:gd name="T55" fmla="*/ 28 h 260"/>
              <a:gd name="T56" fmla="*/ 307 w 370"/>
              <a:gd name="T57" fmla="*/ 228 h 260"/>
              <a:gd name="T58" fmla="*/ 60 w 370"/>
              <a:gd name="T59" fmla="*/ 228 h 260"/>
              <a:gd name="T60" fmla="*/ 37 w 370"/>
              <a:gd name="T61" fmla="*/ 124 h 260"/>
              <a:gd name="T62" fmla="*/ 333 w 370"/>
              <a:gd name="T63" fmla="*/ 124 h 260"/>
              <a:gd name="T64" fmla="*/ 307 w 370"/>
              <a:gd name="T65" fmla="*/ 228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70" h="260">
                <a:moveTo>
                  <a:pt x="366" y="98"/>
                </a:moveTo>
                <a:cubicBezTo>
                  <a:pt x="363" y="94"/>
                  <a:pt x="358" y="92"/>
                  <a:pt x="353" y="92"/>
                </a:cubicBezTo>
                <a:cubicBezTo>
                  <a:pt x="333" y="92"/>
                  <a:pt x="333" y="92"/>
                  <a:pt x="333" y="92"/>
                </a:cubicBezTo>
                <a:cubicBezTo>
                  <a:pt x="333" y="49"/>
                  <a:pt x="333" y="49"/>
                  <a:pt x="333" y="49"/>
                </a:cubicBezTo>
                <a:cubicBezTo>
                  <a:pt x="333" y="41"/>
                  <a:pt x="327" y="36"/>
                  <a:pt x="320" y="36"/>
                </a:cubicBezTo>
                <a:cubicBezTo>
                  <a:pt x="180" y="36"/>
                  <a:pt x="180" y="36"/>
                  <a:pt x="180" y="36"/>
                </a:cubicBezTo>
                <a:cubicBezTo>
                  <a:pt x="162" y="6"/>
                  <a:pt x="162" y="6"/>
                  <a:pt x="162" y="6"/>
                </a:cubicBezTo>
                <a:cubicBezTo>
                  <a:pt x="159" y="2"/>
                  <a:pt x="155" y="0"/>
                  <a:pt x="150" y="0"/>
                </a:cubicBezTo>
                <a:cubicBezTo>
                  <a:pt x="47" y="0"/>
                  <a:pt x="47" y="0"/>
                  <a:pt x="47" y="0"/>
                </a:cubicBezTo>
                <a:cubicBezTo>
                  <a:pt x="39" y="0"/>
                  <a:pt x="33" y="4"/>
                  <a:pt x="33" y="12"/>
                </a:cubicBezTo>
                <a:cubicBezTo>
                  <a:pt x="33" y="92"/>
                  <a:pt x="33" y="92"/>
                  <a:pt x="33" y="92"/>
                </a:cubicBezTo>
                <a:cubicBezTo>
                  <a:pt x="17" y="92"/>
                  <a:pt x="17" y="92"/>
                  <a:pt x="17" y="92"/>
                </a:cubicBezTo>
                <a:cubicBezTo>
                  <a:pt x="12" y="92"/>
                  <a:pt x="8" y="94"/>
                  <a:pt x="5" y="98"/>
                </a:cubicBezTo>
                <a:cubicBezTo>
                  <a:pt x="2" y="102"/>
                  <a:pt x="0" y="107"/>
                  <a:pt x="1" y="112"/>
                </a:cubicBezTo>
                <a:cubicBezTo>
                  <a:pt x="31" y="247"/>
                  <a:pt x="31" y="247"/>
                  <a:pt x="31" y="247"/>
                </a:cubicBezTo>
                <a:cubicBezTo>
                  <a:pt x="33" y="255"/>
                  <a:pt x="39" y="260"/>
                  <a:pt x="47" y="260"/>
                </a:cubicBezTo>
                <a:cubicBezTo>
                  <a:pt x="320" y="260"/>
                  <a:pt x="320" y="260"/>
                  <a:pt x="320" y="260"/>
                </a:cubicBezTo>
                <a:cubicBezTo>
                  <a:pt x="327" y="260"/>
                  <a:pt x="333" y="255"/>
                  <a:pt x="335" y="248"/>
                </a:cubicBezTo>
                <a:cubicBezTo>
                  <a:pt x="369" y="112"/>
                  <a:pt x="369" y="112"/>
                  <a:pt x="369" y="112"/>
                </a:cubicBezTo>
                <a:cubicBezTo>
                  <a:pt x="370" y="107"/>
                  <a:pt x="369" y="102"/>
                  <a:pt x="366" y="98"/>
                </a:cubicBezTo>
                <a:close/>
                <a:moveTo>
                  <a:pt x="61" y="28"/>
                </a:moveTo>
                <a:cubicBezTo>
                  <a:pt x="142" y="28"/>
                  <a:pt x="142" y="28"/>
                  <a:pt x="142" y="28"/>
                </a:cubicBezTo>
                <a:cubicBezTo>
                  <a:pt x="160" y="58"/>
                  <a:pt x="160" y="58"/>
                  <a:pt x="160" y="58"/>
                </a:cubicBezTo>
                <a:cubicBezTo>
                  <a:pt x="163" y="62"/>
                  <a:pt x="167" y="64"/>
                  <a:pt x="172" y="64"/>
                </a:cubicBezTo>
                <a:cubicBezTo>
                  <a:pt x="305" y="64"/>
                  <a:pt x="305" y="64"/>
                  <a:pt x="305" y="64"/>
                </a:cubicBezTo>
                <a:cubicBezTo>
                  <a:pt x="305" y="92"/>
                  <a:pt x="305" y="92"/>
                  <a:pt x="305" y="92"/>
                </a:cubicBezTo>
                <a:cubicBezTo>
                  <a:pt x="61" y="92"/>
                  <a:pt x="61" y="92"/>
                  <a:pt x="61" y="92"/>
                </a:cubicBezTo>
                <a:lnTo>
                  <a:pt x="61" y="28"/>
                </a:lnTo>
                <a:close/>
                <a:moveTo>
                  <a:pt x="307" y="228"/>
                </a:moveTo>
                <a:cubicBezTo>
                  <a:pt x="60" y="228"/>
                  <a:pt x="60" y="228"/>
                  <a:pt x="60" y="228"/>
                </a:cubicBezTo>
                <a:cubicBezTo>
                  <a:pt x="37" y="124"/>
                  <a:pt x="37" y="124"/>
                  <a:pt x="37" y="124"/>
                </a:cubicBezTo>
                <a:cubicBezTo>
                  <a:pt x="333" y="124"/>
                  <a:pt x="333" y="124"/>
                  <a:pt x="333" y="124"/>
                </a:cubicBezTo>
                <a:lnTo>
                  <a:pt x="307" y="228"/>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13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71D5DA4-F2D5-4788-AAF4-2CE777D37B73}"/>
              </a:ext>
            </a:extLst>
          </p:cNvPr>
          <p:cNvSpPr>
            <a:spLocks noEditPoints="1"/>
          </p:cNvSpPr>
          <p:nvPr/>
        </p:nvSpPr>
        <p:spPr bwMode="auto">
          <a:xfrm>
            <a:off x="10683595" y="4835917"/>
            <a:ext cx="147638" cy="184150"/>
          </a:xfrm>
          <a:custGeom>
            <a:avLst/>
            <a:gdLst>
              <a:gd name="T0" fmla="*/ 170 w 296"/>
              <a:gd name="T1" fmla="*/ 308 h 368"/>
              <a:gd name="T2" fmla="*/ 158 w 296"/>
              <a:gd name="T3" fmla="*/ 320 h 368"/>
              <a:gd name="T4" fmla="*/ 138 w 296"/>
              <a:gd name="T5" fmla="*/ 320 h 368"/>
              <a:gd name="T6" fmla="*/ 126 w 296"/>
              <a:gd name="T7" fmla="*/ 308 h 368"/>
              <a:gd name="T8" fmla="*/ 138 w 296"/>
              <a:gd name="T9" fmla="*/ 296 h 368"/>
              <a:gd name="T10" fmla="*/ 158 w 296"/>
              <a:gd name="T11" fmla="*/ 296 h 368"/>
              <a:gd name="T12" fmla="*/ 170 w 296"/>
              <a:gd name="T13" fmla="*/ 308 h 368"/>
              <a:gd name="T14" fmla="*/ 296 w 296"/>
              <a:gd name="T15" fmla="*/ 338 h 368"/>
              <a:gd name="T16" fmla="*/ 266 w 296"/>
              <a:gd name="T17" fmla="*/ 368 h 368"/>
              <a:gd name="T18" fmla="*/ 30 w 296"/>
              <a:gd name="T19" fmla="*/ 368 h 368"/>
              <a:gd name="T20" fmla="*/ 0 w 296"/>
              <a:gd name="T21" fmla="*/ 338 h 368"/>
              <a:gd name="T22" fmla="*/ 0 w 296"/>
              <a:gd name="T23" fmla="*/ 30 h 368"/>
              <a:gd name="T24" fmla="*/ 30 w 296"/>
              <a:gd name="T25" fmla="*/ 0 h 368"/>
              <a:gd name="T26" fmla="*/ 266 w 296"/>
              <a:gd name="T27" fmla="*/ 0 h 368"/>
              <a:gd name="T28" fmla="*/ 296 w 296"/>
              <a:gd name="T29" fmla="*/ 30 h 368"/>
              <a:gd name="T30" fmla="*/ 296 w 296"/>
              <a:gd name="T31" fmla="*/ 338 h 368"/>
              <a:gd name="T32" fmla="*/ 32 w 296"/>
              <a:gd name="T33" fmla="*/ 32 h 368"/>
              <a:gd name="T34" fmla="*/ 32 w 296"/>
              <a:gd name="T35" fmla="*/ 252 h 368"/>
              <a:gd name="T36" fmla="*/ 264 w 296"/>
              <a:gd name="T37" fmla="*/ 252 h 368"/>
              <a:gd name="T38" fmla="*/ 264 w 296"/>
              <a:gd name="T39" fmla="*/ 32 h 368"/>
              <a:gd name="T40" fmla="*/ 32 w 296"/>
              <a:gd name="T41" fmla="*/ 32 h 368"/>
              <a:gd name="T42" fmla="*/ 264 w 296"/>
              <a:gd name="T43" fmla="*/ 336 h 368"/>
              <a:gd name="T44" fmla="*/ 264 w 296"/>
              <a:gd name="T45" fmla="*/ 276 h 368"/>
              <a:gd name="T46" fmla="*/ 32 w 296"/>
              <a:gd name="T47" fmla="*/ 276 h 368"/>
              <a:gd name="T48" fmla="*/ 32 w 296"/>
              <a:gd name="T49" fmla="*/ 336 h 368"/>
              <a:gd name="T50" fmla="*/ 264 w 296"/>
              <a:gd name="T51" fmla="*/ 336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96" h="368">
                <a:moveTo>
                  <a:pt x="170" y="308"/>
                </a:moveTo>
                <a:cubicBezTo>
                  <a:pt x="170" y="315"/>
                  <a:pt x="165" y="320"/>
                  <a:pt x="158" y="320"/>
                </a:cubicBezTo>
                <a:cubicBezTo>
                  <a:pt x="138" y="320"/>
                  <a:pt x="138" y="320"/>
                  <a:pt x="138" y="320"/>
                </a:cubicBezTo>
                <a:cubicBezTo>
                  <a:pt x="131" y="320"/>
                  <a:pt x="126" y="315"/>
                  <a:pt x="126" y="308"/>
                </a:cubicBezTo>
                <a:cubicBezTo>
                  <a:pt x="126" y="301"/>
                  <a:pt x="131" y="296"/>
                  <a:pt x="138" y="296"/>
                </a:cubicBezTo>
                <a:cubicBezTo>
                  <a:pt x="158" y="296"/>
                  <a:pt x="158" y="296"/>
                  <a:pt x="158" y="296"/>
                </a:cubicBezTo>
                <a:cubicBezTo>
                  <a:pt x="165" y="296"/>
                  <a:pt x="170" y="301"/>
                  <a:pt x="170" y="308"/>
                </a:cubicBezTo>
                <a:close/>
                <a:moveTo>
                  <a:pt x="296" y="338"/>
                </a:moveTo>
                <a:cubicBezTo>
                  <a:pt x="296" y="354"/>
                  <a:pt x="282" y="368"/>
                  <a:pt x="266" y="368"/>
                </a:cubicBezTo>
                <a:cubicBezTo>
                  <a:pt x="30" y="368"/>
                  <a:pt x="30" y="368"/>
                  <a:pt x="30" y="368"/>
                </a:cubicBezTo>
                <a:cubicBezTo>
                  <a:pt x="14" y="368"/>
                  <a:pt x="0" y="354"/>
                  <a:pt x="0" y="338"/>
                </a:cubicBezTo>
                <a:cubicBezTo>
                  <a:pt x="0" y="30"/>
                  <a:pt x="0" y="30"/>
                  <a:pt x="0" y="30"/>
                </a:cubicBezTo>
                <a:cubicBezTo>
                  <a:pt x="0" y="14"/>
                  <a:pt x="14" y="0"/>
                  <a:pt x="30" y="0"/>
                </a:cubicBezTo>
                <a:cubicBezTo>
                  <a:pt x="266" y="0"/>
                  <a:pt x="266" y="0"/>
                  <a:pt x="266" y="0"/>
                </a:cubicBezTo>
                <a:cubicBezTo>
                  <a:pt x="282" y="0"/>
                  <a:pt x="296" y="14"/>
                  <a:pt x="296" y="30"/>
                </a:cubicBezTo>
                <a:lnTo>
                  <a:pt x="296" y="338"/>
                </a:lnTo>
                <a:close/>
                <a:moveTo>
                  <a:pt x="32" y="32"/>
                </a:moveTo>
                <a:cubicBezTo>
                  <a:pt x="32" y="252"/>
                  <a:pt x="32" y="252"/>
                  <a:pt x="32" y="252"/>
                </a:cubicBezTo>
                <a:cubicBezTo>
                  <a:pt x="264" y="252"/>
                  <a:pt x="264" y="252"/>
                  <a:pt x="264" y="252"/>
                </a:cubicBezTo>
                <a:cubicBezTo>
                  <a:pt x="264" y="32"/>
                  <a:pt x="264" y="32"/>
                  <a:pt x="264" y="32"/>
                </a:cubicBezTo>
                <a:lnTo>
                  <a:pt x="32" y="32"/>
                </a:lnTo>
                <a:close/>
                <a:moveTo>
                  <a:pt x="264" y="336"/>
                </a:moveTo>
                <a:cubicBezTo>
                  <a:pt x="264" y="276"/>
                  <a:pt x="264" y="276"/>
                  <a:pt x="264" y="276"/>
                </a:cubicBezTo>
                <a:cubicBezTo>
                  <a:pt x="32" y="276"/>
                  <a:pt x="32" y="276"/>
                  <a:pt x="32" y="276"/>
                </a:cubicBezTo>
                <a:cubicBezTo>
                  <a:pt x="32" y="336"/>
                  <a:pt x="32" y="336"/>
                  <a:pt x="32" y="336"/>
                </a:cubicBezTo>
                <a:lnTo>
                  <a:pt x="264" y="336"/>
                </a:ln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15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BD56A81-60A9-4837-8A5D-824BA4D1A069}"/>
              </a:ext>
            </a:extLst>
          </p:cNvPr>
          <p:cNvSpPr>
            <a:spLocks noEditPoints="1"/>
          </p:cNvSpPr>
          <p:nvPr/>
        </p:nvSpPr>
        <p:spPr bwMode="auto">
          <a:xfrm>
            <a:off x="8442045" y="4854173"/>
            <a:ext cx="184150" cy="147638"/>
          </a:xfrm>
          <a:custGeom>
            <a:avLst/>
            <a:gdLst>
              <a:gd name="T0" fmla="*/ 368 w 368"/>
              <a:gd name="T1" fmla="*/ 16 h 296"/>
              <a:gd name="T2" fmla="*/ 352 w 368"/>
              <a:gd name="T3" fmla="*/ 0 h 296"/>
              <a:gd name="T4" fmla="*/ 16 w 368"/>
              <a:gd name="T5" fmla="*/ 0 h 296"/>
              <a:gd name="T6" fmla="*/ 0 w 368"/>
              <a:gd name="T7" fmla="*/ 16 h 296"/>
              <a:gd name="T8" fmla="*/ 0 w 368"/>
              <a:gd name="T9" fmla="*/ 224 h 296"/>
              <a:gd name="T10" fmla="*/ 16 w 368"/>
              <a:gd name="T11" fmla="*/ 240 h 296"/>
              <a:gd name="T12" fmla="*/ 352 w 368"/>
              <a:gd name="T13" fmla="*/ 240 h 296"/>
              <a:gd name="T14" fmla="*/ 368 w 368"/>
              <a:gd name="T15" fmla="*/ 224 h 296"/>
              <a:gd name="T16" fmla="*/ 368 w 368"/>
              <a:gd name="T17" fmla="*/ 16 h 296"/>
              <a:gd name="T18" fmla="*/ 336 w 368"/>
              <a:gd name="T19" fmla="*/ 208 h 296"/>
              <a:gd name="T20" fmla="*/ 32 w 368"/>
              <a:gd name="T21" fmla="*/ 208 h 296"/>
              <a:gd name="T22" fmla="*/ 32 w 368"/>
              <a:gd name="T23" fmla="*/ 32 h 296"/>
              <a:gd name="T24" fmla="*/ 336 w 368"/>
              <a:gd name="T25" fmla="*/ 32 h 296"/>
              <a:gd name="T26" fmla="*/ 336 w 368"/>
              <a:gd name="T27" fmla="*/ 208 h 296"/>
              <a:gd name="T28" fmla="*/ 278 w 368"/>
              <a:gd name="T29" fmla="*/ 280 h 296"/>
              <a:gd name="T30" fmla="*/ 262 w 368"/>
              <a:gd name="T31" fmla="*/ 296 h 296"/>
              <a:gd name="T32" fmla="*/ 106 w 368"/>
              <a:gd name="T33" fmla="*/ 296 h 296"/>
              <a:gd name="T34" fmla="*/ 90 w 368"/>
              <a:gd name="T35" fmla="*/ 280 h 296"/>
              <a:gd name="T36" fmla="*/ 106 w 368"/>
              <a:gd name="T37" fmla="*/ 264 h 296"/>
              <a:gd name="T38" fmla="*/ 262 w 368"/>
              <a:gd name="T39" fmla="*/ 264 h 296"/>
              <a:gd name="T40" fmla="*/ 278 w 368"/>
              <a:gd name="T41" fmla="*/ 28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8" h="296">
                <a:moveTo>
                  <a:pt x="368" y="16"/>
                </a:moveTo>
                <a:cubicBezTo>
                  <a:pt x="368" y="7"/>
                  <a:pt x="361" y="0"/>
                  <a:pt x="352" y="0"/>
                </a:cubicBezTo>
                <a:cubicBezTo>
                  <a:pt x="16" y="0"/>
                  <a:pt x="16" y="0"/>
                  <a:pt x="16" y="0"/>
                </a:cubicBezTo>
                <a:cubicBezTo>
                  <a:pt x="7" y="0"/>
                  <a:pt x="0" y="7"/>
                  <a:pt x="0" y="16"/>
                </a:cubicBezTo>
                <a:cubicBezTo>
                  <a:pt x="0" y="224"/>
                  <a:pt x="0" y="224"/>
                  <a:pt x="0" y="224"/>
                </a:cubicBezTo>
                <a:cubicBezTo>
                  <a:pt x="0" y="233"/>
                  <a:pt x="7" y="240"/>
                  <a:pt x="16" y="240"/>
                </a:cubicBezTo>
                <a:cubicBezTo>
                  <a:pt x="352" y="240"/>
                  <a:pt x="352" y="240"/>
                  <a:pt x="352" y="240"/>
                </a:cubicBezTo>
                <a:cubicBezTo>
                  <a:pt x="361" y="240"/>
                  <a:pt x="368" y="233"/>
                  <a:pt x="368" y="224"/>
                </a:cubicBezTo>
                <a:lnTo>
                  <a:pt x="368" y="16"/>
                </a:lnTo>
                <a:close/>
                <a:moveTo>
                  <a:pt x="336" y="208"/>
                </a:moveTo>
                <a:cubicBezTo>
                  <a:pt x="32" y="208"/>
                  <a:pt x="32" y="208"/>
                  <a:pt x="32" y="208"/>
                </a:cubicBezTo>
                <a:cubicBezTo>
                  <a:pt x="32" y="32"/>
                  <a:pt x="32" y="32"/>
                  <a:pt x="32" y="32"/>
                </a:cubicBezTo>
                <a:cubicBezTo>
                  <a:pt x="336" y="32"/>
                  <a:pt x="336" y="32"/>
                  <a:pt x="336" y="32"/>
                </a:cubicBezTo>
                <a:lnTo>
                  <a:pt x="336" y="208"/>
                </a:lnTo>
                <a:close/>
                <a:moveTo>
                  <a:pt x="278" y="280"/>
                </a:moveTo>
                <a:cubicBezTo>
                  <a:pt x="278" y="289"/>
                  <a:pt x="271" y="296"/>
                  <a:pt x="262" y="296"/>
                </a:cubicBezTo>
                <a:cubicBezTo>
                  <a:pt x="106" y="296"/>
                  <a:pt x="106" y="296"/>
                  <a:pt x="106" y="296"/>
                </a:cubicBezTo>
                <a:cubicBezTo>
                  <a:pt x="97" y="296"/>
                  <a:pt x="90" y="289"/>
                  <a:pt x="90" y="280"/>
                </a:cubicBezTo>
                <a:cubicBezTo>
                  <a:pt x="90" y="271"/>
                  <a:pt x="97" y="264"/>
                  <a:pt x="106" y="264"/>
                </a:cubicBezTo>
                <a:cubicBezTo>
                  <a:pt x="262" y="264"/>
                  <a:pt x="262" y="264"/>
                  <a:pt x="262" y="264"/>
                </a:cubicBezTo>
                <a:cubicBezTo>
                  <a:pt x="271" y="264"/>
                  <a:pt x="278" y="271"/>
                  <a:pt x="278" y="280"/>
                </a:cubicBezTo>
                <a:close/>
              </a:path>
            </a:pathLst>
          </a:custGeom>
          <a:gradFill>
            <a:gsLst>
              <a:gs pos="0">
                <a:srgbClr val="FF649E"/>
              </a:gs>
              <a:gs pos="100000">
                <a:srgbClr val="FA3777"/>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lt1"/>
              </a:solidFill>
              <a:latin typeface="Arial Black" panose="020B0A04020102020204" pitchFamily="34" charset="0"/>
            </a:endParaRPr>
          </a:p>
        </p:txBody>
      </p:sp>
      <p:sp>
        <p:nvSpPr>
          <p:cNvPr id="14" name="Freeform 17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4D2B892-02DE-48A1-A764-B158C1E06D5B}"/>
              </a:ext>
            </a:extLst>
          </p:cNvPr>
          <p:cNvSpPr>
            <a:spLocks noEditPoints="1"/>
          </p:cNvSpPr>
          <p:nvPr/>
        </p:nvSpPr>
        <p:spPr bwMode="auto">
          <a:xfrm>
            <a:off x="9571551" y="4836711"/>
            <a:ext cx="168275" cy="182563"/>
          </a:xfrm>
          <a:custGeom>
            <a:avLst/>
            <a:gdLst>
              <a:gd name="T0" fmla="*/ 84 w 336"/>
              <a:gd name="T1" fmla="*/ 71 h 364"/>
              <a:gd name="T2" fmla="*/ 84 w 336"/>
              <a:gd name="T3" fmla="*/ 20 h 364"/>
              <a:gd name="T4" fmla="*/ 104 w 336"/>
              <a:gd name="T5" fmla="*/ 0 h 364"/>
              <a:gd name="T6" fmla="*/ 124 w 336"/>
              <a:gd name="T7" fmla="*/ 20 h 364"/>
              <a:gd name="T8" fmla="*/ 124 w 336"/>
              <a:gd name="T9" fmla="*/ 71 h 364"/>
              <a:gd name="T10" fmla="*/ 104 w 336"/>
              <a:gd name="T11" fmla="*/ 91 h 364"/>
              <a:gd name="T12" fmla="*/ 84 w 336"/>
              <a:gd name="T13" fmla="*/ 71 h 364"/>
              <a:gd name="T14" fmla="*/ 232 w 336"/>
              <a:gd name="T15" fmla="*/ 91 h 364"/>
              <a:gd name="T16" fmla="*/ 252 w 336"/>
              <a:gd name="T17" fmla="*/ 71 h 364"/>
              <a:gd name="T18" fmla="*/ 252 w 336"/>
              <a:gd name="T19" fmla="*/ 20 h 364"/>
              <a:gd name="T20" fmla="*/ 232 w 336"/>
              <a:gd name="T21" fmla="*/ 0 h 364"/>
              <a:gd name="T22" fmla="*/ 212 w 336"/>
              <a:gd name="T23" fmla="*/ 20 h 364"/>
              <a:gd name="T24" fmla="*/ 212 w 336"/>
              <a:gd name="T25" fmla="*/ 71 h 364"/>
              <a:gd name="T26" fmla="*/ 232 w 336"/>
              <a:gd name="T27" fmla="*/ 91 h 364"/>
              <a:gd name="T28" fmla="*/ 97 w 336"/>
              <a:gd name="T29" fmla="*/ 160 h 364"/>
              <a:gd name="T30" fmla="*/ 239 w 336"/>
              <a:gd name="T31" fmla="*/ 160 h 364"/>
              <a:gd name="T32" fmla="*/ 255 w 336"/>
              <a:gd name="T33" fmla="*/ 144 h 364"/>
              <a:gd name="T34" fmla="*/ 239 w 336"/>
              <a:gd name="T35" fmla="*/ 128 h 364"/>
              <a:gd name="T36" fmla="*/ 97 w 336"/>
              <a:gd name="T37" fmla="*/ 128 h 364"/>
              <a:gd name="T38" fmla="*/ 81 w 336"/>
              <a:gd name="T39" fmla="*/ 144 h 364"/>
              <a:gd name="T40" fmla="*/ 97 w 336"/>
              <a:gd name="T41" fmla="*/ 160 h 364"/>
              <a:gd name="T42" fmla="*/ 320 w 336"/>
              <a:gd name="T43" fmla="*/ 28 h 364"/>
              <a:gd name="T44" fmla="*/ 287 w 336"/>
              <a:gd name="T45" fmla="*/ 28 h 364"/>
              <a:gd name="T46" fmla="*/ 271 w 336"/>
              <a:gd name="T47" fmla="*/ 44 h 364"/>
              <a:gd name="T48" fmla="*/ 287 w 336"/>
              <a:gd name="T49" fmla="*/ 60 h 364"/>
              <a:gd name="T50" fmla="*/ 304 w 336"/>
              <a:gd name="T51" fmla="*/ 60 h 364"/>
              <a:gd name="T52" fmla="*/ 304 w 336"/>
              <a:gd name="T53" fmla="*/ 332 h 364"/>
              <a:gd name="T54" fmla="*/ 32 w 336"/>
              <a:gd name="T55" fmla="*/ 332 h 364"/>
              <a:gd name="T56" fmla="*/ 32 w 336"/>
              <a:gd name="T57" fmla="*/ 60 h 364"/>
              <a:gd name="T58" fmla="*/ 49 w 336"/>
              <a:gd name="T59" fmla="*/ 60 h 364"/>
              <a:gd name="T60" fmla="*/ 65 w 336"/>
              <a:gd name="T61" fmla="*/ 44 h 364"/>
              <a:gd name="T62" fmla="*/ 49 w 336"/>
              <a:gd name="T63" fmla="*/ 28 h 364"/>
              <a:gd name="T64" fmla="*/ 16 w 336"/>
              <a:gd name="T65" fmla="*/ 28 h 364"/>
              <a:gd name="T66" fmla="*/ 0 w 336"/>
              <a:gd name="T67" fmla="*/ 45 h 364"/>
              <a:gd name="T68" fmla="*/ 0 w 336"/>
              <a:gd name="T69" fmla="*/ 348 h 364"/>
              <a:gd name="T70" fmla="*/ 16 w 336"/>
              <a:gd name="T71" fmla="*/ 364 h 364"/>
              <a:gd name="T72" fmla="*/ 320 w 336"/>
              <a:gd name="T73" fmla="*/ 364 h 364"/>
              <a:gd name="T74" fmla="*/ 336 w 336"/>
              <a:gd name="T75" fmla="*/ 348 h 364"/>
              <a:gd name="T76" fmla="*/ 336 w 336"/>
              <a:gd name="T77" fmla="*/ 45 h 364"/>
              <a:gd name="T78" fmla="*/ 320 w 336"/>
              <a:gd name="T79" fmla="*/ 28 h 364"/>
              <a:gd name="T80" fmla="*/ 155 w 336"/>
              <a:gd name="T81" fmla="*/ 60 h 364"/>
              <a:gd name="T82" fmla="*/ 181 w 336"/>
              <a:gd name="T83" fmla="*/ 60 h 364"/>
              <a:gd name="T84" fmla="*/ 197 w 336"/>
              <a:gd name="T85" fmla="*/ 44 h 364"/>
              <a:gd name="T86" fmla="*/ 181 w 336"/>
              <a:gd name="T87" fmla="*/ 28 h 364"/>
              <a:gd name="T88" fmla="*/ 155 w 336"/>
              <a:gd name="T89" fmla="*/ 28 h 364"/>
              <a:gd name="T90" fmla="*/ 139 w 336"/>
              <a:gd name="T91" fmla="*/ 44 h 364"/>
              <a:gd name="T92" fmla="*/ 155 w 336"/>
              <a:gd name="T93" fmla="*/ 60 h 364"/>
              <a:gd name="T94" fmla="*/ 97 w 336"/>
              <a:gd name="T95" fmla="*/ 232 h 364"/>
              <a:gd name="T96" fmla="*/ 239 w 336"/>
              <a:gd name="T97" fmla="*/ 232 h 364"/>
              <a:gd name="T98" fmla="*/ 255 w 336"/>
              <a:gd name="T99" fmla="*/ 216 h 364"/>
              <a:gd name="T100" fmla="*/ 239 w 336"/>
              <a:gd name="T101" fmla="*/ 200 h 364"/>
              <a:gd name="T102" fmla="*/ 97 w 336"/>
              <a:gd name="T103" fmla="*/ 200 h 364"/>
              <a:gd name="T104" fmla="*/ 81 w 336"/>
              <a:gd name="T105" fmla="*/ 216 h 364"/>
              <a:gd name="T106" fmla="*/ 97 w 336"/>
              <a:gd name="T107" fmla="*/ 23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 h="364">
                <a:moveTo>
                  <a:pt x="84" y="71"/>
                </a:moveTo>
                <a:cubicBezTo>
                  <a:pt x="84" y="20"/>
                  <a:pt x="84" y="20"/>
                  <a:pt x="84" y="20"/>
                </a:cubicBezTo>
                <a:cubicBezTo>
                  <a:pt x="84" y="9"/>
                  <a:pt x="93" y="0"/>
                  <a:pt x="104" y="0"/>
                </a:cubicBezTo>
                <a:cubicBezTo>
                  <a:pt x="115" y="0"/>
                  <a:pt x="124" y="9"/>
                  <a:pt x="124" y="20"/>
                </a:cubicBezTo>
                <a:cubicBezTo>
                  <a:pt x="124" y="71"/>
                  <a:pt x="124" y="71"/>
                  <a:pt x="124" y="71"/>
                </a:cubicBezTo>
                <a:cubicBezTo>
                  <a:pt x="124" y="82"/>
                  <a:pt x="115" y="91"/>
                  <a:pt x="104" y="91"/>
                </a:cubicBezTo>
                <a:cubicBezTo>
                  <a:pt x="93" y="91"/>
                  <a:pt x="84" y="82"/>
                  <a:pt x="84" y="71"/>
                </a:cubicBezTo>
                <a:close/>
                <a:moveTo>
                  <a:pt x="232" y="91"/>
                </a:moveTo>
                <a:cubicBezTo>
                  <a:pt x="243" y="91"/>
                  <a:pt x="252" y="82"/>
                  <a:pt x="252" y="71"/>
                </a:cubicBezTo>
                <a:cubicBezTo>
                  <a:pt x="252" y="20"/>
                  <a:pt x="252" y="20"/>
                  <a:pt x="252" y="20"/>
                </a:cubicBezTo>
                <a:cubicBezTo>
                  <a:pt x="252" y="9"/>
                  <a:pt x="243" y="0"/>
                  <a:pt x="232" y="0"/>
                </a:cubicBezTo>
                <a:cubicBezTo>
                  <a:pt x="221" y="0"/>
                  <a:pt x="212" y="9"/>
                  <a:pt x="212" y="20"/>
                </a:cubicBezTo>
                <a:cubicBezTo>
                  <a:pt x="212" y="71"/>
                  <a:pt x="212" y="71"/>
                  <a:pt x="212" y="71"/>
                </a:cubicBezTo>
                <a:cubicBezTo>
                  <a:pt x="212" y="82"/>
                  <a:pt x="221" y="91"/>
                  <a:pt x="232" y="91"/>
                </a:cubicBezTo>
                <a:close/>
                <a:moveTo>
                  <a:pt x="97" y="160"/>
                </a:moveTo>
                <a:cubicBezTo>
                  <a:pt x="239" y="160"/>
                  <a:pt x="239" y="160"/>
                  <a:pt x="239" y="160"/>
                </a:cubicBezTo>
                <a:cubicBezTo>
                  <a:pt x="248" y="160"/>
                  <a:pt x="255" y="153"/>
                  <a:pt x="255" y="144"/>
                </a:cubicBezTo>
                <a:cubicBezTo>
                  <a:pt x="255" y="135"/>
                  <a:pt x="248" y="128"/>
                  <a:pt x="239" y="128"/>
                </a:cubicBezTo>
                <a:cubicBezTo>
                  <a:pt x="97" y="128"/>
                  <a:pt x="97" y="128"/>
                  <a:pt x="97" y="128"/>
                </a:cubicBezTo>
                <a:cubicBezTo>
                  <a:pt x="88" y="128"/>
                  <a:pt x="81" y="135"/>
                  <a:pt x="81" y="144"/>
                </a:cubicBezTo>
                <a:cubicBezTo>
                  <a:pt x="81" y="153"/>
                  <a:pt x="88" y="160"/>
                  <a:pt x="97" y="160"/>
                </a:cubicBezTo>
                <a:close/>
                <a:moveTo>
                  <a:pt x="320" y="28"/>
                </a:moveTo>
                <a:cubicBezTo>
                  <a:pt x="287" y="28"/>
                  <a:pt x="287" y="28"/>
                  <a:pt x="287" y="28"/>
                </a:cubicBezTo>
                <a:cubicBezTo>
                  <a:pt x="278" y="28"/>
                  <a:pt x="271" y="35"/>
                  <a:pt x="271" y="44"/>
                </a:cubicBezTo>
                <a:cubicBezTo>
                  <a:pt x="271" y="53"/>
                  <a:pt x="278" y="60"/>
                  <a:pt x="287" y="60"/>
                </a:cubicBezTo>
                <a:cubicBezTo>
                  <a:pt x="304" y="60"/>
                  <a:pt x="304" y="60"/>
                  <a:pt x="304" y="60"/>
                </a:cubicBezTo>
                <a:cubicBezTo>
                  <a:pt x="304" y="332"/>
                  <a:pt x="304" y="332"/>
                  <a:pt x="304" y="332"/>
                </a:cubicBezTo>
                <a:cubicBezTo>
                  <a:pt x="32" y="332"/>
                  <a:pt x="32" y="332"/>
                  <a:pt x="32" y="332"/>
                </a:cubicBezTo>
                <a:cubicBezTo>
                  <a:pt x="32" y="60"/>
                  <a:pt x="32" y="60"/>
                  <a:pt x="32" y="60"/>
                </a:cubicBezTo>
                <a:cubicBezTo>
                  <a:pt x="49" y="60"/>
                  <a:pt x="49" y="60"/>
                  <a:pt x="49" y="60"/>
                </a:cubicBezTo>
                <a:cubicBezTo>
                  <a:pt x="58" y="60"/>
                  <a:pt x="65" y="53"/>
                  <a:pt x="65" y="44"/>
                </a:cubicBezTo>
                <a:cubicBezTo>
                  <a:pt x="65" y="35"/>
                  <a:pt x="58" y="28"/>
                  <a:pt x="49" y="28"/>
                </a:cubicBezTo>
                <a:cubicBezTo>
                  <a:pt x="16" y="28"/>
                  <a:pt x="16" y="28"/>
                  <a:pt x="16" y="28"/>
                </a:cubicBezTo>
                <a:cubicBezTo>
                  <a:pt x="7" y="28"/>
                  <a:pt x="0" y="37"/>
                  <a:pt x="0" y="45"/>
                </a:cubicBezTo>
                <a:cubicBezTo>
                  <a:pt x="0" y="348"/>
                  <a:pt x="0" y="348"/>
                  <a:pt x="0" y="348"/>
                </a:cubicBezTo>
                <a:cubicBezTo>
                  <a:pt x="0" y="357"/>
                  <a:pt x="7" y="364"/>
                  <a:pt x="16" y="364"/>
                </a:cubicBezTo>
                <a:cubicBezTo>
                  <a:pt x="320" y="364"/>
                  <a:pt x="320" y="364"/>
                  <a:pt x="320" y="364"/>
                </a:cubicBezTo>
                <a:cubicBezTo>
                  <a:pt x="329" y="364"/>
                  <a:pt x="336" y="357"/>
                  <a:pt x="336" y="348"/>
                </a:cubicBezTo>
                <a:cubicBezTo>
                  <a:pt x="336" y="45"/>
                  <a:pt x="336" y="45"/>
                  <a:pt x="336" y="45"/>
                </a:cubicBezTo>
                <a:cubicBezTo>
                  <a:pt x="336" y="37"/>
                  <a:pt x="329" y="28"/>
                  <a:pt x="320" y="28"/>
                </a:cubicBezTo>
                <a:close/>
                <a:moveTo>
                  <a:pt x="155" y="60"/>
                </a:moveTo>
                <a:cubicBezTo>
                  <a:pt x="181" y="60"/>
                  <a:pt x="181" y="60"/>
                  <a:pt x="181" y="60"/>
                </a:cubicBezTo>
                <a:cubicBezTo>
                  <a:pt x="190" y="60"/>
                  <a:pt x="197" y="53"/>
                  <a:pt x="197" y="44"/>
                </a:cubicBezTo>
                <a:cubicBezTo>
                  <a:pt x="197" y="35"/>
                  <a:pt x="190" y="28"/>
                  <a:pt x="181" y="28"/>
                </a:cubicBezTo>
                <a:cubicBezTo>
                  <a:pt x="155" y="28"/>
                  <a:pt x="155" y="28"/>
                  <a:pt x="155" y="28"/>
                </a:cubicBezTo>
                <a:cubicBezTo>
                  <a:pt x="146" y="28"/>
                  <a:pt x="139" y="35"/>
                  <a:pt x="139" y="44"/>
                </a:cubicBezTo>
                <a:cubicBezTo>
                  <a:pt x="139" y="53"/>
                  <a:pt x="146" y="60"/>
                  <a:pt x="155" y="60"/>
                </a:cubicBezTo>
                <a:close/>
                <a:moveTo>
                  <a:pt x="97" y="232"/>
                </a:moveTo>
                <a:cubicBezTo>
                  <a:pt x="239" y="232"/>
                  <a:pt x="239" y="232"/>
                  <a:pt x="239" y="232"/>
                </a:cubicBezTo>
                <a:cubicBezTo>
                  <a:pt x="248" y="232"/>
                  <a:pt x="255" y="225"/>
                  <a:pt x="255" y="216"/>
                </a:cubicBezTo>
                <a:cubicBezTo>
                  <a:pt x="255" y="207"/>
                  <a:pt x="248" y="200"/>
                  <a:pt x="239" y="200"/>
                </a:cubicBezTo>
                <a:cubicBezTo>
                  <a:pt x="97" y="200"/>
                  <a:pt x="97" y="200"/>
                  <a:pt x="97" y="200"/>
                </a:cubicBezTo>
                <a:cubicBezTo>
                  <a:pt x="88" y="200"/>
                  <a:pt x="81" y="207"/>
                  <a:pt x="81" y="216"/>
                </a:cubicBezTo>
                <a:cubicBezTo>
                  <a:pt x="81" y="225"/>
                  <a:pt x="88" y="232"/>
                  <a:pt x="97" y="232"/>
                </a:cubicBezTo>
                <a:close/>
              </a:path>
            </a:pathLst>
          </a:custGeom>
          <a:solidFill>
            <a:schemeClr val="tx1"/>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1418795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4="http://schemas.microsoft.com/office/drawing/2010/main"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42" presetClass="path" presetSubtype="0" decel="100000" fill="hold" grpId="1" nodeType="withEffect">
                                  <p:stCondLst>
                                    <p:cond delay="0"/>
                                  </p:stCondLst>
                                  <p:childTnLst>
                                    <p:animMotion origin="layout" path="M 0 -0.0206 L 0 7.40741E-7 " pathEditMode="relative" rAng="0" ptsTypes="AA">
                                      <p:cBhvr>
                                        <p:cTn id="9" dur="1000" fill="hold"/>
                                        <p:tgtEl>
                                          <p:spTgt spid="9"/>
                                        </p:tgtEl>
                                        <p:attrNameLst>
                                          <p:attrName>ppt_x</p:attrName>
                                          <p:attrName>ppt_y</p:attrName>
                                        </p:attrNameLst>
                                      </p:cBhvr>
                                      <p:rCtr x="0" y="1019"/>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1.875E-6 2.22222E-6 L -1.875E-6 0.0206 " pathEditMode="relative" rAng="0" ptsTypes="AA">
                                      <p:cBhvr>
                                        <p:cTn id="14" dur="1000" spd="-100000" fill="hold"/>
                                        <p:tgtEl>
                                          <p:spTgt spid="6"/>
                                        </p:tgtEl>
                                        <p:attrNameLst>
                                          <p:attrName>ppt_x</p:attrName>
                                          <p:attrName>ppt_y</p:attrName>
                                        </p:attrNameLst>
                                      </p:cBhvr>
                                      <p:rCtr x="0" y="1019"/>
                                    </p:animMotion>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35" presetClass="path" presetSubtype="0" decel="100000" fill="hold" grpId="1" nodeType="withEffect">
                                  <p:stCondLst>
                                    <p:cond delay="0"/>
                                  </p:stCondLst>
                                  <p:childTnLst>
                                    <p:animMotion origin="layout" path="M 0.02487 -0.0118 L 2.29167E-6 -3.33333E-6 " pathEditMode="relative" rAng="0" ptsTypes="AA">
                                      <p:cBhvr>
                                        <p:cTn id="19" dur="1000" fill="hold"/>
                                        <p:tgtEl>
                                          <p:spTgt spid="7"/>
                                        </p:tgtEl>
                                        <p:attrNameLst>
                                          <p:attrName>ppt_x</p:attrName>
                                          <p:attrName>ppt_y</p:attrName>
                                        </p:attrNameLst>
                                      </p:cBhvr>
                                      <p:rCtr x="-1250" y="579"/>
                                    </p:animMotion>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35" presetClass="path" presetSubtype="0" decel="100000" fill="hold" grpId="1" nodeType="withEffect">
                                  <p:stCondLst>
                                    <p:cond delay="0"/>
                                  </p:stCondLst>
                                  <p:childTnLst>
                                    <p:animMotion origin="layout" path="M 0.02487 0.01436 L 2.29167E-6 -3.33333E-6 " pathEditMode="relative" rAng="0" ptsTypes="AA">
                                      <p:cBhvr>
                                        <p:cTn id="24" dur="1000" fill="hold"/>
                                        <p:tgtEl>
                                          <p:spTgt spid="8"/>
                                        </p:tgtEl>
                                        <p:attrNameLst>
                                          <p:attrName>ppt_x</p:attrName>
                                          <p:attrName>ppt_y</p:attrName>
                                        </p:attrNameLst>
                                      </p:cBhvr>
                                      <p:rCtr x="-1250" y="-718"/>
                                    </p:animMotion>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35" presetClass="path" presetSubtype="0" decel="100000" fill="hold" grpId="1" nodeType="withEffect">
                                  <p:stCondLst>
                                    <p:cond delay="0"/>
                                  </p:stCondLst>
                                  <p:childTnLst>
                                    <p:animMotion origin="layout" path="M 0.01667 2.96296E-6 L 1.25E-6 2.96296E-6 " pathEditMode="relative" rAng="0" ptsTypes="AA">
                                      <p:cBhvr>
                                        <p:cTn id="29" dur="1000" fill="hold"/>
                                        <p:tgtEl>
                                          <p:spTgt spid="13"/>
                                        </p:tgtEl>
                                        <p:attrNameLst>
                                          <p:attrName>ppt_x</p:attrName>
                                          <p:attrName>ppt_y</p:attrName>
                                        </p:attrNameLst>
                                      </p:cBhvr>
                                      <p:rCtr x="-833" y="0"/>
                                    </p:animMotion>
                                  </p:childTnLst>
                                </p:cTn>
                              </p:par>
                              <p:par>
                                <p:cTn id="30" presetID="10" presetClass="entr" presetSubtype="0" fill="hold" grpId="0" nodeType="withEffect">
                                  <p:stCondLst>
                                    <p:cond delay="2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35" presetClass="path" presetSubtype="0" decel="100000" fill="hold" grpId="1" nodeType="withEffect">
                                  <p:stCondLst>
                                    <p:cond delay="200"/>
                                  </p:stCondLst>
                                  <p:childTnLst>
                                    <p:animMotion origin="layout" path="M 0.01667 2.96296E-6 L 1.25E-6 2.96296E-6 " pathEditMode="relative" rAng="0" ptsTypes="AA">
                                      <p:cBhvr>
                                        <p:cTn id="34" dur="1000" fill="hold"/>
                                        <p:tgtEl>
                                          <p:spTgt spid="11"/>
                                        </p:tgtEl>
                                        <p:attrNameLst>
                                          <p:attrName>ppt_x</p:attrName>
                                          <p:attrName>ppt_y</p:attrName>
                                        </p:attrNameLst>
                                      </p:cBhvr>
                                      <p:rCtr x="-833" y="0"/>
                                    </p:animMotion>
                                  </p:childTnLst>
                                </p:cTn>
                              </p:par>
                              <p:par>
                                <p:cTn id="35" presetID="10" presetClass="entr" presetSubtype="0" fill="hold" grpId="0" nodeType="withEffect">
                                  <p:stCondLst>
                                    <p:cond delay="4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decel="100000" fill="hold" grpId="1" nodeType="withEffect">
                                  <p:stCondLst>
                                    <p:cond delay="400"/>
                                  </p:stCondLst>
                                  <p:childTnLst>
                                    <p:animMotion origin="layout" path="M 0.01667 2.96296E-6 L 1.25E-6 2.96296E-6 " pathEditMode="relative" rAng="0" ptsTypes="AA">
                                      <p:cBhvr>
                                        <p:cTn id="39" dur="1000" fill="hold"/>
                                        <p:tgtEl>
                                          <p:spTgt spid="14"/>
                                        </p:tgtEl>
                                        <p:attrNameLst>
                                          <p:attrName>ppt_x</p:attrName>
                                          <p:attrName>ppt_y</p:attrName>
                                        </p:attrNameLst>
                                      </p:cBhvr>
                                      <p:rCtr x="-833" y="0"/>
                                    </p:animMotion>
                                  </p:childTnLst>
                                </p:cTn>
                              </p:par>
                              <p:par>
                                <p:cTn id="40" presetID="10" presetClass="entr" presetSubtype="0" fill="hold" grpId="0" nodeType="withEffect">
                                  <p:stCondLst>
                                    <p:cond delay="6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35" presetClass="path" presetSubtype="0" decel="100000" fill="hold" grpId="1" nodeType="withEffect">
                                  <p:stCondLst>
                                    <p:cond delay="600"/>
                                  </p:stCondLst>
                                  <p:childTnLst>
                                    <p:animMotion origin="layout" path="M 0.01667 2.96296E-6 L 1.25E-6 2.96296E-6 " pathEditMode="relative" rAng="0" ptsTypes="AA">
                                      <p:cBhvr>
                                        <p:cTn id="44" dur="1000" fill="hold"/>
                                        <p:tgtEl>
                                          <p:spTgt spid="10"/>
                                        </p:tgtEl>
                                        <p:attrNameLst>
                                          <p:attrName>ppt_x</p:attrName>
                                          <p:attrName>ppt_y</p:attrName>
                                        </p:attrNameLst>
                                      </p:cBhvr>
                                      <p:rCtr x="-833" y="0"/>
                                    </p:animMotion>
                                  </p:childTnLst>
                                </p:cTn>
                              </p:par>
                              <p:par>
                                <p:cTn id="45" presetID="10" presetClass="entr" presetSubtype="0" fill="hold" grpId="0" nodeType="withEffect">
                                  <p:stCondLst>
                                    <p:cond delay="8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35" presetClass="path" presetSubtype="0" decel="100000" fill="hold" grpId="1" nodeType="withEffect">
                                  <p:stCondLst>
                                    <p:cond delay="800"/>
                                  </p:stCondLst>
                                  <p:childTnLst>
                                    <p:animMotion origin="layout" path="M 0.01667 2.96296E-6 L 1.25E-6 2.96296E-6 " pathEditMode="relative" rAng="0" ptsTypes="AA">
                                      <p:cBhvr>
                                        <p:cTn id="49" dur="1000" fill="hold"/>
                                        <p:tgtEl>
                                          <p:spTgt spid="12"/>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p:bldP spid="8" grpId="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2451D481-C0AD-49F8-A8E6-B8968F9D0376}"/>
              </a:ext>
            </a:extLst>
          </p:cNvPr>
          <p:cNvPicPr>
            <a:picLocks noChangeAspect="1"/>
          </p:cNvPicPr>
          <p:nvPr>
            <p:custDataLst>
              <p:tags r:id="rId1"/>
            </p:custDataLst>
          </p:nvPr>
        </p:nvPicPr>
        <p:blipFill>
          <a:blip r:embed="rId12"/>
          <a:stretch>
            <a:fillRect/>
          </a:stretch>
        </p:blipFill>
        <p:spPr>
          <a:xfrm>
            <a:off x="-24064" y="-60161"/>
            <a:ext cx="12296274" cy="6954253"/>
          </a:xfrm>
          <a:prstGeom prst="rect">
            <a:avLst/>
          </a:prstGeom>
        </p:spPr>
      </p:pic>
      <p:pic>
        <p:nvPicPr>
          <p:cNvPr id="5" name="PA_图片 4">
            <a:extLst>
              <a:ext uri="{FF2B5EF4-FFF2-40B4-BE49-F238E27FC236}">
                <a16:creationId xmlns:a16="http://schemas.microsoft.com/office/drawing/2014/main" id="{2C9DCFF6-D9C3-4F93-BBCC-6CE66306A680}"/>
              </a:ext>
            </a:extLst>
          </p:cNvPr>
          <p:cNvPicPr>
            <a:picLocks noChangeAspect="1"/>
          </p:cNvPicPr>
          <p:nvPr>
            <p:custDataLst>
              <p:tags r:id="rId2"/>
            </p:custDataLst>
          </p:nvPr>
        </p:nvPicPr>
        <p:blipFill>
          <a:blip r:embed="rId13"/>
          <a:stretch>
            <a:fillRect/>
          </a:stretch>
        </p:blipFill>
        <p:spPr>
          <a:xfrm>
            <a:off x="5118518" y="216568"/>
            <a:ext cx="7393236" cy="6858000"/>
          </a:xfrm>
          <a:prstGeom prst="rect">
            <a:avLst/>
          </a:prstGeom>
        </p:spPr>
      </p:pic>
      <p:cxnSp>
        <p:nvCxnSpPr>
          <p:cNvPr id="7" name="PA_直接连接符 6">
            <a:extLst>
              <a:ext uri="{FF2B5EF4-FFF2-40B4-BE49-F238E27FC236}">
                <a16:creationId xmlns:a16="http://schemas.microsoft.com/office/drawing/2014/main" id="{4079894D-15BD-40D7-849F-77831D1CFC49}"/>
              </a:ext>
            </a:extLst>
          </p:cNvPr>
          <p:cNvCxnSpPr>
            <a:cxnSpLocks/>
          </p:cNvCxnSpPr>
          <p:nvPr>
            <p:custDataLst>
              <p:tags r:id="rId3"/>
            </p:custDataLst>
          </p:nvPr>
        </p:nvCxnSpPr>
        <p:spPr>
          <a:xfrm flipH="1" flipV="1">
            <a:off x="5955632" y="-24065"/>
            <a:ext cx="1540042" cy="93846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PA_直接连接符 8">
            <a:extLst>
              <a:ext uri="{FF2B5EF4-FFF2-40B4-BE49-F238E27FC236}">
                <a16:creationId xmlns:a16="http://schemas.microsoft.com/office/drawing/2014/main" id="{00F14830-F223-484E-B3E3-F2B8C504C151}"/>
              </a:ext>
            </a:extLst>
          </p:cNvPr>
          <p:cNvCxnSpPr>
            <a:cxnSpLocks/>
          </p:cNvCxnSpPr>
          <p:nvPr>
            <p:custDataLst>
              <p:tags r:id="rId4"/>
            </p:custDataLst>
          </p:nvPr>
        </p:nvCxnSpPr>
        <p:spPr>
          <a:xfrm flipH="1" flipV="1">
            <a:off x="2671011" y="3407314"/>
            <a:ext cx="3424989" cy="208710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PA_直接连接符 10">
            <a:extLst>
              <a:ext uri="{FF2B5EF4-FFF2-40B4-BE49-F238E27FC236}">
                <a16:creationId xmlns:a16="http://schemas.microsoft.com/office/drawing/2014/main" id="{5CFA21BC-90D6-4BDA-8830-55A7E387DA40}"/>
              </a:ext>
            </a:extLst>
          </p:cNvPr>
          <p:cNvCxnSpPr>
            <a:cxnSpLocks/>
            <a:stCxn id="4" idx="1"/>
          </p:cNvCxnSpPr>
          <p:nvPr>
            <p:custDataLst>
              <p:tags r:id="rId5"/>
            </p:custDataLst>
          </p:nvPr>
        </p:nvCxnSpPr>
        <p:spPr>
          <a:xfrm flipV="1">
            <a:off x="-24064" y="3392904"/>
            <a:ext cx="2671011" cy="2406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A_文本框 16">
            <a:extLst>
              <a:ext uri="{FF2B5EF4-FFF2-40B4-BE49-F238E27FC236}">
                <a16:creationId xmlns:a16="http://schemas.microsoft.com/office/drawing/2014/main" id="{9A1AD4BF-881E-49FE-AAC6-772C968EF374}"/>
              </a:ext>
            </a:extLst>
          </p:cNvPr>
          <p:cNvSpPr txBox="1"/>
          <p:nvPr>
            <p:custDataLst>
              <p:tags r:id="rId6"/>
            </p:custDataLst>
          </p:nvPr>
        </p:nvSpPr>
        <p:spPr>
          <a:xfrm>
            <a:off x="268089" y="2745175"/>
            <a:ext cx="2358338" cy="707886"/>
          </a:xfrm>
          <a:prstGeom prst="rect">
            <a:avLst/>
          </a:prstGeom>
          <a:noFill/>
        </p:spPr>
        <p:txBody>
          <a:bodyPr wrap="none" rtlCol="0">
            <a:spAutoFit/>
          </a:bodyPr>
          <a:lstStyle/>
          <a:p>
            <a:r>
              <a:rPr lang="en-US" altLang="zh-CN" sz="4000" dirty="0">
                <a:latin typeface="汉仪良品线简" panose="00020600040101010101" pitchFamily="18" charset="-122"/>
                <a:ea typeface="汉仪良品线简" panose="00020600040101010101" pitchFamily="18" charset="-122"/>
              </a:rPr>
              <a:t>2.5D</a:t>
            </a:r>
            <a:r>
              <a:rPr lang="zh-CN" altLang="en-US" sz="4000" dirty="0">
                <a:latin typeface="汉仪良品线简" panose="00020600040101010101" pitchFamily="18" charset="-122"/>
                <a:ea typeface="汉仪良品线简" panose="00020600040101010101" pitchFamily="18" charset="-122"/>
              </a:rPr>
              <a:t>Pink</a:t>
            </a:r>
          </a:p>
        </p:txBody>
      </p:sp>
      <p:sp>
        <p:nvSpPr>
          <p:cNvPr id="18" name="PA_文本框 17">
            <a:extLst>
              <a:ext uri="{FF2B5EF4-FFF2-40B4-BE49-F238E27FC236}">
                <a16:creationId xmlns:a16="http://schemas.microsoft.com/office/drawing/2014/main" id="{875F5295-27F7-45C4-9C4A-7E61F4634F71}"/>
              </a:ext>
            </a:extLst>
          </p:cNvPr>
          <p:cNvSpPr txBox="1"/>
          <p:nvPr>
            <p:custDataLst>
              <p:tags r:id="rId7"/>
            </p:custDataLst>
          </p:nvPr>
        </p:nvSpPr>
        <p:spPr>
          <a:xfrm rot="1891137">
            <a:off x="2399212" y="4327151"/>
            <a:ext cx="5933099" cy="646331"/>
          </a:xfrm>
          <a:prstGeom prst="rect">
            <a:avLst/>
          </a:prstGeom>
          <a:noFill/>
        </p:spPr>
        <p:txBody>
          <a:bodyPr wrap="none" rtlCol="0">
            <a:spAutoFit/>
          </a:bodyPr>
          <a:lstStyle/>
          <a:p>
            <a:r>
              <a:rPr lang="zh-CN" altLang="en-US" sz="3600" dirty="0">
                <a:latin typeface="汉仪良品线简" panose="00020600040101010101" pitchFamily="18" charset="-122"/>
                <a:ea typeface="汉仪良品线简" panose="00020600040101010101" pitchFamily="18" charset="-122"/>
              </a:rPr>
              <a:t>Internet Concept Scenario</a:t>
            </a:r>
          </a:p>
        </p:txBody>
      </p:sp>
      <p:cxnSp>
        <p:nvCxnSpPr>
          <p:cNvPr id="29" name="PA_CurvedConnector 28">
            <a:extLst>
              <a:ext uri="{FF2B5EF4-FFF2-40B4-BE49-F238E27FC236}">
                <a16:creationId xmlns:a16="http://schemas.microsoft.com/office/drawing/2014/main" id="{95603DFF-52C8-469B-A082-A32186764DBF}"/>
              </a:ext>
            </a:extLst>
          </p:cNvPr>
          <p:cNvCxnSpPr>
            <a:cxnSpLocks/>
          </p:cNvCxnSpPr>
          <p:nvPr>
            <p:custDataLst>
              <p:tags r:id="rId8"/>
            </p:custDataLst>
          </p:nvPr>
        </p:nvCxnSpPr>
        <p:spPr>
          <a:xfrm>
            <a:off x="2490167" y="3012318"/>
            <a:ext cx="504789" cy="110401"/>
          </a:xfrm>
          <a:prstGeom prst="curvedConnector3">
            <a:avLst>
              <a:gd name="adj1" fmla="val 50000"/>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8" name="PA_矩形 37">
            <a:extLst>
              <a:ext uri="{FF2B5EF4-FFF2-40B4-BE49-F238E27FC236}">
                <a16:creationId xmlns:a16="http://schemas.microsoft.com/office/drawing/2014/main" id="{1AF8CFE6-97F1-4841-AFB7-02F740D191C7}"/>
              </a:ext>
            </a:extLst>
          </p:cNvPr>
          <p:cNvSpPr/>
          <p:nvPr>
            <p:custDataLst>
              <p:tags r:id="rId9"/>
            </p:custDataLst>
          </p:nvPr>
        </p:nvSpPr>
        <p:spPr>
          <a:xfrm rot="1946861">
            <a:off x="5234729" y="543924"/>
            <a:ext cx="3115286" cy="1449179"/>
          </a:xfrm>
          <a:prstGeom prst="rect">
            <a:avLst/>
          </a:prstGeom>
        </p:spPr>
        <p:txBody>
          <a:bodyPr vert="horz" wrap="square">
            <a:spAutoFit/>
          </a:bodyPr>
          <a:lstStyle/>
          <a:p>
            <a:pPr>
              <a:lnSpc>
                <a:spcPct val="150000"/>
              </a:lnSpc>
            </a:pPr>
            <a:r>
              <a:rPr lang="en-US" altLang="zh-CN" sz="1200" dirty="0">
                <a:solidFill>
                  <a:srgbClr val="FFAABC"/>
                </a:solidFill>
              </a:rPr>
              <a:t>Lorem Ipsum is simple dummy text of the printing and typeset industry. Lorem Ipsum has been the industry's standard. Lorem Ipsum is simple dummy text of the printing and more.</a:t>
            </a:r>
          </a:p>
        </p:txBody>
      </p:sp>
      <p:sp>
        <p:nvSpPr>
          <p:cNvPr id="12" name="图文框 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CBFE9A8-432F-418C-8FD9-58F645FDCAA0}"/>
              </a:ext>
            </a:extLst>
          </p:cNvPr>
          <p:cNvSpPr/>
          <p:nvPr/>
        </p:nvSpPr>
        <p:spPr>
          <a:xfrm>
            <a:off x="17440" y="0"/>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3245192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Right)">
                                      <p:cBhvr>
                                        <p:cTn id="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23B170-1559-4959-9641-13D5B39E6744}"/>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F565B3E0-B38C-4593-B9B2-4268DF8C2F22}"/>
              </a:ext>
            </a:extLst>
          </p:cNvPr>
          <p:cNvPicPr>
            <a:picLocks noChangeAspect="1"/>
          </p:cNvPicPr>
          <p:nvPr/>
        </p:nvPicPr>
        <p:blipFill>
          <a:blip r:embed="rId4"/>
          <a:stretch>
            <a:fillRect/>
          </a:stretch>
        </p:blipFill>
        <p:spPr>
          <a:xfrm>
            <a:off x="5416873" y="0"/>
            <a:ext cx="7030385" cy="6858000"/>
          </a:xfrm>
          <a:prstGeom prst="rect">
            <a:avLst/>
          </a:prstGeom>
        </p:spPr>
      </p:pic>
      <p:grpSp>
        <p:nvGrpSpPr>
          <p:cNvPr id="4" name="组合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877E89C-BDA3-45B4-97E1-C6F0D27774AD}"/>
              </a:ext>
            </a:extLst>
          </p:cNvPr>
          <p:cNvGrpSpPr/>
          <p:nvPr/>
        </p:nvGrpSpPr>
        <p:grpSpPr>
          <a:xfrm>
            <a:off x="3093813" y="4588609"/>
            <a:ext cx="404037" cy="404037"/>
            <a:chOff x="5902651" y="5226562"/>
            <a:chExt cx="404037" cy="404037"/>
          </a:xfrm>
        </p:grpSpPr>
        <p:sp>
          <p:nvSpPr>
            <p:cNvPr id="5" name="Oval 8">
              <a:extLst>
                <a:ext uri="{FF2B5EF4-FFF2-40B4-BE49-F238E27FC236}">
                  <a16:creationId xmlns:a16="http://schemas.microsoft.com/office/drawing/2014/main" id="{87D408AD-687B-41FA-A5DC-23DFE84612EC}"/>
                </a:ext>
              </a:extLst>
            </p:cNvPr>
            <p:cNvSpPr/>
            <p:nvPr/>
          </p:nvSpPr>
          <p:spPr>
            <a:xfrm>
              <a:off x="5902651" y="5226562"/>
              <a:ext cx="404037" cy="404037"/>
            </a:xfrm>
            <a:prstGeom prst="ellipse">
              <a:avLst/>
            </a:prstGeom>
            <a:solidFill>
              <a:schemeClr val="bg1"/>
            </a:solidFill>
            <a:ln>
              <a:noFill/>
            </a:ln>
            <a:effectLst>
              <a:outerShdw blurRad="254000" dist="63500" dir="5400000" algn="t" rotWithShape="0">
                <a:srgbClr val="FA377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6" name="Freeform 157">
              <a:extLst>
                <a:ext uri="{FF2B5EF4-FFF2-40B4-BE49-F238E27FC236}">
                  <a16:creationId xmlns:a16="http://schemas.microsoft.com/office/drawing/2014/main" id="{AC8D27CD-BEAB-481D-B0AD-F9B4497B93F8}"/>
                </a:ext>
              </a:extLst>
            </p:cNvPr>
            <p:cNvSpPr>
              <a:spLocks noEditPoints="1"/>
            </p:cNvSpPr>
            <p:nvPr/>
          </p:nvSpPr>
          <p:spPr bwMode="auto">
            <a:xfrm>
              <a:off x="6034819" y="5338886"/>
              <a:ext cx="139700" cy="179388"/>
            </a:xfrm>
            <a:custGeom>
              <a:avLst/>
              <a:gdLst>
                <a:gd name="T0" fmla="*/ 275 w 280"/>
                <a:gd name="T1" fmla="*/ 97 h 360"/>
                <a:gd name="T2" fmla="*/ 264 w 280"/>
                <a:gd name="T3" fmla="*/ 92 h 360"/>
                <a:gd name="T4" fmla="*/ 224 w 280"/>
                <a:gd name="T5" fmla="*/ 92 h 360"/>
                <a:gd name="T6" fmla="*/ 224 w 280"/>
                <a:gd name="T7" fmla="*/ 85 h 360"/>
                <a:gd name="T8" fmla="*/ 141 w 280"/>
                <a:gd name="T9" fmla="*/ 0 h 360"/>
                <a:gd name="T10" fmla="*/ 139 w 280"/>
                <a:gd name="T11" fmla="*/ 0 h 360"/>
                <a:gd name="T12" fmla="*/ 56 w 280"/>
                <a:gd name="T13" fmla="*/ 85 h 360"/>
                <a:gd name="T14" fmla="*/ 56 w 280"/>
                <a:gd name="T15" fmla="*/ 92 h 360"/>
                <a:gd name="T16" fmla="*/ 16 w 280"/>
                <a:gd name="T17" fmla="*/ 92 h 360"/>
                <a:gd name="T18" fmla="*/ 0 w 280"/>
                <a:gd name="T19" fmla="*/ 109 h 360"/>
                <a:gd name="T20" fmla="*/ 0 w 280"/>
                <a:gd name="T21" fmla="*/ 344 h 360"/>
                <a:gd name="T22" fmla="*/ 16 w 280"/>
                <a:gd name="T23" fmla="*/ 360 h 360"/>
                <a:gd name="T24" fmla="*/ 264 w 280"/>
                <a:gd name="T25" fmla="*/ 360 h 360"/>
                <a:gd name="T26" fmla="*/ 280 w 280"/>
                <a:gd name="T27" fmla="*/ 344 h 360"/>
                <a:gd name="T28" fmla="*/ 280 w 280"/>
                <a:gd name="T29" fmla="*/ 108 h 360"/>
                <a:gd name="T30" fmla="*/ 275 w 280"/>
                <a:gd name="T31" fmla="*/ 97 h 360"/>
                <a:gd name="T32" fmla="*/ 88 w 280"/>
                <a:gd name="T33" fmla="*/ 85 h 360"/>
                <a:gd name="T34" fmla="*/ 139 w 280"/>
                <a:gd name="T35" fmla="*/ 32 h 360"/>
                <a:gd name="T36" fmla="*/ 141 w 280"/>
                <a:gd name="T37" fmla="*/ 32 h 360"/>
                <a:gd name="T38" fmla="*/ 192 w 280"/>
                <a:gd name="T39" fmla="*/ 85 h 360"/>
                <a:gd name="T40" fmla="*/ 192 w 280"/>
                <a:gd name="T41" fmla="*/ 92 h 360"/>
                <a:gd name="T42" fmla="*/ 88 w 280"/>
                <a:gd name="T43" fmla="*/ 92 h 360"/>
                <a:gd name="T44" fmla="*/ 88 w 280"/>
                <a:gd name="T45" fmla="*/ 85 h 360"/>
                <a:gd name="T46" fmla="*/ 248 w 280"/>
                <a:gd name="T47" fmla="*/ 328 h 360"/>
                <a:gd name="T48" fmla="*/ 32 w 280"/>
                <a:gd name="T49" fmla="*/ 328 h 360"/>
                <a:gd name="T50" fmla="*/ 32 w 280"/>
                <a:gd name="T51" fmla="*/ 124 h 360"/>
                <a:gd name="T52" fmla="*/ 56 w 280"/>
                <a:gd name="T53" fmla="*/ 124 h 360"/>
                <a:gd name="T54" fmla="*/ 56 w 280"/>
                <a:gd name="T55" fmla="*/ 152 h 360"/>
                <a:gd name="T56" fmla="*/ 72 w 280"/>
                <a:gd name="T57" fmla="*/ 168 h 360"/>
                <a:gd name="T58" fmla="*/ 88 w 280"/>
                <a:gd name="T59" fmla="*/ 152 h 360"/>
                <a:gd name="T60" fmla="*/ 88 w 280"/>
                <a:gd name="T61" fmla="*/ 124 h 360"/>
                <a:gd name="T62" fmla="*/ 192 w 280"/>
                <a:gd name="T63" fmla="*/ 124 h 360"/>
                <a:gd name="T64" fmla="*/ 192 w 280"/>
                <a:gd name="T65" fmla="*/ 152 h 360"/>
                <a:gd name="T66" fmla="*/ 208 w 280"/>
                <a:gd name="T67" fmla="*/ 168 h 360"/>
                <a:gd name="T68" fmla="*/ 224 w 280"/>
                <a:gd name="T69" fmla="*/ 152 h 360"/>
                <a:gd name="T70" fmla="*/ 224 w 280"/>
                <a:gd name="T71" fmla="*/ 124 h 360"/>
                <a:gd name="T72" fmla="*/ 248 w 280"/>
                <a:gd name="T73" fmla="*/ 124 h 360"/>
                <a:gd name="T74" fmla="*/ 248 w 280"/>
                <a:gd name="T75" fmla="*/ 3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360">
                  <a:moveTo>
                    <a:pt x="275" y="97"/>
                  </a:moveTo>
                  <a:cubicBezTo>
                    <a:pt x="272" y="94"/>
                    <a:pt x="268" y="92"/>
                    <a:pt x="264" y="92"/>
                  </a:cubicBezTo>
                  <a:cubicBezTo>
                    <a:pt x="224" y="92"/>
                    <a:pt x="224" y="92"/>
                    <a:pt x="224" y="92"/>
                  </a:cubicBezTo>
                  <a:cubicBezTo>
                    <a:pt x="224" y="85"/>
                    <a:pt x="224" y="85"/>
                    <a:pt x="224" y="85"/>
                  </a:cubicBezTo>
                  <a:cubicBezTo>
                    <a:pt x="224" y="38"/>
                    <a:pt x="186" y="0"/>
                    <a:pt x="141" y="0"/>
                  </a:cubicBezTo>
                  <a:cubicBezTo>
                    <a:pt x="139" y="0"/>
                    <a:pt x="139" y="0"/>
                    <a:pt x="139" y="0"/>
                  </a:cubicBezTo>
                  <a:cubicBezTo>
                    <a:pt x="94" y="0"/>
                    <a:pt x="56" y="38"/>
                    <a:pt x="56" y="85"/>
                  </a:cubicBezTo>
                  <a:cubicBezTo>
                    <a:pt x="56" y="92"/>
                    <a:pt x="56" y="92"/>
                    <a:pt x="56" y="92"/>
                  </a:cubicBezTo>
                  <a:cubicBezTo>
                    <a:pt x="16" y="92"/>
                    <a:pt x="16" y="92"/>
                    <a:pt x="16" y="92"/>
                  </a:cubicBezTo>
                  <a:cubicBezTo>
                    <a:pt x="7" y="92"/>
                    <a:pt x="0" y="100"/>
                    <a:pt x="0" y="109"/>
                  </a:cubicBezTo>
                  <a:cubicBezTo>
                    <a:pt x="0" y="344"/>
                    <a:pt x="0" y="344"/>
                    <a:pt x="0" y="344"/>
                  </a:cubicBezTo>
                  <a:cubicBezTo>
                    <a:pt x="0" y="353"/>
                    <a:pt x="7" y="360"/>
                    <a:pt x="16" y="360"/>
                  </a:cubicBezTo>
                  <a:cubicBezTo>
                    <a:pt x="264" y="360"/>
                    <a:pt x="264" y="360"/>
                    <a:pt x="264" y="360"/>
                  </a:cubicBezTo>
                  <a:cubicBezTo>
                    <a:pt x="273" y="360"/>
                    <a:pt x="280" y="353"/>
                    <a:pt x="280" y="344"/>
                  </a:cubicBezTo>
                  <a:cubicBezTo>
                    <a:pt x="280" y="108"/>
                    <a:pt x="280" y="108"/>
                    <a:pt x="280" y="108"/>
                  </a:cubicBezTo>
                  <a:cubicBezTo>
                    <a:pt x="280" y="104"/>
                    <a:pt x="278" y="100"/>
                    <a:pt x="275" y="97"/>
                  </a:cubicBezTo>
                  <a:close/>
                  <a:moveTo>
                    <a:pt x="88" y="85"/>
                  </a:moveTo>
                  <a:cubicBezTo>
                    <a:pt x="88" y="56"/>
                    <a:pt x="112" y="32"/>
                    <a:pt x="139" y="32"/>
                  </a:cubicBezTo>
                  <a:cubicBezTo>
                    <a:pt x="141" y="32"/>
                    <a:pt x="141" y="32"/>
                    <a:pt x="141" y="32"/>
                  </a:cubicBezTo>
                  <a:cubicBezTo>
                    <a:pt x="168" y="32"/>
                    <a:pt x="192" y="56"/>
                    <a:pt x="192" y="85"/>
                  </a:cubicBezTo>
                  <a:cubicBezTo>
                    <a:pt x="192" y="92"/>
                    <a:pt x="192" y="92"/>
                    <a:pt x="192" y="92"/>
                  </a:cubicBezTo>
                  <a:cubicBezTo>
                    <a:pt x="88" y="92"/>
                    <a:pt x="88" y="92"/>
                    <a:pt x="88" y="92"/>
                  </a:cubicBezTo>
                  <a:lnTo>
                    <a:pt x="88" y="85"/>
                  </a:lnTo>
                  <a:close/>
                  <a:moveTo>
                    <a:pt x="248" y="328"/>
                  </a:moveTo>
                  <a:cubicBezTo>
                    <a:pt x="32" y="328"/>
                    <a:pt x="32" y="328"/>
                    <a:pt x="32" y="328"/>
                  </a:cubicBezTo>
                  <a:cubicBezTo>
                    <a:pt x="32" y="124"/>
                    <a:pt x="32" y="124"/>
                    <a:pt x="32" y="124"/>
                  </a:cubicBezTo>
                  <a:cubicBezTo>
                    <a:pt x="56" y="124"/>
                    <a:pt x="56" y="124"/>
                    <a:pt x="56" y="124"/>
                  </a:cubicBezTo>
                  <a:cubicBezTo>
                    <a:pt x="56" y="152"/>
                    <a:pt x="56" y="152"/>
                    <a:pt x="56" y="152"/>
                  </a:cubicBezTo>
                  <a:cubicBezTo>
                    <a:pt x="56" y="161"/>
                    <a:pt x="63" y="168"/>
                    <a:pt x="72" y="168"/>
                  </a:cubicBezTo>
                  <a:cubicBezTo>
                    <a:pt x="81" y="168"/>
                    <a:pt x="88" y="161"/>
                    <a:pt x="88" y="152"/>
                  </a:cubicBezTo>
                  <a:cubicBezTo>
                    <a:pt x="88" y="124"/>
                    <a:pt x="88" y="124"/>
                    <a:pt x="88" y="124"/>
                  </a:cubicBezTo>
                  <a:cubicBezTo>
                    <a:pt x="192" y="124"/>
                    <a:pt x="192" y="124"/>
                    <a:pt x="192" y="124"/>
                  </a:cubicBezTo>
                  <a:cubicBezTo>
                    <a:pt x="192" y="152"/>
                    <a:pt x="192" y="152"/>
                    <a:pt x="192" y="152"/>
                  </a:cubicBezTo>
                  <a:cubicBezTo>
                    <a:pt x="192" y="161"/>
                    <a:pt x="199" y="168"/>
                    <a:pt x="208" y="168"/>
                  </a:cubicBezTo>
                  <a:cubicBezTo>
                    <a:pt x="217" y="168"/>
                    <a:pt x="224" y="161"/>
                    <a:pt x="224" y="152"/>
                  </a:cubicBezTo>
                  <a:cubicBezTo>
                    <a:pt x="224" y="124"/>
                    <a:pt x="224" y="124"/>
                    <a:pt x="224" y="124"/>
                  </a:cubicBezTo>
                  <a:cubicBezTo>
                    <a:pt x="248" y="124"/>
                    <a:pt x="248" y="124"/>
                    <a:pt x="248" y="124"/>
                  </a:cubicBezTo>
                  <a:lnTo>
                    <a:pt x="248" y="328"/>
                  </a:lnTo>
                  <a:close/>
                </a:path>
              </a:pathLst>
            </a:custGeom>
            <a:gradFill>
              <a:gsLst>
                <a:gs pos="0">
                  <a:srgbClr val="FF649E"/>
                </a:gs>
                <a:gs pos="100000">
                  <a:srgbClr val="FA3777"/>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7" name="组合 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62D6117-0026-4F91-849F-0CEA312773A6}"/>
              </a:ext>
            </a:extLst>
          </p:cNvPr>
          <p:cNvGrpSpPr/>
          <p:nvPr/>
        </p:nvGrpSpPr>
        <p:grpSpPr>
          <a:xfrm>
            <a:off x="2543661" y="4588609"/>
            <a:ext cx="404037" cy="404037"/>
            <a:chOff x="5352499" y="5226562"/>
            <a:chExt cx="404037" cy="404037"/>
          </a:xfrm>
        </p:grpSpPr>
        <p:sp>
          <p:nvSpPr>
            <p:cNvPr id="8" name="Oval 7">
              <a:extLst>
                <a:ext uri="{FF2B5EF4-FFF2-40B4-BE49-F238E27FC236}">
                  <a16:creationId xmlns:a16="http://schemas.microsoft.com/office/drawing/2014/main" id="{446D42E4-2F23-4438-A1FE-7A3C42897189}"/>
                </a:ext>
              </a:extLst>
            </p:cNvPr>
            <p:cNvSpPr/>
            <p:nvPr/>
          </p:nvSpPr>
          <p:spPr>
            <a:xfrm>
              <a:off x="5352499" y="5226562"/>
              <a:ext cx="404037" cy="404037"/>
            </a:xfrm>
            <a:prstGeom prst="ellipse">
              <a:avLst/>
            </a:prstGeom>
            <a:solidFill>
              <a:schemeClr val="bg1"/>
            </a:solidFill>
            <a:ln>
              <a:noFill/>
            </a:ln>
            <a:effectLst>
              <a:outerShdw blurRad="254000" dist="63500" dir="5400000" algn="t" rotWithShape="0">
                <a:srgbClr val="FA377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9" name="Freeform 195">
              <a:extLst>
                <a:ext uri="{FF2B5EF4-FFF2-40B4-BE49-F238E27FC236}">
                  <a16:creationId xmlns:a16="http://schemas.microsoft.com/office/drawing/2014/main" id="{89A751B8-9000-458E-9252-C50C867F2A7E}"/>
                </a:ext>
              </a:extLst>
            </p:cNvPr>
            <p:cNvSpPr>
              <a:spLocks noEditPoints="1"/>
            </p:cNvSpPr>
            <p:nvPr/>
          </p:nvSpPr>
          <p:spPr bwMode="auto">
            <a:xfrm>
              <a:off x="5464030" y="5348411"/>
              <a:ext cx="180975" cy="160338"/>
            </a:xfrm>
            <a:custGeom>
              <a:avLst/>
              <a:gdLst>
                <a:gd name="T0" fmla="*/ 285 w 360"/>
                <a:gd name="T1" fmla="*/ 173 h 320"/>
                <a:gd name="T2" fmla="*/ 293 w 360"/>
                <a:gd name="T3" fmla="*/ 193 h 320"/>
                <a:gd name="T4" fmla="*/ 285 w 360"/>
                <a:gd name="T5" fmla="*/ 213 h 320"/>
                <a:gd name="T6" fmla="*/ 265 w 360"/>
                <a:gd name="T7" fmla="*/ 221 h 320"/>
                <a:gd name="T8" fmla="*/ 246 w 360"/>
                <a:gd name="T9" fmla="*/ 213 h 320"/>
                <a:gd name="T10" fmla="*/ 237 w 360"/>
                <a:gd name="T11" fmla="*/ 193 h 320"/>
                <a:gd name="T12" fmla="*/ 246 w 360"/>
                <a:gd name="T13" fmla="*/ 173 h 320"/>
                <a:gd name="T14" fmla="*/ 265 w 360"/>
                <a:gd name="T15" fmla="*/ 165 h 320"/>
                <a:gd name="T16" fmla="*/ 285 w 360"/>
                <a:gd name="T17" fmla="*/ 173 h 320"/>
                <a:gd name="T18" fmla="*/ 360 w 360"/>
                <a:gd name="T19" fmla="*/ 111 h 320"/>
                <a:gd name="T20" fmla="*/ 360 w 360"/>
                <a:gd name="T21" fmla="*/ 288 h 320"/>
                <a:gd name="T22" fmla="*/ 328 w 360"/>
                <a:gd name="T23" fmla="*/ 320 h 320"/>
                <a:gd name="T24" fmla="*/ 38 w 360"/>
                <a:gd name="T25" fmla="*/ 320 h 320"/>
                <a:gd name="T26" fmla="*/ 0 w 360"/>
                <a:gd name="T27" fmla="*/ 282 h 320"/>
                <a:gd name="T28" fmla="*/ 0 w 360"/>
                <a:gd name="T29" fmla="*/ 138 h 320"/>
                <a:gd name="T30" fmla="*/ 0 w 360"/>
                <a:gd name="T31" fmla="*/ 105 h 320"/>
                <a:gd name="T32" fmla="*/ 0 w 360"/>
                <a:gd name="T33" fmla="*/ 48 h 320"/>
                <a:gd name="T34" fmla="*/ 48 w 360"/>
                <a:gd name="T35" fmla="*/ 0 h 320"/>
                <a:gd name="T36" fmla="*/ 269 w 360"/>
                <a:gd name="T37" fmla="*/ 0 h 320"/>
                <a:gd name="T38" fmla="*/ 308 w 360"/>
                <a:gd name="T39" fmla="*/ 40 h 320"/>
                <a:gd name="T40" fmla="*/ 308 w 360"/>
                <a:gd name="T41" fmla="*/ 64 h 320"/>
                <a:gd name="T42" fmla="*/ 315 w 360"/>
                <a:gd name="T43" fmla="*/ 64 h 320"/>
                <a:gd name="T44" fmla="*/ 360 w 360"/>
                <a:gd name="T45" fmla="*/ 111 h 320"/>
                <a:gd name="T46" fmla="*/ 30 w 360"/>
                <a:gd name="T47" fmla="*/ 48 h 320"/>
                <a:gd name="T48" fmla="*/ 46 w 360"/>
                <a:gd name="T49" fmla="*/ 64 h 320"/>
                <a:gd name="T50" fmla="*/ 276 w 360"/>
                <a:gd name="T51" fmla="*/ 64 h 320"/>
                <a:gd name="T52" fmla="*/ 276 w 360"/>
                <a:gd name="T53" fmla="*/ 39 h 320"/>
                <a:gd name="T54" fmla="*/ 269 w 360"/>
                <a:gd name="T55" fmla="*/ 32 h 320"/>
                <a:gd name="T56" fmla="*/ 46 w 360"/>
                <a:gd name="T57" fmla="*/ 32 h 320"/>
                <a:gd name="T58" fmla="*/ 30 w 360"/>
                <a:gd name="T59" fmla="*/ 48 h 320"/>
                <a:gd name="T60" fmla="*/ 328 w 360"/>
                <a:gd name="T61" fmla="*/ 111 h 320"/>
                <a:gd name="T62" fmla="*/ 315 w 360"/>
                <a:gd name="T63" fmla="*/ 96 h 320"/>
                <a:gd name="T64" fmla="*/ 39 w 360"/>
                <a:gd name="T65" fmla="*/ 96 h 320"/>
                <a:gd name="T66" fmla="*/ 32 w 360"/>
                <a:gd name="T67" fmla="*/ 105 h 320"/>
                <a:gd name="T68" fmla="*/ 32 w 360"/>
                <a:gd name="T69" fmla="*/ 138 h 320"/>
                <a:gd name="T70" fmla="*/ 32 w 360"/>
                <a:gd name="T71" fmla="*/ 282 h 320"/>
                <a:gd name="T72" fmla="*/ 38 w 360"/>
                <a:gd name="T73" fmla="*/ 288 h 320"/>
                <a:gd name="T74" fmla="*/ 328 w 360"/>
                <a:gd name="T75" fmla="*/ 288 h 320"/>
                <a:gd name="T76" fmla="*/ 328 w 360"/>
                <a:gd name="T77" fmla="*/ 288 h 320"/>
                <a:gd name="T78" fmla="*/ 328 w 360"/>
                <a:gd name="T79" fmla="*/ 11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320">
                  <a:moveTo>
                    <a:pt x="285" y="173"/>
                  </a:moveTo>
                  <a:cubicBezTo>
                    <a:pt x="290" y="178"/>
                    <a:pt x="293" y="186"/>
                    <a:pt x="293" y="193"/>
                  </a:cubicBezTo>
                  <a:cubicBezTo>
                    <a:pt x="293" y="200"/>
                    <a:pt x="290" y="208"/>
                    <a:pt x="285" y="213"/>
                  </a:cubicBezTo>
                  <a:cubicBezTo>
                    <a:pt x="280" y="218"/>
                    <a:pt x="273" y="221"/>
                    <a:pt x="265" y="221"/>
                  </a:cubicBezTo>
                  <a:cubicBezTo>
                    <a:pt x="258" y="221"/>
                    <a:pt x="251" y="218"/>
                    <a:pt x="246" y="213"/>
                  </a:cubicBezTo>
                  <a:cubicBezTo>
                    <a:pt x="240" y="208"/>
                    <a:pt x="237" y="200"/>
                    <a:pt x="237" y="193"/>
                  </a:cubicBezTo>
                  <a:cubicBezTo>
                    <a:pt x="237" y="186"/>
                    <a:pt x="240" y="178"/>
                    <a:pt x="246" y="173"/>
                  </a:cubicBezTo>
                  <a:cubicBezTo>
                    <a:pt x="251" y="168"/>
                    <a:pt x="258" y="165"/>
                    <a:pt x="265" y="165"/>
                  </a:cubicBezTo>
                  <a:cubicBezTo>
                    <a:pt x="273" y="165"/>
                    <a:pt x="280" y="168"/>
                    <a:pt x="285" y="173"/>
                  </a:cubicBezTo>
                  <a:close/>
                  <a:moveTo>
                    <a:pt x="360" y="111"/>
                  </a:moveTo>
                  <a:cubicBezTo>
                    <a:pt x="360" y="288"/>
                    <a:pt x="360" y="288"/>
                    <a:pt x="360" y="288"/>
                  </a:cubicBezTo>
                  <a:cubicBezTo>
                    <a:pt x="360" y="305"/>
                    <a:pt x="345" y="320"/>
                    <a:pt x="328" y="320"/>
                  </a:cubicBezTo>
                  <a:cubicBezTo>
                    <a:pt x="38" y="320"/>
                    <a:pt x="38" y="320"/>
                    <a:pt x="38" y="320"/>
                  </a:cubicBezTo>
                  <a:cubicBezTo>
                    <a:pt x="17" y="320"/>
                    <a:pt x="0" y="303"/>
                    <a:pt x="0" y="282"/>
                  </a:cubicBezTo>
                  <a:cubicBezTo>
                    <a:pt x="0" y="138"/>
                    <a:pt x="0" y="138"/>
                    <a:pt x="0" y="138"/>
                  </a:cubicBezTo>
                  <a:cubicBezTo>
                    <a:pt x="0" y="105"/>
                    <a:pt x="0" y="105"/>
                    <a:pt x="0" y="105"/>
                  </a:cubicBezTo>
                  <a:cubicBezTo>
                    <a:pt x="0" y="48"/>
                    <a:pt x="0" y="48"/>
                    <a:pt x="0" y="48"/>
                  </a:cubicBezTo>
                  <a:cubicBezTo>
                    <a:pt x="0" y="21"/>
                    <a:pt x="21" y="0"/>
                    <a:pt x="48" y="0"/>
                  </a:cubicBezTo>
                  <a:cubicBezTo>
                    <a:pt x="269" y="0"/>
                    <a:pt x="269" y="0"/>
                    <a:pt x="269" y="0"/>
                  </a:cubicBezTo>
                  <a:cubicBezTo>
                    <a:pt x="291" y="0"/>
                    <a:pt x="308" y="18"/>
                    <a:pt x="308" y="40"/>
                  </a:cubicBezTo>
                  <a:cubicBezTo>
                    <a:pt x="308" y="64"/>
                    <a:pt x="308" y="64"/>
                    <a:pt x="308" y="64"/>
                  </a:cubicBezTo>
                  <a:cubicBezTo>
                    <a:pt x="315" y="64"/>
                    <a:pt x="315" y="64"/>
                    <a:pt x="315" y="64"/>
                  </a:cubicBezTo>
                  <a:cubicBezTo>
                    <a:pt x="340" y="64"/>
                    <a:pt x="360" y="86"/>
                    <a:pt x="360" y="111"/>
                  </a:cubicBezTo>
                  <a:close/>
                  <a:moveTo>
                    <a:pt x="30" y="48"/>
                  </a:moveTo>
                  <a:cubicBezTo>
                    <a:pt x="30" y="57"/>
                    <a:pt x="37" y="64"/>
                    <a:pt x="46" y="64"/>
                  </a:cubicBezTo>
                  <a:cubicBezTo>
                    <a:pt x="276" y="64"/>
                    <a:pt x="276" y="64"/>
                    <a:pt x="276" y="64"/>
                  </a:cubicBezTo>
                  <a:cubicBezTo>
                    <a:pt x="276" y="39"/>
                    <a:pt x="276" y="39"/>
                    <a:pt x="276" y="39"/>
                  </a:cubicBezTo>
                  <a:cubicBezTo>
                    <a:pt x="276" y="35"/>
                    <a:pt x="273" y="32"/>
                    <a:pt x="269" y="32"/>
                  </a:cubicBezTo>
                  <a:cubicBezTo>
                    <a:pt x="46" y="32"/>
                    <a:pt x="46" y="32"/>
                    <a:pt x="46" y="32"/>
                  </a:cubicBezTo>
                  <a:cubicBezTo>
                    <a:pt x="37" y="32"/>
                    <a:pt x="30" y="39"/>
                    <a:pt x="30" y="48"/>
                  </a:cubicBezTo>
                  <a:close/>
                  <a:moveTo>
                    <a:pt x="328" y="111"/>
                  </a:moveTo>
                  <a:cubicBezTo>
                    <a:pt x="328" y="104"/>
                    <a:pt x="322" y="96"/>
                    <a:pt x="315" y="96"/>
                  </a:cubicBezTo>
                  <a:cubicBezTo>
                    <a:pt x="39" y="96"/>
                    <a:pt x="39" y="96"/>
                    <a:pt x="39" y="96"/>
                  </a:cubicBezTo>
                  <a:cubicBezTo>
                    <a:pt x="35" y="96"/>
                    <a:pt x="32" y="101"/>
                    <a:pt x="32" y="105"/>
                  </a:cubicBezTo>
                  <a:cubicBezTo>
                    <a:pt x="32" y="138"/>
                    <a:pt x="32" y="138"/>
                    <a:pt x="32" y="138"/>
                  </a:cubicBezTo>
                  <a:cubicBezTo>
                    <a:pt x="32" y="282"/>
                    <a:pt x="32" y="282"/>
                    <a:pt x="32" y="282"/>
                  </a:cubicBezTo>
                  <a:cubicBezTo>
                    <a:pt x="32" y="285"/>
                    <a:pt x="35" y="288"/>
                    <a:pt x="38" y="288"/>
                  </a:cubicBezTo>
                  <a:cubicBezTo>
                    <a:pt x="328" y="288"/>
                    <a:pt x="328" y="288"/>
                    <a:pt x="328" y="288"/>
                  </a:cubicBezTo>
                  <a:cubicBezTo>
                    <a:pt x="328" y="288"/>
                    <a:pt x="328" y="288"/>
                    <a:pt x="328" y="288"/>
                  </a:cubicBezTo>
                  <a:lnTo>
                    <a:pt x="328" y="111"/>
                  </a:lnTo>
                  <a:close/>
                </a:path>
              </a:pathLst>
            </a:custGeom>
            <a:gradFill>
              <a:gsLst>
                <a:gs pos="0">
                  <a:srgbClr val="FF649E"/>
                </a:gs>
                <a:gs pos="100000">
                  <a:srgbClr val="FA3777"/>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0" name="任意多边形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F693AC6-0566-4A29-A78F-FC4BB105198B}"/>
              </a:ext>
            </a:extLst>
          </p:cNvPr>
          <p:cNvSpPr/>
          <p:nvPr/>
        </p:nvSpPr>
        <p:spPr>
          <a:xfrm>
            <a:off x="3643965" y="4563412"/>
            <a:ext cx="454431" cy="454431"/>
          </a:xfrm>
          <a:custGeom>
            <a:avLst/>
            <a:gdLst>
              <a:gd name="connsiteX0" fmla="*/ 690466 w 1380932"/>
              <a:gd name="connsiteY0" fmla="*/ 0 h 1380932"/>
              <a:gd name="connsiteX1" fmla="*/ 1380932 w 1380932"/>
              <a:gd name="connsiteY1" fmla="*/ 690466 h 1380932"/>
              <a:gd name="connsiteX2" fmla="*/ 690466 w 1380932"/>
              <a:gd name="connsiteY2" fmla="*/ 1380932 h 1380932"/>
              <a:gd name="connsiteX3" fmla="*/ 0 w 1380932"/>
              <a:gd name="connsiteY3" fmla="*/ 690466 h 1380932"/>
              <a:gd name="connsiteX4" fmla="*/ 690466 w 1380932"/>
              <a:gd name="connsiteY4" fmla="*/ 0 h 1380932"/>
              <a:gd name="connsiteX5" fmla="*/ 830426 w 1380932"/>
              <a:gd name="connsiteY5" fmla="*/ 307911 h 1380932"/>
              <a:gd name="connsiteX6" fmla="*/ 326573 w 1380932"/>
              <a:gd name="connsiteY6" fmla="*/ 811764 h 1380932"/>
              <a:gd name="connsiteX7" fmla="*/ 830426 w 1380932"/>
              <a:gd name="connsiteY7" fmla="*/ 1315617 h 1380932"/>
              <a:gd name="connsiteX8" fmla="*/ 1334279 w 1380932"/>
              <a:gd name="connsiteY8" fmla="*/ 811764 h 1380932"/>
              <a:gd name="connsiteX9" fmla="*/ 830426 w 1380932"/>
              <a:gd name="connsiteY9" fmla="*/ 307911 h 138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0932" h="1380932">
                <a:moveTo>
                  <a:pt x="690466" y="0"/>
                </a:moveTo>
                <a:cubicBezTo>
                  <a:pt x="1071800" y="0"/>
                  <a:pt x="1380932" y="309132"/>
                  <a:pt x="1380932" y="690466"/>
                </a:cubicBezTo>
                <a:cubicBezTo>
                  <a:pt x="1380932" y="1071800"/>
                  <a:pt x="1071800" y="1380932"/>
                  <a:pt x="690466" y="1380932"/>
                </a:cubicBezTo>
                <a:cubicBezTo>
                  <a:pt x="309132" y="1380932"/>
                  <a:pt x="0" y="1071800"/>
                  <a:pt x="0" y="690466"/>
                </a:cubicBezTo>
                <a:cubicBezTo>
                  <a:pt x="0" y="309132"/>
                  <a:pt x="309132" y="0"/>
                  <a:pt x="690466" y="0"/>
                </a:cubicBezTo>
                <a:close/>
                <a:moveTo>
                  <a:pt x="830426" y="307911"/>
                </a:moveTo>
                <a:cubicBezTo>
                  <a:pt x="552156" y="307911"/>
                  <a:pt x="326573" y="533494"/>
                  <a:pt x="326573" y="811764"/>
                </a:cubicBezTo>
                <a:cubicBezTo>
                  <a:pt x="326573" y="1090034"/>
                  <a:pt x="552156" y="1315617"/>
                  <a:pt x="830426" y="1315617"/>
                </a:cubicBezTo>
                <a:cubicBezTo>
                  <a:pt x="1108696" y="1315617"/>
                  <a:pt x="1334279" y="1090034"/>
                  <a:pt x="1334279" y="811764"/>
                </a:cubicBezTo>
                <a:cubicBezTo>
                  <a:pt x="1334279" y="533494"/>
                  <a:pt x="1108696" y="307911"/>
                  <a:pt x="830426" y="307911"/>
                </a:cubicBezTo>
                <a:close/>
              </a:path>
            </a:pathLst>
          </a:custGeom>
          <a:gradFill>
            <a:gsLst>
              <a:gs pos="0">
                <a:srgbClr val="FF649E"/>
              </a:gs>
              <a:gs pos="100000">
                <a:srgbClr val="FA3777"/>
              </a:gs>
            </a:gsLst>
            <a:lin ang="5400000" scaled="1"/>
          </a:gradFill>
          <a:ln>
            <a:noFill/>
          </a:ln>
          <a:effectLst>
            <a:outerShdw blurRad="254000" dist="63500" dir="5400000" algn="t" rotWithShape="0">
              <a:srgbClr val="FA377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latin typeface="Arial" panose="020B0604020202020204" pitchFamily="34" charset="0"/>
              <a:cs typeface="Arial" panose="020B0604020202020204" pitchFamily="34" charset="0"/>
            </a:endParaRPr>
          </a:p>
        </p:txBody>
      </p:sp>
      <p:grpSp>
        <p:nvGrpSpPr>
          <p:cNvPr id="11" name="组合 1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A0F10EC-9AF4-4256-9C05-337DA4B2D61C}"/>
              </a:ext>
            </a:extLst>
          </p:cNvPr>
          <p:cNvGrpSpPr/>
          <p:nvPr/>
        </p:nvGrpSpPr>
        <p:grpSpPr>
          <a:xfrm>
            <a:off x="4244513" y="4588609"/>
            <a:ext cx="404037" cy="404037"/>
            <a:chOff x="7053351" y="5226562"/>
            <a:chExt cx="404037" cy="404037"/>
          </a:xfrm>
        </p:grpSpPr>
        <p:sp>
          <p:nvSpPr>
            <p:cNvPr id="12" name="Oval 10">
              <a:extLst>
                <a:ext uri="{FF2B5EF4-FFF2-40B4-BE49-F238E27FC236}">
                  <a16:creationId xmlns:a16="http://schemas.microsoft.com/office/drawing/2014/main" id="{1586675D-B474-4C46-8BF0-3740EC87BE22}"/>
                </a:ext>
              </a:extLst>
            </p:cNvPr>
            <p:cNvSpPr/>
            <p:nvPr/>
          </p:nvSpPr>
          <p:spPr>
            <a:xfrm>
              <a:off x="7053351" y="5226562"/>
              <a:ext cx="404037" cy="404037"/>
            </a:xfrm>
            <a:prstGeom prst="ellipse">
              <a:avLst/>
            </a:prstGeom>
            <a:solidFill>
              <a:schemeClr val="bg1"/>
            </a:solidFill>
            <a:ln>
              <a:noFill/>
            </a:ln>
            <a:effectLst>
              <a:outerShdw blurRad="254000" dist="63500" dir="5400000" algn="t" rotWithShape="0">
                <a:srgbClr val="FA377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13" name="Freeform 142">
              <a:extLst>
                <a:ext uri="{FF2B5EF4-FFF2-40B4-BE49-F238E27FC236}">
                  <a16:creationId xmlns:a16="http://schemas.microsoft.com/office/drawing/2014/main" id="{A7D4C474-05C2-482C-A1C1-F9E90AA091F9}"/>
                </a:ext>
              </a:extLst>
            </p:cNvPr>
            <p:cNvSpPr>
              <a:spLocks noEditPoints="1"/>
            </p:cNvSpPr>
            <p:nvPr/>
          </p:nvSpPr>
          <p:spPr bwMode="auto">
            <a:xfrm>
              <a:off x="7163294" y="5345236"/>
              <a:ext cx="184150" cy="166688"/>
            </a:xfrm>
            <a:custGeom>
              <a:avLst/>
              <a:gdLst>
                <a:gd name="T0" fmla="*/ 63 w 368"/>
                <a:gd name="T1" fmla="*/ 68 h 332"/>
                <a:gd name="T2" fmla="*/ 79 w 368"/>
                <a:gd name="T3" fmla="*/ 52 h 332"/>
                <a:gd name="T4" fmla="*/ 289 w 368"/>
                <a:gd name="T5" fmla="*/ 52 h 332"/>
                <a:gd name="T6" fmla="*/ 305 w 368"/>
                <a:gd name="T7" fmla="*/ 68 h 332"/>
                <a:gd name="T8" fmla="*/ 289 w 368"/>
                <a:gd name="T9" fmla="*/ 84 h 332"/>
                <a:gd name="T10" fmla="*/ 79 w 368"/>
                <a:gd name="T11" fmla="*/ 84 h 332"/>
                <a:gd name="T12" fmla="*/ 63 w 368"/>
                <a:gd name="T13" fmla="*/ 68 h 332"/>
                <a:gd name="T14" fmla="*/ 105 w 368"/>
                <a:gd name="T15" fmla="*/ 28 h 332"/>
                <a:gd name="T16" fmla="*/ 263 w 368"/>
                <a:gd name="T17" fmla="*/ 28 h 332"/>
                <a:gd name="T18" fmla="*/ 277 w 368"/>
                <a:gd name="T19" fmla="*/ 14 h 332"/>
                <a:gd name="T20" fmla="*/ 263 w 368"/>
                <a:gd name="T21" fmla="*/ 0 h 332"/>
                <a:gd name="T22" fmla="*/ 105 w 368"/>
                <a:gd name="T23" fmla="*/ 0 h 332"/>
                <a:gd name="T24" fmla="*/ 91 w 368"/>
                <a:gd name="T25" fmla="*/ 14 h 332"/>
                <a:gd name="T26" fmla="*/ 105 w 368"/>
                <a:gd name="T27" fmla="*/ 28 h 332"/>
                <a:gd name="T28" fmla="*/ 368 w 368"/>
                <a:gd name="T29" fmla="*/ 86 h 332"/>
                <a:gd name="T30" fmla="*/ 368 w 368"/>
                <a:gd name="T31" fmla="*/ 130 h 332"/>
                <a:gd name="T32" fmla="*/ 368 w 368"/>
                <a:gd name="T33" fmla="*/ 130 h 332"/>
                <a:gd name="T34" fmla="*/ 368 w 368"/>
                <a:gd name="T35" fmla="*/ 130 h 332"/>
                <a:gd name="T36" fmla="*/ 368 w 368"/>
                <a:gd name="T37" fmla="*/ 130 h 332"/>
                <a:gd name="T38" fmla="*/ 368 w 368"/>
                <a:gd name="T39" fmla="*/ 130 h 332"/>
                <a:gd name="T40" fmla="*/ 367 w 368"/>
                <a:gd name="T41" fmla="*/ 135 h 332"/>
                <a:gd name="T42" fmla="*/ 316 w 368"/>
                <a:gd name="T43" fmla="*/ 320 h 332"/>
                <a:gd name="T44" fmla="*/ 301 w 368"/>
                <a:gd name="T45" fmla="*/ 332 h 332"/>
                <a:gd name="T46" fmla="*/ 66 w 368"/>
                <a:gd name="T47" fmla="*/ 332 h 332"/>
                <a:gd name="T48" fmla="*/ 51 w 368"/>
                <a:gd name="T49" fmla="*/ 320 h 332"/>
                <a:gd name="T50" fmla="*/ 1 w 368"/>
                <a:gd name="T51" fmla="*/ 135 h 332"/>
                <a:gd name="T52" fmla="*/ 0 w 368"/>
                <a:gd name="T53" fmla="*/ 132 h 332"/>
                <a:gd name="T54" fmla="*/ 0 w 368"/>
                <a:gd name="T55" fmla="*/ 130 h 332"/>
                <a:gd name="T56" fmla="*/ 0 w 368"/>
                <a:gd name="T57" fmla="*/ 86 h 332"/>
                <a:gd name="T58" fmla="*/ 16 w 368"/>
                <a:gd name="T59" fmla="*/ 70 h 332"/>
                <a:gd name="T60" fmla="*/ 32 w 368"/>
                <a:gd name="T61" fmla="*/ 86 h 332"/>
                <a:gd name="T62" fmla="*/ 32 w 368"/>
                <a:gd name="T63" fmla="*/ 116 h 332"/>
                <a:gd name="T64" fmla="*/ 336 w 368"/>
                <a:gd name="T65" fmla="*/ 116 h 332"/>
                <a:gd name="T66" fmla="*/ 336 w 368"/>
                <a:gd name="T67" fmla="*/ 86 h 332"/>
                <a:gd name="T68" fmla="*/ 352 w 368"/>
                <a:gd name="T69" fmla="*/ 70 h 332"/>
                <a:gd name="T70" fmla="*/ 368 w 368"/>
                <a:gd name="T71" fmla="*/ 86 h 332"/>
                <a:gd name="T72" fmla="*/ 331 w 368"/>
                <a:gd name="T73" fmla="*/ 148 h 332"/>
                <a:gd name="T74" fmla="*/ 37 w 368"/>
                <a:gd name="T75" fmla="*/ 148 h 332"/>
                <a:gd name="T76" fmla="*/ 79 w 368"/>
                <a:gd name="T77" fmla="*/ 300 h 332"/>
                <a:gd name="T78" fmla="*/ 184 w 368"/>
                <a:gd name="T79" fmla="*/ 300 h 332"/>
                <a:gd name="T80" fmla="*/ 289 w 368"/>
                <a:gd name="T81" fmla="*/ 300 h 332"/>
                <a:gd name="T82" fmla="*/ 331 w 368"/>
                <a:gd name="T83" fmla="*/ 148 h 332"/>
                <a:gd name="T84" fmla="*/ 137 w 368"/>
                <a:gd name="T85" fmla="*/ 228 h 332"/>
                <a:gd name="T86" fmla="*/ 231 w 368"/>
                <a:gd name="T87" fmla="*/ 228 h 332"/>
                <a:gd name="T88" fmla="*/ 247 w 368"/>
                <a:gd name="T89" fmla="*/ 212 h 332"/>
                <a:gd name="T90" fmla="*/ 231 w 368"/>
                <a:gd name="T91" fmla="*/ 196 h 332"/>
                <a:gd name="T92" fmla="*/ 137 w 368"/>
                <a:gd name="T93" fmla="*/ 196 h 332"/>
                <a:gd name="T94" fmla="*/ 121 w 368"/>
                <a:gd name="T95" fmla="*/ 212 h 332"/>
                <a:gd name="T96" fmla="*/ 137 w 368"/>
                <a:gd name="T97" fmla="*/ 228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332">
                  <a:moveTo>
                    <a:pt x="63" y="68"/>
                  </a:moveTo>
                  <a:cubicBezTo>
                    <a:pt x="63" y="59"/>
                    <a:pt x="70" y="52"/>
                    <a:pt x="79" y="52"/>
                  </a:cubicBezTo>
                  <a:cubicBezTo>
                    <a:pt x="289" y="52"/>
                    <a:pt x="289" y="52"/>
                    <a:pt x="289" y="52"/>
                  </a:cubicBezTo>
                  <a:cubicBezTo>
                    <a:pt x="298" y="52"/>
                    <a:pt x="305" y="59"/>
                    <a:pt x="305" y="68"/>
                  </a:cubicBezTo>
                  <a:cubicBezTo>
                    <a:pt x="305" y="77"/>
                    <a:pt x="298" y="84"/>
                    <a:pt x="289" y="84"/>
                  </a:cubicBezTo>
                  <a:cubicBezTo>
                    <a:pt x="79" y="84"/>
                    <a:pt x="79" y="84"/>
                    <a:pt x="79" y="84"/>
                  </a:cubicBezTo>
                  <a:cubicBezTo>
                    <a:pt x="70" y="84"/>
                    <a:pt x="63" y="77"/>
                    <a:pt x="63" y="68"/>
                  </a:cubicBezTo>
                  <a:close/>
                  <a:moveTo>
                    <a:pt x="105" y="28"/>
                  </a:moveTo>
                  <a:cubicBezTo>
                    <a:pt x="263" y="28"/>
                    <a:pt x="263" y="28"/>
                    <a:pt x="263" y="28"/>
                  </a:cubicBezTo>
                  <a:cubicBezTo>
                    <a:pt x="271" y="28"/>
                    <a:pt x="277" y="22"/>
                    <a:pt x="277" y="14"/>
                  </a:cubicBezTo>
                  <a:cubicBezTo>
                    <a:pt x="277" y="6"/>
                    <a:pt x="271" y="0"/>
                    <a:pt x="263" y="0"/>
                  </a:cubicBezTo>
                  <a:cubicBezTo>
                    <a:pt x="105" y="0"/>
                    <a:pt x="105" y="0"/>
                    <a:pt x="105" y="0"/>
                  </a:cubicBezTo>
                  <a:cubicBezTo>
                    <a:pt x="98" y="0"/>
                    <a:pt x="91" y="6"/>
                    <a:pt x="91" y="14"/>
                  </a:cubicBezTo>
                  <a:cubicBezTo>
                    <a:pt x="91" y="22"/>
                    <a:pt x="98" y="28"/>
                    <a:pt x="105" y="28"/>
                  </a:cubicBezTo>
                  <a:close/>
                  <a:moveTo>
                    <a:pt x="368" y="86"/>
                  </a:moveTo>
                  <a:cubicBezTo>
                    <a:pt x="368" y="130"/>
                    <a:pt x="368" y="130"/>
                    <a:pt x="368" y="130"/>
                  </a:cubicBezTo>
                  <a:cubicBezTo>
                    <a:pt x="368" y="130"/>
                    <a:pt x="368" y="130"/>
                    <a:pt x="368" y="130"/>
                  </a:cubicBezTo>
                  <a:cubicBezTo>
                    <a:pt x="368" y="130"/>
                    <a:pt x="368" y="130"/>
                    <a:pt x="368" y="130"/>
                  </a:cubicBezTo>
                  <a:cubicBezTo>
                    <a:pt x="368" y="130"/>
                    <a:pt x="368" y="130"/>
                    <a:pt x="368" y="130"/>
                  </a:cubicBezTo>
                  <a:cubicBezTo>
                    <a:pt x="368" y="130"/>
                    <a:pt x="368" y="130"/>
                    <a:pt x="368" y="130"/>
                  </a:cubicBezTo>
                  <a:cubicBezTo>
                    <a:pt x="368" y="132"/>
                    <a:pt x="368" y="133"/>
                    <a:pt x="367" y="135"/>
                  </a:cubicBezTo>
                  <a:cubicBezTo>
                    <a:pt x="316" y="320"/>
                    <a:pt x="316" y="320"/>
                    <a:pt x="316" y="320"/>
                  </a:cubicBezTo>
                  <a:cubicBezTo>
                    <a:pt x="314" y="327"/>
                    <a:pt x="308" y="332"/>
                    <a:pt x="301" y="332"/>
                  </a:cubicBezTo>
                  <a:cubicBezTo>
                    <a:pt x="66" y="332"/>
                    <a:pt x="66" y="332"/>
                    <a:pt x="66" y="332"/>
                  </a:cubicBezTo>
                  <a:cubicBezTo>
                    <a:pt x="59" y="332"/>
                    <a:pt x="53" y="327"/>
                    <a:pt x="51" y="320"/>
                  </a:cubicBezTo>
                  <a:cubicBezTo>
                    <a:pt x="1" y="135"/>
                    <a:pt x="1" y="135"/>
                    <a:pt x="1" y="135"/>
                  </a:cubicBezTo>
                  <a:cubicBezTo>
                    <a:pt x="0" y="134"/>
                    <a:pt x="0" y="133"/>
                    <a:pt x="0" y="132"/>
                  </a:cubicBezTo>
                  <a:cubicBezTo>
                    <a:pt x="0" y="131"/>
                    <a:pt x="0" y="130"/>
                    <a:pt x="0" y="130"/>
                  </a:cubicBezTo>
                  <a:cubicBezTo>
                    <a:pt x="0" y="86"/>
                    <a:pt x="0" y="86"/>
                    <a:pt x="0" y="86"/>
                  </a:cubicBezTo>
                  <a:cubicBezTo>
                    <a:pt x="0" y="78"/>
                    <a:pt x="7" y="70"/>
                    <a:pt x="16" y="70"/>
                  </a:cubicBezTo>
                  <a:cubicBezTo>
                    <a:pt x="25" y="70"/>
                    <a:pt x="32" y="78"/>
                    <a:pt x="32" y="86"/>
                  </a:cubicBezTo>
                  <a:cubicBezTo>
                    <a:pt x="32" y="116"/>
                    <a:pt x="32" y="116"/>
                    <a:pt x="32" y="116"/>
                  </a:cubicBezTo>
                  <a:cubicBezTo>
                    <a:pt x="336" y="116"/>
                    <a:pt x="336" y="116"/>
                    <a:pt x="336" y="116"/>
                  </a:cubicBezTo>
                  <a:cubicBezTo>
                    <a:pt x="336" y="86"/>
                    <a:pt x="336" y="86"/>
                    <a:pt x="336" y="86"/>
                  </a:cubicBezTo>
                  <a:cubicBezTo>
                    <a:pt x="336" y="78"/>
                    <a:pt x="343" y="70"/>
                    <a:pt x="352" y="70"/>
                  </a:cubicBezTo>
                  <a:cubicBezTo>
                    <a:pt x="361" y="70"/>
                    <a:pt x="368" y="78"/>
                    <a:pt x="368" y="86"/>
                  </a:cubicBezTo>
                  <a:close/>
                  <a:moveTo>
                    <a:pt x="331" y="148"/>
                  </a:moveTo>
                  <a:cubicBezTo>
                    <a:pt x="37" y="148"/>
                    <a:pt x="37" y="148"/>
                    <a:pt x="37" y="148"/>
                  </a:cubicBezTo>
                  <a:cubicBezTo>
                    <a:pt x="79" y="300"/>
                    <a:pt x="79" y="300"/>
                    <a:pt x="79" y="300"/>
                  </a:cubicBezTo>
                  <a:cubicBezTo>
                    <a:pt x="184" y="300"/>
                    <a:pt x="184" y="300"/>
                    <a:pt x="184" y="300"/>
                  </a:cubicBezTo>
                  <a:cubicBezTo>
                    <a:pt x="289" y="300"/>
                    <a:pt x="289" y="300"/>
                    <a:pt x="289" y="300"/>
                  </a:cubicBezTo>
                  <a:lnTo>
                    <a:pt x="331" y="148"/>
                  </a:lnTo>
                  <a:close/>
                  <a:moveTo>
                    <a:pt x="137" y="228"/>
                  </a:moveTo>
                  <a:cubicBezTo>
                    <a:pt x="231" y="228"/>
                    <a:pt x="231" y="228"/>
                    <a:pt x="231" y="228"/>
                  </a:cubicBezTo>
                  <a:cubicBezTo>
                    <a:pt x="240" y="228"/>
                    <a:pt x="247" y="221"/>
                    <a:pt x="247" y="212"/>
                  </a:cubicBezTo>
                  <a:cubicBezTo>
                    <a:pt x="247" y="203"/>
                    <a:pt x="240" y="196"/>
                    <a:pt x="231" y="196"/>
                  </a:cubicBezTo>
                  <a:cubicBezTo>
                    <a:pt x="137" y="196"/>
                    <a:pt x="137" y="196"/>
                    <a:pt x="137" y="196"/>
                  </a:cubicBezTo>
                  <a:cubicBezTo>
                    <a:pt x="128" y="196"/>
                    <a:pt x="121" y="203"/>
                    <a:pt x="121" y="212"/>
                  </a:cubicBezTo>
                  <a:cubicBezTo>
                    <a:pt x="121" y="221"/>
                    <a:pt x="128" y="228"/>
                    <a:pt x="137" y="228"/>
                  </a:cubicBezTo>
                  <a:close/>
                </a:path>
              </a:pathLst>
            </a:custGeom>
            <a:gradFill>
              <a:gsLst>
                <a:gs pos="0">
                  <a:srgbClr val="FF649E"/>
                </a:gs>
                <a:gs pos="100000">
                  <a:srgbClr val="FA3777"/>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14" name="Rectangle 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0485ED0-CFB3-4D7A-BE37-5380D8BA878D}"/>
              </a:ext>
            </a:extLst>
          </p:cNvPr>
          <p:cNvSpPr/>
          <p:nvPr/>
        </p:nvSpPr>
        <p:spPr>
          <a:xfrm>
            <a:off x="485079" y="3378141"/>
            <a:ext cx="5610921" cy="655179"/>
          </a:xfrm>
          <a:prstGeom prst="rect">
            <a:avLst/>
          </a:prstGeom>
          <a:noFill/>
        </p:spPr>
        <p:txBody>
          <a:bodyPr wrap="square" rtlCol="0">
            <a:spAutoFit/>
          </a:bodyPr>
          <a:lstStyle/>
          <a:p>
            <a:pPr algn="ctr">
              <a:lnSpc>
                <a:spcPct val="125000"/>
              </a:lnSpc>
            </a:pPr>
            <a:r>
              <a:rPr lang="en-US" sz="1000">
                <a:solidFill>
                  <a:schemeClr val="bg1">
                    <a:lumMod val="50000"/>
                  </a:schemeClr>
                </a:solidFill>
                <a:ea typeface="Open Sans" panose="020B0606030504020204" pitchFamily="34" charset="0"/>
                <a:cs typeface="Arial" panose="020B0604020202020204" pitchFamily="34" charset="0"/>
              </a:rPr>
              <a:t>Lid est laborum dolo rumes fugats untras. Etharums ser quidem rerum facilis dolores nemis omnis fugats vitas nemo minima rerums unsers sadips amets: Sed ut perspiciatis unde omnis iste natus error sit voluptm accusantium doloremque laudantium.</a:t>
            </a:r>
          </a:p>
        </p:txBody>
      </p:sp>
      <p:sp>
        <p:nvSpPr>
          <p:cNvPr id="15" name="TextBox 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66999B9-66E6-4082-8804-512A79D2585A}"/>
              </a:ext>
            </a:extLst>
          </p:cNvPr>
          <p:cNvSpPr txBox="1"/>
          <p:nvPr/>
        </p:nvSpPr>
        <p:spPr>
          <a:xfrm>
            <a:off x="1626866" y="2206254"/>
            <a:ext cx="3327347" cy="400110"/>
          </a:xfrm>
          <a:prstGeom prst="rect">
            <a:avLst/>
          </a:prstGeom>
          <a:noFill/>
        </p:spPr>
        <p:txBody>
          <a:bodyPr wrap="square" rtlCol="0">
            <a:spAutoFit/>
          </a:bodyPr>
          <a:lstStyle>
            <a:defPPr>
              <a:defRPr lang="zh-CN"/>
            </a:defPPr>
            <a:lvl1pPr>
              <a:defRPr sz="1000">
                <a:latin typeface="Meiryo UI" panose="020B0604030504040204" pitchFamily="34" charset="-128"/>
                <a:ea typeface="Meiryo UI" panose="020B0604030504040204" pitchFamily="34" charset="-128"/>
                <a:cs typeface="Meiryo UI" panose="020B0604030504040204" pitchFamily="34" charset="-128"/>
              </a:defRPr>
            </a:lvl1pPr>
          </a:lstStyle>
          <a:p>
            <a:pPr algn="ctr"/>
            <a:r>
              <a:rPr lang="en-US" sz="2000"/>
              <a:t>Welcome to Template</a:t>
            </a:r>
          </a:p>
        </p:txBody>
      </p:sp>
      <p:sp>
        <p:nvSpPr>
          <p:cNvPr id="16" name="TextBox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B58710C-A89A-4E9D-B76A-EA4CCDC852C8}"/>
              </a:ext>
            </a:extLst>
          </p:cNvPr>
          <p:cNvSpPr txBox="1"/>
          <p:nvPr/>
        </p:nvSpPr>
        <p:spPr>
          <a:xfrm>
            <a:off x="941178" y="1890525"/>
            <a:ext cx="4698723" cy="246221"/>
          </a:xfrm>
          <a:prstGeom prst="rect">
            <a:avLst/>
          </a:prstGeom>
          <a:noFill/>
        </p:spPr>
        <p:txBody>
          <a:bodyPr wrap="none" rtlCol="0">
            <a:spAutoFit/>
          </a:bodyPr>
          <a:lstStyle/>
          <a:p>
            <a:pPr algn="ctr"/>
            <a:r>
              <a:rPr lang="en-US" sz="1000" dirty="0">
                <a:solidFill>
                  <a:schemeClr val="bg1">
                    <a:lumMod val="50000"/>
                  </a:schemeClr>
                </a:solidFill>
                <a:latin typeface="Arial" panose="020B0604020202020204" pitchFamily="34" charset="0"/>
                <a:ea typeface="Open Sans" panose="020B0606030504020204" pitchFamily="34" charset="0"/>
                <a:cs typeface="Arial" panose="020B0604020202020204" pitchFamily="34" charset="0"/>
              </a:rPr>
              <a:t>INCLAUD - THE CREATIVE AND MULTIPURPOSE PRESENTATION TEMPLATE</a:t>
            </a:r>
          </a:p>
        </p:txBody>
      </p:sp>
      <p:sp>
        <p:nvSpPr>
          <p:cNvPr id="17" name="TextBox 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979162BE-1D00-4D08-9170-95F116A51CA4}"/>
              </a:ext>
            </a:extLst>
          </p:cNvPr>
          <p:cNvSpPr txBox="1"/>
          <p:nvPr/>
        </p:nvSpPr>
        <p:spPr>
          <a:xfrm>
            <a:off x="2658559" y="2792939"/>
            <a:ext cx="1263960" cy="317544"/>
          </a:xfrm>
          <a:prstGeom prst="roundRect">
            <a:avLst/>
          </a:prstGeom>
          <a:gradFill>
            <a:gsLst>
              <a:gs pos="0">
                <a:srgbClr val="FF649E"/>
              </a:gs>
              <a:gs pos="100000">
                <a:srgbClr val="FA3777"/>
              </a:gs>
            </a:gsLst>
            <a:lin ang="5400000" scaled="1"/>
          </a:gradFill>
          <a:ln>
            <a:noFill/>
          </a:ln>
          <a:effectLst>
            <a:outerShdw blurRad="381000" dist="635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000">
                <a:latin typeface="Arial" panose="020B0604020202020204" pitchFamily="34" charset="0"/>
                <a:cs typeface="Arial" panose="020B0604020202020204" pitchFamily="34" charset="0"/>
              </a:rPr>
              <a:t>PROFESSIONAL</a:t>
            </a:r>
          </a:p>
        </p:txBody>
      </p:sp>
      <p:grpSp>
        <p:nvGrpSpPr>
          <p:cNvPr id="18" name="组合 1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878D793-4B4F-4B99-86A5-417BA6612B1A}"/>
              </a:ext>
            </a:extLst>
          </p:cNvPr>
          <p:cNvGrpSpPr/>
          <p:nvPr/>
        </p:nvGrpSpPr>
        <p:grpSpPr>
          <a:xfrm>
            <a:off x="1993509" y="4588609"/>
            <a:ext cx="404037" cy="404037"/>
            <a:chOff x="4802347" y="5226562"/>
            <a:chExt cx="404037" cy="404037"/>
          </a:xfrm>
        </p:grpSpPr>
        <p:sp>
          <p:nvSpPr>
            <p:cNvPr id="19" name="Oval 6">
              <a:extLst>
                <a:ext uri="{FF2B5EF4-FFF2-40B4-BE49-F238E27FC236}">
                  <a16:creationId xmlns:a16="http://schemas.microsoft.com/office/drawing/2014/main" id="{46ED05CB-2993-49FE-BF3F-710A10C55A1D}"/>
                </a:ext>
              </a:extLst>
            </p:cNvPr>
            <p:cNvSpPr/>
            <p:nvPr/>
          </p:nvSpPr>
          <p:spPr>
            <a:xfrm>
              <a:off x="4802347" y="5226562"/>
              <a:ext cx="404037" cy="404037"/>
            </a:xfrm>
            <a:prstGeom prst="ellipse">
              <a:avLst/>
            </a:prstGeom>
            <a:solidFill>
              <a:schemeClr val="bg1"/>
            </a:solidFill>
            <a:ln>
              <a:noFill/>
            </a:ln>
            <a:effectLst>
              <a:outerShdw blurRad="254000" dist="63500" dir="5400000" algn="t" rotWithShape="0">
                <a:srgbClr val="FA377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Arial" panose="020B0604020202020204" pitchFamily="34" charset="0"/>
                <a:cs typeface="Arial" panose="020B0604020202020204" pitchFamily="34" charset="0"/>
              </a:endParaRPr>
            </a:p>
          </p:txBody>
        </p:sp>
        <p:sp>
          <p:nvSpPr>
            <p:cNvPr id="20" name="Freeform 155">
              <a:extLst>
                <a:ext uri="{FF2B5EF4-FFF2-40B4-BE49-F238E27FC236}">
                  <a16:creationId xmlns:a16="http://schemas.microsoft.com/office/drawing/2014/main" id="{F5FEFAC5-43AB-4F96-8FB3-BDDA067792C6}"/>
                </a:ext>
              </a:extLst>
            </p:cNvPr>
            <p:cNvSpPr>
              <a:spLocks noEditPoints="1"/>
            </p:cNvSpPr>
            <p:nvPr/>
          </p:nvSpPr>
          <p:spPr bwMode="auto">
            <a:xfrm>
              <a:off x="4912290" y="5354761"/>
              <a:ext cx="184150" cy="147638"/>
            </a:xfrm>
            <a:custGeom>
              <a:avLst/>
              <a:gdLst>
                <a:gd name="T0" fmla="*/ 368 w 368"/>
                <a:gd name="T1" fmla="*/ 16 h 296"/>
                <a:gd name="T2" fmla="*/ 352 w 368"/>
                <a:gd name="T3" fmla="*/ 0 h 296"/>
                <a:gd name="T4" fmla="*/ 16 w 368"/>
                <a:gd name="T5" fmla="*/ 0 h 296"/>
                <a:gd name="T6" fmla="*/ 0 w 368"/>
                <a:gd name="T7" fmla="*/ 16 h 296"/>
                <a:gd name="T8" fmla="*/ 0 w 368"/>
                <a:gd name="T9" fmla="*/ 224 h 296"/>
                <a:gd name="T10" fmla="*/ 16 w 368"/>
                <a:gd name="T11" fmla="*/ 240 h 296"/>
                <a:gd name="T12" fmla="*/ 352 w 368"/>
                <a:gd name="T13" fmla="*/ 240 h 296"/>
                <a:gd name="T14" fmla="*/ 368 w 368"/>
                <a:gd name="T15" fmla="*/ 224 h 296"/>
                <a:gd name="T16" fmla="*/ 368 w 368"/>
                <a:gd name="T17" fmla="*/ 16 h 296"/>
                <a:gd name="T18" fmla="*/ 336 w 368"/>
                <a:gd name="T19" fmla="*/ 208 h 296"/>
                <a:gd name="T20" fmla="*/ 32 w 368"/>
                <a:gd name="T21" fmla="*/ 208 h 296"/>
                <a:gd name="T22" fmla="*/ 32 w 368"/>
                <a:gd name="T23" fmla="*/ 32 h 296"/>
                <a:gd name="T24" fmla="*/ 336 w 368"/>
                <a:gd name="T25" fmla="*/ 32 h 296"/>
                <a:gd name="T26" fmla="*/ 336 w 368"/>
                <a:gd name="T27" fmla="*/ 208 h 296"/>
                <a:gd name="T28" fmla="*/ 278 w 368"/>
                <a:gd name="T29" fmla="*/ 280 h 296"/>
                <a:gd name="T30" fmla="*/ 262 w 368"/>
                <a:gd name="T31" fmla="*/ 296 h 296"/>
                <a:gd name="T32" fmla="*/ 106 w 368"/>
                <a:gd name="T33" fmla="*/ 296 h 296"/>
                <a:gd name="T34" fmla="*/ 90 w 368"/>
                <a:gd name="T35" fmla="*/ 280 h 296"/>
                <a:gd name="T36" fmla="*/ 106 w 368"/>
                <a:gd name="T37" fmla="*/ 264 h 296"/>
                <a:gd name="T38" fmla="*/ 262 w 368"/>
                <a:gd name="T39" fmla="*/ 264 h 296"/>
                <a:gd name="T40" fmla="*/ 278 w 368"/>
                <a:gd name="T41" fmla="*/ 28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8" h="296">
                  <a:moveTo>
                    <a:pt x="368" y="16"/>
                  </a:moveTo>
                  <a:cubicBezTo>
                    <a:pt x="368" y="7"/>
                    <a:pt x="361" y="0"/>
                    <a:pt x="352" y="0"/>
                  </a:cubicBezTo>
                  <a:cubicBezTo>
                    <a:pt x="16" y="0"/>
                    <a:pt x="16" y="0"/>
                    <a:pt x="16" y="0"/>
                  </a:cubicBezTo>
                  <a:cubicBezTo>
                    <a:pt x="7" y="0"/>
                    <a:pt x="0" y="7"/>
                    <a:pt x="0" y="16"/>
                  </a:cubicBezTo>
                  <a:cubicBezTo>
                    <a:pt x="0" y="224"/>
                    <a:pt x="0" y="224"/>
                    <a:pt x="0" y="224"/>
                  </a:cubicBezTo>
                  <a:cubicBezTo>
                    <a:pt x="0" y="233"/>
                    <a:pt x="7" y="240"/>
                    <a:pt x="16" y="240"/>
                  </a:cubicBezTo>
                  <a:cubicBezTo>
                    <a:pt x="352" y="240"/>
                    <a:pt x="352" y="240"/>
                    <a:pt x="352" y="240"/>
                  </a:cubicBezTo>
                  <a:cubicBezTo>
                    <a:pt x="361" y="240"/>
                    <a:pt x="368" y="233"/>
                    <a:pt x="368" y="224"/>
                  </a:cubicBezTo>
                  <a:lnTo>
                    <a:pt x="368" y="16"/>
                  </a:lnTo>
                  <a:close/>
                  <a:moveTo>
                    <a:pt x="336" y="208"/>
                  </a:moveTo>
                  <a:cubicBezTo>
                    <a:pt x="32" y="208"/>
                    <a:pt x="32" y="208"/>
                    <a:pt x="32" y="208"/>
                  </a:cubicBezTo>
                  <a:cubicBezTo>
                    <a:pt x="32" y="32"/>
                    <a:pt x="32" y="32"/>
                    <a:pt x="32" y="32"/>
                  </a:cubicBezTo>
                  <a:cubicBezTo>
                    <a:pt x="336" y="32"/>
                    <a:pt x="336" y="32"/>
                    <a:pt x="336" y="32"/>
                  </a:cubicBezTo>
                  <a:lnTo>
                    <a:pt x="336" y="208"/>
                  </a:lnTo>
                  <a:close/>
                  <a:moveTo>
                    <a:pt x="278" y="280"/>
                  </a:moveTo>
                  <a:cubicBezTo>
                    <a:pt x="278" y="289"/>
                    <a:pt x="271" y="296"/>
                    <a:pt x="262" y="296"/>
                  </a:cubicBezTo>
                  <a:cubicBezTo>
                    <a:pt x="106" y="296"/>
                    <a:pt x="106" y="296"/>
                    <a:pt x="106" y="296"/>
                  </a:cubicBezTo>
                  <a:cubicBezTo>
                    <a:pt x="97" y="296"/>
                    <a:pt x="90" y="289"/>
                    <a:pt x="90" y="280"/>
                  </a:cubicBezTo>
                  <a:cubicBezTo>
                    <a:pt x="90" y="271"/>
                    <a:pt x="97" y="264"/>
                    <a:pt x="106" y="264"/>
                  </a:cubicBezTo>
                  <a:cubicBezTo>
                    <a:pt x="262" y="264"/>
                    <a:pt x="262" y="264"/>
                    <a:pt x="262" y="264"/>
                  </a:cubicBezTo>
                  <a:cubicBezTo>
                    <a:pt x="271" y="264"/>
                    <a:pt x="278" y="271"/>
                    <a:pt x="278" y="280"/>
                  </a:cubicBezTo>
                  <a:close/>
                </a:path>
              </a:pathLst>
            </a:custGeom>
            <a:gradFill>
              <a:gsLst>
                <a:gs pos="0">
                  <a:srgbClr val="FF649E"/>
                </a:gs>
                <a:gs pos="100000">
                  <a:srgbClr val="FA3777"/>
                </a:gs>
              </a:gsLst>
              <a:lin ang="5400000" scaled="1"/>
            </a:gra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1" name="图文框 2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D062837-8710-4345-BF8E-F6884F7965F5}"/>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1428392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100000" fill="hold" grpId="1" nodeType="withEffect">
                                  <p:stCondLst>
                                    <p:cond delay="0"/>
                                  </p:stCondLst>
                                  <p:childTnLst>
                                    <p:animMotion origin="layout" path="M -1.875E-6 2.22222E-6 L -1.875E-6 0.0206 " pathEditMode="relative" rAng="0" ptsTypes="AA">
                                      <p:cBhvr>
                                        <p:cTn id="9" dur="1000" spd="-100000" fill="hold"/>
                                        <p:tgtEl>
                                          <p:spTgt spid="16"/>
                                        </p:tgtEl>
                                        <p:attrNameLst>
                                          <p:attrName>ppt_x</p:attrName>
                                          <p:attrName>ppt_y</p:attrName>
                                        </p:attrNameLst>
                                      </p:cBhvr>
                                      <p:rCtr x="0" y="1019"/>
                                    </p:animMotion>
                                  </p:childTnLst>
                                </p:cTn>
                              </p:par>
                              <p:par>
                                <p:cTn id="10" presetID="10" presetClass="entr" presetSubtype="0" fill="hold" grpId="0" nodeType="withEffect">
                                  <p:stCondLst>
                                    <p:cond delay="2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100000" fill="hold" grpId="1" nodeType="withEffect">
                                  <p:stCondLst>
                                    <p:cond delay="200"/>
                                  </p:stCondLst>
                                  <p:childTnLst>
                                    <p:animMotion origin="layout" path="M -1.875E-6 2.22222E-6 L -1.875E-6 0.0206 " pathEditMode="relative" rAng="0" ptsTypes="AA">
                                      <p:cBhvr>
                                        <p:cTn id="14" dur="1000" spd="-100000" fill="hold"/>
                                        <p:tgtEl>
                                          <p:spTgt spid="15"/>
                                        </p:tgtEl>
                                        <p:attrNameLst>
                                          <p:attrName>ppt_x</p:attrName>
                                          <p:attrName>ppt_y</p:attrName>
                                        </p:attrNameLst>
                                      </p:cBhvr>
                                      <p:rCtr x="0" y="1019"/>
                                    </p:animMotion>
                                  </p:childTnLst>
                                </p:cTn>
                              </p:par>
                              <p:par>
                                <p:cTn id="15" presetID="10" presetClass="entr" presetSubtype="0" fill="hold" grpId="0" nodeType="withEffect">
                                  <p:stCondLst>
                                    <p:cond delay="4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42" presetClass="path" presetSubtype="0" decel="100000" fill="hold" grpId="1" nodeType="withEffect">
                                  <p:stCondLst>
                                    <p:cond delay="400"/>
                                  </p:stCondLst>
                                  <p:childTnLst>
                                    <p:animMotion origin="layout" path="M -1.875E-6 2.22222E-6 L -1.875E-6 0.0206 " pathEditMode="relative" rAng="0" ptsTypes="AA">
                                      <p:cBhvr>
                                        <p:cTn id="19" dur="1000" spd="-100000" fill="hold"/>
                                        <p:tgtEl>
                                          <p:spTgt spid="17"/>
                                        </p:tgtEl>
                                        <p:attrNameLst>
                                          <p:attrName>ppt_x</p:attrName>
                                          <p:attrName>ppt_y</p:attrName>
                                        </p:attrNameLst>
                                      </p:cBhvr>
                                      <p:rCtr x="0" y="1019"/>
                                    </p:animMotion>
                                  </p:childTnLst>
                                </p:cTn>
                              </p:par>
                              <p:par>
                                <p:cTn id="20" presetID="10" presetClass="entr" presetSubtype="0" fill="hold" grpId="0" nodeType="withEffect">
                                  <p:stCondLst>
                                    <p:cond delay="6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600"/>
                                  </p:stCondLst>
                                  <p:childTnLst>
                                    <p:animMotion origin="layout" path="M -1.875E-6 2.22222E-6 L -1.875E-6 0.0206 " pathEditMode="relative" rAng="0" ptsTypes="AA">
                                      <p:cBhvr>
                                        <p:cTn id="24" dur="1000" spd="-100000" fill="hold"/>
                                        <p:tgtEl>
                                          <p:spTgt spid="14"/>
                                        </p:tgtEl>
                                        <p:attrNameLst>
                                          <p:attrName>ppt_x</p:attrName>
                                          <p:attrName>ppt_y</p:attrName>
                                        </p:attrNameLst>
                                      </p:cBhvr>
                                      <p:rCtr x="0" y="1019"/>
                                    </p:animMotion>
                                  </p:childTnLst>
                                </p:cTn>
                              </p:par>
                              <p:par>
                                <p:cTn id="25" presetID="10" presetClass="entr" presetSubtype="0" fill="hold" nodeType="withEffect">
                                  <p:stCondLst>
                                    <p:cond delay="8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35" presetClass="path" presetSubtype="0" decel="100000" fill="hold" nodeType="withEffect">
                                  <p:stCondLst>
                                    <p:cond delay="800"/>
                                  </p:stCondLst>
                                  <p:childTnLst>
                                    <p:animMotion origin="layout" path="M 0.02487 0.01436 L 2.29167E-6 -3.33333E-6 " pathEditMode="relative" rAng="0" ptsTypes="AA">
                                      <p:cBhvr>
                                        <p:cTn id="29" dur="1000" fill="hold"/>
                                        <p:tgtEl>
                                          <p:spTgt spid="18"/>
                                        </p:tgtEl>
                                        <p:attrNameLst>
                                          <p:attrName>ppt_x</p:attrName>
                                          <p:attrName>ppt_y</p:attrName>
                                        </p:attrNameLst>
                                      </p:cBhvr>
                                      <p:rCtr x="-1250" y="-718"/>
                                    </p:animMotion>
                                  </p:childTnLst>
                                </p:cTn>
                              </p:par>
                              <p:par>
                                <p:cTn id="30" presetID="10" presetClass="entr" presetSubtype="0" fill="hold" nodeType="withEffect">
                                  <p:stCondLst>
                                    <p:cond delay="100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35" presetClass="path" presetSubtype="0" decel="100000" fill="hold" nodeType="withEffect">
                                  <p:stCondLst>
                                    <p:cond delay="1000"/>
                                  </p:stCondLst>
                                  <p:childTnLst>
                                    <p:animMotion origin="layout" path="M 0.02487 -0.0118 L 2.29167E-6 -3.33333E-6 " pathEditMode="relative" rAng="0" ptsTypes="AA">
                                      <p:cBhvr>
                                        <p:cTn id="34" dur="1000" fill="hold"/>
                                        <p:tgtEl>
                                          <p:spTgt spid="7"/>
                                        </p:tgtEl>
                                        <p:attrNameLst>
                                          <p:attrName>ppt_x</p:attrName>
                                          <p:attrName>ppt_y</p:attrName>
                                        </p:attrNameLst>
                                      </p:cBhvr>
                                      <p:rCtr x="-1250" y="579"/>
                                    </p:animMotion>
                                  </p:childTnLst>
                                </p:cTn>
                              </p:par>
                              <p:par>
                                <p:cTn id="35" presetID="10" presetClass="entr" presetSubtype="0" fill="hold" nodeType="withEffect">
                                  <p:stCondLst>
                                    <p:cond delay="120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35" presetClass="path" presetSubtype="0" decel="100000" fill="hold" nodeType="withEffect">
                                  <p:stCondLst>
                                    <p:cond delay="1200"/>
                                  </p:stCondLst>
                                  <p:childTnLst>
                                    <p:animMotion origin="layout" path="M 0.02487 0.01436 L 2.29167E-6 -3.33333E-6 " pathEditMode="relative" rAng="0" ptsTypes="AA">
                                      <p:cBhvr>
                                        <p:cTn id="39" dur="1000" fill="hold"/>
                                        <p:tgtEl>
                                          <p:spTgt spid="4"/>
                                        </p:tgtEl>
                                        <p:attrNameLst>
                                          <p:attrName>ppt_x</p:attrName>
                                          <p:attrName>ppt_y</p:attrName>
                                        </p:attrNameLst>
                                      </p:cBhvr>
                                      <p:rCtr x="-1250" y="-718"/>
                                    </p:animMotion>
                                  </p:childTnLst>
                                </p:cTn>
                              </p:par>
                              <p:par>
                                <p:cTn id="40" presetID="10" presetClass="entr" presetSubtype="0" fill="hold" grpId="0" nodeType="withEffect">
                                  <p:stCondLst>
                                    <p:cond delay="14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35" presetClass="path" presetSubtype="0" decel="100000" fill="hold" grpId="1" nodeType="withEffect">
                                  <p:stCondLst>
                                    <p:cond delay="1400"/>
                                  </p:stCondLst>
                                  <p:childTnLst>
                                    <p:animMotion origin="layout" path="M 0.02487 -0.0118 L 2.29167E-6 -3.33333E-6 " pathEditMode="relative" rAng="0" ptsTypes="AA">
                                      <p:cBhvr>
                                        <p:cTn id="44" dur="1000" fill="hold"/>
                                        <p:tgtEl>
                                          <p:spTgt spid="10"/>
                                        </p:tgtEl>
                                        <p:attrNameLst>
                                          <p:attrName>ppt_x</p:attrName>
                                          <p:attrName>ppt_y</p:attrName>
                                        </p:attrNameLst>
                                      </p:cBhvr>
                                      <p:rCtr x="-1250" y="579"/>
                                    </p:animMotion>
                                  </p:childTnLst>
                                </p:cTn>
                              </p:par>
                              <p:par>
                                <p:cTn id="45" presetID="10" presetClass="entr" presetSubtype="0" fill="hold" nodeType="withEffect">
                                  <p:stCondLst>
                                    <p:cond delay="160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35" presetClass="path" presetSubtype="0" decel="100000" fill="hold" nodeType="withEffect">
                                  <p:stCondLst>
                                    <p:cond delay="1600"/>
                                  </p:stCondLst>
                                  <p:childTnLst>
                                    <p:animMotion origin="layout" path="M 0.02487 0.01436 L 2.29167E-6 -3.33333E-6 " pathEditMode="relative" rAng="0" ptsTypes="AA">
                                      <p:cBhvr>
                                        <p:cTn id="49" dur="1000" fill="hold"/>
                                        <p:tgtEl>
                                          <p:spTgt spid="11"/>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p:bldP spid="14" grpId="1"/>
      <p:bldP spid="15" grpId="0"/>
      <p:bldP spid="15" grpId="1"/>
      <p:bldP spid="16" grpId="0"/>
      <p:bldP spid="16" grpId="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F99F199-2B11-4B17-B589-2A0E37AF2C0B}"/>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C6C51421-5B0F-4DAD-B5EA-8959F3EA07C0}"/>
              </a:ext>
            </a:extLst>
          </p:cNvPr>
          <p:cNvPicPr>
            <a:picLocks noChangeAspect="1"/>
          </p:cNvPicPr>
          <p:nvPr/>
        </p:nvPicPr>
        <p:blipFill>
          <a:blip r:embed="rId4"/>
          <a:stretch>
            <a:fillRect/>
          </a:stretch>
        </p:blipFill>
        <p:spPr>
          <a:xfrm>
            <a:off x="187791" y="604408"/>
            <a:ext cx="7032519" cy="5781977"/>
          </a:xfrm>
          <a:prstGeom prst="rect">
            <a:avLst/>
          </a:prstGeom>
        </p:spPr>
      </p:pic>
      <p:sp>
        <p:nvSpPr>
          <p:cNvPr id="4" name="TextBox 1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9418641-D8DD-4705-A0F7-CB0D0394DB22}"/>
              </a:ext>
            </a:extLst>
          </p:cNvPr>
          <p:cNvSpPr txBox="1"/>
          <p:nvPr/>
        </p:nvSpPr>
        <p:spPr>
          <a:xfrm>
            <a:off x="7662610" y="1991535"/>
            <a:ext cx="995785" cy="523220"/>
          </a:xfrm>
          <a:prstGeom prst="rect">
            <a:avLst/>
          </a:prstGeom>
          <a:noFill/>
        </p:spPr>
        <p:txBody>
          <a:bodyPr wrap="none" rtlCol="0">
            <a:spAutoFit/>
          </a:bodyPr>
          <a:lstStyle/>
          <a:p>
            <a:r>
              <a:rPr lang="en-US" sz="1000">
                <a:ea typeface="Open Sans" panose="020B0606030504020204" pitchFamily="34" charset="0"/>
                <a:cs typeface="Open Sans" panose="020B0606030504020204" pitchFamily="34" charset="0"/>
              </a:rPr>
              <a:t>Country Tittle 1</a:t>
            </a:r>
          </a:p>
          <a:p>
            <a:r>
              <a:rPr lang="en-US" b="1">
                <a:ea typeface="Open Sans" panose="020B0606030504020204" pitchFamily="34" charset="0"/>
                <a:cs typeface="Open Sans" panose="020B0606030504020204" pitchFamily="34" charset="0"/>
              </a:rPr>
              <a:t>2,415</a:t>
            </a:r>
          </a:p>
        </p:txBody>
      </p:sp>
      <p:cxnSp>
        <p:nvCxnSpPr>
          <p:cNvPr id="5" name="Straight Connector 39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22844A76-BEF4-409E-9ECD-FC02C5E23856}"/>
              </a:ext>
            </a:extLst>
          </p:cNvPr>
          <p:cNvCxnSpPr/>
          <p:nvPr/>
        </p:nvCxnSpPr>
        <p:spPr>
          <a:xfrm>
            <a:off x="8875730" y="1992541"/>
            <a:ext cx="0" cy="5212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39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6EC9EDA-A124-4E3B-87F6-FEE1DDF9A241}"/>
              </a:ext>
            </a:extLst>
          </p:cNvPr>
          <p:cNvSpPr txBox="1"/>
          <p:nvPr/>
        </p:nvSpPr>
        <p:spPr>
          <a:xfrm>
            <a:off x="9093065" y="1991535"/>
            <a:ext cx="995785" cy="523220"/>
          </a:xfrm>
          <a:prstGeom prst="rect">
            <a:avLst/>
          </a:prstGeom>
          <a:noFill/>
        </p:spPr>
        <p:txBody>
          <a:bodyPr wrap="none" rtlCol="0">
            <a:spAutoFit/>
          </a:bodyPr>
          <a:lstStyle/>
          <a:p>
            <a:r>
              <a:rPr lang="en-US" sz="1000">
                <a:ea typeface="Open Sans" panose="020B0606030504020204" pitchFamily="34" charset="0"/>
                <a:cs typeface="Open Sans" panose="020B0606030504020204" pitchFamily="34" charset="0"/>
              </a:rPr>
              <a:t>Country Tittle 2</a:t>
            </a:r>
          </a:p>
          <a:p>
            <a:r>
              <a:rPr lang="en-US" b="1">
                <a:ea typeface="Open Sans" panose="020B0606030504020204" pitchFamily="34" charset="0"/>
                <a:cs typeface="Open Sans" panose="020B0606030504020204" pitchFamily="34" charset="0"/>
              </a:rPr>
              <a:t>751</a:t>
            </a:r>
          </a:p>
        </p:txBody>
      </p:sp>
      <p:sp>
        <p:nvSpPr>
          <p:cNvPr id="7" name="TextBox 39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89F6222-E0AD-47BB-A7EC-8C7BE6F18550}"/>
              </a:ext>
            </a:extLst>
          </p:cNvPr>
          <p:cNvSpPr txBox="1"/>
          <p:nvPr/>
        </p:nvSpPr>
        <p:spPr>
          <a:xfrm>
            <a:off x="10523520" y="1991535"/>
            <a:ext cx="995785" cy="523220"/>
          </a:xfrm>
          <a:prstGeom prst="rect">
            <a:avLst/>
          </a:prstGeom>
          <a:noFill/>
        </p:spPr>
        <p:txBody>
          <a:bodyPr wrap="none" rtlCol="0">
            <a:spAutoFit/>
          </a:bodyPr>
          <a:lstStyle/>
          <a:p>
            <a:r>
              <a:rPr lang="en-US" sz="1000">
                <a:ea typeface="Open Sans" panose="020B0606030504020204" pitchFamily="34" charset="0"/>
                <a:cs typeface="Open Sans" panose="020B0606030504020204" pitchFamily="34" charset="0"/>
              </a:rPr>
              <a:t>Country Tittle 3</a:t>
            </a:r>
          </a:p>
          <a:p>
            <a:r>
              <a:rPr lang="en-US" b="1">
                <a:ea typeface="Open Sans" panose="020B0606030504020204" pitchFamily="34" charset="0"/>
                <a:cs typeface="Open Sans" panose="020B0606030504020204" pitchFamily="34" charset="0"/>
              </a:rPr>
              <a:t>1,560</a:t>
            </a:r>
          </a:p>
        </p:txBody>
      </p:sp>
      <p:cxnSp>
        <p:nvCxnSpPr>
          <p:cNvPr id="8" name="Straight Connector 39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4138788-AC24-4B79-808A-FE657B33E31F}"/>
              </a:ext>
            </a:extLst>
          </p:cNvPr>
          <p:cNvCxnSpPr/>
          <p:nvPr/>
        </p:nvCxnSpPr>
        <p:spPr>
          <a:xfrm>
            <a:off x="10306185" y="1992541"/>
            <a:ext cx="0" cy="5212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40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8250876-E8C2-41F9-B22E-A3314F46D040}"/>
              </a:ext>
            </a:extLst>
          </p:cNvPr>
          <p:cNvSpPr txBox="1"/>
          <p:nvPr/>
        </p:nvSpPr>
        <p:spPr>
          <a:xfrm>
            <a:off x="7654980" y="2687392"/>
            <a:ext cx="521297" cy="246221"/>
          </a:xfrm>
          <a:prstGeom prst="rect">
            <a:avLst/>
          </a:prstGeom>
          <a:noFill/>
        </p:spPr>
        <p:txBody>
          <a:bodyPr wrap="none" rtlCol="0">
            <a:spAutoFit/>
          </a:bodyPr>
          <a:lstStyle/>
          <a:p>
            <a:pPr algn="ctr"/>
            <a:r>
              <a:rPr lang="en-US" sz="1000" b="1">
                <a:ea typeface="Open Sans" panose="020B0606030504020204" pitchFamily="34" charset="0"/>
                <a:cs typeface="Open Sans" panose="020B0606030504020204" pitchFamily="34" charset="0"/>
              </a:rPr>
              <a:t>NAME</a:t>
            </a:r>
          </a:p>
        </p:txBody>
      </p:sp>
      <p:sp>
        <p:nvSpPr>
          <p:cNvPr id="10" name="TextBox 40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41A9CB1-FAE6-4F7E-AE8A-E1A29A49C96A}"/>
              </a:ext>
            </a:extLst>
          </p:cNvPr>
          <p:cNvSpPr txBox="1"/>
          <p:nvPr/>
        </p:nvSpPr>
        <p:spPr>
          <a:xfrm>
            <a:off x="9464207" y="2687392"/>
            <a:ext cx="409086" cy="246221"/>
          </a:xfrm>
          <a:prstGeom prst="rect">
            <a:avLst/>
          </a:prstGeom>
          <a:noFill/>
        </p:spPr>
        <p:txBody>
          <a:bodyPr wrap="none" rtlCol="0">
            <a:spAutoFit/>
          </a:bodyPr>
          <a:lstStyle/>
          <a:p>
            <a:pPr algn="ctr"/>
            <a:r>
              <a:rPr lang="en-US" sz="1000" b="1">
                <a:ea typeface="Open Sans" panose="020B0606030504020204" pitchFamily="34" charset="0"/>
                <a:cs typeface="Open Sans" panose="020B0606030504020204" pitchFamily="34" charset="0"/>
              </a:rPr>
              <a:t>45%</a:t>
            </a:r>
          </a:p>
        </p:txBody>
      </p:sp>
      <p:sp>
        <p:nvSpPr>
          <p:cNvPr id="11" name="TextBox 406"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A0157B7-0933-4874-8940-2459933C4FF2}"/>
              </a:ext>
            </a:extLst>
          </p:cNvPr>
          <p:cNvSpPr txBox="1"/>
          <p:nvPr/>
        </p:nvSpPr>
        <p:spPr>
          <a:xfrm>
            <a:off x="7654980" y="3249176"/>
            <a:ext cx="521297" cy="246221"/>
          </a:xfrm>
          <a:prstGeom prst="rect">
            <a:avLst/>
          </a:prstGeom>
          <a:noFill/>
        </p:spPr>
        <p:txBody>
          <a:bodyPr wrap="none" rtlCol="0">
            <a:spAutoFit/>
          </a:bodyPr>
          <a:lstStyle/>
          <a:p>
            <a:pPr algn="ctr"/>
            <a:r>
              <a:rPr lang="en-US" sz="1000" b="1">
                <a:ea typeface="Open Sans" panose="020B0606030504020204" pitchFamily="34" charset="0"/>
                <a:cs typeface="Open Sans" panose="020B0606030504020204" pitchFamily="34" charset="0"/>
              </a:rPr>
              <a:t>NAME</a:t>
            </a:r>
          </a:p>
        </p:txBody>
      </p:sp>
      <p:sp>
        <p:nvSpPr>
          <p:cNvPr id="12" name="TextBox 40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596A497-D419-4462-B7E3-39C31A5C727D}"/>
              </a:ext>
            </a:extLst>
          </p:cNvPr>
          <p:cNvSpPr txBox="1"/>
          <p:nvPr/>
        </p:nvSpPr>
        <p:spPr>
          <a:xfrm>
            <a:off x="9825718" y="3249176"/>
            <a:ext cx="409086" cy="246221"/>
          </a:xfrm>
          <a:prstGeom prst="rect">
            <a:avLst/>
          </a:prstGeom>
          <a:noFill/>
        </p:spPr>
        <p:txBody>
          <a:bodyPr wrap="none" rtlCol="0">
            <a:spAutoFit/>
          </a:bodyPr>
          <a:lstStyle/>
          <a:p>
            <a:pPr algn="ctr"/>
            <a:r>
              <a:rPr lang="en-US" sz="1000" b="1">
                <a:ea typeface="Open Sans" panose="020B0606030504020204" pitchFamily="34" charset="0"/>
                <a:cs typeface="Open Sans" panose="020B0606030504020204" pitchFamily="34" charset="0"/>
              </a:rPr>
              <a:t>60%</a:t>
            </a:r>
          </a:p>
        </p:txBody>
      </p:sp>
      <p:sp>
        <p:nvSpPr>
          <p:cNvPr id="13" name="TextBox 40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550BC00-011A-4216-91A2-544E1C30B3DD}"/>
              </a:ext>
            </a:extLst>
          </p:cNvPr>
          <p:cNvSpPr txBox="1"/>
          <p:nvPr/>
        </p:nvSpPr>
        <p:spPr>
          <a:xfrm>
            <a:off x="7699348" y="4037164"/>
            <a:ext cx="3894815" cy="1323439"/>
          </a:xfrm>
          <a:prstGeom prst="rect">
            <a:avLst/>
          </a:prstGeom>
          <a:noFill/>
        </p:spPr>
        <p:txBody>
          <a:bodyPr wrap="square" rtlCol="0">
            <a:spAutoFit/>
          </a:bodyPr>
          <a:lstStyle>
            <a:defPPr>
              <a:defRPr lang="zh-CN"/>
            </a:defPPr>
            <a:lvl1pPr>
              <a:lnSpc>
                <a:spcPct val="125000"/>
              </a:lnSpc>
              <a:defRPr sz="1000">
                <a:solidFill>
                  <a:schemeClr val="tx1">
                    <a:lumMod val="75000"/>
                    <a:lumOff val="25000"/>
                  </a:schemeClr>
                </a:solidFill>
                <a:ea typeface="Open Sans" panose="020B0606030504020204" pitchFamily="34" charset="0"/>
                <a:cs typeface="Open Sans" panose="020B0606030504020204" pitchFamily="34" charset="0"/>
              </a:defRPr>
            </a:lvl1pPr>
          </a:lstStyle>
          <a:p>
            <a:r>
              <a:rPr lang="en-US" sz="1400" b="1">
                <a:solidFill>
                  <a:schemeClr val="tx1"/>
                </a:solidFill>
                <a:latin typeface="Arial" panose="020B0604020202020204" pitchFamily="34" charset="0"/>
                <a:cs typeface="Arial" panose="020B0604020202020204" pitchFamily="34" charset="0"/>
              </a:rPr>
              <a:t>INFORMATION</a:t>
            </a:r>
          </a:p>
          <a:p>
            <a:r>
              <a:rPr lang="en-US">
                <a:solidFill>
                  <a:schemeClr val="tx1"/>
                </a:solidFill>
              </a:rPr>
              <a:t>Lid est laborum dolo rumes fugats untras. Etharums ser quidem rerum facilis dolores nemis omnis fugats vitas nemo minima rerums unsers sadips amets. Sed ut perspiciatis unde omnis iste natus error sit voluptedm accusantium doloremque laudantium, totam rem aperiam, eaque  ipsa quae abillo inventore veritatis et quasi architect.</a:t>
            </a:r>
          </a:p>
        </p:txBody>
      </p:sp>
      <p:graphicFrame>
        <p:nvGraphicFramePr>
          <p:cNvPr id="14" name="图表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22BB611-D2A4-4DCF-BD12-1B778A8851D9}"/>
              </a:ext>
            </a:extLst>
          </p:cNvPr>
          <p:cNvGraphicFramePr/>
          <p:nvPr>
            <p:extLst>
              <p:ext uri="{D42A27DB-BD31-4B8C-83A1-F6EECF244321}">
                <p14:modId xmlns:p14="http://schemas.microsoft.com/office/powerpoint/2010/main" val="2593875719"/>
              </p:ext>
            </p:extLst>
          </p:nvPr>
        </p:nvGraphicFramePr>
        <p:xfrm>
          <a:off x="7762848" y="2945473"/>
          <a:ext cx="3845377" cy="144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图表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33FAC3B5-EAF1-4F00-8C77-AF31DBF3218E}"/>
              </a:ext>
            </a:extLst>
          </p:cNvPr>
          <p:cNvGraphicFramePr/>
          <p:nvPr>
            <p:extLst>
              <p:ext uri="{D42A27DB-BD31-4B8C-83A1-F6EECF244321}">
                <p14:modId xmlns:p14="http://schemas.microsoft.com/office/powerpoint/2010/main" val="2484886307"/>
              </p:ext>
            </p:extLst>
          </p:nvPr>
        </p:nvGraphicFramePr>
        <p:xfrm>
          <a:off x="7757074" y="3499215"/>
          <a:ext cx="3845377" cy="144000"/>
        </p:xfrm>
        <a:graphic>
          <a:graphicData uri="http://schemas.openxmlformats.org/drawingml/2006/chart">
            <c:chart xmlns:c="http://schemas.openxmlformats.org/drawingml/2006/chart" xmlns:r="http://schemas.openxmlformats.org/officeDocument/2006/relationships" r:id="rId6"/>
          </a:graphicData>
        </a:graphic>
      </p:graphicFrame>
      <p:sp>
        <p:nvSpPr>
          <p:cNvPr id="16" name="图文框 1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698ACEA-1B89-49FA-962C-E514878DFE26}"/>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9961664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0"/>
                                  </p:stCondLst>
                                  <p:childTnLst>
                                    <p:animMotion origin="layout" path="M -1.875E-6 2.22222E-6 L -1.875E-6 0.0206 " pathEditMode="relative" rAng="0" ptsTypes="AA">
                                      <p:cBhvr>
                                        <p:cTn id="9" dur="1000" spd="-100000" fill="hold"/>
                                        <p:tgtEl>
                                          <p:spTgt spid="4"/>
                                        </p:tgtEl>
                                        <p:attrNameLst>
                                          <p:attrName>ppt_x</p:attrName>
                                          <p:attrName>ppt_y</p:attrName>
                                        </p:attrNameLst>
                                      </p:cBhvr>
                                      <p:rCtr x="0" y="1019"/>
                                    </p:animMotion>
                                  </p:childTnLst>
                                </p:cTn>
                              </p:par>
                              <p:par>
                                <p:cTn id="10" presetID="10" presetClass="entr" presetSubtype="0" fill="hold" nodeType="withEffect">
                                  <p:stCondLst>
                                    <p:cond delay="2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nodeType="withEffect">
                                  <p:stCondLst>
                                    <p:cond delay="200"/>
                                  </p:stCondLst>
                                  <p:childTnLst>
                                    <p:animMotion origin="layout" path="M -1.875E-6 2.22222E-6 L -1.875E-6 0.0206 " pathEditMode="relative" rAng="0" ptsTypes="AA">
                                      <p:cBhvr>
                                        <p:cTn id="14" dur="1000" spd="-100000" fill="hold"/>
                                        <p:tgtEl>
                                          <p:spTgt spid="5"/>
                                        </p:tgtEl>
                                        <p:attrNameLst>
                                          <p:attrName>ppt_x</p:attrName>
                                          <p:attrName>ppt_y</p:attrName>
                                        </p:attrNameLst>
                                      </p:cBhvr>
                                      <p:rCtr x="0" y="1019"/>
                                    </p:animMotion>
                                  </p:childTnLst>
                                </p:cTn>
                              </p:par>
                              <p:par>
                                <p:cTn id="15" presetID="10" presetClass="entr" presetSubtype="0" fill="hold" grpId="0"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400"/>
                                  </p:stCondLst>
                                  <p:childTnLst>
                                    <p:animMotion origin="layout" path="M -1.875E-6 2.22222E-6 L -1.875E-6 0.0206 " pathEditMode="relative" rAng="0" ptsTypes="AA">
                                      <p:cBhvr>
                                        <p:cTn id="19" dur="1000" spd="-100000" fill="hold"/>
                                        <p:tgtEl>
                                          <p:spTgt spid="6"/>
                                        </p:tgtEl>
                                        <p:attrNameLst>
                                          <p:attrName>ppt_x</p:attrName>
                                          <p:attrName>ppt_y</p:attrName>
                                        </p:attrNameLst>
                                      </p:cBhvr>
                                      <p:rCtr x="0" y="1019"/>
                                    </p:animMotion>
                                  </p:childTnLst>
                                </p:cTn>
                              </p:par>
                              <p:par>
                                <p:cTn id="20" presetID="10" presetClass="entr" presetSubtype="0" fill="hold" nodeType="withEffect">
                                  <p:stCondLst>
                                    <p:cond delay="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path" presetSubtype="0" decel="100000" fill="hold" nodeType="withEffect">
                                  <p:stCondLst>
                                    <p:cond delay="600"/>
                                  </p:stCondLst>
                                  <p:childTnLst>
                                    <p:animMotion origin="layout" path="M -1.875E-6 2.22222E-6 L -1.875E-6 0.0206 " pathEditMode="relative" rAng="0" ptsTypes="AA">
                                      <p:cBhvr>
                                        <p:cTn id="24" dur="1000" spd="-100000" fill="hold"/>
                                        <p:tgtEl>
                                          <p:spTgt spid="8"/>
                                        </p:tgtEl>
                                        <p:attrNameLst>
                                          <p:attrName>ppt_x</p:attrName>
                                          <p:attrName>ppt_y</p:attrName>
                                        </p:attrNameLst>
                                      </p:cBhvr>
                                      <p:rCtr x="0" y="1019"/>
                                    </p:animMotion>
                                  </p:childTnLst>
                                </p:cTn>
                              </p:par>
                              <p:par>
                                <p:cTn id="25" presetID="10" presetClass="entr" presetSubtype="0" fill="hold" grpId="0" nodeType="withEffect">
                                  <p:stCondLst>
                                    <p:cond delay="8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grpId="1" nodeType="withEffect">
                                  <p:stCondLst>
                                    <p:cond delay="800"/>
                                  </p:stCondLst>
                                  <p:childTnLst>
                                    <p:animMotion origin="layout" path="M -1.875E-6 2.22222E-6 L -1.875E-6 0.0206 " pathEditMode="relative" rAng="0" ptsTypes="AA">
                                      <p:cBhvr>
                                        <p:cTn id="29" dur="1000" spd="-100000" fill="hold"/>
                                        <p:tgtEl>
                                          <p:spTgt spid="7"/>
                                        </p:tgtEl>
                                        <p:attrNameLst>
                                          <p:attrName>ppt_x</p:attrName>
                                          <p:attrName>ppt_y</p:attrName>
                                        </p:attrNameLst>
                                      </p:cBhvr>
                                      <p:rCtr x="0" y="1019"/>
                                    </p:animMotion>
                                  </p:childTnLst>
                                </p:cTn>
                              </p:par>
                              <p:par>
                                <p:cTn id="30" presetID="10" presetClass="entr" presetSubtype="0" fill="hold" grpId="0" nodeType="withEffect">
                                  <p:stCondLst>
                                    <p:cond delay="10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42" presetClass="path" presetSubtype="0" decel="100000" fill="hold" grpId="1" nodeType="withEffect">
                                  <p:stCondLst>
                                    <p:cond delay="1000"/>
                                  </p:stCondLst>
                                  <p:childTnLst>
                                    <p:animMotion origin="layout" path="M -1.875E-6 2.22222E-6 L -1.875E-6 0.0206 " pathEditMode="relative" rAng="0" ptsTypes="AA">
                                      <p:cBhvr>
                                        <p:cTn id="34" dur="1000" spd="-100000" fill="hold"/>
                                        <p:tgtEl>
                                          <p:spTgt spid="14"/>
                                        </p:tgtEl>
                                        <p:attrNameLst>
                                          <p:attrName>ppt_x</p:attrName>
                                          <p:attrName>ppt_y</p:attrName>
                                        </p:attrNameLst>
                                      </p:cBhvr>
                                      <p:rCtr x="0" y="1019"/>
                                    </p:animMotion>
                                  </p:childTnLst>
                                </p:cTn>
                              </p:par>
                              <p:par>
                                <p:cTn id="35" presetID="10" presetClass="entr" presetSubtype="0" fill="hold" grpId="0" nodeType="withEffect">
                                  <p:stCondLst>
                                    <p:cond delay="12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35" presetClass="path" presetSubtype="0" decel="100000" fill="hold" grpId="1" nodeType="withEffect">
                                  <p:stCondLst>
                                    <p:cond delay="1200"/>
                                  </p:stCondLst>
                                  <p:childTnLst>
                                    <p:animMotion origin="layout" path="M 0.02487 -0.0118 L 2.29167E-6 -3.33333E-6 " pathEditMode="relative" rAng="0" ptsTypes="AA">
                                      <p:cBhvr>
                                        <p:cTn id="39" dur="1000" fill="hold"/>
                                        <p:tgtEl>
                                          <p:spTgt spid="9"/>
                                        </p:tgtEl>
                                        <p:attrNameLst>
                                          <p:attrName>ppt_x</p:attrName>
                                          <p:attrName>ppt_y</p:attrName>
                                        </p:attrNameLst>
                                      </p:cBhvr>
                                      <p:rCtr x="-1250" y="579"/>
                                    </p:animMotion>
                                  </p:childTnLst>
                                </p:cTn>
                              </p:par>
                              <p:par>
                                <p:cTn id="40" presetID="10" presetClass="entr" presetSubtype="0" fill="hold" grpId="0" nodeType="withEffect">
                                  <p:stCondLst>
                                    <p:cond delay="14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35" presetClass="path" presetSubtype="0" decel="100000" fill="hold" grpId="1" nodeType="withEffect">
                                  <p:stCondLst>
                                    <p:cond delay="1400"/>
                                  </p:stCondLst>
                                  <p:childTnLst>
                                    <p:animMotion origin="layout" path="M 0.02487 -0.0118 L 2.29167E-6 -3.33333E-6 " pathEditMode="relative" rAng="0" ptsTypes="AA">
                                      <p:cBhvr>
                                        <p:cTn id="44" dur="1000" fill="hold"/>
                                        <p:tgtEl>
                                          <p:spTgt spid="10"/>
                                        </p:tgtEl>
                                        <p:attrNameLst>
                                          <p:attrName>ppt_x</p:attrName>
                                          <p:attrName>ppt_y</p:attrName>
                                        </p:attrNameLst>
                                      </p:cBhvr>
                                      <p:rCtr x="-1250" y="579"/>
                                    </p:animMotion>
                                  </p:childTnLst>
                                </p:cTn>
                              </p:par>
                              <p:par>
                                <p:cTn id="45" presetID="10" presetClass="entr" presetSubtype="0" fill="hold" grpId="0" nodeType="withEffect">
                                  <p:stCondLst>
                                    <p:cond delay="160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42" presetClass="path" presetSubtype="0" decel="100000" fill="hold" grpId="1" nodeType="withEffect">
                                  <p:stCondLst>
                                    <p:cond delay="1600"/>
                                  </p:stCondLst>
                                  <p:childTnLst>
                                    <p:animMotion origin="layout" path="M -1.875E-6 2.22222E-6 L -1.875E-6 0.0206 " pathEditMode="relative" rAng="0" ptsTypes="AA">
                                      <p:cBhvr>
                                        <p:cTn id="49" dur="1000" spd="-100000" fill="hold"/>
                                        <p:tgtEl>
                                          <p:spTgt spid="15"/>
                                        </p:tgtEl>
                                        <p:attrNameLst>
                                          <p:attrName>ppt_x</p:attrName>
                                          <p:attrName>ppt_y</p:attrName>
                                        </p:attrNameLst>
                                      </p:cBhvr>
                                      <p:rCtr x="0" y="1019"/>
                                    </p:animMotion>
                                  </p:childTnLst>
                                </p:cTn>
                              </p:par>
                              <p:par>
                                <p:cTn id="50" presetID="10" presetClass="entr" presetSubtype="0" fill="hold" grpId="0" nodeType="withEffect">
                                  <p:stCondLst>
                                    <p:cond delay="18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par>
                                <p:cTn id="53" presetID="35" presetClass="path" presetSubtype="0" decel="100000" fill="hold" grpId="1" nodeType="withEffect">
                                  <p:stCondLst>
                                    <p:cond delay="1800"/>
                                  </p:stCondLst>
                                  <p:childTnLst>
                                    <p:animMotion origin="layout" path="M 0.02487 -0.0118 L 2.29167E-6 -3.33333E-6 " pathEditMode="relative" rAng="0" ptsTypes="AA">
                                      <p:cBhvr>
                                        <p:cTn id="54" dur="1000" fill="hold"/>
                                        <p:tgtEl>
                                          <p:spTgt spid="11"/>
                                        </p:tgtEl>
                                        <p:attrNameLst>
                                          <p:attrName>ppt_x</p:attrName>
                                          <p:attrName>ppt_y</p:attrName>
                                        </p:attrNameLst>
                                      </p:cBhvr>
                                      <p:rCtr x="-1250" y="579"/>
                                    </p:animMotion>
                                  </p:childTnLst>
                                </p:cTn>
                              </p:par>
                              <p:par>
                                <p:cTn id="55" presetID="10" presetClass="entr" presetSubtype="0" fill="hold" grpId="0" nodeType="withEffect">
                                  <p:stCondLst>
                                    <p:cond delay="200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35" presetClass="path" presetSubtype="0" decel="100000" fill="hold" grpId="1" nodeType="withEffect">
                                  <p:stCondLst>
                                    <p:cond delay="2000"/>
                                  </p:stCondLst>
                                  <p:childTnLst>
                                    <p:animMotion origin="layout" path="M 0.02487 -0.0118 L 2.29167E-6 -3.33333E-6 " pathEditMode="relative" rAng="0" ptsTypes="AA">
                                      <p:cBhvr>
                                        <p:cTn id="59" dur="1000" fill="hold"/>
                                        <p:tgtEl>
                                          <p:spTgt spid="12"/>
                                        </p:tgtEl>
                                        <p:attrNameLst>
                                          <p:attrName>ppt_x</p:attrName>
                                          <p:attrName>ppt_y</p:attrName>
                                        </p:attrNameLst>
                                      </p:cBhvr>
                                      <p:rCtr x="-1250" y="579"/>
                                    </p:animMotion>
                                  </p:childTnLst>
                                </p:cTn>
                              </p:par>
                              <p:par>
                                <p:cTn id="60" presetID="10" presetClass="entr" presetSubtype="0" fill="hold" grpId="0" nodeType="withEffect">
                                  <p:stCondLst>
                                    <p:cond delay="22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42" presetClass="path" presetSubtype="0" decel="100000" fill="hold" grpId="1" nodeType="withEffect">
                                  <p:stCondLst>
                                    <p:cond delay="2200"/>
                                  </p:stCondLst>
                                  <p:childTnLst>
                                    <p:animMotion origin="layout" path="M -1.875E-6 2.22222E-6 L -1.875E-6 0.0206 " pathEditMode="relative" rAng="0" ptsTypes="AA">
                                      <p:cBhvr>
                                        <p:cTn id="64" dur="1000" spd="-100000" fill="hold"/>
                                        <p:tgtEl>
                                          <p:spTgt spid="13"/>
                                        </p:tgtEl>
                                        <p:attrNameLst>
                                          <p:attrName>ppt_x</p:attrName>
                                          <p:attrName>ppt_y</p:attrName>
                                        </p:attrNameLst>
                                      </p:cBhvr>
                                      <p:rCtr x="0" y="10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7" grpId="0"/>
      <p:bldP spid="7" grpId="1"/>
      <p:bldP spid="9" grpId="0"/>
      <p:bldP spid="9" grpId="1"/>
      <p:bldP spid="10" grpId="0"/>
      <p:bldP spid="10" grpId="1"/>
      <p:bldP spid="11" grpId="0"/>
      <p:bldP spid="11" grpId="1"/>
      <p:bldP spid="12" grpId="0"/>
      <p:bldP spid="12" grpId="1"/>
      <p:bldP spid="13" grpId="0"/>
      <p:bldP spid="13" grpId="1"/>
      <p:bldGraphic spid="14" grpId="0">
        <p:bldAsOne/>
      </p:bldGraphic>
      <p:bldGraphic spid="14" grpId="1">
        <p:bldAsOne/>
      </p:bldGraphic>
      <p:bldGraphic spid="15" grpId="0">
        <p:bldAsOne/>
      </p:bldGraphic>
      <p:bldGraphic spid="15" grpId="1">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3C12166-9C29-4C9B-B706-A4B5F68A5C47}"/>
              </a:ext>
            </a:extLst>
          </p:cNvPr>
          <p:cNvPicPr>
            <a:picLocks noChangeAspect="1"/>
          </p:cNvPicPr>
          <p:nvPr/>
        </p:nvPicPr>
        <p:blipFill>
          <a:blip r:embed="rId3"/>
          <a:stretch>
            <a:fillRect/>
          </a:stretch>
        </p:blipFill>
        <p:spPr>
          <a:xfrm>
            <a:off x="0" y="0"/>
            <a:ext cx="12192000" cy="6858000"/>
          </a:xfrm>
          <a:prstGeom prst="rect">
            <a:avLst/>
          </a:prstGeom>
        </p:spPr>
      </p:pic>
      <p:pic>
        <p:nvPicPr>
          <p:cNvPr id="240" name="图片 239">
            <a:extLst>
              <a:ext uri="{FF2B5EF4-FFF2-40B4-BE49-F238E27FC236}">
                <a16:creationId xmlns:a16="http://schemas.microsoft.com/office/drawing/2014/main" id="{11166711-0FA6-436D-ABEA-FF200E1EB572}"/>
              </a:ext>
            </a:extLst>
          </p:cNvPr>
          <p:cNvPicPr>
            <a:picLocks noChangeAspect="1"/>
          </p:cNvPicPr>
          <p:nvPr/>
        </p:nvPicPr>
        <p:blipFill>
          <a:blip r:embed="rId4">
            <a:clrChange>
              <a:clrFrom>
                <a:srgbClr val="E5E5E5"/>
              </a:clrFrom>
              <a:clrTo>
                <a:srgbClr val="E5E5E5">
                  <a:alpha val="0"/>
                </a:srgbClr>
              </a:clrTo>
            </a:clrChange>
          </a:blip>
          <a:srcRect/>
          <a:stretch>
            <a:fillRect/>
          </a:stretch>
        </p:blipFill>
        <p:spPr>
          <a:xfrm>
            <a:off x="5363175" y="510363"/>
            <a:ext cx="6480170" cy="5986130"/>
          </a:xfrm>
          <a:custGeom>
            <a:avLst/>
            <a:gdLst>
              <a:gd name="connsiteX0" fmla="*/ 2849735 w 7423996"/>
              <a:gd name="connsiteY0" fmla="*/ 156411 h 6858000"/>
              <a:gd name="connsiteX1" fmla="*/ 2849735 w 7423996"/>
              <a:gd name="connsiteY1" fmla="*/ 1588168 h 6858000"/>
              <a:gd name="connsiteX2" fmla="*/ 5195893 w 7423996"/>
              <a:gd name="connsiteY2" fmla="*/ 1588168 h 6858000"/>
              <a:gd name="connsiteX3" fmla="*/ 5195893 w 7423996"/>
              <a:gd name="connsiteY3" fmla="*/ 156411 h 6858000"/>
              <a:gd name="connsiteX4" fmla="*/ 0 w 7423996"/>
              <a:gd name="connsiteY4" fmla="*/ 0 h 6858000"/>
              <a:gd name="connsiteX5" fmla="*/ 7423996 w 7423996"/>
              <a:gd name="connsiteY5" fmla="*/ 0 h 6858000"/>
              <a:gd name="connsiteX6" fmla="*/ 7423996 w 7423996"/>
              <a:gd name="connsiteY6" fmla="*/ 6858000 h 6858000"/>
              <a:gd name="connsiteX7" fmla="*/ 0 w 742399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23996" h="6858000">
                <a:moveTo>
                  <a:pt x="2849735" y="156411"/>
                </a:moveTo>
                <a:lnTo>
                  <a:pt x="2849735" y="1588168"/>
                </a:lnTo>
                <a:lnTo>
                  <a:pt x="5195893" y="1588168"/>
                </a:lnTo>
                <a:lnTo>
                  <a:pt x="5195893" y="156411"/>
                </a:lnTo>
                <a:close/>
                <a:moveTo>
                  <a:pt x="0" y="0"/>
                </a:moveTo>
                <a:lnTo>
                  <a:pt x="7423996" y="0"/>
                </a:lnTo>
                <a:lnTo>
                  <a:pt x="7423996" y="6858000"/>
                </a:lnTo>
                <a:lnTo>
                  <a:pt x="0" y="6858000"/>
                </a:lnTo>
                <a:close/>
              </a:path>
            </a:pathLst>
          </a:custGeom>
        </p:spPr>
      </p:pic>
      <p:pic>
        <p:nvPicPr>
          <p:cNvPr id="247" name="图片 246">
            <a:extLst>
              <a:ext uri="{FF2B5EF4-FFF2-40B4-BE49-F238E27FC236}">
                <a16:creationId xmlns:a16="http://schemas.microsoft.com/office/drawing/2014/main" id="{46F719C5-1277-41EC-9128-B4B61308E367}"/>
              </a:ext>
            </a:extLst>
          </p:cNvPr>
          <p:cNvPicPr>
            <a:picLocks noChangeAspect="1"/>
          </p:cNvPicPr>
          <p:nvPr/>
        </p:nvPicPr>
        <p:blipFill>
          <a:blip r:embed="rId5"/>
          <a:stretch>
            <a:fillRect/>
          </a:stretch>
        </p:blipFill>
        <p:spPr>
          <a:xfrm>
            <a:off x="7915162" y="5169957"/>
            <a:ext cx="856777" cy="1507289"/>
          </a:xfrm>
          <a:prstGeom prst="rect">
            <a:avLst/>
          </a:prstGeom>
        </p:spPr>
      </p:pic>
      <p:grpSp>
        <p:nvGrpSpPr>
          <p:cNvPr id="5" name="组合 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8D1B43B7-C8AC-4B21-AF34-F066F1E316ED}"/>
              </a:ext>
            </a:extLst>
          </p:cNvPr>
          <p:cNvGrpSpPr/>
          <p:nvPr/>
        </p:nvGrpSpPr>
        <p:grpSpPr>
          <a:xfrm>
            <a:off x="239862" y="2406854"/>
            <a:ext cx="2160000" cy="2159892"/>
            <a:chOff x="744382" y="2603305"/>
            <a:chExt cx="2160000" cy="2159892"/>
          </a:xfrm>
        </p:grpSpPr>
        <p:graphicFrame>
          <p:nvGraphicFramePr>
            <p:cNvPr id="6" name="Chart 6" descr="e7d195523061f1c0f0ec610a92cff745ee13794c7b8d98f8E73673273C9E8BE17CC3D63B9B1D6426C348A354AD505654C28F453CD7C8F90EADD06C08281DAED7140E5AAAED5880ECE414DFB6A93B82BE1132BE8259165B598695B65B7F17D9D3A6180761BADDE5CCD5A5E6C52A94C03E0087DD2F7DD3CCC9D29BDCAFC2D792C38BF8B029D26F0F4A">
              <a:extLst>
                <a:ext uri="{FF2B5EF4-FFF2-40B4-BE49-F238E27FC236}">
                  <a16:creationId xmlns:a16="http://schemas.microsoft.com/office/drawing/2014/main" id="{53224790-8926-469A-B863-B6E0152DA3F2}"/>
                </a:ext>
              </a:extLst>
            </p:cNvPr>
            <p:cNvGraphicFramePr/>
            <p:nvPr>
              <p:extLst>
                <p:ext uri="{D42A27DB-BD31-4B8C-83A1-F6EECF244321}">
                  <p14:modId xmlns:p14="http://schemas.microsoft.com/office/powerpoint/2010/main" val="736496361"/>
                </p:ext>
              </p:extLst>
            </p:nvPr>
          </p:nvGraphicFramePr>
          <p:xfrm>
            <a:off x="744382" y="2603305"/>
            <a:ext cx="2160000" cy="2159892"/>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7" descr="e7d195523061f1c0f0ec610a92cff745ee13794c7b8d98f8E73673273C9E8BE17CC3D63B9B1D6426C348A354AD505654C28F453CD7C8F90EADD06C08281DAED7140E5AAAED5880ECE414DFB6A93B82BE1132BE8259165B598695B65B7F17D9D3A6180761BADDE5CCD5A5E6C52A94C03E0087DD2F7DD3CCC9D29BDCAFC2D792C38BF8B029D26F0F4A">
              <a:extLst>
                <a:ext uri="{FF2B5EF4-FFF2-40B4-BE49-F238E27FC236}">
                  <a16:creationId xmlns:a16="http://schemas.microsoft.com/office/drawing/2014/main" id="{1BFF3FA3-D2CE-4540-8DE1-D28B6C776B55}"/>
                </a:ext>
              </a:extLst>
            </p:cNvPr>
            <p:cNvSpPr txBox="1">
              <a:spLocks/>
            </p:cNvSpPr>
            <p:nvPr/>
          </p:nvSpPr>
          <p:spPr>
            <a:xfrm>
              <a:off x="1281956" y="3390864"/>
              <a:ext cx="1084852" cy="584775"/>
            </a:xfrm>
            <a:prstGeom prst="rect">
              <a:avLst/>
            </a:prstGeom>
            <a:noFill/>
          </p:spPr>
          <p:txBody>
            <a:bodyPr wrap="square" rtlCol="0">
              <a:spAutoFit/>
            </a:bodyPr>
            <a:lstStyle>
              <a:defPPr>
                <a:defRPr lang="zh-CN"/>
              </a:defPPr>
              <a:lvl1pPr algn="ctr">
                <a:defRPr sz="6600" b="1">
                  <a:solidFill>
                    <a:schemeClr val="bg1"/>
                  </a:solidFill>
                  <a:latin typeface="Arial" panose="020B0604020202020204" pitchFamily="34" charset="0"/>
                  <a:ea typeface="Calibri" panose="020F0502020204030204" pitchFamily="34" charset="0"/>
                  <a:cs typeface="Arial" panose="020B0604020202020204" pitchFamily="34" charset="0"/>
                </a:defRPr>
              </a:lvl1pPr>
            </a:lstStyle>
            <a:p>
              <a:r>
                <a:rPr lang="en-US" sz="3200" dirty="0">
                  <a:solidFill>
                    <a:schemeClr val="tx1"/>
                  </a:solidFill>
                </a:rPr>
                <a:t>33%</a:t>
              </a:r>
            </a:p>
          </p:txBody>
        </p:sp>
      </p:grpSp>
      <p:grpSp>
        <p:nvGrpSpPr>
          <p:cNvPr id="8" name="组合 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E5491CDF-2158-4B58-8D14-DAB006374C40}"/>
              </a:ext>
            </a:extLst>
          </p:cNvPr>
          <p:cNvGrpSpPr/>
          <p:nvPr/>
        </p:nvGrpSpPr>
        <p:grpSpPr>
          <a:xfrm>
            <a:off x="2866708" y="2406854"/>
            <a:ext cx="2160000" cy="2159892"/>
            <a:chOff x="3371228" y="2603305"/>
            <a:chExt cx="2160000" cy="2159892"/>
          </a:xfrm>
        </p:grpSpPr>
        <p:graphicFrame>
          <p:nvGraphicFramePr>
            <p:cNvPr id="9" name="Chart 5" descr="e7d195523061f1c0f0ec610a92cff745ee13794c7b8d98f8E73673273C9E8BE17CC3D63B9B1D6426C348A354AD505654C28F453CD7C8F90EADD06C08281DAED7140E5AAAED5880ECE414DFB6A93B82BE1132BE8259165B598695B65B7F17D9D3A6180761BADDE5CCD5A5E6C52A94C03E0087DD2F7DD3CCC9D29BDCAFC2D792C38BF8B029D26F0F4A">
              <a:extLst>
                <a:ext uri="{FF2B5EF4-FFF2-40B4-BE49-F238E27FC236}">
                  <a16:creationId xmlns:a16="http://schemas.microsoft.com/office/drawing/2014/main" id="{95BF4803-36F4-44CA-B15F-298807B3F199}"/>
                </a:ext>
              </a:extLst>
            </p:cNvPr>
            <p:cNvGraphicFramePr/>
            <p:nvPr>
              <p:extLst>
                <p:ext uri="{D42A27DB-BD31-4B8C-83A1-F6EECF244321}">
                  <p14:modId xmlns:p14="http://schemas.microsoft.com/office/powerpoint/2010/main" val="2272757831"/>
                </p:ext>
              </p:extLst>
            </p:nvPr>
          </p:nvGraphicFramePr>
          <p:xfrm>
            <a:off x="3371228" y="2603305"/>
            <a:ext cx="2160000" cy="2159892"/>
          </p:xfrm>
          <a:graphic>
            <a:graphicData uri="http://schemas.openxmlformats.org/drawingml/2006/chart">
              <c:chart xmlns:c="http://schemas.openxmlformats.org/drawingml/2006/chart" xmlns:r="http://schemas.openxmlformats.org/officeDocument/2006/relationships" r:id="rId7"/>
            </a:graphicData>
          </a:graphic>
        </p:graphicFrame>
        <p:sp>
          <p:nvSpPr>
            <p:cNvPr id="10" name="TextBox 8" descr="e7d195523061f1c0f0ec610a92cff745ee13794c7b8d98f8E73673273C9E8BE17CC3D63B9B1D6426C348A354AD505654C28F453CD7C8F90EADD06C08281DAED7140E5AAAED5880ECE414DFB6A93B82BE1132BE8259165B598695B65B7F17D9D3A6180761BADDE5CCD5A5E6C52A94C03E0087DD2F7DD3CCC9D29BDCAFC2D792C38BF8B029D26F0F4A">
              <a:extLst>
                <a:ext uri="{FF2B5EF4-FFF2-40B4-BE49-F238E27FC236}">
                  <a16:creationId xmlns:a16="http://schemas.microsoft.com/office/drawing/2014/main" id="{10FCBFFD-9BD6-4D7E-A0B0-D07105C4FD90}"/>
                </a:ext>
              </a:extLst>
            </p:cNvPr>
            <p:cNvSpPr txBox="1">
              <a:spLocks/>
            </p:cNvSpPr>
            <p:nvPr/>
          </p:nvSpPr>
          <p:spPr>
            <a:xfrm>
              <a:off x="3908802" y="3390864"/>
              <a:ext cx="1084852" cy="584775"/>
            </a:xfrm>
            <a:prstGeom prst="rect">
              <a:avLst/>
            </a:prstGeom>
            <a:noFill/>
          </p:spPr>
          <p:txBody>
            <a:bodyPr wrap="square" rtlCol="0">
              <a:spAutoFit/>
            </a:bodyPr>
            <a:lstStyle>
              <a:defPPr>
                <a:defRPr lang="zh-CN"/>
              </a:defPPr>
              <a:lvl1pPr algn="ctr">
                <a:defRPr sz="3200" b="1">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defRPr>
              </a:lvl1pPr>
            </a:lstStyle>
            <a:p>
              <a:r>
                <a:rPr lang="en-US" dirty="0">
                  <a:solidFill>
                    <a:schemeClr val="tx1"/>
                  </a:solidFill>
                </a:rPr>
                <a:t>62%</a:t>
              </a:r>
            </a:p>
          </p:txBody>
        </p:sp>
      </p:grpSp>
      <p:sp>
        <p:nvSpPr>
          <p:cNvPr id="11" name="TextBox 9"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1A18296-6FF8-4968-BE75-19EA806D24CF}"/>
              </a:ext>
            </a:extLst>
          </p:cNvPr>
          <p:cNvSpPr txBox="1"/>
          <p:nvPr/>
        </p:nvSpPr>
        <p:spPr>
          <a:xfrm>
            <a:off x="888221" y="4692903"/>
            <a:ext cx="2372808" cy="477054"/>
          </a:xfrm>
          <a:prstGeom prst="rect">
            <a:avLst/>
          </a:prstGeom>
          <a:noFill/>
        </p:spPr>
        <p:txBody>
          <a:bodyPr wrap="square" rtlCol="0">
            <a:spAutoFit/>
          </a:bodyPr>
          <a:lstStyle>
            <a:defPPr>
              <a:defRPr lang="zh-CN"/>
            </a:defPPr>
            <a:lvl1pPr>
              <a:lnSpc>
                <a:spcPct val="125000"/>
              </a:lnSpc>
              <a:defRPr sz="1000">
                <a:solidFill>
                  <a:srgbClr val="323232"/>
                </a:solidFill>
                <a:ea typeface="Open Sans" panose="020B0606030504020204" pitchFamily="34" charset="0"/>
                <a:cs typeface="Open Sans" panose="020B0606030504020204" pitchFamily="34" charset="0"/>
              </a:defRPr>
            </a:lvl1pPr>
          </a:lstStyle>
          <a:p>
            <a:pPr algn="r"/>
            <a:r>
              <a:rPr lang="en-US" dirty="0">
                <a:solidFill>
                  <a:schemeClr val="tx1"/>
                </a:solidFill>
              </a:rPr>
              <a:t>Sed </a:t>
            </a:r>
            <a:r>
              <a:rPr lang="en-US" dirty="0" err="1">
                <a:solidFill>
                  <a:schemeClr val="tx1"/>
                </a:solidFill>
              </a:rPr>
              <a:t>Ut</a:t>
            </a:r>
            <a:r>
              <a:rPr lang="en-US" dirty="0">
                <a:solidFill>
                  <a:schemeClr val="tx1"/>
                </a:solidFill>
              </a:rPr>
              <a:t> </a:t>
            </a:r>
            <a:r>
              <a:rPr lang="en-US" dirty="0" err="1">
                <a:solidFill>
                  <a:schemeClr val="tx1"/>
                </a:solidFill>
              </a:rPr>
              <a:t>persp</a:t>
            </a:r>
            <a:r>
              <a:rPr lang="en-US" dirty="0">
                <a:solidFill>
                  <a:schemeClr val="tx1"/>
                </a:solidFill>
              </a:rPr>
              <a:t> </a:t>
            </a:r>
            <a:r>
              <a:rPr lang="en-US" dirty="0" err="1">
                <a:solidFill>
                  <a:schemeClr val="tx1"/>
                </a:solidFill>
              </a:rPr>
              <a:t>iciatis</a:t>
            </a:r>
            <a:r>
              <a:rPr lang="en-US" dirty="0">
                <a:solidFill>
                  <a:schemeClr val="tx1"/>
                </a:solidFill>
              </a:rPr>
              <a:t> </a:t>
            </a:r>
            <a:r>
              <a:rPr lang="en-US" dirty="0" err="1">
                <a:solidFill>
                  <a:schemeClr val="tx1"/>
                </a:solidFill>
              </a:rPr>
              <a:t>unde</a:t>
            </a:r>
            <a:r>
              <a:rPr lang="en-US" dirty="0">
                <a:solidFill>
                  <a:schemeClr val="tx1"/>
                </a:solidFill>
              </a:rPr>
              <a:t> </a:t>
            </a:r>
            <a:r>
              <a:rPr lang="en-US" dirty="0" err="1">
                <a:solidFill>
                  <a:schemeClr val="tx1"/>
                </a:solidFill>
              </a:rPr>
              <a:t>omnis</a:t>
            </a:r>
            <a:r>
              <a:rPr lang="en-US" dirty="0">
                <a:solidFill>
                  <a:schemeClr val="tx1"/>
                </a:solidFill>
              </a:rPr>
              <a:t> </a:t>
            </a:r>
            <a:r>
              <a:rPr lang="en-US" dirty="0" err="1">
                <a:solidFill>
                  <a:schemeClr val="tx1"/>
                </a:solidFill>
              </a:rPr>
              <a:t>iste</a:t>
            </a:r>
            <a:r>
              <a:rPr lang="en-US" dirty="0">
                <a:solidFill>
                  <a:schemeClr val="tx1"/>
                </a:solidFill>
              </a:rPr>
              <a:t> </a:t>
            </a:r>
            <a:r>
              <a:rPr lang="en-US" dirty="0" err="1">
                <a:solidFill>
                  <a:schemeClr val="tx1"/>
                </a:solidFill>
              </a:rPr>
              <a:t>natus</a:t>
            </a:r>
            <a:r>
              <a:rPr lang="en-US" dirty="0">
                <a:solidFill>
                  <a:schemeClr val="tx1"/>
                </a:solidFill>
              </a:rPr>
              <a:t> error sit </a:t>
            </a:r>
            <a:r>
              <a:rPr lang="en-US" dirty="0" err="1">
                <a:solidFill>
                  <a:schemeClr val="tx1"/>
                </a:solidFill>
              </a:rPr>
              <a:t>volupt</a:t>
            </a:r>
            <a:r>
              <a:rPr lang="en-US" dirty="0">
                <a:solidFill>
                  <a:schemeClr val="tx1"/>
                </a:solidFill>
              </a:rPr>
              <a:t> </a:t>
            </a:r>
            <a:r>
              <a:rPr lang="en-US" dirty="0" err="1">
                <a:solidFill>
                  <a:schemeClr val="tx1"/>
                </a:solidFill>
              </a:rPr>
              <a:t>atem</a:t>
            </a:r>
            <a:r>
              <a:rPr lang="en-US" dirty="0">
                <a:solidFill>
                  <a:schemeClr val="tx1"/>
                </a:solidFill>
              </a:rPr>
              <a:t> </a:t>
            </a:r>
            <a:r>
              <a:rPr lang="en-US">
                <a:solidFill>
                  <a:schemeClr val="tx1"/>
                </a:solidFill>
              </a:rPr>
              <a:t>dolor .</a:t>
            </a:r>
            <a:endParaRPr lang="en-US" dirty="0">
              <a:solidFill>
                <a:schemeClr val="tx1"/>
              </a:solidFill>
            </a:endParaRPr>
          </a:p>
        </p:txBody>
      </p:sp>
      <p:cxnSp>
        <p:nvCxnSpPr>
          <p:cNvPr id="12" name="Elbow Connector 1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6E9E7A11-D68C-48B1-B260-8216A75434B3}"/>
              </a:ext>
            </a:extLst>
          </p:cNvPr>
          <p:cNvCxnSpPr/>
          <p:nvPr/>
        </p:nvCxnSpPr>
        <p:spPr>
          <a:xfrm rot="10800000" flipV="1">
            <a:off x="3349930" y="3493149"/>
            <a:ext cx="1714500" cy="1438916"/>
          </a:xfrm>
          <a:prstGeom prst="bentConnector3">
            <a:avLst>
              <a:gd name="adj1" fmla="val -14815"/>
            </a:avLst>
          </a:prstGeom>
          <a:ln w="6350">
            <a:gradFill>
              <a:gsLst>
                <a:gs pos="0">
                  <a:srgbClr val="FF649E"/>
                </a:gs>
                <a:gs pos="100000">
                  <a:srgbClr val="FA3777"/>
                </a:gs>
              </a:gsLst>
              <a:lin ang="5400000" scaled="1"/>
            </a:gradFill>
            <a:tailEnd type="none" w="sm" len="sm"/>
          </a:ln>
        </p:spPr>
        <p:style>
          <a:lnRef idx="1">
            <a:schemeClr val="accent1"/>
          </a:lnRef>
          <a:fillRef idx="0">
            <a:schemeClr val="accent1"/>
          </a:fillRef>
          <a:effectRef idx="0">
            <a:schemeClr val="accent1"/>
          </a:effectRef>
          <a:fontRef idx="minor">
            <a:schemeClr val="tx1"/>
          </a:fontRef>
        </p:style>
      </p:cxnSp>
      <p:sp>
        <p:nvSpPr>
          <p:cNvPr id="13" name="TextBox 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B818123-D741-4834-9F09-E6D7E30A47BB}"/>
              </a:ext>
            </a:extLst>
          </p:cNvPr>
          <p:cNvSpPr txBox="1"/>
          <p:nvPr/>
        </p:nvSpPr>
        <p:spPr>
          <a:xfrm>
            <a:off x="1923977" y="1816604"/>
            <a:ext cx="2372808" cy="477054"/>
          </a:xfrm>
          <a:prstGeom prst="rect">
            <a:avLst/>
          </a:prstGeom>
          <a:noFill/>
        </p:spPr>
        <p:txBody>
          <a:bodyPr wrap="square" rtlCol="0">
            <a:spAutoFit/>
          </a:bodyPr>
          <a:lstStyle>
            <a:defPPr>
              <a:defRPr lang="zh-CN"/>
            </a:defPPr>
            <a:lvl1pPr>
              <a:lnSpc>
                <a:spcPct val="125000"/>
              </a:lnSpc>
              <a:defRPr sz="1000">
                <a:solidFill>
                  <a:srgbClr val="323232"/>
                </a:solidFill>
                <a:ea typeface="Open Sans" panose="020B0606030504020204" pitchFamily="34" charset="0"/>
                <a:cs typeface="Open Sans" panose="020B0606030504020204" pitchFamily="34" charset="0"/>
              </a:defRPr>
            </a:lvl1pPr>
          </a:lstStyle>
          <a:p>
            <a:r>
              <a:rPr lang="en-US" dirty="0">
                <a:solidFill>
                  <a:schemeClr val="tx1"/>
                </a:solidFill>
              </a:rPr>
              <a:t>Sed </a:t>
            </a:r>
            <a:r>
              <a:rPr lang="en-US" dirty="0" err="1">
                <a:solidFill>
                  <a:schemeClr val="tx1"/>
                </a:solidFill>
              </a:rPr>
              <a:t>Ut</a:t>
            </a:r>
            <a:r>
              <a:rPr lang="en-US" dirty="0">
                <a:solidFill>
                  <a:schemeClr val="tx1"/>
                </a:solidFill>
              </a:rPr>
              <a:t> </a:t>
            </a:r>
            <a:r>
              <a:rPr lang="en-US" dirty="0" err="1">
                <a:solidFill>
                  <a:schemeClr val="tx1"/>
                </a:solidFill>
              </a:rPr>
              <a:t>persp</a:t>
            </a:r>
            <a:r>
              <a:rPr lang="en-US" dirty="0">
                <a:solidFill>
                  <a:schemeClr val="tx1"/>
                </a:solidFill>
              </a:rPr>
              <a:t> </a:t>
            </a:r>
            <a:r>
              <a:rPr lang="en-US" dirty="0" err="1">
                <a:solidFill>
                  <a:schemeClr val="tx1"/>
                </a:solidFill>
              </a:rPr>
              <a:t>iciatis</a:t>
            </a:r>
            <a:r>
              <a:rPr lang="en-US" dirty="0">
                <a:solidFill>
                  <a:schemeClr val="tx1"/>
                </a:solidFill>
              </a:rPr>
              <a:t> </a:t>
            </a:r>
            <a:r>
              <a:rPr lang="en-US" dirty="0" err="1">
                <a:solidFill>
                  <a:schemeClr val="tx1"/>
                </a:solidFill>
              </a:rPr>
              <a:t>unde</a:t>
            </a:r>
            <a:r>
              <a:rPr lang="en-US" dirty="0">
                <a:solidFill>
                  <a:schemeClr val="tx1"/>
                </a:solidFill>
              </a:rPr>
              <a:t> </a:t>
            </a:r>
            <a:r>
              <a:rPr lang="en-US" dirty="0" err="1">
                <a:solidFill>
                  <a:schemeClr val="tx1"/>
                </a:solidFill>
              </a:rPr>
              <a:t>omnis</a:t>
            </a:r>
            <a:r>
              <a:rPr lang="en-US" dirty="0">
                <a:solidFill>
                  <a:schemeClr val="tx1"/>
                </a:solidFill>
              </a:rPr>
              <a:t> </a:t>
            </a:r>
            <a:r>
              <a:rPr lang="en-US" dirty="0" err="1">
                <a:solidFill>
                  <a:schemeClr val="tx1"/>
                </a:solidFill>
              </a:rPr>
              <a:t>iste</a:t>
            </a:r>
            <a:r>
              <a:rPr lang="en-US" dirty="0">
                <a:solidFill>
                  <a:schemeClr val="tx1"/>
                </a:solidFill>
              </a:rPr>
              <a:t> </a:t>
            </a:r>
            <a:r>
              <a:rPr lang="en-US" dirty="0" err="1">
                <a:solidFill>
                  <a:schemeClr val="tx1"/>
                </a:solidFill>
              </a:rPr>
              <a:t>natus</a:t>
            </a:r>
            <a:r>
              <a:rPr lang="en-US" dirty="0">
                <a:solidFill>
                  <a:schemeClr val="tx1"/>
                </a:solidFill>
              </a:rPr>
              <a:t> error sit </a:t>
            </a:r>
            <a:r>
              <a:rPr lang="en-US" dirty="0" err="1">
                <a:solidFill>
                  <a:schemeClr val="tx1"/>
                </a:solidFill>
              </a:rPr>
              <a:t>volupt</a:t>
            </a:r>
            <a:r>
              <a:rPr lang="en-US" dirty="0">
                <a:solidFill>
                  <a:schemeClr val="tx1"/>
                </a:solidFill>
              </a:rPr>
              <a:t> </a:t>
            </a:r>
            <a:r>
              <a:rPr lang="en-US" dirty="0" err="1">
                <a:solidFill>
                  <a:schemeClr val="tx1"/>
                </a:solidFill>
              </a:rPr>
              <a:t>atem</a:t>
            </a:r>
            <a:r>
              <a:rPr lang="en-US" dirty="0">
                <a:solidFill>
                  <a:schemeClr val="tx1"/>
                </a:solidFill>
              </a:rPr>
              <a:t> </a:t>
            </a:r>
            <a:r>
              <a:rPr lang="en-US">
                <a:solidFill>
                  <a:schemeClr val="tx1"/>
                </a:solidFill>
              </a:rPr>
              <a:t>dolor .</a:t>
            </a:r>
            <a:endParaRPr lang="en-US" dirty="0">
              <a:solidFill>
                <a:schemeClr val="tx1"/>
              </a:solidFill>
            </a:endParaRPr>
          </a:p>
        </p:txBody>
      </p:sp>
      <p:cxnSp>
        <p:nvCxnSpPr>
          <p:cNvPr id="14" name="Elbow Connector 1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0970BDFF-D079-41A4-8FF7-202FFA7CE854}"/>
              </a:ext>
            </a:extLst>
          </p:cNvPr>
          <p:cNvCxnSpPr/>
          <p:nvPr/>
        </p:nvCxnSpPr>
        <p:spPr>
          <a:xfrm rot="10800000" flipV="1">
            <a:off x="1321900" y="2051389"/>
            <a:ext cx="513177" cy="354059"/>
          </a:xfrm>
          <a:prstGeom prst="bentConnector3">
            <a:avLst>
              <a:gd name="adj1" fmla="val 100578"/>
            </a:avLst>
          </a:prstGeom>
          <a:ln w="6350">
            <a:gradFill>
              <a:gsLst>
                <a:gs pos="0">
                  <a:srgbClr val="64CEF4"/>
                </a:gs>
                <a:gs pos="100000">
                  <a:srgbClr val="57B2FE"/>
                </a:gs>
              </a:gsLst>
              <a:lin ang="5400000" scaled="1"/>
            </a:gra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5" name="图文框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B567189-4ADE-40EE-A6EF-904EDC6B8236}"/>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407451166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c="http://schemas.openxmlformats.org/drawingml/2006/chart"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nodeType="withEffect">
                                  <p:stCondLst>
                                    <p:cond delay="0"/>
                                  </p:stCondLst>
                                  <p:childTnLst>
                                    <p:animMotion origin="layout" path="M 0.02487 -0.0118 L 2.29167E-6 -3.33333E-6 " pathEditMode="relative" rAng="0" ptsTypes="AA">
                                      <p:cBhvr>
                                        <p:cTn id="9" dur="1000" fill="hold"/>
                                        <p:tgtEl>
                                          <p:spTgt spid="5"/>
                                        </p:tgtEl>
                                        <p:attrNameLst>
                                          <p:attrName>ppt_x</p:attrName>
                                          <p:attrName>ppt_y</p:attrName>
                                        </p:attrNameLst>
                                      </p:cBhvr>
                                      <p:rCtr x="-1250" y="579"/>
                                    </p:animMotion>
                                  </p:childTnLst>
                                </p:cTn>
                              </p:par>
                              <p:par>
                                <p:cTn id="10" presetID="10"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5" presetClass="path" presetSubtype="0" decel="100000" fill="hold" nodeType="withEffect">
                                  <p:stCondLst>
                                    <p:cond delay="200"/>
                                  </p:stCondLst>
                                  <p:childTnLst>
                                    <p:animMotion origin="layout" path="M 0.01667 2.96296E-6 L 1.25E-6 2.96296E-6 " pathEditMode="relative" rAng="0" ptsTypes="AA">
                                      <p:cBhvr>
                                        <p:cTn id="14" dur="1000" fill="hold"/>
                                        <p:tgtEl>
                                          <p:spTgt spid="14"/>
                                        </p:tgtEl>
                                        <p:attrNameLst>
                                          <p:attrName>ppt_x</p:attrName>
                                          <p:attrName>ppt_y</p:attrName>
                                        </p:attrNameLst>
                                      </p:cBhvr>
                                      <p:rCtr x="-833" y="0"/>
                                    </p:animMotion>
                                  </p:childTnLst>
                                </p:cTn>
                              </p:par>
                              <p:par>
                                <p:cTn id="15" presetID="10" presetClass="entr" presetSubtype="0" fill="hold" grpId="0" nodeType="withEffect">
                                  <p:stCondLst>
                                    <p:cond delay="4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5" presetClass="path" presetSubtype="0" decel="100000" fill="hold" grpId="1" nodeType="withEffect">
                                  <p:stCondLst>
                                    <p:cond delay="400"/>
                                  </p:stCondLst>
                                  <p:childTnLst>
                                    <p:animMotion origin="layout" path="M 0.01667 2.96296E-6 L 1.25E-6 2.96296E-6 " pathEditMode="relative" rAng="0" ptsTypes="AA">
                                      <p:cBhvr>
                                        <p:cTn id="19" dur="1000" fill="hold"/>
                                        <p:tgtEl>
                                          <p:spTgt spid="13"/>
                                        </p:tgtEl>
                                        <p:attrNameLst>
                                          <p:attrName>ppt_x</p:attrName>
                                          <p:attrName>ppt_y</p:attrName>
                                        </p:attrNameLst>
                                      </p:cBhvr>
                                      <p:rCtr x="-833" y="0"/>
                                    </p:animMotion>
                                  </p:childTnLst>
                                </p:cTn>
                              </p:par>
                              <p:par>
                                <p:cTn id="20" presetID="10" presetClass="entr" presetSubtype="0" fill="hold" nodeType="withEffect">
                                  <p:stCondLst>
                                    <p:cond delay="6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35" presetClass="path" presetSubtype="0" decel="100000" fill="hold" nodeType="withEffect">
                                  <p:stCondLst>
                                    <p:cond delay="600"/>
                                  </p:stCondLst>
                                  <p:childTnLst>
                                    <p:animMotion origin="layout" path="M 0.02487 0.01436 L 2.29167E-6 -3.33333E-6 " pathEditMode="relative" rAng="0" ptsTypes="AA">
                                      <p:cBhvr>
                                        <p:cTn id="24" dur="1000" fill="hold"/>
                                        <p:tgtEl>
                                          <p:spTgt spid="8"/>
                                        </p:tgtEl>
                                        <p:attrNameLst>
                                          <p:attrName>ppt_x</p:attrName>
                                          <p:attrName>ppt_y</p:attrName>
                                        </p:attrNameLst>
                                      </p:cBhvr>
                                      <p:rCtr x="-1250" y="-718"/>
                                    </p:animMotion>
                                  </p:childTnLst>
                                </p:cTn>
                              </p:par>
                              <p:par>
                                <p:cTn id="25" presetID="10" presetClass="entr" presetSubtype="0" fill="hold" grpId="0" nodeType="withEffect">
                                  <p:stCondLst>
                                    <p:cond delay="8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35" presetClass="path" presetSubtype="0" decel="100000" fill="hold" grpId="1" nodeType="withEffect">
                                  <p:stCondLst>
                                    <p:cond delay="800"/>
                                  </p:stCondLst>
                                  <p:childTnLst>
                                    <p:animMotion origin="layout" path="M 0.01667 2.96296E-6 L 1.25E-6 2.96296E-6 " pathEditMode="relative" rAng="0" ptsTypes="AA">
                                      <p:cBhvr>
                                        <p:cTn id="29" dur="1000" fill="hold"/>
                                        <p:tgtEl>
                                          <p:spTgt spid="11"/>
                                        </p:tgtEl>
                                        <p:attrNameLst>
                                          <p:attrName>ppt_x</p:attrName>
                                          <p:attrName>ppt_y</p:attrName>
                                        </p:attrNameLst>
                                      </p:cBhvr>
                                      <p:rCtr x="-833" y="0"/>
                                    </p:animMotion>
                                  </p:childTnLst>
                                </p:cTn>
                              </p:par>
                              <p:par>
                                <p:cTn id="30" presetID="10" presetClass="entr" presetSubtype="0" fill="hold" nodeType="withEffect">
                                  <p:stCondLst>
                                    <p:cond delay="10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35" presetClass="path" presetSubtype="0" decel="100000" fill="hold" nodeType="withEffect">
                                  <p:stCondLst>
                                    <p:cond delay="1000"/>
                                  </p:stCondLst>
                                  <p:childTnLst>
                                    <p:animMotion origin="layout" path="M 0.01667 2.96296E-6 L 1.25E-6 2.96296E-6 " pathEditMode="relative" rAng="0" ptsTypes="AA">
                                      <p:cBhvr>
                                        <p:cTn id="34" dur="1000" fill="hold"/>
                                        <p:tgtEl>
                                          <p:spTgt spid="12"/>
                                        </p:tgtEl>
                                        <p:attrNameLst>
                                          <p:attrName>ppt_x</p:attrName>
                                          <p:attrName>ppt_y</p:attrName>
                                        </p:attrNameLst>
                                      </p:cBhvr>
                                      <p:rCtr x="-8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F1B7A4DE-FA85-47BE-B41B-FFD3F5A9350A}"/>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BFACC0CC-DAC8-4EF6-AE70-55CE7B478CDA}"/>
              </a:ext>
            </a:extLst>
          </p:cNvPr>
          <p:cNvPicPr>
            <a:picLocks noChangeAspect="1"/>
          </p:cNvPicPr>
          <p:nvPr/>
        </p:nvPicPr>
        <p:blipFill>
          <a:blip r:embed="rId4"/>
          <a:stretch>
            <a:fillRect/>
          </a:stretch>
        </p:blipFill>
        <p:spPr>
          <a:xfrm>
            <a:off x="82156" y="0"/>
            <a:ext cx="7030385" cy="6858000"/>
          </a:xfrm>
          <a:prstGeom prst="rect">
            <a:avLst/>
          </a:prstGeom>
        </p:spPr>
      </p:pic>
      <p:sp>
        <p:nvSpPr>
          <p:cNvPr id="4" name="Text Placeholder 3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839BEF6-B325-42A3-BE2E-EE4902133A0F}"/>
              </a:ext>
            </a:extLst>
          </p:cNvPr>
          <p:cNvSpPr txBox="1">
            <a:spLocks/>
          </p:cNvSpPr>
          <p:nvPr/>
        </p:nvSpPr>
        <p:spPr>
          <a:xfrm>
            <a:off x="7208365" y="2021915"/>
            <a:ext cx="4119656" cy="784830"/>
          </a:xfrm>
          <a:prstGeom prst="rect">
            <a:avLst/>
          </a:prstGeom>
          <a:noFill/>
        </p:spPr>
        <p:txBody>
          <a:bodyPr wrap="square">
            <a:spAutoFit/>
          </a:bodyPr>
          <a:lstStyle>
            <a:defPPr>
              <a:defRPr lang="zh-CN"/>
            </a:defPPr>
            <a:lvl1pPr algn="just">
              <a:lnSpc>
                <a:spcPct val="150000"/>
              </a:lnSpc>
              <a:defRPr sz="1000">
                <a:solidFill>
                  <a:srgbClr val="414A61"/>
                </a:solidFill>
              </a:defRPr>
            </a:lvl1pPr>
          </a:lstStyle>
          <a:p>
            <a:r>
              <a:rPr lang="en-US" dirty="0">
                <a:solidFill>
                  <a:schemeClr val="tx1"/>
                </a:solidFill>
              </a:rPr>
              <a:t>There are many variations of the passages of of </a:t>
            </a:r>
            <a:r>
              <a:rPr lang="en-US" dirty="0" err="1">
                <a:solidFill>
                  <a:schemeClr val="tx1"/>
                </a:solidFill>
              </a:rPr>
              <a:t>Lorem</a:t>
            </a:r>
            <a:r>
              <a:rPr lang="en-US" dirty="0">
                <a:solidFill>
                  <a:schemeClr val="tx1"/>
                </a:solidFill>
              </a:rPr>
              <a:t> </a:t>
            </a:r>
            <a:r>
              <a:rPr lang="en-US" dirty="0" err="1">
                <a:solidFill>
                  <a:schemeClr val="tx1"/>
                </a:solidFill>
              </a:rPr>
              <a:t>Ipsum</a:t>
            </a:r>
            <a:r>
              <a:rPr lang="en-US" dirty="0">
                <a:solidFill>
                  <a:schemeClr val="tx1"/>
                </a:solidFill>
              </a:rPr>
              <a:t> available, butt the majority haved ed ded ed dydd in some form, by-injected </a:t>
            </a:r>
            <a:r>
              <a:rPr lang="en-US" dirty="0" err="1">
                <a:solidFill>
                  <a:schemeClr val="tx1"/>
                </a:solidFill>
              </a:rPr>
              <a:t>humour</a:t>
            </a:r>
            <a:r>
              <a:rPr lang="en-US" dirty="0">
                <a:solidFill>
                  <a:schemeClr val="tx1"/>
                </a:solidFill>
              </a:rPr>
              <a:t>, or </a:t>
            </a:r>
            <a:r>
              <a:rPr lang="en-US" dirty="0" err="1">
                <a:solidFill>
                  <a:schemeClr val="tx1"/>
                </a:solidFill>
              </a:rPr>
              <a:t>Randomis randomed</a:t>
            </a:r>
            <a:r>
              <a:rPr lang="en-US" dirty="0">
                <a:solidFill>
                  <a:schemeClr val="tx1"/>
                </a:solidFill>
              </a:rPr>
              <a:t> words which don't look even slightly believable. </a:t>
            </a:r>
          </a:p>
        </p:txBody>
      </p:sp>
      <p:sp>
        <p:nvSpPr>
          <p:cNvPr id="5" name="Text Placeholder 3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3284305-907C-4183-91F3-ED7A6845679C}"/>
              </a:ext>
            </a:extLst>
          </p:cNvPr>
          <p:cNvSpPr txBox="1">
            <a:spLocks/>
          </p:cNvSpPr>
          <p:nvPr/>
        </p:nvSpPr>
        <p:spPr>
          <a:xfrm>
            <a:off x="7194697" y="1715720"/>
            <a:ext cx="2415790" cy="307777"/>
          </a:xfrm>
          <a:prstGeom prst="rect">
            <a:avLst/>
          </a:prstGeom>
          <a:noFill/>
        </p:spPr>
        <p:txBody>
          <a:bodyPr wrap="none" rtlCol="0">
            <a:spAutoFit/>
          </a:bodyPr>
          <a:lstStyle>
            <a:defPPr>
              <a:defRPr lang="zh-CN"/>
            </a:defPPr>
            <a:lvl1pPr>
              <a:defRPr sz="1400" b="1">
                <a:solidFill>
                  <a:srgbClr val="414A61"/>
                </a:solidFill>
                <a:latin typeface="Arial" panose="020B0604020202020204" pitchFamily="34" charset="0"/>
                <a:cs typeface="Arial" panose="020B0604020202020204" pitchFamily="34" charset="0"/>
              </a:defRPr>
            </a:lvl1pPr>
          </a:lstStyle>
          <a:p>
            <a:r>
              <a:rPr lang="en-AU" dirty="0">
                <a:solidFill>
                  <a:schemeClr val="tx1"/>
                </a:solidFill>
              </a:rPr>
              <a:t>Mobile User Data Analysis</a:t>
            </a:r>
          </a:p>
        </p:txBody>
      </p:sp>
      <p:grpSp>
        <p:nvGrpSpPr>
          <p:cNvPr id="6" name="组合 5"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D2E0189-CBF0-4B68-A520-11D4031B2723}"/>
              </a:ext>
            </a:extLst>
          </p:cNvPr>
          <p:cNvGrpSpPr/>
          <p:nvPr/>
        </p:nvGrpSpPr>
        <p:grpSpPr>
          <a:xfrm>
            <a:off x="8066571" y="4115297"/>
            <a:ext cx="811441" cy="477798"/>
            <a:chOff x="7822515" y="4315800"/>
            <a:chExt cx="811441" cy="477798"/>
          </a:xfrm>
        </p:grpSpPr>
        <p:sp>
          <p:nvSpPr>
            <p:cNvPr id="7" name="TextBox 25">
              <a:extLst>
                <a:ext uri="{FF2B5EF4-FFF2-40B4-BE49-F238E27FC236}">
                  <a16:creationId xmlns:a16="http://schemas.microsoft.com/office/drawing/2014/main" id="{BD8DF571-7EE3-4BC6-950B-91ADB956583E}"/>
                </a:ext>
              </a:extLst>
            </p:cNvPr>
            <p:cNvSpPr txBox="1"/>
            <p:nvPr/>
          </p:nvSpPr>
          <p:spPr>
            <a:xfrm>
              <a:off x="7822515" y="4315800"/>
              <a:ext cx="811441" cy="307777"/>
            </a:xfrm>
            <a:prstGeom prst="rect">
              <a:avLst/>
            </a:prstGeom>
            <a:noFill/>
          </p:spPr>
          <p:txBody>
            <a:bodyPr wrap="none" rtlCol="0">
              <a:spAutoFit/>
            </a:bodyPr>
            <a:lstStyle>
              <a:defPPr>
                <a:defRPr lang="zh-CN"/>
              </a:defPPr>
              <a:lvl1pPr>
                <a:defRPr sz="1400" b="1">
                  <a:solidFill>
                    <a:srgbClr val="414A61"/>
                  </a:solidFill>
                  <a:latin typeface="Arial" panose="020B0604020202020204" pitchFamily="34" charset="0"/>
                  <a:cs typeface="Arial" panose="020B0604020202020204" pitchFamily="34" charset="0"/>
                </a:defRPr>
              </a:lvl1pPr>
            </a:lstStyle>
            <a:p>
              <a:pPr algn="ctr"/>
              <a:r>
                <a:rPr lang="en-US" dirty="0">
                  <a:solidFill>
                    <a:schemeClr val="tx1"/>
                  </a:solidFill>
                </a:rPr>
                <a:t>2.888 K</a:t>
              </a:r>
            </a:p>
          </p:txBody>
        </p:sp>
        <p:sp>
          <p:nvSpPr>
            <p:cNvPr id="8" name="Rectangle 28">
              <a:extLst>
                <a:ext uri="{FF2B5EF4-FFF2-40B4-BE49-F238E27FC236}">
                  <a16:creationId xmlns:a16="http://schemas.microsoft.com/office/drawing/2014/main" id="{AECE99E7-AAFC-4859-B752-7C9605D3F07C}"/>
                </a:ext>
              </a:extLst>
            </p:cNvPr>
            <p:cNvSpPr/>
            <p:nvPr/>
          </p:nvSpPr>
          <p:spPr>
            <a:xfrm>
              <a:off x="7865285" y="4547377"/>
              <a:ext cx="725900" cy="246221"/>
            </a:xfrm>
            <a:prstGeom prst="rect">
              <a:avLst/>
            </a:prstGeom>
            <a:noFill/>
          </p:spPr>
          <p:txBody>
            <a:bodyPr wrap="square">
              <a:spAutoFit/>
            </a:bodyPr>
            <a:lstStyle/>
            <a:p>
              <a:pPr algn="ctr"/>
              <a:r>
                <a:rPr lang="en-US" sz="1000" dirty="0"/>
                <a:t>Male User</a:t>
              </a:r>
            </a:p>
          </p:txBody>
        </p:sp>
      </p:grpSp>
      <p:grpSp>
        <p:nvGrpSpPr>
          <p:cNvPr id="9" name="组合 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C00E29A-2103-44D8-AEA8-70761CBAE777}"/>
              </a:ext>
            </a:extLst>
          </p:cNvPr>
          <p:cNvGrpSpPr/>
          <p:nvPr/>
        </p:nvGrpSpPr>
        <p:grpSpPr>
          <a:xfrm>
            <a:off x="8035191" y="4947782"/>
            <a:ext cx="883324" cy="477798"/>
            <a:chOff x="7786573" y="5216270"/>
            <a:chExt cx="883324" cy="477798"/>
          </a:xfrm>
        </p:grpSpPr>
        <p:sp>
          <p:nvSpPr>
            <p:cNvPr id="10" name="TextBox 27">
              <a:extLst>
                <a:ext uri="{FF2B5EF4-FFF2-40B4-BE49-F238E27FC236}">
                  <a16:creationId xmlns:a16="http://schemas.microsoft.com/office/drawing/2014/main" id="{08B86BCA-7044-4F7A-8C44-B722E09CDD5E}"/>
                </a:ext>
              </a:extLst>
            </p:cNvPr>
            <p:cNvSpPr txBox="1"/>
            <p:nvPr/>
          </p:nvSpPr>
          <p:spPr>
            <a:xfrm>
              <a:off x="7822515" y="5216270"/>
              <a:ext cx="811441" cy="307777"/>
            </a:xfrm>
            <a:prstGeom prst="rect">
              <a:avLst/>
            </a:prstGeom>
            <a:noFill/>
          </p:spPr>
          <p:txBody>
            <a:bodyPr wrap="none" rtlCol="0">
              <a:spAutoFit/>
            </a:bodyPr>
            <a:lstStyle>
              <a:defPPr>
                <a:defRPr lang="zh-CN"/>
              </a:defPPr>
              <a:lvl1pPr>
                <a:defRPr sz="1400" b="1">
                  <a:solidFill>
                    <a:srgbClr val="414A61"/>
                  </a:solidFill>
                  <a:latin typeface="Arial" panose="020B0604020202020204" pitchFamily="34" charset="0"/>
                  <a:cs typeface="Arial" panose="020B0604020202020204" pitchFamily="34" charset="0"/>
                </a:defRPr>
              </a:lvl1pPr>
            </a:lstStyle>
            <a:p>
              <a:pPr algn="ctr"/>
              <a:r>
                <a:rPr lang="en-US" dirty="0">
                  <a:solidFill>
                    <a:schemeClr val="tx1"/>
                  </a:solidFill>
                </a:rPr>
                <a:t>1.074 K</a:t>
              </a:r>
            </a:p>
          </p:txBody>
        </p:sp>
        <p:sp>
          <p:nvSpPr>
            <p:cNvPr id="11" name="Rectangle 29">
              <a:extLst>
                <a:ext uri="{FF2B5EF4-FFF2-40B4-BE49-F238E27FC236}">
                  <a16:creationId xmlns:a16="http://schemas.microsoft.com/office/drawing/2014/main" id="{A11712DA-837F-45B2-9428-2B23EED0EB2F}"/>
                </a:ext>
              </a:extLst>
            </p:cNvPr>
            <p:cNvSpPr/>
            <p:nvPr/>
          </p:nvSpPr>
          <p:spPr>
            <a:xfrm>
              <a:off x="7786573" y="5447847"/>
              <a:ext cx="883324" cy="246221"/>
            </a:xfrm>
            <a:prstGeom prst="rect">
              <a:avLst/>
            </a:prstGeom>
            <a:noFill/>
          </p:spPr>
          <p:txBody>
            <a:bodyPr wrap="square">
              <a:spAutoFit/>
            </a:bodyPr>
            <a:lstStyle/>
            <a:p>
              <a:pPr algn="ctr"/>
              <a:r>
                <a:rPr lang="en-US" sz="1000" dirty="0"/>
                <a:t>Female User</a:t>
              </a:r>
            </a:p>
          </p:txBody>
        </p:sp>
      </p:grpSp>
      <p:grpSp>
        <p:nvGrpSpPr>
          <p:cNvPr id="12" name="组合 11"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53462B0-4F5D-4A74-AC69-1BA3BC07BA2F}"/>
              </a:ext>
            </a:extLst>
          </p:cNvPr>
          <p:cNvGrpSpPr/>
          <p:nvPr/>
        </p:nvGrpSpPr>
        <p:grpSpPr>
          <a:xfrm>
            <a:off x="7313309" y="3056534"/>
            <a:ext cx="3892234" cy="717929"/>
            <a:chOff x="7021961" y="3141594"/>
            <a:chExt cx="3892234" cy="717929"/>
          </a:xfrm>
        </p:grpSpPr>
        <p:sp>
          <p:nvSpPr>
            <p:cNvPr id="13" name="Rounded Rectangle 21" descr="e7d195523061f1c0f0ec610a92cff745ee13794c7b8d98f8E73673273C9E8BE17CC3D63B9B1D6426C348A354AD505654C28F453CD7C8F90EADD06C08281DAED7140E5AAAED5880ECE414DFB6A93B82BE07848EC4F8974A34EF31E9695E015F8AE3C7C0AB8556A8487F226DB7378D8E8C01EFB5480B1A7CCAED307E9209FB3940BFE6B2A44114A569">
              <a:extLst>
                <a:ext uri="{FF2B5EF4-FFF2-40B4-BE49-F238E27FC236}">
                  <a16:creationId xmlns:a16="http://schemas.microsoft.com/office/drawing/2014/main" id="{CBEBE896-AB8B-4037-B351-DFD4C532C462}"/>
                </a:ext>
              </a:extLst>
            </p:cNvPr>
            <p:cNvSpPr/>
            <p:nvPr/>
          </p:nvSpPr>
          <p:spPr>
            <a:xfrm>
              <a:off x="7021961" y="3141594"/>
              <a:ext cx="3892234" cy="717929"/>
            </a:xfrm>
            <a:prstGeom prst="roundRect">
              <a:avLst>
                <a:gd name="adj" fmla="val 50000"/>
              </a:avLst>
            </a:prstGeom>
            <a:gradFill>
              <a:gsLst>
                <a:gs pos="0">
                  <a:srgbClr val="64CEF4"/>
                </a:gs>
                <a:gs pos="100000">
                  <a:srgbClr val="57B2FE"/>
                </a:gs>
              </a:gsLst>
              <a:lin ang="5400000" scaled="1"/>
            </a:gradFill>
            <a:ln>
              <a:noFill/>
            </a:ln>
            <a:effectLst>
              <a:outerShdw blurRad="254000" dist="635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lt1"/>
                </a:solidFill>
                <a:latin typeface="Arial" panose="020B0604020202020204" pitchFamily="34" charset="0"/>
                <a:cs typeface="Arial" panose="020B0604020202020204" pitchFamily="34" charset="0"/>
              </a:endParaRPr>
            </a:p>
          </p:txBody>
        </p:sp>
        <p:sp>
          <p:nvSpPr>
            <p:cNvPr id="14" name="矩形 13" descr="e7d195523061f1c0f0ec610a92cff745ee13794c7b8d98f8E73673273C9E8BE17CC3D63B9B1D6426C348A354AD505654C28F453CD7C8F90EADD06C08281DAED7140E5AAAED5880ECE414DFB6A93B82BE07848EC4F8974A34EF31E9695E015F8AE3C7C0AB8556A8487F226DB7378D8E8C01EFB5480B1A7CCAED307E9209FB3940BFE6B2A44114A569">
              <a:extLst>
                <a:ext uri="{FF2B5EF4-FFF2-40B4-BE49-F238E27FC236}">
                  <a16:creationId xmlns:a16="http://schemas.microsoft.com/office/drawing/2014/main" id="{942B3E58-5B7C-4897-8AA4-5A720B169A71}"/>
                </a:ext>
              </a:extLst>
            </p:cNvPr>
            <p:cNvSpPr/>
            <p:nvPr/>
          </p:nvSpPr>
          <p:spPr>
            <a:xfrm>
              <a:off x="7226583" y="3262031"/>
              <a:ext cx="3487587" cy="477054"/>
            </a:xfrm>
            <a:prstGeom prst="rect">
              <a:avLst/>
            </a:prstGeom>
          </p:spPr>
          <p:txBody>
            <a:bodyPr wrap="square">
              <a:spAutoFit/>
            </a:bodyPr>
            <a:lstStyle/>
            <a:p>
              <a:pPr algn="just">
                <a:lnSpc>
                  <a:spcPct val="125000"/>
                </a:lnSpc>
              </a:pPr>
              <a:r>
                <a:rPr lang="en-US" altLang="zh-CN" sz="1000" spc="24">
                  <a:solidFill>
                    <a:schemeClr val="bg1"/>
                  </a:solidFill>
                </a:rPr>
                <a:t>There are many variations of the passages of lorem Ipsum available, but they majorithave.</a:t>
              </a:r>
              <a:endParaRPr lang="en-US" altLang="zh-CN" sz="1000" spc="24" dirty="0">
                <a:solidFill>
                  <a:schemeClr val="bg1"/>
                </a:solidFill>
              </a:endParaRPr>
            </a:p>
          </p:txBody>
        </p:sp>
      </p:grpSp>
      <p:grpSp>
        <p:nvGrpSpPr>
          <p:cNvPr id="15" name="组合 14"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CDAA7019-2F3C-44F4-B7E4-0D03126A7FBC}"/>
              </a:ext>
            </a:extLst>
          </p:cNvPr>
          <p:cNvGrpSpPr/>
          <p:nvPr/>
        </p:nvGrpSpPr>
        <p:grpSpPr>
          <a:xfrm>
            <a:off x="7397897" y="4075391"/>
            <a:ext cx="548640" cy="548640"/>
            <a:chOff x="7106549" y="4160451"/>
            <a:chExt cx="548640" cy="548640"/>
          </a:xfrm>
        </p:grpSpPr>
        <p:sp>
          <p:nvSpPr>
            <p:cNvPr id="16" name="Oval 24" descr="e7d195523061f1c0f0ec610a92cff745ee13794c7b8d98f8E73673273C9E8BE17CC3D63B9B1D6426C348A354AD505654C28F453CD7C8F90EADD06C08281DAED7140E5AAAED5880ECE414DFB6A93B82BE07848EC4F8974A34EF31E9695E015F8AE3C7C0AB8556A8487F226DB7378D8E8C01EFB5480B1A7CCAED307E9209FB3940BFE6B2A44114A569">
              <a:extLst>
                <a:ext uri="{FF2B5EF4-FFF2-40B4-BE49-F238E27FC236}">
                  <a16:creationId xmlns:a16="http://schemas.microsoft.com/office/drawing/2014/main" id="{F5777888-BFA1-4E5F-8A4B-102A02CB8777}"/>
                </a:ext>
              </a:extLst>
            </p:cNvPr>
            <p:cNvSpPr>
              <a:spLocks noChangeAspect="1"/>
            </p:cNvSpPr>
            <p:nvPr/>
          </p:nvSpPr>
          <p:spPr>
            <a:xfrm>
              <a:off x="7106549" y="4160451"/>
              <a:ext cx="548640" cy="548640"/>
            </a:xfrm>
            <a:prstGeom prst="ellipse">
              <a:avLst/>
            </a:prstGeom>
            <a:gradFill>
              <a:gsLst>
                <a:gs pos="0">
                  <a:srgbClr val="FF649E"/>
                </a:gs>
                <a:gs pos="100000">
                  <a:srgbClr val="FA3777"/>
                </a:gs>
              </a:gsLst>
              <a:lin ang="5400000" scaled="1"/>
            </a:gradFill>
            <a:ln>
              <a:noFill/>
            </a:ln>
            <a:effectLst>
              <a:outerShdw blurRad="190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lt1"/>
                </a:solidFill>
                <a:latin typeface="Arial" panose="020B0604020202020204" pitchFamily="34" charset="0"/>
                <a:cs typeface="Arial" panose="020B0604020202020204" pitchFamily="34" charset="0"/>
              </a:endParaRPr>
            </a:p>
          </p:txBody>
        </p:sp>
        <p:sp>
          <p:nvSpPr>
            <p:cNvPr id="17" name="Freeform 157">
              <a:extLst>
                <a:ext uri="{FF2B5EF4-FFF2-40B4-BE49-F238E27FC236}">
                  <a16:creationId xmlns:a16="http://schemas.microsoft.com/office/drawing/2014/main" id="{0705EAF6-926F-4CFE-B976-97944D24C94D}"/>
                </a:ext>
              </a:extLst>
            </p:cNvPr>
            <p:cNvSpPr>
              <a:spLocks noEditPoints="1"/>
            </p:cNvSpPr>
            <p:nvPr/>
          </p:nvSpPr>
          <p:spPr bwMode="auto">
            <a:xfrm>
              <a:off x="7283180" y="4309329"/>
              <a:ext cx="195378" cy="250884"/>
            </a:xfrm>
            <a:custGeom>
              <a:avLst/>
              <a:gdLst>
                <a:gd name="T0" fmla="*/ 275 w 280"/>
                <a:gd name="T1" fmla="*/ 97 h 360"/>
                <a:gd name="T2" fmla="*/ 264 w 280"/>
                <a:gd name="T3" fmla="*/ 92 h 360"/>
                <a:gd name="T4" fmla="*/ 224 w 280"/>
                <a:gd name="T5" fmla="*/ 92 h 360"/>
                <a:gd name="T6" fmla="*/ 224 w 280"/>
                <a:gd name="T7" fmla="*/ 85 h 360"/>
                <a:gd name="T8" fmla="*/ 141 w 280"/>
                <a:gd name="T9" fmla="*/ 0 h 360"/>
                <a:gd name="T10" fmla="*/ 139 w 280"/>
                <a:gd name="T11" fmla="*/ 0 h 360"/>
                <a:gd name="T12" fmla="*/ 56 w 280"/>
                <a:gd name="T13" fmla="*/ 85 h 360"/>
                <a:gd name="T14" fmla="*/ 56 w 280"/>
                <a:gd name="T15" fmla="*/ 92 h 360"/>
                <a:gd name="T16" fmla="*/ 16 w 280"/>
                <a:gd name="T17" fmla="*/ 92 h 360"/>
                <a:gd name="T18" fmla="*/ 0 w 280"/>
                <a:gd name="T19" fmla="*/ 109 h 360"/>
                <a:gd name="T20" fmla="*/ 0 w 280"/>
                <a:gd name="T21" fmla="*/ 344 h 360"/>
                <a:gd name="T22" fmla="*/ 16 w 280"/>
                <a:gd name="T23" fmla="*/ 360 h 360"/>
                <a:gd name="T24" fmla="*/ 264 w 280"/>
                <a:gd name="T25" fmla="*/ 360 h 360"/>
                <a:gd name="T26" fmla="*/ 280 w 280"/>
                <a:gd name="T27" fmla="*/ 344 h 360"/>
                <a:gd name="T28" fmla="*/ 280 w 280"/>
                <a:gd name="T29" fmla="*/ 108 h 360"/>
                <a:gd name="T30" fmla="*/ 275 w 280"/>
                <a:gd name="T31" fmla="*/ 97 h 360"/>
                <a:gd name="T32" fmla="*/ 88 w 280"/>
                <a:gd name="T33" fmla="*/ 85 h 360"/>
                <a:gd name="T34" fmla="*/ 139 w 280"/>
                <a:gd name="T35" fmla="*/ 32 h 360"/>
                <a:gd name="T36" fmla="*/ 141 w 280"/>
                <a:gd name="T37" fmla="*/ 32 h 360"/>
                <a:gd name="T38" fmla="*/ 192 w 280"/>
                <a:gd name="T39" fmla="*/ 85 h 360"/>
                <a:gd name="T40" fmla="*/ 192 w 280"/>
                <a:gd name="T41" fmla="*/ 92 h 360"/>
                <a:gd name="T42" fmla="*/ 88 w 280"/>
                <a:gd name="T43" fmla="*/ 92 h 360"/>
                <a:gd name="T44" fmla="*/ 88 w 280"/>
                <a:gd name="T45" fmla="*/ 85 h 360"/>
                <a:gd name="T46" fmla="*/ 248 w 280"/>
                <a:gd name="T47" fmla="*/ 328 h 360"/>
                <a:gd name="T48" fmla="*/ 32 w 280"/>
                <a:gd name="T49" fmla="*/ 328 h 360"/>
                <a:gd name="T50" fmla="*/ 32 w 280"/>
                <a:gd name="T51" fmla="*/ 124 h 360"/>
                <a:gd name="T52" fmla="*/ 56 w 280"/>
                <a:gd name="T53" fmla="*/ 124 h 360"/>
                <a:gd name="T54" fmla="*/ 56 w 280"/>
                <a:gd name="T55" fmla="*/ 152 h 360"/>
                <a:gd name="T56" fmla="*/ 72 w 280"/>
                <a:gd name="T57" fmla="*/ 168 h 360"/>
                <a:gd name="T58" fmla="*/ 88 w 280"/>
                <a:gd name="T59" fmla="*/ 152 h 360"/>
                <a:gd name="T60" fmla="*/ 88 w 280"/>
                <a:gd name="T61" fmla="*/ 124 h 360"/>
                <a:gd name="T62" fmla="*/ 192 w 280"/>
                <a:gd name="T63" fmla="*/ 124 h 360"/>
                <a:gd name="T64" fmla="*/ 192 w 280"/>
                <a:gd name="T65" fmla="*/ 152 h 360"/>
                <a:gd name="T66" fmla="*/ 208 w 280"/>
                <a:gd name="T67" fmla="*/ 168 h 360"/>
                <a:gd name="T68" fmla="*/ 224 w 280"/>
                <a:gd name="T69" fmla="*/ 152 h 360"/>
                <a:gd name="T70" fmla="*/ 224 w 280"/>
                <a:gd name="T71" fmla="*/ 124 h 360"/>
                <a:gd name="T72" fmla="*/ 248 w 280"/>
                <a:gd name="T73" fmla="*/ 124 h 360"/>
                <a:gd name="T74" fmla="*/ 248 w 280"/>
                <a:gd name="T75" fmla="*/ 32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0" h="360">
                  <a:moveTo>
                    <a:pt x="275" y="97"/>
                  </a:moveTo>
                  <a:cubicBezTo>
                    <a:pt x="272" y="94"/>
                    <a:pt x="268" y="92"/>
                    <a:pt x="264" y="92"/>
                  </a:cubicBezTo>
                  <a:cubicBezTo>
                    <a:pt x="224" y="92"/>
                    <a:pt x="224" y="92"/>
                    <a:pt x="224" y="92"/>
                  </a:cubicBezTo>
                  <a:cubicBezTo>
                    <a:pt x="224" y="85"/>
                    <a:pt x="224" y="85"/>
                    <a:pt x="224" y="85"/>
                  </a:cubicBezTo>
                  <a:cubicBezTo>
                    <a:pt x="224" y="38"/>
                    <a:pt x="186" y="0"/>
                    <a:pt x="141" y="0"/>
                  </a:cubicBezTo>
                  <a:cubicBezTo>
                    <a:pt x="139" y="0"/>
                    <a:pt x="139" y="0"/>
                    <a:pt x="139" y="0"/>
                  </a:cubicBezTo>
                  <a:cubicBezTo>
                    <a:pt x="94" y="0"/>
                    <a:pt x="56" y="38"/>
                    <a:pt x="56" y="85"/>
                  </a:cubicBezTo>
                  <a:cubicBezTo>
                    <a:pt x="56" y="92"/>
                    <a:pt x="56" y="92"/>
                    <a:pt x="56" y="92"/>
                  </a:cubicBezTo>
                  <a:cubicBezTo>
                    <a:pt x="16" y="92"/>
                    <a:pt x="16" y="92"/>
                    <a:pt x="16" y="92"/>
                  </a:cubicBezTo>
                  <a:cubicBezTo>
                    <a:pt x="7" y="92"/>
                    <a:pt x="0" y="100"/>
                    <a:pt x="0" y="109"/>
                  </a:cubicBezTo>
                  <a:cubicBezTo>
                    <a:pt x="0" y="344"/>
                    <a:pt x="0" y="344"/>
                    <a:pt x="0" y="344"/>
                  </a:cubicBezTo>
                  <a:cubicBezTo>
                    <a:pt x="0" y="353"/>
                    <a:pt x="7" y="360"/>
                    <a:pt x="16" y="360"/>
                  </a:cubicBezTo>
                  <a:cubicBezTo>
                    <a:pt x="264" y="360"/>
                    <a:pt x="264" y="360"/>
                    <a:pt x="264" y="360"/>
                  </a:cubicBezTo>
                  <a:cubicBezTo>
                    <a:pt x="273" y="360"/>
                    <a:pt x="280" y="353"/>
                    <a:pt x="280" y="344"/>
                  </a:cubicBezTo>
                  <a:cubicBezTo>
                    <a:pt x="280" y="108"/>
                    <a:pt x="280" y="108"/>
                    <a:pt x="280" y="108"/>
                  </a:cubicBezTo>
                  <a:cubicBezTo>
                    <a:pt x="280" y="104"/>
                    <a:pt x="278" y="100"/>
                    <a:pt x="275" y="97"/>
                  </a:cubicBezTo>
                  <a:close/>
                  <a:moveTo>
                    <a:pt x="88" y="85"/>
                  </a:moveTo>
                  <a:cubicBezTo>
                    <a:pt x="88" y="56"/>
                    <a:pt x="112" y="32"/>
                    <a:pt x="139" y="32"/>
                  </a:cubicBezTo>
                  <a:cubicBezTo>
                    <a:pt x="141" y="32"/>
                    <a:pt x="141" y="32"/>
                    <a:pt x="141" y="32"/>
                  </a:cubicBezTo>
                  <a:cubicBezTo>
                    <a:pt x="168" y="32"/>
                    <a:pt x="192" y="56"/>
                    <a:pt x="192" y="85"/>
                  </a:cubicBezTo>
                  <a:cubicBezTo>
                    <a:pt x="192" y="92"/>
                    <a:pt x="192" y="92"/>
                    <a:pt x="192" y="92"/>
                  </a:cubicBezTo>
                  <a:cubicBezTo>
                    <a:pt x="88" y="92"/>
                    <a:pt x="88" y="92"/>
                    <a:pt x="88" y="92"/>
                  </a:cubicBezTo>
                  <a:lnTo>
                    <a:pt x="88" y="85"/>
                  </a:lnTo>
                  <a:close/>
                  <a:moveTo>
                    <a:pt x="248" y="328"/>
                  </a:moveTo>
                  <a:cubicBezTo>
                    <a:pt x="32" y="328"/>
                    <a:pt x="32" y="328"/>
                    <a:pt x="32" y="328"/>
                  </a:cubicBezTo>
                  <a:cubicBezTo>
                    <a:pt x="32" y="124"/>
                    <a:pt x="32" y="124"/>
                    <a:pt x="32" y="124"/>
                  </a:cubicBezTo>
                  <a:cubicBezTo>
                    <a:pt x="56" y="124"/>
                    <a:pt x="56" y="124"/>
                    <a:pt x="56" y="124"/>
                  </a:cubicBezTo>
                  <a:cubicBezTo>
                    <a:pt x="56" y="152"/>
                    <a:pt x="56" y="152"/>
                    <a:pt x="56" y="152"/>
                  </a:cubicBezTo>
                  <a:cubicBezTo>
                    <a:pt x="56" y="161"/>
                    <a:pt x="63" y="168"/>
                    <a:pt x="72" y="168"/>
                  </a:cubicBezTo>
                  <a:cubicBezTo>
                    <a:pt x="81" y="168"/>
                    <a:pt x="88" y="161"/>
                    <a:pt x="88" y="152"/>
                  </a:cubicBezTo>
                  <a:cubicBezTo>
                    <a:pt x="88" y="124"/>
                    <a:pt x="88" y="124"/>
                    <a:pt x="88" y="124"/>
                  </a:cubicBezTo>
                  <a:cubicBezTo>
                    <a:pt x="192" y="124"/>
                    <a:pt x="192" y="124"/>
                    <a:pt x="192" y="124"/>
                  </a:cubicBezTo>
                  <a:cubicBezTo>
                    <a:pt x="192" y="152"/>
                    <a:pt x="192" y="152"/>
                    <a:pt x="192" y="152"/>
                  </a:cubicBezTo>
                  <a:cubicBezTo>
                    <a:pt x="192" y="161"/>
                    <a:pt x="199" y="168"/>
                    <a:pt x="208" y="168"/>
                  </a:cubicBezTo>
                  <a:cubicBezTo>
                    <a:pt x="217" y="168"/>
                    <a:pt x="224" y="161"/>
                    <a:pt x="224" y="152"/>
                  </a:cubicBezTo>
                  <a:cubicBezTo>
                    <a:pt x="224" y="124"/>
                    <a:pt x="224" y="124"/>
                    <a:pt x="224" y="124"/>
                  </a:cubicBezTo>
                  <a:cubicBezTo>
                    <a:pt x="248" y="124"/>
                    <a:pt x="248" y="124"/>
                    <a:pt x="248" y="124"/>
                  </a:cubicBezTo>
                  <a:lnTo>
                    <a:pt x="248" y="32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8" name="组合 1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DF3D2657-270C-46E7-A27B-83C571A74873}"/>
              </a:ext>
            </a:extLst>
          </p:cNvPr>
          <p:cNvGrpSpPr/>
          <p:nvPr/>
        </p:nvGrpSpPr>
        <p:grpSpPr>
          <a:xfrm>
            <a:off x="7397897" y="4912361"/>
            <a:ext cx="548640" cy="548640"/>
            <a:chOff x="7106549" y="4997421"/>
            <a:chExt cx="548640" cy="548640"/>
          </a:xfrm>
        </p:grpSpPr>
        <p:sp>
          <p:nvSpPr>
            <p:cNvPr id="19" name="Oval 26" descr="e7d195523061f1c0f0ec610a92cff745ee13794c7b8d98f8E73673273C9E8BE17CC3D63B9B1D6426C348A354AD505654C28F453CD7C8F90EADD06C08281DAED7140E5AAAED5880ECE414DFB6A93B82BE07848EC4F8974A34EF31E9695E015F8AE3C7C0AB8556A8487F226DB7378D8E8C01EFB5480B1A7CCAED307E9209FB3940BFE6B2A44114A569">
              <a:extLst>
                <a:ext uri="{FF2B5EF4-FFF2-40B4-BE49-F238E27FC236}">
                  <a16:creationId xmlns:a16="http://schemas.microsoft.com/office/drawing/2014/main" id="{93C387DC-C94F-4972-8536-D077040129CA}"/>
                </a:ext>
              </a:extLst>
            </p:cNvPr>
            <p:cNvSpPr>
              <a:spLocks noChangeAspect="1"/>
            </p:cNvSpPr>
            <p:nvPr/>
          </p:nvSpPr>
          <p:spPr>
            <a:xfrm>
              <a:off x="7106549" y="4997421"/>
              <a:ext cx="548640" cy="548640"/>
            </a:xfrm>
            <a:prstGeom prst="ellipse">
              <a:avLst/>
            </a:prstGeom>
            <a:gradFill>
              <a:gsLst>
                <a:gs pos="0">
                  <a:srgbClr val="FF649E"/>
                </a:gs>
                <a:gs pos="100000">
                  <a:srgbClr val="FA3777"/>
                </a:gs>
              </a:gsLst>
              <a:lin ang="5400000" scaled="1"/>
            </a:gradFill>
            <a:ln>
              <a:noFill/>
            </a:ln>
            <a:effectLst>
              <a:outerShdw blurRad="190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lt1"/>
                </a:solidFill>
                <a:latin typeface="Arial" panose="020B0604020202020204" pitchFamily="34" charset="0"/>
                <a:cs typeface="Arial" panose="020B0604020202020204" pitchFamily="34" charset="0"/>
              </a:endParaRPr>
            </a:p>
          </p:txBody>
        </p:sp>
        <p:sp>
          <p:nvSpPr>
            <p:cNvPr id="20" name="Freeform 195">
              <a:extLst>
                <a:ext uri="{FF2B5EF4-FFF2-40B4-BE49-F238E27FC236}">
                  <a16:creationId xmlns:a16="http://schemas.microsoft.com/office/drawing/2014/main" id="{EB82C69C-6852-4806-9EBC-D8346E17F564}"/>
                </a:ext>
              </a:extLst>
            </p:cNvPr>
            <p:cNvSpPr>
              <a:spLocks noEditPoints="1"/>
            </p:cNvSpPr>
            <p:nvPr/>
          </p:nvSpPr>
          <p:spPr bwMode="auto">
            <a:xfrm>
              <a:off x="7254318" y="5159621"/>
              <a:ext cx="253103" cy="224241"/>
            </a:xfrm>
            <a:custGeom>
              <a:avLst/>
              <a:gdLst>
                <a:gd name="T0" fmla="*/ 285 w 360"/>
                <a:gd name="T1" fmla="*/ 173 h 320"/>
                <a:gd name="T2" fmla="*/ 293 w 360"/>
                <a:gd name="T3" fmla="*/ 193 h 320"/>
                <a:gd name="T4" fmla="*/ 285 w 360"/>
                <a:gd name="T5" fmla="*/ 213 h 320"/>
                <a:gd name="T6" fmla="*/ 265 w 360"/>
                <a:gd name="T7" fmla="*/ 221 h 320"/>
                <a:gd name="T8" fmla="*/ 246 w 360"/>
                <a:gd name="T9" fmla="*/ 213 h 320"/>
                <a:gd name="T10" fmla="*/ 237 w 360"/>
                <a:gd name="T11" fmla="*/ 193 h 320"/>
                <a:gd name="T12" fmla="*/ 246 w 360"/>
                <a:gd name="T13" fmla="*/ 173 h 320"/>
                <a:gd name="T14" fmla="*/ 265 w 360"/>
                <a:gd name="T15" fmla="*/ 165 h 320"/>
                <a:gd name="T16" fmla="*/ 285 w 360"/>
                <a:gd name="T17" fmla="*/ 173 h 320"/>
                <a:gd name="T18" fmla="*/ 360 w 360"/>
                <a:gd name="T19" fmla="*/ 111 h 320"/>
                <a:gd name="T20" fmla="*/ 360 w 360"/>
                <a:gd name="T21" fmla="*/ 288 h 320"/>
                <a:gd name="T22" fmla="*/ 328 w 360"/>
                <a:gd name="T23" fmla="*/ 320 h 320"/>
                <a:gd name="T24" fmla="*/ 38 w 360"/>
                <a:gd name="T25" fmla="*/ 320 h 320"/>
                <a:gd name="T26" fmla="*/ 0 w 360"/>
                <a:gd name="T27" fmla="*/ 282 h 320"/>
                <a:gd name="T28" fmla="*/ 0 w 360"/>
                <a:gd name="T29" fmla="*/ 138 h 320"/>
                <a:gd name="T30" fmla="*/ 0 w 360"/>
                <a:gd name="T31" fmla="*/ 105 h 320"/>
                <a:gd name="T32" fmla="*/ 0 w 360"/>
                <a:gd name="T33" fmla="*/ 48 h 320"/>
                <a:gd name="T34" fmla="*/ 48 w 360"/>
                <a:gd name="T35" fmla="*/ 0 h 320"/>
                <a:gd name="T36" fmla="*/ 269 w 360"/>
                <a:gd name="T37" fmla="*/ 0 h 320"/>
                <a:gd name="T38" fmla="*/ 308 w 360"/>
                <a:gd name="T39" fmla="*/ 40 h 320"/>
                <a:gd name="T40" fmla="*/ 308 w 360"/>
                <a:gd name="T41" fmla="*/ 64 h 320"/>
                <a:gd name="T42" fmla="*/ 315 w 360"/>
                <a:gd name="T43" fmla="*/ 64 h 320"/>
                <a:gd name="T44" fmla="*/ 360 w 360"/>
                <a:gd name="T45" fmla="*/ 111 h 320"/>
                <a:gd name="T46" fmla="*/ 30 w 360"/>
                <a:gd name="T47" fmla="*/ 48 h 320"/>
                <a:gd name="T48" fmla="*/ 46 w 360"/>
                <a:gd name="T49" fmla="*/ 64 h 320"/>
                <a:gd name="T50" fmla="*/ 276 w 360"/>
                <a:gd name="T51" fmla="*/ 64 h 320"/>
                <a:gd name="T52" fmla="*/ 276 w 360"/>
                <a:gd name="T53" fmla="*/ 39 h 320"/>
                <a:gd name="T54" fmla="*/ 269 w 360"/>
                <a:gd name="T55" fmla="*/ 32 h 320"/>
                <a:gd name="T56" fmla="*/ 46 w 360"/>
                <a:gd name="T57" fmla="*/ 32 h 320"/>
                <a:gd name="T58" fmla="*/ 30 w 360"/>
                <a:gd name="T59" fmla="*/ 48 h 320"/>
                <a:gd name="T60" fmla="*/ 328 w 360"/>
                <a:gd name="T61" fmla="*/ 111 h 320"/>
                <a:gd name="T62" fmla="*/ 315 w 360"/>
                <a:gd name="T63" fmla="*/ 96 h 320"/>
                <a:gd name="T64" fmla="*/ 39 w 360"/>
                <a:gd name="T65" fmla="*/ 96 h 320"/>
                <a:gd name="T66" fmla="*/ 32 w 360"/>
                <a:gd name="T67" fmla="*/ 105 h 320"/>
                <a:gd name="T68" fmla="*/ 32 w 360"/>
                <a:gd name="T69" fmla="*/ 138 h 320"/>
                <a:gd name="T70" fmla="*/ 32 w 360"/>
                <a:gd name="T71" fmla="*/ 282 h 320"/>
                <a:gd name="T72" fmla="*/ 38 w 360"/>
                <a:gd name="T73" fmla="*/ 288 h 320"/>
                <a:gd name="T74" fmla="*/ 328 w 360"/>
                <a:gd name="T75" fmla="*/ 288 h 320"/>
                <a:gd name="T76" fmla="*/ 328 w 360"/>
                <a:gd name="T77" fmla="*/ 288 h 320"/>
                <a:gd name="T78" fmla="*/ 328 w 360"/>
                <a:gd name="T79" fmla="*/ 11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0" h="320">
                  <a:moveTo>
                    <a:pt x="285" y="173"/>
                  </a:moveTo>
                  <a:cubicBezTo>
                    <a:pt x="290" y="178"/>
                    <a:pt x="293" y="186"/>
                    <a:pt x="293" y="193"/>
                  </a:cubicBezTo>
                  <a:cubicBezTo>
                    <a:pt x="293" y="200"/>
                    <a:pt x="290" y="208"/>
                    <a:pt x="285" y="213"/>
                  </a:cubicBezTo>
                  <a:cubicBezTo>
                    <a:pt x="280" y="218"/>
                    <a:pt x="273" y="221"/>
                    <a:pt x="265" y="221"/>
                  </a:cubicBezTo>
                  <a:cubicBezTo>
                    <a:pt x="258" y="221"/>
                    <a:pt x="251" y="218"/>
                    <a:pt x="246" y="213"/>
                  </a:cubicBezTo>
                  <a:cubicBezTo>
                    <a:pt x="240" y="208"/>
                    <a:pt x="237" y="200"/>
                    <a:pt x="237" y="193"/>
                  </a:cubicBezTo>
                  <a:cubicBezTo>
                    <a:pt x="237" y="186"/>
                    <a:pt x="240" y="178"/>
                    <a:pt x="246" y="173"/>
                  </a:cubicBezTo>
                  <a:cubicBezTo>
                    <a:pt x="251" y="168"/>
                    <a:pt x="258" y="165"/>
                    <a:pt x="265" y="165"/>
                  </a:cubicBezTo>
                  <a:cubicBezTo>
                    <a:pt x="273" y="165"/>
                    <a:pt x="280" y="168"/>
                    <a:pt x="285" y="173"/>
                  </a:cubicBezTo>
                  <a:close/>
                  <a:moveTo>
                    <a:pt x="360" y="111"/>
                  </a:moveTo>
                  <a:cubicBezTo>
                    <a:pt x="360" y="288"/>
                    <a:pt x="360" y="288"/>
                    <a:pt x="360" y="288"/>
                  </a:cubicBezTo>
                  <a:cubicBezTo>
                    <a:pt x="360" y="305"/>
                    <a:pt x="345" y="320"/>
                    <a:pt x="328" y="320"/>
                  </a:cubicBezTo>
                  <a:cubicBezTo>
                    <a:pt x="38" y="320"/>
                    <a:pt x="38" y="320"/>
                    <a:pt x="38" y="320"/>
                  </a:cubicBezTo>
                  <a:cubicBezTo>
                    <a:pt x="17" y="320"/>
                    <a:pt x="0" y="303"/>
                    <a:pt x="0" y="282"/>
                  </a:cubicBezTo>
                  <a:cubicBezTo>
                    <a:pt x="0" y="138"/>
                    <a:pt x="0" y="138"/>
                    <a:pt x="0" y="138"/>
                  </a:cubicBezTo>
                  <a:cubicBezTo>
                    <a:pt x="0" y="105"/>
                    <a:pt x="0" y="105"/>
                    <a:pt x="0" y="105"/>
                  </a:cubicBezTo>
                  <a:cubicBezTo>
                    <a:pt x="0" y="48"/>
                    <a:pt x="0" y="48"/>
                    <a:pt x="0" y="48"/>
                  </a:cubicBezTo>
                  <a:cubicBezTo>
                    <a:pt x="0" y="21"/>
                    <a:pt x="21" y="0"/>
                    <a:pt x="48" y="0"/>
                  </a:cubicBezTo>
                  <a:cubicBezTo>
                    <a:pt x="269" y="0"/>
                    <a:pt x="269" y="0"/>
                    <a:pt x="269" y="0"/>
                  </a:cubicBezTo>
                  <a:cubicBezTo>
                    <a:pt x="291" y="0"/>
                    <a:pt x="308" y="18"/>
                    <a:pt x="308" y="40"/>
                  </a:cubicBezTo>
                  <a:cubicBezTo>
                    <a:pt x="308" y="64"/>
                    <a:pt x="308" y="64"/>
                    <a:pt x="308" y="64"/>
                  </a:cubicBezTo>
                  <a:cubicBezTo>
                    <a:pt x="315" y="64"/>
                    <a:pt x="315" y="64"/>
                    <a:pt x="315" y="64"/>
                  </a:cubicBezTo>
                  <a:cubicBezTo>
                    <a:pt x="340" y="64"/>
                    <a:pt x="360" y="86"/>
                    <a:pt x="360" y="111"/>
                  </a:cubicBezTo>
                  <a:close/>
                  <a:moveTo>
                    <a:pt x="30" y="48"/>
                  </a:moveTo>
                  <a:cubicBezTo>
                    <a:pt x="30" y="57"/>
                    <a:pt x="37" y="64"/>
                    <a:pt x="46" y="64"/>
                  </a:cubicBezTo>
                  <a:cubicBezTo>
                    <a:pt x="276" y="64"/>
                    <a:pt x="276" y="64"/>
                    <a:pt x="276" y="64"/>
                  </a:cubicBezTo>
                  <a:cubicBezTo>
                    <a:pt x="276" y="39"/>
                    <a:pt x="276" y="39"/>
                    <a:pt x="276" y="39"/>
                  </a:cubicBezTo>
                  <a:cubicBezTo>
                    <a:pt x="276" y="35"/>
                    <a:pt x="273" y="32"/>
                    <a:pt x="269" y="32"/>
                  </a:cubicBezTo>
                  <a:cubicBezTo>
                    <a:pt x="46" y="32"/>
                    <a:pt x="46" y="32"/>
                    <a:pt x="46" y="32"/>
                  </a:cubicBezTo>
                  <a:cubicBezTo>
                    <a:pt x="37" y="32"/>
                    <a:pt x="30" y="39"/>
                    <a:pt x="30" y="48"/>
                  </a:cubicBezTo>
                  <a:close/>
                  <a:moveTo>
                    <a:pt x="328" y="111"/>
                  </a:moveTo>
                  <a:cubicBezTo>
                    <a:pt x="328" y="104"/>
                    <a:pt x="322" y="96"/>
                    <a:pt x="315" y="96"/>
                  </a:cubicBezTo>
                  <a:cubicBezTo>
                    <a:pt x="39" y="96"/>
                    <a:pt x="39" y="96"/>
                    <a:pt x="39" y="96"/>
                  </a:cubicBezTo>
                  <a:cubicBezTo>
                    <a:pt x="35" y="96"/>
                    <a:pt x="32" y="101"/>
                    <a:pt x="32" y="105"/>
                  </a:cubicBezTo>
                  <a:cubicBezTo>
                    <a:pt x="32" y="138"/>
                    <a:pt x="32" y="138"/>
                    <a:pt x="32" y="138"/>
                  </a:cubicBezTo>
                  <a:cubicBezTo>
                    <a:pt x="32" y="282"/>
                    <a:pt x="32" y="282"/>
                    <a:pt x="32" y="282"/>
                  </a:cubicBezTo>
                  <a:cubicBezTo>
                    <a:pt x="32" y="285"/>
                    <a:pt x="35" y="288"/>
                    <a:pt x="38" y="288"/>
                  </a:cubicBezTo>
                  <a:cubicBezTo>
                    <a:pt x="328" y="288"/>
                    <a:pt x="328" y="288"/>
                    <a:pt x="328" y="288"/>
                  </a:cubicBezTo>
                  <a:cubicBezTo>
                    <a:pt x="328" y="288"/>
                    <a:pt x="328" y="288"/>
                    <a:pt x="328" y="288"/>
                  </a:cubicBezTo>
                  <a:lnTo>
                    <a:pt x="328" y="1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
        <p:nvSpPr>
          <p:cNvPr id="21" name="图文框 2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BA428B18-BA40-460A-A0F3-6FCA62A3C7B4}"/>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7292392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400"/>
                                  </p:stCondLst>
                                  <p:childTnLst>
                                    <p:animMotion origin="layout" path="M 0.02487 -0.0118 L 2.29167E-6 -3.33333E-6 " pathEditMode="relative" rAng="0" ptsTypes="AA">
                                      <p:cBhvr>
                                        <p:cTn id="9" dur="1000" fill="hold"/>
                                        <p:tgtEl>
                                          <p:spTgt spid="5"/>
                                        </p:tgtEl>
                                        <p:attrNameLst>
                                          <p:attrName>ppt_x</p:attrName>
                                          <p:attrName>ppt_y</p:attrName>
                                        </p:attrNameLst>
                                      </p:cBhvr>
                                      <p:rCtr x="-1250" y="579"/>
                                    </p:animMotion>
                                  </p:childTnLst>
                                </p:cTn>
                              </p:par>
                              <p:par>
                                <p:cTn id="10" presetID="10" presetClass="entr" presetSubtype="0" fill="hold" grpId="0" nodeType="withEffect">
                                  <p:stCondLst>
                                    <p:cond delay="2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35" presetClass="path" presetSubtype="0" decel="100000" fill="hold" grpId="1" nodeType="withEffect">
                                  <p:stCondLst>
                                    <p:cond delay="200"/>
                                  </p:stCondLst>
                                  <p:childTnLst>
                                    <p:animMotion origin="layout" path="M 0.02487 -0.0118 L 2.29167E-6 -3.33333E-6 " pathEditMode="relative" rAng="0" ptsTypes="AA">
                                      <p:cBhvr>
                                        <p:cTn id="14" dur="1000" fill="hold"/>
                                        <p:tgtEl>
                                          <p:spTgt spid="4"/>
                                        </p:tgtEl>
                                        <p:attrNameLst>
                                          <p:attrName>ppt_x</p:attrName>
                                          <p:attrName>ppt_y</p:attrName>
                                        </p:attrNameLst>
                                      </p:cBhvr>
                                      <p:rCtr x="-1250" y="579"/>
                                    </p:animMotion>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35" presetClass="path" presetSubtype="0" decel="100000" fill="hold" nodeType="withEffect">
                                  <p:stCondLst>
                                    <p:cond delay="0"/>
                                  </p:stCondLst>
                                  <p:childTnLst>
                                    <p:animMotion origin="layout" path="M 0.02487 -0.0118 L 2.29167E-6 -3.33333E-6 " pathEditMode="relative" rAng="0" ptsTypes="AA">
                                      <p:cBhvr>
                                        <p:cTn id="19" dur="1000" fill="hold"/>
                                        <p:tgtEl>
                                          <p:spTgt spid="12"/>
                                        </p:tgtEl>
                                        <p:attrNameLst>
                                          <p:attrName>ppt_x</p:attrName>
                                          <p:attrName>ppt_y</p:attrName>
                                        </p:attrNameLst>
                                      </p:cBhvr>
                                      <p:rCtr x="-1250" y="579"/>
                                    </p:animMotion>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35" presetClass="path" presetSubtype="0" decel="100000" fill="hold" nodeType="withEffect">
                                  <p:stCondLst>
                                    <p:cond delay="0"/>
                                  </p:stCondLst>
                                  <p:childTnLst>
                                    <p:animMotion origin="layout" path="M 0.02487 0.01436 L 2.29167E-6 -3.33333E-6 " pathEditMode="relative" rAng="0" ptsTypes="AA">
                                      <p:cBhvr>
                                        <p:cTn id="24" dur="1000" fill="hold"/>
                                        <p:tgtEl>
                                          <p:spTgt spid="15"/>
                                        </p:tgtEl>
                                        <p:attrNameLst>
                                          <p:attrName>ppt_x</p:attrName>
                                          <p:attrName>ppt_y</p:attrName>
                                        </p:attrNameLst>
                                      </p:cBhvr>
                                      <p:rCtr x="-1250" y="-718"/>
                                    </p:animMotion>
                                  </p:childTnLst>
                                </p:cTn>
                              </p:par>
                              <p:par>
                                <p:cTn id="25" presetID="10" presetClass="entr" presetSubtype="0" fill="hold" nodeType="withEffect">
                                  <p:stCondLst>
                                    <p:cond delay="2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35" presetClass="path" presetSubtype="0" decel="100000" fill="hold" nodeType="withEffect">
                                  <p:stCondLst>
                                    <p:cond delay="200"/>
                                  </p:stCondLst>
                                  <p:childTnLst>
                                    <p:animMotion origin="layout" path="M 0.02487 0.01436 L 2.29167E-6 -3.33333E-6 " pathEditMode="relative" rAng="0" ptsTypes="AA">
                                      <p:cBhvr>
                                        <p:cTn id="29" dur="1000" fill="hold"/>
                                        <p:tgtEl>
                                          <p:spTgt spid="6"/>
                                        </p:tgtEl>
                                        <p:attrNameLst>
                                          <p:attrName>ppt_x</p:attrName>
                                          <p:attrName>ppt_y</p:attrName>
                                        </p:attrNameLst>
                                      </p:cBhvr>
                                      <p:rCtr x="-1250" y="-718"/>
                                    </p:animMotion>
                                  </p:childTnLst>
                                </p:cTn>
                              </p:par>
                              <p:par>
                                <p:cTn id="30" presetID="10" presetClass="entr" presetSubtype="0" fill="hold" nodeType="withEffect">
                                  <p:stCondLst>
                                    <p:cond delay="4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35" presetClass="path" presetSubtype="0" decel="100000" fill="hold" nodeType="withEffect">
                                  <p:stCondLst>
                                    <p:cond delay="400"/>
                                  </p:stCondLst>
                                  <p:childTnLst>
                                    <p:animMotion origin="layout" path="M 0.02487 0.01436 L 2.29167E-6 -3.33333E-6 " pathEditMode="relative" rAng="0" ptsTypes="AA">
                                      <p:cBhvr>
                                        <p:cTn id="34" dur="1000" fill="hold"/>
                                        <p:tgtEl>
                                          <p:spTgt spid="18"/>
                                        </p:tgtEl>
                                        <p:attrNameLst>
                                          <p:attrName>ppt_x</p:attrName>
                                          <p:attrName>ppt_y</p:attrName>
                                        </p:attrNameLst>
                                      </p:cBhvr>
                                      <p:rCtr x="-1250" y="-718"/>
                                    </p:animMotion>
                                  </p:childTnLst>
                                </p:cTn>
                              </p:par>
                              <p:par>
                                <p:cTn id="35" presetID="10" presetClass="entr" presetSubtype="0" fill="hold" nodeType="withEffect">
                                  <p:stCondLst>
                                    <p:cond delay="6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35" presetClass="path" presetSubtype="0" decel="100000" fill="hold" nodeType="withEffect">
                                  <p:stCondLst>
                                    <p:cond delay="600"/>
                                  </p:stCondLst>
                                  <p:childTnLst>
                                    <p:animMotion origin="layout" path="M 0.02487 0.01436 L 2.29167E-6 -3.33333E-6 " pathEditMode="relative" rAng="0" ptsTypes="AA">
                                      <p:cBhvr>
                                        <p:cTn id="39" dur="1000" fill="hold"/>
                                        <p:tgtEl>
                                          <p:spTgt spid="9"/>
                                        </p:tgtEl>
                                        <p:attrNameLst>
                                          <p:attrName>ppt_x</p:attrName>
                                          <p:attrName>ppt_y</p:attrName>
                                        </p:attrNameLst>
                                      </p:cBhvr>
                                      <p:rCtr x="-1250"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C4A6205-141D-4464-8723-86EA1703A467}"/>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427E7EBA-DE34-4BDD-A7A9-415A32F0C2BE}"/>
              </a:ext>
            </a:extLst>
          </p:cNvPr>
          <p:cNvPicPr>
            <a:picLocks noChangeAspect="1"/>
          </p:cNvPicPr>
          <p:nvPr/>
        </p:nvPicPr>
        <p:blipFill>
          <a:blip r:embed="rId4"/>
          <a:stretch>
            <a:fillRect/>
          </a:stretch>
        </p:blipFill>
        <p:spPr>
          <a:xfrm>
            <a:off x="5879791" y="606056"/>
            <a:ext cx="5829750" cy="5645888"/>
          </a:xfrm>
          <a:prstGeom prst="rect">
            <a:avLst/>
          </a:prstGeom>
        </p:spPr>
      </p:pic>
      <p:sp>
        <p:nvSpPr>
          <p:cNvPr id="4" name="图文框 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520FAB6A-F7EF-4B2E-BADE-8A6F7519DC66}"/>
              </a:ext>
            </a:extLst>
          </p:cNvPr>
          <p:cNvSpPr/>
          <p:nvPr/>
        </p:nvSpPr>
        <p:spPr>
          <a:xfrm>
            <a:off x="0" y="7555"/>
            <a:ext cx="12192000" cy="6858000"/>
          </a:xfrm>
          <a:prstGeom prst="frame">
            <a:avLst>
              <a:gd name="adj1" fmla="val 1207"/>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TextBox 2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A8EC8FAD-9F24-41E0-9361-F99D58536A00}"/>
              </a:ext>
            </a:extLst>
          </p:cNvPr>
          <p:cNvSpPr txBox="1"/>
          <p:nvPr/>
        </p:nvSpPr>
        <p:spPr>
          <a:xfrm>
            <a:off x="1765138" y="1834437"/>
            <a:ext cx="2736000"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r>
              <a:rPr lang="en-US" sz="1200" b="1">
                <a:solidFill>
                  <a:schemeClr val="tx1"/>
                </a:solidFill>
                <a:latin typeface="Arial" panose="020B0604020202020204" pitchFamily="34" charset="0"/>
                <a:cs typeface="Arial" panose="020B0604020202020204" pitchFamily="34" charset="0"/>
              </a:rPr>
              <a:t>NEW SOLUTION</a:t>
            </a:r>
          </a:p>
          <a:p>
            <a:r>
              <a:rPr lang="en-US">
                <a:solidFill>
                  <a:schemeClr val="tx1"/>
                </a:solidFill>
              </a:rPr>
              <a:t>Lid est laborum dolo rumes fugats untras. Etharums ser quidem rerum facilis dolores nemis</a:t>
            </a:r>
          </a:p>
        </p:txBody>
      </p:sp>
      <p:sp>
        <p:nvSpPr>
          <p:cNvPr id="6" name="TextBox 22"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713BA3F-3DCA-4C7C-B121-CFAE6D29AFD3}"/>
              </a:ext>
            </a:extLst>
          </p:cNvPr>
          <p:cNvSpPr txBox="1"/>
          <p:nvPr/>
        </p:nvSpPr>
        <p:spPr>
          <a:xfrm>
            <a:off x="1765138" y="3099132"/>
            <a:ext cx="2726455" cy="70788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r>
              <a:rPr lang="en-US" sz="1200" b="1">
                <a:solidFill>
                  <a:schemeClr val="tx1"/>
                </a:solidFill>
                <a:latin typeface="Arial" panose="020B0604020202020204" pitchFamily="34" charset="0"/>
                <a:cs typeface="Arial" panose="020B0604020202020204" pitchFamily="34" charset="0"/>
              </a:rPr>
              <a:t>PRODUCT</a:t>
            </a:r>
          </a:p>
          <a:p>
            <a:r>
              <a:rPr lang="en-US">
                <a:solidFill>
                  <a:schemeClr val="tx1"/>
                </a:solidFill>
              </a:rPr>
              <a:t>Lid est laborum dolo rumes fugats untras. Etharums ser quidem rerum facilis dolores nemis</a:t>
            </a:r>
          </a:p>
        </p:txBody>
      </p:sp>
      <p:sp>
        <p:nvSpPr>
          <p:cNvPr id="7" name="TextBox 28"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197860BD-9AE3-4626-8954-627C9E847C0B}"/>
              </a:ext>
            </a:extLst>
          </p:cNvPr>
          <p:cNvSpPr txBox="1"/>
          <p:nvPr/>
        </p:nvSpPr>
        <p:spPr>
          <a:xfrm>
            <a:off x="1765138" y="4274478"/>
            <a:ext cx="2052000" cy="900246"/>
          </a:xfrm>
          <a:prstGeom prst="rect">
            <a:avLst/>
          </a:prstGeom>
        </p:spPr>
        <p:txBody>
          <a:bodyPr wrap="square">
            <a:spAutoFit/>
          </a:bodyPr>
          <a:lstStyle>
            <a:defPPr>
              <a:defRPr lang="zh-CN"/>
            </a:defPPr>
            <a:lvl1pPr>
              <a:lnSpc>
                <a:spcPct val="125000"/>
              </a:lnSpc>
              <a:defRPr sz="1000">
                <a:solidFill>
                  <a:schemeClr val="tx1">
                    <a:lumMod val="75000"/>
                    <a:lumOff val="25000"/>
                  </a:schemeClr>
                </a:solidFill>
              </a:defRPr>
            </a:lvl1pPr>
          </a:lstStyle>
          <a:p>
            <a:r>
              <a:rPr lang="en-US" sz="1200" b="1">
                <a:solidFill>
                  <a:schemeClr val="tx1"/>
                </a:solidFill>
                <a:latin typeface="Arial" panose="020B0604020202020204" pitchFamily="34" charset="0"/>
                <a:cs typeface="Arial" panose="020B0604020202020204" pitchFamily="34" charset="0"/>
              </a:rPr>
              <a:t>PRODUCT</a:t>
            </a:r>
          </a:p>
          <a:p>
            <a:r>
              <a:rPr lang="en-US">
                <a:solidFill>
                  <a:schemeClr val="tx1"/>
                </a:solidFill>
              </a:rPr>
              <a:t>Lid est laborum dolo rumes fugats untras. Etharums ser quidem rerum facilis dolores nemis</a:t>
            </a:r>
          </a:p>
        </p:txBody>
      </p:sp>
      <p:grpSp>
        <p:nvGrpSpPr>
          <p:cNvPr id="8" name="组合 7"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2FC2B59-05DE-4C6C-B3EF-69ABEAD76659}"/>
              </a:ext>
            </a:extLst>
          </p:cNvPr>
          <p:cNvGrpSpPr/>
          <p:nvPr/>
        </p:nvGrpSpPr>
        <p:grpSpPr>
          <a:xfrm>
            <a:off x="1058448" y="4468051"/>
            <a:ext cx="499730" cy="499730"/>
            <a:chOff x="1058448" y="4468051"/>
            <a:chExt cx="499730" cy="499730"/>
          </a:xfrm>
        </p:grpSpPr>
        <p:sp>
          <p:nvSpPr>
            <p:cNvPr id="9" name="Oval 27"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4A2940CE-4CBE-4228-B982-48D004A2F8B6}"/>
                </a:ext>
              </a:extLst>
            </p:cNvPr>
            <p:cNvSpPr/>
            <p:nvPr/>
          </p:nvSpPr>
          <p:spPr>
            <a:xfrm>
              <a:off x="1058448" y="4468051"/>
              <a:ext cx="499730" cy="499730"/>
            </a:xfrm>
            <a:prstGeom prst="ellipse">
              <a:avLst/>
            </a:prstGeom>
            <a:gradFill>
              <a:gsLst>
                <a:gs pos="0">
                  <a:srgbClr val="64CEF4"/>
                </a:gs>
                <a:gs pos="100000">
                  <a:srgbClr val="57B2FE"/>
                </a:gs>
              </a:gsLst>
              <a:lin ang="5400000" scaled="1"/>
            </a:gradFill>
            <a:ln>
              <a:noFill/>
            </a:ln>
            <a:effectLst>
              <a:outerShdw blurRad="190500" dist="38100" dir="5400000" algn="t" rotWithShape="0">
                <a:srgbClr val="57B2FE">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0" name="Freeform 10">
              <a:extLst>
                <a:ext uri="{FF2B5EF4-FFF2-40B4-BE49-F238E27FC236}">
                  <a16:creationId xmlns:a16="http://schemas.microsoft.com/office/drawing/2014/main" id="{397E4E2A-EB11-4038-9A2C-95D0AC352C73}"/>
                </a:ext>
              </a:extLst>
            </p:cNvPr>
            <p:cNvSpPr>
              <a:spLocks noEditPoints="1"/>
            </p:cNvSpPr>
            <p:nvPr/>
          </p:nvSpPr>
          <p:spPr bwMode="auto">
            <a:xfrm>
              <a:off x="1258307" y="4625841"/>
              <a:ext cx="100013" cy="184150"/>
            </a:xfrm>
            <a:custGeom>
              <a:avLst/>
              <a:gdLst>
                <a:gd name="T0" fmla="*/ 189 w 200"/>
                <a:gd name="T1" fmla="*/ 352 h 368"/>
                <a:gd name="T2" fmla="*/ 173 w 200"/>
                <a:gd name="T3" fmla="*/ 368 h 368"/>
                <a:gd name="T4" fmla="*/ 26 w 200"/>
                <a:gd name="T5" fmla="*/ 368 h 368"/>
                <a:gd name="T6" fmla="*/ 10 w 200"/>
                <a:gd name="T7" fmla="*/ 352 h 368"/>
                <a:gd name="T8" fmla="*/ 26 w 200"/>
                <a:gd name="T9" fmla="*/ 336 h 368"/>
                <a:gd name="T10" fmla="*/ 86 w 200"/>
                <a:gd name="T11" fmla="*/ 336 h 368"/>
                <a:gd name="T12" fmla="*/ 86 w 200"/>
                <a:gd name="T13" fmla="*/ 309 h 368"/>
                <a:gd name="T14" fmla="*/ 100 w 200"/>
                <a:gd name="T15" fmla="*/ 295 h 368"/>
                <a:gd name="T16" fmla="*/ 114 w 200"/>
                <a:gd name="T17" fmla="*/ 309 h 368"/>
                <a:gd name="T18" fmla="*/ 114 w 200"/>
                <a:gd name="T19" fmla="*/ 336 h 368"/>
                <a:gd name="T20" fmla="*/ 173 w 200"/>
                <a:gd name="T21" fmla="*/ 336 h 368"/>
                <a:gd name="T22" fmla="*/ 189 w 200"/>
                <a:gd name="T23" fmla="*/ 352 h 368"/>
                <a:gd name="T24" fmla="*/ 186 w 200"/>
                <a:gd name="T25" fmla="*/ 116 h 368"/>
                <a:gd name="T26" fmla="*/ 186 w 200"/>
                <a:gd name="T27" fmla="*/ 116 h 368"/>
                <a:gd name="T28" fmla="*/ 171 w 200"/>
                <a:gd name="T29" fmla="*/ 130 h 368"/>
                <a:gd name="T30" fmla="*/ 171 w 200"/>
                <a:gd name="T31" fmla="*/ 234 h 368"/>
                <a:gd name="T32" fmla="*/ 165 w 200"/>
                <a:gd name="T33" fmla="*/ 250 h 368"/>
                <a:gd name="T34" fmla="*/ 150 w 200"/>
                <a:gd name="T35" fmla="*/ 256 h 368"/>
                <a:gd name="T36" fmla="*/ 150 w 200"/>
                <a:gd name="T37" fmla="*/ 256 h 368"/>
                <a:gd name="T38" fmla="*/ 50 w 200"/>
                <a:gd name="T39" fmla="*/ 256 h 368"/>
                <a:gd name="T40" fmla="*/ 35 w 200"/>
                <a:gd name="T41" fmla="*/ 250 h 368"/>
                <a:gd name="T42" fmla="*/ 29 w 200"/>
                <a:gd name="T43" fmla="*/ 234 h 368"/>
                <a:gd name="T44" fmla="*/ 29 w 200"/>
                <a:gd name="T45" fmla="*/ 130 h 368"/>
                <a:gd name="T46" fmla="*/ 14 w 200"/>
                <a:gd name="T47" fmla="*/ 116 h 368"/>
                <a:gd name="T48" fmla="*/ 14 w 200"/>
                <a:gd name="T49" fmla="*/ 116 h 368"/>
                <a:gd name="T50" fmla="*/ 0 w 200"/>
                <a:gd name="T51" fmla="*/ 130 h 368"/>
                <a:gd name="T52" fmla="*/ 0 w 200"/>
                <a:gd name="T53" fmla="*/ 234 h 368"/>
                <a:gd name="T54" fmla="*/ 14 w 200"/>
                <a:gd name="T55" fmla="*/ 269 h 368"/>
                <a:gd name="T56" fmla="*/ 50 w 200"/>
                <a:gd name="T57" fmla="*/ 284 h 368"/>
                <a:gd name="T58" fmla="*/ 150 w 200"/>
                <a:gd name="T59" fmla="*/ 284 h 368"/>
                <a:gd name="T60" fmla="*/ 150 w 200"/>
                <a:gd name="T61" fmla="*/ 284 h 368"/>
                <a:gd name="T62" fmla="*/ 185 w 200"/>
                <a:gd name="T63" fmla="*/ 269 h 368"/>
                <a:gd name="T64" fmla="*/ 200 w 200"/>
                <a:gd name="T65" fmla="*/ 234 h 368"/>
                <a:gd name="T66" fmla="*/ 200 w 200"/>
                <a:gd name="T67" fmla="*/ 130 h 368"/>
                <a:gd name="T68" fmla="*/ 186 w 200"/>
                <a:gd name="T69" fmla="*/ 116 h 368"/>
                <a:gd name="T70" fmla="*/ 57 w 200"/>
                <a:gd name="T71" fmla="*/ 225 h 368"/>
                <a:gd name="T72" fmla="*/ 48 w 200"/>
                <a:gd name="T73" fmla="*/ 202 h 368"/>
                <a:gd name="T74" fmla="*/ 48 w 200"/>
                <a:gd name="T75" fmla="*/ 35 h 368"/>
                <a:gd name="T76" fmla="*/ 57 w 200"/>
                <a:gd name="T77" fmla="*/ 12 h 368"/>
                <a:gd name="T78" fmla="*/ 80 w 200"/>
                <a:gd name="T79" fmla="*/ 0 h 368"/>
                <a:gd name="T80" fmla="*/ 80 w 200"/>
                <a:gd name="T81" fmla="*/ 0 h 368"/>
                <a:gd name="T82" fmla="*/ 119 w 200"/>
                <a:gd name="T83" fmla="*/ 0 h 368"/>
                <a:gd name="T84" fmla="*/ 152 w 200"/>
                <a:gd name="T85" fmla="*/ 35 h 368"/>
                <a:gd name="T86" fmla="*/ 152 w 200"/>
                <a:gd name="T87" fmla="*/ 202 h 368"/>
                <a:gd name="T88" fmla="*/ 119 w 200"/>
                <a:gd name="T89" fmla="*/ 236 h 368"/>
                <a:gd name="T90" fmla="*/ 119 w 200"/>
                <a:gd name="T91" fmla="*/ 236 h 368"/>
                <a:gd name="T92" fmla="*/ 80 w 200"/>
                <a:gd name="T93" fmla="*/ 237 h 368"/>
                <a:gd name="T94" fmla="*/ 57 w 200"/>
                <a:gd name="T95" fmla="*/ 225 h 368"/>
                <a:gd name="T96" fmla="*/ 80 w 200"/>
                <a:gd name="T97" fmla="*/ 202 h 368"/>
                <a:gd name="T98" fmla="*/ 82 w 200"/>
                <a:gd name="T99" fmla="*/ 206 h 368"/>
                <a:gd name="T100" fmla="*/ 117 w 200"/>
                <a:gd name="T101" fmla="*/ 206 h 368"/>
                <a:gd name="T102" fmla="*/ 119 w 200"/>
                <a:gd name="T103" fmla="*/ 202 h 368"/>
                <a:gd name="T104" fmla="*/ 119 w 200"/>
                <a:gd name="T105" fmla="*/ 35 h 368"/>
                <a:gd name="T106" fmla="*/ 117 w 200"/>
                <a:gd name="T107" fmla="*/ 32 h 368"/>
                <a:gd name="T108" fmla="*/ 83 w 200"/>
                <a:gd name="T109" fmla="*/ 32 h 368"/>
                <a:gd name="T110" fmla="*/ 81 w 200"/>
                <a:gd name="T111" fmla="*/ 36 h 368"/>
                <a:gd name="T112" fmla="*/ 80 w 200"/>
                <a:gd name="T113" fmla="*/ 20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368">
                  <a:moveTo>
                    <a:pt x="189" y="352"/>
                  </a:moveTo>
                  <a:cubicBezTo>
                    <a:pt x="189" y="361"/>
                    <a:pt x="182" y="368"/>
                    <a:pt x="173" y="368"/>
                  </a:cubicBezTo>
                  <a:cubicBezTo>
                    <a:pt x="26" y="368"/>
                    <a:pt x="26" y="368"/>
                    <a:pt x="26" y="368"/>
                  </a:cubicBezTo>
                  <a:cubicBezTo>
                    <a:pt x="17" y="368"/>
                    <a:pt x="10" y="361"/>
                    <a:pt x="10" y="352"/>
                  </a:cubicBezTo>
                  <a:cubicBezTo>
                    <a:pt x="10" y="343"/>
                    <a:pt x="17" y="336"/>
                    <a:pt x="26" y="336"/>
                  </a:cubicBezTo>
                  <a:cubicBezTo>
                    <a:pt x="86" y="336"/>
                    <a:pt x="86" y="336"/>
                    <a:pt x="86" y="336"/>
                  </a:cubicBezTo>
                  <a:cubicBezTo>
                    <a:pt x="86" y="309"/>
                    <a:pt x="86" y="309"/>
                    <a:pt x="86" y="309"/>
                  </a:cubicBezTo>
                  <a:cubicBezTo>
                    <a:pt x="86" y="301"/>
                    <a:pt x="92" y="295"/>
                    <a:pt x="100" y="295"/>
                  </a:cubicBezTo>
                  <a:cubicBezTo>
                    <a:pt x="108" y="295"/>
                    <a:pt x="114" y="301"/>
                    <a:pt x="114" y="309"/>
                  </a:cubicBezTo>
                  <a:cubicBezTo>
                    <a:pt x="114" y="336"/>
                    <a:pt x="114" y="336"/>
                    <a:pt x="114" y="336"/>
                  </a:cubicBezTo>
                  <a:cubicBezTo>
                    <a:pt x="173" y="336"/>
                    <a:pt x="173" y="336"/>
                    <a:pt x="173" y="336"/>
                  </a:cubicBezTo>
                  <a:cubicBezTo>
                    <a:pt x="182" y="336"/>
                    <a:pt x="189" y="343"/>
                    <a:pt x="189" y="352"/>
                  </a:cubicBezTo>
                  <a:close/>
                  <a:moveTo>
                    <a:pt x="186" y="116"/>
                  </a:moveTo>
                  <a:cubicBezTo>
                    <a:pt x="186" y="116"/>
                    <a:pt x="186" y="116"/>
                    <a:pt x="186" y="116"/>
                  </a:cubicBezTo>
                  <a:cubicBezTo>
                    <a:pt x="178" y="116"/>
                    <a:pt x="171" y="122"/>
                    <a:pt x="171" y="130"/>
                  </a:cubicBezTo>
                  <a:cubicBezTo>
                    <a:pt x="171" y="234"/>
                    <a:pt x="171" y="234"/>
                    <a:pt x="171" y="234"/>
                  </a:cubicBezTo>
                  <a:cubicBezTo>
                    <a:pt x="171" y="240"/>
                    <a:pt x="169" y="245"/>
                    <a:pt x="165" y="250"/>
                  </a:cubicBezTo>
                  <a:cubicBezTo>
                    <a:pt x="161" y="254"/>
                    <a:pt x="156" y="256"/>
                    <a:pt x="150" y="256"/>
                  </a:cubicBezTo>
                  <a:cubicBezTo>
                    <a:pt x="150" y="256"/>
                    <a:pt x="150" y="256"/>
                    <a:pt x="150" y="256"/>
                  </a:cubicBezTo>
                  <a:cubicBezTo>
                    <a:pt x="50" y="256"/>
                    <a:pt x="50" y="256"/>
                    <a:pt x="50" y="256"/>
                  </a:cubicBezTo>
                  <a:cubicBezTo>
                    <a:pt x="44" y="256"/>
                    <a:pt x="39" y="254"/>
                    <a:pt x="35" y="250"/>
                  </a:cubicBezTo>
                  <a:cubicBezTo>
                    <a:pt x="31" y="245"/>
                    <a:pt x="29" y="240"/>
                    <a:pt x="29" y="234"/>
                  </a:cubicBezTo>
                  <a:cubicBezTo>
                    <a:pt x="29" y="130"/>
                    <a:pt x="29" y="130"/>
                    <a:pt x="29" y="130"/>
                  </a:cubicBezTo>
                  <a:cubicBezTo>
                    <a:pt x="29" y="122"/>
                    <a:pt x="22" y="116"/>
                    <a:pt x="14" y="116"/>
                  </a:cubicBezTo>
                  <a:cubicBezTo>
                    <a:pt x="14" y="116"/>
                    <a:pt x="14" y="116"/>
                    <a:pt x="14" y="116"/>
                  </a:cubicBezTo>
                  <a:cubicBezTo>
                    <a:pt x="6" y="116"/>
                    <a:pt x="0" y="122"/>
                    <a:pt x="0" y="130"/>
                  </a:cubicBezTo>
                  <a:cubicBezTo>
                    <a:pt x="0" y="234"/>
                    <a:pt x="0" y="234"/>
                    <a:pt x="0" y="234"/>
                  </a:cubicBezTo>
                  <a:cubicBezTo>
                    <a:pt x="0" y="247"/>
                    <a:pt x="5" y="260"/>
                    <a:pt x="14" y="269"/>
                  </a:cubicBezTo>
                  <a:cubicBezTo>
                    <a:pt x="24" y="279"/>
                    <a:pt x="36" y="284"/>
                    <a:pt x="50" y="284"/>
                  </a:cubicBezTo>
                  <a:cubicBezTo>
                    <a:pt x="150" y="284"/>
                    <a:pt x="150" y="284"/>
                    <a:pt x="150" y="284"/>
                  </a:cubicBezTo>
                  <a:cubicBezTo>
                    <a:pt x="150" y="284"/>
                    <a:pt x="150" y="284"/>
                    <a:pt x="150" y="284"/>
                  </a:cubicBezTo>
                  <a:cubicBezTo>
                    <a:pt x="163" y="284"/>
                    <a:pt x="176" y="279"/>
                    <a:pt x="185" y="269"/>
                  </a:cubicBezTo>
                  <a:cubicBezTo>
                    <a:pt x="195" y="260"/>
                    <a:pt x="200" y="247"/>
                    <a:pt x="200" y="234"/>
                  </a:cubicBezTo>
                  <a:cubicBezTo>
                    <a:pt x="200" y="130"/>
                    <a:pt x="200" y="130"/>
                    <a:pt x="200" y="130"/>
                  </a:cubicBezTo>
                  <a:cubicBezTo>
                    <a:pt x="200" y="122"/>
                    <a:pt x="194" y="116"/>
                    <a:pt x="186" y="116"/>
                  </a:cubicBezTo>
                  <a:close/>
                  <a:moveTo>
                    <a:pt x="57" y="225"/>
                  </a:moveTo>
                  <a:cubicBezTo>
                    <a:pt x="51" y="218"/>
                    <a:pt x="48" y="210"/>
                    <a:pt x="48" y="202"/>
                  </a:cubicBezTo>
                  <a:cubicBezTo>
                    <a:pt x="48" y="35"/>
                    <a:pt x="48" y="35"/>
                    <a:pt x="48" y="35"/>
                  </a:cubicBezTo>
                  <a:cubicBezTo>
                    <a:pt x="48" y="27"/>
                    <a:pt x="51" y="19"/>
                    <a:pt x="57" y="12"/>
                  </a:cubicBezTo>
                  <a:cubicBezTo>
                    <a:pt x="63" y="4"/>
                    <a:pt x="72" y="0"/>
                    <a:pt x="80" y="0"/>
                  </a:cubicBezTo>
                  <a:cubicBezTo>
                    <a:pt x="80" y="0"/>
                    <a:pt x="80" y="0"/>
                    <a:pt x="80" y="0"/>
                  </a:cubicBezTo>
                  <a:cubicBezTo>
                    <a:pt x="119" y="0"/>
                    <a:pt x="119" y="0"/>
                    <a:pt x="119" y="0"/>
                  </a:cubicBezTo>
                  <a:cubicBezTo>
                    <a:pt x="137" y="0"/>
                    <a:pt x="152" y="19"/>
                    <a:pt x="152" y="35"/>
                  </a:cubicBezTo>
                  <a:cubicBezTo>
                    <a:pt x="152" y="202"/>
                    <a:pt x="152" y="202"/>
                    <a:pt x="152" y="202"/>
                  </a:cubicBezTo>
                  <a:cubicBezTo>
                    <a:pt x="152" y="218"/>
                    <a:pt x="137" y="236"/>
                    <a:pt x="119" y="236"/>
                  </a:cubicBezTo>
                  <a:cubicBezTo>
                    <a:pt x="119" y="236"/>
                    <a:pt x="119" y="236"/>
                    <a:pt x="119" y="236"/>
                  </a:cubicBezTo>
                  <a:cubicBezTo>
                    <a:pt x="80" y="237"/>
                    <a:pt x="80" y="237"/>
                    <a:pt x="80" y="237"/>
                  </a:cubicBezTo>
                  <a:cubicBezTo>
                    <a:pt x="72" y="237"/>
                    <a:pt x="63" y="233"/>
                    <a:pt x="57" y="225"/>
                  </a:cubicBezTo>
                  <a:close/>
                  <a:moveTo>
                    <a:pt x="80" y="202"/>
                  </a:moveTo>
                  <a:cubicBezTo>
                    <a:pt x="81" y="203"/>
                    <a:pt x="82" y="205"/>
                    <a:pt x="82" y="206"/>
                  </a:cubicBezTo>
                  <a:cubicBezTo>
                    <a:pt x="117" y="206"/>
                    <a:pt x="117" y="206"/>
                    <a:pt x="117" y="206"/>
                  </a:cubicBezTo>
                  <a:cubicBezTo>
                    <a:pt x="118" y="205"/>
                    <a:pt x="119" y="203"/>
                    <a:pt x="119" y="202"/>
                  </a:cubicBezTo>
                  <a:cubicBezTo>
                    <a:pt x="119" y="35"/>
                    <a:pt x="119" y="35"/>
                    <a:pt x="119" y="35"/>
                  </a:cubicBezTo>
                  <a:cubicBezTo>
                    <a:pt x="119" y="35"/>
                    <a:pt x="118" y="33"/>
                    <a:pt x="117" y="32"/>
                  </a:cubicBezTo>
                  <a:cubicBezTo>
                    <a:pt x="83" y="32"/>
                    <a:pt x="83" y="32"/>
                    <a:pt x="83" y="32"/>
                  </a:cubicBezTo>
                  <a:cubicBezTo>
                    <a:pt x="82" y="33"/>
                    <a:pt x="81" y="35"/>
                    <a:pt x="81" y="36"/>
                  </a:cubicBezTo>
                  <a:lnTo>
                    <a:pt x="80" y="2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1" name="组合 10"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7BE0C2F9-4907-47B0-B0B6-61DC413AC488}"/>
              </a:ext>
            </a:extLst>
          </p:cNvPr>
          <p:cNvGrpSpPr/>
          <p:nvPr/>
        </p:nvGrpSpPr>
        <p:grpSpPr>
          <a:xfrm>
            <a:off x="1061170" y="3203723"/>
            <a:ext cx="499730" cy="499730"/>
            <a:chOff x="1061170" y="3203723"/>
            <a:chExt cx="499730" cy="499730"/>
          </a:xfrm>
        </p:grpSpPr>
        <p:sp>
          <p:nvSpPr>
            <p:cNvPr id="12" name="Oval 21"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E3BBB038-ED95-43E8-9AF3-8F896A9296D4}"/>
                </a:ext>
              </a:extLst>
            </p:cNvPr>
            <p:cNvSpPr/>
            <p:nvPr/>
          </p:nvSpPr>
          <p:spPr>
            <a:xfrm>
              <a:off x="1061170" y="3203723"/>
              <a:ext cx="499730" cy="499730"/>
            </a:xfrm>
            <a:prstGeom prst="ellipse">
              <a:avLst/>
            </a:prstGeom>
            <a:gradFill>
              <a:gsLst>
                <a:gs pos="0">
                  <a:srgbClr val="FFCF4A"/>
                </a:gs>
                <a:gs pos="100000">
                  <a:srgbClr val="F7C22D"/>
                </a:gs>
              </a:gsLst>
              <a:lin ang="5400000" scaled="1"/>
            </a:gradFill>
            <a:ln>
              <a:noFill/>
            </a:ln>
            <a:effectLst>
              <a:outerShdw blurRad="190500" dist="38100" dir="5400000" algn="t" rotWithShape="0">
                <a:srgbClr val="F7C22D">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3" name="Freeform 11">
              <a:extLst>
                <a:ext uri="{FF2B5EF4-FFF2-40B4-BE49-F238E27FC236}">
                  <a16:creationId xmlns:a16="http://schemas.microsoft.com/office/drawing/2014/main" id="{11B466B9-A08B-4CB6-BCEA-57616A3E997B}"/>
                </a:ext>
              </a:extLst>
            </p:cNvPr>
            <p:cNvSpPr>
              <a:spLocks noEditPoints="1"/>
            </p:cNvSpPr>
            <p:nvPr/>
          </p:nvSpPr>
          <p:spPr bwMode="auto">
            <a:xfrm>
              <a:off x="1201498" y="3368657"/>
              <a:ext cx="219075" cy="169863"/>
            </a:xfrm>
            <a:custGeom>
              <a:avLst/>
              <a:gdLst>
                <a:gd name="T0" fmla="*/ 151 w 438"/>
                <a:gd name="T1" fmla="*/ 2 h 337"/>
                <a:gd name="T2" fmla="*/ 134 w 438"/>
                <a:gd name="T3" fmla="*/ 6 h 337"/>
                <a:gd name="T4" fmla="*/ 55 w 438"/>
                <a:gd name="T5" fmla="*/ 85 h 337"/>
                <a:gd name="T6" fmla="*/ 16 w 438"/>
                <a:gd name="T7" fmla="*/ 85 h 337"/>
                <a:gd name="T8" fmla="*/ 0 w 438"/>
                <a:gd name="T9" fmla="*/ 101 h 337"/>
                <a:gd name="T10" fmla="*/ 0 w 438"/>
                <a:gd name="T11" fmla="*/ 237 h 337"/>
                <a:gd name="T12" fmla="*/ 16 w 438"/>
                <a:gd name="T13" fmla="*/ 253 h 337"/>
                <a:gd name="T14" fmla="*/ 55 w 438"/>
                <a:gd name="T15" fmla="*/ 253 h 337"/>
                <a:gd name="T16" fmla="*/ 134 w 438"/>
                <a:gd name="T17" fmla="*/ 332 h 337"/>
                <a:gd name="T18" fmla="*/ 145 w 438"/>
                <a:gd name="T19" fmla="*/ 337 h 337"/>
                <a:gd name="T20" fmla="*/ 151 w 438"/>
                <a:gd name="T21" fmla="*/ 336 h 337"/>
                <a:gd name="T22" fmla="*/ 160 w 438"/>
                <a:gd name="T23" fmla="*/ 321 h 337"/>
                <a:gd name="T24" fmla="*/ 160 w 438"/>
                <a:gd name="T25" fmla="*/ 17 h 337"/>
                <a:gd name="T26" fmla="*/ 151 w 438"/>
                <a:gd name="T27" fmla="*/ 2 h 337"/>
                <a:gd name="T28" fmla="*/ 128 w 438"/>
                <a:gd name="T29" fmla="*/ 282 h 337"/>
                <a:gd name="T30" fmla="*/ 72 w 438"/>
                <a:gd name="T31" fmla="*/ 226 h 337"/>
                <a:gd name="T32" fmla="*/ 62 w 438"/>
                <a:gd name="T33" fmla="*/ 221 h 337"/>
                <a:gd name="T34" fmla="*/ 32 w 438"/>
                <a:gd name="T35" fmla="*/ 221 h 337"/>
                <a:gd name="T36" fmla="*/ 32 w 438"/>
                <a:gd name="T37" fmla="*/ 117 h 337"/>
                <a:gd name="T38" fmla="*/ 62 w 438"/>
                <a:gd name="T39" fmla="*/ 117 h 337"/>
                <a:gd name="T40" fmla="*/ 72 w 438"/>
                <a:gd name="T41" fmla="*/ 112 h 337"/>
                <a:gd name="T42" fmla="*/ 128 w 438"/>
                <a:gd name="T43" fmla="*/ 56 h 337"/>
                <a:gd name="T44" fmla="*/ 128 w 438"/>
                <a:gd name="T45" fmla="*/ 282 h 337"/>
                <a:gd name="T46" fmla="*/ 213 w 438"/>
                <a:gd name="T47" fmla="*/ 237 h 337"/>
                <a:gd name="T48" fmla="*/ 201 w 438"/>
                <a:gd name="T49" fmla="*/ 242 h 337"/>
                <a:gd name="T50" fmla="*/ 190 w 438"/>
                <a:gd name="T51" fmla="*/ 238 h 337"/>
                <a:gd name="T52" fmla="*/ 189 w 438"/>
                <a:gd name="T53" fmla="*/ 215 h 337"/>
                <a:gd name="T54" fmla="*/ 189 w 438"/>
                <a:gd name="T55" fmla="*/ 123 h 337"/>
                <a:gd name="T56" fmla="*/ 190 w 438"/>
                <a:gd name="T57" fmla="*/ 100 h 337"/>
                <a:gd name="T58" fmla="*/ 213 w 438"/>
                <a:gd name="T59" fmla="*/ 101 h 337"/>
                <a:gd name="T60" fmla="*/ 213 w 438"/>
                <a:gd name="T61" fmla="*/ 237 h 337"/>
                <a:gd name="T62" fmla="*/ 261 w 438"/>
                <a:gd name="T63" fmla="*/ 280 h 337"/>
                <a:gd name="T64" fmla="*/ 249 w 438"/>
                <a:gd name="T65" fmla="*/ 285 h 337"/>
                <a:gd name="T66" fmla="*/ 238 w 438"/>
                <a:gd name="T67" fmla="*/ 281 h 337"/>
                <a:gd name="T68" fmla="*/ 237 w 438"/>
                <a:gd name="T69" fmla="*/ 258 h 337"/>
                <a:gd name="T70" fmla="*/ 237 w 438"/>
                <a:gd name="T71" fmla="*/ 80 h 337"/>
                <a:gd name="T72" fmla="*/ 238 w 438"/>
                <a:gd name="T73" fmla="*/ 57 h 337"/>
                <a:gd name="T74" fmla="*/ 261 w 438"/>
                <a:gd name="T75" fmla="*/ 58 h 337"/>
                <a:gd name="T76" fmla="*/ 261 w 438"/>
                <a:gd name="T77" fmla="*/ 280 h 337"/>
                <a:gd name="T78" fmla="*/ 312 w 438"/>
                <a:gd name="T79" fmla="*/ 312 h 337"/>
                <a:gd name="T80" fmla="*/ 300 w 438"/>
                <a:gd name="T81" fmla="*/ 317 h 337"/>
                <a:gd name="T82" fmla="*/ 289 w 438"/>
                <a:gd name="T83" fmla="*/ 313 h 337"/>
                <a:gd name="T84" fmla="*/ 288 w 438"/>
                <a:gd name="T85" fmla="*/ 290 h 337"/>
                <a:gd name="T86" fmla="*/ 329 w 438"/>
                <a:gd name="T87" fmla="*/ 124 h 337"/>
                <a:gd name="T88" fmla="*/ 288 w 438"/>
                <a:gd name="T89" fmla="*/ 48 h 337"/>
                <a:gd name="T90" fmla="*/ 289 w 438"/>
                <a:gd name="T91" fmla="*/ 25 h 337"/>
                <a:gd name="T92" fmla="*/ 312 w 438"/>
                <a:gd name="T93" fmla="*/ 26 h 337"/>
                <a:gd name="T94" fmla="*/ 312 w 438"/>
                <a:gd name="T95" fmla="*/ 312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38" h="337">
                  <a:moveTo>
                    <a:pt x="151" y="2"/>
                  </a:moveTo>
                  <a:cubicBezTo>
                    <a:pt x="145" y="0"/>
                    <a:pt x="138" y="1"/>
                    <a:pt x="134" y="6"/>
                  </a:cubicBezTo>
                  <a:cubicBezTo>
                    <a:pt x="55" y="85"/>
                    <a:pt x="55" y="85"/>
                    <a:pt x="55" y="85"/>
                  </a:cubicBezTo>
                  <a:cubicBezTo>
                    <a:pt x="16" y="85"/>
                    <a:pt x="16" y="85"/>
                    <a:pt x="16" y="85"/>
                  </a:cubicBezTo>
                  <a:cubicBezTo>
                    <a:pt x="7" y="85"/>
                    <a:pt x="0" y="92"/>
                    <a:pt x="0" y="101"/>
                  </a:cubicBezTo>
                  <a:cubicBezTo>
                    <a:pt x="0" y="237"/>
                    <a:pt x="0" y="237"/>
                    <a:pt x="0" y="237"/>
                  </a:cubicBezTo>
                  <a:cubicBezTo>
                    <a:pt x="0" y="246"/>
                    <a:pt x="7" y="253"/>
                    <a:pt x="16" y="253"/>
                  </a:cubicBezTo>
                  <a:cubicBezTo>
                    <a:pt x="55" y="253"/>
                    <a:pt x="55" y="253"/>
                    <a:pt x="55" y="253"/>
                  </a:cubicBezTo>
                  <a:cubicBezTo>
                    <a:pt x="134" y="332"/>
                    <a:pt x="134" y="332"/>
                    <a:pt x="134" y="332"/>
                  </a:cubicBezTo>
                  <a:cubicBezTo>
                    <a:pt x="137" y="335"/>
                    <a:pt x="141" y="337"/>
                    <a:pt x="145" y="337"/>
                  </a:cubicBezTo>
                  <a:cubicBezTo>
                    <a:pt x="147" y="337"/>
                    <a:pt x="149" y="337"/>
                    <a:pt x="151" y="336"/>
                  </a:cubicBezTo>
                  <a:cubicBezTo>
                    <a:pt x="157" y="333"/>
                    <a:pt x="160" y="328"/>
                    <a:pt x="160" y="321"/>
                  </a:cubicBezTo>
                  <a:cubicBezTo>
                    <a:pt x="160" y="17"/>
                    <a:pt x="160" y="17"/>
                    <a:pt x="160" y="17"/>
                  </a:cubicBezTo>
                  <a:cubicBezTo>
                    <a:pt x="160" y="10"/>
                    <a:pt x="157" y="5"/>
                    <a:pt x="151" y="2"/>
                  </a:cubicBezTo>
                  <a:close/>
                  <a:moveTo>
                    <a:pt x="128" y="282"/>
                  </a:moveTo>
                  <a:cubicBezTo>
                    <a:pt x="72" y="226"/>
                    <a:pt x="72" y="226"/>
                    <a:pt x="72" y="226"/>
                  </a:cubicBezTo>
                  <a:cubicBezTo>
                    <a:pt x="69" y="223"/>
                    <a:pt x="66" y="221"/>
                    <a:pt x="62" y="221"/>
                  </a:cubicBezTo>
                  <a:cubicBezTo>
                    <a:pt x="32" y="221"/>
                    <a:pt x="32" y="221"/>
                    <a:pt x="32" y="221"/>
                  </a:cubicBezTo>
                  <a:cubicBezTo>
                    <a:pt x="32" y="117"/>
                    <a:pt x="32" y="117"/>
                    <a:pt x="32" y="117"/>
                  </a:cubicBezTo>
                  <a:cubicBezTo>
                    <a:pt x="62" y="117"/>
                    <a:pt x="62" y="117"/>
                    <a:pt x="62" y="117"/>
                  </a:cubicBezTo>
                  <a:cubicBezTo>
                    <a:pt x="66" y="117"/>
                    <a:pt x="69" y="115"/>
                    <a:pt x="72" y="112"/>
                  </a:cubicBezTo>
                  <a:cubicBezTo>
                    <a:pt x="128" y="56"/>
                    <a:pt x="128" y="56"/>
                    <a:pt x="128" y="56"/>
                  </a:cubicBezTo>
                  <a:lnTo>
                    <a:pt x="128" y="282"/>
                  </a:lnTo>
                  <a:close/>
                  <a:moveTo>
                    <a:pt x="213" y="237"/>
                  </a:moveTo>
                  <a:cubicBezTo>
                    <a:pt x="210" y="240"/>
                    <a:pt x="205" y="242"/>
                    <a:pt x="201" y="242"/>
                  </a:cubicBezTo>
                  <a:cubicBezTo>
                    <a:pt x="197" y="242"/>
                    <a:pt x="193" y="241"/>
                    <a:pt x="190" y="238"/>
                  </a:cubicBezTo>
                  <a:cubicBezTo>
                    <a:pt x="184" y="232"/>
                    <a:pt x="183" y="222"/>
                    <a:pt x="189" y="215"/>
                  </a:cubicBezTo>
                  <a:cubicBezTo>
                    <a:pt x="229" y="171"/>
                    <a:pt x="193" y="127"/>
                    <a:pt x="189" y="123"/>
                  </a:cubicBezTo>
                  <a:cubicBezTo>
                    <a:pt x="183" y="116"/>
                    <a:pt x="184" y="106"/>
                    <a:pt x="190" y="100"/>
                  </a:cubicBezTo>
                  <a:cubicBezTo>
                    <a:pt x="197" y="94"/>
                    <a:pt x="207" y="95"/>
                    <a:pt x="213" y="101"/>
                  </a:cubicBezTo>
                  <a:cubicBezTo>
                    <a:pt x="234" y="125"/>
                    <a:pt x="261" y="183"/>
                    <a:pt x="213" y="237"/>
                  </a:cubicBezTo>
                  <a:close/>
                  <a:moveTo>
                    <a:pt x="261" y="280"/>
                  </a:moveTo>
                  <a:cubicBezTo>
                    <a:pt x="258" y="283"/>
                    <a:pt x="254" y="285"/>
                    <a:pt x="249" y="285"/>
                  </a:cubicBezTo>
                  <a:cubicBezTo>
                    <a:pt x="245" y="285"/>
                    <a:pt x="242" y="284"/>
                    <a:pt x="238" y="281"/>
                  </a:cubicBezTo>
                  <a:cubicBezTo>
                    <a:pt x="232" y="275"/>
                    <a:pt x="231" y="265"/>
                    <a:pt x="237" y="258"/>
                  </a:cubicBezTo>
                  <a:cubicBezTo>
                    <a:pt x="316" y="170"/>
                    <a:pt x="240" y="83"/>
                    <a:pt x="237" y="80"/>
                  </a:cubicBezTo>
                  <a:cubicBezTo>
                    <a:pt x="231" y="73"/>
                    <a:pt x="232" y="63"/>
                    <a:pt x="238" y="57"/>
                  </a:cubicBezTo>
                  <a:cubicBezTo>
                    <a:pt x="245" y="51"/>
                    <a:pt x="255" y="52"/>
                    <a:pt x="261" y="58"/>
                  </a:cubicBezTo>
                  <a:cubicBezTo>
                    <a:pt x="262" y="60"/>
                    <a:pt x="359" y="170"/>
                    <a:pt x="261" y="280"/>
                  </a:cubicBezTo>
                  <a:close/>
                  <a:moveTo>
                    <a:pt x="312" y="312"/>
                  </a:moveTo>
                  <a:cubicBezTo>
                    <a:pt x="308" y="315"/>
                    <a:pt x="304" y="317"/>
                    <a:pt x="300" y="317"/>
                  </a:cubicBezTo>
                  <a:cubicBezTo>
                    <a:pt x="296" y="317"/>
                    <a:pt x="292" y="316"/>
                    <a:pt x="289" y="313"/>
                  </a:cubicBezTo>
                  <a:cubicBezTo>
                    <a:pt x="282" y="307"/>
                    <a:pt x="282" y="297"/>
                    <a:pt x="288" y="290"/>
                  </a:cubicBezTo>
                  <a:cubicBezTo>
                    <a:pt x="333" y="240"/>
                    <a:pt x="346" y="184"/>
                    <a:pt x="329" y="124"/>
                  </a:cubicBezTo>
                  <a:cubicBezTo>
                    <a:pt x="315" y="79"/>
                    <a:pt x="288" y="48"/>
                    <a:pt x="288" y="48"/>
                  </a:cubicBezTo>
                  <a:cubicBezTo>
                    <a:pt x="282" y="41"/>
                    <a:pt x="282" y="31"/>
                    <a:pt x="289" y="25"/>
                  </a:cubicBezTo>
                  <a:cubicBezTo>
                    <a:pt x="296" y="19"/>
                    <a:pt x="306" y="20"/>
                    <a:pt x="312" y="26"/>
                  </a:cubicBezTo>
                  <a:cubicBezTo>
                    <a:pt x="313" y="28"/>
                    <a:pt x="438" y="171"/>
                    <a:pt x="312" y="3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4" name="组合 13" descr="e7d195523061f1c0f0ec610a92cff745ee13794c7b8d98f8E73673273C9E8BE17CC3D63B9B1D6426C348A354AD505654C28F453CD7C8F90EADD06C08281DAED7140E5AAAED5880ECE414DFB6A93B82BE32C47613C4125C9D7B8455167ACCF4946C22E5E6A892E24D50744C92BD1983B372E1CEB64A102E7B3958358F3E37CC6C869AF69BB2A12923">
            <a:extLst>
              <a:ext uri="{FF2B5EF4-FFF2-40B4-BE49-F238E27FC236}">
                <a16:creationId xmlns:a16="http://schemas.microsoft.com/office/drawing/2014/main" id="{4149962F-3C03-430D-97F9-3C8CAB89EF0A}"/>
              </a:ext>
            </a:extLst>
          </p:cNvPr>
          <p:cNvGrpSpPr/>
          <p:nvPr/>
        </p:nvGrpSpPr>
        <p:grpSpPr>
          <a:xfrm>
            <a:off x="1063993" y="1939060"/>
            <a:ext cx="499730" cy="499730"/>
            <a:chOff x="1063993" y="1939060"/>
            <a:chExt cx="499730" cy="499730"/>
          </a:xfrm>
        </p:grpSpPr>
        <p:sp>
          <p:nvSpPr>
            <p:cNvPr id="15" name="Oval 19" descr="e7d195523061f1c0f0ec610a92cff745ee13794c7b8d98f8E73673273C9E8BE17CC3D63B9B1D6426C348A354AD505654C28F453CD7C8F90EADD06C08281DAED7140E5AAAED5880ECE414DFB6A93B82BE19F94D7DCB682138092B83914A64FEF4308A3B319E09A373A9FDE877F59A1CD3F13DFBCA0FB8E17536E29B4095CEE7210CF1D7450AABB043">
              <a:extLst>
                <a:ext uri="{FF2B5EF4-FFF2-40B4-BE49-F238E27FC236}">
                  <a16:creationId xmlns:a16="http://schemas.microsoft.com/office/drawing/2014/main" id="{FD1EF5D4-7724-4FD2-8214-20DB883D4E3D}"/>
                </a:ext>
              </a:extLst>
            </p:cNvPr>
            <p:cNvSpPr/>
            <p:nvPr/>
          </p:nvSpPr>
          <p:spPr>
            <a:xfrm>
              <a:off x="1063993" y="1939060"/>
              <a:ext cx="499730" cy="499730"/>
            </a:xfrm>
            <a:prstGeom prst="ellipse">
              <a:avLst/>
            </a:prstGeom>
            <a:gradFill>
              <a:gsLst>
                <a:gs pos="0">
                  <a:srgbClr val="FF649E"/>
                </a:gs>
                <a:gs pos="100000">
                  <a:srgbClr val="FA3777"/>
                </a:gs>
              </a:gsLst>
              <a:lin ang="5400000" scaled="1"/>
            </a:gradFill>
            <a:ln>
              <a:noFill/>
            </a:ln>
            <a:effectLst>
              <a:outerShdw blurRad="190500" dist="38100" dir="5400000" algn="t" rotWithShape="0">
                <a:srgbClr val="FA3777">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6" name="Freeform 102">
              <a:extLst>
                <a:ext uri="{FF2B5EF4-FFF2-40B4-BE49-F238E27FC236}">
                  <a16:creationId xmlns:a16="http://schemas.microsoft.com/office/drawing/2014/main" id="{8B8A68B6-B831-4FB6-B46E-FDF347EEF65E}"/>
                </a:ext>
              </a:extLst>
            </p:cNvPr>
            <p:cNvSpPr>
              <a:spLocks noEditPoints="1"/>
            </p:cNvSpPr>
            <p:nvPr/>
          </p:nvSpPr>
          <p:spPr bwMode="auto">
            <a:xfrm>
              <a:off x="1228133" y="2098438"/>
              <a:ext cx="171450" cy="180975"/>
            </a:xfrm>
            <a:custGeom>
              <a:avLst/>
              <a:gdLst>
                <a:gd name="T0" fmla="*/ 344 w 344"/>
                <a:gd name="T1" fmla="*/ 171 h 364"/>
                <a:gd name="T2" fmla="*/ 344 w 344"/>
                <a:gd name="T3" fmla="*/ 273 h 364"/>
                <a:gd name="T4" fmla="*/ 328 w 344"/>
                <a:gd name="T5" fmla="*/ 288 h 364"/>
                <a:gd name="T6" fmla="*/ 328 w 344"/>
                <a:gd name="T7" fmla="*/ 288 h 364"/>
                <a:gd name="T8" fmla="*/ 312 w 344"/>
                <a:gd name="T9" fmla="*/ 272 h 364"/>
                <a:gd name="T10" fmla="*/ 312 w 344"/>
                <a:gd name="T11" fmla="*/ 171 h 364"/>
                <a:gd name="T12" fmla="*/ 271 w 344"/>
                <a:gd name="T13" fmla="*/ 73 h 364"/>
                <a:gd name="T14" fmla="*/ 172 w 344"/>
                <a:gd name="T15" fmla="*/ 32 h 364"/>
                <a:gd name="T16" fmla="*/ 172 w 344"/>
                <a:gd name="T17" fmla="*/ 32 h 364"/>
                <a:gd name="T18" fmla="*/ 32 w 344"/>
                <a:gd name="T19" fmla="*/ 171 h 364"/>
                <a:gd name="T20" fmla="*/ 32 w 344"/>
                <a:gd name="T21" fmla="*/ 272 h 364"/>
                <a:gd name="T22" fmla="*/ 16 w 344"/>
                <a:gd name="T23" fmla="*/ 288 h 364"/>
                <a:gd name="T24" fmla="*/ 16 w 344"/>
                <a:gd name="T25" fmla="*/ 288 h 364"/>
                <a:gd name="T26" fmla="*/ 0 w 344"/>
                <a:gd name="T27" fmla="*/ 272 h 364"/>
                <a:gd name="T28" fmla="*/ 0 w 344"/>
                <a:gd name="T29" fmla="*/ 171 h 364"/>
                <a:gd name="T30" fmla="*/ 172 w 344"/>
                <a:gd name="T31" fmla="*/ 0 h 364"/>
                <a:gd name="T32" fmla="*/ 173 w 344"/>
                <a:gd name="T33" fmla="*/ 0 h 364"/>
                <a:gd name="T34" fmla="*/ 294 w 344"/>
                <a:gd name="T35" fmla="*/ 50 h 364"/>
                <a:gd name="T36" fmla="*/ 344 w 344"/>
                <a:gd name="T37" fmla="*/ 171 h 364"/>
                <a:gd name="T38" fmla="*/ 134 w 344"/>
                <a:gd name="T39" fmla="*/ 180 h 364"/>
                <a:gd name="T40" fmla="*/ 138 w 344"/>
                <a:gd name="T41" fmla="*/ 189 h 364"/>
                <a:gd name="T42" fmla="*/ 138 w 344"/>
                <a:gd name="T43" fmla="*/ 351 h 364"/>
                <a:gd name="T44" fmla="*/ 124 w 344"/>
                <a:gd name="T45" fmla="*/ 364 h 364"/>
                <a:gd name="T46" fmla="*/ 124 w 344"/>
                <a:gd name="T47" fmla="*/ 364 h 364"/>
                <a:gd name="T48" fmla="*/ 52 w 344"/>
                <a:gd name="T49" fmla="*/ 317 h 364"/>
                <a:gd name="T50" fmla="*/ 52 w 344"/>
                <a:gd name="T51" fmla="*/ 316 h 364"/>
                <a:gd name="T52" fmla="*/ 52 w 344"/>
                <a:gd name="T53" fmla="*/ 225 h 364"/>
                <a:gd name="T54" fmla="*/ 52 w 344"/>
                <a:gd name="T55" fmla="*/ 223 h 364"/>
                <a:gd name="T56" fmla="*/ 124 w 344"/>
                <a:gd name="T57" fmla="*/ 176 h 364"/>
                <a:gd name="T58" fmla="*/ 124 w 344"/>
                <a:gd name="T59" fmla="*/ 176 h 364"/>
                <a:gd name="T60" fmla="*/ 134 w 344"/>
                <a:gd name="T61" fmla="*/ 180 h 364"/>
                <a:gd name="T62" fmla="*/ 110 w 344"/>
                <a:gd name="T63" fmla="*/ 204 h 364"/>
                <a:gd name="T64" fmla="*/ 80 w 344"/>
                <a:gd name="T65" fmla="*/ 226 h 364"/>
                <a:gd name="T66" fmla="*/ 80 w 344"/>
                <a:gd name="T67" fmla="*/ 315 h 364"/>
                <a:gd name="T68" fmla="*/ 110 w 344"/>
                <a:gd name="T69" fmla="*/ 337 h 364"/>
                <a:gd name="T70" fmla="*/ 110 w 344"/>
                <a:gd name="T71" fmla="*/ 204 h 364"/>
                <a:gd name="T72" fmla="*/ 293 w 344"/>
                <a:gd name="T73" fmla="*/ 225 h 364"/>
                <a:gd name="T74" fmla="*/ 293 w 344"/>
                <a:gd name="T75" fmla="*/ 316 h 364"/>
                <a:gd name="T76" fmla="*/ 293 w 344"/>
                <a:gd name="T77" fmla="*/ 317 h 364"/>
                <a:gd name="T78" fmla="*/ 221 w 344"/>
                <a:gd name="T79" fmla="*/ 364 h 364"/>
                <a:gd name="T80" fmla="*/ 221 w 344"/>
                <a:gd name="T81" fmla="*/ 364 h 364"/>
                <a:gd name="T82" fmla="*/ 207 w 344"/>
                <a:gd name="T83" fmla="*/ 351 h 364"/>
                <a:gd name="T84" fmla="*/ 206 w 344"/>
                <a:gd name="T85" fmla="*/ 190 h 364"/>
                <a:gd name="T86" fmla="*/ 210 w 344"/>
                <a:gd name="T87" fmla="*/ 180 h 364"/>
                <a:gd name="T88" fmla="*/ 220 w 344"/>
                <a:gd name="T89" fmla="*/ 176 h 364"/>
                <a:gd name="T90" fmla="*/ 220 w 344"/>
                <a:gd name="T91" fmla="*/ 176 h 364"/>
                <a:gd name="T92" fmla="*/ 292 w 344"/>
                <a:gd name="T93" fmla="*/ 223 h 364"/>
                <a:gd name="T94" fmla="*/ 293 w 344"/>
                <a:gd name="T95" fmla="*/ 225 h 364"/>
                <a:gd name="T96" fmla="*/ 265 w 344"/>
                <a:gd name="T97" fmla="*/ 315 h 364"/>
                <a:gd name="T98" fmla="*/ 265 w 344"/>
                <a:gd name="T99" fmla="*/ 226 h 364"/>
                <a:gd name="T100" fmla="*/ 234 w 344"/>
                <a:gd name="T101" fmla="*/ 204 h 364"/>
                <a:gd name="T102" fmla="*/ 235 w 344"/>
                <a:gd name="T103" fmla="*/ 337 h 364"/>
                <a:gd name="T104" fmla="*/ 265 w 344"/>
                <a:gd name="T105" fmla="*/ 315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4" h="364">
                  <a:moveTo>
                    <a:pt x="344" y="171"/>
                  </a:moveTo>
                  <a:cubicBezTo>
                    <a:pt x="344" y="273"/>
                    <a:pt x="344" y="273"/>
                    <a:pt x="344" y="273"/>
                  </a:cubicBezTo>
                  <a:cubicBezTo>
                    <a:pt x="344" y="281"/>
                    <a:pt x="337" y="288"/>
                    <a:pt x="328" y="288"/>
                  </a:cubicBezTo>
                  <a:cubicBezTo>
                    <a:pt x="328" y="288"/>
                    <a:pt x="328" y="288"/>
                    <a:pt x="328" y="288"/>
                  </a:cubicBezTo>
                  <a:cubicBezTo>
                    <a:pt x="319" y="288"/>
                    <a:pt x="312" y="281"/>
                    <a:pt x="312" y="272"/>
                  </a:cubicBezTo>
                  <a:cubicBezTo>
                    <a:pt x="312" y="171"/>
                    <a:pt x="312" y="171"/>
                    <a:pt x="312" y="171"/>
                  </a:cubicBezTo>
                  <a:cubicBezTo>
                    <a:pt x="312" y="134"/>
                    <a:pt x="298" y="99"/>
                    <a:pt x="271" y="73"/>
                  </a:cubicBezTo>
                  <a:cubicBezTo>
                    <a:pt x="245" y="47"/>
                    <a:pt x="210" y="32"/>
                    <a:pt x="172" y="32"/>
                  </a:cubicBezTo>
                  <a:cubicBezTo>
                    <a:pt x="172" y="32"/>
                    <a:pt x="172" y="32"/>
                    <a:pt x="172" y="32"/>
                  </a:cubicBezTo>
                  <a:cubicBezTo>
                    <a:pt x="95" y="32"/>
                    <a:pt x="32" y="94"/>
                    <a:pt x="32" y="171"/>
                  </a:cubicBezTo>
                  <a:cubicBezTo>
                    <a:pt x="32" y="272"/>
                    <a:pt x="32" y="272"/>
                    <a:pt x="32" y="272"/>
                  </a:cubicBezTo>
                  <a:cubicBezTo>
                    <a:pt x="32" y="281"/>
                    <a:pt x="25" y="288"/>
                    <a:pt x="16" y="288"/>
                  </a:cubicBezTo>
                  <a:cubicBezTo>
                    <a:pt x="16" y="288"/>
                    <a:pt x="16" y="288"/>
                    <a:pt x="16" y="288"/>
                  </a:cubicBezTo>
                  <a:cubicBezTo>
                    <a:pt x="7" y="288"/>
                    <a:pt x="0" y="281"/>
                    <a:pt x="0" y="272"/>
                  </a:cubicBezTo>
                  <a:cubicBezTo>
                    <a:pt x="0" y="171"/>
                    <a:pt x="0" y="171"/>
                    <a:pt x="0" y="171"/>
                  </a:cubicBezTo>
                  <a:cubicBezTo>
                    <a:pt x="0" y="76"/>
                    <a:pt x="78" y="0"/>
                    <a:pt x="172" y="0"/>
                  </a:cubicBezTo>
                  <a:cubicBezTo>
                    <a:pt x="172" y="0"/>
                    <a:pt x="172" y="0"/>
                    <a:pt x="173" y="0"/>
                  </a:cubicBezTo>
                  <a:cubicBezTo>
                    <a:pt x="218" y="0"/>
                    <a:pt x="262" y="18"/>
                    <a:pt x="294" y="50"/>
                  </a:cubicBezTo>
                  <a:cubicBezTo>
                    <a:pt x="326" y="83"/>
                    <a:pt x="344" y="125"/>
                    <a:pt x="344" y="171"/>
                  </a:cubicBezTo>
                  <a:close/>
                  <a:moveTo>
                    <a:pt x="134" y="180"/>
                  </a:moveTo>
                  <a:cubicBezTo>
                    <a:pt x="137" y="182"/>
                    <a:pt x="138" y="185"/>
                    <a:pt x="138" y="189"/>
                  </a:cubicBezTo>
                  <a:cubicBezTo>
                    <a:pt x="138" y="351"/>
                    <a:pt x="138" y="351"/>
                    <a:pt x="138" y="351"/>
                  </a:cubicBezTo>
                  <a:cubicBezTo>
                    <a:pt x="138" y="359"/>
                    <a:pt x="132" y="364"/>
                    <a:pt x="124" y="364"/>
                  </a:cubicBezTo>
                  <a:cubicBezTo>
                    <a:pt x="124" y="364"/>
                    <a:pt x="124" y="364"/>
                    <a:pt x="124" y="364"/>
                  </a:cubicBezTo>
                  <a:cubicBezTo>
                    <a:pt x="71" y="364"/>
                    <a:pt x="54" y="333"/>
                    <a:pt x="52" y="317"/>
                  </a:cubicBezTo>
                  <a:cubicBezTo>
                    <a:pt x="52" y="316"/>
                    <a:pt x="52" y="317"/>
                    <a:pt x="52" y="316"/>
                  </a:cubicBezTo>
                  <a:cubicBezTo>
                    <a:pt x="52" y="225"/>
                    <a:pt x="52" y="225"/>
                    <a:pt x="52" y="225"/>
                  </a:cubicBezTo>
                  <a:cubicBezTo>
                    <a:pt x="52" y="224"/>
                    <a:pt x="52" y="224"/>
                    <a:pt x="52" y="223"/>
                  </a:cubicBezTo>
                  <a:cubicBezTo>
                    <a:pt x="54" y="207"/>
                    <a:pt x="72" y="176"/>
                    <a:pt x="124" y="176"/>
                  </a:cubicBezTo>
                  <a:cubicBezTo>
                    <a:pt x="124" y="176"/>
                    <a:pt x="124" y="176"/>
                    <a:pt x="124" y="176"/>
                  </a:cubicBezTo>
                  <a:cubicBezTo>
                    <a:pt x="128" y="176"/>
                    <a:pt x="132" y="177"/>
                    <a:pt x="134" y="180"/>
                  </a:cubicBezTo>
                  <a:close/>
                  <a:moveTo>
                    <a:pt x="110" y="204"/>
                  </a:moveTo>
                  <a:cubicBezTo>
                    <a:pt x="85" y="208"/>
                    <a:pt x="81" y="223"/>
                    <a:pt x="80" y="226"/>
                  </a:cubicBezTo>
                  <a:cubicBezTo>
                    <a:pt x="80" y="315"/>
                    <a:pt x="80" y="315"/>
                    <a:pt x="80" y="315"/>
                  </a:cubicBezTo>
                  <a:cubicBezTo>
                    <a:pt x="80" y="318"/>
                    <a:pt x="85" y="333"/>
                    <a:pt x="110" y="337"/>
                  </a:cubicBezTo>
                  <a:lnTo>
                    <a:pt x="110" y="204"/>
                  </a:lnTo>
                  <a:close/>
                  <a:moveTo>
                    <a:pt x="293" y="225"/>
                  </a:moveTo>
                  <a:cubicBezTo>
                    <a:pt x="293" y="316"/>
                    <a:pt x="293" y="316"/>
                    <a:pt x="293" y="316"/>
                  </a:cubicBezTo>
                  <a:cubicBezTo>
                    <a:pt x="293" y="316"/>
                    <a:pt x="293" y="316"/>
                    <a:pt x="293" y="317"/>
                  </a:cubicBezTo>
                  <a:cubicBezTo>
                    <a:pt x="291" y="333"/>
                    <a:pt x="273" y="364"/>
                    <a:pt x="221" y="364"/>
                  </a:cubicBezTo>
                  <a:cubicBezTo>
                    <a:pt x="221" y="364"/>
                    <a:pt x="221" y="364"/>
                    <a:pt x="221" y="364"/>
                  </a:cubicBezTo>
                  <a:cubicBezTo>
                    <a:pt x="213" y="364"/>
                    <a:pt x="207" y="359"/>
                    <a:pt x="207" y="351"/>
                  </a:cubicBezTo>
                  <a:cubicBezTo>
                    <a:pt x="206" y="190"/>
                    <a:pt x="206" y="190"/>
                    <a:pt x="206" y="190"/>
                  </a:cubicBezTo>
                  <a:cubicBezTo>
                    <a:pt x="206" y="186"/>
                    <a:pt x="208" y="182"/>
                    <a:pt x="210" y="180"/>
                  </a:cubicBezTo>
                  <a:cubicBezTo>
                    <a:pt x="213" y="177"/>
                    <a:pt x="216" y="176"/>
                    <a:pt x="220" y="176"/>
                  </a:cubicBezTo>
                  <a:cubicBezTo>
                    <a:pt x="220" y="176"/>
                    <a:pt x="220" y="176"/>
                    <a:pt x="220" y="176"/>
                  </a:cubicBezTo>
                  <a:cubicBezTo>
                    <a:pt x="273" y="176"/>
                    <a:pt x="291" y="207"/>
                    <a:pt x="292" y="223"/>
                  </a:cubicBezTo>
                  <a:cubicBezTo>
                    <a:pt x="293" y="224"/>
                    <a:pt x="293" y="224"/>
                    <a:pt x="293" y="225"/>
                  </a:cubicBezTo>
                  <a:close/>
                  <a:moveTo>
                    <a:pt x="265" y="315"/>
                  </a:moveTo>
                  <a:cubicBezTo>
                    <a:pt x="265" y="226"/>
                    <a:pt x="265" y="226"/>
                    <a:pt x="265" y="226"/>
                  </a:cubicBezTo>
                  <a:cubicBezTo>
                    <a:pt x="264" y="223"/>
                    <a:pt x="259" y="208"/>
                    <a:pt x="234" y="204"/>
                  </a:cubicBezTo>
                  <a:cubicBezTo>
                    <a:pt x="235" y="337"/>
                    <a:pt x="235" y="337"/>
                    <a:pt x="235" y="337"/>
                  </a:cubicBezTo>
                  <a:cubicBezTo>
                    <a:pt x="260" y="333"/>
                    <a:pt x="264" y="318"/>
                    <a:pt x="265" y="31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426299463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a16="http://schemas.microsoft.com/office/drawing/2014/main"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5" presetClass="path" presetSubtype="0" decel="100000" fill="hold" grpId="1" nodeType="withEffect">
                                  <p:stCondLst>
                                    <p:cond delay="0"/>
                                  </p:stCondLst>
                                  <p:childTnLst>
                                    <p:animMotion origin="layout" path="M -0.02487 0.01436 L -2.70833E-6 -3.33333E-6 " pathEditMode="relative" rAng="0" ptsTypes="AA">
                                      <p:cBhvr>
                                        <p:cTn id="9" dur="1000" fill="hold"/>
                                        <p:tgtEl>
                                          <p:spTgt spid="5"/>
                                        </p:tgtEl>
                                        <p:attrNameLst>
                                          <p:attrName>ppt_x</p:attrName>
                                          <p:attrName>ppt_y</p:attrName>
                                        </p:attrNameLst>
                                      </p:cBhvr>
                                      <p:rCtr x="1237" y="-718"/>
                                    </p:animMotion>
                                  </p:childTnLst>
                                </p:cTn>
                              </p:par>
                              <p:par>
                                <p:cTn id="10" presetID="10" presetClass="entr" presetSubtype="0" fill="hold" nodeType="withEffect">
                                  <p:stCondLst>
                                    <p:cond delay="2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5" presetClass="path" presetSubtype="0" decel="100000" fill="hold" nodeType="withEffect">
                                  <p:stCondLst>
                                    <p:cond delay="200"/>
                                  </p:stCondLst>
                                  <p:childTnLst>
                                    <p:animMotion origin="layout" path="M -0.02487 0.01436 L -2.70833E-6 -3.33333E-6 " pathEditMode="relative" rAng="0" ptsTypes="AA">
                                      <p:cBhvr>
                                        <p:cTn id="14" dur="1000" fill="hold"/>
                                        <p:tgtEl>
                                          <p:spTgt spid="14"/>
                                        </p:tgtEl>
                                        <p:attrNameLst>
                                          <p:attrName>ppt_x</p:attrName>
                                          <p:attrName>ppt_y</p:attrName>
                                        </p:attrNameLst>
                                      </p:cBhvr>
                                      <p:rCtr x="1237" y="-718"/>
                                    </p:animMotion>
                                  </p:childTnLst>
                                </p:cTn>
                              </p:par>
                              <p:par>
                                <p:cTn id="15" presetID="10" presetClass="entr" presetSubtype="0" fill="hold" grpId="0" nodeType="withEffect">
                                  <p:stCondLst>
                                    <p:cond delay="4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35" presetClass="path" presetSubtype="0" decel="100000" fill="hold" grpId="1" nodeType="withEffect">
                                  <p:stCondLst>
                                    <p:cond delay="400"/>
                                  </p:stCondLst>
                                  <p:childTnLst>
                                    <p:animMotion origin="layout" path="M -0.02487 0.01436 L -2.70833E-6 -3.33333E-6 " pathEditMode="relative" rAng="0" ptsTypes="AA">
                                      <p:cBhvr>
                                        <p:cTn id="19" dur="1000" fill="hold"/>
                                        <p:tgtEl>
                                          <p:spTgt spid="6"/>
                                        </p:tgtEl>
                                        <p:attrNameLst>
                                          <p:attrName>ppt_x</p:attrName>
                                          <p:attrName>ppt_y</p:attrName>
                                        </p:attrNameLst>
                                      </p:cBhvr>
                                      <p:rCtr x="1237" y="-718"/>
                                    </p:animMotion>
                                  </p:childTnLst>
                                </p:cTn>
                              </p:par>
                              <p:par>
                                <p:cTn id="20" presetID="10" presetClass="entr" presetSubtype="0" fill="hold" nodeType="withEffect">
                                  <p:stCondLst>
                                    <p:cond delay="6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35" presetClass="path" presetSubtype="0" decel="100000" fill="hold" nodeType="withEffect">
                                  <p:stCondLst>
                                    <p:cond delay="600"/>
                                  </p:stCondLst>
                                  <p:childTnLst>
                                    <p:animMotion origin="layout" path="M -0.02487 0.01436 L -2.70833E-6 -3.33333E-6 " pathEditMode="relative" rAng="0" ptsTypes="AA">
                                      <p:cBhvr>
                                        <p:cTn id="24" dur="1000" fill="hold"/>
                                        <p:tgtEl>
                                          <p:spTgt spid="11"/>
                                        </p:tgtEl>
                                        <p:attrNameLst>
                                          <p:attrName>ppt_x</p:attrName>
                                          <p:attrName>ppt_y</p:attrName>
                                        </p:attrNameLst>
                                      </p:cBhvr>
                                      <p:rCtr x="1237" y="-718"/>
                                    </p:animMotion>
                                  </p:childTnLst>
                                </p:cTn>
                              </p:par>
                              <p:par>
                                <p:cTn id="25" presetID="10" presetClass="entr" presetSubtype="0" fill="hold" grpId="0" nodeType="withEffect">
                                  <p:stCondLst>
                                    <p:cond delay="8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35" presetClass="path" presetSubtype="0" decel="100000" fill="hold" grpId="1" nodeType="withEffect">
                                  <p:stCondLst>
                                    <p:cond delay="800"/>
                                  </p:stCondLst>
                                  <p:childTnLst>
                                    <p:animMotion origin="layout" path="M -0.02487 0.01436 L -2.70833E-6 -3.33333E-6 " pathEditMode="relative" rAng="0" ptsTypes="AA">
                                      <p:cBhvr>
                                        <p:cTn id="29" dur="1000" fill="hold"/>
                                        <p:tgtEl>
                                          <p:spTgt spid="7"/>
                                        </p:tgtEl>
                                        <p:attrNameLst>
                                          <p:attrName>ppt_x</p:attrName>
                                          <p:attrName>ppt_y</p:attrName>
                                        </p:attrNameLst>
                                      </p:cBhvr>
                                      <p:rCtr x="1237" y="-718"/>
                                    </p:animMotion>
                                  </p:childTnLst>
                                </p:cTn>
                              </p:par>
                              <p:par>
                                <p:cTn id="30" presetID="10" presetClass="entr" presetSubtype="0" fill="hold" nodeType="withEffect">
                                  <p:stCondLst>
                                    <p:cond delay="1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35" presetClass="path" presetSubtype="0" decel="100000" fill="hold" nodeType="withEffect">
                                  <p:stCondLst>
                                    <p:cond delay="1000"/>
                                  </p:stCondLst>
                                  <p:childTnLst>
                                    <p:animMotion origin="layout" path="M -0.02487 0.01436 L -2.70833E-6 -3.33333E-6 " pathEditMode="relative" rAng="0" ptsTypes="AA">
                                      <p:cBhvr>
                                        <p:cTn id="34" dur="1000" fill="hold"/>
                                        <p:tgtEl>
                                          <p:spTgt spid="8"/>
                                        </p:tgtEl>
                                        <p:attrNameLst>
                                          <p:attrName>ppt_x</p:attrName>
                                          <p:attrName>ppt_y</p:attrName>
                                        </p:attrNameLst>
                                      </p:cBhvr>
                                      <p:rCtr x="1237" y="-7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36视频"/>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14.xml><?xml version="1.0" encoding="utf-8"?>
<p:tagLst xmlns:a="http://schemas.openxmlformats.org/drawingml/2006/main" xmlns:r="http://schemas.openxmlformats.org/officeDocument/2006/relationships" xmlns:p="http://schemas.openxmlformats.org/presentationml/2006/main">
  <p:tag name="PA" val="v4.0.0"/>
</p:tagLst>
</file>

<file path=ppt/tags/tag15.xml><?xml version="1.0" encoding="utf-8"?>
<p:tagLst xmlns:a="http://schemas.openxmlformats.org/drawingml/2006/main" xmlns:r="http://schemas.openxmlformats.org/officeDocument/2006/relationships" xmlns:p="http://schemas.openxmlformats.org/presentationml/2006/main">
  <p:tag name="PA" val="v4.0.0"/>
</p:tagLst>
</file>

<file path=ppt/tags/tag16.xml><?xml version="1.0" encoding="utf-8"?>
<p:tagLst xmlns:a="http://schemas.openxmlformats.org/drawingml/2006/main" xmlns:r="http://schemas.openxmlformats.org/officeDocument/2006/relationships" xmlns:p="http://schemas.openxmlformats.org/presentationml/2006/main">
  <p:tag name="PA" val="v4.0.0"/>
</p:tagLst>
</file>

<file path=ppt/tags/tag17.xml><?xml version="1.0" encoding="utf-8"?>
<p:tagLst xmlns:a="http://schemas.openxmlformats.org/drawingml/2006/main" xmlns:r="http://schemas.openxmlformats.org/officeDocument/2006/relationships" xmlns:p="http://schemas.openxmlformats.org/presentationml/2006/main">
  <p:tag name="PA" val="v4.0.0"/>
</p:tagLst>
</file>

<file path=ppt/tags/tag18.xml><?xml version="1.0" encoding="utf-8"?>
<p:tagLst xmlns:a="http://schemas.openxmlformats.org/drawingml/2006/main" xmlns:r="http://schemas.openxmlformats.org/officeDocument/2006/relationships" xmlns:p="http://schemas.openxmlformats.org/presentationml/2006/main">
  <p:tag name="PA" val="v4.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PA" val="v4.0.0"/>
</p:tagLst>
</file>

<file path=ppt/tags/tag21.xml><?xml version="1.0" encoding="utf-8"?>
<p:tagLst xmlns:a="http://schemas.openxmlformats.org/drawingml/2006/main" xmlns:r="http://schemas.openxmlformats.org/officeDocument/2006/relationships" xmlns:p="http://schemas.openxmlformats.org/presentationml/2006/main">
  <p:tag name="PA" val="v4.0.0"/>
</p:tagLst>
</file>

<file path=ppt/tags/tag22.xml><?xml version="1.0" encoding="utf-8"?>
<p:tagLst xmlns:a="http://schemas.openxmlformats.org/drawingml/2006/main" xmlns:r="http://schemas.openxmlformats.org/officeDocument/2006/relationships" xmlns:p="http://schemas.openxmlformats.org/presentationml/2006/main">
  <p:tag name="PA" val="v4.0.0"/>
</p:tagLst>
</file>

<file path=ppt/tags/tag23.xml><?xml version="1.0" encoding="utf-8"?>
<p:tagLst xmlns:a="http://schemas.openxmlformats.org/drawingml/2006/main" xmlns:r="http://schemas.openxmlformats.org/officeDocument/2006/relationships" xmlns:p="http://schemas.openxmlformats.org/presentationml/2006/main">
  <p:tag name="PA" val="v4.0.0"/>
</p:tagLst>
</file>

<file path=ppt/tags/tag24.xml><?xml version="1.0" encoding="utf-8"?>
<p:tagLst xmlns:a="http://schemas.openxmlformats.org/drawingml/2006/main" xmlns:r="http://schemas.openxmlformats.org/officeDocument/2006/relationships" xmlns:p="http://schemas.openxmlformats.org/presentationml/2006/main">
  <p:tag name="PA" val="v4.0.0"/>
</p:tagLst>
</file>

<file path=ppt/tags/tag25.xml><?xml version="1.0" encoding="utf-8"?>
<p:tagLst xmlns:a="http://schemas.openxmlformats.org/drawingml/2006/main" xmlns:r="http://schemas.openxmlformats.org/officeDocument/2006/relationships" xmlns:p="http://schemas.openxmlformats.org/presentationml/2006/main">
  <p:tag name="PA" val="v4.0.0"/>
</p:tagLst>
</file>

<file path=ppt/tags/tag26.xml><?xml version="1.0" encoding="utf-8"?>
<p:tagLst xmlns:a="http://schemas.openxmlformats.org/drawingml/2006/main" xmlns:r="http://schemas.openxmlformats.org/officeDocument/2006/relationships" xmlns:p="http://schemas.openxmlformats.org/presentationml/2006/main">
  <p:tag name="PA" val="v4.0.0"/>
</p:tagLst>
</file>

<file path=ppt/tags/tag27.xml><?xml version="1.0" encoding="utf-8"?>
<p:tagLst xmlns:a="http://schemas.openxmlformats.org/drawingml/2006/main" xmlns:r="http://schemas.openxmlformats.org/officeDocument/2006/relationships" xmlns:p="http://schemas.openxmlformats.org/presentationml/2006/main">
  <p:tag name="PA" val="v4.0.0"/>
</p:tagLst>
</file>

<file path=ppt/tags/tag28.xml><?xml version="1.0" encoding="utf-8"?>
<p:tagLst xmlns:a="http://schemas.openxmlformats.org/drawingml/2006/main" xmlns:r="http://schemas.openxmlformats.org/officeDocument/2006/relationships" xmlns:p="http://schemas.openxmlformats.org/presentationml/2006/main">
  <p:tag name="PA" val="v4.0.0"/>
</p:tagLst>
</file>

<file path=ppt/tags/tag29.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PA" val="v4.0.0"/>
</p:tagLst>
</file>

<file path=ppt/tags/tag31.xml><?xml version="1.0" encoding="utf-8"?>
<p:tagLst xmlns:a="http://schemas.openxmlformats.org/drawingml/2006/main" xmlns:r="http://schemas.openxmlformats.org/officeDocument/2006/relationships" xmlns:p="http://schemas.openxmlformats.org/presentationml/2006/main">
  <p:tag name="PA" val="v4.0.0"/>
</p:tagLst>
</file>

<file path=ppt/tags/tag32.xml><?xml version="1.0" encoding="utf-8"?>
<p:tagLst xmlns:a="http://schemas.openxmlformats.org/drawingml/2006/main" xmlns:r="http://schemas.openxmlformats.org/officeDocument/2006/relationships" xmlns:p="http://schemas.openxmlformats.org/presentationml/2006/main">
  <p:tag name="PA" val="v4.0.0"/>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37.xml><?xml version="1.0" encoding="utf-8"?>
<p:tagLst xmlns:a="http://schemas.openxmlformats.org/drawingml/2006/main" xmlns:r="http://schemas.openxmlformats.org/officeDocument/2006/relationships" xmlns:p="http://schemas.openxmlformats.org/presentationml/2006/main">
  <p:tag name="PA" val="v4.0.0"/>
</p:tagLst>
</file>

<file path=ppt/tags/tag38.xml><?xml version="1.0" encoding="utf-8"?>
<p:tagLst xmlns:a="http://schemas.openxmlformats.org/drawingml/2006/main" xmlns:r="http://schemas.openxmlformats.org/officeDocument/2006/relationships" xmlns:p="http://schemas.openxmlformats.org/presentationml/2006/main">
  <p:tag name="PA" val="v4.0.0"/>
</p:tagLst>
</file>

<file path=ppt/tags/tag39.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40.xml><?xml version="1.0" encoding="utf-8"?>
<p:tagLst xmlns:a="http://schemas.openxmlformats.org/drawingml/2006/main" xmlns:r="http://schemas.openxmlformats.org/officeDocument/2006/relationships" xmlns:p="http://schemas.openxmlformats.org/presentationml/2006/main">
  <p:tag name="PA" val="v4.0.0"/>
</p:tagLst>
</file>

<file path=ppt/tags/tag41.xml><?xml version="1.0" encoding="utf-8"?>
<p:tagLst xmlns:a="http://schemas.openxmlformats.org/drawingml/2006/main" xmlns:r="http://schemas.openxmlformats.org/officeDocument/2006/relationships" xmlns:p="http://schemas.openxmlformats.org/presentationml/2006/main">
  <p:tag name="PA" val="v4.0.0"/>
</p:tagLst>
</file>

<file path=ppt/tags/tag42.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TotalTime>
  <Words>1763</Words>
  <Application>Microsoft Office PowerPoint</Application>
  <PresentationFormat>宽屏</PresentationFormat>
  <Paragraphs>220</Paragraphs>
  <Slides>26</Slides>
  <Notes>26</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Meiryo UI</vt:lpstr>
      <vt:lpstr>等线</vt:lpstr>
      <vt:lpstr>等线 Light</vt:lpstr>
      <vt:lpstr>方正兰亭超细黑简体</vt:lpstr>
      <vt:lpstr>汉仪良品线简</vt:lpstr>
      <vt:lpstr>造字工房悦黑 G0v1 特细体</vt:lpstr>
      <vt:lpstr>郑庆科黄油体Regular </vt:lpstr>
      <vt:lpstr>Arial</vt:lpstr>
      <vt:lpstr>Arial Black</vt:lpstr>
      <vt:lpstr>Open Sans</vt:lpstr>
      <vt:lpstr>Roboto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freeppt7.com</dc:creator>
  <cp:keywords>https:/www.freeppt7.com</cp:keywords>
  <cp:lastModifiedBy>宇 之灵</cp:lastModifiedBy>
  <cp:revision>74</cp:revision>
  <dcterms:created xsi:type="dcterms:W3CDTF">2018-08-22T03:22:35Z</dcterms:created>
  <dcterms:modified xsi:type="dcterms:W3CDTF">2019-11-18T03:29:22Z</dcterms:modified>
</cp:coreProperties>
</file>