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9" r:id="rId2"/>
    <p:sldId id="260" r:id="rId3"/>
    <p:sldId id="261" r:id="rId4"/>
    <p:sldId id="262" r:id="rId5"/>
    <p:sldId id="263" r:id="rId6"/>
    <p:sldId id="267" r:id="rId7"/>
    <p:sldId id="268" r:id="rId8"/>
    <p:sldId id="269" r:id="rId9"/>
    <p:sldId id="270" r:id="rId10"/>
    <p:sldId id="271" r:id="rId11"/>
    <p:sldId id="272" r:id="rId12"/>
    <p:sldId id="275" r:id="rId13"/>
    <p:sldId id="274" r:id="rId14"/>
    <p:sldId id="290" r:id="rId15"/>
    <p:sldId id="276" r:id="rId16"/>
    <p:sldId id="278" r:id="rId17"/>
    <p:sldId id="277" r:id="rId18"/>
    <p:sldId id="273" r:id="rId19"/>
    <p:sldId id="279" r:id="rId20"/>
    <p:sldId id="280" r:id="rId21"/>
    <p:sldId id="281" r:id="rId22"/>
    <p:sldId id="282" r:id="rId23"/>
    <p:sldId id="283" r:id="rId24"/>
    <p:sldId id="284" r:id="rId25"/>
    <p:sldId id="28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E87"/>
    <a:srgbClr val="A111BA"/>
    <a:srgbClr val="00CEE6"/>
    <a:srgbClr val="D3330E"/>
    <a:srgbClr val="E49834"/>
    <a:srgbClr val="D83912"/>
    <a:srgbClr val="F9D98C"/>
    <a:srgbClr val="E4FFFE"/>
    <a:srgbClr val="F4483B"/>
    <a:srgbClr val="F87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752" autoAdjust="0"/>
  </p:normalViewPr>
  <p:slideViewPr>
    <p:cSldViewPr snapToGrid="0">
      <p:cViewPr varScale="1">
        <p:scale>
          <a:sx n="98" d="100"/>
          <a:sy n="98" d="100"/>
        </p:scale>
        <p:origin x="990"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1D543-7E6A-48BE-AB2F-61946DB9C504}" type="datetimeFigureOut">
              <a:rPr lang="zh-CN" altLang="en-US" smtClean="0"/>
              <a:t>2019/11/18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DB654-4362-48BC-B638-435D685DE50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0DB654-4362-48BC-B638-435D685DE50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0DB654-4362-48BC-B638-435D685DE507}"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0DB654-4362-48BC-B638-435D685DE507}"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0DB654-4362-48BC-B638-435D685DE507}"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0DB654-4362-48BC-B638-435D685DE507}"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Click="0"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2019/11/18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spd="slow" advClick="0" advTm="3000">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Click="0" advTm="3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Users/shawn/Desktop/&#29579;&#22025;&#23572;%20-%20Papillon.mp3" TargetMode="External"/><Relationship Id="rId1" Type="http://schemas.microsoft.com/office/2007/relationships/media" Target="/Users/shawn/Desktop/&#29579;&#22025;&#23572;%20-%20Papillon.mp3"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jpeg"/><Relationship Id="rId7"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25400" y="6350"/>
            <a:ext cx="12216765" cy="6870065"/>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065" y="-3111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605530" y="443865"/>
            <a:ext cx="5321300" cy="228600"/>
          </a:xfrm>
          <a:prstGeom prst="round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3" name="文本框 12"/>
          <p:cNvSpPr txBox="1"/>
          <p:nvPr/>
        </p:nvSpPr>
        <p:spPr>
          <a:xfrm>
            <a:off x="3889375" y="456565"/>
            <a:ext cx="4818380" cy="229870"/>
          </a:xfrm>
          <a:prstGeom prst="rect">
            <a:avLst/>
          </a:prstGeom>
          <a:noFill/>
        </p:spPr>
        <p:txBody>
          <a:bodyPr wrap="square" rtlCol="0">
            <a:spAutoFit/>
          </a:bodyPr>
          <a:lstStyle/>
          <a:p>
            <a:pPr algn="dist"/>
            <a:r>
              <a:rPr lang="en-US" altLang="zh-CN" sz="900" dirty="0">
                <a:solidFill>
                  <a:schemeClr val="bg1"/>
                </a:solidFill>
                <a:latin typeface="+mj-ea"/>
                <a:ea typeface="+mj-ea"/>
              </a:rPr>
              <a:t>https://www.freeppt7.com</a:t>
            </a:r>
          </a:p>
        </p:txBody>
      </p:sp>
      <p:pic>
        <p:nvPicPr>
          <p:cNvPr id="25" name="图片 24" descr="11f3c82dd738919aa6a30e876159f974"/>
          <p:cNvPicPr>
            <a:picLocks noChangeAspect="1"/>
          </p:cNvPicPr>
          <p:nvPr/>
        </p:nvPicPr>
        <p:blipFill>
          <a:blip r:embed="rId6">
            <a:lum bright="-36000"/>
          </a:blip>
          <a:stretch>
            <a:fillRect/>
          </a:stretch>
        </p:blipFill>
        <p:spPr>
          <a:xfrm rot="1500000">
            <a:off x="9176385" y="3328035"/>
            <a:ext cx="3605530" cy="2884170"/>
          </a:xfrm>
          <a:prstGeom prst="rect">
            <a:avLst/>
          </a:prstGeom>
        </p:spPr>
      </p:pic>
      <p:grpSp>
        <p:nvGrpSpPr>
          <p:cNvPr id="24" name="组合 23"/>
          <p:cNvGrpSpPr/>
          <p:nvPr/>
        </p:nvGrpSpPr>
        <p:grpSpPr>
          <a:xfrm>
            <a:off x="3120390" y="2777490"/>
            <a:ext cx="6968155" cy="1593850"/>
            <a:chOff x="5049" y="3908"/>
            <a:chExt cx="9747" cy="2510"/>
          </a:xfrm>
        </p:grpSpPr>
        <p:sp>
          <p:nvSpPr>
            <p:cNvPr id="15" name="矩形 14"/>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400" y="3908"/>
              <a:ext cx="8917" cy="2510"/>
              <a:chOff x="6000" y="4508"/>
              <a:chExt cx="6838" cy="2510"/>
            </a:xfrm>
          </p:grpSpPr>
          <p:sp>
            <p:nvSpPr>
              <p:cNvPr id="7" name="文本框 6"/>
              <p:cNvSpPr txBox="1"/>
              <p:nvPr/>
            </p:nvSpPr>
            <p:spPr>
              <a:xfrm>
                <a:off x="6160" y="4548"/>
                <a:ext cx="6678" cy="2470"/>
              </a:xfrm>
              <a:prstGeom prst="rect">
                <a:avLst/>
              </a:prstGeom>
              <a:noFill/>
            </p:spPr>
            <p:txBody>
              <a:bodyPr wrap="square" rtlCol="0">
                <a:spAutoFit/>
              </a:bodyPr>
              <a:lstStyle/>
              <a:p>
                <a:pPr algn="dist"/>
                <a:r>
                  <a:rPr lang="en-US" altLang="zh-CN" sz="9600" b="1" i="1">
                    <a:solidFill>
                      <a:schemeClr val="bg2">
                        <a:lumMod val="75000"/>
                      </a:schemeClr>
                    </a:solidFill>
                    <a:latin typeface="叶根友神工体" panose="02010601030101010101" charset="-122"/>
                    <a:ea typeface="叶根友神工体" panose="02010601030101010101" charset="-122"/>
                  </a:rPr>
                  <a:t>FASHION</a:t>
                </a:r>
              </a:p>
            </p:txBody>
          </p:sp>
          <p:sp>
            <p:nvSpPr>
              <p:cNvPr id="10" name="文本框 9"/>
              <p:cNvSpPr txBox="1"/>
              <p:nvPr/>
            </p:nvSpPr>
            <p:spPr>
              <a:xfrm>
                <a:off x="6000" y="4525"/>
                <a:ext cx="6678" cy="2278"/>
              </a:xfrm>
              <a:prstGeom prst="rect">
                <a:avLst/>
              </a:prstGeom>
              <a:noFill/>
            </p:spPr>
            <p:txBody>
              <a:bodyPr wrap="square" rtlCol="0">
                <a:spAutoFit/>
              </a:bodyPr>
              <a:lstStyle/>
              <a:p>
                <a:pPr algn="dist"/>
                <a:r>
                  <a:rPr lang="en-US" altLang="zh-CN" sz="8800" b="1" i="1" dirty="0">
                    <a:solidFill>
                      <a:srgbClr val="A111BA"/>
                    </a:solidFill>
                    <a:latin typeface="叶根友神工体" panose="02010601030101010101" charset="-122"/>
                    <a:ea typeface="叶根友神工体" panose="02010601030101010101" charset="-122"/>
                  </a:rPr>
                  <a:t>FASHION</a:t>
                </a:r>
              </a:p>
            </p:txBody>
          </p:sp>
          <p:sp>
            <p:nvSpPr>
              <p:cNvPr id="6" name="文本框 5"/>
              <p:cNvSpPr txBox="1"/>
              <p:nvPr/>
            </p:nvSpPr>
            <p:spPr>
              <a:xfrm>
                <a:off x="6100" y="4508"/>
                <a:ext cx="6678" cy="2278"/>
              </a:xfrm>
              <a:prstGeom prst="rect">
                <a:avLst/>
              </a:prstGeom>
              <a:noFill/>
            </p:spPr>
            <p:txBody>
              <a:bodyPr wrap="square" rtlCol="0">
                <a:spAutoFit/>
              </a:bodyPr>
              <a:lstStyle/>
              <a:p>
                <a:pPr algn="dist"/>
                <a:r>
                  <a:rPr lang="en-US" altLang="zh-CN" sz="8800" b="1" i="1" dirty="0">
                    <a:solidFill>
                      <a:schemeClr val="bg1"/>
                    </a:solidFill>
                    <a:latin typeface="叶根友神工体" panose="02010601030101010101" charset="-122"/>
                    <a:ea typeface="叶根友神工体" panose="02010601030101010101" charset="-122"/>
                  </a:rPr>
                  <a:t>FASHION</a:t>
                </a:r>
              </a:p>
            </p:txBody>
          </p:sp>
        </p:grpSp>
        <p:sp>
          <p:nvSpPr>
            <p:cNvPr id="17" name="矩形 16"/>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descr="11f3c82dd738919aa6a30e876159f974"/>
          <p:cNvPicPr>
            <a:picLocks noChangeAspect="1"/>
          </p:cNvPicPr>
          <p:nvPr/>
        </p:nvPicPr>
        <p:blipFill>
          <a:blip r:embed="rId6">
            <a:lum bright="-36000"/>
          </a:blip>
          <a:stretch>
            <a:fillRect/>
          </a:stretch>
        </p:blipFill>
        <p:spPr>
          <a:xfrm>
            <a:off x="9612630" y="5560695"/>
            <a:ext cx="981075" cy="785495"/>
          </a:xfrm>
          <a:prstGeom prst="rect">
            <a:avLst/>
          </a:prstGeom>
        </p:spPr>
      </p:pic>
      <p:pic>
        <p:nvPicPr>
          <p:cNvPr id="3" name="王嘉尔 - Papillon">
            <a:hlinkClick r:id="" action="ppaction://media"/>
          </p:cNvPr>
          <p:cNvPicPr/>
          <p:nvPr>
            <a:audioFile r:link="rId2"/>
            <p:extLst>
              <p:ext uri="{DAA4B4D4-6D71-4841-9C94-3DE7FCFB9230}">
                <p14:media xmlns:p14="http://schemas.microsoft.com/office/powerpoint/2010/main" r:link="rId1"/>
              </p:ext>
            </p:extLst>
          </p:nvPr>
        </p:nvPicPr>
        <p:blipFill>
          <a:blip r:embed="rId7"/>
          <a:stretch>
            <a:fillRect/>
          </a:stretch>
        </p:blipFill>
        <p:spPr>
          <a:xfrm>
            <a:off x="5052060" y="-694690"/>
            <a:ext cx="577215" cy="577215"/>
          </a:xfrm>
          <a:prstGeom prst="rect">
            <a:avLst/>
          </a:prstGeom>
        </p:spPr>
      </p:pic>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linds(horizontal)">
                                      <p:cBhvr>
                                        <p:cTn id="14" dur="500"/>
                                        <p:tgtEl>
                                          <p:spTgt spid="13"/>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8" repeatCount="indefinite" fill="remove"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矩形 4"/>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 7"/>
          <p:cNvSpPr/>
          <p:nvPr/>
        </p:nvSpPr>
        <p:spPr>
          <a:xfrm flipH="1">
            <a:off x="5753100" y="677545"/>
            <a:ext cx="5368290" cy="5502910"/>
          </a:xfrm>
          <a:prstGeom prst="chevron">
            <a:avLst/>
          </a:prstGeom>
          <a:noFill/>
          <a:ln w="28575">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eslie-jones-711552-unsplash"/>
          <p:cNvPicPr>
            <a:picLocks noChangeAspect="1"/>
          </p:cNvPicPr>
          <p:nvPr/>
        </p:nvPicPr>
        <p:blipFill>
          <a:blip r:embed="rId3"/>
          <a:srcRect b="71059"/>
          <a:stretch>
            <a:fillRect/>
          </a:stretch>
        </p:blipFill>
        <p:spPr>
          <a:xfrm>
            <a:off x="6773545" y="152400"/>
            <a:ext cx="4368800" cy="1896745"/>
          </a:xfrm>
          <a:prstGeom prst="rect">
            <a:avLst/>
          </a:prstGeom>
        </p:spPr>
      </p:pic>
      <p:pic>
        <p:nvPicPr>
          <p:cNvPr id="3" name="图片 2" descr="leslie-jones-711552-unsplash"/>
          <p:cNvPicPr>
            <a:picLocks noChangeAspect="1"/>
          </p:cNvPicPr>
          <p:nvPr/>
        </p:nvPicPr>
        <p:blipFill>
          <a:blip r:embed="rId3"/>
          <a:srcRect l="-392" t="28418" r="392" b="42641"/>
          <a:stretch>
            <a:fillRect/>
          </a:stretch>
        </p:blipFill>
        <p:spPr>
          <a:xfrm>
            <a:off x="6773545" y="2250440"/>
            <a:ext cx="4368800" cy="1896745"/>
          </a:xfrm>
          <a:prstGeom prst="rect">
            <a:avLst/>
          </a:prstGeom>
        </p:spPr>
      </p:pic>
      <p:pic>
        <p:nvPicPr>
          <p:cNvPr id="4" name="图片 3" descr="leslie-jones-711552-unsplash"/>
          <p:cNvPicPr>
            <a:picLocks noChangeAspect="1"/>
          </p:cNvPicPr>
          <p:nvPr/>
        </p:nvPicPr>
        <p:blipFill>
          <a:blip r:embed="rId3"/>
          <a:srcRect l="-1136" t="55761" r="1136" b="15298"/>
          <a:stretch>
            <a:fillRect/>
          </a:stretch>
        </p:blipFill>
        <p:spPr>
          <a:xfrm>
            <a:off x="6739255" y="4347845"/>
            <a:ext cx="4436745" cy="1925955"/>
          </a:xfrm>
          <a:prstGeom prst="rect">
            <a:avLst/>
          </a:prstGeom>
        </p:spPr>
      </p:pic>
      <p:sp>
        <p:nvSpPr>
          <p:cNvPr id="9" name="燕尾形 8"/>
          <p:cNvSpPr/>
          <p:nvPr/>
        </p:nvSpPr>
        <p:spPr>
          <a:xfrm flipH="1">
            <a:off x="4719955" y="677545"/>
            <a:ext cx="5368290" cy="5502910"/>
          </a:xfrm>
          <a:prstGeom prst="chevron">
            <a:avLst/>
          </a:prstGeom>
          <a:noFill/>
          <a:ln w="28575">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25"/>
          <p:cNvSpPr/>
          <p:nvPr/>
        </p:nvSpPr>
        <p:spPr bwMode="auto">
          <a:xfrm>
            <a:off x="496611" y="1264549"/>
            <a:ext cx="4168734"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r" defTabSz="323215">
              <a:lnSpc>
                <a:spcPct val="200000"/>
              </a:lnSpc>
              <a:spcBef>
                <a:spcPts val="850"/>
              </a:spcBef>
              <a:defRPr/>
            </a:pPr>
            <a:endParaRPr lang="zh-CN" altLang="en-US" sz="1400" dirty="0">
              <a:solidFill>
                <a:schemeClr val="bg1"/>
              </a:solidFill>
              <a:latin typeface="+mn-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矩形 4"/>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790055" y="1167130"/>
            <a:ext cx="4910455" cy="5164455"/>
          </a:xfrm>
          <a:prstGeom prst="rect">
            <a:avLst/>
          </a:prstGeom>
          <a:noFill/>
          <a:ln>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shu-xin-553487-unsplash"/>
          <p:cNvPicPr>
            <a:picLocks noChangeAspect="1"/>
          </p:cNvPicPr>
          <p:nvPr/>
        </p:nvPicPr>
        <p:blipFill>
          <a:blip r:embed="rId3"/>
          <a:stretch>
            <a:fillRect/>
          </a:stretch>
        </p:blipFill>
        <p:spPr>
          <a:xfrm>
            <a:off x="3538855" y="339725"/>
            <a:ext cx="4419600" cy="2946400"/>
          </a:xfrm>
          <a:prstGeom prst="rect">
            <a:avLst/>
          </a:prstGeom>
        </p:spPr>
      </p:pic>
      <p:sp>
        <p:nvSpPr>
          <p:cNvPr id="27" name="AutoShape 25"/>
          <p:cNvSpPr/>
          <p:nvPr/>
        </p:nvSpPr>
        <p:spPr bwMode="auto">
          <a:xfrm>
            <a:off x="7278248" y="3401060"/>
            <a:ext cx="4171437"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l"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p:txBody>
      </p:sp>
      <p:pic>
        <p:nvPicPr>
          <p:cNvPr id="16" name="图片 15" descr="wesley-tingey-223059-unsplash"/>
          <p:cNvPicPr>
            <a:picLocks noChangeAspect="1"/>
          </p:cNvPicPr>
          <p:nvPr/>
        </p:nvPicPr>
        <p:blipFill>
          <a:blip r:embed="rId4">
            <a:lum bright="-6000" contrast="12000"/>
          </a:blip>
          <a:srcRect l="31648" t="1259" r="34009" b="-1259"/>
          <a:stretch>
            <a:fillRect/>
          </a:stretch>
        </p:blipFill>
        <p:spPr>
          <a:xfrm>
            <a:off x="742315" y="1403350"/>
            <a:ext cx="2537460" cy="4928235"/>
          </a:xfrm>
          <a:prstGeom prst="rect">
            <a:avLst/>
          </a:prstGeom>
        </p:spPr>
      </p:pic>
      <p:pic>
        <p:nvPicPr>
          <p:cNvPr id="15" name="图片 14" descr="11f3c82dd738919aa6a30e876159f974"/>
          <p:cNvPicPr>
            <a:picLocks noChangeAspect="1"/>
          </p:cNvPicPr>
          <p:nvPr/>
        </p:nvPicPr>
        <p:blipFill>
          <a:blip r:embed="rId5">
            <a:lum bright="-36000" contrast="-18000"/>
          </a:blip>
          <a:stretch>
            <a:fillRect/>
          </a:stretch>
        </p:blipFill>
        <p:spPr>
          <a:xfrm rot="1740000">
            <a:off x="2626995" y="2670175"/>
            <a:ext cx="1579880" cy="1263650"/>
          </a:xfrm>
          <a:prstGeom prst="rect">
            <a:avLst/>
          </a:prstGeom>
        </p:spPr>
      </p:pic>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anim calcmode="lin" valueType="num">
                                      <p:cBhvr>
                                        <p:cTn id="27" dur="500" fill="hold"/>
                                        <p:tgtEl>
                                          <p:spTgt spid="27"/>
                                        </p:tgtEl>
                                        <p:attrNameLst>
                                          <p:attrName>ppt_x</p:attrName>
                                        </p:attrNameLst>
                                      </p:cBhvr>
                                      <p:tavLst>
                                        <p:tav tm="0">
                                          <p:val>
                                            <p:strVal val="#ppt_x"/>
                                          </p:val>
                                        </p:tav>
                                        <p:tav tm="100000">
                                          <p:val>
                                            <p:strVal val="#ppt_x"/>
                                          </p:val>
                                        </p:tav>
                                      </p:tavLst>
                                    </p:anim>
                                    <p:anim calcmode="lin" valueType="num">
                                      <p:cBhvr>
                                        <p:cTn id="2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yuri-bodrikhin-589394-unsplash"/>
          <p:cNvPicPr>
            <a:picLocks noChangeAspect="1"/>
          </p:cNvPicPr>
          <p:nvPr/>
        </p:nvPicPr>
        <p:blipFill>
          <a:blip r:embed="rId3">
            <a:lum contrast="-12000"/>
          </a:blip>
          <a:srcRect t="23487" b="23333"/>
          <a:stretch>
            <a:fillRect/>
          </a:stretch>
        </p:blipFill>
        <p:spPr>
          <a:xfrm>
            <a:off x="972820" y="1128395"/>
            <a:ext cx="4832985" cy="4601210"/>
          </a:xfrm>
          <a:prstGeom prst="ellipse">
            <a:avLst/>
          </a:prstGeom>
        </p:spPr>
      </p:pic>
      <p:sp>
        <p:nvSpPr>
          <p:cNvPr id="7" name="椭圆 6"/>
          <p:cNvSpPr/>
          <p:nvPr/>
        </p:nvSpPr>
        <p:spPr>
          <a:xfrm>
            <a:off x="713740" y="768985"/>
            <a:ext cx="5699125" cy="5720080"/>
          </a:xfrm>
          <a:prstGeom prst="ellipse">
            <a:avLst/>
          </a:prstGeom>
          <a:noFill/>
          <a:ln>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48005" y="639445"/>
            <a:ext cx="5699125" cy="5720080"/>
          </a:xfrm>
          <a:prstGeom prst="ellipse">
            <a:avLst/>
          </a:prstGeom>
          <a:noFill/>
          <a:ln>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94335" y="511175"/>
            <a:ext cx="5699125" cy="5720080"/>
          </a:xfrm>
          <a:prstGeom prst="ellipse">
            <a:avLst/>
          </a:prstGeom>
          <a:noFill/>
          <a:ln>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06680" y="375920"/>
            <a:ext cx="5699125" cy="5720080"/>
          </a:xfrm>
          <a:prstGeom prst="ellipse">
            <a:avLst/>
          </a:prstGeom>
          <a:noFill/>
          <a:ln>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25"/>
          <p:cNvSpPr/>
          <p:nvPr/>
        </p:nvSpPr>
        <p:spPr bwMode="auto">
          <a:xfrm>
            <a:off x="6743065" y="2741295"/>
            <a:ext cx="490093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l"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l" defTabSz="323215">
              <a:lnSpc>
                <a:spcPct val="200000"/>
              </a:lnSpc>
              <a:spcBef>
                <a:spcPts val="850"/>
              </a:spcBef>
              <a:defRPr/>
            </a:pPr>
            <a:endParaRPr lang="zh-CN" altLang="en-US" sz="1200" dirty="0">
              <a:solidFill>
                <a:schemeClr val="bg1"/>
              </a:solidFill>
              <a:latin typeface="+mn-ea"/>
              <a:cs typeface="+mn-ea"/>
              <a:sym typeface="Arial" panose="020B0604020202020204" pitchFamily="34" charset="0"/>
            </a:endParaRPr>
          </a:p>
        </p:txBody>
      </p:sp>
      <p:grpSp>
        <p:nvGrpSpPr>
          <p:cNvPr id="26" name="组合 25"/>
          <p:cNvGrpSpPr/>
          <p:nvPr/>
        </p:nvGrpSpPr>
        <p:grpSpPr>
          <a:xfrm>
            <a:off x="6247130" y="1506220"/>
            <a:ext cx="5309330" cy="1224280"/>
            <a:chOff x="5049" y="3908"/>
            <a:chExt cx="9748" cy="1928"/>
          </a:xfrm>
        </p:grpSpPr>
        <p:sp>
          <p:nvSpPr>
            <p:cNvPr id="19" name="矩形 18"/>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28" name="组合 27"/>
            <p:cNvGrpSpPr/>
            <p:nvPr/>
          </p:nvGrpSpPr>
          <p:grpSpPr>
            <a:xfrm>
              <a:off x="5400" y="3908"/>
              <a:ext cx="8917" cy="1928"/>
              <a:chOff x="6000" y="4508"/>
              <a:chExt cx="6838" cy="1928"/>
            </a:xfrm>
          </p:grpSpPr>
          <p:sp>
            <p:nvSpPr>
              <p:cNvPr id="29" name="文本框 28"/>
              <p:cNvSpPr txBox="1"/>
              <p:nvPr/>
            </p:nvSpPr>
            <p:spPr>
              <a:xfrm>
                <a:off x="6160" y="4548"/>
                <a:ext cx="6678" cy="1888"/>
              </a:xfrm>
              <a:prstGeom prst="rect">
                <a:avLst/>
              </a:prstGeom>
              <a:noFill/>
            </p:spPr>
            <p:txBody>
              <a:bodyPr wrap="square" rtlCol="0">
                <a:spAutoFit/>
              </a:bodyPr>
              <a:lstStyle/>
              <a:p>
                <a:pPr algn="ctr"/>
                <a:r>
                  <a:rPr lang="en-US" altLang="zh-CN" sz="7200" b="1" i="1">
                    <a:solidFill>
                      <a:schemeClr val="bg2">
                        <a:lumMod val="75000"/>
                      </a:schemeClr>
                    </a:solidFill>
                    <a:latin typeface="叶根友神工体" panose="02010601030101010101" charset="-122"/>
                    <a:ea typeface="叶根友神工体" panose="02010601030101010101" charset="-122"/>
                  </a:rPr>
                  <a:t>FASHION</a:t>
                </a:r>
              </a:p>
            </p:txBody>
          </p:sp>
          <p:sp>
            <p:nvSpPr>
              <p:cNvPr id="30" name="文本框 29"/>
              <p:cNvSpPr txBox="1"/>
              <p:nvPr/>
            </p:nvSpPr>
            <p:spPr>
              <a:xfrm>
                <a:off x="6000" y="4525"/>
                <a:ext cx="6678" cy="1888"/>
              </a:xfrm>
              <a:prstGeom prst="rect">
                <a:avLst/>
              </a:prstGeom>
              <a:noFill/>
            </p:spPr>
            <p:txBody>
              <a:bodyPr wrap="square" rtlCol="0">
                <a:spAutoFit/>
              </a:bodyPr>
              <a:lstStyle/>
              <a:p>
                <a:pPr algn="ctr"/>
                <a:r>
                  <a:rPr lang="en-US" altLang="zh-CN" sz="7200" b="1" i="1">
                    <a:solidFill>
                      <a:srgbClr val="A111BA"/>
                    </a:solidFill>
                    <a:latin typeface="叶根友神工体" panose="02010601030101010101" charset="-122"/>
                    <a:ea typeface="叶根友神工体" panose="02010601030101010101" charset="-122"/>
                  </a:rPr>
                  <a:t>FASHION</a:t>
                </a:r>
              </a:p>
            </p:txBody>
          </p:sp>
          <p:sp>
            <p:nvSpPr>
              <p:cNvPr id="31" name="文本框 30"/>
              <p:cNvSpPr txBox="1"/>
              <p:nvPr/>
            </p:nvSpPr>
            <p:spPr>
              <a:xfrm>
                <a:off x="6100" y="4508"/>
                <a:ext cx="6678" cy="1888"/>
              </a:xfrm>
              <a:prstGeom prst="rect">
                <a:avLst/>
              </a:prstGeom>
              <a:noFill/>
            </p:spPr>
            <p:txBody>
              <a:bodyPr wrap="square" rtlCol="0">
                <a:spAutoFit/>
              </a:bodyPr>
              <a:lstStyle/>
              <a:p>
                <a:pPr algn="ctr"/>
                <a:r>
                  <a:rPr lang="en-US" altLang="zh-CN" sz="7200" b="1" i="1" dirty="0">
                    <a:solidFill>
                      <a:schemeClr val="bg1"/>
                    </a:solidFill>
                    <a:latin typeface="叶根友神工体" panose="02010601030101010101" charset="-122"/>
                    <a:ea typeface="叶根友神工体" panose="02010601030101010101" charset="-122"/>
                  </a:rPr>
                  <a:t>FASHION</a:t>
                </a:r>
              </a:p>
            </p:txBody>
          </p:sp>
        </p:grpSp>
        <p:sp>
          <p:nvSpPr>
            <p:cNvPr id="32" name="矩形 31"/>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矩形 32"/>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4" name="矩形 33"/>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矩形 34"/>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6" name="矩形 35"/>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矩形 36"/>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8" name="矩形 37"/>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50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8" grpId="0" animBg="1"/>
      <p:bldP spid="2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04850" y="-6350"/>
            <a:ext cx="4102100" cy="68573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284605" y="704850"/>
            <a:ext cx="5626100" cy="4744085"/>
            <a:chOff x="2023" y="1110"/>
            <a:chExt cx="8860" cy="7471"/>
          </a:xfrm>
        </p:grpSpPr>
        <p:sp>
          <p:nvSpPr>
            <p:cNvPr id="22" name="矩形 21"/>
            <p:cNvSpPr/>
            <p:nvPr/>
          </p:nvSpPr>
          <p:spPr>
            <a:xfrm>
              <a:off x="2023" y="1110"/>
              <a:ext cx="3600" cy="6361"/>
            </a:xfrm>
            <a:prstGeom prst="rect">
              <a:avLst/>
            </a:prstGeom>
            <a:noFill/>
            <a:ln w="28575">
              <a:solidFill>
                <a:srgbClr val="A11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763" y="2220"/>
              <a:ext cx="7120" cy="6361"/>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jesus-in-taiwan-365865-unsplash"/>
          <p:cNvPicPr>
            <a:picLocks noChangeAspect="1"/>
          </p:cNvPicPr>
          <p:nvPr/>
        </p:nvPicPr>
        <p:blipFill>
          <a:blip r:embed="rId3"/>
          <a:srcRect l="-34373" t="4533" r="34373" b="-4533"/>
          <a:stretch>
            <a:fillRect/>
          </a:stretch>
        </p:blipFill>
        <p:spPr>
          <a:xfrm>
            <a:off x="1094105" y="2152015"/>
            <a:ext cx="2992755" cy="4483100"/>
          </a:xfrm>
          <a:prstGeom prst="rect">
            <a:avLst/>
          </a:prstGeom>
        </p:spPr>
      </p:pic>
      <p:pic>
        <p:nvPicPr>
          <p:cNvPr id="20" name="图片 19" descr="jesus-in-taiwan-365865-unsplash"/>
          <p:cNvPicPr>
            <a:picLocks noChangeAspect="1"/>
          </p:cNvPicPr>
          <p:nvPr/>
        </p:nvPicPr>
        <p:blipFill>
          <a:blip r:embed="rId3"/>
          <a:srcRect l="64078" t="4533" r="-64078" b="-4533"/>
          <a:stretch>
            <a:fillRect/>
          </a:stretch>
        </p:blipFill>
        <p:spPr>
          <a:xfrm>
            <a:off x="4294505" y="704850"/>
            <a:ext cx="3373755" cy="5053965"/>
          </a:xfrm>
          <a:prstGeom prst="rect">
            <a:avLst/>
          </a:prstGeom>
        </p:spPr>
      </p:pic>
      <p:sp>
        <p:nvSpPr>
          <p:cNvPr id="29" name="文本框 28"/>
          <p:cNvSpPr txBox="1"/>
          <p:nvPr/>
        </p:nvSpPr>
        <p:spPr>
          <a:xfrm>
            <a:off x="8658860" y="1633220"/>
            <a:ext cx="1084580" cy="1198880"/>
          </a:xfrm>
          <a:prstGeom prst="rect">
            <a:avLst/>
          </a:prstGeom>
          <a:noFill/>
        </p:spPr>
        <p:txBody>
          <a:bodyPr wrap="square" rtlCol="0">
            <a:spAutoFit/>
          </a:bodyPr>
          <a:lstStyle/>
          <a:p>
            <a:r>
              <a:rPr lang="en-US" altLang="zh-CN" sz="7200" dirty="0">
                <a:solidFill>
                  <a:schemeClr val="bg1"/>
                </a:solidFill>
                <a:latin typeface="+mn-ea"/>
              </a:rPr>
              <a:t>3</a:t>
            </a:r>
            <a:endParaRPr lang="zh-CN" altLang="en-US" sz="7200" dirty="0">
              <a:solidFill>
                <a:schemeClr val="bg1"/>
              </a:solidFill>
              <a:latin typeface="+mn-ea"/>
            </a:endParaRPr>
          </a:p>
        </p:txBody>
      </p:sp>
      <p:sp>
        <p:nvSpPr>
          <p:cNvPr id="33" name="文本框 32"/>
          <p:cNvSpPr txBox="1"/>
          <p:nvPr/>
        </p:nvSpPr>
        <p:spPr>
          <a:xfrm>
            <a:off x="7668260" y="3364230"/>
            <a:ext cx="3818890" cy="646331"/>
          </a:xfrm>
          <a:prstGeom prst="rect">
            <a:avLst/>
          </a:prstGeom>
          <a:noFill/>
        </p:spPr>
        <p:txBody>
          <a:bodyPr wrap="square" rtlCol="0">
            <a:spAutoFit/>
          </a:bodyPr>
          <a:lstStyle/>
          <a:p>
            <a:r>
              <a:rPr lang="zh-CN" altLang="en-US" sz="3600" dirty="0">
                <a:solidFill>
                  <a:schemeClr val="bg1"/>
                </a:solidFill>
                <a:latin typeface="+mn-ea"/>
              </a:rPr>
              <a:t>Enter the title</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2857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25"/>
          <p:cNvSpPr/>
          <p:nvPr/>
        </p:nvSpPr>
        <p:spPr bwMode="auto">
          <a:xfrm>
            <a:off x="6465651" y="602885"/>
            <a:ext cx="490093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l"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l" defTabSz="323215">
              <a:lnSpc>
                <a:spcPct val="200000"/>
              </a:lnSpc>
              <a:spcBef>
                <a:spcPts val="850"/>
              </a:spcBef>
              <a:defRPr/>
            </a:pPr>
            <a:endParaRPr lang="zh-CN" altLang="en-US" sz="1200" dirty="0">
              <a:solidFill>
                <a:schemeClr val="bg1"/>
              </a:solidFill>
              <a:latin typeface="+mn-ea"/>
              <a:cs typeface="+mn-ea"/>
              <a:sym typeface="Arial" panose="020B0604020202020204" pitchFamily="34" charset="0"/>
            </a:endParaRPr>
          </a:p>
        </p:txBody>
      </p:sp>
      <p:sp>
        <p:nvSpPr>
          <p:cNvPr id="2" name="等腰三角形 1"/>
          <p:cNvSpPr/>
          <p:nvPr/>
        </p:nvSpPr>
        <p:spPr>
          <a:xfrm rot="16560000">
            <a:off x="9577705" y="4062730"/>
            <a:ext cx="1617980" cy="1303020"/>
          </a:xfrm>
          <a:prstGeom prst="triangle">
            <a:avLst/>
          </a:prstGeom>
          <a:gradFill>
            <a:gsLst>
              <a:gs pos="0">
                <a:schemeClr val="bg2">
                  <a:lumMod val="25000"/>
                  <a:alpha val="84000"/>
                </a:schemeClr>
              </a:gs>
              <a:gs pos="94000">
                <a:srgbClr val="7030A0">
                  <a:alpha val="89000"/>
                </a:srgbClr>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840000">
            <a:off x="7864475" y="3943985"/>
            <a:ext cx="914400" cy="548640"/>
          </a:xfrm>
          <a:prstGeom prst="triangle">
            <a:avLst/>
          </a:prstGeom>
          <a:gradFill>
            <a:gsLst>
              <a:gs pos="0">
                <a:schemeClr val="bg2">
                  <a:lumMod val="25000"/>
                  <a:alpha val="84000"/>
                </a:schemeClr>
              </a:gs>
              <a:gs pos="94000">
                <a:srgbClr val="7030A0">
                  <a:alpha val="89000"/>
                </a:srgbClr>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743585" y="4363085"/>
            <a:ext cx="5474684" cy="1224280"/>
            <a:chOff x="5049" y="3908"/>
            <a:chExt cx="9748" cy="1928"/>
          </a:xfrm>
        </p:grpSpPr>
        <p:sp>
          <p:nvSpPr>
            <p:cNvPr id="19" name="矩形 18"/>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28" name="组合 27"/>
            <p:cNvGrpSpPr/>
            <p:nvPr/>
          </p:nvGrpSpPr>
          <p:grpSpPr>
            <a:xfrm>
              <a:off x="5400" y="3908"/>
              <a:ext cx="8917" cy="1928"/>
              <a:chOff x="6000" y="4508"/>
              <a:chExt cx="6838" cy="1928"/>
            </a:xfrm>
          </p:grpSpPr>
          <p:sp>
            <p:nvSpPr>
              <p:cNvPr id="29" name="文本框 28"/>
              <p:cNvSpPr txBox="1"/>
              <p:nvPr/>
            </p:nvSpPr>
            <p:spPr>
              <a:xfrm>
                <a:off x="6160" y="4548"/>
                <a:ext cx="6678" cy="1888"/>
              </a:xfrm>
              <a:prstGeom prst="rect">
                <a:avLst/>
              </a:prstGeom>
              <a:noFill/>
            </p:spPr>
            <p:txBody>
              <a:bodyPr wrap="square" rtlCol="0">
                <a:spAutoFit/>
              </a:bodyPr>
              <a:lstStyle/>
              <a:p>
                <a:pPr algn="ctr"/>
                <a:r>
                  <a:rPr lang="en-US" altLang="zh-CN" sz="7200" b="1" i="1">
                    <a:solidFill>
                      <a:schemeClr val="bg2">
                        <a:lumMod val="75000"/>
                      </a:schemeClr>
                    </a:solidFill>
                    <a:latin typeface="叶根友神工体" panose="02010601030101010101" charset="-122"/>
                    <a:ea typeface="叶根友神工体" panose="02010601030101010101" charset="-122"/>
                  </a:rPr>
                  <a:t>FASHION</a:t>
                </a:r>
              </a:p>
            </p:txBody>
          </p:sp>
          <p:sp>
            <p:nvSpPr>
              <p:cNvPr id="30" name="文本框 29"/>
              <p:cNvSpPr txBox="1"/>
              <p:nvPr/>
            </p:nvSpPr>
            <p:spPr>
              <a:xfrm>
                <a:off x="6000" y="4525"/>
                <a:ext cx="6678" cy="1888"/>
              </a:xfrm>
              <a:prstGeom prst="rect">
                <a:avLst/>
              </a:prstGeom>
              <a:noFill/>
            </p:spPr>
            <p:txBody>
              <a:bodyPr wrap="square" rtlCol="0">
                <a:spAutoFit/>
              </a:bodyPr>
              <a:lstStyle/>
              <a:p>
                <a:pPr algn="ctr"/>
                <a:r>
                  <a:rPr lang="en-US" altLang="zh-CN" sz="7200" b="1" i="1">
                    <a:solidFill>
                      <a:srgbClr val="A111BA"/>
                    </a:solidFill>
                    <a:latin typeface="叶根友神工体" panose="02010601030101010101" charset="-122"/>
                    <a:ea typeface="叶根友神工体" panose="02010601030101010101" charset="-122"/>
                  </a:rPr>
                  <a:t>FASHION</a:t>
                </a:r>
              </a:p>
            </p:txBody>
          </p:sp>
          <p:sp>
            <p:nvSpPr>
              <p:cNvPr id="31" name="文本框 30"/>
              <p:cNvSpPr txBox="1"/>
              <p:nvPr/>
            </p:nvSpPr>
            <p:spPr>
              <a:xfrm>
                <a:off x="6100" y="4508"/>
                <a:ext cx="6678" cy="1888"/>
              </a:xfrm>
              <a:prstGeom prst="rect">
                <a:avLst/>
              </a:prstGeom>
              <a:noFill/>
            </p:spPr>
            <p:txBody>
              <a:bodyPr wrap="square" rtlCol="0">
                <a:spAutoFit/>
              </a:bodyPr>
              <a:lstStyle/>
              <a:p>
                <a:pPr algn="ctr"/>
                <a:r>
                  <a:rPr lang="en-US" altLang="zh-CN" sz="7200" b="1" i="1" dirty="0">
                    <a:solidFill>
                      <a:schemeClr val="bg1"/>
                    </a:solidFill>
                    <a:latin typeface="叶根友神工体" panose="02010601030101010101" charset="-122"/>
                    <a:ea typeface="叶根友神工体" panose="02010601030101010101" charset="-122"/>
                  </a:rPr>
                  <a:t>FASHION</a:t>
                </a:r>
              </a:p>
            </p:txBody>
          </p:sp>
        </p:grpSp>
        <p:sp>
          <p:nvSpPr>
            <p:cNvPr id="32" name="矩形 31"/>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矩形 32"/>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4" name="矩形 33"/>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矩形 34"/>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6" name="矩形 35"/>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矩形 36"/>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8" name="矩形 37"/>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2857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age-walker-723461-unsplash"/>
          <p:cNvPicPr>
            <a:picLocks noChangeAspect="1"/>
          </p:cNvPicPr>
          <p:nvPr/>
        </p:nvPicPr>
        <p:blipFill>
          <a:blip r:embed="rId3"/>
          <a:stretch>
            <a:fillRect/>
          </a:stretch>
        </p:blipFill>
        <p:spPr>
          <a:xfrm>
            <a:off x="1243330" y="627380"/>
            <a:ext cx="4483735" cy="5605145"/>
          </a:xfrm>
          <a:prstGeom prst="rect">
            <a:avLst/>
          </a:prstGeom>
        </p:spPr>
      </p:pic>
      <p:pic>
        <p:nvPicPr>
          <p:cNvPr id="7" name="图片 6" descr="/Users/shawn/Downloads/paul-wallez-536194-unsplash.jpgpaul-wallez-536194-unsplash"/>
          <p:cNvPicPr>
            <a:picLocks noChangeAspect="1"/>
          </p:cNvPicPr>
          <p:nvPr/>
        </p:nvPicPr>
        <p:blipFill>
          <a:blip r:embed="rId4"/>
          <a:srcRect/>
          <a:stretch>
            <a:fillRect/>
          </a:stretch>
        </p:blipFill>
        <p:spPr>
          <a:xfrm>
            <a:off x="7102475" y="628015"/>
            <a:ext cx="4483735" cy="5603875"/>
          </a:xfrm>
          <a:prstGeom prst="rect">
            <a:avLst/>
          </a:prstGeom>
        </p:spPr>
      </p:pic>
      <p:sp>
        <p:nvSpPr>
          <p:cNvPr id="9" name="矩形 8"/>
          <p:cNvSpPr/>
          <p:nvPr/>
        </p:nvSpPr>
        <p:spPr>
          <a:xfrm>
            <a:off x="1238250" y="627380"/>
            <a:ext cx="4504055" cy="5603875"/>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102475" y="627380"/>
            <a:ext cx="4504055" cy="5603875"/>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223010" y="626745"/>
            <a:ext cx="4504055" cy="560387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102475" y="628650"/>
            <a:ext cx="4504055" cy="560387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472940" y="1776730"/>
            <a:ext cx="3691255" cy="3810000"/>
          </a:xfrm>
          <a:prstGeom prst="rect">
            <a:avLst/>
          </a:prstGeom>
          <a:noFill/>
          <a:ln>
            <a:gradFill>
              <a:gsLst>
                <a:gs pos="0">
                  <a:srgbClr val="A111BA">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472940" y="1675130"/>
            <a:ext cx="3691255" cy="3810000"/>
          </a:xfrm>
          <a:prstGeom prst="rect">
            <a:avLst/>
          </a:prstGeom>
          <a:noFill/>
          <a:ln>
            <a:gradFill>
              <a:gsLst>
                <a:gs pos="0">
                  <a:srgbClr val="A111BA">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472940" y="1878330"/>
            <a:ext cx="3691255" cy="3810000"/>
          </a:xfrm>
          <a:prstGeom prst="rect">
            <a:avLst/>
          </a:prstGeom>
          <a:noFill/>
          <a:ln>
            <a:gradFill>
              <a:gsLst>
                <a:gs pos="0">
                  <a:srgbClr val="A111BA">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25"/>
          <p:cNvSpPr/>
          <p:nvPr/>
        </p:nvSpPr>
        <p:spPr bwMode="auto">
          <a:xfrm>
            <a:off x="4485951" y="1929130"/>
            <a:ext cx="3514874"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P spid="2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2857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rishi-deep-424424-unsplash"/>
          <p:cNvPicPr>
            <a:picLocks noChangeAspect="1"/>
          </p:cNvPicPr>
          <p:nvPr/>
        </p:nvPicPr>
        <p:blipFill>
          <a:blip r:embed="rId3">
            <a:lum bright="-42000"/>
          </a:blip>
          <a:srcRect t="38889" b="11787"/>
          <a:stretch>
            <a:fillRect/>
          </a:stretch>
        </p:blipFill>
        <p:spPr>
          <a:xfrm>
            <a:off x="823595" y="-6350"/>
            <a:ext cx="10544810" cy="5029200"/>
          </a:xfrm>
          <a:prstGeom prst="rect">
            <a:avLst/>
          </a:prstGeom>
        </p:spPr>
      </p:pic>
      <p:sp>
        <p:nvSpPr>
          <p:cNvPr id="7" name="矩形 6"/>
          <p:cNvSpPr/>
          <p:nvPr/>
        </p:nvSpPr>
        <p:spPr>
          <a:xfrm>
            <a:off x="823595" y="-34290"/>
            <a:ext cx="10544810" cy="505650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25"/>
          <p:cNvSpPr/>
          <p:nvPr/>
        </p:nvSpPr>
        <p:spPr bwMode="auto">
          <a:xfrm>
            <a:off x="6265228" y="1698943"/>
            <a:ext cx="490093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l"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l" defTabSz="323215">
              <a:lnSpc>
                <a:spcPct val="200000"/>
              </a:lnSpc>
              <a:spcBef>
                <a:spcPts val="850"/>
              </a:spcBef>
              <a:defRPr/>
            </a:pPr>
            <a:endParaRPr lang="zh-CN" altLang="en-US" sz="1400" dirty="0">
              <a:solidFill>
                <a:schemeClr val="bg1"/>
              </a:solidFill>
              <a:latin typeface="+mn-ea"/>
              <a:cs typeface="+mn-ea"/>
              <a:sym typeface="Arial" panose="020B0604020202020204" pitchFamily="34" charset="0"/>
            </a:endParaRPr>
          </a:p>
        </p:txBody>
      </p:sp>
      <p:pic>
        <p:nvPicPr>
          <p:cNvPr id="8" name="图片 7" descr="11f3c82dd738919aa6a30e876159f974"/>
          <p:cNvPicPr>
            <a:picLocks noChangeAspect="1"/>
          </p:cNvPicPr>
          <p:nvPr/>
        </p:nvPicPr>
        <p:blipFill>
          <a:blip r:embed="rId4"/>
          <a:stretch>
            <a:fillRect/>
          </a:stretch>
        </p:blipFill>
        <p:spPr>
          <a:xfrm>
            <a:off x="655320" y="1932940"/>
            <a:ext cx="4401820" cy="3521710"/>
          </a:xfrm>
          <a:prstGeom prst="rect">
            <a:avLst/>
          </a:prstGeom>
        </p:spPr>
      </p:pic>
      <p:pic>
        <p:nvPicPr>
          <p:cNvPr id="9" name="图片 8" descr="11f3c82dd738919aa6a30e876159f974"/>
          <p:cNvPicPr>
            <a:picLocks noChangeAspect="1"/>
          </p:cNvPicPr>
          <p:nvPr/>
        </p:nvPicPr>
        <p:blipFill>
          <a:blip r:embed="rId4"/>
          <a:stretch>
            <a:fillRect/>
          </a:stretch>
        </p:blipFill>
        <p:spPr>
          <a:xfrm>
            <a:off x="3703320" y="2103120"/>
            <a:ext cx="1353820" cy="1083310"/>
          </a:xfrm>
          <a:prstGeom prst="rect">
            <a:avLst/>
          </a:prstGeom>
        </p:spPr>
      </p:pic>
      <p:pic>
        <p:nvPicPr>
          <p:cNvPr id="10" name="图片 9" descr="11f3c82dd738919aa6a30e876159f974"/>
          <p:cNvPicPr>
            <a:picLocks noChangeAspect="1"/>
          </p:cNvPicPr>
          <p:nvPr/>
        </p:nvPicPr>
        <p:blipFill>
          <a:blip r:embed="rId4"/>
          <a:stretch>
            <a:fillRect/>
          </a:stretch>
        </p:blipFill>
        <p:spPr>
          <a:xfrm>
            <a:off x="1480185" y="4709160"/>
            <a:ext cx="720090" cy="576580"/>
          </a:xfrm>
          <a:prstGeom prst="rect">
            <a:avLst/>
          </a:prstGeom>
        </p:spPr>
      </p:pic>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12700" y="-2984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469505" y="33020"/>
            <a:ext cx="4013200" cy="6807200"/>
          </a:xfrm>
          <a:prstGeom prst="rect">
            <a:avLst/>
          </a:prstGeom>
          <a:solidFill>
            <a:srgbClr val="A111BA">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165850" y="1692275"/>
            <a:ext cx="5824855" cy="3234055"/>
          </a:xfrm>
          <a:prstGeom prst="rect">
            <a:avLst/>
          </a:prstGeom>
          <a:noFill/>
          <a:ln>
            <a:gradFill>
              <a:gsLst>
                <a:gs pos="0">
                  <a:srgbClr val="B713D3">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800215" y="1024255"/>
            <a:ext cx="3853180" cy="4815840"/>
            <a:chOff x="10709" y="1613"/>
            <a:chExt cx="6068" cy="7584"/>
          </a:xfrm>
        </p:grpSpPr>
        <p:pic>
          <p:nvPicPr>
            <p:cNvPr id="5" name="图片 4" descr="gage-walker-723461-unsplash"/>
            <p:cNvPicPr>
              <a:picLocks noChangeAspect="1"/>
            </p:cNvPicPr>
            <p:nvPr/>
          </p:nvPicPr>
          <p:blipFill>
            <a:blip r:embed="rId3">
              <a:lum bright="-6000"/>
            </a:blip>
            <a:stretch>
              <a:fillRect/>
            </a:stretch>
          </p:blipFill>
          <p:spPr>
            <a:xfrm>
              <a:off x="10709" y="1613"/>
              <a:ext cx="6056" cy="7572"/>
            </a:xfrm>
            <a:prstGeom prst="rect">
              <a:avLst/>
            </a:prstGeom>
          </p:spPr>
        </p:pic>
        <p:sp>
          <p:nvSpPr>
            <p:cNvPr id="12" name="矩形 11"/>
            <p:cNvSpPr/>
            <p:nvPr/>
          </p:nvSpPr>
          <p:spPr>
            <a:xfrm>
              <a:off x="10709" y="1625"/>
              <a:ext cx="6068" cy="7573"/>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AutoShape 25"/>
          <p:cNvSpPr/>
          <p:nvPr/>
        </p:nvSpPr>
        <p:spPr bwMode="auto">
          <a:xfrm>
            <a:off x="583565" y="2267585"/>
            <a:ext cx="490093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r" defTabSz="323215">
              <a:lnSpc>
                <a:spcPct val="200000"/>
              </a:lnSpc>
              <a:spcBef>
                <a:spcPts val="850"/>
              </a:spcBef>
              <a:defRPr/>
            </a:pPr>
            <a:endParaRPr lang="zh-CN" altLang="en-US" sz="1400" dirty="0">
              <a:solidFill>
                <a:schemeClr val="bg1"/>
              </a:solidFill>
              <a:latin typeface="+mn-ea"/>
              <a:cs typeface="+mn-ea"/>
              <a:sym typeface="Arial" panose="020B0604020202020204" pitchFamily="34" charset="0"/>
            </a:endParaRPr>
          </a:p>
        </p:txBody>
      </p:sp>
      <p:grpSp>
        <p:nvGrpSpPr>
          <p:cNvPr id="15" name="组合 14"/>
          <p:cNvGrpSpPr/>
          <p:nvPr/>
        </p:nvGrpSpPr>
        <p:grpSpPr>
          <a:xfrm>
            <a:off x="-830580" y="561340"/>
            <a:ext cx="7492365" cy="699135"/>
            <a:chOff x="-3734" y="570"/>
            <a:chExt cx="11799" cy="1101"/>
          </a:xfrm>
        </p:grpSpPr>
        <p:sp>
          <p:nvSpPr>
            <p:cNvPr id="14" name="矩形 13"/>
            <p:cNvSpPr/>
            <p:nvPr/>
          </p:nvSpPr>
          <p:spPr>
            <a:xfrm>
              <a:off x="-3152" y="1431"/>
              <a:ext cx="707"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2" name="矩形 31"/>
            <p:cNvSpPr/>
            <p:nvPr/>
          </p:nvSpPr>
          <p:spPr>
            <a:xfrm>
              <a:off x="-1563" y="570"/>
              <a:ext cx="816"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3" name="矩形 32"/>
            <p:cNvSpPr/>
            <p:nvPr/>
          </p:nvSpPr>
          <p:spPr>
            <a:xfrm>
              <a:off x="-3734" y="882"/>
              <a:ext cx="816"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4" name="矩形 33"/>
            <p:cNvSpPr/>
            <p:nvPr/>
          </p:nvSpPr>
          <p:spPr>
            <a:xfrm>
              <a:off x="2178" y="1551"/>
              <a:ext cx="34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5" name="矩形 34"/>
            <p:cNvSpPr/>
            <p:nvPr/>
          </p:nvSpPr>
          <p:spPr>
            <a:xfrm>
              <a:off x="154" y="690"/>
              <a:ext cx="894"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6" name="矩形 35"/>
            <p:cNvSpPr/>
            <p:nvPr/>
          </p:nvSpPr>
          <p:spPr>
            <a:xfrm>
              <a:off x="3969" y="1122"/>
              <a:ext cx="894"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7" name="矩形 36"/>
            <p:cNvSpPr/>
            <p:nvPr/>
          </p:nvSpPr>
          <p:spPr>
            <a:xfrm>
              <a:off x="7171" y="1002"/>
              <a:ext cx="894"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8" name="矩形 37"/>
            <p:cNvSpPr/>
            <p:nvPr/>
          </p:nvSpPr>
          <p:spPr>
            <a:xfrm>
              <a:off x="7171" y="1551"/>
              <a:ext cx="313"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p:tgtEl>
                                          <p:spTgt spid="15"/>
                                        </p:tgtEl>
                                        <p:attrNameLst>
                                          <p:attrName>ppt_y</p:attrName>
                                        </p:attrNameLst>
                                      </p:cBhvr>
                                      <p:tavLst>
                                        <p:tav tm="0">
                                          <p:val>
                                            <p:strVal val="#ppt_y+#ppt_h*1.125000"/>
                                          </p:val>
                                        </p:tav>
                                        <p:tav tm="100000">
                                          <p:val>
                                            <p:strVal val="#ppt_y"/>
                                          </p:val>
                                        </p:tav>
                                      </p:tavLst>
                                    </p:anim>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12700" y="1203960"/>
            <a:ext cx="12216765" cy="444944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jesus-in-taiwan-365865-unsplash"/>
          <p:cNvPicPr>
            <a:picLocks noChangeAspect="1"/>
          </p:cNvPicPr>
          <p:nvPr/>
        </p:nvPicPr>
        <p:blipFill>
          <a:blip r:embed="rId3"/>
          <a:stretch>
            <a:fillRect/>
          </a:stretch>
        </p:blipFill>
        <p:spPr>
          <a:xfrm>
            <a:off x="1250950" y="329565"/>
            <a:ext cx="4137025" cy="6197600"/>
          </a:xfrm>
          <a:prstGeom prst="rect">
            <a:avLst/>
          </a:prstGeom>
        </p:spPr>
      </p:pic>
      <p:grpSp>
        <p:nvGrpSpPr>
          <p:cNvPr id="8" name="组合 7"/>
          <p:cNvGrpSpPr/>
          <p:nvPr/>
        </p:nvGrpSpPr>
        <p:grpSpPr>
          <a:xfrm>
            <a:off x="6680200" y="1577340"/>
            <a:ext cx="4564974" cy="1040130"/>
            <a:chOff x="5049" y="3908"/>
            <a:chExt cx="9748" cy="1638"/>
          </a:xfrm>
        </p:grpSpPr>
        <p:sp>
          <p:nvSpPr>
            <p:cNvPr id="9" name="矩形 8"/>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3" name="组合 12"/>
            <p:cNvGrpSpPr/>
            <p:nvPr/>
          </p:nvGrpSpPr>
          <p:grpSpPr>
            <a:xfrm>
              <a:off x="5400" y="3908"/>
              <a:ext cx="8917" cy="1638"/>
              <a:chOff x="6000" y="4508"/>
              <a:chExt cx="6838" cy="1638"/>
            </a:xfrm>
          </p:grpSpPr>
          <p:sp>
            <p:nvSpPr>
              <p:cNvPr id="10" name="文本框 9"/>
              <p:cNvSpPr txBox="1"/>
              <p:nvPr/>
            </p:nvSpPr>
            <p:spPr>
              <a:xfrm>
                <a:off x="6160" y="4548"/>
                <a:ext cx="6678" cy="1598"/>
              </a:xfrm>
              <a:prstGeom prst="rect">
                <a:avLst/>
              </a:prstGeom>
              <a:noFill/>
            </p:spPr>
            <p:txBody>
              <a:bodyPr wrap="square" rtlCol="0">
                <a:spAutoFit/>
              </a:bodyPr>
              <a:lstStyle/>
              <a:p>
                <a:pPr algn="ctr"/>
                <a:r>
                  <a:rPr lang="en-US" altLang="zh-CN" sz="6000" b="1" i="1">
                    <a:solidFill>
                      <a:schemeClr val="bg2">
                        <a:lumMod val="75000"/>
                      </a:schemeClr>
                    </a:solidFill>
                    <a:latin typeface="叶根友神工体" panose="02010601030101010101" charset="-122"/>
                    <a:ea typeface="叶根友神工体" panose="02010601030101010101" charset="-122"/>
                  </a:rPr>
                  <a:t>FASHION</a:t>
                </a:r>
              </a:p>
            </p:txBody>
          </p:sp>
          <p:sp>
            <p:nvSpPr>
              <p:cNvPr id="16" name="文本框 15"/>
              <p:cNvSpPr txBox="1"/>
              <p:nvPr/>
            </p:nvSpPr>
            <p:spPr>
              <a:xfrm>
                <a:off x="6000" y="4525"/>
                <a:ext cx="6678" cy="1598"/>
              </a:xfrm>
              <a:prstGeom prst="rect">
                <a:avLst/>
              </a:prstGeom>
              <a:noFill/>
            </p:spPr>
            <p:txBody>
              <a:bodyPr wrap="square" rtlCol="0">
                <a:spAutoFit/>
              </a:bodyPr>
              <a:lstStyle/>
              <a:p>
                <a:pPr algn="ctr"/>
                <a:r>
                  <a:rPr lang="en-US" altLang="zh-CN" sz="6000" b="1" i="1">
                    <a:solidFill>
                      <a:srgbClr val="A111BA"/>
                    </a:solidFill>
                    <a:latin typeface="叶根友神工体" panose="02010601030101010101" charset="-122"/>
                    <a:ea typeface="叶根友神工体" panose="02010601030101010101" charset="-122"/>
                  </a:rPr>
                  <a:t>FASHION</a:t>
                </a:r>
              </a:p>
            </p:txBody>
          </p:sp>
          <p:sp>
            <p:nvSpPr>
              <p:cNvPr id="17" name="文本框 16"/>
              <p:cNvSpPr txBox="1"/>
              <p:nvPr/>
            </p:nvSpPr>
            <p:spPr>
              <a:xfrm>
                <a:off x="6100" y="4508"/>
                <a:ext cx="6678" cy="1598"/>
              </a:xfrm>
              <a:prstGeom prst="rect">
                <a:avLst/>
              </a:prstGeom>
              <a:noFill/>
            </p:spPr>
            <p:txBody>
              <a:bodyPr wrap="square" rtlCol="0">
                <a:spAutoFit/>
              </a:bodyPr>
              <a:lstStyle/>
              <a:p>
                <a:pPr algn="ctr"/>
                <a:r>
                  <a:rPr lang="en-US" altLang="zh-CN" sz="6000" b="1" i="1" dirty="0">
                    <a:solidFill>
                      <a:schemeClr val="bg1"/>
                    </a:solidFill>
                    <a:latin typeface="叶根友神工体" panose="02010601030101010101" charset="-122"/>
                    <a:ea typeface="叶根友神工体" panose="02010601030101010101" charset="-122"/>
                  </a:rPr>
                  <a:t>FASHION</a:t>
                </a:r>
              </a:p>
            </p:txBody>
          </p:sp>
        </p:grpSp>
        <p:sp>
          <p:nvSpPr>
            <p:cNvPr id="20" name="矩形 19"/>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1" name="矩形 20"/>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2" name="矩形 21"/>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3" name="矩形 22"/>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4" name="矩形 23"/>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6" name="矩形 25"/>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7" name="AutoShape 25"/>
          <p:cNvSpPr/>
          <p:nvPr/>
        </p:nvSpPr>
        <p:spPr bwMode="auto">
          <a:xfrm>
            <a:off x="5833745" y="3051175"/>
            <a:ext cx="574802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矩形 4"/>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04850" y="-6350"/>
            <a:ext cx="4102100" cy="68573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284605" y="704850"/>
            <a:ext cx="5626100" cy="4743450"/>
            <a:chOff x="2023" y="1110"/>
            <a:chExt cx="8860" cy="7470"/>
          </a:xfrm>
        </p:grpSpPr>
        <p:sp>
          <p:nvSpPr>
            <p:cNvPr id="22" name="矩形 21"/>
            <p:cNvSpPr/>
            <p:nvPr/>
          </p:nvSpPr>
          <p:spPr>
            <a:xfrm>
              <a:off x="2023" y="1110"/>
              <a:ext cx="3600" cy="6361"/>
            </a:xfrm>
            <a:prstGeom prst="rect">
              <a:avLst/>
            </a:prstGeom>
            <a:noFill/>
            <a:ln w="28575">
              <a:solidFill>
                <a:srgbClr val="A11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763" y="2220"/>
              <a:ext cx="7120" cy="6361"/>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jesus-in-taiwan-365865-unsplash"/>
          <p:cNvPicPr>
            <a:picLocks noChangeAspect="1"/>
          </p:cNvPicPr>
          <p:nvPr/>
        </p:nvPicPr>
        <p:blipFill>
          <a:blip r:embed="rId3"/>
          <a:srcRect l="-34373" t="4533" r="34373" b="-4533"/>
          <a:stretch>
            <a:fillRect/>
          </a:stretch>
        </p:blipFill>
        <p:spPr>
          <a:xfrm>
            <a:off x="1094105" y="2152015"/>
            <a:ext cx="2992755" cy="4483100"/>
          </a:xfrm>
          <a:prstGeom prst="rect">
            <a:avLst/>
          </a:prstGeom>
        </p:spPr>
      </p:pic>
      <p:pic>
        <p:nvPicPr>
          <p:cNvPr id="20" name="图片 19" descr="jesus-in-taiwan-365865-unsplash"/>
          <p:cNvPicPr>
            <a:picLocks noChangeAspect="1"/>
          </p:cNvPicPr>
          <p:nvPr/>
        </p:nvPicPr>
        <p:blipFill>
          <a:blip r:embed="rId3"/>
          <a:srcRect l="64078" t="4533" r="-64078" b="-4533"/>
          <a:stretch>
            <a:fillRect/>
          </a:stretch>
        </p:blipFill>
        <p:spPr>
          <a:xfrm>
            <a:off x="4294505" y="704850"/>
            <a:ext cx="3373755" cy="5053965"/>
          </a:xfrm>
          <a:prstGeom prst="rect">
            <a:avLst/>
          </a:prstGeom>
        </p:spPr>
      </p:pic>
      <p:sp>
        <p:nvSpPr>
          <p:cNvPr id="29" name="文本框 28"/>
          <p:cNvSpPr txBox="1"/>
          <p:nvPr/>
        </p:nvSpPr>
        <p:spPr>
          <a:xfrm>
            <a:off x="8658860" y="1633220"/>
            <a:ext cx="1084580" cy="1198880"/>
          </a:xfrm>
          <a:prstGeom prst="rect">
            <a:avLst/>
          </a:prstGeom>
          <a:noFill/>
        </p:spPr>
        <p:txBody>
          <a:bodyPr wrap="square" rtlCol="0">
            <a:spAutoFit/>
          </a:bodyPr>
          <a:lstStyle/>
          <a:p>
            <a:r>
              <a:rPr lang="en-US" altLang="zh-CN" sz="7200" dirty="0">
                <a:solidFill>
                  <a:schemeClr val="bg1"/>
                </a:solidFill>
                <a:latin typeface="+mn-ea"/>
              </a:rPr>
              <a:t>4</a:t>
            </a:r>
            <a:endParaRPr lang="zh-CN" altLang="en-US" sz="7200" dirty="0">
              <a:solidFill>
                <a:schemeClr val="bg1"/>
              </a:solidFill>
              <a:latin typeface="+mn-ea"/>
            </a:endParaRPr>
          </a:p>
        </p:txBody>
      </p:sp>
      <p:sp>
        <p:nvSpPr>
          <p:cNvPr id="33" name="文本框 32"/>
          <p:cNvSpPr txBox="1"/>
          <p:nvPr/>
        </p:nvSpPr>
        <p:spPr>
          <a:xfrm>
            <a:off x="7668260" y="3364230"/>
            <a:ext cx="3818890" cy="646331"/>
          </a:xfrm>
          <a:prstGeom prst="rect">
            <a:avLst/>
          </a:prstGeom>
          <a:noFill/>
        </p:spPr>
        <p:txBody>
          <a:bodyPr wrap="square" rtlCol="0">
            <a:spAutoFit/>
          </a:bodyPr>
          <a:lstStyle/>
          <a:p>
            <a:r>
              <a:rPr lang="zh-CN" altLang="en-US" sz="3600" dirty="0">
                <a:solidFill>
                  <a:schemeClr val="bg1"/>
                </a:solidFill>
                <a:latin typeface="+mn-ea"/>
              </a:rPr>
              <a:t>Enter the title</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8" presetClass="entr" presetSubtype="16"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amond(in)">
                                      <p:cBhvr>
                                        <p:cTn id="26" dur="500"/>
                                        <p:tgtEl>
                                          <p:spTgt spid="29"/>
                                        </p:tgtEl>
                                      </p:cBhvr>
                                    </p:animEffect>
                                  </p:childTnLst>
                                </p:cTn>
                              </p:par>
                            </p:childTnLst>
                          </p:cTn>
                        </p:par>
                        <p:par>
                          <p:cTn id="27" fill="hold">
                            <p:stCondLst>
                              <p:cond delay="2500"/>
                            </p:stCondLst>
                            <p:childTnLst>
                              <p:par>
                                <p:cTn id="28" presetID="8" presetClass="entr" presetSubtype="16"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amond(i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矩形 1"/>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rot="240000">
            <a:off x="-1430020" y="-857250"/>
            <a:ext cx="7112000" cy="7112000"/>
          </a:xfrm>
          <a:prstGeom prst="ellipse">
            <a:avLst/>
          </a:prstGeom>
          <a:blipFill rotWithShape="1">
            <a:blip r:embed="rId3">
              <a:alphaModFix amt="5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6948805" y="775335"/>
            <a:ext cx="4197350" cy="1014730"/>
            <a:chOff x="11216" y="2242"/>
            <a:chExt cx="5047" cy="1598"/>
          </a:xfrm>
        </p:grpSpPr>
        <p:sp>
          <p:nvSpPr>
            <p:cNvPr id="14" name="文本框 13"/>
            <p:cNvSpPr txBox="1"/>
            <p:nvPr/>
          </p:nvSpPr>
          <p:spPr>
            <a:xfrm>
              <a:off x="11216" y="2242"/>
              <a:ext cx="4907" cy="1598"/>
            </a:xfrm>
            <a:prstGeom prst="rect">
              <a:avLst/>
            </a:prstGeom>
            <a:noFill/>
          </p:spPr>
          <p:txBody>
            <a:bodyPr wrap="square" rtlCol="0">
              <a:spAutoFit/>
            </a:bodyPr>
            <a:lstStyle/>
            <a:p>
              <a:pPr algn="dist"/>
              <a:r>
                <a:rPr lang="en-US" altLang="zh-CN" sz="6000" b="1" i="1">
                  <a:solidFill>
                    <a:srgbClr val="00CEE6"/>
                  </a:solidFill>
                  <a:latin typeface="叶根友神工体" panose="02010601030101010101" charset="-122"/>
                  <a:ea typeface="叶根友神工体" panose="02010601030101010101" charset="-122"/>
                </a:rPr>
                <a:t>CONTENT</a:t>
              </a:r>
            </a:p>
          </p:txBody>
        </p:sp>
        <p:sp>
          <p:nvSpPr>
            <p:cNvPr id="23" name="文本框 22"/>
            <p:cNvSpPr txBox="1"/>
            <p:nvPr/>
          </p:nvSpPr>
          <p:spPr>
            <a:xfrm>
              <a:off x="11356" y="2242"/>
              <a:ext cx="4907" cy="1598"/>
            </a:xfrm>
            <a:prstGeom prst="rect">
              <a:avLst/>
            </a:prstGeom>
            <a:noFill/>
          </p:spPr>
          <p:txBody>
            <a:bodyPr wrap="square" rtlCol="0">
              <a:spAutoFit/>
            </a:bodyPr>
            <a:lstStyle/>
            <a:p>
              <a:pPr algn="dist"/>
              <a:r>
                <a:rPr lang="en-US" altLang="zh-CN" sz="6000" b="1" i="1">
                  <a:solidFill>
                    <a:srgbClr val="A111BA"/>
                  </a:solidFill>
                  <a:latin typeface="叶根友神工体" panose="02010601030101010101" charset="-122"/>
                  <a:ea typeface="叶根友神工体" panose="02010601030101010101" charset="-122"/>
                </a:rPr>
                <a:t>CONTENT</a:t>
              </a:r>
            </a:p>
          </p:txBody>
        </p:sp>
        <p:sp>
          <p:nvSpPr>
            <p:cNvPr id="7" name="文本框 6"/>
            <p:cNvSpPr txBox="1"/>
            <p:nvPr/>
          </p:nvSpPr>
          <p:spPr>
            <a:xfrm>
              <a:off x="11276" y="2242"/>
              <a:ext cx="4907" cy="1598"/>
            </a:xfrm>
            <a:prstGeom prst="rect">
              <a:avLst/>
            </a:prstGeom>
            <a:noFill/>
          </p:spPr>
          <p:txBody>
            <a:bodyPr wrap="square" rtlCol="0">
              <a:spAutoFit/>
            </a:bodyPr>
            <a:lstStyle/>
            <a:p>
              <a:pPr algn="dist"/>
              <a:r>
                <a:rPr lang="en-US" altLang="zh-CN" sz="6000" b="1" i="1">
                  <a:solidFill>
                    <a:schemeClr val="bg1"/>
                  </a:solidFill>
                  <a:latin typeface="叶根友神工体" panose="02010601030101010101" charset="-122"/>
                  <a:ea typeface="叶根友神工体" panose="02010601030101010101" charset="-122"/>
                </a:rPr>
                <a:t>CONTENT</a:t>
              </a:r>
            </a:p>
          </p:txBody>
        </p:sp>
      </p:grpSp>
      <p:sp>
        <p:nvSpPr>
          <p:cNvPr id="25" name="五边形 24"/>
          <p:cNvSpPr/>
          <p:nvPr/>
        </p:nvSpPr>
        <p:spPr>
          <a:xfrm>
            <a:off x="7557135" y="2201545"/>
            <a:ext cx="4081145" cy="580390"/>
          </a:xfrm>
          <a:prstGeom prst="homePlate">
            <a:avLst/>
          </a:prstGeom>
          <a:gradFill>
            <a:gsLst>
              <a:gs pos="0">
                <a:schemeClr val="bg2">
                  <a:lumMod val="25000"/>
                  <a:alpha val="54000"/>
                </a:schemeClr>
              </a:gs>
              <a:gs pos="94000">
                <a:srgbClr val="7030A0">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五边形 25"/>
          <p:cNvSpPr/>
          <p:nvPr/>
        </p:nvSpPr>
        <p:spPr>
          <a:xfrm>
            <a:off x="7557135" y="3248660"/>
            <a:ext cx="4081145" cy="580390"/>
          </a:xfrm>
          <a:prstGeom prst="homePlate">
            <a:avLst/>
          </a:prstGeom>
          <a:gradFill>
            <a:gsLst>
              <a:gs pos="0">
                <a:schemeClr val="bg2">
                  <a:lumMod val="25000"/>
                  <a:alpha val="54000"/>
                </a:schemeClr>
              </a:gs>
              <a:gs pos="94000">
                <a:srgbClr val="7030A0">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五边形 26"/>
          <p:cNvSpPr/>
          <p:nvPr/>
        </p:nvSpPr>
        <p:spPr>
          <a:xfrm>
            <a:off x="7557135" y="4221480"/>
            <a:ext cx="4081145" cy="580390"/>
          </a:xfrm>
          <a:prstGeom prst="homePlate">
            <a:avLst/>
          </a:prstGeom>
          <a:gradFill>
            <a:gsLst>
              <a:gs pos="0">
                <a:schemeClr val="bg2">
                  <a:lumMod val="25000"/>
                  <a:alpha val="54000"/>
                </a:schemeClr>
              </a:gs>
              <a:gs pos="94000">
                <a:srgbClr val="7030A0">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五边形 27"/>
          <p:cNvSpPr/>
          <p:nvPr/>
        </p:nvSpPr>
        <p:spPr>
          <a:xfrm>
            <a:off x="7613650" y="5194300"/>
            <a:ext cx="4081145" cy="580390"/>
          </a:xfrm>
          <a:prstGeom prst="homePlate">
            <a:avLst/>
          </a:prstGeom>
          <a:gradFill>
            <a:gsLst>
              <a:gs pos="0">
                <a:schemeClr val="bg2">
                  <a:lumMod val="25000"/>
                  <a:alpha val="54000"/>
                </a:schemeClr>
              </a:gs>
              <a:gs pos="94000">
                <a:srgbClr val="7030A0">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363970" y="2107565"/>
            <a:ext cx="729615" cy="768350"/>
          </a:xfrm>
          <a:prstGeom prst="rect">
            <a:avLst/>
          </a:prstGeom>
          <a:noFill/>
        </p:spPr>
        <p:txBody>
          <a:bodyPr wrap="square" rtlCol="0">
            <a:spAutoFit/>
          </a:bodyPr>
          <a:lstStyle/>
          <a:p>
            <a:r>
              <a:rPr lang="en-US" altLang="zh-CN" sz="4400" dirty="0">
                <a:solidFill>
                  <a:schemeClr val="bg1"/>
                </a:solidFill>
                <a:latin typeface="+mn-ea"/>
              </a:rPr>
              <a:t>1</a:t>
            </a:r>
            <a:endParaRPr lang="zh-CN" altLang="en-US" sz="4400" dirty="0">
              <a:solidFill>
                <a:schemeClr val="bg1"/>
              </a:solidFill>
              <a:latin typeface="+mn-ea"/>
            </a:endParaRPr>
          </a:p>
        </p:txBody>
      </p:sp>
      <p:sp>
        <p:nvSpPr>
          <p:cNvPr id="30" name="文本框 29"/>
          <p:cNvSpPr txBox="1"/>
          <p:nvPr/>
        </p:nvSpPr>
        <p:spPr>
          <a:xfrm>
            <a:off x="6363970" y="3154680"/>
            <a:ext cx="729615" cy="768350"/>
          </a:xfrm>
          <a:prstGeom prst="rect">
            <a:avLst/>
          </a:prstGeom>
          <a:noFill/>
        </p:spPr>
        <p:txBody>
          <a:bodyPr wrap="square" rtlCol="0">
            <a:spAutoFit/>
          </a:bodyPr>
          <a:lstStyle/>
          <a:p>
            <a:r>
              <a:rPr lang="en-US" altLang="zh-CN" sz="4400" dirty="0">
                <a:solidFill>
                  <a:schemeClr val="bg1"/>
                </a:solidFill>
                <a:latin typeface="+mn-ea"/>
              </a:rPr>
              <a:t>2</a:t>
            </a:r>
            <a:endParaRPr lang="zh-CN" altLang="en-US" sz="4400" dirty="0">
              <a:solidFill>
                <a:schemeClr val="bg1"/>
              </a:solidFill>
              <a:latin typeface="+mn-ea"/>
            </a:endParaRPr>
          </a:p>
        </p:txBody>
      </p:sp>
      <p:sp>
        <p:nvSpPr>
          <p:cNvPr id="31" name="文本框 30"/>
          <p:cNvSpPr txBox="1"/>
          <p:nvPr/>
        </p:nvSpPr>
        <p:spPr>
          <a:xfrm>
            <a:off x="6363970" y="4168775"/>
            <a:ext cx="729615" cy="768350"/>
          </a:xfrm>
          <a:prstGeom prst="rect">
            <a:avLst/>
          </a:prstGeom>
          <a:noFill/>
        </p:spPr>
        <p:txBody>
          <a:bodyPr wrap="square" rtlCol="0">
            <a:spAutoFit/>
          </a:bodyPr>
          <a:lstStyle/>
          <a:p>
            <a:r>
              <a:rPr lang="en-US" altLang="zh-CN" sz="4400" dirty="0">
                <a:solidFill>
                  <a:schemeClr val="bg1"/>
                </a:solidFill>
                <a:latin typeface="+mn-ea"/>
              </a:rPr>
              <a:t>3</a:t>
            </a:r>
            <a:endParaRPr lang="zh-CN" altLang="en-US" sz="4400" dirty="0">
              <a:solidFill>
                <a:schemeClr val="bg1"/>
              </a:solidFill>
              <a:latin typeface="+mn-ea"/>
            </a:endParaRPr>
          </a:p>
        </p:txBody>
      </p:sp>
      <p:sp>
        <p:nvSpPr>
          <p:cNvPr id="32" name="文本框 31"/>
          <p:cNvSpPr txBox="1"/>
          <p:nvPr/>
        </p:nvSpPr>
        <p:spPr>
          <a:xfrm>
            <a:off x="6363970" y="5180330"/>
            <a:ext cx="729615" cy="768350"/>
          </a:xfrm>
          <a:prstGeom prst="rect">
            <a:avLst/>
          </a:prstGeom>
          <a:noFill/>
        </p:spPr>
        <p:txBody>
          <a:bodyPr wrap="square" rtlCol="0">
            <a:spAutoFit/>
          </a:bodyPr>
          <a:lstStyle/>
          <a:p>
            <a:r>
              <a:rPr lang="en-US" altLang="zh-CN" sz="4400" dirty="0">
                <a:solidFill>
                  <a:schemeClr val="bg1"/>
                </a:solidFill>
                <a:latin typeface="+mn-ea"/>
              </a:rPr>
              <a:t>4</a:t>
            </a:r>
            <a:endParaRPr lang="zh-CN" altLang="en-US" sz="4400" dirty="0">
              <a:solidFill>
                <a:schemeClr val="bg1"/>
              </a:solidFill>
              <a:latin typeface="+mn-ea"/>
            </a:endParaRPr>
          </a:p>
        </p:txBody>
      </p:sp>
      <p:sp>
        <p:nvSpPr>
          <p:cNvPr id="33" name="文本框 32"/>
          <p:cNvSpPr txBox="1"/>
          <p:nvPr/>
        </p:nvSpPr>
        <p:spPr>
          <a:xfrm>
            <a:off x="7680960" y="2245943"/>
            <a:ext cx="2736215" cy="461665"/>
          </a:xfrm>
          <a:prstGeom prst="rect">
            <a:avLst/>
          </a:prstGeom>
          <a:noFill/>
        </p:spPr>
        <p:txBody>
          <a:bodyPr wrap="square" rtlCol="0">
            <a:spAutoFit/>
          </a:bodyPr>
          <a:lstStyle/>
          <a:p>
            <a:pPr algn="dist"/>
            <a:r>
              <a:rPr lang="zh-CN" altLang="en-US" sz="2400" dirty="0">
                <a:solidFill>
                  <a:schemeClr val="bg1"/>
                </a:solidFill>
                <a:latin typeface="+mn-ea"/>
              </a:rPr>
              <a:t>Enter the title</a:t>
            </a:r>
          </a:p>
        </p:txBody>
      </p:sp>
      <p:sp>
        <p:nvSpPr>
          <p:cNvPr id="34" name="文本框 33"/>
          <p:cNvSpPr txBox="1"/>
          <p:nvPr/>
        </p:nvSpPr>
        <p:spPr>
          <a:xfrm>
            <a:off x="7680960" y="3293058"/>
            <a:ext cx="2736215" cy="461665"/>
          </a:xfrm>
          <a:prstGeom prst="rect">
            <a:avLst/>
          </a:prstGeom>
          <a:noFill/>
        </p:spPr>
        <p:txBody>
          <a:bodyPr wrap="square" rtlCol="0">
            <a:spAutoFit/>
          </a:bodyPr>
          <a:lstStyle/>
          <a:p>
            <a:pPr algn="dist"/>
            <a:r>
              <a:rPr lang="zh-CN" altLang="en-US" sz="2400">
                <a:solidFill>
                  <a:schemeClr val="bg1"/>
                </a:solidFill>
                <a:latin typeface="+mn-ea"/>
              </a:rPr>
              <a:t>Enter the title</a:t>
            </a:r>
          </a:p>
        </p:txBody>
      </p:sp>
      <p:sp>
        <p:nvSpPr>
          <p:cNvPr id="35" name="文本框 34"/>
          <p:cNvSpPr txBox="1"/>
          <p:nvPr/>
        </p:nvSpPr>
        <p:spPr>
          <a:xfrm>
            <a:off x="7680960" y="4279848"/>
            <a:ext cx="2736215" cy="461665"/>
          </a:xfrm>
          <a:prstGeom prst="rect">
            <a:avLst/>
          </a:prstGeom>
          <a:noFill/>
        </p:spPr>
        <p:txBody>
          <a:bodyPr wrap="square" rtlCol="0">
            <a:spAutoFit/>
          </a:bodyPr>
          <a:lstStyle/>
          <a:p>
            <a:pPr algn="dist"/>
            <a:r>
              <a:rPr lang="zh-CN" altLang="en-US" sz="2400">
                <a:solidFill>
                  <a:schemeClr val="bg1"/>
                </a:solidFill>
                <a:latin typeface="+mn-ea"/>
              </a:rPr>
              <a:t>Enter the title</a:t>
            </a:r>
          </a:p>
        </p:txBody>
      </p:sp>
      <p:sp>
        <p:nvSpPr>
          <p:cNvPr id="36" name="文本框 35"/>
          <p:cNvSpPr txBox="1"/>
          <p:nvPr/>
        </p:nvSpPr>
        <p:spPr>
          <a:xfrm>
            <a:off x="7737475" y="5238698"/>
            <a:ext cx="2736215" cy="461665"/>
          </a:xfrm>
          <a:prstGeom prst="rect">
            <a:avLst/>
          </a:prstGeom>
          <a:noFill/>
        </p:spPr>
        <p:txBody>
          <a:bodyPr wrap="square" rtlCol="0">
            <a:spAutoFit/>
          </a:bodyPr>
          <a:lstStyle/>
          <a:p>
            <a:pPr algn="dist"/>
            <a:r>
              <a:rPr lang="zh-CN" altLang="en-US" sz="2400">
                <a:solidFill>
                  <a:schemeClr val="bg1"/>
                </a:solidFill>
                <a:latin typeface="+mn-ea"/>
              </a:rPr>
              <a:t>Enter the title</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矩形 1"/>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p:nvPr/>
        </p:nvSpPr>
        <p:spPr>
          <a:xfrm>
            <a:off x="5210810" y="17145"/>
            <a:ext cx="6146800" cy="6824345"/>
          </a:xfrm>
          <a:prstGeom prst="parallelogram">
            <a:avLst/>
          </a:prstGeom>
          <a:noFill/>
          <a:ln>
            <a:gradFill>
              <a:gsLst>
                <a:gs pos="0">
                  <a:srgbClr val="CB15EA">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tom-roberts-331804-unsplash"/>
          <p:cNvPicPr>
            <a:picLocks noChangeAspect="1"/>
          </p:cNvPicPr>
          <p:nvPr/>
        </p:nvPicPr>
        <p:blipFill>
          <a:blip r:embed="rId3"/>
          <a:srcRect l="17094" t="641" r="13090" b="-641"/>
          <a:stretch>
            <a:fillRect/>
          </a:stretch>
        </p:blipFill>
        <p:spPr>
          <a:xfrm>
            <a:off x="5839460" y="-5715"/>
            <a:ext cx="6397625" cy="6870065"/>
          </a:xfrm>
          <a:prstGeom prst="parallelogram">
            <a:avLst/>
          </a:prstGeom>
        </p:spPr>
      </p:pic>
      <p:grpSp>
        <p:nvGrpSpPr>
          <p:cNvPr id="12" name="组合 11"/>
          <p:cNvGrpSpPr/>
          <p:nvPr/>
        </p:nvGrpSpPr>
        <p:grpSpPr>
          <a:xfrm>
            <a:off x="4874895" y="2008505"/>
            <a:ext cx="2489835" cy="2417445"/>
            <a:chOff x="7507" y="3012"/>
            <a:chExt cx="4507" cy="4376"/>
          </a:xfrm>
        </p:grpSpPr>
        <p:sp>
          <p:nvSpPr>
            <p:cNvPr id="11" name="泪滴形 10"/>
            <p:cNvSpPr/>
            <p:nvPr/>
          </p:nvSpPr>
          <p:spPr>
            <a:xfrm rot="840000">
              <a:off x="7722" y="3012"/>
              <a:ext cx="4293" cy="4293"/>
            </a:xfrm>
            <a:prstGeom prst="teardrop">
              <a:avLst/>
            </a:prstGeom>
            <a:solidFill>
              <a:schemeClr val="accent6">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泪滴形 9"/>
            <p:cNvSpPr/>
            <p:nvPr/>
          </p:nvSpPr>
          <p:spPr>
            <a:xfrm rot="840000">
              <a:off x="7507" y="3096"/>
              <a:ext cx="4293" cy="4293"/>
            </a:xfrm>
            <a:prstGeom prst="teardrop">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5441950" y="2733675"/>
            <a:ext cx="1475105" cy="1014730"/>
          </a:xfrm>
          <a:prstGeom prst="rect">
            <a:avLst/>
          </a:prstGeom>
          <a:noFill/>
        </p:spPr>
        <p:txBody>
          <a:bodyPr wrap="square" rtlCol="0">
            <a:spAutoFit/>
          </a:bodyPr>
          <a:lstStyle/>
          <a:p>
            <a:r>
              <a:rPr lang="en-US" altLang="zh-CN" sz="6000">
                <a:solidFill>
                  <a:schemeClr val="bg1"/>
                </a:solidFill>
                <a:latin typeface="+mn-ea"/>
              </a:rPr>
              <a:t>50%</a:t>
            </a:r>
          </a:p>
        </p:txBody>
      </p:sp>
      <p:sp>
        <p:nvSpPr>
          <p:cNvPr id="27" name="AutoShape 25"/>
          <p:cNvSpPr/>
          <p:nvPr/>
        </p:nvSpPr>
        <p:spPr bwMode="auto">
          <a:xfrm>
            <a:off x="1282434" y="767120"/>
            <a:ext cx="310642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2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descr="h-heyerlein-386302-unsplash"/>
          <p:cNvPicPr>
            <a:picLocks noChangeAspect="1"/>
          </p:cNvPicPr>
          <p:nvPr/>
        </p:nvPicPr>
        <p:blipFill>
          <a:blip r:embed="rId3"/>
          <a:srcRect t="26934" b="23261"/>
          <a:stretch>
            <a:fillRect/>
          </a:stretch>
        </p:blipFill>
        <p:spPr>
          <a:xfrm>
            <a:off x="973455" y="859155"/>
            <a:ext cx="10246360" cy="5510530"/>
          </a:xfrm>
          <a:prstGeom prst="rect">
            <a:avLst/>
          </a:prstGeom>
        </p:spPr>
      </p:pic>
      <p:sp>
        <p:nvSpPr>
          <p:cNvPr id="3" name="矩形 2"/>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25"/>
          <p:cNvSpPr/>
          <p:nvPr/>
        </p:nvSpPr>
        <p:spPr bwMode="auto">
          <a:xfrm>
            <a:off x="8825230" y="668574"/>
            <a:ext cx="2581275"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400" dirty="0">
                <a:ln>
                  <a:noFill/>
                </a:ln>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r>
              <a:rPr lang="zh-CN" altLang="en-US" sz="1400" dirty="0">
                <a:ln>
                  <a:noFill/>
                </a:ln>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a:t>
            </a:r>
          </a:p>
          <a:p>
            <a:pPr algn="ctr" defTabSz="323215">
              <a:lnSpc>
                <a:spcPct val="200000"/>
              </a:lnSpc>
              <a:spcBef>
                <a:spcPts val="850"/>
              </a:spcBef>
              <a:defRPr/>
            </a:pPr>
            <a:endParaRPr lang="zh-CN" altLang="en-US" sz="1400" dirty="0">
              <a:ln>
                <a:noFill/>
              </a:ln>
              <a:solidFill>
                <a:schemeClr val="bg1"/>
              </a:solidFill>
              <a:latin typeface="+mn-ea"/>
              <a:cs typeface="+mn-ea"/>
              <a:sym typeface="Arial" panose="020B0604020202020204" pitchFamily="34" charset="0"/>
            </a:endParaRPr>
          </a:p>
        </p:txBody>
      </p:sp>
      <p:sp>
        <p:nvSpPr>
          <p:cNvPr id="12" name="AutoShape 25"/>
          <p:cNvSpPr/>
          <p:nvPr/>
        </p:nvSpPr>
        <p:spPr bwMode="auto">
          <a:xfrm>
            <a:off x="730250" y="668574"/>
            <a:ext cx="2581275"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400" dirty="0">
                <a:ln>
                  <a:noFill/>
                </a:ln>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r>
              <a:rPr lang="zh-CN" altLang="en-US" sz="1400" dirty="0">
                <a:ln>
                  <a:noFill/>
                </a:ln>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a:t>
            </a:r>
          </a:p>
          <a:p>
            <a:pPr algn="ctr" defTabSz="323215">
              <a:lnSpc>
                <a:spcPct val="200000"/>
              </a:lnSpc>
              <a:spcBef>
                <a:spcPts val="850"/>
              </a:spcBef>
              <a:defRPr/>
            </a:pPr>
            <a:endParaRPr lang="zh-CN" altLang="en-US" sz="1400" dirty="0">
              <a:ln>
                <a:noFill/>
              </a:ln>
              <a:solidFill>
                <a:schemeClr val="bg1"/>
              </a:solidFill>
              <a:latin typeface="+mn-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4445" y="1333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rot="16200000">
            <a:off x="4772025" y="-45720"/>
            <a:ext cx="2719705" cy="7043420"/>
            <a:chOff x="1331640" y="-459432"/>
            <a:chExt cx="2251198" cy="6192688"/>
          </a:xfrm>
        </p:grpSpPr>
        <p:grpSp>
          <p:nvGrpSpPr>
            <p:cNvPr id="17" name="组合 16"/>
            <p:cNvGrpSpPr/>
            <p:nvPr/>
          </p:nvGrpSpPr>
          <p:grpSpPr>
            <a:xfrm>
              <a:off x="2123728" y="697721"/>
              <a:ext cx="1459110" cy="1579151"/>
              <a:chOff x="2123728" y="699777"/>
              <a:chExt cx="2056018" cy="2225167"/>
            </a:xfrm>
          </p:grpSpPr>
          <p:sp>
            <p:nvSpPr>
              <p:cNvPr id="19" name="空心弧 18"/>
              <p:cNvSpPr/>
              <p:nvPr/>
            </p:nvSpPr>
            <p:spPr>
              <a:xfrm>
                <a:off x="2123728" y="699777"/>
                <a:ext cx="2056018" cy="2056018"/>
              </a:xfrm>
              <a:prstGeom prst="blockArc">
                <a:avLst>
                  <a:gd name="adj1" fmla="val 14475132"/>
                  <a:gd name="adj2" fmla="val 45922"/>
                  <a:gd name="adj3" fmla="val 100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p:cNvSpPr/>
              <p:nvPr/>
            </p:nvSpPr>
            <p:spPr>
              <a:xfrm flipV="1">
                <a:off x="2123728" y="868926"/>
                <a:ext cx="2056018" cy="2056018"/>
              </a:xfrm>
              <a:prstGeom prst="blockArc">
                <a:avLst>
                  <a:gd name="adj1" fmla="val 13928781"/>
                  <a:gd name="adj2" fmla="val 45922"/>
                  <a:gd name="adj3" fmla="val 10057"/>
                </a:avLst>
              </a:prstGeom>
              <a:solidFill>
                <a:srgbClr val="073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1" name="组合 20"/>
            <p:cNvGrpSpPr/>
            <p:nvPr/>
          </p:nvGrpSpPr>
          <p:grpSpPr>
            <a:xfrm flipH="1">
              <a:off x="1331640" y="1849849"/>
              <a:ext cx="1459110" cy="1579151"/>
              <a:chOff x="2123728" y="699777"/>
              <a:chExt cx="2056018" cy="2225167"/>
            </a:xfrm>
          </p:grpSpPr>
          <p:sp>
            <p:nvSpPr>
              <p:cNvPr id="22" name="空心弧 21"/>
              <p:cNvSpPr/>
              <p:nvPr/>
            </p:nvSpPr>
            <p:spPr>
              <a:xfrm>
                <a:off x="2123728" y="699777"/>
                <a:ext cx="2056018" cy="2056018"/>
              </a:xfrm>
              <a:prstGeom prst="blockArc">
                <a:avLst>
                  <a:gd name="adj1" fmla="val 14475132"/>
                  <a:gd name="adj2" fmla="val 45922"/>
                  <a:gd name="adj3" fmla="val 10057"/>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空心弧 22"/>
              <p:cNvSpPr/>
              <p:nvPr/>
            </p:nvSpPr>
            <p:spPr>
              <a:xfrm flipV="1">
                <a:off x="2123728" y="868926"/>
                <a:ext cx="2056018" cy="2056018"/>
              </a:xfrm>
              <a:prstGeom prst="blockArc">
                <a:avLst>
                  <a:gd name="adj1" fmla="val 13928781"/>
                  <a:gd name="adj2" fmla="val 45922"/>
                  <a:gd name="adj3" fmla="val 10057"/>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p:cNvGrpSpPr/>
            <p:nvPr/>
          </p:nvGrpSpPr>
          <p:grpSpPr>
            <a:xfrm>
              <a:off x="2123728" y="2996952"/>
              <a:ext cx="1459110" cy="1584176"/>
              <a:chOff x="2123728" y="692696"/>
              <a:chExt cx="2056018" cy="2232248"/>
            </a:xfrm>
          </p:grpSpPr>
          <p:sp>
            <p:nvSpPr>
              <p:cNvPr id="25" name="空心弧 24"/>
              <p:cNvSpPr/>
              <p:nvPr/>
            </p:nvSpPr>
            <p:spPr>
              <a:xfrm>
                <a:off x="2123728" y="692696"/>
                <a:ext cx="2056018" cy="2056018"/>
              </a:xfrm>
              <a:prstGeom prst="blockArc">
                <a:avLst>
                  <a:gd name="adj1" fmla="val 14475132"/>
                  <a:gd name="adj2" fmla="val 45922"/>
                  <a:gd name="adj3" fmla="val 10057"/>
                </a:avLst>
              </a:prstGeom>
              <a:solidFill>
                <a:srgbClr val="073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空心弧 26"/>
              <p:cNvSpPr/>
              <p:nvPr/>
            </p:nvSpPr>
            <p:spPr>
              <a:xfrm flipV="1">
                <a:off x="2123728" y="868926"/>
                <a:ext cx="2056018" cy="2056018"/>
              </a:xfrm>
              <a:prstGeom prst="blockArc">
                <a:avLst>
                  <a:gd name="adj1" fmla="val 13928781"/>
                  <a:gd name="adj2" fmla="val 45922"/>
                  <a:gd name="adj3" fmla="val 10057"/>
                </a:avLst>
              </a:prstGeom>
              <a:solidFill>
                <a:srgbClr val="073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8" name="组合 27"/>
            <p:cNvGrpSpPr/>
            <p:nvPr/>
          </p:nvGrpSpPr>
          <p:grpSpPr>
            <a:xfrm flipH="1">
              <a:off x="1331640" y="4149080"/>
              <a:ext cx="1459110" cy="1584176"/>
              <a:chOff x="2123728" y="692696"/>
              <a:chExt cx="2056018" cy="2232248"/>
            </a:xfrm>
          </p:grpSpPr>
          <p:sp>
            <p:nvSpPr>
              <p:cNvPr id="29" name="空心弧 28"/>
              <p:cNvSpPr/>
              <p:nvPr/>
            </p:nvSpPr>
            <p:spPr>
              <a:xfrm>
                <a:off x="2123728" y="692696"/>
                <a:ext cx="2056018" cy="2056018"/>
              </a:xfrm>
              <a:prstGeom prst="blockArc">
                <a:avLst>
                  <a:gd name="adj1" fmla="val 14475132"/>
                  <a:gd name="adj2" fmla="val 45922"/>
                  <a:gd name="adj3" fmla="val 10057"/>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空心弧 29"/>
              <p:cNvSpPr/>
              <p:nvPr/>
            </p:nvSpPr>
            <p:spPr>
              <a:xfrm flipV="1">
                <a:off x="2123728" y="868927"/>
                <a:ext cx="2056018" cy="2056017"/>
              </a:xfrm>
              <a:prstGeom prst="blockArc">
                <a:avLst>
                  <a:gd name="adj1" fmla="val 12408394"/>
                  <a:gd name="adj2" fmla="val 45922"/>
                  <a:gd name="adj3" fmla="val 10057"/>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1" name="组合 30"/>
            <p:cNvGrpSpPr/>
            <p:nvPr/>
          </p:nvGrpSpPr>
          <p:grpSpPr>
            <a:xfrm flipH="1">
              <a:off x="1331640" y="-459432"/>
              <a:ext cx="1459110" cy="1584176"/>
              <a:chOff x="2123728" y="692696"/>
              <a:chExt cx="2056018" cy="2232248"/>
            </a:xfrm>
          </p:grpSpPr>
          <p:sp>
            <p:nvSpPr>
              <p:cNvPr id="32" name="空心弧 31"/>
              <p:cNvSpPr/>
              <p:nvPr/>
            </p:nvSpPr>
            <p:spPr>
              <a:xfrm>
                <a:off x="2123728" y="692696"/>
                <a:ext cx="2056018" cy="2056017"/>
              </a:xfrm>
              <a:prstGeom prst="blockArc">
                <a:avLst>
                  <a:gd name="adj1" fmla="val 17273819"/>
                  <a:gd name="adj2" fmla="val 45922"/>
                  <a:gd name="adj3" fmla="val 10057"/>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空心弧 32"/>
              <p:cNvSpPr/>
              <p:nvPr/>
            </p:nvSpPr>
            <p:spPr>
              <a:xfrm flipV="1">
                <a:off x="2123728" y="868926"/>
                <a:ext cx="2056018" cy="2056018"/>
              </a:xfrm>
              <a:prstGeom prst="blockArc">
                <a:avLst>
                  <a:gd name="adj1" fmla="val 13928781"/>
                  <a:gd name="adj2" fmla="val 45922"/>
                  <a:gd name="adj3" fmla="val 10057"/>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34" name="TextBox 28"/>
          <p:cNvSpPr txBox="1"/>
          <p:nvPr/>
        </p:nvSpPr>
        <p:spPr>
          <a:xfrm>
            <a:off x="4324985" y="2454275"/>
            <a:ext cx="960755" cy="706120"/>
          </a:xfrm>
          <a:prstGeom prst="rect">
            <a:avLst/>
          </a:prstGeom>
          <a:noFill/>
        </p:spPr>
        <p:txBody>
          <a:bodyPr wrap="square" rtlCol="0">
            <a:spAutoFit/>
          </a:bodyPr>
          <a:lstStyle/>
          <a:p>
            <a:pPr algn="ctr"/>
            <a:r>
              <a:rPr lang="en-US" altLang="zh-CN" sz="4000" b="1" dirty="0">
                <a:solidFill>
                  <a:schemeClr val="bg1"/>
                </a:solidFill>
                <a:latin typeface="+mn-ea"/>
                <a:cs typeface="Arial Unicode MS" panose="020B0604020202020204" charset="-122"/>
              </a:rPr>
              <a:t>01</a:t>
            </a:r>
          </a:p>
        </p:txBody>
      </p:sp>
      <p:sp>
        <p:nvSpPr>
          <p:cNvPr id="35" name="TextBox 29"/>
          <p:cNvSpPr txBox="1"/>
          <p:nvPr/>
        </p:nvSpPr>
        <p:spPr>
          <a:xfrm>
            <a:off x="6950710" y="2453640"/>
            <a:ext cx="960755" cy="706755"/>
          </a:xfrm>
          <a:prstGeom prst="rect">
            <a:avLst/>
          </a:prstGeom>
          <a:noFill/>
        </p:spPr>
        <p:txBody>
          <a:bodyPr wrap="square" rtlCol="0">
            <a:spAutoFit/>
          </a:bodyPr>
          <a:lstStyle/>
          <a:p>
            <a:pPr algn="ctr"/>
            <a:r>
              <a:rPr lang="en-US" altLang="zh-CN" sz="4000" b="1" dirty="0">
                <a:solidFill>
                  <a:schemeClr val="bg1"/>
                </a:solidFill>
                <a:latin typeface="+mn-ea"/>
                <a:cs typeface="Arial Unicode MS" panose="020B0604020202020204" charset="-122"/>
              </a:rPr>
              <a:t>03</a:t>
            </a:r>
          </a:p>
        </p:txBody>
      </p:sp>
      <p:sp>
        <p:nvSpPr>
          <p:cNvPr id="36" name="TextBox 30"/>
          <p:cNvSpPr txBox="1"/>
          <p:nvPr/>
        </p:nvSpPr>
        <p:spPr>
          <a:xfrm>
            <a:off x="4237355" y="3279775"/>
            <a:ext cx="1136015" cy="337185"/>
          </a:xfrm>
          <a:prstGeom prst="rect">
            <a:avLst/>
          </a:prstGeom>
          <a:noFill/>
        </p:spPr>
        <p:txBody>
          <a:bodyPr wrap="square" rtlCol="0">
            <a:spAutoFit/>
          </a:bodyPr>
          <a:lstStyle/>
          <a:p>
            <a:pPr algn="ctr"/>
            <a:r>
              <a:rPr lang="zh-CN" altLang="en-US" sz="1600" b="1" dirty="0">
                <a:solidFill>
                  <a:schemeClr val="bg1"/>
                </a:solidFill>
                <a:latin typeface="+mn-ea"/>
                <a:cs typeface="Arial Unicode MS" panose="020B0604020202020204" charset="-122"/>
              </a:rPr>
              <a:t>Enter the title</a:t>
            </a:r>
          </a:p>
        </p:txBody>
      </p:sp>
      <p:sp>
        <p:nvSpPr>
          <p:cNvPr id="37" name="TextBox 31"/>
          <p:cNvSpPr txBox="1"/>
          <p:nvPr/>
        </p:nvSpPr>
        <p:spPr>
          <a:xfrm>
            <a:off x="6863080" y="3260090"/>
            <a:ext cx="1136015" cy="337185"/>
          </a:xfrm>
          <a:prstGeom prst="rect">
            <a:avLst/>
          </a:prstGeom>
          <a:noFill/>
        </p:spPr>
        <p:txBody>
          <a:bodyPr wrap="square" rtlCol="0">
            <a:spAutoFit/>
          </a:bodyPr>
          <a:lstStyle/>
          <a:p>
            <a:pPr algn="ctr"/>
            <a:r>
              <a:rPr lang="zh-CN" altLang="en-US" sz="1600" b="1" dirty="0">
                <a:solidFill>
                  <a:schemeClr val="bg1"/>
                </a:solidFill>
                <a:latin typeface="+mn-ea"/>
                <a:cs typeface="Arial Unicode MS" panose="020B0604020202020204" charset="-122"/>
              </a:rPr>
              <a:t>Enter the title</a:t>
            </a:r>
          </a:p>
        </p:txBody>
      </p:sp>
      <p:sp>
        <p:nvSpPr>
          <p:cNvPr id="38" name="TextBox 32"/>
          <p:cNvSpPr txBox="1"/>
          <p:nvPr/>
        </p:nvSpPr>
        <p:spPr>
          <a:xfrm>
            <a:off x="5765298" y="3056060"/>
            <a:ext cx="762635" cy="706120"/>
          </a:xfrm>
          <a:prstGeom prst="rect">
            <a:avLst/>
          </a:prstGeom>
          <a:noFill/>
        </p:spPr>
        <p:txBody>
          <a:bodyPr wrap="square" rtlCol="0">
            <a:spAutoFit/>
          </a:bodyPr>
          <a:lstStyle/>
          <a:p>
            <a:pPr algn="ctr"/>
            <a:r>
              <a:rPr lang="en-US" altLang="zh-CN" sz="4000" b="1" dirty="0">
                <a:solidFill>
                  <a:schemeClr val="bg1"/>
                </a:solidFill>
                <a:latin typeface="+mn-ea"/>
                <a:cs typeface="Arial Unicode MS" panose="020B0604020202020204" charset="-122"/>
              </a:rPr>
              <a:t>02</a:t>
            </a:r>
          </a:p>
        </p:txBody>
      </p:sp>
      <p:sp>
        <p:nvSpPr>
          <p:cNvPr id="39" name="TextBox 33"/>
          <p:cNvSpPr txBox="1"/>
          <p:nvPr/>
        </p:nvSpPr>
        <p:spPr>
          <a:xfrm>
            <a:off x="5539872" y="3643977"/>
            <a:ext cx="1213485" cy="398780"/>
          </a:xfrm>
          <a:prstGeom prst="rect">
            <a:avLst/>
          </a:prstGeom>
          <a:noFill/>
        </p:spPr>
        <p:txBody>
          <a:bodyPr wrap="square" rtlCol="0">
            <a:spAutoFit/>
          </a:bodyPr>
          <a:lstStyle/>
          <a:p>
            <a:pPr algn="ctr"/>
            <a:r>
              <a:rPr lang="zh-CN" altLang="en-US" sz="2000" b="1" dirty="0">
                <a:solidFill>
                  <a:schemeClr val="bg1"/>
                </a:solidFill>
                <a:latin typeface="+mn-ea"/>
                <a:cs typeface="Arial Unicode MS" panose="020B0604020202020204" charset="-122"/>
              </a:rPr>
              <a:t>Enter the title</a:t>
            </a:r>
          </a:p>
        </p:txBody>
      </p:sp>
      <p:sp>
        <p:nvSpPr>
          <p:cNvPr id="40" name="燕尾形 39"/>
          <p:cNvSpPr/>
          <p:nvPr/>
        </p:nvSpPr>
        <p:spPr>
          <a:xfrm rot="5400000">
            <a:off x="5980430" y="4944110"/>
            <a:ext cx="290830" cy="27368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燕尾形 40"/>
          <p:cNvSpPr/>
          <p:nvPr/>
        </p:nvSpPr>
        <p:spPr>
          <a:xfrm rot="12600000">
            <a:off x="3689350" y="2171065"/>
            <a:ext cx="290830" cy="27368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2" name="燕尾形 41"/>
          <p:cNvSpPr/>
          <p:nvPr/>
        </p:nvSpPr>
        <p:spPr>
          <a:xfrm rot="19140000">
            <a:off x="8208010" y="2167890"/>
            <a:ext cx="290830" cy="27368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3" name="TextBox 37"/>
          <p:cNvSpPr txBox="1"/>
          <p:nvPr/>
        </p:nvSpPr>
        <p:spPr>
          <a:xfrm>
            <a:off x="533322" y="492734"/>
            <a:ext cx="4359275" cy="1014730"/>
          </a:xfrm>
          <a:prstGeom prst="rect">
            <a:avLst/>
          </a:prstGeom>
          <a:noFill/>
        </p:spPr>
        <p:txBody>
          <a:bodyPr wrap="square" rtlCol="0">
            <a:spAutoFit/>
          </a:bodyPr>
          <a:lstStyle/>
          <a:p>
            <a:pPr algn="ctr"/>
            <a:endParaRPr lang="en-US" altLang="zh-CN" dirty="0">
              <a:solidFill>
                <a:schemeClr val="bg1"/>
              </a:solidFill>
            </a:endParaRPr>
          </a:p>
          <a:p>
            <a:pPr algn="ctr">
              <a:lnSpc>
                <a:spcPct val="150000"/>
              </a:lnSpc>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p:txBody>
      </p:sp>
      <p:sp>
        <p:nvSpPr>
          <p:cNvPr id="49" name="TextBox 37"/>
          <p:cNvSpPr txBox="1"/>
          <p:nvPr/>
        </p:nvSpPr>
        <p:spPr>
          <a:xfrm>
            <a:off x="7473950" y="651839"/>
            <a:ext cx="4359275" cy="1014730"/>
          </a:xfrm>
          <a:prstGeom prst="rect">
            <a:avLst/>
          </a:prstGeom>
          <a:noFill/>
        </p:spPr>
        <p:txBody>
          <a:bodyPr wrap="square" rtlCol="0">
            <a:spAutoFit/>
          </a:bodyPr>
          <a:lstStyle/>
          <a:p>
            <a:pPr algn="ctr"/>
            <a:endParaRPr lang="en-US" altLang="zh-CN" dirty="0">
              <a:solidFill>
                <a:schemeClr val="bg1"/>
              </a:solidFill>
            </a:endParaRPr>
          </a:p>
          <a:p>
            <a:pPr algn="ctr">
              <a:lnSpc>
                <a:spcPct val="150000"/>
              </a:lnSpc>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p:txBody>
      </p:sp>
      <p:sp>
        <p:nvSpPr>
          <p:cNvPr id="50" name="TextBox 37"/>
          <p:cNvSpPr txBox="1"/>
          <p:nvPr/>
        </p:nvSpPr>
        <p:spPr>
          <a:xfrm>
            <a:off x="3989705" y="5125085"/>
            <a:ext cx="4359275" cy="1014730"/>
          </a:xfrm>
          <a:prstGeom prst="rect">
            <a:avLst/>
          </a:prstGeom>
          <a:noFill/>
        </p:spPr>
        <p:txBody>
          <a:bodyPr wrap="square" rtlCol="0">
            <a:spAutoFit/>
          </a:bodyPr>
          <a:lstStyle/>
          <a:p>
            <a:pPr algn="ctr"/>
            <a:endParaRPr lang="en-US" altLang="zh-CN" dirty="0">
              <a:solidFill>
                <a:schemeClr val="bg1"/>
              </a:solidFill>
            </a:endParaRPr>
          </a:p>
          <a:p>
            <a:pPr algn="ctr">
              <a:lnSpc>
                <a:spcPct val="150000"/>
              </a:lnSpc>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3"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descr="h-heyerlein-386312-unsplash"/>
          <p:cNvPicPr>
            <a:picLocks noChangeAspect="1"/>
          </p:cNvPicPr>
          <p:nvPr/>
        </p:nvPicPr>
        <p:blipFill>
          <a:blip r:embed="rId3"/>
          <a:stretch>
            <a:fillRect/>
          </a:stretch>
        </p:blipFill>
        <p:spPr>
          <a:xfrm>
            <a:off x="4445" y="-5715"/>
            <a:ext cx="10058400" cy="6869430"/>
          </a:xfrm>
          <a:prstGeom prst="rect">
            <a:avLst/>
          </a:prstGeom>
        </p:spPr>
      </p:pic>
      <p:sp>
        <p:nvSpPr>
          <p:cNvPr id="3" name="矩形 2"/>
          <p:cNvSpPr/>
          <p:nvPr/>
        </p:nvSpPr>
        <p:spPr>
          <a:xfrm>
            <a:off x="4445" y="-571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360000">
            <a:off x="6838315" y="1383665"/>
            <a:ext cx="4033520" cy="4034155"/>
          </a:xfrm>
          <a:prstGeom prst="ellipse">
            <a:avLst/>
          </a:prstGeom>
          <a:solidFill>
            <a:srgbClr val="A111BA">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360000">
            <a:off x="10257790" y="1245235"/>
            <a:ext cx="918210" cy="918210"/>
          </a:xfrm>
          <a:prstGeom prst="ellipse">
            <a:avLst/>
          </a:prstGeom>
          <a:solidFill>
            <a:srgbClr val="A111BA">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rot="360000">
            <a:off x="11071225" y="4006215"/>
            <a:ext cx="311785" cy="312420"/>
          </a:xfrm>
          <a:prstGeom prst="ellipse">
            <a:avLst/>
          </a:prstGeom>
          <a:solidFill>
            <a:schemeClr val="tx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360000">
            <a:off x="6462395" y="5222875"/>
            <a:ext cx="713740" cy="7016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360000">
            <a:off x="10076815" y="5161280"/>
            <a:ext cx="156210" cy="1562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360000">
            <a:off x="6772910" y="1386205"/>
            <a:ext cx="4095115" cy="4095115"/>
          </a:xfrm>
          <a:prstGeom prst="ellipse">
            <a:avLst/>
          </a:prstGeom>
          <a:noFill/>
          <a:ln w="3175">
            <a:gradFill>
              <a:gsLst>
                <a:gs pos="0">
                  <a:srgbClr val="D02AEC">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360000">
            <a:off x="6653530" y="1310005"/>
            <a:ext cx="4326255" cy="4326890"/>
          </a:xfrm>
          <a:prstGeom prst="ellipse">
            <a:avLst/>
          </a:prstGeom>
          <a:noFill/>
          <a:ln w="3175">
            <a:gradFill>
              <a:gsLst>
                <a:gs pos="0">
                  <a:srgbClr val="D02AEC">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360000">
            <a:off x="6650355" y="1210310"/>
            <a:ext cx="4247515" cy="4422140"/>
          </a:xfrm>
          <a:prstGeom prst="ellipse">
            <a:avLst/>
          </a:prstGeom>
          <a:noFill/>
          <a:ln w="3175">
            <a:gradFill>
              <a:gsLst>
                <a:gs pos="0">
                  <a:srgbClr val="D02AEC">
                    <a:lumMod val="91000"/>
                    <a:lumOff val="9000"/>
                  </a:srgbClr>
                </a:gs>
                <a:gs pos="100000">
                  <a:schemeClr val="accent1">
                    <a:lumMod val="53000"/>
                    <a:lumOff val="47000"/>
                    <a:alpha val="9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360000">
            <a:off x="6635750" y="2950210"/>
            <a:ext cx="156210" cy="156210"/>
          </a:xfrm>
          <a:prstGeom prst="ellipse">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AutoShape 25"/>
          <p:cNvSpPr/>
          <p:nvPr/>
        </p:nvSpPr>
        <p:spPr bwMode="auto">
          <a:xfrm>
            <a:off x="7356475" y="2125980"/>
            <a:ext cx="3029585"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400" dirty="0">
                <a:ln>
                  <a:noFill/>
                </a:ln>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1400" dirty="0">
              <a:ln>
                <a:noFill/>
              </a:ln>
              <a:solidFill>
                <a:schemeClr val="bg1"/>
              </a:solidFill>
              <a:latin typeface="+mn-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47"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0" grpId="0" animBg="1"/>
      <p:bldP spid="23" grpId="0" animBg="1"/>
      <p:bldP spid="24" grpId="0" animBg="1"/>
      <p:bldP spid="25" grpId="0" animBg="1"/>
      <p:bldP spid="26" grpId="0" animBg="1"/>
      <p:bldP spid="27" grpId="0" animBg="1"/>
      <p:bldP spid="28" grpId="0" animBg="1"/>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椭圆 4"/>
          <p:cNvSpPr/>
          <p:nvPr/>
        </p:nvSpPr>
        <p:spPr>
          <a:xfrm>
            <a:off x="2063115" y="1643380"/>
            <a:ext cx="3605530" cy="3605530"/>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83285" y="4876165"/>
            <a:ext cx="2692400" cy="2692400"/>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408430" y="-1931035"/>
            <a:ext cx="3335020" cy="3335020"/>
          </a:xfrm>
          <a:prstGeom prst="ellipse">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331460" y="-1708785"/>
            <a:ext cx="3335020" cy="3335020"/>
          </a:xfrm>
          <a:prstGeom prst="ellipse">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0445115" y="-1456690"/>
            <a:ext cx="3335020" cy="3335020"/>
          </a:xfrm>
          <a:prstGeom prst="ellipse">
            <a:avLst/>
          </a:prstGeom>
          <a:blipFill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921115" y="11430"/>
            <a:ext cx="1067435" cy="1067435"/>
          </a:xfrm>
          <a:prstGeom prst="ellipse">
            <a:avLst/>
          </a:prstGeom>
          <a:blipFill rotWithShape="1">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2065" y="-571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6738620" y="1878330"/>
            <a:ext cx="4626066" cy="1040130"/>
            <a:chOff x="5049" y="3908"/>
            <a:chExt cx="9748" cy="1638"/>
          </a:xfrm>
        </p:grpSpPr>
        <p:sp>
          <p:nvSpPr>
            <p:cNvPr id="15" name="矩形 14"/>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6" name="组合 15"/>
            <p:cNvGrpSpPr/>
            <p:nvPr/>
          </p:nvGrpSpPr>
          <p:grpSpPr>
            <a:xfrm>
              <a:off x="5400" y="3908"/>
              <a:ext cx="8917" cy="1638"/>
              <a:chOff x="6000" y="4508"/>
              <a:chExt cx="6838" cy="1638"/>
            </a:xfrm>
          </p:grpSpPr>
          <p:sp>
            <p:nvSpPr>
              <p:cNvPr id="17" name="文本框 16"/>
              <p:cNvSpPr txBox="1"/>
              <p:nvPr/>
            </p:nvSpPr>
            <p:spPr>
              <a:xfrm>
                <a:off x="6160" y="4548"/>
                <a:ext cx="6678" cy="1598"/>
              </a:xfrm>
              <a:prstGeom prst="rect">
                <a:avLst/>
              </a:prstGeom>
              <a:noFill/>
            </p:spPr>
            <p:txBody>
              <a:bodyPr wrap="square" rtlCol="0">
                <a:spAutoFit/>
              </a:bodyPr>
              <a:lstStyle/>
              <a:p>
                <a:pPr algn="ctr"/>
                <a:r>
                  <a:rPr lang="en-US" altLang="zh-CN" sz="6000" b="1" i="1">
                    <a:solidFill>
                      <a:schemeClr val="bg2">
                        <a:lumMod val="75000"/>
                      </a:schemeClr>
                    </a:solidFill>
                    <a:latin typeface="叶根友神工体" panose="02010601030101010101" charset="-122"/>
                    <a:ea typeface="叶根友神工体" panose="02010601030101010101" charset="-122"/>
                  </a:rPr>
                  <a:t>FASHION</a:t>
                </a:r>
              </a:p>
            </p:txBody>
          </p:sp>
          <p:sp>
            <p:nvSpPr>
              <p:cNvPr id="20" name="文本框 19"/>
              <p:cNvSpPr txBox="1"/>
              <p:nvPr/>
            </p:nvSpPr>
            <p:spPr>
              <a:xfrm>
                <a:off x="6000" y="4525"/>
                <a:ext cx="6678" cy="1598"/>
              </a:xfrm>
              <a:prstGeom prst="rect">
                <a:avLst/>
              </a:prstGeom>
              <a:noFill/>
            </p:spPr>
            <p:txBody>
              <a:bodyPr wrap="square" rtlCol="0">
                <a:spAutoFit/>
              </a:bodyPr>
              <a:lstStyle/>
              <a:p>
                <a:pPr algn="ctr"/>
                <a:r>
                  <a:rPr lang="en-US" altLang="zh-CN" sz="6000" b="1" i="1">
                    <a:solidFill>
                      <a:srgbClr val="A111BA"/>
                    </a:solidFill>
                    <a:latin typeface="叶根友神工体" panose="02010601030101010101" charset="-122"/>
                    <a:ea typeface="叶根友神工体" panose="02010601030101010101" charset="-122"/>
                  </a:rPr>
                  <a:t>FASHION</a:t>
                </a:r>
              </a:p>
            </p:txBody>
          </p:sp>
          <p:sp>
            <p:nvSpPr>
              <p:cNvPr id="21" name="文本框 20"/>
              <p:cNvSpPr txBox="1"/>
              <p:nvPr/>
            </p:nvSpPr>
            <p:spPr>
              <a:xfrm>
                <a:off x="6100" y="4508"/>
                <a:ext cx="6678" cy="1598"/>
              </a:xfrm>
              <a:prstGeom prst="rect">
                <a:avLst/>
              </a:prstGeom>
              <a:noFill/>
            </p:spPr>
            <p:txBody>
              <a:bodyPr wrap="square" rtlCol="0">
                <a:spAutoFit/>
              </a:bodyPr>
              <a:lstStyle/>
              <a:p>
                <a:pPr algn="ctr"/>
                <a:r>
                  <a:rPr lang="en-US" altLang="zh-CN" sz="6000" b="1" i="1" dirty="0">
                    <a:solidFill>
                      <a:schemeClr val="bg1"/>
                    </a:solidFill>
                    <a:latin typeface="叶根友神工体" panose="02010601030101010101" charset="-122"/>
                    <a:ea typeface="叶根友神工体" panose="02010601030101010101" charset="-122"/>
                  </a:rPr>
                  <a:t>FASHION</a:t>
                </a:r>
              </a:p>
            </p:txBody>
          </p:sp>
        </p:grpSp>
        <p:sp>
          <p:nvSpPr>
            <p:cNvPr id="22" name="矩形 21"/>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3" name="矩形 22"/>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4" name="矩形 23"/>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6" name="矩形 25"/>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7" name="矩形 26"/>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8" name="矩形 27"/>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9" name="AutoShape 25"/>
          <p:cNvSpPr/>
          <p:nvPr/>
        </p:nvSpPr>
        <p:spPr bwMode="auto">
          <a:xfrm>
            <a:off x="6677660" y="3540760"/>
            <a:ext cx="4084955"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400" dirty="0">
                <a:ln>
                  <a:noFill/>
                </a:ln>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47"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2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图片 9" descr="matt-alaniz-235880-unsplash"/>
          <p:cNvPicPr>
            <a:picLocks noChangeAspect="1"/>
          </p:cNvPicPr>
          <p:nvPr/>
        </p:nvPicPr>
        <p:blipFill>
          <a:blip r:embed="rId3"/>
          <a:stretch>
            <a:fillRect/>
          </a:stretch>
        </p:blipFill>
        <p:spPr>
          <a:xfrm>
            <a:off x="1066800" y="76200"/>
            <a:ext cx="10058400" cy="6704965"/>
          </a:xfrm>
          <a:prstGeom prst="rect">
            <a:avLst/>
          </a:prstGeom>
        </p:spPr>
      </p:pic>
      <p:sp>
        <p:nvSpPr>
          <p:cNvPr id="9" name="矩形 8"/>
          <p:cNvSpPr/>
          <p:nvPr/>
        </p:nvSpPr>
        <p:spPr>
          <a:xfrm>
            <a:off x="-12065" y="-571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605530" y="443865"/>
            <a:ext cx="5321300" cy="228600"/>
          </a:xfrm>
          <a:prstGeom prst="round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3" name="文本框 12"/>
          <p:cNvSpPr txBox="1"/>
          <p:nvPr/>
        </p:nvSpPr>
        <p:spPr>
          <a:xfrm>
            <a:off x="3889375" y="456565"/>
            <a:ext cx="4818380" cy="229870"/>
          </a:xfrm>
          <a:prstGeom prst="rect">
            <a:avLst/>
          </a:prstGeom>
          <a:noFill/>
        </p:spPr>
        <p:txBody>
          <a:bodyPr wrap="square" rtlCol="0">
            <a:spAutoFit/>
          </a:bodyPr>
          <a:lstStyle/>
          <a:p>
            <a:pPr algn="dist"/>
            <a:r>
              <a:rPr lang="en-US" altLang="zh-CN" sz="900" dirty="0">
                <a:solidFill>
                  <a:schemeClr val="bg1"/>
                </a:solidFill>
                <a:latin typeface="+mj-ea"/>
                <a:ea typeface="+mj-ea"/>
              </a:rPr>
              <a:t>https://www.freeppt7.com</a:t>
            </a:r>
          </a:p>
        </p:txBody>
      </p:sp>
      <p:pic>
        <p:nvPicPr>
          <p:cNvPr id="25" name="图片 24" descr="11f3c82dd738919aa6a30e876159f974"/>
          <p:cNvPicPr>
            <a:picLocks noChangeAspect="1"/>
          </p:cNvPicPr>
          <p:nvPr/>
        </p:nvPicPr>
        <p:blipFill>
          <a:blip r:embed="rId4">
            <a:lum bright="-36000"/>
          </a:blip>
          <a:stretch>
            <a:fillRect/>
          </a:stretch>
        </p:blipFill>
        <p:spPr>
          <a:xfrm rot="1500000">
            <a:off x="8967470" y="3194685"/>
            <a:ext cx="3605530" cy="2884170"/>
          </a:xfrm>
          <a:prstGeom prst="rect">
            <a:avLst/>
          </a:prstGeom>
        </p:spPr>
      </p:pic>
      <p:grpSp>
        <p:nvGrpSpPr>
          <p:cNvPr id="32" name="组合 31"/>
          <p:cNvGrpSpPr/>
          <p:nvPr/>
        </p:nvGrpSpPr>
        <p:grpSpPr>
          <a:xfrm>
            <a:off x="3114040" y="2635250"/>
            <a:ext cx="6189345" cy="1588770"/>
            <a:chOff x="4994" y="4254"/>
            <a:chExt cx="9747" cy="2502"/>
          </a:xfrm>
        </p:grpSpPr>
        <p:sp>
          <p:nvSpPr>
            <p:cNvPr id="15" name="矩形 14"/>
            <p:cNvSpPr/>
            <p:nvPr/>
          </p:nvSpPr>
          <p:spPr>
            <a:xfrm>
              <a:off x="5475" y="5874"/>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5475" y="4254"/>
              <a:ext cx="8888" cy="2503"/>
              <a:chOff x="19113" y="4340"/>
              <a:chExt cx="8888" cy="2503"/>
            </a:xfrm>
          </p:grpSpPr>
          <p:sp>
            <p:nvSpPr>
              <p:cNvPr id="14" name="文本框 13"/>
              <p:cNvSpPr txBox="1"/>
              <p:nvPr/>
            </p:nvSpPr>
            <p:spPr>
              <a:xfrm>
                <a:off x="19113" y="4340"/>
                <a:ext cx="8708" cy="2470"/>
              </a:xfrm>
              <a:prstGeom prst="rect">
                <a:avLst/>
              </a:prstGeom>
              <a:noFill/>
            </p:spPr>
            <p:txBody>
              <a:bodyPr wrap="square" rtlCol="0">
                <a:spAutoFit/>
              </a:bodyPr>
              <a:lstStyle/>
              <a:p>
                <a:pPr algn="dist"/>
                <a:r>
                  <a:rPr lang="en-US" altLang="zh-CN" sz="9600" b="1" i="1">
                    <a:solidFill>
                      <a:schemeClr val="bg2">
                        <a:lumMod val="75000"/>
                      </a:schemeClr>
                    </a:solidFill>
                    <a:latin typeface="叶根友神工体" panose="02010601030101010101" charset="-122"/>
                    <a:ea typeface="叶根友神工体" panose="02010601030101010101" charset="-122"/>
                  </a:rPr>
                  <a:t>Thanks</a:t>
                </a:r>
              </a:p>
            </p:txBody>
          </p:sp>
          <p:sp>
            <p:nvSpPr>
              <p:cNvPr id="17" name="文本框 16"/>
              <p:cNvSpPr txBox="1"/>
              <p:nvPr/>
            </p:nvSpPr>
            <p:spPr>
              <a:xfrm>
                <a:off x="19293" y="4340"/>
                <a:ext cx="8708" cy="2470"/>
              </a:xfrm>
              <a:prstGeom prst="rect">
                <a:avLst/>
              </a:prstGeom>
              <a:noFill/>
            </p:spPr>
            <p:txBody>
              <a:bodyPr wrap="square" rtlCol="0">
                <a:spAutoFit/>
              </a:bodyPr>
              <a:lstStyle/>
              <a:p>
                <a:pPr algn="dist"/>
                <a:r>
                  <a:rPr lang="en-US" altLang="zh-CN" sz="9600" b="1" i="1">
                    <a:solidFill>
                      <a:srgbClr val="A111BA"/>
                    </a:solidFill>
                    <a:latin typeface="叶根友神工体" panose="02010601030101010101" charset="-122"/>
                    <a:ea typeface="叶根友神工体" panose="02010601030101010101" charset="-122"/>
                  </a:rPr>
                  <a:t>Thanks</a:t>
                </a:r>
              </a:p>
            </p:txBody>
          </p:sp>
          <p:sp>
            <p:nvSpPr>
              <p:cNvPr id="18" name="文本框 17"/>
              <p:cNvSpPr txBox="1"/>
              <p:nvPr/>
            </p:nvSpPr>
            <p:spPr>
              <a:xfrm>
                <a:off x="19220" y="4373"/>
                <a:ext cx="8708" cy="2470"/>
              </a:xfrm>
              <a:prstGeom prst="rect">
                <a:avLst/>
              </a:prstGeom>
              <a:noFill/>
            </p:spPr>
            <p:txBody>
              <a:bodyPr wrap="square" rtlCol="0">
                <a:spAutoFit/>
              </a:bodyPr>
              <a:lstStyle/>
              <a:p>
                <a:pPr algn="dist"/>
                <a:r>
                  <a:rPr lang="en-US" altLang="zh-CN" sz="9600" b="1" i="1">
                    <a:solidFill>
                      <a:schemeClr val="bg1"/>
                    </a:solidFill>
                    <a:latin typeface="叶根友神工体" panose="02010601030101010101" charset="-122"/>
                    <a:ea typeface="叶根友神工体" panose="02010601030101010101" charset="-122"/>
                  </a:rPr>
                  <a:t>Thanks</a:t>
                </a:r>
              </a:p>
            </p:txBody>
          </p:sp>
        </p:grpSp>
        <p:sp>
          <p:nvSpPr>
            <p:cNvPr id="19" name="矩形 18"/>
            <p:cNvSpPr/>
            <p:nvPr/>
          </p:nvSpPr>
          <p:spPr>
            <a:xfrm>
              <a:off x="6788" y="5077"/>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994" y="5389"/>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9878" y="5994"/>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206" y="519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1534" y="5754"/>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4003" y="5445"/>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4003" y="5994"/>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descr="11f3c82dd738919aa6a30e876159f974"/>
          <p:cNvPicPr>
            <a:picLocks noChangeAspect="1"/>
          </p:cNvPicPr>
          <p:nvPr/>
        </p:nvPicPr>
        <p:blipFill>
          <a:blip r:embed="rId4">
            <a:lum bright="-36000"/>
          </a:blip>
          <a:stretch>
            <a:fillRect/>
          </a:stretch>
        </p:blipFill>
        <p:spPr>
          <a:xfrm>
            <a:off x="9403715" y="5427345"/>
            <a:ext cx="981075" cy="785495"/>
          </a:xfrm>
          <a:prstGeom prst="rect">
            <a:avLst/>
          </a:prstGeom>
        </p:spPr>
      </p:pic>
    </p:spTree>
  </p:cSld>
  <p:clrMapOvr>
    <a:masterClrMapping/>
  </p:clrMapOvr>
  <p:transition spd="slow" advClick="0" advTm="3000">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04850" y="-6350"/>
            <a:ext cx="4102100" cy="68573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284605" y="704850"/>
            <a:ext cx="5626100" cy="4743450"/>
            <a:chOff x="2023" y="1110"/>
            <a:chExt cx="8860" cy="7470"/>
          </a:xfrm>
        </p:grpSpPr>
        <p:sp>
          <p:nvSpPr>
            <p:cNvPr id="22" name="矩形 21"/>
            <p:cNvSpPr/>
            <p:nvPr/>
          </p:nvSpPr>
          <p:spPr>
            <a:xfrm>
              <a:off x="2023" y="1110"/>
              <a:ext cx="3600" cy="6361"/>
            </a:xfrm>
            <a:prstGeom prst="rect">
              <a:avLst/>
            </a:prstGeom>
            <a:noFill/>
            <a:ln w="28575">
              <a:solidFill>
                <a:srgbClr val="A11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763" y="2220"/>
              <a:ext cx="7120" cy="6361"/>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jesus-in-taiwan-365865-unsplash"/>
          <p:cNvPicPr>
            <a:picLocks noChangeAspect="1"/>
          </p:cNvPicPr>
          <p:nvPr/>
        </p:nvPicPr>
        <p:blipFill>
          <a:blip r:embed="rId3"/>
          <a:srcRect l="-34373" t="4533" r="34373" b="-4533"/>
          <a:stretch>
            <a:fillRect/>
          </a:stretch>
        </p:blipFill>
        <p:spPr>
          <a:xfrm>
            <a:off x="1094105" y="2152015"/>
            <a:ext cx="2992755" cy="4483100"/>
          </a:xfrm>
          <a:prstGeom prst="rect">
            <a:avLst/>
          </a:prstGeom>
        </p:spPr>
      </p:pic>
      <p:pic>
        <p:nvPicPr>
          <p:cNvPr id="20" name="图片 19" descr="jesus-in-taiwan-365865-unsplash"/>
          <p:cNvPicPr>
            <a:picLocks noChangeAspect="1"/>
          </p:cNvPicPr>
          <p:nvPr/>
        </p:nvPicPr>
        <p:blipFill>
          <a:blip r:embed="rId3"/>
          <a:srcRect l="64078" t="4533" r="-64078" b="-4533"/>
          <a:stretch>
            <a:fillRect/>
          </a:stretch>
        </p:blipFill>
        <p:spPr>
          <a:xfrm>
            <a:off x="4294505" y="704850"/>
            <a:ext cx="3373755" cy="5053965"/>
          </a:xfrm>
          <a:prstGeom prst="rect">
            <a:avLst/>
          </a:prstGeom>
        </p:spPr>
      </p:pic>
      <p:sp>
        <p:nvSpPr>
          <p:cNvPr id="29" name="文本框 28"/>
          <p:cNvSpPr txBox="1"/>
          <p:nvPr/>
        </p:nvSpPr>
        <p:spPr>
          <a:xfrm>
            <a:off x="8658860" y="1633220"/>
            <a:ext cx="1084580" cy="1198880"/>
          </a:xfrm>
          <a:prstGeom prst="rect">
            <a:avLst/>
          </a:prstGeom>
          <a:noFill/>
        </p:spPr>
        <p:txBody>
          <a:bodyPr wrap="square" rtlCol="0">
            <a:spAutoFit/>
          </a:bodyPr>
          <a:lstStyle/>
          <a:p>
            <a:r>
              <a:rPr lang="en-US" altLang="zh-CN" sz="7200" dirty="0">
                <a:solidFill>
                  <a:schemeClr val="bg1"/>
                </a:solidFill>
                <a:latin typeface="+mn-ea"/>
              </a:rPr>
              <a:t>1</a:t>
            </a:r>
            <a:endParaRPr lang="zh-CN" altLang="en-US" sz="7200" dirty="0">
              <a:solidFill>
                <a:schemeClr val="bg1"/>
              </a:solidFill>
              <a:latin typeface="+mn-ea"/>
            </a:endParaRPr>
          </a:p>
        </p:txBody>
      </p:sp>
      <p:sp>
        <p:nvSpPr>
          <p:cNvPr id="33" name="文本框 32"/>
          <p:cNvSpPr txBox="1"/>
          <p:nvPr/>
        </p:nvSpPr>
        <p:spPr>
          <a:xfrm>
            <a:off x="7668259" y="3364230"/>
            <a:ext cx="3664463" cy="646331"/>
          </a:xfrm>
          <a:prstGeom prst="rect">
            <a:avLst/>
          </a:prstGeom>
          <a:noFill/>
        </p:spPr>
        <p:txBody>
          <a:bodyPr wrap="square" rtlCol="0">
            <a:spAutoFit/>
          </a:bodyPr>
          <a:lstStyle/>
          <a:p>
            <a:pPr algn="ctr"/>
            <a:r>
              <a:rPr lang="zh-CN" altLang="en-US" sz="3600" dirty="0">
                <a:solidFill>
                  <a:schemeClr val="bg1"/>
                </a:solidFill>
                <a:latin typeface="+mn-ea"/>
              </a:rPr>
              <a:t>Enter the title</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par>
                          <p:cTn id="25" fill="hold">
                            <p:stCondLst>
                              <p:cond delay="2500"/>
                            </p:stCondLst>
                            <p:childTnLst>
                              <p:par>
                                <p:cTn id="26" presetID="3" presetClass="entr" presetSubtype="1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linds(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1f3c82dd738919aa6a30e876159f974"/>
          <p:cNvPicPr>
            <a:picLocks noChangeAspect="1"/>
          </p:cNvPicPr>
          <p:nvPr/>
        </p:nvPicPr>
        <p:blipFill>
          <a:blip r:embed="rId3"/>
          <a:srcRect l="38783" t="19539" r="41297" b="18092"/>
          <a:stretch>
            <a:fillRect/>
          </a:stretch>
        </p:blipFill>
        <p:spPr>
          <a:xfrm>
            <a:off x="2805430" y="381000"/>
            <a:ext cx="1717040" cy="6096635"/>
          </a:xfrm>
          <a:prstGeom prst="roundRect">
            <a:avLst/>
          </a:prstGeom>
        </p:spPr>
      </p:pic>
      <p:pic>
        <p:nvPicPr>
          <p:cNvPr id="4" name="图片 3" descr="11f3c82dd738919aa6a30e876159f974"/>
          <p:cNvPicPr>
            <a:picLocks noChangeAspect="1"/>
          </p:cNvPicPr>
          <p:nvPr/>
        </p:nvPicPr>
        <p:blipFill>
          <a:blip r:embed="rId3"/>
          <a:srcRect l="28051" t="19346" r="52029" b="18285"/>
          <a:stretch>
            <a:fillRect/>
          </a:stretch>
        </p:blipFill>
        <p:spPr>
          <a:xfrm>
            <a:off x="1416050" y="1296035"/>
            <a:ext cx="1155065" cy="4103370"/>
          </a:xfrm>
          <a:prstGeom prst="roundRect">
            <a:avLst/>
          </a:prstGeom>
        </p:spPr>
      </p:pic>
      <p:pic>
        <p:nvPicPr>
          <p:cNvPr id="5" name="图片 4" descr="11f3c82dd738919aa6a30e876159f974"/>
          <p:cNvPicPr>
            <a:picLocks noChangeAspect="1"/>
          </p:cNvPicPr>
          <p:nvPr/>
        </p:nvPicPr>
        <p:blipFill>
          <a:blip r:embed="rId3"/>
          <a:srcRect l="28051" t="19346" r="52029" b="18285"/>
          <a:stretch>
            <a:fillRect/>
          </a:stretch>
        </p:blipFill>
        <p:spPr>
          <a:xfrm>
            <a:off x="508635" y="2120265"/>
            <a:ext cx="736600" cy="2617470"/>
          </a:xfrm>
          <a:prstGeom prst="roundRect">
            <a:avLst/>
          </a:prstGeom>
        </p:spPr>
      </p:pic>
      <p:pic>
        <p:nvPicPr>
          <p:cNvPr id="10" name="图片 9" descr="11f3c82dd738919aa6a30e876159f974"/>
          <p:cNvPicPr>
            <a:picLocks noChangeAspect="1"/>
          </p:cNvPicPr>
          <p:nvPr/>
        </p:nvPicPr>
        <p:blipFill>
          <a:blip r:embed="rId3"/>
          <a:srcRect l="28051" t="19346" r="52029" b="18285"/>
          <a:stretch>
            <a:fillRect/>
          </a:stretch>
        </p:blipFill>
        <p:spPr>
          <a:xfrm flipH="1">
            <a:off x="4756150" y="1377315"/>
            <a:ext cx="1155065" cy="4103370"/>
          </a:xfrm>
          <a:prstGeom prst="roundRect">
            <a:avLst/>
          </a:prstGeom>
        </p:spPr>
      </p:pic>
      <p:pic>
        <p:nvPicPr>
          <p:cNvPr id="11" name="图片 10" descr="11f3c82dd738919aa6a30e876159f974"/>
          <p:cNvPicPr>
            <a:picLocks noChangeAspect="1"/>
          </p:cNvPicPr>
          <p:nvPr/>
        </p:nvPicPr>
        <p:blipFill>
          <a:blip r:embed="rId3"/>
          <a:srcRect l="28051" t="19346" r="52029" b="18285"/>
          <a:stretch>
            <a:fillRect/>
          </a:stretch>
        </p:blipFill>
        <p:spPr>
          <a:xfrm flipH="1">
            <a:off x="6096000" y="2221865"/>
            <a:ext cx="736600" cy="2617470"/>
          </a:xfrm>
          <a:prstGeom prst="roundRect">
            <a:avLst/>
          </a:prstGeom>
        </p:spPr>
      </p:pic>
      <p:grpSp>
        <p:nvGrpSpPr>
          <p:cNvPr id="12" name="组合 11"/>
          <p:cNvGrpSpPr/>
          <p:nvPr/>
        </p:nvGrpSpPr>
        <p:grpSpPr>
          <a:xfrm>
            <a:off x="7221855" y="814705"/>
            <a:ext cx="4315149" cy="1040130"/>
            <a:chOff x="5049" y="3908"/>
            <a:chExt cx="9748" cy="1638"/>
          </a:xfrm>
        </p:grpSpPr>
        <p:sp>
          <p:nvSpPr>
            <p:cNvPr id="15" name="矩形 14"/>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3" name="组合 12"/>
            <p:cNvGrpSpPr/>
            <p:nvPr/>
          </p:nvGrpSpPr>
          <p:grpSpPr>
            <a:xfrm>
              <a:off x="5400" y="3908"/>
              <a:ext cx="8917" cy="1638"/>
              <a:chOff x="6000" y="4508"/>
              <a:chExt cx="6838" cy="1638"/>
            </a:xfrm>
          </p:grpSpPr>
          <p:sp>
            <p:nvSpPr>
              <p:cNvPr id="14" name="文本框 13"/>
              <p:cNvSpPr txBox="1"/>
              <p:nvPr/>
            </p:nvSpPr>
            <p:spPr>
              <a:xfrm>
                <a:off x="6160" y="4548"/>
                <a:ext cx="6678" cy="1598"/>
              </a:xfrm>
              <a:prstGeom prst="rect">
                <a:avLst/>
              </a:prstGeom>
              <a:noFill/>
            </p:spPr>
            <p:txBody>
              <a:bodyPr wrap="square" rtlCol="0">
                <a:spAutoFit/>
              </a:bodyPr>
              <a:lstStyle/>
              <a:p>
                <a:pPr algn="ctr"/>
                <a:r>
                  <a:rPr lang="en-US" altLang="zh-CN" sz="6000" b="1" i="1">
                    <a:solidFill>
                      <a:schemeClr val="bg2">
                        <a:lumMod val="75000"/>
                      </a:schemeClr>
                    </a:solidFill>
                    <a:latin typeface="叶根友神工体" panose="02010601030101010101" charset="-122"/>
                    <a:ea typeface="叶根友神工体" panose="02010601030101010101" charset="-122"/>
                  </a:rPr>
                  <a:t>FASHION</a:t>
                </a:r>
              </a:p>
            </p:txBody>
          </p:sp>
          <p:sp>
            <p:nvSpPr>
              <p:cNvPr id="16" name="文本框 15"/>
              <p:cNvSpPr txBox="1"/>
              <p:nvPr/>
            </p:nvSpPr>
            <p:spPr>
              <a:xfrm>
                <a:off x="6000" y="4525"/>
                <a:ext cx="6678" cy="1598"/>
              </a:xfrm>
              <a:prstGeom prst="rect">
                <a:avLst/>
              </a:prstGeom>
              <a:noFill/>
            </p:spPr>
            <p:txBody>
              <a:bodyPr wrap="square" rtlCol="0">
                <a:spAutoFit/>
              </a:bodyPr>
              <a:lstStyle/>
              <a:p>
                <a:pPr algn="ctr"/>
                <a:r>
                  <a:rPr lang="en-US" altLang="zh-CN" sz="6000" b="1" i="1">
                    <a:solidFill>
                      <a:srgbClr val="A111BA"/>
                    </a:solidFill>
                    <a:latin typeface="叶根友神工体" panose="02010601030101010101" charset="-122"/>
                    <a:ea typeface="叶根友神工体" panose="02010601030101010101" charset="-122"/>
                  </a:rPr>
                  <a:t>FASHION</a:t>
                </a:r>
              </a:p>
            </p:txBody>
          </p:sp>
          <p:sp>
            <p:nvSpPr>
              <p:cNvPr id="17" name="文本框 16"/>
              <p:cNvSpPr txBox="1"/>
              <p:nvPr/>
            </p:nvSpPr>
            <p:spPr>
              <a:xfrm>
                <a:off x="6100" y="4508"/>
                <a:ext cx="6678" cy="1598"/>
              </a:xfrm>
              <a:prstGeom prst="rect">
                <a:avLst/>
              </a:prstGeom>
              <a:noFill/>
            </p:spPr>
            <p:txBody>
              <a:bodyPr wrap="square" rtlCol="0">
                <a:spAutoFit/>
              </a:bodyPr>
              <a:lstStyle/>
              <a:p>
                <a:pPr algn="ctr"/>
                <a:r>
                  <a:rPr lang="en-US" altLang="zh-CN" sz="6000" b="1" i="1">
                    <a:solidFill>
                      <a:schemeClr val="bg1"/>
                    </a:solidFill>
                    <a:latin typeface="叶根友神工体" panose="02010601030101010101" charset="-122"/>
                    <a:ea typeface="叶根友神工体" panose="02010601030101010101" charset="-122"/>
                  </a:rPr>
                  <a:t>FASHION</a:t>
                </a:r>
              </a:p>
            </p:txBody>
          </p:sp>
        </p:grpSp>
        <p:sp>
          <p:nvSpPr>
            <p:cNvPr id="18" name="矩形 17"/>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9" name="矩形 18"/>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0" name="矩形 19"/>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1" name="矩形 20"/>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3" name="矩形 22"/>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6" name="矩形 25"/>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27" name="AutoShape 25"/>
          <p:cNvSpPr/>
          <p:nvPr/>
        </p:nvSpPr>
        <p:spPr bwMode="auto">
          <a:xfrm>
            <a:off x="7440295" y="2597785"/>
            <a:ext cx="3712845"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defTabSz="323215">
              <a:lnSpc>
                <a:spcPct val="200000"/>
              </a:lnSpc>
              <a:spcBef>
                <a:spcPts val="850"/>
              </a:spcBef>
              <a:defRPr/>
            </a:pPr>
            <a:r>
              <a:rPr lang="zh-CN" altLang="en-US" sz="12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defTabSz="323215">
              <a:lnSpc>
                <a:spcPct val="200000"/>
              </a:lnSpc>
              <a:spcBef>
                <a:spcPts val="850"/>
              </a:spcBef>
              <a:defRPr/>
            </a:pPr>
            <a:endParaRPr lang="zh-CN" altLang="en-US" sz="1200" dirty="0">
              <a:solidFill>
                <a:schemeClr val="bg1"/>
              </a:solidFill>
              <a:latin typeface="+mn-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ppt_y</p:attrName>
                                        </p:attrNameLst>
                                      </p:cBhvr>
                                      <p:tavLst>
                                        <p:tav tm="0">
                                          <p:val>
                                            <p:strVal val="#ppt_y+#ppt_h*1.125000"/>
                                          </p:val>
                                        </p:tav>
                                        <p:tav tm="100000">
                                          <p:val>
                                            <p:strVal val="#ppt_y"/>
                                          </p:val>
                                        </p:tav>
                                      </p:tavLst>
                                    </p:anim>
                                    <p:animEffect transition="in" filter="wipe(up)">
                                      <p:cBhvr>
                                        <p:cTn id="18" dur="500"/>
                                        <p:tgtEl>
                                          <p:spTgt spid="2"/>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ppt_h*1.125000"/>
                                          </p:val>
                                        </p:tav>
                                        <p:tav tm="100000">
                                          <p:val>
                                            <p:strVal val="#ppt_y"/>
                                          </p:val>
                                        </p:tav>
                                      </p:tavLst>
                                    </p:anim>
                                    <p:animEffect transition="in" filter="wipe(up)">
                                      <p:cBhvr>
                                        <p:cTn id="23" dur="500"/>
                                        <p:tgtEl>
                                          <p:spTgt spid="10"/>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3000"/>
                            </p:stCondLst>
                            <p:childTnLst>
                              <p:par>
                                <p:cTn id="34" presetID="10"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7000"/>
          </a:stretch>
        </a:blipFill>
        <a:effectLst/>
      </p:bgPr>
    </p:bg>
    <p:spTree>
      <p:nvGrpSpPr>
        <p:cNvPr id="1" name=""/>
        <p:cNvGrpSpPr/>
        <p:nvPr/>
      </p:nvGrpSpPr>
      <p:grpSpPr>
        <a:xfrm>
          <a:off x="0" y="0"/>
          <a:ext cx="0" cy="0"/>
          <a:chOff x="0" y="0"/>
          <a:chExt cx="0" cy="0"/>
        </a:xfrm>
      </p:grpSpPr>
      <p:sp>
        <p:nvSpPr>
          <p:cNvPr id="3" name="矩形 2"/>
          <p:cNvSpPr/>
          <p:nvPr/>
        </p:nvSpPr>
        <p:spPr>
          <a:xfrm>
            <a:off x="-12700" y="-6350"/>
            <a:ext cx="12216765" cy="6870065"/>
          </a:xfrm>
          <a:prstGeom prst="rect">
            <a:avLst/>
          </a:prstGeom>
          <a:gradFill>
            <a:gsLst>
              <a:gs pos="0">
                <a:schemeClr val="bg2">
                  <a:lumMod val="25000"/>
                  <a:alpha val="77000"/>
                </a:schemeClr>
              </a:gs>
              <a:gs pos="94000">
                <a:srgbClr val="7030A0">
                  <a:alpha val="18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7301865" y="1342390"/>
            <a:ext cx="4361599"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E24848"/>
              </a:buClr>
            </a:pPr>
            <a:r>
              <a:rPr lang="zh-CN" altLang="en-US" sz="3600" b="1" i="1" dirty="0">
                <a:solidFill>
                  <a:schemeClr val="bg1"/>
                </a:solidFill>
                <a:latin typeface="+mn-ea"/>
                <a:sym typeface="+mn-ea"/>
              </a:rPr>
              <a:t>Title text presets</a:t>
            </a:r>
            <a:endParaRPr kumimoji="0" lang="zh-CN" altLang="en-US" sz="3600" b="1" i="1" u="none" strike="noStrike" kern="1200" cap="none" spc="0" normalizeH="0" baseline="0" noProof="0" dirty="0">
              <a:ln>
                <a:noFill/>
              </a:ln>
              <a:solidFill>
                <a:schemeClr val="bg1"/>
              </a:solidFill>
              <a:effectLst/>
              <a:uLnTx/>
              <a:uFillTx/>
              <a:latin typeface="+mn-ea"/>
              <a:cs typeface="+mn-cs"/>
              <a:sym typeface="+mn-ea"/>
            </a:endParaRPr>
          </a:p>
        </p:txBody>
      </p:sp>
      <p:sp>
        <p:nvSpPr>
          <p:cNvPr id="24" name="AutoShape 25"/>
          <p:cNvSpPr/>
          <p:nvPr/>
        </p:nvSpPr>
        <p:spPr bwMode="auto">
          <a:xfrm>
            <a:off x="7531276" y="2059318"/>
            <a:ext cx="3712845"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200000"/>
              </a:lnSpc>
              <a:spcBef>
                <a:spcPts val="850"/>
              </a:spcBef>
              <a:defRPr/>
            </a:pPr>
            <a:r>
              <a:rPr lang="zh-CN" altLang="en-US" sz="1200" i="1"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l" defTabSz="323215">
              <a:lnSpc>
                <a:spcPct val="200000"/>
              </a:lnSpc>
              <a:spcBef>
                <a:spcPts val="850"/>
              </a:spcBef>
              <a:defRPr/>
            </a:pPr>
            <a:r>
              <a:rPr lang="zh-CN" altLang="en-US" sz="1200" i="1"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l" defTabSz="323215">
              <a:lnSpc>
                <a:spcPct val="200000"/>
              </a:lnSpc>
              <a:spcBef>
                <a:spcPts val="850"/>
              </a:spcBef>
              <a:defRPr/>
            </a:pPr>
            <a:endParaRPr lang="zh-CN" altLang="en-US" sz="1200" i="1" dirty="0">
              <a:solidFill>
                <a:schemeClr val="bg1"/>
              </a:solidFill>
              <a:latin typeface="+mj-ea"/>
              <a:ea typeface="+mj-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矩形 29"/>
          <p:cNvSpPr/>
          <p:nvPr/>
        </p:nvSpPr>
        <p:spPr>
          <a:xfrm>
            <a:off x="5273040" y="1750060"/>
            <a:ext cx="6806565" cy="2602865"/>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gage-walker-723461-unsplash"/>
          <p:cNvPicPr>
            <a:picLocks noChangeAspect="1"/>
          </p:cNvPicPr>
          <p:nvPr/>
        </p:nvPicPr>
        <p:blipFill>
          <a:blip r:embed="rId3"/>
          <a:stretch>
            <a:fillRect/>
          </a:stretch>
        </p:blipFill>
        <p:spPr>
          <a:xfrm>
            <a:off x="5514340" y="914400"/>
            <a:ext cx="3044825" cy="4394200"/>
          </a:xfrm>
          <a:prstGeom prst="rect">
            <a:avLst/>
          </a:prstGeom>
        </p:spPr>
      </p:pic>
      <p:grpSp>
        <p:nvGrpSpPr>
          <p:cNvPr id="4" name="组合 3"/>
          <p:cNvGrpSpPr/>
          <p:nvPr/>
        </p:nvGrpSpPr>
        <p:grpSpPr>
          <a:xfrm>
            <a:off x="5511165" y="914400"/>
            <a:ext cx="3051175" cy="4394200"/>
            <a:chOff x="8679" y="1435"/>
            <a:chExt cx="4805" cy="6920"/>
          </a:xfrm>
        </p:grpSpPr>
        <p:sp>
          <p:nvSpPr>
            <p:cNvPr id="9" name="矩形 8"/>
            <p:cNvSpPr/>
            <p:nvPr/>
          </p:nvSpPr>
          <p:spPr>
            <a:xfrm>
              <a:off x="8684" y="1440"/>
              <a:ext cx="4800" cy="688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679" y="1435"/>
              <a:ext cx="4800" cy="6920"/>
            </a:xfrm>
            <a:prstGeom prst="rect">
              <a:avLst/>
            </a:prstGeom>
            <a:gradFill>
              <a:gsLst>
                <a:gs pos="0">
                  <a:schemeClr val="bg2">
                    <a:lumMod val="25000"/>
                    <a:alpha val="54000"/>
                  </a:schemeClr>
                </a:gs>
                <a:gs pos="96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910320" y="914400"/>
            <a:ext cx="2968625" cy="4461510"/>
            <a:chOff x="14032" y="1440"/>
            <a:chExt cx="4675" cy="7026"/>
          </a:xfrm>
        </p:grpSpPr>
        <p:pic>
          <p:nvPicPr>
            <p:cNvPr id="6" name="图片 5" descr="jesus-in-taiwan-365865-unsplash"/>
            <p:cNvPicPr>
              <a:picLocks noChangeAspect="1"/>
            </p:cNvPicPr>
            <p:nvPr/>
          </p:nvPicPr>
          <p:blipFill>
            <a:blip r:embed="rId4"/>
            <a:stretch>
              <a:fillRect/>
            </a:stretch>
          </p:blipFill>
          <p:spPr>
            <a:xfrm>
              <a:off x="14032" y="1440"/>
              <a:ext cx="4674" cy="7002"/>
            </a:xfrm>
            <a:prstGeom prst="rect">
              <a:avLst/>
            </a:prstGeom>
          </p:spPr>
        </p:pic>
        <p:sp>
          <p:nvSpPr>
            <p:cNvPr id="12" name="矩形 11"/>
            <p:cNvSpPr/>
            <p:nvPr/>
          </p:nvSpPr>
          <p:spPr>
            <a:xfrm>
              <a:off x="14032" y="1464"/>
              <a:ext cx="4675" cy="7002"/>
            </a:xfrm>
            <a:prstGeom prst="rect">
              <a:avLst/>
            </a:prstGeom>
            <a:gradFill>
              <a:gsLst>
                <a:gs pos="0">
                  <a:schemeClr val="bg2">
                    <a:lumMod val="25000"/>
                    <a:alpha val="54000"/>
                  </a:schemeClr>
                </a:gs>
                <a:gs pos="96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AutoShape 25"/>
          <p:cNvSpPr/>
          <p:nvPr/>
        </p:nvSpPr>
        <p:spPr bwMode="auto">
          <a:xfrm>
            <a:off x="5514975" y="5495925"/>
            <a:ext cx="3047365"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0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10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1000" dirty="0">
              <a:solidFill>
                <a:schemeClr val="bg1"/>
              </a:solidFill>
              <a:latin typeface="+mj-ea"/>
              <a:ea typeface="+mj-ea"/>
              <a:cs typeface="+mn-ea"/>
              <a:sym typeface="Arial" panose="020B0604020202020204" pitchFamily="34" charset="0"/>
            </a:endParaRPr>
          </a:p>
        </p:txBody>
      </p:sp>
      <p:sp>
        <p:nvSpPr>
          <p:cNvPr id="14" name="AutoShape 25"/>
          <p:cNvSpPr/>
          <p:nvPr/>
        </p:nvSpPr>
        <p:spPr bwMode="auto">
          <a:xfrm>
            <a:off x="8910320" y="5495925"/>
            <a:ext cx="3047365"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10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10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1000" dirty="0">
              <a:solidFill>
                <a:schemeClr val="bg1"/>
              </a:solidFill>
              <a:latin typeface="+mj-ea"/>
              <a:ea typeface="+mj-ea"/>
              <a:cs typeface="+mn-ea"/>
              <a:sym typeface="Arial" panose="020B0604020202020204" pitchFamily="34" charset="0"/>
            </a:endParaRPr>
          </a:p>
        </p:txBody>
      </p:sp>
      <p:grpSp>
        <p:nvGrpSpPr>
          <p:cNvPr id="15" name="组合 14"/>
          <p:cNvGrpSpPr/>
          <p:nvPr/>
        </p:nvGrpSpPr>
        <p:grpSpPr>
          <a:xfrm>
            <a:off x="386715" y="2486660"/>
            <a:ext cx="5121275" cy="2308225"/>
            <a:chOff x="5049" y="3908"/>
            <a:chExt cx="9748" cy="3635"/>
          </a:xfrm>
        </p:grpSpPr>
        <p:sp>
          <p:nvSpPr>
            <p:cNvPr id="16" name="矩形 15"/>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17" name="组合 16"/>
            <p:cNvGrpSpPr/>
            <p:nvPr/>
          </p:nvGrpSpPr>
          <p:grpSpPr>
            <a:xfrm>
              <a:off x="5400" y="3908"/>
              <a:ext cx="8917" cy="3635"/>
              <a:chOff x="6000" y="4508"/>
              <a:chExt cx="6838" cy="3635"/>
            </a:xfrm>
          </p:grpSpPr>
          <p:sp>
            <p:nvSpPr>
              <p:cNvPr id="18" name="文本框 17"/>
              <p:cNvSpPr txBox="1"/>
              <p:nvPr/>
            </p:nvSpPr>
            <p:spPr>
              <a:xfrm>
                <a:off x="6160" y="4548"/>
                <a:ext cx="6678" cy="1888"/>
              </a:xfrm>
              <a:prstGeom prst="rect">
                <a:avLst/>
              </a:prstGeom>
              <a:noFill/>
            </p:spPr>
            <p:txBody>
              <a:bodyPr wrap="square" rtlCol="0">
                <a:spAutoFit/>
              </a:bodyPr>
              <a:lstStyle/>
              <a:p>
                <a:pPr algn="ctr"/>
                <a:r>
                  <a:rPr lang="en-US" altLang="zh-CN" sz="7200" b="1" i="1">
                    <a:solidFill>
                      <a:schemeClr val="bg2">
                        <a:lumMod val="75000"/>
                      </a:schemeClr>
                    </a:solidFill>
                    <a:latin typeface="叶根友神工体" panose="02010601030101010101" charset="-122"/>
                    <a:ea typeface="叶根友神工体" panose="02010601030101010101" charset="-122"/>
                  </a:rPr>
                  <a:t>FASHION</a:t>
                </a:r>
              </a:p>
            </p:txBody>
          </p:sp>
          <p:sp>
            <p:nvSpPr>
              <p:cNvPr id="19" name="文本框 18"/>
              <p:cNvSpPr txBox="1"/>
              <p:nvPr/>
            </p:nvSpPr>
            <p:spPr>
              <a:xfrm>
                <a:off x="6000" y="4525"/>
                <a:ext cx="6678" cy="1888"/>
              </a:xfrm>
              <a:prstGeom prst="rect">
                <a:avLst/>
              </a:prstGeom>
              <a:noFill/>
            </p:spPr>
            <p:txBody>
              <a:bodyPr wrap="square" rtlCol="0">
                <a:spAutoFit/>
              </a:bodyPr>
              <a:lstStyle/>
              <a:p>
                <a:pPr algn="ctr"/>
                <a:r>
                  <a:rPr lang="en-US" altLang="zh-CN" sz="7200" b="1" i="1">
                    <a:solidFill>
                      <a:srgbClr val="A111BA"/>
                    </a:solidFill>
                    <a:latin typeface="叶根友神工体" panose="02010601030101010101" charset="-122"/>
                    <a:ea typeface="叶根友神工体" panose="02010601030101010101" charset="-122"/>
                  </a:rPr>
                  <a:t>FASHION</a:t>
                </a:r>
              </a:p>
            </p:txBody>
          </p:sp>
          <p:sp>
            <p:nvSpPr>
              <p:cNvPr id="20" name="文本框 19"/>
              <p:cNvSpPr txBox="1"/>
              <p:nvPr/>
            </p:nvSpPr>
            <p:spPr>
              <a:xfrm>
                <a:off x="6100" y="4508"/>
                <a:ext cx="6678" cy="3635"/>
              </a:xfrm>
              <a:prstGeom prst="rect">
                <a:avLst/>
              </a:prstGeom>
              <a:noFill/>
            </p:spPr>
            <p:txBody>
              <a:bodyPr wrap="square" rtlCol="0">
                <a:spAutoFit/>
              </a:bodyPr>
              <a:lstStyle/>
              <a:p>
                <a:pPr algn="ctr"/>
                <a:r>
                  <a:rPr lang="en-US" altLang="zh-CN" sz="7200" b="1" i="1" dirty="0">
                    <a:solidFill>
                      <a:schemeClr val="bg1"/>
                    </a:solidFill>
                    <a:latin typeface="叶根友神工体" panose="02010601030101010101" charset="-122"/>
                    <a:ea typeface="叶根友神工体" panose="02010601030101010101" charset="-122"/>
                  </a:rPr>
                  <a:t>FASHION</a:t>
                </a:r>
              </a:p>
            </p:txBody>
          </p:sp>
        </p:grpSp>
        <p:sp>
          <p:nvSpPr>
            <p:cNvPr id="21" name="矩形 20"/>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3" name="矩形 22"/>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 name="矩形 24"/>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 name="矩形 25"/>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矩形 26"/>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8" name="矩形 27"/>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9" name="矩形 28"/>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2065" y="-5715"/>
            <a:ext cx="12216765" cy="6870065"/>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130" y="-9525"/>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6495415" y="409575"/>
            <a:ext cx="5327650" cy="6032500"/>
            <a:chOff x="10229" y="645"/>
            <a:chExt cx="8390" cy="9500"/>
          </a:xfrm>
        </p:grpSpPr>
        <p:cxnSp>
          <p:nvCxnSpPr>
            <p:cNvPr id="8" name="直接连接符 7"/>
            <p:cNvCxnSpPr/>
            <p:nvPr/>
          </p:nvCxnSpPr>
          <p:spPr>
            <a:xfrm>
              <a:off x="14489" y="645"/>
              <a:ext cx="0" cy="9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0229" y="3365"/>
              <a:ext cx="8220" cy="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10399" y="7025"/>
              <a:ext cx="8220" cy="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7630160" y="532765"/>
            <a:ext cx="538480" cy="521970"/>
          </a:xfrm>
          <a:prstGeom prst="rect">
            <a:avLst/>
          </a:prstGeom>
          <a:noFill/>
        </p:spPr>
        <p:txBody>
          <a:bodyPr wrap="none" rtlCol="0">
            <a:spAutoFit/>
          </a:bodyPr>
          <a:lstStyle/>
          <a:p>
            <a:r>
              <a:rPr lang="zh-CN" altLang="en-US" sz="2800">
                <a:solidFill>
                  <a:schemeClr val="bg1"/>
                </a:solidFill>
              </a:rPr>
              <a:t>(1)</a:t>
            </a:r>
          </a:p>
        </p:txBody>
      </p:sp>
      <p:sp>
        <p:nvSpPr>
          <p:cNvPr id="3" name="文本框 2"/>
          <p:cNvSpPr txBox="1"/>
          <p:nvPr/>
        </p:nvSpPr>
        <p:spPr>
          <a:xfrm>
            <a:off x="7650480" y="2435225"/>
            <a:ext cx="538480" cy="521970"/>
          </a:xfrm>
          <a:prstGeom prst="rect">
            <a:avLst/>
          </a:prstGeom>
          <a:noFill/>
        </p:spPr>
        <p:txBody>
          <a:bodyPr wrap="none" rtlCol="0">
            <a:spAutoFit/>
          </a:bodyPr>
          <a:lstStyle/>
          <a:p>
            <a:r>
              <a:rPr lang="zh-CN" altLang="en-US" sz="2800">
                <a:solidFill>
                  <a:schemeClr val="bg1"/>
                </a:solidFill>
              </a:rPr>
              <a:t>(3)</a:t>
            </a:r>
          </a:p>
        </p:txBody>
      </p:sp>
      <p:sp>
        <p:nvSpPr>
          <p:cNvPr id="4" name="文本框 3"/>
          <p:cNvSpPr txBox="1"/>
          <p:nvPr/>
        </p:nvSpPr>
        <p:spPr>
          <a:xfrm>
            <a:off x="7630160" y="4726305"/>
            <a:ext cx="538480" cy="521970"/>
          </a:xfrm>
          <a:prstGeom prst="rect">
            <a:avLst/>
          </a:prstGeom>
          <a:noFill/>
        </p:spPr>
        <p:txBody>
          <a:bodyPr wrap="none" rtlCol="0">
            <a:spAutoFit/>
          </a:bodyPr>
          <a:lstStyle/>
          <a:p>
            <a:r>
              <a:rPr lang="zh-CN" altLang="en-US" sz="2800">
                <a:solidFill>
                  <a:schemeClr val="bg1"/>
                </a:solidFill>
              </a:rPr>
              <a:t>(5)</a:t>
            </a:r>
          </a:p>
        </p:txBody>
      </p:sp>
      <p:sp>
        <p:nvSpPr>
          <p:cNvPr id="5" name="文本框 4"/>
          <p:cNvSpPr txBox="1"/>
          <p:nvPr/>
        </p:nvSpPr>
        <p:spPr>
          <a:xfrm>
            <a:off x="10238105" y="512445"/>
            <a:ext cx="538480" cy="521970"/>
          </a:xfrm>
          <a:prstGeom prst="rect">
            <a:avLst/>
          </a:prstGeom>
          <a:noFill/>
        </p:spPr>
        <p:txBody>
          <a:bodyPr wrap="none" rtlCol="0">
            <a:spAutoFit/>
          </a:bodyPr>
          <a:lstStyle/>
          <a:p>
            <a:r>
              <a:rPr lang="zh-CN" altLang="en-US" sz="2800">
                <a:solidFill>
                  <a:schemeClr val="bg1"/>
                </a:solidFill>
              </a:rPr>
              <a:t>(2)</a:t>
            </a:r>
          </a:p>
        </p:txBody>
      </p:sp>
      <p:sp>
        <p:nvSpPr>
          <p:cNvPr id="7" name="文本框 6"/>
          <p:cNvSpPr txBox="1"/>
          <p:nvPr/>
        </p:nvSpPr>
        <p:spPr>
          <a:xfrm>
            <a:off x="10299700" y="2435225"/>
            <a:ext cx="538480" cy="521970"/>
          </a:xfrm>
          <a:prstGeom prst="rect">
            <a:avLst/>
          </a:prstGeom>
          <a:noFill/>
        </p:spPr>
        <p:txBody>
          <a:bodyPr wrap="none" rtlCol="0">
            <a:spAutoFit/>
          </a:bodyPr>
          <a:lstStyle/>
          <a:p>
            <a:r>
              <a:rPr lang="zh-CN" altLang="en-US" sz="2800">
                <a:solidFill>
                  <a:schemeClr val="bg1"/>
                </a:solidFill>
              </a:rPr>
              <a:t>(4)</a:t>
            </a:r>
          </a:p>
        </p:txBody>
      </p:sp>
      <p:sp>
        <p:nvSpPr>
          <p:cNvPr id="9" name="文本框 8"/>
          <p:cNvSpPr txBox="1"/>
          <p:nvPr/>
        </p:nvSpPr>
        <p:spPr>
          <a:xfrm>
            <a:off x="10361930" y="4726305"/>
            <a:ext cx="538480" cy="521970"/>
          </a:xfrm>
          <a:prstGeom prst="rect">
            <a:avLst/>
          </a:prstGeom>
          <a:noFill/>
        </p:spPr>
        <p:txBody>
          <a:bodyPr wrap="none" rtlCol="0">
            <a:spAutoFit/>
          </a:bodyPr>
          <a:lstStyle/>
          <a:p>
            <a:r>
              <a:rPr lang="zh-CN" altLang="en-US" sz="2800">
                <a:solidFill>
                  <a:schemeClr val="bg1"/>
                </a:solidFill>
              </a:rPr>
              <a:t>(6)</a:t>
            </a:r>
          </a:p>
        </p:txBody>
      </p:sp>
      <p:sp>
        <p:nvSpPr>
          <p:cNvPr id="13" name="AutoShape 25"/>
          <p:cNvSpPr/>
          <p:nvPr/>
        </p:nvSpPr>
        <p:spPr bwMode="auto">
          <a:xfrm>
            <a:off x="6774180" y="1108075"/>
            <a:ext cx="2270760"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9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p:txBody>
      </p:sp>
      <p:sp>
        <p:nvSpPr>
          <p:cNvPr id="10" name="AutoShape 25"/>
          <p:cNvSpPr/>
          <p:nvPr/>
        </p:nvSpPr>
        <p:spPr bwMode="auto">
          <a:xfrm>
            <a:off x="6784340" y="3025140"/>
            <a:ext cx="2270760"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9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p:txBody>
      </p:sp>
      <p:sp>
        <p:nvSpPr>
          <p:cNvPr id="12" name="AutoShape 25"/>
          <p:cNvSpPr/>
          <p:nvPr/>
        </p:nvSpPr>
        <p:spPr bwMode="auto">
          <a:xfrm>
            <a:off x="6784340" y="5248275"/>
            <a:ext cx="2270760"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9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p:txBody>
      </p:sp>
      <p:sp>
        <p:nvSpPr>
          <p:cNvPr id="18" name="AutoShape 25"/>
          <p:cNvSpPr/>
          <p:nvPr/>
        </p:nvSpPr>
        <p:spPr bwMode="auto">
          <a:xfrm>
            <a:off x="9412605" y="1105535"/>
            <a:ext cx="2270760"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9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p:txBody>
      </p:sp>
      <p:sp>
        <p:nvSpPr>
          <p:cNvPr id="24" name="AutoShape 25"/>
          <p:cNvSpPr/>
          <p:nvPr/>
        </p:nvSpPr>
        <p:spPr bwMode="auto">
          <a:xfrm>
            <a:off x="9444355" y="3035935"/>
            <a:ext cx="2270760"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9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p:txBody>
      </p:sp>
      <p:sp>
        <p:nvSpPr>
          <p:cNvPr id="25" name="AutoShape 25"/>
          <p:cNvSpPr/>
          <p:nvPr/>
        </p:nvSpPr>
        <p:spPr bwMode="auto">
          <a:xfrm>
            <a:off x="9495790" y="5235575"/>
            <a:ext cx="2270760"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323215">
              <a:lnSpc>
                <a:spcPct val="200000"/>
              </a:lnSpc>
              <a:spcBef>
                <a:spcPts val="850"/>
              </a:spcBef>
              <a:defRPr/>
            </a:pPr>
            <a:r>
              <a:rPr lang="zh-CN" altLang="en-US" sz="9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a:p>
            <a:pPr algn="ctr" defTabSz="323215">
              <a:lnSpc>
                <a:spcPct val="200000"/>
              </a:lnSpc>
              <a:spcBef>
                <a:spcPts val="850"/>
              </a:spcBef>
              <a:defRPr/>
            </a:pPr>
            <a:endParaRPr lang="zh-CN" altLang="en-US" sz="900" dirty="0">
              <a:solidFill>
                <a:schemeClr val="bg1"/>
              </a:solidFill>
              <a:latin typeface="+mj-ea"/>
              <a:ea typeface="+mj-ea"/>
              <a:cs typeface="+mn-ea"/>
              <a:sym typeface="Arial" panose="020B0604020202020204" pitchFamily="34" charset="0"/>
            </a:endParaRPr>
          </a:p>
        </p:txBody>
      </p:sp>
      <p:grpSp>
        <p:nvGrpSpPr>
          <p:cNvPr id="26" name="组合 25"/>
          <p:cNvGrpSpPr/>
          <p:nvPr/>
        </p:nvGrpSpPr>
        <p:grpSpPr>
          <a:xfrm>
            <a:off x="749300" y="1998980"/>
            <a:ext cx="5236845" cy="1224280"/>
            <a:chOff x="5049" y="3908"/>
            <a:chExt cx="9748" cy="1928"/>
          </a:xfrm>
        </p:grpSpPr>
        <p:sp>
          <p:nvSpPr>
            <p:cNvPr id="27" name="矩形 26"/>
            <p:cNvSpPr/>
            <p:nvPr/>
          </p:nvSpPr>
          <p:spPr>
            <a:xfrm>
              <a:off x="5530" y="5287"/>
              <a:ext cx="584" cy="1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28" name="组合 27"/>
            <p:cNvGrpSpPr/>
            <p:nvPr/>
          </p:nvGrpSpPr>
          <p:grpSpPr>
            <a:xfrm>
              <a:off x="5400" y="3908"/>
              <a:ext cx="8917" cy="1928"/>
              <a:chOff x="6000" y="4508"/>
              <a:chExt cx="6838" cy="1928"/>
            </a:xfrm>
          </p:grpSpPr>
          <p:sp>
            <p:nvSpPr>
              <p:cNvPr id="29" name="文本框 28"/>
              <p:cNvSpPr txBox="1"/>
              <p:nvPr/>
            </p:nvSpPr>
            <p:spPr>
              <a:xfrm>
                <a:off x="6160" y="4548"/>
                <a:ext cx="6678" cy="1888"/>
              </a:xfrm>
              <a:prstGeom prst="rect">
                <a:avLst/>
              </a:prstGeom>
              <a:noFill/>
            </p:spPr>
            <p:txBody>
              <a:bodyPr wrap="square" rtlCol="0">
                <a:spAutoFit/>
              </a:bodyPr>
              <a:lstStyle/>
              <a:p>
                <a:pPr algn="ctr"/>
                <a:r>
                  <a:rPr lang="en-US" altLang="zh-CN" sz="7200" b="1" i="1">
                    <a:solidFill>
                      <a:schemeClr val="bg2">
                        <a:lumMod val="75000"/>
                      </a:schemeClr>
                    </a:solidFill>
                    <a:latin typeface="叶根友神工体" panose="02010601030101010101" charset="-122"/>
                    <a:ea typeface="叶根友神工体" panose="02010601030101010101" charset="-122"/>
                  </a:rPr>
                  <a:t>FASHION</a:t>
                </a:r>
              </a:p>
            </p:txBody>
          </p:sp>
          <p:sp>
            <p:nvSpPr>
              <p:cNvPr id="30" name="文本框 29"/>
              <p:cNvSpPr txBox="1"/>
              <p:nvPr/>
            </p:nvSpPr>
            <p:spPr>
              <a:xfrm>
                <a:off x="6000" y="4525"/>
                <a:ext cx="6678" cy="1888"/>
              </a:xfrm>
              <a:prstGeom prst="rect">
                <a:avLst/>
              </a:prstGeom>
              <a:noFill/>
            </p:spPr>
            <p:txBody>
              <a:bodyPr wrap="square" rtlCol="0">
                <a:spAutoFit/>
              </a:bodyPr>
              <a:lstStyle/>
              <a:p>
                <a:pPr algn="ctr"/>
                <a:r>
                  <a:rPr lang="en-US" altLang="zh-CN" sz="7200" b="1" i="1">
                    <a:solidFill>
                      <a:srgbClr val="A111BA"/>
                    </a:solidFill>
                    <a:latin typeface="叶根友神工体" panose="02010601030101010101" charset="-122"/>
                    <a:ea typeface="叶根友神工体" panose="02010601030101010101" charset="-122"/>
                  </a:rPr>
                  <a:t>FASHION</a:t>
                </a:r>
              </a:p>
            </p:txBody>
          </p:sp>
          <p:sp>
            <p:nvSpPr>
              <p:cNvPr id="31" name="文本框 30"/>
              <p:cNvSpPr txBox="1"/>
              <p:nvPr/>
            </p:nvSpPr>
            <p:spPr>
              <a:xfrm>
                <a:off x="6100" y="4508"/>
                <a:ext cx="6678" cy="1888"/>
              </a:xfrm>
              <a:prstGeom prst="rect">
                <a:avLst/>
              </a:prstGeom>
              <a:noFill/>
            </p:spPr>
            <p:txBody>
              <a:bodyPr wrap="square" rtlCol="0">
                <a:spAutoFit/>
              </a:bodyPr>
              <a:lstStyle/>
              <a:p>
                <a:pPr algn="ctr"/>
                <a:r>
                  <a:rPr lang="en-US" altLang="zh-CN" sz="7200" b="1" i="1" dirty="0">
                    <a:solidFill>
                      <a:schemeClr val="bg1"/>
                    </a:solidFill>
                    <a:latin typeface="叶根友神工体" panose="02010601030101010101" charset="-122"/>
                    <a:ea typeface="叶根友神工体" panose="02010601030101010101" charset="-122"/>
                  </a:rPr>
                  <a:t>FASHION</a:t>
                </a:r>
              </a:p>
            </p:txBody>
          </p:sp>
        </p:grpSp>
        <p:sp>
          <p:nvSpPr>
            <p:cNvPr id="32" name="矩形 31"/>
            <p:cNvSpPr/>
            <p:nvPr/>
          </p:nvSpPr>
          <p:spPr>
            <a:xfrm>
              <a:off x="6843" y="4426"/>
              <a:ext cx="674" cy="120"/>
            </a:xfrm>
            <a:prstGeom prst="rect">
              <a:avLst/>
            </a:prstGeom>
            <a:solidFill>
              <a:srgbClr val="A11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矩形 32"/>
            <p:cNvSpPr/>
            <p:nvPr/>
          </p:nvSpPr>
          <p:spPr>
            <a:xfrm>
              <a:off x="5049" y="4738"/>
              <a:ext cx="674"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4" name="矩形 33"/>
            <p:cNvSpPr/>
            <p:nvPr/>
          </p:nvSpPr>
          <p:spPr>
            <a:xfrm>
              <a:off x="9933" y="5407"/>
              <a:ext cx="287"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矩形 34"/>
            <p:cNvSpPr/>
            <p:nvPr/>
          </p:nvSpPr>
          <p:spPr>
            <a:xfrm>
              <a:off x="8261" y="4546"/>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6" name="矩形 35"/>
            <p:cNvSpPr/>
            <p:nvPr/>
          </p:nvSpPr>
          <p:spPr>
            <a:xfrm>
              <a:off x="11589" y="5167"/>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矩形 36"/>
            <p:cNvSpPr/>
            <p:nvPr/>
          </p:nvSpPr>
          <p:spPr>
            <a:xfrm>
              <a:off x="14058" y="4858"/>
              <a:ext cx="739" cy="1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8" name="矩形 37"/>
            <p:cNvSpPr/>
            <p:nvPr/>
          </p:nvSpPr>
          <p:spPr>
            <a:xfrm>
              <a:off x="14058" y="5407"/>
              <a:ext cx="259"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39" name="AutoShape 25"/>
          <p:cNvSpPr/>
          <p:nvPr/>
        </p:nvSpPr>
        <p:spPr bwMode="auto">
          <a:xfrm>
            <a:off x="1283335" y="3358515"/>
            <a:ext cx="4515485" cy="1367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200000"/>
              </a:lnSpc>
              <a:spcBef>
                <a:spcPts val="850"/>
              </a:spcBef>
              <a:defRPr/>
            </a:pPr>
            <a:r>
              <a:rPr lang="zh-CN" altLang="en-US" sz="1000" dirty="0">
                <a:solidFill>
                  <a:schemeClr val="bg1"/>
                </a:solidFill>
                <a:latin typeface="+mj-ea"/>
                <a:ea typeface="+mj-ea"/>
                <a:cs typeface="+mn-ea"/>
                <a:sym typeface="Arial" panose="020B0604020202020204" pitchFamily="34" charset="0"/>
              </a:rPr>
              <a:t>Please replace the text content, click to add the relevant title text, modify the text content, you can also directly copy your content to this.</a:t>
            </a:r>
          </a:p>
          <a:p>
            <a:pPr algn="l" defTabSz="323215">
              <a:lnSpc>
                <a:spcPct val="200000"/>
              </a:lnSpc>
              <a:spcBef>
                <a:spcPts val="850"/>
              </a:spcBef>
              <a:defRPr/>
            </a:pPr>
            <a:endParaRPr lang="zh-CN" altLang="en-US" sz="1000" dirty="0">
              <a:solidFill>
                <a:schemeClr val="bg1"/>
              </a:solidFill>
              <a:latin typeface="+mj-ea"/>
              <a:ea typeface="+mj-ea"/>
              <a:cs typeface="+mn-ea"/>
              <a:sym typeface="Arial" panose="020B0604020202020204" pitchFamily="34" charset="0"/>
            </a:endParaRPr>
          </a:p>
          <a:p>
            <a:pPr algn="l" defTabSz="323215">
              <a:lnSpc>
                <a:spcPct val="200000"/>
              </a:lnSpc>
              <a:spcBef>
                <a:spcPts val="850"/>
              </a:spcBef>
              <a:defRPr/>
            </a:pPr>
            <a:endParaRPr lang="zh-CN" altLang="en-US" sz="1000" dirty="0">
              <a:solidFill>
                <a:schemeClr val="bg1"/>
              </a:solidFill>
              <a:latin typeface="+mj-ea"/>
              <a:ea typeface="+mj-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2" presetClass="entr" presetSubtype="4"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4"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5000"/>
                            </p:stCondLst>
                            <p:childTnLst>
                              <p:par>
                                <p:cTn id="53" presetID="2" presetClass="entr" presetSubtype="4"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par>
                          <p:cTn id="57" fill="hold">
                            <p:stCondLst>
                              <p:cond delay="5500"/>
                            </p:stCondLst>
                            <p:childTnLst>
                              <p:par>
                                <p:cTn id="58" presetID="2" presetClass="entr" presetSubtype="4"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par>
                          <p:cTn id="62" fill="hold">
                            <p:stCondLst>
                              <p:cond delay="6000"/>
                            </p:stCondLst>
                            <p:childTnLst>
                              <p:par>
                                <p:cTn id="63" presetID="2" presetClass="entr" presetSubtype="4"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par>
                          <p:cTn id="67" fill="hold">
                            <p:stCondLst>
                              <p:cond delay="6500"/>
                            </p:stCondLst>
                            <p:childTnLst>
                              <p:par>
                                <p:cTn id="68" presetID="2" presetClass="entr" presetSubtype="4"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ppt_x"/>
                                          </p:val>
                                        </p:tav>
                                        <p:tav tm="100000">
                                          <p:val>
                                            <p:strVal val="#ppt_x"/>
                                          </p:val>
                                        </p:tav>
                                      </p:tavLst>
                                    </p:anim>
                                    <p:anim calcmode="lin" valueType="num">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par>
                          <p:cTn id="72" fill="hold">
                            <p:stCondLst>
                              <p:cond delay="7000"/>
                            </p:stCondLst>
                            <p:childTnLst>
                              <p:par>
                                <p:cTn id="73" presetID="2" presetClass="entr" presetSubtype="4"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9" grpId="0"/>
      <p:bldP spid="13" grpId="0" animBg="1"/>
      <p:bldP spid="10" grpId="0" animBg="1"/>
      <p:bldP spid="12" grpId="0" animBg="1"/>
      <p:bldP spid="18" grpId="0" animBg="1"/>
      <p:bldP spid="24" grpId="0" animBg="1"/>
      <p:bldP spid="25"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矩形 4"/>
          <p:cNvSpPr/>
          <p:nvPr/>
        </p:nvSpPr>
        <p:spPr>
          <a:xfrm>
            <a:off x="-12065"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04850" y="-6350"/>
            <a:ext cx="4102100" cy="68573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284605" y="704850"/>
            <a:ext cx="5626100" cy="4743450"/>
            <a:chOff x="2023" y="1110"/>
            <a:chExt cx="8860" cy="7470"/>
          </a:xfrm>
        </p:grpSpPr>
        <p:sp>
          <p:nvSpPr>
            <p:cNvPr id="22" name="矩形 21"/>
            <p:cNvSpPr/>
            <p:nvPr/>
          </p:nvSpPr>
          <p:spPr>
            <a:xfrm>
              <a:off x="2023" y="1110"/>
              <a:ext cx="3600" cy="6361"/>
            </a:xfrm>
            <a:prstGeom prst="rect">
              <a:avLst/>
            </a:prstGeom>
            <a:noFill/>
            <a:ln w="28575">
              <a:solidFill>
                <a:srgbClr val="A11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763" y="2220"/>
              <a:ext cx="7120" cy="6361"/>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descr="jesus-in-taiwan-365865-unsplash"/>
          <p:cNvPicPr>
            <a:picLocks noChangeAspect="1"/>
          </p:cNvPicPr>
          <p:nvPr/>
        </p:nvPicPr>
        <p:blipFill>
          <a:blip r:embed="rId3"/>
          <a:srcRect l="-34373" t="4533" r="34373" b="-4533"/>
          <a:stretch>
            <a:fillRect/>
          </a:stretch>
        </p:blipFill>
        <p:spPr>
          <a:xfrm>
            <a:off x="1094105" y="2152015"/>
            <a:ext cx="2992755" cy="4483100"/>
          </a:xfrm>
          <a:prstGeom prst="rect">
            <a:avLst/>
          </a:prstGeom>
        </p:spPr>
      </p:pic>
      <p:pic>
        <p:nvPicPr>
          <p:cNvPr id="20" name="图片 19" descr="jesus-in-taiwan-365865-unsplash"/>
          <p:cNvPicPr>
            <a:picLocks noChangeAspect="1"/>
          </p:cNvPicPr>
          <p:nvPr/>
        </p:nvPicPr>
        <p:blipFill>
          <a:blip r:embed="rId3"/>
          <a:srcRect l="64078" t="4533" r="-64078" b="-4533"/>
          <a:stretch>
            <a:fillRect/>
          </a:stretch>
        </p:blipFill>
        <p:spPr>
          <a:xfrm>
            <a:off x="4294505" y="704850"/>
            <a:ext cx="3373755" cy="5053965"/>
          </a:xfrm>
          <a:prstGeom prst="rect">
            <a:avLst/>
          </a:prstGeom>
        </p:spPr>
      </p:pic>
      <p:sp>
        <p:nvSpPr>
          <p:cNvPr id="29" name="文本框 28"/>
          <p:cNvSpPr txBox="1"/>
          <p:nvPr/>
        </p:nvSpPr>
        <p:spPr>
          <a:xfrm>
            <a:off x="8658860" y="1633220"/>
            <a:ext cx="1084580" cy="1198880"/>
          </a:xfrm>
          <a:prstGeom prst="rect">
            <a:avLst/>
          </a:prstGeom>
          <a:noFill/>
        </p:spPr>
        <p:txBody>
          <a:bodyPr wrap="square" rtlCol="0">
            <a:spAutoFit/>
          </a:bodyPr>
          <a:lstStyle/>
          <a:p>
            <a:r>
              <a:rPr lang="en-US" altLang="zh-CN" sz="7200" dirty="0">
                <a:solidFill>
                  <a:schemeClr val="bg1"/>
                </a:solidFill>
                <a:latin typeface="+mn-ea"/>
              </a:rPr>
              <a:t>2</a:t>
            </a:r>
            <a:endParaRPr lang="zh-CN" altLang="en-US" sz="7200" dirty="0">
              <a:solidFill>
                <a:schemeClr val="bg1"/>
              </a:solidFill>
              <a:latin typeface="+mn-ea"/>
            </a:endParaRPr>
          </a:p>
        </p:txBody>
      </p:sp>
      <p:sp>
        <p:nvSpPr>
          <p:cNvPr id="33" name="文本框 32"/>
          <p:cNvSpPr txBox="1"/>
          <p:nvPr/>
        </p:nvSpPr>
        <p:spPr>
          <a:xfrm>
            <a:off x="7668260" y="3364230"/>
            <a:ext cx="3818890" cy="646331"/>
          </a:xfrm>
          <a:prstGeom prst="rect">
            <a:avLst/>
          </a:prstGeom>
          <a:noFill/>
        </p:spPr>
        <p:txBody>
          <a:bodyPr wrap="square" rtlCol="0">
            <a:spAutoFit/>
          </a:bodyPr>
          <a:lstStyle/>
          <a:p>
            <a:r>
              <a:rPr lang="zh-CN" altLang="en-US" sz="3600" dirty="0">
                <a:solidFill>
                  <a:schemeClr val="bg1"/>
                </a:solidFill>
                <a:latin typeface="+mn-ea"/>
              </a:rPr>
              <a:t>Enter the title</a:t>
            </a: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矩形 5"/>
          <p:cNvSpPr/>
          <p:nvPr/>
        </p:nvSpPr>
        <p:spPr>
          <a:xfrm>
            <a:off x="-12700" y="-6350"/>
            <a:ext cx="12216765" cy="6870065"/>
          </a:xfrm>
          <a:prstGeom prst="rect">
            <a:avLst/>
          </a:prstGeom>
          <a:gradFill>
            <a:gsLst>
              <a:gs pos="0">
                <a:schemeClr val="bg2">
                  <a:lumMod val="25000"/>
                  <a:alpha val="54000"/>
                </a:schemeClr>
              </a:gs>
              <a:gs pos="94000">
                <a:srgbClr val="7030A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 12"/>
          <p:cNvSpPr/>
          <p:nvPr/>
        </p:nvSpPr>
        <p:spPr>
          <a:xfrm flipH="1">
            <a:off x="5753100" y="677545"/>
            <a:ext cx="5368290" cy="5502910"/>
          </a:xfrm>
          <a:prstGeom prst="chevron">
            <a:avLst/>
          </a:prstGeom>
          <a:noFill/>
          <a:ln w="28575">
            <a:gradFill>
              <a:gsLst>
                <a:gs pos="0">
                  <a:srgbClr val="A111BA"/>
                </a:gs>
                <a:gs pos="100000">
                  <a:schemeClr val="accent1">
                    <a:lumMod val="55000"/>
                    <a:lumOff val="4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11f3c82dd738919aa6a30e876159f974"/>
          <p:cNvPicPr>
            <a:picLocks noChangeAspect="1"/>
          </p:cNvPicPr>
          <p:nvPr/>
        </p:nvPicPr>
        <p:blipFill>
          <a:blip r:embed="rId3">
            <a:lum bright="-36000" contrast="72000"/>
          </a:blip>
          <a:stretch>
            <a:fillRect/>
          </a:stretch>
        </p:blipFill>
        <p:spPr>
          <a:xfrm rot="1740000">
            <a:off x="6067425" y="283845"/>
            <a:ext cx="6477000" cy="5180965"/>
          </a:xfrm>
          <a:prstGeom prst="rect">
            <a:avLst/>
          </a:prstGeom>
        </p:spPr>
      </p:pic>
      <p:pic>
        <p:nvPicPr>
          <p:cNvPr id="7" name="图片 6" descr="ahmed-syed-584863-unsplash"/>
          <p:cNvPicPr>
            <a:picLocks noChangeAspect="1"/>
          </p:cNvPicPr>
          <p:nvPr/>
        </p:nvPicPr>
        <p:blipFill>
          <a:blip r:embed="rId4"/>
          <a:srcRect t="22552"/>
          <a:stretch>
            <a:fillRect/>
          </a:stretch>
        </p:blipFill>
        <p:spPr>
          <a:xfrm>
            <a:off x="7229475" y="796925"/>
            <a:ext cx="4153535" cy="4825365"/>
          </a:xfrm>
          <a:prstGeom prst="triangle">
            <a:avLst/>
          </a:prstGeom>
        </p:spPr>
      </p:pic>
      <p:sp>
        <p:nvSpPr>
          <p:cNvPr id="27" name="AutoShape 25"/>
          <p:cNvSpPr/>
          <p:nvPr/>
        </p:nvSpPr>
        <p:spPr bwMode="auto">
          <a:xfrm>
            <a:off x="1252638" y="1142824"/>
            <a:ext cx="3964940" cy="3323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a:t>
            </a:r>
          </a:p>
          <a:p>
            <a:pPr algn="r" defTabSz="323215">
              <a:lnSpc>
                <a:spcPct val="200000"/>
              </a:lnSpc>
              <a:spcBef>
                <a:spcPts val="850"/>
              </a:spcBef>
              <a:defRPr/>
            </a:pPr>
            <a:r>
              <a:rPr lang="zh-CN" altLang="en-US" sz="1400" dirty="0">
                <a:solidFill>
                  <a:schemeClr val="bg1"/>
                </a:solidFill>
                <a:latin typeface="+mn-ea"/>
                <a:cs typeface="+mn-ea"/>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a:p>
            <a:pPr algn="r" defTabSz="323215">
              <a:lnSpc>
                <a:spcPct val="200000"/>
              </a:lnSpc>
              <a:spcBef>
                <a:spcPts val="850"/>
              </a:spcBef>
              <a:defRPr/>
            </a:pPr>
            <a:endParaRPr lang="zh-CN" altLang="en-US" sz="1400" dirty="0">
              <a:solidFill>
                <a:schemeClr val="bg1"/>
              </a:solidFill>
              <a:latin typeface="+mn-ea"/>
              <a:cs typeface="+mn-ea"/>
              <a:sym typeface="Arial" panose="020B0604020202020204" pitchFamily="34" charset="0"/>
            </a:endParaRPr>
          </a:p>
        </p:txBody>
      </p:sp>
    </p:spTree>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theme/theme1.xml><?xml version="1.0" encoding="utf-8"?>
<a:theme xmlns:a="http://schemas.openxmlformats.org/drawingml/2006/main" name="https://www.freeppt7.co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TotalTime>
  <Words>1596</Words>
  <Application>Microsoft Office PowerPoint</Application>
  <PresentationFormat>宽屏</PresentationFormat>
  <Paragraphs>132</Paragraphs>
  <Slides>25</Slides>
  <Notes>25</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等线</vt:lpstr>
      <vt:lpstr>楷体</vt:lpstr>
      <vt:lpstr>宋体</vt:lpstr>
      <vt:lpstr>叶根友神工体</vt:lpstr>
      <vt:lpstr>Arial</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freeppt7.com</dc:creator>
  <cp:keywords>https:/www.freeppt7.com</cp:keywords>
  <cp:lastModifiedBy>宇 之灵</cp:lastModifiedBy>
  <cp:revision>119</cp:revision>
  <dcterms:created xsi:type="dcterms:W3CDTF">2018-07-23T12:09:49Z</dcterms:created>
  <dcterms:modified xsi:type="dcterms:W3CDTF">2019-11-18T00:45:49Z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2052-1.2.4.354</vt:lpwstr>
  </property>
</Properties>
</file>