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9507-4E02-BB2F-55753627E3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507-4E02-BB2F-55753627E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927900256"/>
        <c:axId val="92790137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 w="28575">
              <a:solidFill>
                <a:srgbClr val="1F4E79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7-4E02-BB2F-55753627E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191267056"/>
        <c:axId val="191263136"/>
      </c:barChart>
      <c:catAx>
        <c:axId val="927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  <a:cs typeface="+mn-cs"/>
              </a:defRPr>
            </a:pPr>
            <a:endParaRPr lang="zh-CN"/>
          </a:p>
        </c:txPr>
        <c:crossAx val="927901376"/>
        <c:crosses val="autoZero"/>
        <c:auto val="1"/>
        <c:lblAlgn val="ctr"/>
        <c:lblOffset val="100"/>
        <c:noMultiLvlLbl val="0"/>
      </c:catAx>
      <c:valAx>
        <c:axId val="92790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7900256"/>
        <c:crosses val="autoZero"/>
        <c:crossBetween val="between"/>
      </c:valAx>
      <c:catAx>
        <c:axId val="19126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263136"/>
        <c:crosses val="autoZero"/>
        <c:auto val="1"/>
        <c:lblAlgn val="ctr"/>
        <c:lblOffset val="100"/>
        <c:noMultiLvlLbl val="0"/>
      </c:catAx>
      <c:valAx>
        <c:axId val="1912631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91267056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A760-7479-45BC-B3E6-8272CF84B4FD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1863181" y="6779622"/>
            <a:ext cx="9183188" cy="78378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731419" y="4226922"/>
            <a:ext cx="2316162" cy="2552700"/>
            <a:chOff x="8751888" y="4462463"/>
            <a:chExt cx="2316162" cy="2552700"/>
          </a:xfrm>
          <a:solidFill>
            <a:srgbClr val="1F4E79"/>
          </a:solidFill>
        </p:grpSpPr>
        <p:sp>
          <p:nvSpPr>
            <p:cNvPr id="77" name="Oval 290"/>
            <p:cNvSpPr>
              <a:spLocks noChangeArrowheads="1"/>
            </p:cNvSpPr>
            <p:nvPr/>
          </p:nvSpPr>
          <p:spPr bwMode="auto">
            <a:xfrm>
              <a:off x="9582150" y="5100638"/>
              <a:ext cx="25400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91"/>
            <p:cNvSpPr>
              <a:spLocks noEditPoints="1"/>
            </p:cNvSpPr>
            <p:nvPr/>
          </p:nvSpPr>
          <p:spPr bwMode="auto">
            <a:xfrm>
              <a:off x="9574213" y="5094288"/>
              <a:ext cx="41275" cy="41275"/>
            </a:xfrm>
            <a:custGeom>
              <a:avLst/>
              <a:gdLst>
                <a:gd name="T0" fmla="*/ 0 w 11"/>
                <a:gd name="T1" fmla="*/ 6 h 11"/>
                <a:gd name="T2" fmla="*/ 5 w 11"/>
                <a:gd name="T3" fmla="*/ 0 h 11"/>
                <a:gd name="T4" fmla="*/ 5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5 w 11"/>
                <a:gd name="T11" fmla="*/ 11 h 11"/>
                <a:gd name="T12" fmla="*/ 5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5 w 11"/>
                <a:gd name="T19" fmla="*/ 7 h 11"/>
                <a:gd name="T20" fmla="*/ 5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5 w 11"/>
                <a:gd name="T27" fmla="*/ 4 h 11"/>
                <a:gd name="T28" fmla="*/ 5 w 11"/>
                <a:gd name="T29" fmla="*/ 4 h 11"/>
                <a:gd name="T30" fmla="*/ 4 w 11"/>
                <a:gd name="T3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92"/>
            <p:cNvSpPr>
              <a:spLocks noChangeArrowheads="1"/>
            </p:cNvSpPr>
            <p:nvPr/>
          </p:nvSpPr>
          <p:spPr bwMode="auto">
            <a:xfrm>
              <a:off x="9690100" y="507523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93"/>
            <p:cNvSpPr>
              <a:spLocks noEditPoints="1"/>
            </p:cNvSpPr>
            <p:nvPr/>
          </p:nvSpPr>
          <p:spPr bwMode="auto">
            <a:xfrm>
              <a:off x="9682163" y="5067300"/>
              <a:ext cx="41275" cy="41275"/>
            </a:xfrm>
            <a:custGeom>
              <a:avLst/>
              <a:gdLst>
                <a:gd name="T0" fmla="*/ 0 w 11"/>
                <a:gd name="T1" fmla="*/ 6 h 11"/>
                <a:gd name="T2" fmla="*/ 6 w 11"/>
                <a:gd name="T3" fmla="*/ 0 h 11"/>
                <a:gd name="T4" fmla="*/ 6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6 w 11"/>
                <a:gd name="T11" fmla="*/ 11 h 11"/>
                <a:gd name="T12" fmla="*/ 6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6 w 11"/>
                <a:gd name="T19" fmla="*/ 7 h 11"/>
                <a:gd name="T20" fmla="*/ 6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6 w 11"/>
                <a:gd name="T27" fmla="*/ 4 h 11"/>
                <a:gd name="T28" fmla="*/ 6 w 11"/>
                <a:gd name="T29" fmla="*/ 4 h 11"/>
                <a:gd name="T30" fmla="*/ 4 w 11"/>
                <a:gd name="T3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15"/>
            <p:cNvSpPr>
              <a:spLocks noEditPoints="1"/>
            </p:cNvSpPr>
            <p:nvPr/>
          </p:nvSpPr>
          <p:spPr bwMode="auto">
            <a:xfrm>
              <a:off x="9239250" y="4962525"/>
              <a:ext cx="679450" cy="619125"/>
            </a:xfrm>
            <a:custGeom>
              <a:avLst/>
              <a:gdLst>
                <a:gd name="T0" fmla="*/ 0 w 181"/>
                <a:gd name="T1" fmla="*/ 79 h 165"/>
                <a:gd name="T2" fmla="*/ 24 w 181"/>
                <a:gd name="T3" fmla="*/ 24 h 165"/>
                <a:gd name="T4" fmla="*/ 74 w 181"/>
                <a:gd name="T5" fmla="*/ 3 h 165"/>
                <a:gd name="T6" fmla="*/ 90 w 181"/>
                <a:gd name="T7" fmla="*/ 5 h 165"/>
                <a:gd name="T8" fmla="*/ 90 w 181"/>
                <a:gd name="T9" fmla="*/ 5 h 165"/>
                <a:gd name="T10" fmla="*/ 106 w 181"/>
                <a:gd name="T11" fmla="*/ 0 h 165"/>
                <a:gd name="T12" fmla="*/ 146 w 181"/>
                <a:gd name="T13" fmla="*/ 16 h 165"/>
                <a:gd name="T14" fmla="*/ 165 w 181"/>
                <a:gd name="T15" fmla="*/ 32 h 165"/>
                <a:gd name="T16" fmla="*/ 165 w 181"/>
                <a:gd name="T17" fmla="*/ 32 h 165"/>
                <a:gd name="T18" fmla="*/ 181 w 181"/>
                <a:gd name="T19" fmla="*/ 79 h 165"/>
                <a:gd name="T20" fmla="*/ 147 w 181"/>
                <a:gd name="T21" fmla="*/ 144 h 165"/>
                <a:gd name="T22" fmla="*/ 147 w 181"/>
                <a:gd name="T23" fmla="*/ 144 h 165"/>
                <a:gd name="T24" fmla="*/ 84 w 181"/>
                <a:gd name="T25" fmla="*/ 165 h 165"/>
                <a:gd name="T26" fmla="*/ 84 w 181"/>
                <a:gd name="T27" fmla="*/ 165 h 165"/>
                <a:gd name="T28" fmla="*/ 49 w 181"/>
                <a:gd name="T29" fmla="*/ 153 h 165"/>
                <a:gd name="T30" fmla="*/ 57 w 181"/>
                <a:gd name="T31" fmla="*/ 147 h 165"/>
                <a:gd name="T32" fmla="*/ 62 w 181"/>
                <a:gd name="T33" fmla="*/ 150 h 165"/>
                <a:gd name="T34" fmla="*/ 84 w 181"/>
                <a:gd name="T35" fmla="*/ 155 h 165"/>
                <a:gd name="T36" fmla="*/ 141 w 181"/>
                <a:gd name="T37" fmla="*/ 136 h 165"/>
                <a:gd name="T38" fmla="*/ 146 w 181"/>
                <a:gd name="T39" fmla="*/ 132 h 165"/>
                <a:gd name="T40" fmla="*/ 156 w 181"/>
                <a:gd name="T41" fmla="*/ 120 h 165"/>
                <a:gd name="T42" fmla="*/ 171 w 181"/>
                <a:gd name="T43" fmla="*/ 79 h 165"/>
                <a:gd name="T44" fmla="*/ 157 w 181"/>
                <a:gd name="T45" fmla="*/ 39 h 165"/>
                <a:gd name="T46" fmla="*/ 153 w 181"/>
                <a:gd name="T47" fmla="*/ 35 h 165"/>
                <a:gd name="T48" fmla="*/ 140 w 181"/>
                <a:gd name="T49" fmla="*/ 24 h 165"/>
                <a:gd name="T50" fmla="*/ 106 w 181"/>
                <a:gd name="T51" fmla="*/ 10 h 165"/>
                <a:gd name="T52" fmla="*/ 102 w 181"/>
                <a:gd name="T53" fmla="*/ 10 h 165"/>
                <a:gd name="T54" fmla="*/ 103 w 181"/>
                <a:gd name="T55" fmla="*/ 15 h 165"/>
                <a:gd name="T56" fmla="*/ 96 w 181"/>
                <a:gd name="T57" fmla="*/ 18 h 165"/>
                <a:gd name="T58" fmla="*/ 95 w 181"/>
                <a:gd name="T59" fmla="*/ 17 h 165"/>
                <a:gd name="T60" fmla="*/ 90 w 181"/>
                <a:gd name="T61" fmla="*/ 15 h 165"/>
                <a:gd name="T62" fmla="*/ 74 w 181"/>
                <a:gd name="T63" fmla="*/ 13 h 165"/>
                <a:gd name="T64" fmla="*/ 31 w 181"/>
                <a:gd name="T65" fmla="*/ 32 h 165"/>
                <a:gd name="T66" fmla="*/ 28 w 181"/>
                <a:gd name="T67" fmla="*/ 35 h 165"/>
                <a:gd name="T68" fmla="*/ 21 w 181"/>
                <a:gd name="T69" fmla="*/ 45 h 165"/>
                <a:gd name="T70" fmla="*/ 10 w 181"/>
                <a:gd name="T71" fmla="*/ 79 h 165"/>
                <a:gd name="T72" fmla="*/ 55 w 181"/>
                <a:gd name="T73" fmla="*/ 145 h 165"/>
                <a:gd name="T74" fmla="*/ 55 w 181"/>
                <a:gd name="T75" fmla="*/ 146 h 165"/>
                <a:gd name="T76" fmla="*/ 56 w 181"/>
                <a:gd name="T77" fmla="*/ 146 h 165"/>
                <a:gd name="T78" fmla="*/ 56 w 181"/>
                <a:gd name="T7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65">
                  <a:moveTo>
                    <a:pt x="49" y="153"/>
                  </a:moveTo>
                  <a:cubicBezTo>
                    <a:pt x="12" y="128"/>
                    <a:pt x="0" y="102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47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1" y="8"/>
                    <a:pt x="59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80" y="3"/>
                    <a:pt x="86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5" y="1"/>
                    <a:pt x="101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20" y="0"/>
                    <a:pt x="134" y="8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57" y="24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6" y="49"/>
                    <a:pt x="181" y="65"/>
                    <a:pt x="181" y="79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0" y="119"/>
                    <a:pt x="147" y="143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20" y="160"/>
                    <a:pt x="99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62" y="165"/>
                    <a:pt x="51" y="155"/>
                    <a:pt x="49" y="153"/>
                  </a:cubicBezTo>
                  <a:close/>
                  <a:moveTo>
                    <a:pt x="56" y="146"/>
                  </a:moveTo>
                  <a:cubicBezTo>
                    <a:pt x="56" y="146"/>
                    <a:pt x="57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8" y="148"/>
                    <a:pt x="60" y="149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7" y="152"/>
                    <a:pt x="7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97" y="155"/>
                    <a:pt x="116" y="151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5"/>
                    <a:pt x="143" y="134"/>
                    <a:pt x="146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8" y="129"/>
                    <a:pt x="152" y="125"/>
                    <a:pt x="156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63" y="110"/>
                    <a:pt x="171" y="96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67"/>
                    <a:pt x="167" y="54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8"/>
                    <a:pt x="155" y="37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0" y="32"/>
                    <a:pt x="145" y="28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29" y="17"/>
                    <a:pt x="116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10"/>
                    <a:pt x="104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4" y="12"/>
                    <a:pt x="104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8"/>
                    <a:pt x="99" y="19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2" y="1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6" y="14"/>
                    <a:pt x="80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61" y="13"/>
                    <a:pt x="46" y="17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3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7"/>
                    <a:pt x="23" y="41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6" y="54"/>
                    <a:pt x="10" y="66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98"/>
                    <a:pt x="20" y="121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16"/>
            <p:cNvSpPr/>
            <p:nvPr/>
          </p:nvSpPr>
          <p:spPr bwMode="auto">
            <a:xfrm>
              <a:off x="9232900" y="4976813"/>
              <a:ext cx="258763" cy="315913"/>
            </a:xfrm>
            <a:custGeom>
              <a:avLst/>
              <a:gdLst>
                <a:gd name="T0" fmla="*/ 1 w 69"/>
                <a:gd name="T1" fmla="*/ 79 h 84"/>
                <a:gd name="T2" fmla="*/ 5 w 69"/>
                <a:gd name="T3" fmla="*/ 74 h 84"/>
                <a:gd name="T4" fmla="*/ 5 w 69"/>
                <a:gd name="T5" fmla="*/ 74 h 84"/>
                <a:gd name="T6" fmla="*/ 30 w 69"/>
                <a:gd name="T7" fmla="*/ 51 h 84"/>
                <a:gd name="T8" fmla="*/ 30 w 69"/>
                <a:gd name="T9" fmla="*/ 51 h 84"/>
                <a:gd name="T10" fmla="*/ 32 w 69"/>
                <a:gd name="T11" fmla="*/ 48 h 84"/>
                <a:gd name="T12" fmla="*/ 32 w 69"/>
                <a:gd name="T13" fmla="*/ 48 h 84"/>
                <a:gd name="T14" fmla="*/ 36 w 69"/>
                <a:gd name="T15" fmla="*/ 34 h 84"/>
                <a:gd name="T16" fmla="*/ 36 w 69"/>
                <a:gd name="T17" fmla="*/ 34 h 84"/>
                <a:gd name="T18" fmla="*/ 41 w 69"/>
                <a:gd name="T19" fmla="*/ 32 h 84"/>
                <a:gd name="T20" fmla="*/ 41 w 69"/>
                <a:gd name="T21" fmla="*/ 32 h 84"/>
                <a:gd name="T22" fmla="*/ 48 w 69"/>
                <a:gd name="T23" fmla="*/ 37 h 84"/>
                <a:gd name="T24" fmla="*/ 48 w 69"/>
                <a:gd name="T25" fmla="*/ 37 h 84"/>
                <a:gd name="T26" fmla="*/ 50 w 69"/>
                <a:gd name="T27" fmla="*/ 40 h 84"/>
                <a:gd name="T28" fmla="*/ 50 w 69"/>
                <a:gd name="T29" fmla="*/ 40 h 84"/>
                <a:gd name="T30" fmla="*/ 50 w 69"/>
                <a:gd name="T31" fmla="*/ 41 h 84"/>
                <a:gd name="T32" fmla="*/ 51 w 69"/>
                <a:gd name="T33" fmla="*/ 41 h 84"/>
                <a:gd name="T34" fmla="*/ 51 w 69"/>
                <a:gd name="T35" fmla="*/ 43 h 84"/>
                <a:gd name="T36" fmla="*/ 51 w 69"/>
                <a:gd name="T37" fmla="*/ 43 h 84"/>
                <a:gd name="T38" fmla="*/ 52 w 69"/>
                <a:gd name="T39" fmla="*/ 40 h 84"/>
                <a:gd name="T40" fmla="*/ 52 w 69"/>
                <a:gd name="T41" fmla="*/ 40 h 84"/>
                <a:gd name="T42" fmla="*/ 58 w 69"/>
                <a:gd name="T43" fmla="*/ 4 h 84"/>
                <a:gd name="T44" fmla="*/ 64 w 69"/>
                <a:gd name="T45" fmla="*/ 0 h 84"/>
                <a:gd name="T46" fmla="*/ 64 w 69"/>
                <a:gd name="T47" fmla="*/ 0 h 84"/>
                <a:gd name="T48" fmla="*/ 68 w 69"/>
                <a:gd name="T49" fmla="*/ 6 h 84"/>
                <a:gd name="T50" fmla="*/ 68 w 69"/>
                <a:gd name="T51" fmla="*/ 6 h 84"/>
                <a:gd name="T52" fmla="*/ 62 w 69"/>
                <a:gd name="T53" fmla="*/ 42 h 84"/>
                <a:gd name="T54" fmla="*/ 62 w 69"/>
                <a:gd name="T55" fmla="*/ 42 h 84"/>
                <a:gd name="T56" fmla="*/ 57 w 69"/>
                <a:gd name="T57" fmla="*/ 53 h 84"/>
                <a:gd name="T58" fmla="*/ 57 w 69"/>
                <a:gd name="T59" fmla="*/ 53 h 84"/>
                <a:gd name="T60" fmla="*/ 51 w 69"/>
                <a:gd name="T61" fmla="*/ 58 h 84"/>
                <a:gd name="T62" fmla="*/ 51 w 69"/>
                <a:gd name="T63" fmla="*/ 58 h 84"/>
                <a:gd name="T64" fmla="*/ 44 w 69"/>
                <a:gd name="T65" fmla="*/ 53 h 84"/>
                <a:gd name="T66" fmla="*/ 44 w 69"/>
                <a:gd name="T67" fmla="*/ 53 h 84"/>
                <a:gd name="T68" fmla="*/ 42 w 69"/>
                <a:gd name="T69" fmla="*/ 49 h 84"/>
                <a:gd name="T70" fmla="*/ 42 w 69"/>
                <a:gd name="T71" fmla="*/ 49 h 84"/>
                <a:gd name="T72" fmla="*/ 42 w 69"/>
                <a:gd name="T73" fmla="*/ 50 h 84"/>
                <a:gd name="T74" fmla="*/ 42 w 69"/>
                <a:gd name="T75" fmla="*/ 50 h 84"/>
                <a:gd name="T76" fmla="*/ 42 w 69"/>
                <a:gd name="T77" fmla="*/ 51 h 84"/>
                <a:gd name="T78" fmla="*/ 42 w 69"/>
                <a:gd name="T79" fmla="*/ 51 h 84"/>
                <a:gd name="T80" fmla="*/ 32 w 69"/>
                <a:gd name="T81" fmla="*/ 66 h 84"/>
                <a:gd name="T82" fmla="*/ 32 w 69"/>
                <a:gd name="T83" fmla="*/ 66 h 84"/>
                <a:gd name="T84" fmla="*/ 6 w 69"/>
                <a:gd name="T85" fmla="*/ 84 h 84"/>
                <a:gd name="T86" fmla="*/ 6 w 69"/>
                <a:gd name="T87" fmla="*/ 84 h 84"/>
                <a:gd name="T88" fmla="*/ 6 w 69"/>
                <a:gd name="T89" fmla="*/ 84 h 84"/>
                <a:gd name="T90" fmla="*/ 6 w 69"/>
                <a:gd name="T91" fmla="*/ 84 h 84"/>
                <a:gd name="T92" fmla="*/ 6 w 69"/>
                <a:gd name="T93" fmla="*/ 84 h 84"/>
                <a:gd name="T94" fmla="*/ 1 w 69"/>
                <a:gd name="T95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4">
                  <a:moveTo>
                    <a:pt x="1" y="79"/>
                  </a:moveTo>
                  <a:cubicBezTo>
                    <a:pt x="0" y="77"/>
                    <a:pt x="2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5" y="73"/>
                    <a:pt x="26" y="59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0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1"/>
                    <a:pt x="34" y="37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3"/>
                    <a:pt x="39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32"/>
                    <a:pt x="47" y="35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8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1"/>
                    <a:pt x="69" y="3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0" y="49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5"/>
                    <a:pt x="55" y="57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47" y="57"/>
                    <a:pt x="45" y="55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1"/>
                    <a:pt x="43" y="50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2"/>
                    <a:pt x="38" y="59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6" y="74"/>
                    <a:pt x="18" y="82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1" y="82"/>
                    <a:pt x="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17"/>
            <p:cNvSpPr/>
            <p:nvPr/>
          </p:nvSpPr>
          <p:spPr bwMode="auto">
            <a:xfrm>
              <a:off x="9480550" y="5221288"/>
              <a:ext cx="104775" cy="55563"/>
            </a:xfrm>
            <a:custGeom>
              <a:avLst/>
              <a:gdLst>
                <a:gd name="T0" fmla="*/ 2 w 28"/>
                <a:gd name="T1" fmla="*/ 13 h 15"/>
                <a:gd name="T2" fmla="*/ 3 w 28"/>
                <a:gd name="T3" fmla="*/ 6 h 15"/>
                <a:gd name="T4" fmla="*/ 3 w 28"/>
                <a:gd name="T5" fmla="*/ 6 h 15"/>
                <a:gd name="T6" fmla="*/ 18 w 28"/>
                <a:gd name="T7" fmla="*/ 0 h 15"/>
                <a:gd name="T8" fmla="*/ 18 w 28"/>
                <a:gd name="T9" fmla="*/ 0 h 15"/>
                <a:gd name="T10" fmla="*/ 26 w 28"/>
                <a:gd name="T11" fmla="*/ 4 h 15"/>
                <a:gd name="T12" fmla="*/ 26 w 28"/>
                <a:gd name="T13" fmla="*/ 4 h 15"/>
                <a:gd name="T14" fmla="*/ 25 w 28"/>
                <a:gd name="T15" fmla="*/ 11 h 15"/>
                <a:gd name="T16" fmla="*/ 25 w 28"/>
                <a:gd name="T17" fmla="*/ 11 h 15"/>
                <a:gd name="T18" fmla="*/ 18 w 28"/>
                <a:gd name="T19" fmla="*/ 10 h 15"/>
                <a:gd name="T20" fmla="*/ 18 w 28"/>
                <a:gd name="T21" fmla="*/ 10 h 15"/>
                <a:gd name="T22" fmla="*/ 18 w 28"/>
                <a:gd name="T23" fmla="*/ 10 h 15"/>
                <a:gd name="T24" fmla="*/ 18 w 28"/>
                <a:gd name="T25" fmla="*/ 10 h 15"/>
                <a:gd name="T26" fmla="*/ 12 w 28"/>
                <a:gd name="T27" fmla="*/ 12 h 15"/>
                <a:gd name="T28" fmla="*/ 12 w 28"/>
                <a:gd name="T29" fmla="*/ 12 h 15"/>
                <a:gd name="T30" fmla="*/ 9 w 28"/>
                <a:gd name="T31" fmla="*/ 14 h 15"/>
                <a:gd name="T32" fmla="*/ 9 w 28"/>
                <a:gd name="T33" fmla="*/ 14 h 15"/>
                <a:gd name="T34" fmla="*/ 9 w 28"/>
                <a:gd name="T35" fmla="*/ 14 h 15"/>
                <a:gd name="T36" fmla="*/ 6 w 28"/>
                <a:gd name="T37" fmla="*/ 15 h 15"/>
                <a:gd name="T38" fmla="*/ 6 w 28"/>
                <a:gd name="T39" fmla="*/ 15 h 15"/>
                <a:gd name="T40" fmla="*/ 2 w 28"/>
                <a:gd name="T4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5">
                  <a:moveTo>
                    <a:pt x="2" y="13"/>
                  </a:move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10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6"/>
                    <a:pt x="27" y="9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3"/>
                    <a:pt x="20" y="12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4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18"/>
            <p:cNvSpPr/>
            <p:nvPr/>
          </p:nvSpPr>
          <p:spPr bwMode="auto">
            <a:xfrm>
              <a:off x="9525000" y="5224463"/>
              <a:ext cx="346075" cy="153988"/>
            </a:xfrm>
            <a:custGeom>
              <a:avLst/>
              <a:gdLst>
                <a:gd name="T0" fmla="*/ 10 w 92"/>
                <a:gd name="T1" fmla="*/ 24 h 41"/>
                <a:gd name="T2" fmla="*/ 0 w 92"/>
                <a:gd name="T3" fmla="*/ 7 h 41"/>
                <a:gd name="T4" fmla="*/ 0 w 92"/>
                <a:gd name="T5" fmla="*/ 7 h 41"/>
                <a:gd name="T6" fmla="*/ 4 w 92"/>
                <a:gd name="T7" fmla="*/ 0 h 41"/>
                <a:gd name="T8" fmla="*/ 4 w 92"/>
                <a:gd name="T9" fmla="*/ 0 h 41"/>
                <a:gd name="T10" fmla="*/ 10 w 92"/>
                <a:gd name="T11" fmla="*/ 4 h 41"/>
                <a:gd name="T12" fmla="*/ 10 w 92"/>
                <a:gd name="T13" fmla="*/ 4 h 41"/>
                <a:gd name="T14" fmla="*/ 10 w 92"/>
                <a:gd name="T15" fmla="*/ 5 h 41"/>
                <a:gd name="T16" fmla="*/ 10 w 92"/>
                <a:gd name="T17" fmla="*/ 5 h 41"/>
                <a:gd name="T18" fmla="*/ 12 w 92"/>
                <a:gd name="T19" fmla="*/ 8 h 41"/>
                <a:gd name="T20" fmla="*/ 12 w 92"/>
                <a:gd name="T21" fmla="*/ 8 h 41"/>
                <a:gd name="T22" fmla="*/ 18 w 92"/>
                <a:gd name="T23" fmla="*/ 18 h 41"/>
                <a:gd name="T24" fmla="*/ 18 w 92"/>
                <a:gd name="T25" fmla="*/ 18 h 41"/>
                <a:gd name="T26" fmla="*/ 44 w 92"/>
                <a:gd name="T27" fmla="*/ 31 h 41"/>
                <a:gd name="T28" fmla="*/ 44 w 92"/>
                <a:gd name="T29" fmla="*/ 31 h 41"/>
                <a:gd name="T30" fmla="*/ 48 w 92"/>
                <a:gd name="T31" fmla="*/ 31 h 41"/>
                <a:gd name="T32" fmla="*/ 48 w 92"/>
                <a:gd name="T33" fmla="*/ 31 h 41"/>
                <a:gd name="T34" fmla="*/ 52 w 92"/>
                <a:gd name="T35" fmla="*/ 30 h 41"/>
                <a:gd name="T36" fmla="*/ 52 w 92"/>
                <a:gd name="T37" fmla="*/ 30 h 41"/>
                <a:gd name="T38" fmla="*/ 63 w 92"/>
                <a:gd name="T39" fmla="*/ 26 h 41"/>
                <a:gd name="T40" fmla="*/ 63 w 92"/>
                <a:gd name="T41" fmla="*/ 26 h 41"/>
                <a:gd name="T42" fmla="*/ 82 w 92"/>
                <a:gd name="T43" fmla="*/ 6 h 41"/>
                <a:gd name="T44" fmla="*/ 82 w 92"/>
                <a:gd name="T45" fmla="*/ 6 h 41"/>
                <a:gd name="T46" fmla="*/ 88 w 92"/>
                <a:gd name="T47" fmla="*/ 2 h 41"/>
                <a:gd name="T48" fmla="*/ 88 w 92"/>
                <a:gd name="T49" fmla="*/ 2 h 41"/>
                <a:gd name="T50" fmla="*/ 91 w 92"/>
                <a:gd name="T51" fmla="*/ 9 h 41"/>
                <a:gd name="T52" fmla="*/ 91 w 92"/>
                <a:gd name="T53" fmla="*/ 9 h 41"/>
                <a:gd name="T54" fmla="*/ 50 w 92"/>
                <a:gd name="T55" fmla="*/ 41 h 41"/>
                <a:gd name="T56" fmla="*/ 50 w 92"/>
                <a:gd name="T57" fmla="*/ 41 h 41"/>
                <a:gd name="T58" fmla="*/ 44 w 92"/>
                <a:gd name="T59" fmla="*/ 41 h 41"/>
                <a:gd name="T60" fmla="*/ 44 w 92"/>
                <a:gd name="T61" fmla="*/ 41 h 41"/>
                <a:gd name="T62" fmla="*/ 44 w 92"/>
                <a:gd name="T63" fmla="*/ 41 h 41"/>
                <a:gd name="T64" fmla="*/ 44 w 92"/>
                <a:gd name="T65" fmla="*/ 41 h 41"/>
                <a:gd name="T66" fmla="*/ 10 w 92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41">
                  <a:moveTo>
                    <a:pt x="10" y="24"/>
                  </a:moveTo>
                  <a:cubicBezTo>
                    <a:pt x="3" y="15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1"/>
                    <a:pt x="15" y="14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3" y="25"/>
                    <a:pt x="31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1"/>
                    <a:pt x="47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50" y="31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5" y="29"/>
                    <a:pt x="59" y="28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71" y="22"/>
                    <a:pt x="79" y="1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3"/>
                    <a:pt x="86" y="1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91" y="3"/>
                    <a:pt x="92" y="6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2" y="36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27" y="41"/>
                    <a:pt x="16" y="32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19"/>
            <p:cNvSpPr/>
            <p:nvPr/>
          </p:nvSpPr>
          <p:spPr bwMode="auto">
            <a:xfrm>
              <a:off x="9464675" y="4833938"/>
              <a:ext cx="230188" cy="177800"/>
            </a:xfrm>
            <a:custGeom>
              <a:avLst/>
              <a:gdLst>
                <a:gd name="T0" fmla="*/ 1 w 61"/>
                <a:gd name="T1" fmla="*/ 44 h 47"/>
                <a:gd name="T2" fmla="*/ 4 w 61"/>
                <a:gd name="T3" fmla="*/ 37 h 47"/>
                <a:gd name="T4" fmla="*/ 4 w 61"/>
                <a:gd name="T5" fmla="*/ 37 h 47"/>
                <a:gd name="T6" fmla="*/ 19 w 61"/>
                <a:gd name="T7" fmla="*/ 30 h 47"/>
                <a:gd name="T8" fmla="*/ 19 w 61"/>
                <a:gd name="T9" fmla="*/ 30 h 47"/>
                <a:gd name="T10" fmla="*/ 45 w 61"/>
                <a:gd name="T11" fmla="*/ 14 h 47"/>
                <a:gd name="T12" fmla="*/ 45 w 61"/>
                <a:gd name="T13" fmla="*/ 14 h 47"/>
                <a:gd name="T14" fmla="*/ 51 w 61"/>
                <a:gd name="T15" fmla="*/ 5 h 47"/>
                <a:gd name="T16" fmla="*/ 51 w 61"/>
                <a:gd name="T17" fmla="*/ 5 h 47"/>
                <a:gd name="T18" fmla="*/ 56 w 61"/>
                <a:gd name="T19" fmla="*/ 0 h 47"/>
                <a:gd name="T20" fmla="*/ 56 w 61"/>
                <a:gd name="T21" fmla="*/ 0 h 47"/>
                <a:gd name="T22" fmla="*/ 61 w 61"/>
                <a:gd name="T23" fmla="*/ 5 h 47"/>
                <a:gd name="T24" fmla="*/ 61 w 61"/>
                <a:gd name="T25" fmla="*/ 5 h 47"/>
                <a:gd name="T26" fmla="*/ 51 w 61"/>
                <a:gd name="T27" fmla="*/ 22 h 47"/>
                <a:gd name="T28" fmla="*/ 51 w 61"/>
                <a:gd name="T29" fmla="*/ 22 h 47"/>
                <a:gd name="T30" fmla="*/ 33 w 61"/>
                <a:gd name="T31" fmla="*/ 34 h 47"/>
                <a:gd name="T32" fmla="*/ 33 w 61"/>
                <a:gd name="T33" fmla="*/ 34 h 47"/>
                <a:gd name="T34" fmla="*/ 7 w 61"/>
                <a:gd name="T35" fmla="*/ 47 h 47"/>
                <a:gd name="T36" fmla="*/ 7 w 61"/>
                <a:gd name="T37" fmla="*/ 47 h 47"/>
                <a:gd name="T38" fmla="*/ 6 w 61"/>
                <a:gd name="T39" fmla="*/ 47 h 47"/>
                <a:gd name="T40" fmla="*/ 6 w 61"/>
                <a:gd name="T41" fmla="*/ 47 h 47"/>
                <a:gd name="T42" fmla="*/ 1 w 61"/>
                <a:gd name="T4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47">
                  <a:moveTo>
                    <a:pt x="1" y="44"/>
                  </a:moveTo>
                  <a:cubicBezTo>
                    <a:pt x="0" y="41"/>
                    <a:pt x="1" y="38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11" y="35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8" y="26"/>
                    <a:pt x="38" y="20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9" y="11"/>
                    <a:pt x="51" y="7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12"/>
                    <a:pt x="57" y="17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6" y="27"/>
                    <a:pt x="40" y="31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0" y="42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4" y="47"/>
                    <a:pt x="2" y="46"/>
                    <a:pt x="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20"/>
            <p:cNvSpPr/>
            <p:nvPr/>
          </p:nvSpPr>
          <p:spPr bwMode="auto">
            <a:xfrm>
              <a:off x="9555163" y="4846638"/>
              <a:ext cx="134938" cy="71438"/>
            </a:xfrm>
            <a:custGeom>
              <a:avLst/>
              <a:gdLst>
                <a:gd name="T0" fmla="*/ 15 w 36"/>
                <a:gd name="T1" fmla="*/ 19 h 19"/>
                <a:gd name="T2" fmla="*/ 2 w 36"/>
                <a:gd name="T3" fmla="*/ 13 h 19"/>
                <a:gd name="T4" fmla="*/ 2 w 36"/>
                <a:gd name="T5" fmla="*/ 13 h 19"/>
                <a:gd name="T6" fmla="*/ 3 w 36"/>
                <a:gd name="T7" fmla="*/ 6 h 19"/>
                <a:gd name="T8" fmla="*/ 3 w 36"/>
                <a:gd name="T9" fmla="*/ 6 h 19"/>
                <a:gd name="T10" fmla="*/ 10 w 36"/>
                <a:gd name="T11" fmla="*/ 7 h 19"/>
                <a:gd name="T12" fmla="*/ 10 w 36"/>
                <a:gd name="T13" fmla="*/ 7 h 19"/>
                <a:gd name="T14" fmla="*/ 10 w 36"/>
                <a:gd name="T15" fmla="*/ 7 h 19"/>
                <a:gd name="T16" fmla="*/ 10 w 36"/>
                <a:gd name="T17" fmla="*/ 7 h 19"/>
                <a:gd name="T18" fmla="*/ 11 w 36"/>
                <a:gd name="T19" fmla="*/ 8 h 19"/>
                <a:gd name="T20" fmla="*/ 11 w 36"/>
                <a:gd name="T21" fmla="*/ 8 h 19"/>
                <a:gd name="T22" fmla="*/ 15 w 36"/>
                <a:gd name="T23" fmla="*/ 9 h 19"/>
                <a:gd name="T24" fmla="*/ 15 w 36"/>
                <a:gd name="T25" fmla="*/ 9 h 19"/>
                <a:gd name="T26" fmla="*/ 26 w 36"/>
                <a:gd name="T27" fmla="*/ 2 h 19"/>
                <a:gd name="T28" fmla="*/ 26 w 36"/>
                <a:gd name="T29" fmla="*/ 2 h 19"/>
                <a:gd name="T30" fmla="*/ 33 w 36"/>
                <a:gd name="T31" fmla="*/ 1 h 19"/>
                <a:gd name="T32" fmla="*/ 33 w 36"/>
                <a:gd name="T33" fmla="*/ 1 h 19"/>
                <a:gd name="T34" fmla="*/ 34 w 36"/>
                <a:gd name="T35" fmla="*/ 8 h 19"/>
                <a:gd name="T36" fmla="*/ 34 w 36"/>
                <a:gd name="T37" fmla="*/ 8 h 19"/>
                <a:gd name="T38" fmla="*/ 15 w 36"/>
                <a:gd name="T39" fmla="*/ 19 h 19"/>
                <a:gd name="T40" fmla="*/ 15 w 36"/>
                <a:gd name="T41" fmla="*/ 19 h 19"/>
                <a:gd name="T42" fmla="*/ 15 w 36"/>
                <a:gd name="T4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19">
                  <a:moveTo>
                    <a:pt x="15" y="19"/>
                  </a:moveTo>
                  <a:cubicBezTo>
                    <a:pt x="7" y="19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0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8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8" y="9"/>
                    <a:pt x="21" y="8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3"/>
                    <a:pt x="36" y="6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8" y="16"/>
                    <a:pt x="21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21"/>
            <p:cNvSpPr/>
            <p:nvPr/>
          </p:nvSpPr>
          <p:spPr bwMode="auto">
            <a:xfrm>
              <a:off x="9604375" y="5526088"/>
              <a:ext cx="71438" cy="107950"/>
            </a:xfrm>
            <a:custGeom>
              <a:avLst/>
              <a:gdLst>
                <a:gd name="T0" fmla="*/ 4 w 19"/>
                <a:gd name="T1" fmla="*/ 28 h 29"/>
                <a:gd name="T2" fmla="*/ 1 w 19"/>
                <a:gd name="T3" fmla="*/ 22 h 29"/>
                <a:gd name="T4" fmla="*/ 1 w 19"/>
                <a:gd name="T5" fmla="*/ 22 h 29"/>
                <a:gd name="T6" fmla="*/ 9 w 19"/>
                <a:gd name="T7" fmla="*/ 3 h 29"/>
                <a:gd name="T8" fmla="*/ 16 w 19"/>
                <a:gd name="T9" fmla="*/ 1 h 29"/>
                <a:gd name="T10" fmla="*/ 16 w 19"/>
                <a:gd name="T11" fmla="*/ 1 h 29"/>
                <a:gd name="T12" fmla="*/ 18 w 19"/>
                <a:gd name="T13" fmla="*/ 8 h 29"/>
                <a:gd name="T14" fmla="*/ 18 w 19"/>
                <a:gd name="T15" fmla="*/ 8 h 29"/>
                <a:gd name="T16" fmla="*/ 10 w 19"/>
                <a:gd name="T17" fmla="*/ 26 h 29"/>
                <a:gd name="T18" fmla="*/ 6 w 19"/>
                <a:gd name="T19" fmla="*/ 29 h 29"/>
                <a:gd name="T20" fmla="*/ 6 w 19"/>
                <a:gd name="T21" fmla="*/ 29 h 29"/>
                <a:gd name="T22" fmla="*/ 4 w 19"/>
                <a:gd name="T2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9">
                  <a:moveTo>
                    <a:pt x="4" y="28"/>
                  </a:moveTo>
                  <a:cubicBezTo>
                    <a:pt x="1" y="27"/>
                    <a:pt x="0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3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2"/>
                    <a:pt x="19" y="5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8"/>
                    <a:pt x="8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4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22"/>
            <p:cNvSpPr/>
            <p:nvPr/>
          </p:nvSpPr>
          <p:spPr bwMode="auto">
            <a:xfrm>
              <a:off x="9712325" y="5141913"/>
              <a:ext cx="785813" cy="481013"/>
            </a:xfrm>
            <a:custGeom>
              <a:avLst/>
              <a:gdLst>
                <a:gd name="T0" fmla="*/ 0 w 209"/>
                <a:gd name="T1" fmla="*/ 123 h 128"/>
                <a:gd name="T2" fmla="*/ 5 w 209"/>
                <a:gd name="T3" fmla="*/ 118 h 128"/>
                <a:gd name="T4" fmla="*/ 5 w 209"/>
                <a:gd name="T5" fmla="*/ 118 h 128"/>
                <a:gd name="T6" fmla="*/ 52 w 209"/>
                <a:gd name="T7" fmla="*/ 114 h 128"/>
                <a:gd name="T8" fmla="*/ 52 w 209"/>
                <a:gd name="T9" fmla="*/ 114 h 128"/>
                <a:gd name="T10" fmla="*/ 146 w 209"/>
                <a:gd name="T11" fmla="*/ 92 h 128"/>
                <a:gd name="T12" fmla="*/ 146 w 209"/>
                <a:gd name="T13" fmla="*/ 92 h 128"/>
                <a:gd name="T14" fmla="*/ 147 w 209"/>
                <a:gd name="T15" fmla="*/ 92 h 128"/>
                <a:gd name="T16" fmla="*/ 147 w 209"/>
                <a:gd name="T17" fmla="*/ 92 h 128"/>
                <a:gd name="T18" fmla="*/ 148 w 209"/>
                <a:gd name="T19" fmla="*/ 92 h 128"/>
                <a:gd name="T20" fmla="*/ 148 w 209"/>
                <a:gd name="T21" fmla="*/ 92 h 128"/>
                <a:gd name="T22" fmla="*/ 151 w 209"/>
                <a:gd name="T23" fmla="*/ 91 h 128"/>
                <a:gd name="T24" fmla="*/ 151 w 209"/>
                <a:gd name="T25" fmla="*/ 91 h 128"/>
                <a:gd name="T26" fmla="*/ 161 w 209"/>
                <a:gd name="T27" fmla="*/ 85 h 128"/>
                <a:gd name="T28" fmla="*/ 161 w 209"/>
                <a:gd name="T29" fmla="*/ 85 h 128"/>
                <a:gd name="T30" fmla="*/ 184 w 209"/>
                <a:gd name="T31" fmla="*/ 50 h 128"/>
                <a:gd name="T32" fmla="*/ 184 w 209"/>
                <a:gd name="T33" fmla="*/ 50 h 128"/>
                <a:gd name="T34" fmla="*/ 191 w 209"/>
                <a:gd name="T35" fmla="*/ 16 h 128"/>
                <a:gd name="T36" fmla="*/ 189 w 209"/>
                <a:gd name="T37" fmla="*/ 0 h 128"/>
                <a:gd name="T38" fmla="*/ 209 w 209"/>
                <a:gd name="T39" fmla="*/ 3 h 128"/>
                <a:gd name="T40" fmla="*/ 202 w 209"/>
                <a:gd name="T41" fmla="*/ 15 h 128"/>
                <a:gd name="T42" fmla="*/ 201 w 209"/>
                <a:gd name="T43" fmla="*/ 17 h 128"/>
                <a:gd name="T44" fmla="*/ 201 w 209"/>
                <a:gd name="T45" fmla="*/ 17 h 128"/>
                <a:gd name="T46" fmla="*/ 194 w 209"/>
                <a:gd name="T47" fmla="*/ 53 h 128"/>
                <a:gd name="T48" fmla="*/ 194 w 209"/>
                <a:gd name="T49" fmla="*/ 53 h 128"/>
                <a:gd name="T50" fmla="*/ 149 w 209"/>
                <a:gd name="T51" fmla="*/ 102 h 128"/>
                <a:gd name="T52" fmla="*/ 149 w 209"/>
                <a:gd name="T53" fmla="*/ 102 h 128"/>
                <a:gd name="T54" fmla="*/ 5 w 209"/>
                <a:gd name="T55" fmla="*/ 128 h 128"/>
                <a:gd name="T56" fmla="*/ 5 w 209"/>
                <a:gd name="T57" fmla="*/ 128 h 128"/>
                <a:gd name="T58" fmla="*/ 5 w 209"/>
                <a:gd name="T59" fmla="*/ 128 h 128"/>
                <a:gd name="T60" fmla="*/ 5 w 209"/>
                <a:gd name="T61" fmla="*/ 128 h 128"/>
                <a:gd name="T62" fmla="*/ 5 w 209"/>
                <a:gd name="T63" fmla="*/ 128 h 128"/>
                <a:gd name="T64" fmla="*/ 0 w 209"/>
                <a:gd name="T65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128">
                  <a:moveTo>
                    <a:pt x="0" y="123"/>
                  </a:moveTo>
                  <a:cubicBezTo>
                    <a:pt x="0" y="121"/>
                    <a:pt x="2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24" y="118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80" y="111"/>
                    <a:pt x="115" y="104"/>
                    <a:pt x="146" y="92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92"/>
                    <a:pt x="149" y="91"/>
                    <a:pt x="151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3" y="90"/>
                    <a:pt x="157" y="88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8" y="79"/>
                    <a:pt x="178" y="69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2" y="15"/>
                    <a:pt x="202" y="15"/>
                    <a:pt x="202" y="15"/>
                  </a:cubicBezTo>
                  <a:cubicBezTo>
                    <a:pt x="202" y="16"/>
                    <a:pt x="201" y="16"/>
                    <a:pt x="201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81" y="93"/>
                    <a:pt x="153" y="101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85" y="126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2" y="128"/>
                    <a:pt x="0" y="126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23"/>
            <p:cNvSpPr/>
            <p:nvPr/>
          </p:nvSpPr>
          <p:spPr bwMode="auto">
            <a:xfrm>
              <a:off x="8861425" y="5567363"/>
              <a:ext cx="652463" cy="336550"/>
            </a:xfrm>
            <a:custGeom>
              <a:avLst/>
              <a:gdLst>
                <a:gd name="T0" fmla="*/ 0 w 174"/>
                <a:gd name="T1" fmla="*/ 84 h 90"/>
                <a:gd name="T2" fmla="*/ 11 w 174"/>
                <a:gd name="T3" fmla="*/ 71 h 90"/>
                <a:gd name="T4" fmla="*/ 47 w 174"/>
                <a:gd name="T5" fmla="*/ 23 h 90"/>
                <a:gd name="T6" fmla="*/ 88 w 174"/>
                <a:gd name="T7" fmla="*/ 0 h 90"/>
                <a:gd name="T8" fmla="*/ 88 w 174"/>
                <a:gd name="T9" fmla="*/ 0 h 90"/>
                <a:gd name="T10" fmla="*/ 103 w 174"/>
                <a:gd name="T11" fmla="*/ 3 h 90"/>
                <a:gd name="T12" fmla="*/ 103 w 174"/>
                <a:gd name="T13" fmla="*/ 3 h 90"/>
                <a:gd name="T14" fmla="*/ 103 w 174"/>
                <a:gd name="T15" fmla="*/ 3 h 90"/>
                <a:gd name="T16" fmla="*/ 104 w 174"/>
                <a:gd name="T17" fmla="*/ 3 h 90"/>
                <a:gd name="T18" fmla="*/ 118 w 174"/>
                <a:gd name="T19" fmla="*/ 8 h 90"/>
                <a:gd name="T20" fmla="*/ 118 w 174"/>
                <a:gd name="T21" fmla="*/ 8 h 90"/>
                <a:gd name="T22" fmla="*/ 140 w 174"/>
                <a:gd name="T23" fmla="*/ 11 h 90"/>
                <a:gd name="T24" fmla="*/ 140 w 174"/>
                <a:gd name="T25" fmla="*/ 11 h 90"/>
                <a:gd name="T26" fmla="*/ 169 w 174"/>
                <a:gd name="T27" fmla="*/ 12 h 90"/>
                <a:gd name="T28" fmla="*/ 169 w 174"/>
                <a:gd name="T29" fmla="*/ 12 h 90"/>
                <a:gd name="T30" fmla="*/ 169 w 174"/>
                <a:gd name="T31" fmla="*/ 12 h 90"/>
                <a:gd name="T32" fmla="*/ 174 w 174"/>
                <a:gd name="T33" fmla="*/ 17 h 90"/>
                <a:gd name="T34" fmla="*/ 174 w 174"/>
                <a:gd name="T35" fmla="*/ 17 h 90"/>
                <a:gd name="T36" fmla="*/ 169 w 174"/>
                <a:gd name="T37" fmla="*/ 22 h 90"/>
                <a:gd name="T38" fmla="*/ 169 w 174"/>
                <a:gd name="T39" fmla="*/ 22 h 90"/>
                <a:gd name="T40" fmla="*/ 116 w 174"/>
                <a:gd name="T41" fmla="*/ 18 h 90"/>
                <a:gd name="T42" fmla="*/ 116 w 174"/>
                <a:gd name="T43" fmla="*/ 18 h 90"/>
                <a:gd name="T44" fmla="*/ 98 w 174"/>
                <a:gd name="T45" fmla="*/ 12 h 90"/>
                <a:gd name="T46" fmla="*/ 98 w 174"/>
                <a:gd name="T47" fmla="*/ 12 h 90"/>
                <a:gd name="T48" fmla="*/ 98 w 174"/>
                <a:gd name="T49" fmla="*/ 12 h 90"/>
                <a:gd name="T50" fmla="*/ 98 w 174"/>
                <a:gd name="T51" fmla="*/ 12 h 90"/>
                <a:gd name="T52" fmla="*/ 96 w 174"/>
                <a:gd name="T53" fmla="*/ 11 h 90"/>
                <a:gd name="T54" fmla="*/ 96 w 174"/>
                <a:gd name="T55" fmla="*/ 11 h 90"/>
                <a:gd name="T56" fmla="*/ 88 w 174"/>
                <a:gd name="T57" fmla="*/ 10 h 90"/>
                <a:gd name="T58" fmla="*/ 88 w 174"/>
                <a:gd name="T59" fmla="*/ 10 h 90"/>
                <a:gd name="T60" fmla="*/ 55 w 174"/>
                <a:gd name="T61" fmla="*/ 29 h 90"/>
                <a:gd name="T62" fmla="*/ 55 w 174"/>
                <a:gd name="T63" fmla="*/ 29 h 90"/>
                <a:gd name="T64" fmla="*/ 21 w 174"/>
                <a:gd name="T65" fmla="*/ 74 h 90"/>
                <a:gd name="T66" fmla="*/ 32 w 174"/>
                <a:gd name="T67" fmla="*/ 83 h 90"/>
                <a:gd name="T68" fmla="*/ 13 w 174"/>
                <a:gd name="T69" fmla="*/ 90 h 90"/>
                <a:gd name="T70" fmla="*/ 0 w 174"/>
                <a:gd name="T71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90">
                  <a:moveTo>
                    <a:pt x="0" y="84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61" y="5"/>
                    <a:pt x="77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6" y="5"/>
                    <a:pt x="111" y="7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4" y="9"/>
                    <a:pt x="132" y="10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55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2" y="12"/>
                    <a:pt x="174" y="15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20"/>
                    <a:pt x="172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37" y="22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9" y="16"/>
                    <a:pt x="103" y="15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1"/>
                    <a:pt x="97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4" y="10"/>
                    <a:pt x="91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0" y="10"/>
                    <a:pt x="68" y="13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0" y="84"/>
                    <a:pt x="0" y="84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24"/>
            <p:cNvSpPr>
              <a:spLocks noEditPoints="1"/>
            </p:cNvSpPr>
            <p:nvPr/>
          </p:nvSpPr>
          <p:spPr bwMode="auto">
            <a:xfrm>
              <a:off x="9285288" y="5581650"/>
              <a:ext cx="558800" cy="660400"/>
            </a:xfrm>
            <a:custGeom>
              <a:avLst/>
              <a:gdLst>
                <a:gd name="T0" fmla="*/ 0 w 149"/>
                <a:gd name="T1" fmla="*/ 99 h 176"/>
                <a:gd name="T2" fmla="*/ 2 w 149"/>
                <a:gd name="T3" fmla="*/ 73 h 176"/>
                <a:gd name="T4" fmla="*/ 45 w 149"/>
                <a:gd name="T5" fmla="*/ 11 h 176"/>
                <a:gd name="T6" fmla="*/ 94 w 149"/>
                <a:gd name="T7" fmla="*/ 0 h 176"/>
                <a:gd name="T8" fmla="*/ 101 w 149"/>
                <a:gd name="T9" fmla="*/ 0 h 176"/>
                <a:gd name="T10" fmla="*/ 103 w 149"/>
                <a:gd name="T11" fmla="*/ 0 h 176"/>
                <a:gd name="T12" fmla="*/ 143 w 149"/>
                <a:gd name="T13" fmla="*/ 21 h 176"/>
                <a:gd name="T14" fmla="*/ 149 w 149"/>
                <a:gd name="T15" fmla="*/ 44 h 176"/>
                <a:gd name="T16" fmla="*/ 149 w 149"/>
                <a:gd name="T17" fmla="*/ 44 h 176"/>
                <a:gd name="T18" fmla="*/ 144 w 149"/>
                <a:gd name="T19" fmla="*/ 44 h 176"/>
                <a:gd name="T20" fmla="*/ 149 w 149"/>
                <a:gd name="T21" fmla="*/ 46 h 176"/>
                <a:gd name="T22" fmla="*/ 116 w 149"/>
                <a:gd name="T23" fmla="*/ 134 h 176"/>
                <a:gd name="T24" fmla="*/ 45 w 149"/>
                <a:gd name="T25" fmla="*/ 176 h 176"/>
                <a:gd name="T26" fmla="*/ 45 w 149"/>
                <a:gd name="T27" fmla="*/ 176 h 176"/>
                <a:gd name="T28" fmla="*/ 35 w 149"/>
                <a:gd name="T29" fmla="*/ 174 h 176"/>
                <a:gd name="T30" fmla="*/ 45 w 149"/>
                <a:gd name="T31" fmla="*/ 166 h 176"/>
                <a:gd name="T32" fmla="*/ 109 w 149"/>
                <a:gd name="T33" fmla="*/ 127 h 176"/>
                <a:gd name="T34" fmla="*/ 110 w 149"/>
                <a:gd name="T35" fmla="*/ 126 h 176"/>
                <a:gd name="T36" fmla="*/ 114 w 149"/>
                <a:gd name="T37" fmla="*/ 122 h 176"/>
                <a:gd name="T38" fmla="*/ 124 w 149"/>
                <a:gd name="T39" fmla="*/ 107 h 176"/>
                <a:gd name="T40" fmla="*/ 139 w 149"/>
                <a:gd name="T41" fmla="*/ 46 h 176"/>
                <a:gd name="T42" fmla="*/ 139 w 149"/>
                <a:gd name="T43" fmla="*/ 44 h 176"/>
                <a:gd name="T44" fmla="*/ 139 w 149"/>
                <a:gd name="T45" fmla="*/ 44 h 176"/>
                <a:gd name="T46" fmla="*/ 134 w 149"/>
                <a:gd name="T47" fmla="*/ 26 h 176"/>
                <a:gd name="T48" fmla="*/ 103 w 149"/>
                <a:gd name="T49" fmla="*/ 10 h 176"/>
                <a:gd name="T50" fmla="*/ 101 w 149"/>
                <a:gd name="T51" fmla="*/ 10 h 176"/>
                <a:gd name="T52" fmla="*/ 101 w 149"/>
                <a:gd name="T53" fmla="*/ 10 h 176"/>
                <a:gd name="T54" fmla="*/ 94 w 149"/>
                <a:gd name="T55" fmla="*/ 10 h 176"/>
                <a:gd name="T56" fmla="*/ 49 w 149"/>
                <a:gd name="T57" fmla="*/ 20 h 176"/>
                <a:gd name="T58" fmla="*/ 12 w 149"/>
                <a:gd name="T59" fmla="*/ 74 h 176"/>
                <a:gd name="T60" fmla="*/ 11 w 149"/>
                <a:gd name="T61" fmla="*/ 81 h 176"/>
                <a:gd name="T62" fmla="*/ 10 w 149"/>
                <a:gd name="T63" fmla="*/ 99 h 176"/>
                <a:gd name="T64" fmla="*/ 40 w 149"/>
                <a:gd name="T65" fmla="*/ 165 h 176"/>
                <a:gd name="T66" fmla="*/ 41 w 149"/>
                <a:gd name="T67" fmla="*/ 165 h 176"/>
                <a:gd name="T68" fmla="*/ 41 w 149"/>
                <a:gd name="T69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76">
                  <a:moveTo>
                    <a:pt x="35" y="174"/>
                  </a:moveTo>
                  <a:cubicBezTo>
                    <a:pt x="5" y="156"/>
                    <a:pt x="0" y="122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84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8" y="40"/>
                    <a:pt x="26" y="2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64" y="1"/>
                    <a:pt x="83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25" y="0"/>
                    <a:pt x="137" y="10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8" y="32"/>
                    <a:pt x="148" y="42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5"/>
                    <a:pt x="149" y="45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105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78" y="169"/>
                    <a:pt x="57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0" y="176"/>
                    <a:pt x="36" y="175"/>
                    <a:pt x="35" y="174"/>
                  </a:cubicBezTo>
                  <a:close/>
                  <a:moveTo>
                    <a:pt x="41" y="166"/>
                  </a:moveTo>
                  <a:cubicBezTo>
                    <a:pt x="42" y="166"/>
                    <a:pt x="43" y="166"/>
                    <a:pt x="45" y="166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53" y="167"/>
                    <a:pt x="72" y="161"/>
                    <a:pt x="109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10" y="126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5"/>
                    <a:pt x="112" y="124"/>
                    <a:pt x="114" y="122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6" y="119"/>
                    <a:pt x="120" y="114"/>
                    <a:pt x="124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31" y="94"/>
                    <a:pt x="139" y="73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5"/>
                    <a:pt x="138" y="45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3"/>
                    <a:pt x="138" y="34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29" y="18"/>
                    <a:pt x="121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98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84" y="10"/>
                    <a:pt x="66" y="11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32" y="29"/>
                    <a:pt x="17" y="4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7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6"/>
                    <a:pt x="10" y="92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21"/>
                    <a:pt x="15" y="151"/>
                    <a:pt x="40" y="165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1" y="166"/>
                    <a:pt x="41" y="166"/>
                    <a:pt x="4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25"/>
            <p:cNvSpPr/>
            <p:nvPr/>
          </p:nvSpPr>
          <p:spPr bwMode="auto">
            <a:xfrm>
              <a:off x="8751888" y="6115050"/>
              <a:ext cx="627063" cy="349250"/>
            </a:xfrm>
            <a:custGeom>
              <a:avLst/>
              <a:gdLst>
                <a:gd name="T0" fmla="*/ 70 w 167"/>
                <a:gd name="T1" fmla="*/ 89 h 93"/>
                <a:gd name="T2" fmla="*/ 64 w 167"/>
                <a:gd name="T3" fmla="*/ 77 h 93"/>
                <a:gd name="T4" fmla="*/ 64 w 167"/>
                <a:gd name="T5" fmla="*/ 77 h 93"/>
                <a:gd name="T6" fmla="*/ 41 w 167"/>
                <a:gd name="T7" fmla="*/ 15 h 93"/>
                <a:gd name="T8" fmla="*/ 41 w 167"/>
                <a:gd name="T9" fmla="*/ 14 h 93"/>
                <a:gd name="T10" fmla="*/ 41 w 167"/>
                <a:gd name="T11" fmla="*/ 14 h 93"/>
                <a:gd name="T12" fmla="*/ 41 w 167"/>
                <a:gd name="T13" fmla="*/ 13 h 93"/>
                <a:gd name="T14" fmla="*/ 41 w 167"/>
                <a:gd name="T15" fmla="*/ 13 h 93"/>
                <a:gd name="T16" fmla="*/ 40 w 167"/>
                <a:gd name="T17" fmla="*/ 12 h 93"/>
                <a:gd name="T18" fmla="*/ 40 w 167"/>
                <a:gd name="T19" fmla="*/ 12 h 93"/>
                <a:gd name="T20" fmla="*/ 36 w 167"/>
                <a:gd name="T21" fmla="*/ 10 h 93"/>
                <a:gd name="T22" fmla="*/ 36 w 167"/>
                <a:gd name="T23" fmla="*/ 10 h 93"/>
                <a:gd name="T24" fmla="*/ 29 w 167"/>
                <a:gd name="T25" fmla="*/ 12 h 93"/>
                <a:gd name="T26" fmla="*/ 29 w 167"/>
                <a:gd name="T27" fmla="*/ 12 h 93"/>
                <a:gd name="T28" fmla="*/ 20 w 167"/>
                <a:gd name="T29" fmla="*/ 19 h 93"/>
                <a:gd name="T30" fmla="*/ 20 w 167"/>
                <a:gd name="T31" fmla="*/ 19 h 93"/>
                <a:gd name="T32" fmla="*/ 10 w 167"/>
                <a:gd name="T33" fmla="*/ 29 h 93"/>
                <a:gd name="T34" fmla="*/ 10 w 167"/>
                <a:gd name="T35" fmla="*/ 29 h 93"/>
                <a:gd name="T36" fmla="*/ 7 w 167"/>
                <a:gd name="T37" fmla="*/ 35 h 93"/>
                <a:gd name="T38" fmla="*/ 7 w 167"/>
                <a:gd name="T39" fmla="*/ 35 h 93"/>
                <a:gd name="T40" fmla="*/ 0 w 167"/>
                <a:gd name="T41" fmla="*/ 31 h 93"/>
                <a:gd name="T42" fmla="*/ 0 w 167"/>
                <a:gd name="T43" fmla="*/ 31 h 93"/>
                <a:gd name="T44" fmla="*/ 0 w 167"/>
                <a:gd name="T45" fmla="*/ 29 h 93"/>
                <a:gd name="T46" fmla="*/ 0 w 167"/>
                <a:gd name="T47" fmla="*/ 29 h 93"/>
                <a:gd name="T48" fmla="*/ 5 w 167"/>
                <a:gd name="T49" fmla="*/ 20 h 93"/>
                <a:gd name="T50" fmla="*/ 5 w 167"/>
                <a:gd name="T51" fmla="*/ 20 h 93"/>
                <a:gd name="T52" fmla="*/ 13 w 167"/>
                <a:gd name="T53" fmla="*/ 12 h 93"/>
                <a:gd name="T54" fmla="*/ 13 w 167"/>
                <a:gd name="T55" fmla="*/ 12 h 93"/>
                <a:gd name="T56" fmla="*/ 24 w 167"/>
                <a:gd name="T57" fmla="*/ 3 h 93"/>
                <a:gd name="T58" fmla="*/ 24 w 167"/>
                <a:gd name="T59" fmla="*/ 3 h 93"/>
                <a:gd name="T60" fmla="*/ 25 w 167"/>
                <a:gd name="T61" fmla="*/ 3 h 93"/>
                <a:gd name="T62" fmla="*/ 25 w 167"/>
                <a:gd name="T63" fmla="*/ 3 h 93"/>
                <a:gd name="T64" fmla="*/ 36 w 167"/>
                <a:gd name="T65" fmla="*/ 0 h 93"/>
                <a:gd name="T66" fmla="*/ 36 w 167"/>
                <a:gd name="T67" fmla="*/ 0 h 93"/>
                <a:gd name="T68" fmla="*/ 49 w 167"/>
                <a:gd name="T69" fmla="*/ 7 h 93"/>
                <a:gd name="T70" fmla="*/ 49 w 167"/>
                <a:gd name="T71" fmla="*/ 7 h 93"/>
                <a:gd name="T72" fmla="*/ 50 w 167"/>
                <a:gd name="T73" fmla="*/ 12 h 93"/>
                <a:gd name="T74" fmla="*/ 50 w 167"/>
                <a:gd name="T75" fmla="*/ 12 h 93"/>
                <a:gd name="T76" fmla="*/ 74 w 167"/>
                <a:gd name="T77" fmla="*/ 74 h 93"/>
                <a:gd name="T78" fmla="*/ 74 w 167"/>
                <a:gd name="T79" fmla="*/ 74 h 93"/>
                <a:gd name="T80" fmla="*/ 77 w 167"/>
                <a:gd name="T81" fmla="*/ 82 h 93"/>
                <a:gd name="T82" fmla="*/ 77 w 167"/>
                <a:gd name="T83" fmla="*/ 82 h 93"/>
                <a:gd name="T84" fmla="*/ 79 w 167"/>
                <a:gd name="T85" fmla="*/ 83 h 93"/>
                <a:gd name="T86" fmla="*/ 79 w 167"/>
                <a:gd name="T87" fmla="*/ 83 h 93"/>
                <a:gd name="T88" fmla="*/ 92 w 167"/>
                <a:gd name="T89" fmla="*/ 75 h 93"/>
                <a:gd name="T90" fmla="*/ 92 w 167"/>
                <a:gd name="T91" fmla="*/ 75 h 93"/>
                <a:gd name="T92" fmla="*/ 93 w 167"/>
                <a:gd name="T93" fmla="*/ 73 h 93"/>
                <a:gd name="T94" fmla="*/ 93 w 167"/>
                <a:gd name="T95" fmla="*/ 73 h 93"/>
                <a:gd name="T96" fmla="*/ 93 w 167"/>
                <a:gd name="T97" fmla="*/ 73 h 93"/>
                <a:gd name="T98" fmla="*/ 158 w 167"/>
                <a:gd name="T99" fmla="*/ 12 h 93"/>
                <a:gd name="T100" fmla="*/ 165 w 167"/>
                <a:gd name="T101" fmla="*/ 13 h 93"/>
                <a:gd name="T102" fmla="*/ 165 w 167"/>
                <a:gd name="T103" fmla="*/ 13 h 93"/>
                <a:gd name="T104" fmla="*/ 165 w 167"/>
                <a:gd name="T105" fmla="*/ 20 h 93"/>
                <a:gd name="T106" fmla="*/ 165 w 167"/>
                <a:gd name="T107" fmla="*/ 20 h 93"/>
                <a:gd name="T108" fmla="*/ 101 w 167"/>
                <a:gd name="T109" fmla="*/ 79 h 93"/>
                <a:gd name="T110" fmla="*/ 95 w 167"/>
                <a:gd name="T111" fmla="*/ 86 h 93"/>
                <a:gd name="T112" fmla="*/ 95 w 167"/>
                <a:gd name="T113" fmla="*/ 86 h 93"/>
                <a:gd name="T114" fmla="*/ 79 w 167"/>
                <a:gd name="T115" fmla="*/ 93 h 93"/>
                <a:gd name="T116" fmla="*/ 79 w 167"/>
                <a:gd name="T117" fmla="*/ 93 h 93"/>
                <a:gd name="T118" fmla="*/ 79 w 167"/>
                <a:gd name="T119" fmla="*/ 93 h 93"/>
                <a:gd name="T120" fmla="*/ 79 w 167"/>
                <a:gd name="T121" fmla="*/ 93 h 93"/>
                <a:gd name="T122" fmla="*/ 70 w 167"/>
                <a:gd name="T123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" h="93">
                  <a:moveTo>
                    <a:pt x="70" y="89"/>
                  </a:moveTo>
                  <a:cubicBezTo>
                    <a:pt x="67" y="86"/>
                    <a:pt x="65" y="82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1"/>
                    <a:pt x="39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3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3"/>
                    <a:pt x="24" y="15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2"/>
                    <a:pt x="11" y="27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1"/>
                    <a:pt x="9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1" y="34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17"/>
                    <a:pt x="10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9" y="7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4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9"/>
                    <a:pt x="50" y="11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8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4"/>
                    <a:pt x="89" y="78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4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0" y="10"/>
                    <a:pt x="164" y="11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7" y="15"/>
                    <a:pt x="167" y="18"/>
                    <a:pt x="165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80"/>
                    <a:pt x="98" y="83"/>
                    <a:pt x="95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1" y="89"/>
                    <a:pt x="86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6" y="93"/>
                    <a:pt x="72" y="92"/>
                    <a:pt x="7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26"/>
            <p:cNvSpPr/>
            <p:nvPr/>
          </p:nvSpPr>
          <p:spPr bwMode="auto">
            <a:xfrm>
              <a:off x="9483725" y="6200775"/>
              <a:ext cx="315913" cy="814388"/>
            </a:xfrm>
            <a:custGeom>
              <a:avLst/>
              <a:gdLst>
                <a:gd name="T0" fmla="*/ 69 w 84"/>
                <a:gd name="T1" fmla="*/ 216 h 217"/>
                <a:gd name="T2" fmla="*/ 50 w 84"/>
                <a:gd name="T3" fmla="*/ 205 h 217"/>
                <a:gd name="T4" fmla="*/ 34 w 84"/>
                <a:gd name="T5" fmla="*/ 199 h 217"/>
                <a:gd name="T6" fmla="*/ 34 w 84"/>
                <a:gd name="T7" fmla="*/ 199 h 217"/>
                <a:gd name="T8" fmla="*/ 28 w 84"/>
                <a:gd name="T9" fmla="*/ 190 h 217"/>
                <a:gd name="T10" fmla="*/ 28 w 84"/>
                <a:gd name="T11" fmla="*/ 190 h 217"/>
                <a:gd name="T12" fmla="*/ 33 w 84"/>
                <a:gd name="T13" fmla="*/ 182 h 217"/>
                <a:gd name="T14" fmla="*/ 33 w 84"/>
                <a:gd name="T15" fmla="*/ 182 h 217"/>
                <a:gd name="T16" fmla="*/ 67 w 84"/>
                <a:gd name="T17" fmla="*/ 137 h 217"/>
                <a:gd name="T18" fmla="*/ 68 w 84"/>
                <a:gd name="T19" fmla="*/ 137 h 217"/>
                <a:gd name="T20" fmla="*/ 74 w 84"/>
                <a:gd name="T21" fmla="*/ 129 h 217"/>
                <a:gd name="T22" fmla="*/ 74 w 84"/>
                <a:gd name="T23" fmla="*/ 129 h 217"/>
                <a:gd name="T24" fmla="*/ 73 w 84"/>
                <a:gd name="T25" fmla="*/ 127 h 217"/>
                <a:gd name="T26" fmla="*/ 73 w 84"/>
                <a:gd name="T27" fmla="*/ 127 h 217"/>
                <a:gd name="T28" fmla="*/ 73 w 84"/>
                <a:gd name="T29" fmla="*/ 127 h 217"/>
                <a:gd name="T30" fmla="*/ 72 w 84"/>
                <a:gd name="T31" fmla="*/ 126 h 217"/>
                <a:gd name="T32" fmla="*/ 1 w 84"/>
                <a:gd name="T33" fmla="*/ 8 h 217"/>
                <a:gd name="T34" fmla="*/ 3 w 84"/>
                <a:gd name="T35" fmla="*/ 1 h 217"/>
                <a:gd name="T36" fmla="*/ 3 w 84"/>
                <a:gd name="T37" fmla="*/ 1 h 217"/>
                <a:gd name="T38" fmla="*/ 10 w 84"/>
                <a:gd name="T39" fmla="*/ 3 h 217"/>
                <a:gd name="T40" fmla="*/ 10 w 84"/>
                <a:gd name="T41" fmla="*/ 3 h 217"/>
                <a:gd name="T42" fmla="*/ 80 w 84"/>
                <a:gd name="T43" fmla="*/ 119 h 217"/>
                <a:gd name="T44" fmla="*/ 84 w 84"/>
                <a:gd name="T45" fmla="*/ 129 h 217"/>
                <a:gd name="T46" fmla="*/ 84 w 84"/>
                <a:gd name="T47" fmla="*/ 129 h 217"/>
                <a:gd name="T48" fmla="*/ 74 w 84"/>
                <a:gd name="T49" fmla="*/ 145 h 217"/>
                <a:gd name="T50" fmla="*/ 74 w 84"/>
                <a:gd name="T51" fmla="*/ 145 h 217"/>
                <a:gd name="T52" fmla="*/ 40 w 84"/>
                <a:gd name="T53" fmla="*/ 190 h 217"/>
                <a:gd name="T54" fmla="*/ 39 w 84"/>
                <a:gd name="T55" fmla="*/ 190 h 217"/>
                <a:gd name="T56" fmla="*/ 40 w 84"/>
                <a:gd name="T57" fmla="*/ 190 h 217"/>
                <a:gd name="T58" fmla="*/ 40 w 84"/>
                <a:gd name="T59" fmla="*/ 190 h 217"/>
                <a:gd name="T60" fmla="*/ 53 w 84"/>
                <a:gd name="T61" fmla="*/ 195 h 217"/>
                <a:gd name="T62" fmla="*/ 53 w 84"/>
                <a:gd name="T63" fmla="*/ 195 h 217"/>
                <a:gd name="T64" fmla="*/ 53 w 84"/>
                <a:gd name="T65" fmla="*/ 195 h 217"/>
                <a:gd name="T66" fmla="*/ 74 w 84"/>
                <a:gd name="T67" fmla="*/ 208 h 217"/>
                <a:gd name="T68" fmla="*/ 76 w 84"/>
                <a:gd name="T69" fmla="*/ 214 h 217"/>
                <a:gd name="T70" fmla="*/ 76 w 84"/>
                <a:gd name="T71" fmla="*/ 214 h 217"/>
                <a:gd name="T72" fmla="*/ 72 w 84"/>
                <a:gd name="T73" fmla="*/ 217 h 217"/>
                <a:gd name="T74" fmla="*/ 72 w 84"/>
                <a:gd name="T75" fmla="*/ 217 h 217"/>
                <a:gd name="T76" fmla="*/ 69 w 84"/>
                <a:gd name="T77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217">
                  <a:moveTo>
                    <a:pt x="69" y="216"/>
                  </a:moveTo>
                  <a:cubicBezTo>
                    <a:pt x="50" y="205"/>
                    <a:pt x="50" y="205"/>
                    <a:pt x="50" y="205"/>
                  </a:cubicBezTo>
                  <a:cubicBezTo>
                    <a:pt x="42" y="203"/>
                    <a:pt x="38" y="201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1" y="197"/>
                    <a:pt x="28" y="193"/>
                    <a:pt x="28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29" y="185"/>
                    <a:pt x="31" y="183"/>
                    <a:pt x="33" y="182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74" y="132"/>
                    <a:pt x="74" y="130"/>
                    <a:pt x="74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5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9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21"/>
                    <a:pt x="84" y="124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34"/>
                    <a:pt x="81" y="140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90"/>
                    <a:pt x="39" y="190"/>
                    <a:pt x="40" y="190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2" y="192"/>
                    <a:pt x="46" y="193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7" y="209"/>
                    <a:pt x="78" y="212"/>
                    <a:pt x="76" y="214"/>
                  </a:cubicBezTo>
                  <a:cubicBezTo>
                    <a:pt x="76" y="214"/>
                    <a:pt x="76" y="214"/>
                    <a:pt x="76" y="214"/>
                  </a:cubicBezTo>
                  <a:cubicBezTo>
                    <a:pt x="75" y="216"/>
                    <a:pt x="74" y="217"/>
                    <a:pt x="72" y="217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1" y="217"/>
                    <a:pt x="70" y="217"/>
                    <a:pt x="69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27"/>
            <p:cNvSpPr>
              <a:spLocks noEditPoints="1"/>
            </p:cNvSpPr>
            <p:nvPr/>
          </p:nvSpPr>
          <p:spPr bwMode="auto">
            <a:xfrm>
              <a:off x="9975850" y="4462463"/>
              <a:ext cx="1092200" cy="781050"/>
            </a:xfrm>
            <a:custGeom>
              <a:avLst/>
              <a:gdLst>
                <a:gd name="T0" fmla="*/ 237 w 291"/>
                <a:gd name="T1" fmla="*/ 208 h 208"/>
                <a:gd name="T2" fmla="*/ 110 w 291"/>
                <a:gd name="T3" fmla="*/ 185 h 208"/>
                <a:gd name="T4" fmla="*/ 14 w 291"/>
                <a:gd name="T5" fmla="*/ 165 h 208"/>
                <a:gd name="T6" fmla="*/ 13 w 291"/>
                <a:gd name="T7" fmla="*/ 165 h 208"/>
                <a:gd name="T8" fmla="*/ 5 w 291"/>
                <a:gd name="T9" fmla="*/ 161 h 208"/>
                <a:gd name="T10" fmla="*/ 0 w 291"/>
                <a:gd name="T11" fmla="*/ 146 h 208"/>
                <a:gd name="T12" fmla="*/ 1 w 291"/>
                <a:gd name="T13" fmla="*/ 138 h 208"/>
                <a:gd name="T14" fmla="*/ 9 w 291"/>
                <a:gd name="T15" fmla="*/ 15 h 208"/>
                <a:gd name="T16" fmla="*/ 12 w 291"/>
                <a:gd name="T17" fmla="*/ 5 h 208"/>
                <a:gd name="T18" fmla="*/ 26 w 291"/>
                <a:gd name="T19" fmla="*/ 0 h 208"/>
                <a:gd name="T20" fmla="*/ 32 w 291"/>
                <a:gd name="T21" fmla="*/ 0 h 208"/>
                <a:gd name="T22" fmla="*/ 261 w 291"/>
                <a:gd name="T23" fmla="*/ 20 h 208"/>
                <a:gd name="T24" fmla="*/ 276 w 291"/>
                <a:gd name="T25" fmla="*/ 26 h 208"/>
                <a:gd name="T26" fmla="*/ 291 w 291"/>
                <a:gd name="T27" fmla="*/ 49 h 208"/>
                <a:gd name="T28" fmla="*/ 289 w 291"/>
                <a:gd name="T29" fmla="*/ 59 h 208"/>
                <a:gd name="T30" fmla="*/ 274 w 291"/>
                <a:gd name="T31" fmla="*/ 110 h 208"/>
                <a:gd name="T32" fmla="*/ 260 w 291"/>
                <a:gd name="T33" fmla="*/ 191 h 208"/>
                <a:gd name="T34" fmla="*/ 260 w 291"/>
                <a:gd name="T35" fmla="*/ 192 h 208"/>
                <a:gd name="T36" fmla="*/ 260 w 291"/>
                <a:gd name="T37" fmla="*/ 192 h 208"/>
                <a:gd name="T38" fmla="*/ 257 w 291"/>
                <a:gd name="T39" fmla="*/ 200 h 208"/>
                <a:gd name="T40" fmla="*/ 241 w 291"/>
                <a:gd name="T41" fmla="*/ 208 h 208"/>
                <a:gd name="T42" fmla="*/ 241 w 291"/>
                <a:gd name="T43" fmla="*/ 208 h 208"/>
                <a:gd name="T44" fmla="*/ 248 w 291"/>
                <a:gd name="T45" fmla="*/ 196 h 208"/>
                <a:gd name="T46" fmla="*/ 250 w 291"/>
                <a:gd name="T47" fmla="*/ 192 h 208"/>
                <a:gd name="T48" fmla="*/ 250 w 291"/>
                <a:gd name="T49" fmla="*/ 191 h 208"/>
                <a:gd name="T50" fmla="*/ 280 w 291"/>
                <a:gd name="T51" fmla="*/ 56 h 208"/>
                <a:gd name="T52" fmla="*/ 281 w 291"/>
                <a:gd name="T53" fmla="*/ 49 h 208"/>
                <a:gd name="T54" fmla="*/ 275 w 291"/>
                <a:gd name="T55" fmla="*/ 37 h 208"/>
                <a:gd name="T56" fmla="*/ 263 w 291"/>
                <a:gd name="T57" fmla="*/ 31 h 208"/>
                <a:gd name="T58" fmla="*/ 260 w 291"/>
                <a:gd name="T59" fmla="*/ 30 h 208"/>
                <a:gd name="T60" fmla="*/ 31 w 291"/>
                <a:gd name="T61" fmla="*/ 10 h 208"/>
                <a:gd name="T62" fmla="*/ 26 w 291"/>
                <a:gd name="T63" fmla="*/ 10 h 208"/>
                <a:gd name="T64" fmla="*/ 20 w 291"/>
                <a:gd name="T65" fmla="*/ 11 h 208"/>
                <a:gd name="T66" fmla="*/ 19 w 291"/>
                <a:gd name="T67" fmla="*/ 15 h 208"/>
                <a:gd name="T68" fmla="*/ 19 w 291"/>
                <a:gd name="T69" fmla="*/ 18 h 208"/>
                <a:gd name="T70" fmla="*/ 19 w 291"/>
                <a:gd name="T71" fmla="*/ 19 h 208"/>
                <a:gd name="T72" fmla="*/ 14 w 291"/>
                <a:gd name="T73" fmla="*/ 20 h 208"/>
                <a:gd name="T74" fmla="*/ 20 w 291"/>
                <a:gd name="T75" fmla="*/ 20 h 208"/>
                <a:gd name="T76" fmla="*/ 11 w 291"/>
                <a:gd name="T77" fmla="*/ 139 h 208"/>
                <a:gd name="T78" fmla="*/ 11 w 291"/>
                <a:gd name="T79" fmla="*/ 146 h 208"/>
                <a:gd name="T80" fmla="*/ 12 w 291"/>
                <a:gd name="T81" fmla="*/ 155 h 208"/>
                <a:gd name="T82" fmla="*/ 13 w 291"/>
                <a:gd name="T83" fmla="*/ 155 h 208"/>
                <a:gd name="T84" fmla="*/ 13 w 291"/>
                <a:gd name="T85" fmla="*/ 155 h 208"/>
                <a:gd name="T86" fmla="*/ 113 w 291"/>
                <a:gd name="T87" fmla="*/ 175 h 208"/>
                <a:gd name="T88" fmla="*/ 187 w 291"/>
                <a:gd name="T89" fmla="*/ 190 h 208"/>
                <a:gd name="T90" fmla="*/ 239 w 291"/>
                <a:gd name="T91" fmla="*/ 198 h 208"/>
                <a:gd name="T92" fmla="*/ 239 w 291"/>
                <a:gd name="T93" fmla="*/ 198 h 208"/>
                <a:gd name="T94" fmla="*/ 241 w 291"/>
                <a:gd name="T95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208">
                  <a:moveTo>
                    <a:pt x="241" y="208"/>
                  </a:moveTo>
                  <a:cubicBezTo>
                    <a:pt x="240" y="208"/>
                    <a:pt x="239" y="208"/>
                    <a:pt x="237" y="208"/>
                  </a:cubicBezTo>
                  <a:cubicBezTo>
                    <a:pt x="237" y="208"/>
                    <a:pt x="237" y="208"/>
                    <a:pt x="237" y="208"/>
                  </a:cubicBezTo>
                  <a:cubicBezTo>
                    <a:pt x="237" y="208"/>
                    <a:pt x="142" y="194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4" y="165"/>
                    <a:pt x="14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65"/>
                    <a:pt x="8" y="165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2" y="158"/>
                    <a:pt x="0" y="153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4"/>
                    <a:pt x="1" y="141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9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2"/>
                    <a:pt x="20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20"/>
                    <a:pt x="269" y="21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83" y="29"/>
                    <a:pt x="291" y="37"/>
                    <a:pt x="291" y="49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52"/>
                    <a:pt x="291" y="56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2" y="82"/>
                    <a:pt x="274" y="110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67" y="138"/>
                    <a:pt x="260" y="172"/>
                    <a:pt x="260" y="191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0" y="193"/>
                    <a:pt x="259" y="197"/>
                    <a:pt x="257" y="200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4" y="204"/>
                    <a:pt x="249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lose/>
                  <a:moveTo>
                    <a:pt x="241" y="198"/>
                  </a:moveTo>
                  <a:cubicBezTo>
                    <a:pt x="245" y="198"/>
                    <a:pt x="247" y="197"/>
                    <a:pt x="248" y="196"/>
                  </a:cubicBezTo>
                  <a:cubicBezTo>
                    <a:pt x="248" y="196"/>
                    <a:pt x="248" y="196"/>
                    <a:pt x="248" y="196"/>
                  </a:cubicBezTo>
                  <a:cubicBezTo>
                    <a:pt x="249" y="194"/>
                    <a:pt x="250" y="193"/>
                    <a:pt x="250" y="192"/>
                  </a:cubicBezTo>
                  <a:cubicBezTo>
                    <a:pt x="250" y="192"/>
                    <a:pt x="250" y="192"/>
                    <a:pt x="250" y="192"/>
                  </a:cubicBezTo>
                  <a:cubicBezTo>
                    <a:pt x="250" y="192"/>
                    <a:pt x="250" y="191"/>
                    <a:pt x="25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149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3"/>
                    <a:pt x="281" y="51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4"/>
                    <a:pt x="279" y="40"/>
                    <a:pt x="275" y="37"/>
                  </a:cubicBezTo>
                  <a:cubicBezTo>
                    <a:pt x="275" y="37"/>
                    <a:pt x="275" y="37"/>
                    <a:pt x="275" y="37"/>
                  </a:cubicBezTo>
                  <a:cubicBezTo>
                    <a:pt x="271" y="34"/>
                    <a:pt x="266" y="32"/>
                    <a:pt x="263" y="3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1" y="30"/>
                    <a:pt x="260" y="30"/>
                    <a:pt x="260" y="30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2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42"/>
                    <a:pt x="10" y="144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52"/>
                    <a:pt x="12" y="154"/>
                    <a:pt x="12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28" y="179"/>
                    <a:pt x="159" y="185"/>
                    <a:pt x="187" y="190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215" y="195"/>
                    <a:pt x="238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40" y="198"/>
                    <a:pt x="241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8"/>
            <p:cNvSpPr/>
            <p:nvPr/>
          </p:nvSpPr>
          <p:spPr bwMode="auto">
            <a:xfrm>
              <a:off x="10036175" y="4462463"/>
              <a:ext cx="1020763" cy="395288"/>
            </a:xfrm>
            <a:custGeom>
              <a:avLst/>
              <a:gdLst>
                <a:gd name="T0" fmla="*/ 113 w 272"/>
                <a:gd name="T1" fmla="*/ 96 h 105"/>
                <a:gd name="T2" fmla="*/ 2 w 272"/>
                <a:gd name="T3" fmla="*/ 9 h 105"/>
                <a:gd name="T4" fmla="*/ 2 w 272"/>
                <a:gd name="T5" fmla="*/ 9 h 105"/>
                <a:gd name="T6" fmla="*/ 2 w 272"/>
                <a:gd name="T7" fmla="*/ 9 h 105"/>
                <a:gd name="T8" fmla="*/ 2 w 272"/>
                <a:gd name="T9" fmla="*/ 2 h 105"/>
                <a:gd name="T10" fmla="*/ 2 w 272"/>
                <a:gd name="T11" fmla="*/ 2 h 105"/>
                <a:gd name="T12" fmla="*/ 9 w 272"/>
                <a:gd name="T13" fmla="*/ 2 h 105"/>
                <a:gd name="T14" fmla="*/ 9 w 272"/>
                <a:gd name="T15" fmla="*/ 2 h 105"/>
                <a:gd name="T16" fmla="*/ 47 w 272"/>
                <a:gd name="T17" fmla="*/ 38 h 105"/>
                <a:gd name="T18" fmla="*/ 47 w 272"/>
                <a:gd name="T19" fmla="*/ 38 h 105"/>
                <a:gd name="T20" fmla="*/ 118 w 272"/>
                <a:gd name="T21" fmla="*/ 87 h 105"/>
                <a:gd name="T22" fmla="*/ 118 w 272"/>
                <a:gd name="T23" fmla="*/ 87 h 105"/>
                <a:gd name="T24" fmla="*/ 120 w 272"/>
                <a:gd name="T25" fmla="*/ 88 h 105"/>
                <a:gd name="T26" fmla="*/ 121 w 272"/>
                <a:gd name="T27" fmla="*/ 90 h 105"/>
                <a:gd name="T28" fmla="*/ 121 w 272"/>
                <a:gd name="T29" fmla="*/ 90 h 105"/>
                <a:gd name="T30" fmla="*/ 121 w 272"/>
                <a:gd name="T31" fmla="*/ 90 h 105"/>
                <a:gd name="T32" fmla="*/ 121 w 272"/>
                <a:gd name="T33" fmla="*/ 90 h 105"/>
                <a:gd name="T34" fmla="*/ 123 w 272"/>
                <a:gd name="T35" fmla="*/ 92 h 105"/>
                <a:gd name="T36" fmla="*/ 123 w 272"/>
                <a:gd name="T37" fmla="*/ 92 h 105"/>
                <a:gd name="T38" fmla="*/ 130 w 272"/>
                <a:gd name="T39" fmla="*/ 95 h 105"/>
                <a:gd name="T40" fmla="*/ 130 w 272"/>
                <a:gd name="T41" fmla="*/ 95 h 105"/>
                <a:gd name="T42" fmla="*/ 145 w 272"/>
                <a:gd name="T43" fmla="*/ 88 h 105"/>
                <a:gd name="T44" fmla="*/ 145 w 272"/>
                <a:gd name="T45" fmla="*/ 88 h 105"/>
                <a:gd name="T46" fmla="*/ 146 w 272"/>
                <a:gd name="T47" fmla="*/ 87 h 105"/>
                <a:gd name="T48" fmla="*/ 146 w 272"/>
                <a:gd name="T49" fmla="*/ 87 h 105"/>
                <a:gd name="T50" fmla="*/ 215 w 272"/>
                <a:gd name="T51" fmla="*/ 52 h 105"/>
                <a:gd name="T52" fmla="*/ 215 w 272"/>
                <a:gd name="T53" fmla="*/ 52 h 105"/>
                <a:gd name="T54" fmla="*/ 265 w 272"/>
                <a:gd name="T55" fmla="*/ 33 h 105"/>
                <a:gd name="T56" fmla="*/ 265 w 272"/>
                <a:gd name="T57" fmla="*/ 33 h 105"/>
                <a:gd name="T58" fmla="*/ 271 w 272"/>
                <a:gd name="T59" fmla="*/ 36 h 105"/>
                <a:gd name="T60" fmla="*/ 271 w 272"/>
                <a:gd name="T61" fmla="*/ 36 h 105"/>
                <a:gd name="T62" fmla="*/ 268 w 272"/>
                <a:gd name="T63" fmla="*/ 42 h 105"/>
                <a:gd name="T64" fmla="*/ 268 w 272"/>
                <a:gd name="T65" fmla="*/ 42 h 105"/>
                <a:gd name="T66" fmla="*/ 219 w 272"/>
                <a:gd name="T67" fmla="*/ 61 h 105"/>
                <a:gd name="T68" fmla="*/ 219 w 272"/>
                <a:gd name="T69" fmla="*/ 61 h 105"/>
                <a:gd name="T70" fmla="*/ 153 w 272"/>
                <a:gd name="T71" fmla="*/ 94 h 105"/>
                <a:gd name="T72" fmla="*/ 153 w 272"/>
                <a:gd name="T73" fmla="*/ 94 h 105"/>
                <a:gd name="T74" fmla="*/ 151 w 272"/>
                <a:gd name="T75" fmla="*/ 96 h 105"/>
                <a:gd name="T76" fmla="*/ 151 w 272"/>
                <a:gd name="T77" fmla="*/ 96 h 105"/>
                <a:gd name="T78" fmla="*/ 130 w 272"/>
                <a:gd name="T79" fmla="*/ 105 h 105"/>
                <a:gd name="T80" fmla="*/ 130 w 272"/>
                <a:gd name="T81" fmla="*/ 105 h 105"/>
                <a:gd name="T82" fmla="*/ 113 w 272"/>
                <a:gd name="T83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105">
                  <a:moveTo>
                    <a:pt x="113" y="96"/>
                  </a:moveTo>
                  <a:cubicBezTo>
                    <a:pt x="64" y="75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25" y="19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68" y="57"/>
                    <a:pt x="96" y="78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1"/>
                    <a:pt x="122" y="91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4"/>
                    <a:pt x="126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3" y="95"/>
                    <a:pt x="138" y="93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7"/>
                    <a:pt x="146" y="87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60" y="76"/>
                    <a:pt x="189" y="63"/>
                    <a:pt x="215" y="52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41" y="41"/>
                    <a:pt x="265" y="33"/>
                    <a:pt x="265" y="33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7" y="32"/>
                    <a:pt x="270" y="33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2" y="39"/>
                    <a:pt x="270" y="42"/>
                    <a:pt x="268" y="42"/>
                  </a:cubicBezTo>
                  <a:cubicBezTo>
                    <a:pt x="268" y="42"/>
                    <a:pt x="268" y="42"/>
                    <a:pt x="268" y="42"/>
                  </a:cubicBezTo>
                  <a:cubicBezTo>
                    <a:pt x="268" y="42"/>
                    <a:pt x="245" y="5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93" y="72"/>
                    <a:pt x="164" y="85"/>
                    <a:pt x="153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2" y="95"/>
                    <a:pt x="152" y="95"/>
                    <a:pt x="151" y="9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43" y="102"/>
                    <a:pt x="136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0" y="105"/>
                    <a:pt x="115" y="99"/>
                    <a:pt x="113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179343" y="4180569"/>
            <a:ext cx="1179481" cy="2608262"/>
            <a:chOff x="981075" y="3757613"/>
            <a:chExt cx="1397000" cy="3089275"/>
          </a:xfrm>
          <a:solidFill>
            <a:srgbClr val="1F4E79"/>
          </a:solidFill>
        </p:grpSpPr>
        <p:sp>
          <p:nvSpPr>
            <p:cNvPr id="97" name="Oval 188"/>
            <p:cNvSpPr>
              <a:spLocks noChangeArrowheads="1"/>
            </p:cNvSpPr>
            <p:nvPr/>
          </p:nvSpPr>
          <p:spPr bwMode="auto">
            <a:xfrm>
              <a:off x="1654175" y="4275137"/>
              <a:ext cx="36513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89"/>
            <p:cNvSpPr>
              <a:spLocks noEditPoints="1"/>
            </p:cNvSpPr>
            <p:nvPr/>
          </p:nvSpPr>
          <p:spPr bwMode="auto">
            <a:xfrm>
              <a:off x="1646238" y="4267200"/>
              <a:ext cx="52388" cy="53975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7 w 14"/>
                <a:gd name="T27" fmla="*/ 4 h 14"/>
                <a:gd name="T28" fmla="*/ 7 w 14"/>
                <a:gd name="T29" fmla="*/ 4 h 14"/>
                <a:gd name="T30" fmla="*/ 4 w 14"/>
                <a:gd name="T3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90"/>
            <p:cNvSpPr>
              <a:spLocks noChangeArrowheads="1"/>
            </p:cNvSpPr>
            <p:nvPr/>
          </p:nvSpPr>
          <p:spPr bwMode="auto">
            <a:xfrm>
              <a:off x="2032000" y="4291012"/>
              <a:ext cx="38100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1"/>
            <p:cNvSpPr>
              <a:spLocks noEditPoints="1"/>
            </p:cNvSpPr>
            <p:nvPr/>
          </p:nvSpPr>
          <p:spPr bwMode="auto">
            <a:xfrm>
              <a:off x="2025650" y="4283075"/>
              <a:ext cx="52388" cy="52388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10 w 14"/>
                <a:gd name="T27" fmla="*/ 7 h 14"/>
                <a:gd name="T28" fmla="*/ 7 w 14"/>
                <a:gd name="T29" fmla="*/ 4 h 14"/>
                <a:gd name="T30" fmla="*/ 7 w 14"/>
                <a:gd name="T31" fmla="*/ 4 h 14"/>
                <a:gd name="T32" fmla="*/ 4 w 14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4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5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07"/>
            <p:cNvSpPr>
              <a:spLocks noEditPoints="1"/>
            </p:cNvSpPr>
            <p:nvPr/>
          </p:nvSpPr>
          <p:spPr bwMode="auto">
            <a:xfrm>
              <a:off x="1439863" y="3997325"/>
              <a:ext cx="908050" cy="871538"/>
            </a:xfrm>
            <a:custGeom>
              <a:avLst/>
              <a:gdLst>
                <a:gd name="T0" fmla="*/ 21 w 242"/>
                <a:gd name="T1" fmla="*/ 185 h 232"/>
                <a:gd name="T2" fmla="*/ 0 w 242"/>
                <a:gd name="T3" fmla="*/ 138 h 232"/>
                <a:gd name="T4" fmla="*/ 0 w 242"/>
                <a:gd name="T5" fmla="*/ 138 h 232"/>
                <a:gd name="T6" fmla="*/ 0 w 242"/>
                <a:gd name="T7" fmla="*/ 138 h 232"/>
                <a:gd name="T8" fmla="*/ 0 w 242"/>
                <a:gd name="T9" fmla="*/ 137 h 232"/>
                <a:gd name="T10" fmla="*/ 56 w 242"/>
                <a:gd name="T11" fmla="*/ 21 h 232"/>
                <a:gd name="T12" fmla="*/ 56 w 242"/>
                <a:gd name="T13" fmla="*/ 21 h 232"/>
                <a:gd name="T14" fmla="*/ 131 w 242"/>
                <a:gd name="T15" fmla="*/ 0 h 232"/>
                <a:gd name="T16" fmla="*/ 131 w 242"/>
                <a:gd name="T17" fmla="*/ 0 h 232"/>
                <a:gd name="T18" fmla="*/ 139 w 242"/>
                <a:gd name="T19" fmla="*/ 0 h 232"/>
                <a:gd name="T20" fmla="*/ 139 w 242"/>
                <a:gd name="T21" fmla="*/ 0 h 232"/>
                <a:gd name="T22" fmla="*/ 226 w 242"/>
                <a:gd name="T23" fmla="*/ 46 h 232"/>
                <a:gd name="T24" fmla="*/ 226 w 242"/>
                <a:gd name="T25" fmla="*/ 46 h 232"/>
                <a:gd name="T26" fmla="*/ 242 w 242"/>
                <a:gd name="T27" fmla="*/ 110 h 232"/>
                <a:gd name="T28" fmla="*/ 242 w 242"/>
                <a:gd name="T29" fmla="*/ 110 h 232"/>
                <a:gd name="T30" fmla="*/ 242 w 242"/>
                <a:gd name="T31" fmla="*/ 120 h 232"/>
                <a:gd name="T32" fmla="*/ 242 w 242"/>
                <a:gd name="T33" fmla="*/ 120 h 232"/>
                <a:gd name="T34" fmla="*/ 237 w 242"/>
                <a:gd name="T35" fmla="*/ 120 h 232"/>
                <a:gd name="T36" fmla="*/ 242 w 242"/>
                <a:gd name="T37" fmla="*/ 120 h 232"/>
                <a:gd name="T38" fmla="*/ 187 w 242"/>
                <a:gd name="T39" fmla="*/ 215 h 232"/>
                <a:gd name="T40" fmla="*/ 187 w 242"/>
                <a:gd name="T41" fmla="*/ 215 h 232"/>
                <a:gd name="T42" fmla="*/ 129 w 242"/>
                <a:gd name="T43" fmla="*/ 232 h 232"/>
                <a:gd name="T44" fmla="*/ 129 w 242"/>
                <a:gd name="T45" fmla="*/ 232 h 232"/>
                <a:gd name="T46" fmla="*/ 123 w 242"/>
                <a:gd name="T47" fmla="*/ 232 h 232"/>
                <a:gd name="T48" fmla="*/ 123 w 242"/>
                <a:gd name="T49" fmla="*/ 232 h 232"/>
                <a:gd name="T50" fmla="*/ 114 w 242"/>
                <a:gd name="T51" fmla="*/ 232 h 232"/>
                <a:gd name="T52" fmla="*/ 114 w 242"/>
                <a:gd name="T53" fmla="*/ 232 h 232"/>
                <a:gd name="T54" fmla="*/ 113 w 242"/>
                <a:gd name="T55" fmla="*/ 232 h 232"/>
                <a:gd name="T56" fmla="*/ 113 w 242"/>
                <a:gd name="T57" fmla="*/ 232 h 232"/>
                <a:gd name="T58" fmla="*/ 21 w 242"/>
                <a:gd name="T59" fmla="*/ 185 h 232"/>
                <a:gd name="T60" fmla="*/ 11 w 242"/>
                <a:gd name="T61" fmla="*/ 140 h 232"/>
                <a:gd name="T62" fmla="*/ 14 w 242"/>
                <a:gd name="T63" fmla="*/ 150 h 232"/>
                <a:gd name="T64" fmla="*/ 14 w 242"/>
                <a:gd name="T65" fmla="*/ 150 h 232"/>
                <a:gd name="T66" fmla="*/ 30 w 242"/>
                <a:gd name="T67" fmla="*/ 179 h 232"/>
                <a:gd name="T68" fmla="*/ 30 w 242"/>
                <a:gd name="T69" fmla="*/ 179 h 232"/>
                <a:gd name="T70" fmla="*/ 114 w 242"/>
                <a:gd name="T71" fmla="*/ 222 h 232"/>
                <a:gd name="T72" fmla="*/ 114 w 242"/>
                <a:gd name="T73" fmla="*/ 222 h 232"/>
                <a:gd name="T74" fmla="*/ 122 w 242"/>
                <a:gd name="T75" fmla="*/ 222 h 232"/>
                <a:gd name="T76" fmla="*/ 122 w 242"/>
                <a:gd name="T77" fmla="*/ 222 h 232"/>
                <a:gd name="T78" fmla="*/ 123 w 242"/>
                <a:gd name="T79" fmla="*/ 222 h 232"/>
                <a:gd name="T80" fmla="*/ 123 w 242"/>
                <a:gd name="T81" fmla="*/ 222 h 232"/>
                <a:gd name="T82" fmla="*/ 129 w 242"/>
                <a:gd name="T83" fmla="*/ 222 h 232"/>
                <a:gd name="T84" fmla="*/ 129 w 242"/>
                <a:gd name="T85" fmla="*/ 222 h 232"/>
                <a:gd name="T86" fmla="*/ 182 w 242"/>
                <a:gd name="T87" fmla="*/ 207 h 232"/>
                <a:gd name="T88" fmla="*/ 182 w 242"/>
                <a:gd name="T89" fmla="*/ 207 h 232"/>
                <a:gd name="T90" fmla="*/ 232 w 242"/>
                <a:gd name="T91" fmla="*/ 119 h 232"/>
                <a:gd name="T92" fmla="*/ 232 w 242"/>
                <a:gd name="T93" fmla="*/ 119 h 232"/>
                <a:gd name="T94" fmla="*/ 232 w 242"/>
                <a:gd name="T95" fmla="*/ 110 h 232"/>
                <a:gd name="T96" fmla="*/ 232 w 242"/>
                <a:gd name="T97" fmla="*/ 110 h 232"/>
                <a:gd name="T98" fmla="*/ 218 w 242"/>
                <a:gd name="T99" fmla="*/ 51 h 232"/>
                <a:gd name="T100" fmla="*/ 218 w 242"/>
                <a:gd name="T101" fmla="*/ 51 h 232"/>
                <a:gd name="T102" fmla="*/ 138 w 242"/>
                <a:gd name="T103" fmla="*/ 10 h 232"/>
                <a:gd name="T104" fmla="*/ 138 w 242"/>
                <a:gd name="T105" fmla="*/ 10 h 232"/>
                <a:gd name="T106" fmla="*/ 138 w 242"/>
                <a:gd name="T107" fmla="*/ 10 h 232"/>
                <a:gd name="T108" fmla="*/ 138 w 242"/>
                <a:gd name="T109" fmla="*/ 10 h 232"/>
                <a:gd name="T110" fmla="*/ 131 w 242"/>
                <a:gd name="T111" fmla="*/ 10 h 232"/>
                <a:gd name="T112" fmla="*/ 131 w 242"/>
                <a:gd name="T113" fmla="*/ 10 h 232"/>
                <a:gd name="T114" fmla="*/ 61 w 242"/>
                <a:gd name="T115" fmla="*/ 29 h 232"/>
                <a:gd name="T116" fmla="*/ 61 w 242"/>
                <a:gd name="T117" fmla="*/ 29 h 232"/>
                <a:gd name="T118" fmla="*/ 10 w 242"/>
                <a:gd name="T119" fmla="*/ 137 h 232"/>
                <a:gd name="T120" fmla="*/ 10 w 242"/>
                <a:gd name="T121" fmla="*/ 137 h 232"/>
                <a:gd name="T122" fmla="*/ 11 w 242"/>
                <a:gd name="T123" fmla="*/ 14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232">
                  <a:moveTo>
                    <a:pt x="21" y="185"/>
                  </a:moveTo>
                  <a:cubicBezTo>
                    <a:pt x="5" y="162"/>
                    <a:pt x="0" y="13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74"/>
                    <a:pt x="27" y="39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4" y="2"/>
                    <a:pt x="116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0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85" y="2"/>
                    <a:pt x="212" y="22"/>
                    <a:pt x="226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40" y="70"/>
                    <a:pt x="242" y="96"/>
                    <a:pt x="242" y="110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2" y="116"/>
                    <a:pt x="242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4" y="171"/>
                    <a:pt x="211" y="200"/>
                    <a:pt x="187" y="215"/>
                  </a:cubicBezTo>
                  <a:cubicBezTo>
                    <a:pt x="187" y="215"/>
                    <a:pt x="187" y="215"/>
                    <a:pt x="187" y="215"/>
                  </a:cubicBezTo>
                  <a:cubicBezTo>
                    <a:pt x="164" y="230"/>
                    <a:pt x="140" y="232"/>
                    <a:pt x="129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25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19" y="232"/>
                    <a:pt x="116" y="232"/>
                    <a:pt x="114" y="232"/>
                  </a:cubicBezTo>
                  <a:cubicBezTo>
                    <a:pt x="114" y="232"/>
                    <a:pt x="114" y="232"/>
                    <a:pt x="114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67" y="232"/>
                    <a:pt x="38" y="208"/>
                    <a:pt x="21" y="185"/>
                  </a:cubicBezTo>
                  <a:close/>
                  <a:moveTo>
                    <a:pt x="11" y="140"/>
                  </a:moveTo>
                  <a:cubicBezTo>
                    <a:pt x="11" y="142"/>
                    <a:pt x="13" y="145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7" y="158"/>
                    <a:pt x="22" y="168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45" y="201"/>
                    <a:pt x="70" y="222"/>
                    <a:pt x="114" y="222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16" y="222"/>
                    <a:pt x="119" y="222"/>
                    <a:pt x="122" y="222"/>
                  </a:cubicBezTo>
                  <a:cubicBezTo>
                    <a:pt x="122" y="222"/>
                    <a:pt x="122" y="222"/>
                    <a:pt x="122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5" y="222"/>
                    <a:pt x="129" y="222"/>
                  </a:cubicBezTo>
                  <a:cubicBezTo>
                    <a:pt x="129" y="222"/>
                    <a:pt x="129" y="222"/>
                    <a:pt x="129" y="222"/>
                  </a:cubicBezTo>
                  <a:cubicBezTo>
                    <a:pt x="139" y="222"/>
                    <a:pt x="161" y="220"/>
                    <a:pt x="182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203" y="193"/>
                    <a:pt x="224" y="168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5"/>
                    <a:pt x="232" y="110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2" y="97"/>
                    <a:pt x="230" y="72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05" y="30"/>
                    <a:pt x="182" y="12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5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17" y="10"/>
                    <a:pt x="87" y="12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35" y="46"/>
                    <a:pt x="12" y="77"/>
                    <a:pt x="10" y="137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0" y="137"/>
                    <a:pt x="10" y="138"/>
                    <a:pt x="11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1819275" y="3997325"/>
              <a:ext cx="536575" cy="368300"/>
            </a:xfrm>
            <a:custGeom>
              <a:avLst/>
              <a:gdLst>
                <a:gd name="T0" fmla="*/ 68 w 143"/>
                <a:gd name="T1" fmla="*/ 54 h 98"/>
                <a:gd name="T2" fmla="*/ 66 w 143"/>
                <a:gd name="T3" fmla="*/ 59 h 98"/>
                <a:gd name="T4" fmla="*/ 66 w 143"/>
                <a:gd name="T5" fmla="*/ 59 h 98"/>
                <a:gd name="T6" fmla="*/ 62 w 143"/>
                <a:gd name="T7" fmla="*/ 61 h 98"/>
                <a:gd name="T8" fmla="*/ 62 w 143"/>
                <a:gd name="T9" fmla="*/ 61 h 98"/>
                <a:gd name="T10" fmla="*/ 52 w 143"/>
                <a:gd name="T11" fmla="*/ 54 h 98"/>
                <a:gd name="T12" fmla="*/ 52 w 143"/>
                <a:gd name="T13" fmla="*/ 54 h 98"/>
                <a:gd name="T14" fmla="*/ 41 w 143"/>
                <a:gd name="T15" fmla="*/ 35 h 98"/>
                <a:gd name="T16" fmla="*/ 41 w 143"/>
                <a:gd name="T17" fmla="*/ 35 h 98"/>
                <a:gd name="T18" fmla="*/ 33 w 143"/>
                <a:gd name="T19" fmla="*/ 19 h 98"/>
                <a:gd name="T20" fmla="*/ 33 w 143"/>
                <a:gd name="T21" fmla="*/ 18 h 98"/>
                <a:gd name="T22" fmla="*/ 33 w 143"/>
                <a:gd name="T23" fmla="*/ 17 h 98"/>
                <a:gd name="T24" fmla="*/ 33 w 143"/>
                <a:gd name="T25" fmla="*/ 17 h 98"/>
                <a:gd name="T26" fmla="*/ 34 w 143"/>
                <a:gd name="T27" fmla="*/ 13 h 98"/>
                <a:gd name="T28" fmla="*/ 34 w 143"/>
                <a:gd name="T29" fmla="*/ 13 h 98"/>
                <a:gd name="T30" fmla="*/ 18 w 143"/>
                <a:gd name="T31" fmla="*/ 10 h 98"/>
                <a:gd name="T32" fmla="*/ 18 w 143"/>
                <a:gd name="T33" fmla="*/ 10 h 98"/>
                <a:gd name="T34" fmla="*/ 9 w 143"/>
                <a:gd name="T35" fmla="*/ 13 h 98"/>
                <a:gd name="T36" fmla="*/ 9 w 143"/>
                <a:gd name="T37" fmla="*/ 13 h 98"/>
                <a:gd name="T38" fmla="*/ 2 w 143"/>
                <a:gd name="T39" fmla="*/ 13 h 98"/>
                <a:gd name="T40" fmla="*/ 2 w 143"/>
                <a:gd name="T41" fmla="*/ 13 h 98"/>
                <a:gd name="T42" fmla="*/ 3 w 143"/>
                <a:gd name="T43" fmla="*/ 6 h 98"/>
                <a:gd name="T44" fmla="*/ 3 w 143"/>
                <a:gd name="T45" fmla="*/ 6 h 98"/>
                <a:gd name="T46" fmla="*/ 18 w 143"/>
                <a:gd name="T47" fmla="*/ 0 h 98"/>
                <a:gd name="T48" fmla="*/ 18 w 143"/>
                <a:gd name="T49" fmla="*/ 0 h 98"/>
                <a:gd name="T50" fmla="*/ 55 w 143"/>
                <a:gd name="T51" fmla="*/ 11 h 98"/>
                <a:gd name="T52" fmla="*/ 55 w 143"/>
                <a:gd name="T53" fmla="*/ 11 h 98"/>
                <a:gd name="T54" fmla="*/ 51 w 143"/>
                <a:gd name="T55" fmla="*/ 20 h 98"/>
                <a:gd name="T56" fmla="*/ 44 w 143"/>
                <a:gd name="T57" fmla="*/ 18 h 98"/>
                <a:gd name="T58" fmla="*/ 44 w 143"/>
                <a:gd name="T59" fmla="*/ 18 h 98"/>
                <a:gd name="T60" fmla="*/ 50 w 143"/>
                <a:gd name="T61" fmla="*/ 31 h 98"/>
                <a:gd name="T62" fmla="*/ 58 w 143"/>
                <a:gd name="T63" fmla="*/ 45 h 98"/>
                <a:gd name="T64" fmla="*/ 58 w 143"/>
                <a:gd name="T65" fmla="*/ 45 h 98"/>
                <a:gd name="T66" fmla="*/ 58 w 143"/>
                <a:gd name="T67" fmla="*/ 45 h 98"/>
                <a:gd name="T68" fmla="*/ 58 w 143"/>
                <a:gd name="T69" fmla="*/ 31 h 98"/>
                <a:gd name="T70" fmla="*/ 68 w 143"/>
                <a:gd name="T71" fmla="*/ 29 h 98"/>
                <a:gd name="T72" fmla="*/ 127 w 143"/>
                <a:gd name="T73" fmla="*/ 88 h 98"/>
                <a:gd name="T74" fmla="*/ 127 w 143"/>
                <a:gd name="T75" fmla="*/ 88 h 98"/>
                <a:gd name="T76" fmla="*/ 135 w 143"/>
                <a:gd name="T77" fmla="*/ 87 h 98"/>
                <a:gd name="T78" fmla="*/ 135 w 143"/>
                <a:gd name="T79" fmla="*/ 87 h 98"/>
                <a:gd name="T80" fmla="*/ 135 w 143"/>
                <a:gd name="T81" fmla="*/ 87 h 98"/>
                <a:gd name="T82" fmla="*/ 135 w 143"/>
                <a:gd name="T83" fmla="*/ 87 h 98"/>
                <a:gd name="T84" fmla="*/ 142 w 143"/>
                <a:gd name="T85" fmla="*/ 90 h 98"/>
                <a:gd name="T86" fmla="*/ 142 w 143"/>
                <a:gd name="T87" fmla="*/ 90 h 98"/>
                <a:gd name="T88" fmla="*/ 139 w 143"/>
                <a:gd name="T89" fmla="*/ 96 h 98"/>
                <a:gd name="T90" fmla="*/ 139 w 143"/>
                <a:gd name="T91" fmla="*/ 96 h 98"/>
                <a:gd name="T92" fmla="*/ 127 w 143"/>
                <a:gd name="T93" fmla="*/ 98 h 98"/>
                <a:gd name="T94" fmla="*/ 127 w 143"/>
                <a:gd name="T95" fmla="*/ 98 h 98"/>
                <a:gd name="T96" fmla="*/ 126 w 143"/>
                <a:gd name="T97" fmla="*/ 98 h 98"/>
                <a:gd name="T98" fmla="*/ 126 w 143"/>
                <a:gd name="T99" fmla="*/ 98 h 98"/>
                <a:gd name="T100" fmla="*/ 68 w 143"/>
                <a:gd name="T101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98">
                  <a:moveTo>
                    <a:pt x="68" y="54"/>
                  </a:moveTo>
                  <a:cubicBezTo>
                    <a:pt x="68" y="56"/>
                    <a:pt x="68" y="57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60"/>
                    <a:pt x="64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57" y="61"/>
                    <a:pt x="55" y="5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49" y="50"/>
                    <a:pt x="46" y="44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9" y="12"/>
                    <a:pt x="23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10"/>
                    <a:pt x="11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5"/>
                    <a:pt x="4" y="15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2"/>
                    <a:pt x="13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8" y="19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7"/>
                    <a:pt x="56" y="42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89" y="82"/>
                    <a:pt x="114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1" y="88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8" y="86"/>
                    <a:pt x="141" y="87"/>
                    <a:pt x="142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3" y="92"/>
                    <a:pt x="141" y="95"/>
                    <a:pt x="139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6"/>
                    <a:pt x="134" y="98"/>
                    <a:pt x="127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7" y="98"/>
                    <a:pt x="126" y="98"/>
                    <a:pt x="126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2" y="98"/>
                    <a:pt x="88" y="90"/>
                    <a:pt x="6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1638300" y="3757613"/>
              <a:ext cx="311150" cy="266700"/>
            </a:xfrm>
            <a:custGeom>
              <a:avLst/>
              <a:gdLst>
                <a:gd name="T0" fmla="*/ 75 w 83"/>
                <a:gd name="T1" fmla="*/ 71 h 71"/>
                <a:gd name="T2" fmla="*/ 55 w 83"/>
                <a:gd name="T3" fmla="*/ 62 h 71"/>
                <a:gd name="T4" fmla="*/ 55 w 83"/>
                <a:gd name="T5" fmla="*/ 62 h 71"/>
                <a:gd name="T6" fmla="*/ 30 w 83"/>
                <a:gd name="T7" fmla="*/ 54 h 71"/>
                <a:gd name="T8" fmla="*/ 30 w 83"/>
                <a:gd name="T9" fmla="*/ 54 h 71"/>
                <a:gd name="T10" fmla="*/ 28 w 83"/>
                <a:gd name="T11" fmla="*/ 54 h 71"/>
                <a:gd name="T12" fmla="*/ 28 w 83"/>
                <a:gd name="T13" fmla="*/ 47 h 71"/>
                <a:gd name="T14" fmla="*/ 0 w 83"/>
                <a:gd name="T15" fmla="*/ 7 h 71"/>
                <a:gd name="T16" fmla="*/ 0 w 83"/>
                <a:gd name="T17" fmla="*/ 7 h 71"/>
                <a:gd name="T18" fmla="*/ 4 w 83"/>
                <a:gd name="T19" fmla="*/ 1 h 71"/>
                <a:gd name="T20" fmla="*/ 4 w 83"/>
                <a:gd name="T21" fmla="*/ 1 h 71"/>
                <a:gd name="T22" fmla="*/ 10 w 83"/>
                <a:gd name="T23" fmla="*/ 4 h 71"/>
                <a:gd name="T24" fmla="*/ 10 w 83"/>
                <a:gd name="T25" fmla="*/ 4 h 71"/>
                <a:gd name="T26" fmla="*/ 50 w 83"/>
                <a:gd name="T27" fmla="*/ 44 h 71"/>
                <a:gd name="T28" fmla="*/ 50 w 83"/>
                <a:gd name="T29" fmla="*/ 44 h 71"/>
                <a:gd name="T30" fmla="*/ 54 w 83"/>
                <a:gd name="T31" fmla="*/ 44 h 71"/>
                <a:gd name="T32" fmla="*/ 54 w 83"/>
                <a:gd name="T33" fmla="*/ 51 h 71"/>
                <a:gd name="T34" fmla="*/ 59 w 83"/>
                <a:gd name="T35" fmla="*/ 53 h 71"/>
                <a:gd name="T36" fmla="*/ 59 w 83"/>
                <a:gd name="T37" fmla="*/ 53 h 71"/>
                <a:gd name="T38" fmla="*/ 79 w 83"/>
                <a:gd name="T39" fmla="*/ 61 h 71"/>
                <a:gd name="T40" fmla="*/ 79 w 83"/>
                <a:gd name="T41" fmla="*/ 61 h 71"/>
                <a:gd name="T42" fmla="*/ 81 w 83"/>
                <a:gd name="T43" fmla="*/ 68 h 71"/>
                <a:gd name="T44" fmla="*/ 81 w 83"/>
                <a:gd name="T45" fmla="*/ 68 h 71"/>
                <a:gd name="T46" fmla="*/ 77 w 83"/>
                <a:gd name="T47" fmla="*/ 71 h 71"/>
                <a:gd name="T48" fmla="*/ 77 w 83"/>
                <a:gd name="T49" fmla="*/ 71 h 71"/>
                <a:gd name="T50" fmla="*/ 75 w 83"/>
                <a:gd name="T5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71">
                  <a:moveTo>
                    <a:pt x="75" y="71"/>
                  </a:moveTo>
                  <a:cubicBezTo>
                    <a:pt x="75" y="71"/>
                    <a:pt x="66" y="66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6" y="59"/>
                    <a:pt x="35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17" y="40"/>
                    <a:pt x="7" y="2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1" y="40"/>
                    <a:pt x="42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6" y="52"/>
                    <a:pt x="58" y="52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70" y="57"/>
                    <a:pt x="79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63"/>
                    <a:pt x="83" y="66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70"/>
                    <a:pt x="79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5" y="71"/>
                    <a:pt x="7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1566863" y="4354513"/>
              <a:ext cx="588963" cy="214313"/>
            </a:xfrm>
            <a:custGeom>
              <a:avLst/>
              <a:gdLst>
                <a:gd name="T0" fmla="*/ 77 w 157"/>
                <a:gd name="T1" fmla="*/ 57 h 57"/>
                <a:gd name="T2" fmla="*/ 2 w 157"/>
                <a:gd name="T3" fmla="*/ 13 h 57"/>
                <a:gd name="T4" fmla="*/ 2 w 157"/>
                <a:gd name="T5" fmla="*/ 13 h 57"/>
                <a:gd name="T6" fmla="*/ 2 w 157"/>
                <a:gd name="T7" fmla="*/ 13 h 57"/>
                <a:gd name="T8" fmla="*/ 3 w 157"/>
                <a:gd name="T9" fmla="*/ 6 h 57"/>
                <a:gd name="T10" fmla="*/ 3 w 157"/>
                <a:gd name="T11" fmla="*/ 6 h 57"/>
                <a:gd name="T12" fmla="*/ 10 w 157"/>
                <a:gd name="T13" fmla="*/ 8 h 57"/>
                <a:gd name="T14" fmla="*/ 10 w 157"/>
                <a:gd name="T15" fmla="*/ 8 h 57"/>
                <a:gd name="T16" fmla="*/ 15 w 157"/>
                <a:gd name="T17" fmla="*/ 14 h 57"/>
                <a:gd name="T18" fmla="*/ 15 w 157"/>
                <a:gd name="T19" fmla="*/ 14 h 57"/>
                <a:gd name="T20" fmla="*/ 29 w 157"/>
                <a:gd name="T21" fmla="*/ 28 h 57"/>
                <a:gd name="T22" fmla="*/ 29 w 157"/>
                <a:gd name="T23" fmla="*/ 28 h 57"/>
                <a:gd name="T24" fmla="*/ 77 w 157"/>
                <a:gd name="T25" fmla="*/ 47 h 57"/>
                <a:gd name="T26" fmla="*/ 77 w 157"/>
                <a:gd name="T27" fmla="*/ 47 h 57"/>
                <a:gd name="T28" fmla="*/ 131 w 157"/>
                <a:gd name="T29" fmla="*/ 16 h 57"/>
                <a:gd name="T30" fmla="*/ 131 w 157"/>
                <a:gd name="T31" fmla="*/ 16 h 57"/>
                <a:gd name="T32" fmla="*/ 138 w 157"/>
                <a:gd name="T33" fmla="*/ 0 h 57"/>
                <a:gd name="T34" fmla="*/ 154 w 157"/>
                <a:gd name="T35" fmla="*/ 13 h 57"/>
                <a:gd name="T36" fmla="*/ 155 w 157"/>
                <a:gd name="T37" fmla="*/ 20 h 57"/>
                <a:gd name="T38" fmla="*/ 155 w 157"/>
                <a:gd name="T39" fmla="*/ 20 h 57"/>
                <a:gd name="T40" fmla="*/ 148 w 157"/>
                <a:gd name="T41" fmla="*/ 21 h 57"/>
                <a:gd name="T42" fmla="*/ 148 w 157"/>
                <a:gd name="T43" fmla="*/ 21 h 57"/>
                <a:gd name="T44" fmla="*/ 142 w 157"/>
                <a:gd name="T45" fmla="*/ 16 h 57"/>
                <a:gd name="T46" fmla="*/ 139 w 157"/>
                <a:gd name="T47" fmla="*/ 21 h 57"/>
                <a:gd name="T48" fmla="*/ 139 w 157"/>
                <a:gd name="T49" fmla="*/ 22 h 57"/>
                <a:gd name="T50" fmla="*/ 77 w 157"/>
                <a:gd name="T51" fmla="*/ 57 h 57"/>
                <a:gd name="T52" fmla="*/ 77 w 157"/>
                <a:gd name="T53" fmla="*/ 57 h 57"/>
                <a:gd name="T54" fmla="*/ 77 w 157"/>
                <a:gd name="T5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57">
                  <a:moveTo>
                    <a:pt x="77" y="57"/>
                  </a:moveTo>
                  <a:cubicBezTo>
                    <a:pt x="33" y="57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8" y="5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10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7"/>
                    <a:pt x="23" y="23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1" y="38"/>
                    <a:pt x="58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93" y="47"/>
                    <a:pt x="111" y="40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7" y="14"/>
                    <a:pt x="157" y="17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4" y="22"/>
                    <a:pt x="151" y="22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18" y="48"/>
                    <a:pt x="9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1789113" y="4440238"/>
              <a:ext cx="277813" cy="307975"/>
            </a:xfrm>
            <a:custGeom>
              <a:avLst/>
              <a:gdLst>
                <a:gd name="T0" fmla="*/ 27 w 74"/>
                <a:gd name="T1" fmla="*/ 82 h 82"/>
                <a:gd name="T2" fmla="*/ 4 w 74"/>
                <a:gd name="T3" fmla="*/ 53 h 82"/>
                <a:gd name="T4" fmla="*/ 4 w 74"/>
                <a:gd name="T5" fmla="*/ 53 h 82"/>
                <a:gd name="T6" fmla="*/ 0 w 74"/>
                <a:gd name="T7" fmla="*/ 29 h 82"/>
                <a:gd name="T8" fmla="*/ 0 w 74"/>
                <a:gd name="T9" fmla="*/ 29 h 82"/>
                <a:gd name="T10" fmla="*/ 5 w 74"/>
                <a:gd name="T11" fmla="*/ 23 h 82"/>
                <a:gd name="T12" fmla="*/ 5 w 74"/>
                <a:gd name="T13" fmla="*/ 23 h 82"/>
                <a:gd name="T14" fmla="*/ 10 w 74"/>
                <a:gd name="T15" fmla="*/ 28 h 82"/>
                <a:gd name="T16" fmla="*/ 10 w 74"/>
                <a:gd name="T17" fmla="*/ 28 h 82"/>
                <a:gd name="T18" fmla="*/ 11 w 74"/>
                <a:gd name="T19" fmla="*/ 35 h 82"/>
                <a:gd name="T20" fmla="*/ 11 w 74"/>
                <a:gd name="T21" fmla="*/ 35 h 82"/>
                <a:gd name="T22" fmla="*/ 14 w 74"/>
                <a:gd name="T23" fmla="*/ 50 h 82"/>
                <a:gd name="T24" fmla="*/ 14 w 74"/>
                <a:gd name="T25" fmla="*/ 50 h 82"/>
                <a:gd name="T26" fmla="*/ 27 w 74"/>
                <a:gd name="T27" fmla="*/ 72 h 82"/>
                <a:gd name="T28" fmla="*/ 27 w 74"/>
                <a:gd name="T29" fmla="*/ 72 h 82"/>
                <a:gd name="T30" fmla="*/ 28 w 74"/>
                <a:gd name="T31" fmla="*/ 71 h 82"/>
                <a:gd name="T32" fmla="*/ 28 w 74"/>
                <a:gd name="T33" fmla="*/ 71 h 82"/>
                <a:gd name="T34" fmla="*/ 36 w 74"/>
                <a:gd name="T35" fmla="*/ 65 h 82"/>
                <a:gd name="T36" fmla="*/ 36 w 74"/>
                <a:gd name="T37" fmla="*/ 65 h 82"/>
                <a:gd name="T38" fmla="*/ 61 w 74"/>
                <a:gd name="T39" fmla="*/ 19 h 82"/>
                <a:gd name="T40" fmla="*/ 61 w 74"/>
                <a:gd name="T41" fmla="*/ 19 h 82"/>
                <a:gd name="T42" fmla="*/ 63 w 74"/>
                <a:gd name="T43" fmla="*/ 13 h 82"/>
                <a:gd name="T44" fmla="*/ 63 w 74"/>
                <a:gd name="T45" fmla="*/ 13 h 82"/>
                <a:gd name="T46" fmla="*/ 64 w 74"/>
                <a:gd name="T47" fmla="*/ 5 h 82"/>
                <a:gd name="T48" fmla="*/ 64 w 74"/>
                <a:gd name="T49" fmla="*/ 5 h 82"/>
                <a:gd name="T50" fmla="*/ 69 w 74"/>
                <a:gd name="T51" fmla="*/ 0 h 82"/>
                <a:gd name="T52" fmla="*/ 69 w 74"/>
                <a:gd name="T53" fmla="*/ 0 h 82"/>
                <a:gd name="T54" fmla="*/ 74 w 74"/>
                <a:gd name="T55" fmla="*/ 5 h 82"/>
                <a:gd name="T56" fmla="*/ 74 w 74"/>
                <a:gd name="T57" fmla="*/ 5 h 82"/>
                <a:gd name="T58" fmla="*/ 72 w 74"/>
                <a:gd name="T59" fmla="*/ 15 h 82"/>
                <a:gd name="T60" fmla="*/ 72 w 74"/>
                <a:gd name="T61" fmla="*/ 15 h 82"/>
                <a:gd name="T62" fmla="*/ 70 w 74"/>
                <a:gd name="T63" fmla="*/ 22 h 82"/>
                <a:gd name="T64" fmla="*/ 70 w 74"/>
                <a:gd name="T65" fmla="*/ 22 h 82"/>
                <a:gd name="T66" fmla="*/ 70 w 74"/>
                <a:gd name="T67" fmla="*/ 22 h 82"/>
                <a:gd name="T68" fmla="*/ 70 w 74"/>
                <a:gd name="T69" fmla="*/ 22 h 82"/>
                <a:gd name="T70" fmla="*/ 29 w 74"/>
                <a:gd name="T71" fmla="*/ 82 h 82"/>
                <a:gd name="T72" fmla="*/ 29 w 74"/>
                <a:gd name="T73" fmla="*/ 82 h 82"/>
                <a:gd name="T74" fmla="*/ 28 w 74"/>
                <a:gd name="T75" fmla="*/ 82 h 82"/>
                <a:gd name="T76" fmla="*/ 27 w 74"/>
                <a:gd name="T7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" h="82">
                  <a:moveTo>
                    <a:pt x="27" y="82"/>
                  </a:moveTo>
                  <a:cubicBezTo>
                    <a:pt x="13" y="79"/>
                    <a:pt x="8" y="64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40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2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3"/>
                    <a:pt x="10" y="25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31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9"/>
                    <a:pt x="12" y="44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6" y="60"/>
                    <a:pt x="22" y="70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8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0"/>
                    <a:pt x="32" y="68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42" y="58"/>
                    <a:pt x="52" y="4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2" y="16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7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4" y="2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8"/>
                    <a:pt x="73" y="11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9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1" y="75"/>
                    <a:pt x="31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12"/>
            <p:cNvSpPr/>
            <p:nvPr/>
          </p:nvSpPr>
          <p:spPr bwMode="auto">
            <a:xfrm>
              <a:off x="1803400" y="4557713"/>
              <a:ext cx="203200" cy="157163"/>
            </a:xfrm>
            <a:custGeom>
              <a:avLst/>
              <a:gdLst>
                <a:gd name="T0" fmla="*/ 21 w 54"/>
                <a:gd name="T1" fmla="*/ 27 h 42"/>
                <a:gd name="T2" fmla="*/ 17 w 54"/>
                <a:gd name="T3" fmla="*/ 22 h 42"/>
                <a:gd name="T4" fmla="*/ 17 w 54"/>
                <a:gd name="T5" fmla="*/ 22 h 42"/>
                <a:gd name="T6" fmla="*/ 10 w 54"/>
                <a:gd name="T7" fmla="*/ 26 h 42"/>
                <a:gd name="T8" fmla="*/ 10 w 54"/>
                <a:gd name="T9" fmla="*/ 26 h 42"/>
                <a:gd name="T10" fmla="*/ 9 w 54"/>
                <a:gd name="T11" fmla="*/ 27 h 42"/>
                <a:gd name="T12" fmla="*/ 9 w 54"/>
                <a:gd name="T13" fmla="*/ 27 h 42"/>
                <a:gd name="T14" fmla="*/ 9 w 54"/>
                <a:gd name="T15" fmla="*/ 27 h 42"/>
                <a:gd name="T16" fmla="*/ 2 w 54"/>
                <a:gd name="T17" fmla="*/ 28 h 42"/>
                <a:gd name="T18" fmla="*/ 2 w 54"/>
                <a:gd name="T19" fmla="*/ 28 h 42"/>
                <a:gd name="T20" fmla="*/ 1 w 54"/>
                <a:gd name="T21" fmla="*/ 21 h 42"/>
                <a:gd name="T22" fmla="*/ 1 w 54"/>
                <a:gd name="T23" fmla="*/ 21 h 42"/>
                <a:gd name="T24" fmla="*/ 6 w 54"/>
                <a:gd name="T25" fmla="*/ 16 h 42"/>
                <a:gd name="T26" fmla="*/ 6 w 54"/>
                <a:gd name="T27" fmla="*/ 16 h 42"/>
                <a:gd name="T28" fmla="*/ 17 w 54"/>
                <a:gd name="T29" fmla="*/ 12 h 42"/>
                <a:gd name="T30" fmla="*/ 17 w 54"/>
                <a:gd name="T31" fmla="*/ 12 h 42"/>
                <a:gd name="T32" fmla="*/ 25 w 54"/>
                <a:gd name="T33" fmla="*/ 15 h 42"/>
                <a:gd name="T34" fmla="*/ 25 w 54"/>
                <a:gd name="T35" fmla="*/ 15 h 42"/>
                <a:gd name="T36" fmla="*/ 31 w 54"/>
                <a:gd name="T37" fmla="*/ 5 h 42"/>
                <a:gd name="T38" fmla="*/ 31 w 54"/>
                <a:gd name="T39" fmla="*/ 5 h 42"/>
                <a:gd name="T40" fmla="*/ 40 w 54"/>
                <a:gd name="T41" fmla="*/ 0 h 42"/>
                <a:gd name="T42" fmla="*/ 40 w 54"/>
                <a:gd name="T43" fmla="*/ 0 h 42"/>
                <a:gd name="T44" fmla="*/ 48 w 54"/>
                <a:gd name="T45" fmla="*/ 4 h 42"/>
                <a:gd name="T46" fmla="*/ 48 w 54"/>
                <a:gd name="T47" fmla="*/ 4 h 42"/>
                <a:gd name="T48" fmla="*/ 53 w 54"/>
                <a:gd name="T49" fmla="*/ 14 h 42"/>
                <a:gd name="T50" fmla="*/ 53 w 54"/>
                <a:gd name="T51" fmla="*/ 14 h 42"/>
                <a:gd name="T52" fmla="*/ 50 w 54"/>
                <a:gd name="T53" fmla="*/ 20 h 42"/>
                <a:gd name="T54" fmla="*/ 50 w 54"/>
                <a:gd name="T55" fmla="*/ 20 h 42"/>
                <a:gd name="T56" fmla="*/ 44 w 54"/>
                <a:gd name="T57" fmla="*/ 17 h 42"/>
                <a:gd name="T58" fmla="*/ 44 w 54"/>
                <a:gd name="T59" fmla="*/ 17 h 42"/>
                <a:gd name="T60" fmla="*/ 40 w 54"/>
                <a:gd name="T61" fmla="*/ 10 h 42"/>
                <a:gd name="T62" fmla="*/ 40 w 54"/>
                <a:gd name="T63" fmla="*/ 10 h 42"/>
                <a:gd name="T64" fmla="*/ 40 w 54"/>
                <a:gd name="T65" fmla="*/ 10 h 42"/>
                <a:gd name="T66" fmla="*/ 40 w 54"/>
                <a:gd name="T67" fmla="*/ 10 h 42"/>
                <a:gd name="T68" fmla="*/ 38 w 54"/>
                <a:gd name="T69" fmla="*/ 12 h 42"/>
                <a:gd name="T70" fmla="*/ 38 w 54"/>
                <a:gd name="T71" fmla="*/ 12 h 42"/>
                <a:gd name="T72" fmla="*/ 34 w 54"/>
                <a:gd name="T73" fmla="*/ 18 h 42"/>
                <a:gd name="T74" fmla="*/ 34 w 54"/>
                <a:gd name="T75" fmla="*/ 18 h 42"/>
                <a:gd name="T76" fmla="*/ 30 w 54"/>
                <a:gd name="T77" fmla="*/ 27 h 42"/>
                <a:gd name="T78" fmla="*/ 30 w 54"/>
                <a:gd name="T79" fmla="*/ 27 h 42"/>
                <a:gd name="T80" fmla="*/ 25 w 54"/>
                <a:gd name="T81" fmla="*/ 42 h 42"/>
                <a:gd name="T82" fmla="*/ 21 w 54"/>
                <a:gd name="T8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42">
                  <a:moveTo>
                    <a:pt x="21" y="27"/>
                  </a:moveTo>
                  <a:cubicBezTo>
                    <a:pt x="18" y="21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1"/>
                    <a:pt x="11" y="24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9"/>
                    <a:pt x="4" y="29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6"/>
                    <a:pt x="0" y="2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3" y="19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12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2" y="13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2"/>
                    <a:pt x="28" y="8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3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7"/>
                    <a:pt x="52" y="10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7"/>
                    <a:pt x="53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5" y="20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3"/>
                    <a:pt x="41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3"/>
                    <a:pt x="36" y="15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23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1" y="27"/>
                    <a:pt x="21" y="27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3"/>
            <p:cNvSpPr/>
            <p:nvPr/>
          </p:nvSpPr>
          <p:spPr bwMode="auto">
            <a:xfrm>
              <a:off x="1619250" y="4838700"/>
              <a:ext cx="604838" cy="1020763"/>
            </a:xfrm>
            <a:custGeom>
              <a:avLst/>
              <a:gdLst>
                <a:gd name="T0" fmla="*/ 5 w 161"/>
                <a:gd name="T1" fmla="*/ 186 h 272"/>
                <a:gd name="T2" fmla="*/ 0 w 161"/>
                <a:gd name="T3" fmla="*/ 104 h 272"/>
                <a:gd name="T4" fmla="*/ 1 w 161"/>
                <a:gd name="T5" fmla="*/ 94 h 272"/>
                <a:gd name="T6" fmla="*/ 7 w 161"/>
                <a:gd name="T7" fmla="*/ 91 h 272"/>
                <a:gd name="T8" fmla="*/ 10 w 161"/>
                <a:gd name="T9" fmla="*/ 97 h 272"/>
                <a:gd name="T10" fmla="*/ 10 w 161"/>
                <a:gd name="T11" fmla="*/ 104 h 272"/>
                <a:gd name="T12" fmla="*/ 15 w 161"/>
                <a:gd name="T13" fmla="*/ 185 h 272"/>
                <a:gd name="T14" fmla="*/ 57 w 161"/>
                <a:gd name="T15" fmla="*/ 260 h 272"/>
                <a:gd name="T16" fmla="*/ 58 w 161"/>
                <a:gd name="T17" fmla="*/ 260 h 272"/>
                <a:gd name="T18" fmla="*/ 67 w 161"/>
                <a:gd name="T19" fmla="*/ 262 h 272"/>
                <a:gd name="T20" fmla="*/ 103 w 161"/>
                <a:gd name="T21" fmla="*/ 233 h 272"/>
                <a:gd name="T22" fmla="*/ 106 w 161"/>
                <a:gd name="T23" fmla="*/ 228 h 272"/>
                <a:gd name="T24" fmla="*/ 106 w 161"/>
                <a:gd name="T25" fmla="*/ 228 h 272"/>
                <a:gd name="T26" fmla="*/ 151 w 161"/>
                <a:gd name="T27" fmla="*/ 83 h 272"/>
                <a:gd name="T28" fmla="*/ 150 w 161"/>
                <a:gd name="T29" fmla="*/ 61 h 272"/>
                <a:gd name="T30" fmla="*/ 149 w 161"/>
                <a:gd name="T31" fmla="*/ 53 h 272"/>
                <a:gd name="T32" fmla="*/ 149 w 161"/>
                <a:gd name="T33" fmla="*/ 52 h 272"/>
                <a:gd name="T34" fmla="*/ 149 w 161"/>
                <a:gd name="T35" fmla="*/ 51 h 272"/>
                <a:gd name="T36" fmla="*/ 149 w 161"/>
                <a:gd name="T37" fmla="*/ 50 h 272"/>
                <a:gd name="T38" fmla="*/ 107 w 161"/>
                <a:gd name="T39" fmla="*/ 11 h 272"/>
                <a:gd name="T40" fmla="*/ 102 w 161"/>
                <a:gd name="T41" fmla="*/ 11 h 272"/>
                <a:gd name="T42" fmla="*/ 87 w 161"/>
                <a:gd name="T43" fmla="*/ 10 h 272"/>
                <a:gd name="T44" fmla="*/ 20 w 161"/>
                <a:gd name="T45" fmla="*/ 43 h 272"/>
                <a:gd name="T46" fmla="*/ 13 w 161"/>
                <a:gd name="T47" fmla="*/ 45 h 272"/>
                <a:gd name="T48" fmla="*/ 11 w 161"/>
                <a:gd name="T49" fmla="*/ 38 h 272"/>
                <a:gd name="T50" fmla="*/ 87 w 161"/>
                <a:gd name="T51" fmla="*/ 0 h 272"/>
                <a:gd name="T52" fmla="*/ 110 w 161"/>
                <a:gd name="T53" fmla="*/ 2 h 272"/>
                <a:gd name="T54" fmla="*/ 110 w 161"/>
                <a:gd name="T55" fmla="*/ 2 h 272"/>
                <a:gd name="T56" fmla="*/ 159 w 161"/>
                <a:gd name="T57" fmla="*/ 50 h 272"/>
                <a:gd name="T58" fmla="*/ 159 w 161"/>
                <a:gd name="T59" fmla="*/ 52 h 272"/>
                <a:gd name="T60" fmla="*/ 161 w 161"/>
                <a:gd name="T61" fmla="*/ 83 h 272"/>
                <a:gd name="T62" fmla="*/ 115 w 161"/>
                <a:gd name="T63" fmla="*/ 233 h 272"/>
                <a:gd name="T64" fmla="*/ 103 w 161"/>
                <a:gd name="T65" fmla="*/ 251 h 272"/>
                <a:gd name="T66" fmla="*/ 67 w 161"/>
                <a:gd name="T67" fmla="*/ 272 h 272"/>
                <a:gd name="T68" fmla="*/ 55 w 161"/>
                <a:gd name="T69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72">
                  <a:moveTo>
                    <a:pt x="55" y="270"/>
                  </a:moveTo>
                  <a:cubicBezTo>
                    <a:pt x="54" y="270"/>
                    <a:pt x="9" y="254"/>
                    <a:pt x="5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6"/>
                    <a:pt x="0" y="128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0"/>
                    <a:pt x="0" y="97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2"/>
                    <a:pt x="4" y="90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9" y="91"/>
                    <a:pt x="11" y="94"/>
                    <a:pt x="10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0" y="100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27"/>
                    <a:pt x="15" y="185"/>
                    <a:pt x="15" y="185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8" y="240"/>
                    <a:pt x="49" y="256"/>
                    <a:pt x="57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1" y="261"/>
                    <a:pt x="64" y="262"/>
                    <a:pt x="67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85" y="262"/>
                    <a:pt x="98" y="243"/>
                    <a:pt x="103" y="233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105" y="230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44" y="174"/>
                    <a:pt x="151" y="117"/>
                    <a:pt x="151" y="83"/>
                  </a:cubicBezTo>
                  <a:cubicBezTo>
                    <a:pt x="151" y="83"/>
                    <a:pt x="151" y="83"/>
                    <a:pt x="151" y="83"/>
                  </a:cubicBezTo>
                  <a:cubicBezTo>
                    <a:pt x="151" y="74"/>
                    <a:pt x="150" y="66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9" y="56"/>
                    <a:pt x="149" y="53"/>
                    <a:pt x="149" y="5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45"/>
                    <a:pt x="147" y="26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5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10"/>
                    <a:pt x="93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6" y="10"/>
                    <a:pt x="36" y="1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6"/>
                    <a:pt x="16" y="47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4"/>
                    <a:pt x="10" y="41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30" y="5"/>
                    <a:pt x="65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0" y="0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54" y="17"/>
                    <a:pt x="159" y="42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1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5"/>
                    <a:pt x="161" y="66"/>
                    <a:pt x="161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118"/>
                    <a:pt x="154" y="177"/>
                    <a:pt x="115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14" y="235"/>
                    <a:pt x="110" y="243"/>
                    <a:pt x="103" y="251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96" y="261"/>
                    <a:pt x="84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3" y="272"/>
                    <a:pt x="59" y="271"/>
                    <a:pt x="55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14"/>
            <p:cNvSpPr/>
            <p:nvPr/>
          </p:nvSpPr>
          <p:spPr bwMode="auto">
            <a:xfrm>
              <a:off x="1814513" y="4838700"/>
              <a:ext cx="214313" cy="107950"/>
            </a:xfrm>
            <a:custGeom>
              <a:avLst/>
              <a:gdLst>
                <a:gd name="T0" fmla="*/ 4 w 57"/>
                <a:gd name="T1" fmla="*/ 20 h 29"/>
                <a:gd name="T2" fmla="*/ 0 w 57"/>
                <a:gd name="T3" fmla="*/ 12 h 29"/>
                <a:gd name="T4" fmla="*/ 0 w 57"/>
                <a:gd name="T5" fmla="*/ 12 h 29"/>
                <a:gd name="T6" fmla="*/ 4 w 57"/>
                <a:gd name="T7" fmla="*/ 5 h 29"/>
                <a:gd name="T8" fmla="*/ 4 w 57"/>
                <a:gd name="T9" fmla="*/ 5 h 29"/>
                <a:gd name="T10" fmla="*/ 10 w 57"/>
                <a:gd name="T11" fmla="*/ 9 h 29"/>
                <a:gd name="T12" fmla="*/ 10 w 57"/>
                <a:gd name="T13" fmla="*/ 9 h 29"/>
                <a:gd name="T14" fmla="*/ 10 w 57"/>
                <a:gd name="T15" fmla="*/ 10 h 29"/>
                <a:gd name="T16" fmla="*/ 10 w 57"/>
                <a:gd name="T17" fmla="*/ 10 h 29"/>
                <a:gd name="T18" fmla="*/ 13 w 57"/>
                <a:gd name="T19" fmla="*/ 14 h 29"/>
                <a:gd name="T20" fmla="*/ 13 w 57"/>
                <a:gd name="T21" fmla="*/ 14 h 29"/>
                <a:gd name="T22" fmla="*/ 21 w 57"/>
                <a:gd name="T23" fmla="*/ 19 h 29"/>
                <a:gd name="T24" fmla="*/ 21 w 57"/>
                <a:gd name="T25" fmla="*/ 19 h 29"/>
                <a:gd name="T26" fmla="*/ 31 w 57"/>
                <a:gd name="T27" fmla="*/ 15 h 29"/>
                <a:gd name="T28" fmla="*/ 31 w 57"/>
                <a:gd name="T29" fmla="*/ 15 h 29"/>
                <a:gd name="T30" fmla="*/ 48 w 57"/>
                <a:gd name="T31" fmla="*/ 2 h 29"/>
                <a:gd name="T32" fmla="*/ 55 w 57"/>
                <a:gd name="T33" fmla="*/ 3 h 29"/>
                <a:gd name="T34" fmla="*/ 55 w 57"/>
                <a:gd name="T35" fmla="*/ 3 h 29"/>
                <a:gd name="T36" fmla="*/ 54 w 57"/>
                <a:gd name="T37" fmla="*/ 10 h 29"/>
                <a:gd name="T38" fmla="*/ 54 w 57"/>
                <a:gd name="T39" fmla="*/ 10 h 29"/>
                <a:gd name="T40" fmla="*/ 37 w 57"/>
                <a:gd name="T41" fmla="*/ 23 h 29"/>
                <a:gd name="T42" fmla="*/ 37 w 57"/>
                <a:gd name="T43" fmla="*/ 23 h 29"/>
                <a:gd name="T44" fmla="*/ 21 w 57"/>
                <a:gd name="T45" fmla="*/ 29 h 29"/>
                <a:gd name="T46" fmla="*/ 21 w 57"/>
                <a:gd name="T47" fmla="*/ 29 h 29"/>
                <a:gd name="T48" fmla="*/ 21 w 57"/>
                <a:gd name="T49" fmla="*/ 29 h 29"/>
                <a:gd name="T50" fmla="*/ 21 w 57"/>
                <a:gd name="T51" fmla="*/ 29 h 29"/>
                <a:gd name="T52" fmla="*/ 4 w 57"/>
                <a:gd name="T5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29">
                  <a:moveTo>
                    <a:pt x="4" y="20"/>
                  </a:move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9" y="6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2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7"/>
                    <a:pt x="17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9"/>
                    <a:pt x="26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5"/>
                    <a:pt x="57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1" y="27"/>
                    <a:pt x="26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3" y="29"/>
                    <a:pt x="7" y="24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5"/>
            <p:cNvSpPr/>
            <p:nvPr/>
          </p:nvSpPr>
          <p:spPr bwMode="auto">
            <a:xfrm>
              <a:off x="2092325" y="5064125"/>
              <a:ext cx="285750" cy="660400"/>
            </a:xfrm>
            <a:custGeom>
              <a:avLst/>
              <a:gdLst>
                <a:gd name="T0" fmla="*/ 1 w 76"/>
                <a:gd name="T1" fmla="*/ 171 h 176"/>
                <a:gd name="T2" fmla="*/ 0 w 76"/>
                <a:gd name="T3" fmla="*/ 163 h 176"/>
                <a:gd name="T4" fmla="*/ 0 w 76"/>
                <a:gd name="T5" fmla="*/ 163 h 176"/>
                <a:gd name="T6" fmla="*/ 7 w 76"/>
                <a:gd name="T7" fmla="*/ 140 h 176"/>
                <a:gd name="T8" fmla="*/ 7 w 76"/>
                <a:gd name="T9" fmla="*/ 140 h 176"/>
                <a:gd name="T10" fmla="*/ 17 w 76"/>
                <a:gd name="T11" fmla="*/ 128 h 176"/>
                <a:gd name="T12" fmla="*/ 17 w 76"/>
                <a:gd name="T13" fmla="*/ 128 h 176"/>
                <a:gd name="T14" fmla="*/ 32 w 76"/>
                <a:gd name="T15" fmla="*/ 121 h 176"/>
                <a:gd name="T16" fmla="*/ 32 w 76"/>
                <a:gd name="T17" fmla="*/ 121 h 176"/>
                <a:gd name="T18" fmla="*/ 54 w 76"/>
                <a:gd name="T19" fmla="*/ 116 h 176"/>
                <a:gd name="T20" fmla="*/ 54 w 76"/>
                <a:gd name="T21" fmla="*/ 116 h 176"/>
                <a:gd name="T22" fmla="*/ 54 w 76"/>
                <a:gd name="T23" fmla="*/ 116 h 176"/>
                <a:gd name="T24" fmla="*/ 54 w 76"/>
                <a:gd name="T25" fmla="*/ 116 h 176"/>
                <a:gd name="T26" fmla="*/ 55 w 76"/>
                <a:gd name="T27" fmla="*/ 116 h 176"/>
                <a:gd name="T28" fmla="*/ 55 w 76"/>
                <a:gd name="T29" fmla="*/ 116 h 176"/>
                <a:gd name="T30" fmla="*/ 64 w 76"/>
                <a:gd name="T31" fmla="*/ 114 h 176"/>
                <a:gd name="T32" fmla="*/ 64 w 76"/>
                <a:gd name="T33" fmla="*/ 114 h 176"/>
                <a:gd name="T34" fmla="*/ 66 w 76"/>
                <a:gd name="T35" fmla="*/ 111 h 176"/>
                <a:gd name="T36" fmla="*/ 66 w 76"/>
                <a:gd name="T37" fmla="*/ 111 h 176"/>
                <a:gd name="T38" fmla="*/ 60 w 76"/>
                <a:gd name="T39" fmla="*/ 96 h 176"/>
                <a:gd name="T40" fmla="*/ 60 w 76"/>
                <a:gd name="T41" fmla="*/ 96 h 176"/>
                <a:gd name="T42" fmla="*/ 59 w 76"/>
                <a:gd name="T43" fmla="*/ 95 h 176"/>
                <a:gd name="T44" fmla="*/ 59 w 76"/>
                <a:gd name="T45" fmla="*/ 95 h 176"/>
                <a:gd name="T46" fmla="*/ 59 w 76"/>
                <a:gd name="T47" fmla="*/ 94 h 176"/>
                <a:gd name="T48" fmla="*/ 27 w 76"/>
                <a:gd name="T49" fmla="*/ 8 h 176"/>
                <a:gd name="T50" fmla="*/ 27 w 76"/>
                <a:gd name="T51" fmla="*/ 8 h 176"/>
                <a:gd name="T52" fmla="*/ 30 w 76"/>
                <a:gd name="T53" fmla="*/ 1 h 176"/>
                <a:gd name="T54" fmla="*/ 30 w 76"/>
                <a:gd name="T55" fmla="*/ 1 h 176"/>
                <a:gd name="T56" fmla="*/ 36 w 76"/>
                <a:gd name="T57" fmla="*/ 4 h 176"/>
                <a:gd name="T58" fmla="*/ 36 w 76"/>
                <a:gd name="T59" fmla="*/ 4 h 176"/>
                <a:gd name="T60" fmla="*/ 68 w 76"/>
                <a:gd name="T61" fmla="*/ 90 h 176"/>
                <a:gd name="T62" fmla="*/ 76 w 76"/>
                <a:gd name="T63" fmla="*/ 111 h 176"/>
                <a:gd name="T64" fmla="*/ 76 w 76"/>
                <a:gd name="T65" fmla="*/ 111 h 176"/>
                <a:gd name="T66" fmla="*/ 71 w 76"/>
                <a:gd name="T67" fmla="*/ 122 h 176"/>
                <a:gd name="T68" fmla="*/ 71 w 76"/>
                <a:gd name="T69" fmla="*/ 122 h 176"/>
                <a:gd name="T70" fmla="*/ 55 w 76"/>
                <a:gd name="T71" fmla="*/ 126 h 176"/>
                <a:gd name="T72" fmla="*/ 55 w 76"/>
                <a:gd name="T73" fmla="*/ 126 h 176"/>
                <a:gd name="T74" fmla="*/ 55 w 76"/>
                <a:gd name="T75" fmla="*/ 126 h 176"/>
                <a:gd name="T76" fmla="*/ 55 w 76"/>
                <a:gd name="T77" fmla="*/ 126 h 176"/>
                <a:gd name="T78" fmla="*/ 42 w 76"/>
                <a:gd name="T79" fmla="*/ 128 h 176"/>
                <a:gd name="T80" fmla="*/ 42 w 76"/>
                <a:gd name="T81" fmla="*/ 128 h 176"/>
                <a:gd name="T82" fmla="*/ 22 w 76"/>
                <a:gd name="T83" fmla="*/ 136 h 176"/>
                <a:gd name="T84" fmla="*/ 22 w 76"/>
                <a:gd name="T85" fmla="*/ 136 h 176"/>
                <a:gd name="T86" fmla="*/ 17 w 76"/>
                <a:gd name="T87" fmla="*/ 143 h 176"/>
                <a:gd name="T88" fmla="*/ 17 w 76"/>
                <a:gd name="T89" fmla="*/ 143 h 176"/>
                <a:gd name="T90" fmla="*/ 16 w 76"/>
                <a:gd name="T91" fmla="*/ 144 h 176"/>
                <a:gd name="T92" fmla="*/ 16 w 76"/>
                <a:gd name="T93" fmla="*/ 145 h 176"/>
                <a:gd name="T94" fmla="*/ 15 w 76"/>
                <a:gd name="T95" fmla="*/ 145 h 176"/>
                <a:gd name="T96" fmla="*/ 15 w 76"/>
                <a:gd name="T97" fmla="*/ 145 h 176"/>
                <a:gd name="T98" fmla="*/ 15 w 76"/>
                <a:gd name="T99" fmla="*/ 146 h 176"/>
                <a:gd name="T100" fmla="*/ 15 w 76"/>
                <a:gd name="T101" fmla="*/ 146 h 176"/>
                <a:gd name="T102" fmla="*/ 13 w 76"/>
                <a:gd name="T103" fmla="*/ 149 h 176"/>
                <a:gd name="T104" fmla="*/ 13 w 76"/>
                <a:gd name="T105" fmla="*/ 149 h 176"/>
                <a:gd name="T106" fmla="*/ 10 w 76"/>
                <a:gd name="T107" fmla="*/ 163 h 176"/>
                <a:gd name="T108" fmla="*/ 10 w 76"/>
                <a:gd name="T109" fmla="*/ 163 h 176"/>
                <a:gd name="T110" fmla="*/ 11 w 76"/>
                <a:gd name="T111" fmla="*/ 170 h 176"/>
                <a:gd name="T112" fmla="*/ 11 w 76"/>
                <a:gd name="T113" fmla="*/ 170 h 176"/>
                <a:gd name="T114" fmla="*/ 7 w 76"/>
                <a:gd name="T115" fmla="*/ 176 h 176"/>
                <a:gd name="T116" fmla="*/ 7 w 76"/>
                <a:gd name="T117" fmla="*/ 176 h 176"/>
                <a:gd name="T118" fmla="*/ 6 w 76"/>
                <a:gd name="T119" fmla="*/ 176 h 176"/>
                <a:gd name="T120" fmla="*/ 6 w 76"/>
                <a:gd name="T121" fmla="*/ 176 h 176"/>
                <a:gd name="T122" fmla="*/ 1 w 76"/>
                <a:gd name="T123" fmla="*/ 17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" h="176">
                  <a:moveTo>
                    <a:pt x="1" y="171"/>
                  </a:moveTo>
                  <a:cubicBezTo>
                    <a:pt x="1" y="168"/>
                    <a:pt x="0" y="166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" y="151"/>
                    <a:pt x="5" y="143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34"/>
                    <a:pt x="12" y="130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4"/>
                    <a:pt x="27" y="122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43" y="117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5" y="116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60" y="116"/>
                    <a:pt x="63" y="115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5" y="113"/>
                    <a:pt x="66" y="113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06"/>
                    <a:pt x="62" y="99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5"/>
                    <a:pt x="27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5" y="2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2"/>
                    <a:pt x="75" y="10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4"/>
                    <a:pt x="74" y="119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67" y="125"/>
                    <a:pt x="62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4" y="126"/>
                    <a:pt x="49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6" y="130"/>
                    <a:pt x="27" y="133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8" y="138"/>
                    <a:pt x="17" y="141"/>
                    <a:pt x="17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5"/>
                    <a:pt x="16" y="145"/>
                    <a:pt x="1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5"/>
                    <a:pt x="15" y="145"/>
                    <a:pt x="15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4" y="147"/>
                    <a:pt x="14" y="14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2" y="152"/>
                    <a:pt x="11" y="157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5"/>
                    <a:pt x="11" y="167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72"/>
                    <a:pt x="10" y="175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6" y="176"/>
                    <a:pt x="6" y="176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4" y="176"/>
                    <a:pt x="2" y="174"/>
                    <a:pt x="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16"/>
            <p:cNvSpPr/>
            <p:nvPr/>
          </p:nvSpPr>
          <p:spPr bwMode="auto">
            <a:xfrm>
              <a:off x="1517650" y="4910138"/>
              <a:ext cx="139700" cy="190500"/>
            </a:xfrm>
            <a:custGeom>
              <a:avLst/>
              <a:gdLst>
                <a:gd name="T0" fmla="*/ 3 w 37"/>
                <a:gd name="T1" fmla="*/ 32 h 51"/>
                <a:gd name="T2" fmla="*/ 0 w 37"/>
                <a:gd name="T3" fmla="*/ 8 h 51"/>
                <a:gd name="T4" fmla="*/ 0 w 37"/>
                <a:gd name="T5" fmla="*/ 8 h 51"/>
                <a:gd name="T6" fmla="*/ 0 w 37"/>
                <a:gd name="T7" fmla="*/ 5 h 51"/>
                <a:gd name="T8" fmla="*/ 0 w 37"/>
                <a:gd name="T9" fmla="*/ 5 h 51"/>
                <a:gd name="T10" fmla="*/ 0 w 37"/>
                <a:gd name="T11" fmla="*/ 5 h 51"/>
                <a:gd name="T12" fmla="*/ 5 w 37"/>
                <a:gd name="T13" fmla="*/ 1 h 51"/>
                <a:gd name="T14" fmla="*/ 5 w 37"/>
                <a:gd name="T15" fmla="*/ 1 h 51"/>
                <a:gd name="T16" fmla="*/ 10 w 37"/>
                <a:gd name="T17" fmla="*/ 6 h 51"/>
                <a:gd name="T18" fmla="*/ 10 w 37"/>
                <a:gd name="T19" fmla="*/ 6 h 51"/>
                <a:gd name="T20" fmla="*/ 10 w 37"/>
                <a:gd name="T21" fmla="*/ 8 h 51"/>
                <a:gd name="T22" fmla="*/ 10 w 37"/>
                <a:gd name="T23" fmla="*/ 8 h 51"/>
                <a:gd name="T24" fmla="*/ 13 w 37"/>
                <a:gd name="T25" fmla="*/ 29 h 51"/>
                <a:gd name="T26" fmla="*/ 13 w 37"/>
                <a:gd name="T27" fmla="*/ 29 h 51"/>
                <a:gd name="T28" fmla="*/ 26 w 37"/>
                <a:gd name="T29" fmla="*/ 41 h 51"/>
                <a:gd name="T30" fmla="*/ 26 w 37"/>
                <a:gd name="T31" fmla="*/ 41 h 51"/>
                <a:gd name="T32" fmla="*/ 31 w 37"/>
                <a:gd name="T33" fmla="*/ 40 h 51"/>
                <a:gd name="T34" fmla="*/ 31 w 37"/>
                <a:gd name="T35" fmla="*/ 40 h 51"/>
                <a:gd name="T36" fmla="*/ 37 w 37"/>
                <a:gd name="T37" fmla="*/ 44 h 51"/>
                <a:gd name="T38" fmla="*/ 37 w 37"/>
                <a:gd name="T39" fmla="*/ 44 h 51"/>
                <a:gd name="T40" fmla="*/ 33 w 37"/>
                <a:gd name="T41" fmla="*/ 50 h 51"/>
                <a:gd name="T42" fmla="*/ 33 w 37"/>
                <a:gd name="T43" fmla="*/ 50 h 51"/>
                <a:gd name="T44" fmla="*/ 26 w 37"/>
                <a:gd name="T45" fmla="*/ 51 h 51"/>
                <a:gd name="T46" fmla="*/ 26 w 37"/>
                <a:gd name="T47" fmla="*/ 51 h 51"/>
                <a:gd name="T48" fmla="*/ 26 w 37"/>
                <a:gd name="T49" fmla="*/ 51 h 51"/>
                <a:gd name="T50" fmla="*/ 26 w 37"/>
                <a:gd name="T51" fmla="*/ 51 h 51"/>
                <a:gd name="T52" fmla="*/ 3 w 37"/>
                <a:gd name="T5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3" y="32"/>
                  </a:moveTo>
                  <a:cubicBezTo>
                    <a:pt x="0" y="23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2"/>
                    <a:pt x="10" y="21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7"/>
                    <a:pt x="19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9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3" y="40"/>
                    <a:pt x="36" y="41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7"/>
                    <a:pt x="36" y="49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51"/>
                    <a:pt x="28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3" y="51"/>
                    <a:pt x="6" y="4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7"/>
            <p:cNvSpPr/>
            <p:nvPr/>
          </p:nvSpPr>
          <p:spPr bwMode="auto">
            <a:xfrm>
              <a:off x="1270000" y="4283075"/>
              <a:ext cx="101600" cy="285750"/>
            </a:xfrm>
            <a:custGeom>
              <a:avLst/>
              <a:gdLst>
                <a:gd name="T0" fmla="*/ 11 w 27"/>
                <a:gd name="T1" fmla="*/ 75 h 76"/>
                <a:gd name="T2" fmla="*/ 8 w 27"/>
                <a:gd name="T3" fmla="*/ 74 h 76"/>
                <a:gd name="T4" fmla="*/ 1 w 27"/>
                <a:gd name="T5" fmla="*/ 31 h 76"/>
                <a:gd name="T6" fmla="*/ 0 w 27"/>
                <a:gd name="T7" fmla="*/ 23 h 76"/>
                <a:gd name="T8" fmla="*/ 0 w 27"/>
                <a:gd name="T9" fmla="*/ 23 h 76"/>
                <a:gd name="T10" fmla="*/ 8 w 27"/>
                <a:gd name="T11" fmla="*/ 5 h 76"/>
                <a:gd name="T12" fmla="*/ 8 w 27"/>
                <a:gd name="T13" fmla="*/ 5 h 76"/>
                <a:gd name="T14" fmla="*/ 16 w 27"/>
                <a:gd name="T15" fmla="*/ 1 h 76"/>
                <a:gd name="T16" fmla="*/ 16 w 27"/>
                <a:gd name="T17" fmla="*/ 1 h 76"/>
                <a:gd name="T18" fmla="*/ 22 w 27"/>
                <a:gd name="T19" fmla="*/ 5 h 76"/>
                <a:gd name="T20" fmla="*/ 22 w 27"/>
                <a:gd name="T21" fmla="*/ 5 h 76"/>
                <a:gd name="T22" fmla="*/ 17 w 27"/>
                <a:gd name="T23" fmla="*/ 11 h 76"/>
                <a:gd name="T24" fmla="*/ 17 w 27"/>
                <a:gd name="T25" fmla="*/ 11 h 76"/>
                <a:gd name="T26" fmla="*/ 17 w 27"/>
                <a:gd name="T27" fmla="*/ 11 h 76"/>
                <a:gd name="T28" fmla="*/ 17 w 27"/>
                <a:gd name="T29" fmla="*/ 11 h 76"/>
                <a:gd name="T30" fmla="*/ 17 w 27"/>
                <a:gd name="T31" fmla="*/ 11 h 76"/>
                <a:gd name="T32" fmla="*/ 14 w 27"/>
                <a:gd name="T33" fmla="*/ 12 h 76"/>
                <a:gd name="T34" fmla="*/ 14 w 27"/>
                <a:gd name="T35" fmla="*/ 12 h 76"/>
                <a:gd name="T36" fmla="*/ 10 w 27"/>
                <a:gd name="T37" fmla="*/ 23 h 76"/>
                <a:gd name="T38" fmla="*/ 10 w 27"/>
                <a:gd name="T39" fmla="*/ 23 h 76"/>
                <a:gd name="T40" fmla="*/ 11 w 27"/>
                <a:gd name="T41" fmla="*/ 29 h 76"/>
                <a:gd name="T42" fmla="*/ 11 w 27"/>
                <a:gd name="T43" fmla="*/ 29 h 76"/>
                <a:gd name="T44" fmla="*/ 17 w 27"/>
                <a:gd name="T45" fmla="*/ 66 h 76"/>
                <a:gd name="T46" fmla="*/ 17 w 27"/>
                <a:gd name="T47" fmla="*/ 66 h 76"/>
                <a:gd name="T48" fmla="*/ 17 w 27"/>
                <a:gd name="T49" fmla="*/ 66 h 76"/>
                <a:gd name="T50" fmla="*/ 24 w 27"/>
                <a:gd name="T51" fmla="*/ 65 h 76"/>
                <a:gd name="T52" fmla="*/ 24 w 27"/>
                <a:gd name="T53" fmla="*/ 65 h 76"/>
                <a:gd name="T54" fmla="*/ 25 w 27"/>
                <a:gd name="T55" fmla="*/ 72 h 76"/>
                <a:gd name="T56" fmla="*/ 25 w 27"/>
                <a:gd name="T57" fmla="*/ 72 h 76"/>
                <a:gd name="T58" fmla="*/ 17 w 27"/>
                <a:gd name="T59" fmla="*/ 76 h 76"/>
                <a:gd name="T60" fmla="*/ 17 w 27"/>
                <a:gd name="T61" fmla="*/ 76 h 76"/>
                <a:gd name="T62" fmla="*/ 11 w 27"/>
                <a:gd name="T6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76">
                  <a:moveTo>
                    <a:pt x="11" y="75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4"/>
                    <a:pt x="4" y="8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0"/>
                    <a:pt x="21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8"/>
                    <a:pt x="20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4"/>
                    <a:pt x="10" y="16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4"/>
                    <a:pt x="21" y="64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6"/>
                    <a:pt x="27" y="70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3" y="76"/>
                    <a:pt x="19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4" y="76"/>
                    <a:pt x="11" y="75"/>
                    <a:pt x="1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18"/>
            <p:cNvSpPr>
              <a:spLocks noEditPoints="1"/>
            </p:cNvSpPr>
            <p:nvPr/>
          </p:nvSpPr>
          <p:spPr bwMode="auto">
            <a:xfrm>
              <a:off x="1030288" y="4214813"/>
              <a:ext cx="687388" cy="1003300"/>
            </a:xfrm>
            <a:custGeom>
              <a:avLst/>
              <a:gdLst>
                <a:gd name="T0" fmla="*/ 0 w 183"/>
                <a:gd name="T1" fmla="*/ 111 h 267"/>
                <a:gd name="T2" fmla="*/ 31 w 183"/>
                <a:gd name="T3" fmla="*/ 18 h 267"/>
                <a:gd name="T4" fmla="*/ 57 w 183"/>
                <a:gd name="T5" fmla="*/ 5 h 267"/>
                <a:gd name="T6" fmla="*/ 94 w 183"/>
                <a:gd name="T7" fmla="*/ 10 h 267"/>
                <a:gd name="T8" fmla="*/ 97 w 183"/>
                <a:gd name="T9" fmla="*/ 19 h 267"/>
                <a:gd name="T10" fmla="*/ 92 w 183"/>
                <a:gd name="T11" fmla="*/ 19 h 267"/>
                <a:gd name="T12" fmla="*/ 101 w 183"/>
                <a:gd name="T13" fmla="*/ 90 h 267"/>
                <a:gd name="T14" fmla="*/ 85 w 183"/>
                <a:gd name="T15" fmla="*/ 120 h 267"/>
                <a:gd name="T16" fmla="*/ 61 w 183"/>
                <a:gd name="T17" fmla="*/ 125 h 267"/>
                <a:gd name="T18" fmla="*/ 56 w 183"/>
                <a:gd name="T19" fmla="*/ 146 h 267"/>
                <a:gd name="T20" fmla="*/ 80 w 183"/>
                <a:gd name="T21" fmla="*/ 206 h 267"/>
                <a:gd name="T22" fmla="*/ 81 w 183"/>
                <a:gd name="T23" fmla="*/ 206 h 267"/>
                <a:gd name="T24" fmla="*/ 89 w 183"/>
                <a:gd name="T25" fmla="*/ 211 h 267"/>
                <a:gd name="T26" fmla="*/ 94 w 183"/>
                <a:gd name="T27" fmla="*/ 209 h 267"/>
                <a:gd name="T28" fmla="*/ 114 w 183"/>
                <a:gd name="T29" fmla="*/ 180 h 267"/>
                <a:gd name="T30" fmla="*/ 155 w 183"/>
                <a:gd name="T31" fmla="*/ 183 h 267"/>
                <a:gd name="T32" fmla="*/ 168 w 183"/>
                <a:gd name="T33" fmla="*/ 195 h 267"/>
                <a:gd name="T34" fmla="*/ 176 w 183"/>
                <a:gd name="T35" fmla="*/ 258 h 267"/>
                <a:gd name="T36" fmla="*/ 173 w 183"/>
                <a:gd name="T37" fmla="*/ 260 h 267"/>
                <a:gd name="T38" fmla="*/ 123 w 183"/>
                <a:gd name="T39" fmla="*/ 267 h 267"/>
                <a:gd name="T40" fmla="*/ 90 w 183"/>
                <a:gd name="T41" fmla="*/ 250 h 267"/>
                <a:gd name="T42" fmla="*/ 97 w 183"/>
                <a:gd name="T43" fmla="*/ 253 h 267"/>
                <a:gd name="T44" fmla="*/ 123 w 183"/>
                <a:gd name="T45" fmla="*/ 257 h 267"/>
                <a:gd name="T46" fmla="*/ 170 w 183"/>
                <a:gd name="T47" fmla="*/ 247 h 267"/>
                <a:gd name="T48" fmla="*/ 173 w 183"/>
                <a:gd name="T49" fmla="*/ 232 h 267"/>
                <a:gd name="T50" fmla="*/ 157 w 183"/>
                <a:gd name="T51" fmla="*/ 199 h 267"/>
                <a:gd name="T52" fmla="*/ 149 w 183"/>
                <a:gd name="T53" fmla="*/ 191 h 267"/>
                <a:gd name="T54" fmla="*/ 122 w 183"/>
                <a:gd name="T55" fmla="*/ 185 h 267"/>
                <a:gd name="T56" fmla="*/ 102 w 183"/>
                <a:gd name="T57" fmla="*/ 214 h 267"/>
                <a:gd name="T58" fmla="*/ 75 w 183"/>
                <a:gd name="T59" fmla="*/ 214 h 267"/>
                <a:gd name="T60" fmla="*/ 46 w 183"/>
                <a:gd name="T61" fmla="*/ 153 h 267"/>
                <a:gd name="T62" fmla="*/ 46 w 183"/>
                <a:gd name="T63" fmla="*/ 143 h 267"/>
                <a:gd name="T64" fmla="*/ 50 w 183"/>
                <a:gd name="T65" fmla="*/ 129 h 267"/>
                <a:gd name="T66" fmla="*/ 83 w 183"/>
                <a:gd name="T67" fmla="*/ 110 h 267"/>
                <a:gd name="T68" fmla="*/ 86 w 183"/>
                <a:gd name="T69" fmla="*/ 107 h 267"/>
                <a:gd name="T70" fmla="*/ 91 w 183"/>
                <a:gd name="T71" fmla="*/ 91 h 267"/>
                <a:gd name="T72" fmla="*/ 87 w 183"/>
                <a:gd name="T73" fmla="*/ 20 h 267"/>
                <a:gd name="T74" fmla="*/ 87 w 183"/>
                <a:gd name="T75" fmla="*/ 19 h 267"/>
                <a:gd name="T76" fmla="*/ 75 w 183"/>
                <a:gd name="T77" fmla="*/ 10 h 267"/>
                <a:gd name="T78" fmla="*/ 60 w 183"/>
                <a:gd name="T79" fmla="*/ 14 h 267"/>
                <a:gd name="T80" fmla="*/ 38 w 183"/>
                <a:gd name="T81" fmla="*/ 25 h 267"/>
                <a:gd name="T82" fmla="*/ 11 w 183"/>
                <a:gd name="T83" fmla="*/ 96 h 267"/>
                <a:gd name="T84" fmla="*/ 89 w 183"/>
                <a:gd name="T85" fmla="*/ 249 h 267"/>
                <a:gd name="T86" fmla="*/ 90 w 183"/>
                <a:gd name="T8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67">
                  <a:moveTo>
                    <a:pt x="84" y="257"/>
                  </a:moveTo>
                  <a:cubicBezTo>
                    <a:pt x="9" y="219"/>
                    <a:pt x="0" y="145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1"/>
                    <a:pt x="1" y="95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7" y="52"/>
                    <a:pt x="19" y="2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43" y="7"/>
                    <a:pt x="53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4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1" y="5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7" y="14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91"/>
                    <a:pt x="101" y="91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113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5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8"/>
                    <a:pt x="56" y="151"/>
                    <a:pt x="56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84"/>
                    <a:pt x="76" y="202"/>
                    <a:pt x="80" y="206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5" y="211"/>
                    <a:pt x="88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91" y="211"/>
                    <a:pt x="93" y="210"/>
                    <a:pt x="94" y="209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7" y="174"/>
                    <a:pt x="123" y="171"/>
                    <a:pt x="129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9" y="171"/>
                    <a:pt x="148" y="178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63" y="189"/>
                    <a:pt x="168" y="195"/>
                    <a:pt x="168" y="195"/>
                  </a:cubicBezTo>
                  <a:cubicBezTo>
                    <a:pt x="168" y="195"/>
                    <a:pt x="168" y="195"/>
                    <a:pt x="168" y="195"/>
                  </a:cubicBezTo>
                  <a:cubicBezTo>
                    <a:pt x="179" y="208"/>
                    <a:pt x="183" y="221"/>
                    <a:pt x="183" y="232"/>
                  </a:cubicBezTo>
                  <a:cubicBezTo>
                    <a:pt x="183" y="232"/>
                    <a:pt x="183" y="232"/>
                    <a:pt x="183" y="232"/>
                  </a:cubicBezTo>
                  <a:cubicBezTo>
                    <a:pt x="183" y="247"/>
                    <a:pt x="176" y="257"/>
                    <a:pt x="176" y="258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3" y="260"/>
                    <a:pt x="173" y="260"/>
                    <a:pt x="173" y="260"/>
                  </a:cubicBezTo>
                  <a:cubicBezTo>
                    <a:pt x="152" y="265"/>
                    <a:pt x="136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98" y="267"/>
                    <a:pt x="87" y="260"/>
                    <a:pt x="84" y="257"/>
                  </a:cubicBezTo>
                  <a:close/>
                  <a:moveTo>
                    <a:pt x="90" y="250"/>
                  </a:moveTo>
                  <a:cubicBezTo>
                    <a:pt x="91" y="250"/>
                    <a:pt x="91" y="250"/>
                    <a:pt x="91" y="250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3" y="251"/>
                    <a:pt x="94" y="252"/>
                    <a:pt x="97" y="253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02" y="255"/>
                    <a:pt x="110" y="257"/>
                    <a:pt x="123" y="257"/>
                  </a:cubicBezTo>
                  <a:cubicBezTo>
                    <a:pt x="123" y="257"/>
                    <a:pt x="123" y="257"/>
                    <a:pt x="123" y="257"/>
                  </a:cubicBezTo>
                  <a:cubicBezTo>
                    <a:pt x="135" y="257"/>
                    <a:pt x="149" y="256"/>
                    <a:pt x="168" y="251"/>
                  </a:cubicBezTo>
                  <a:cubicBezTo>
                    <a:pt x="168" y="251"/>
                    <a:pt x="168" y="251"/>
                    <a:pt x="168" y="251"/>
                  </a:cubicBezTo>
                  <a:cubicBezTo>
                    <a:pt x="169" y="250"/>
                    <a:pt x="169" y="248"/>
                    <a:pt x="170" y="247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71" y="243"/>
                    <a:pt x="173" y="238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23"/>
                    <a:pt x="170" y="213"/>
                    <a:pt x="161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1" y="202"/>
                    <a:pt x="159" y="201"/>
                    <a:pt x="157" y="199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5" y="197"/>
                    <a:pt x="152" y="194"/>
                    <a:pt x="149" y="191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43" y="186"/>
                    <a:pt x="134" y="181"/>
                    <a:pt x="129" y="181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26" y="181"/>
                    <a:pt x="124" y="182"/>
                    <a:pt x="122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14"/>
                    <a:pt x="98" y="221"/>
                    <a:pt x="89" y="221"/>
                  </a:cubicBezTo>
                  <a:cubicBezTo>
                    <a:pt x="89" y="221"/>
                    <a:pt x="89" y="221"/>
                    <a:pt x="89" y="221"/>
                  </a:cubicBezTo>
                  <a:cubicBezTo>
                    <a:pt x="84" y="221"/>
                    <a:pt x="79" y="219"/>
                    <a:pt x="75" y="214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1" y="211"/>
                    <a:pt x="46" y="191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0"/>
                    <a:pt x="46" y="148"/>
                    <a:pt x="46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4"/>
                    <a:pt x="46" y="144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5" y="108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8" y="105"/>
                    <a:pt x="91" y="100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19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8"/>
                    <a:pt x="86" y="1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13"/>
                    <a:pt x="82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2" y="10"/>
                    <a:pt x="67" y="11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48" y="1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28" y="35"/>
                    <a:pt x="16" y="55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0" y="102"/>
                    <a:pt x="1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0" y="143"/>
                    <a:pt x="18" y="213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50"/>
                    <a:pt x="9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9"/>
            <p:cNvSpPr/>
            <p:nvPr/>
          </p:nvSpPr>
          <p:spPr bwMode="auto">
            <a:xfrm>
              <a:off x="1033463" y="4808538"/>
              <a:ext cx="117475" cy="79375"/>
            </a:xfrm>
            <a:custGeom>
              <a:avLst/>
              <a:gdLst>
                <a:gd name="T0" fmla="*/ 1 w 31"/>
                <a:gd name="T1" fmla="*/ 18 h 21"/>
                <a:gd name="T2" fmla="*/ 3 w 31"/>
                <a:gd name="T3" fmla="*/ 11 h 21"/>
                <a:gd name="T4" fmla="*/ 3 w 31"/>
                <a:gd name="T5" fmla="*/ 11 h 21"/>
                <a:gd name="T6" fmla="*/ 24 w 31"/>
                <a:gd name="T7" fmla="*/ 2 h 21"/>
                <a:gd name="T8" fmla="*/ 30 w 31"/>
                <a:gd name="T9" fmla="*/ 4 h 21"/>
                <a:gd name="T10" fmla="*/ 30 w 31"/>
                <a:gd name="T11" fmla="*/ 4 h 21"/>
                <a:gd name="T12" fmla="*/ 28 w 31"/>
                <a:gd name="T13" fmla="*/ 11 h 21"/>
                <a:gd name="T14" fmla="*/ 28 w 31"/>
                <a:gd name="T15" fmla="*/ 11 h 21"/>
                <a:gd name="T16" fmla="*/ 7 w 31"/>
                <a:gd name="T17" fmla="*/ 20 h 21"/>
                <a:gd name="T18" fmla="*/ 5 w 31"/>
                <a:gd name="T19" fmla="*/ 21 h 21"/>
                <a:gd name="T20" fmla="*/ 5 w 31"/>
                <a:gd name="T21" fmla="*/ 21 h 21"/>
                <a:gd name="T22" fmla="*/ 1 w 31"/>
                <a:gd name="T2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1">
                  <a:moveTo>
                    <a:pt x="1" y="18"/>
                  </a:moveTo>
                  <a:cubicBezTo>
                    <a:pt x="0" y="15"/>
                    <a:pt x="1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0"/>
                    <a:pt x="29" y="2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7"/>
                    <a:pt x="30" y="10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2" y="20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0"/>
            <p:cNvSpPr/>
            <p:nvPr/>
          </p:nvSpPr>
          <p:spPr bwMode="auto">
            <a:xfrm>
              <a:off x="1049338" y="4864100"/>
              <a:ext cx="123825" cy="68263"/>
            </a:xfrm>
            <a:custGeom>
              <a:avLst/>
              <a:gdLst>
                <a:gd name="T0" fmla="*/ 1 w 33"/>
                <a:gd name="T1" fmla="*/ 15 h 18"/>
                <a:gd name="T2" fmla="*/ 4 w 33"/>
                <a:gd name="T3" fmla="*/ 9 h 18"/>
                <a:gd name="T4" fmla="*/ 4 w 33"/>
                <a:gd name="T5" fmla="*/ 9 h 18"/>
                <a:gd name="T6" fmla="*/ 26 w 33"/>
                <a:gd name="T7" fmla="*/ 1 h 18"/>
                <a:gd name="T8" fmla="*/ 32 w 33"/>
                <a:gd name="T9" fmla="*/ 4 h 18"/>
                <a:gd name="T10" fmla="*/ 32 w 33"/>
                <a:gd name="T11" fmla="*/ 4 h 18"/>
                <a:gd name="T12" fmla="*/ 29 w 33"/>
                <a:gd name="T13" fmla="*/ 10 h 18"/>
                <a:gd name="T14" fmla="*/ 29 w 33"/>
                <a:gd name="T15" fmla="*/ 10 h 18"/>
                <a:gd name="T16" fmla="*/ 7 w 33"/>
                <a:gd name="T17" fmla="*/ 18 h 18"/>
                <a:gd name="T18" fmla="*/ 6 w 33"/>
                <a:gd name="T19" fmla="*/ 18 h 18"/>
                <a:gd name="T20" fmla="*/ 6 w 33"/>
                <a:gd name="T21" fmla="*/ 18 h 18"/>
                <a:gd name="T22" fmla="*/ 1 w 33"/>
                <a:gd name="T2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8">
                  <a:moveTo>
                    <a:pt x="1" y="15"/>
                  </a:moveTo>
                  <a:cubicBezTo>
                    <a:pt x="0" y="12"/>
                    <a:pt x="1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9" y="0"/>
                    <a:pt x="32" y="1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7"/>
                    <a:pt x="32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2" y="17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1"/>
            <p:cNvSpPr/>
            <p:nvPr/>
          </p:nvSpPr>
          <p:spPr bwMode="auto">
            <a:xfrm>
              <a:off x="1068388" y="4929188"/>
              <a:ext cx="119063" cy="47625"/>
            </a:xfrm>
            <a:custGeom>
              <a:avLst/>
              <a:gdLst>
                <a:gd name="T0" fmla="*/ 0 w 32"/>
                <a:gd name="T1" fmla="*/ 9 h 13"/>
                <a:gd name="T2" fmla="*/ 5 w 32"/>
                <a:gd name="T3" fmla="*/ 3 h 13"/>
                <a:gd name="T4" fmla="*/ 5 w 32"/>
                <a:gd name="T5" fmla="*/ 3 h 13"/>
                <a:gd name="T6" fmla="*/ 26 w 32"/>
                <a:gd name="T7" fmla="*/ 0 h 13"/>
                <a:gd name="T8" fmla="*/ 31 w 32"/>
                <a:gd name="T9" fmla="*/ 5 h 13"/>
                <a:gd name="T10" fmla="*/ 31 w 32"/>
                <a:gd name="T11" fmla="*/ 5 h 13"/>
                <a:gd name="T12" fmla="*/ 27 w 32"/>
                <a:gd name="T13" fmla="*/ 10 h 13"/>
                <a:gd name="T14" fmla="*/ 27 w 32"/>
                <a:gd name="T15" fmla="*/ 10 h 13"/>
                <a:gd name="T16" fmla="*/ 6 w 32"/>
                <a:gd name="T17" fmla="*/ 13 h 13"/>
                <a:gd name="T18" fmla="*/ 5 w 32"/>
                <a:gd name="T19" fmla="*/ 13 h 13"/>
                <a:gd name="T20" fmla="*/ 5 w 32"/>
                <a:gd name="T21" fmla="*/ 13 h 13"/>
                <a:gd name="T22" fmla="*/ 0 w 32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3">
                  <a:moveTo>
                    <a:pt x="0" y="9"/>
                  </a:moveTo>
                  <a:cubicBezTo>
                    <a:pt x="0" y="6"/>
                    <a:pt x="2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1" y="2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7"/>
                    <a:pt x="30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1" y="12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22"/>
            <p:cNvSpPr/>
            <p:nvPr/>
          </p:nvSpPr>
          <p:spPr bwMode="auto">
            <a:xfrm>
              <a:off x="981075" y="5176838"/>
              <a:ext cx="511175" cy="336550"/>
            </a:xfrm>
            <a:custGeom>
              <a:avLst/>
              <a:gdLst>
                <a:gd name="T0" fmla="*/ 3 w 136"/>
                <a:gd name="T1" fmla="*/ 66 h 90"/>
                <a:gd name="T2" fmla="*/ 10 w 136"/>
                <a:gd name="T3" fmla="*/ 68 h 90"/>
                <a:gd name="T4" fmla="*/ 30 w 136"/>
                <a:gd name="T5" fmla="*/ 80 h 90"/>
                <a:gd name="T6" fmla="*/ 54 w 136"/>
                <a:gd name="T7" fmla="*/ 74 h 90"/>
                <a:gd name="T8" fmla="*/ 56 w 136"/>
                <a:gd name="T9" fmla="*/ 73 h 90"/>
                <a:gd name="T10" fmla="*/ 56 w 136"/>
                <a:gd name="T11" fmla="*/ 72 h 90"/>
                <a:gd name="T12" fmla="*/ 72 w 136"/>
                <a:gd name="T13" fmla="*/ 64 h 90"/>
                <a:gd name="T14" fmla="*/ 75 w 136"/>
                <a:gd name="T15" fmla="*/ 57 h 90"/>
                <a:gd name="T16" fmla="*/ 75 w 136"/>
                <a:gd name="T17" fmla="*/ 56 h 90"/>
                <a:gd name="T18" fmla="*/ 75 w 136"/>
                <a:gd name="T19" fmla="*/ 56 h 90"/>
                <a:gd name="T20" fmla="*/ 68 w 136"/>
                <a:gd name="T21" fmla="*/ 54 h 90"/>
                <a:gd name="T22" fmla="*/ 65 w 136"/>
                <a:gd name="T23" fmla="*/ 47 h 90"/>
                <a:gd name="T24" fmla="*/ 66 w 136"/>
                <a:gd name="T25" fmla="*/ 40 h 90"/>
                <a:gd name="T26" fmla="*/ 69 w 136"/>
                <a:gd name="T27" fmla="*/ 35 h 90"/>
                <a:gd name="T28" fmla="*/ 81 w 136"/>
                <a:gd name="T29" fmla="*/ 45 h 90"/>
                <a:gd name="T30" fmla="*/ 82 w 136"/>
                <a:gd name="T31" fmla="*/ 44 h 90"/>
                <a:gd name="T32" fmla="*/ 83 w 136"/>
                <a:gd name="T33" fmla="*/ 44 h 90"/>
                <a:gd name="T34" fmla="*/ 89 w 136"/>
                <a:gd name="T35" fmla="*/ 42 h 90"/>
                <a:gd name="T36" fmla="*/ 85 w 136"/>
                <a:gd name="T37" fmla="*/ 41 h 90"/>
                <a:gd name="T38" fmla="*/ 81 w 136"/>
                <a:gd name="T39" fmla="*/ 34 h 90"/>
                <a:gd name="T40" fmla="*/ 86 w 136"/>
                <a:gd name="T41" fmla="*/ 26 h 90"/>
                <a:gd name="T42" fmla="*/ 88 w 136"/>
                <a:gd name="T43" fmla="*/ 24 h 90"/>
                <a:gd name="T44" fmla="*/ 97 w 136"/>
                <a:gd name="T45" fmla="*/ 29 h 90"/>
                <a:gd name="T46" fmla="*/ 102 w 136"/>
                <a:gd name="T47" fmla="*/ 33 h 90"/>
                <a:gd name="T48" fmla="*/ 108 w 136"/>
                <a:gd name="T49" fmla="*/ 33 h 90"/>
                <a:gd name="T50" fmla="*/ 123 w 136"/>
                <a:gd name="T51" fmla="*/ 28 h 90"/>
                <a:gd name="T52" fmla="*/ 126 w 136"/>
                <a:gd name="T53" fmla="*/ 22 h 90"/>
                <a:gd name="T54" fmla="*/ 122 w 136"/>
                <a:gd name="T55" fmla="*/ 9 h 90"/>
                <a:gd name="T56" fmla="*/ 121 w 136"/>
                <a:gd name="T57" fmla="*/ 8 h 90"/>
                <a:gd name="T58" fmla="*/ 121 w 136"/>
                <a:gd name="T59" fmla="*/ 8 h 90"/>
                <a:gd name="T60" fmla="*/ 122 w 136"/>
                <a:gd name="T61" fmla="*/ 1 h 90"/>
                <a:gd name="T62" fmla="*/ 129 w 136"/>
                <a:gd name="T63" fmla="*/ 3 h 90"/>
                <a:gd name="T64" fmla="*/ 136 w 136"/>
                <a:gd name="T65" fmla="*/ 22 h 90"/>
                <a:gd name="T66" fmla="*/ 129 w 136"/>
                <a:gd name="T67" fmla="*/ 36 h 90"/>
                <a:gd name="T68" fmla="*/ 109 w 136"/>
                <a:gd name="T69" fmla="*/ 43 h 90"/>
                <a:gd name="T70" fmla="*/ 103 w 136"/>
                <a:gd name="T71" fmla="*/ 43 h 90"/>
                <a:gd name="T72" fmla="*/ 99 w 136"/>
                <a:gd name="T73" fmla="*/ 48 h 90"/>
                <a:gd name="T74" fmla="*/ 86 w 136"/>
                <a:gd name="T75" fmla="*/ 53 h 90"/>
                <a:gd name="T76" fmla="*/ 85 w 136"/>
                <a:gd name="T77" fmla="*/ 54 h 90"/>
                <a:gd name="T78" fmla="*/ 85 w 136"/>
                <a:gd name="T79" fmla="*/ 57 h 90"/>
                <a:gd name="T80" fmla="*/ 79 w 136"/>
                <a:gd name="T81" fmla="*/ 71 h 90"/>
                <a:gd name="T82" fmla="*/ 60 w 136"/>
                <a:gd name="T83" fmla="*/ 81 h 90"/>
                <a:gd name="T84" fmla="*/ 30 w 136"/>
                <a:gd name="T85" fmla="*/ 90 h 90"/>
                <a:gd name="T86" fmla="*/ 29 w 136"/>
                <a:gd name="T8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90">
                  <a:moveTo>
                    <a:pt x="1" y="73"/>
                  </a:moveTo>
                  <a:cubicBezTo>
                    <a:pt x="0" y="70"/>
                    <a:pt x="1" y="67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5"/>
                    <a:pt x="9" y="66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5" y="78"/>
                    <a:pt x="22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9" y="80"/>
                    <a:pt x="49" y="76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65" y="69"/>
                    <a:pt x="70" y="66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5" y="61"/>
                    <a:pt x="75" y="59"/>
                    <a:pt x="75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3" y="56"/>
                    <a:pt x="71" y="56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6" y="53"/>
                    <a:pt x="64" y="50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5"/>
                    <a:pt x="65" y="42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8" y="40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5" y="43"/>
                    <a:pt x="87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7" y="42"/>
                    <a:pt x="86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3" y="40"/>
                    <a:pt x="81" y="37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0"/>
                    <a:pt x="83" y="28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4" y="27"/>
                    <a:pt x="97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9" y="30"/>
                    <a:pt x="101" y="31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5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2"/>
                    <a:pt x="121" y="30"/>
                    <a:pt x="123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5" y="27"/>
                    <a:pt x="126" y="25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18"/>
                    <a:pt x="123" y="12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9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6"/>
                    <a:pt x="120" y="3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4" y="0"/>
                    <a:pt x="128" y="0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36" y="1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7"/>
                    <a:pt x="134" y="32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5" y="40"/>
                    <a:pt x="118" y="42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6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5"/>
                    <a:pt x="101" y="47"/>
                    <a:pt x="99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6" y="50"/>
                    <a:pt x="92" y="52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5" y="56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3" y="67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5" y="75"/>
                    <a:pt x="69" y="78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8" y="83"/>
                    <a:pt x="44" y="90"/>
                    <a:pt x="30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19" y="90"/>
                    <a:pt x="7" y="86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23"/>
            <p:cNvSpPr/>
            <p:nvPr/>
          </p:nvSpPr>
          <p:spPr bwMode="auto">
            <a:xfrm>
              <a:off x="1852613" y="5818188"/>
              <a:ext cx="225425" cy="1006475"/>
            </a:xfrm>
            <a:custGeom>
              <a:avLst/>
              <a:gdLst>
                <a:gd name="T0" fmla="*/ 17 w 60"/>
                <a:gd name="T1" fmla="*/ 265 h 268"/>
                <a:gd name="T2" fmla="*/ 14 w 60"/>
                <a:gd name="T3" fmla="*/ 258 h 268"/>
                <a:gd name="T4" fmla="*/ 14 w 60"/>
                <a:gd name="T5" fmla="*/ 258 h 268"/>
                <a:gd name="T6" fmla="*/ 14 w 60"/>
                <a:gd name="T7" fmla="*/ 256 h 268"/>
                <a:gd name="T8" fmla="*/ 14 w 60"/>
                <a:gd name="T9" fmla="*/ 256 h 268"/>
                <a:gd name="T10" fmla="*/ 7 w 60"/>
                <a:gd name="T11" fmla="*/ 179 h 268"/>
                <a:gd name="T12" fmla="*/ 0 w 60"/>
                <a:gd name="T13" fmla="*/ 93 h 268"/>
                <a:gd name="T14" fmla="*/ 0 w 60"/>
                <a:gd name="T15" fmla="*/ 93 h 268"/>
                <a:gd name="T16" fmla="*/ 5 w 60"/>
                <a:gd name="T17" fmla="*/ 4 h 268"/>
                <a:gd name="T18" fmla="*/ 5 w 60"/>
                <a:gd name="T19" fmla="*/ 4 h 268"/>
                <a:gd name="T20" fmla="*/ 5 w 60"/>
                <a:gd name="T21" fmla="*/ 4 h 268"/>
                <a:gd name="T22" fmla="*/ 11 w 60"/>
                <a:gd name="T23" fmla="*/ 0 h 268"/>
                <a:gd name="T24" fmla="*/ 11 w 60"/>
                <a:gd name="T25" fmla="*/ 0 h 268"/>
                <a:gd name="T26" fmla="*/ 15 w 60"/>
                <a:gd name="T27" fmla="*/ 6 h 268"/>
                <a:gd name="T28" fmla="*/ 15 w 60"/>
                <a:gd name="T29" fmla="*/ 6 h 268"/>
                <a:gd name="T30" fmla="*/ 13 w 60"/>
                <a:gd name="T31" fmla="*/ 31 h 268"/>
                <a:gd name="T32" fmla="*/ 13 w 60"/>
                <a:gd name="T33" fmla="*/ 31 h 268"/>
                <a:gd name="T34" fmla="*/ 10 w 60"/>
                <a:gd name="T35" fmla="*/ 93 h 268"/>
                <a:gd name="T36" fmla="*/ 10 w 60"/>
                <a:gd name="T37" fmla="*/ 93 h 268"/>
                <a:gd name="T38" fmla="*/ 16 w 60"/>
                <a:gd name="T39" fmla="*/ 178 h 268"/>
                <a:gd name="T40" fmla="*/ 16 w 60"/>
                <a:gd name="T41" fmla="*/ 178 h 268"/>
                <a:gd name="T42" fmla="*/ 16 w 60"/>
                <a:gd name="T43" fmla="*/ 178 h 268"/>
                <a:gd name="T44" fmla="*/ 24 w 60"/>
                <a:gd name="T45" fmla="*/ 257 h 268"/>
                <a:gd name="T46" fmla="*/ 24 w 60"/>
                <a:gd name="T47" fmla="*/ 257 h 268"/>
                <a:gd name="T48" fmla="*/ 24 w 60"/>
                <a:gd name="T49" fmla="*/ 258 h 268"/>
                <a:gd name="T50" fmla="*/ 24 w 60"/>
                <a:gd name="T51" fmla="*/ 258 h 268"/>
                <a:gd name="T52" fmla="*/ 24 w 60"/>
                <a:gd name="T53" fmla="*/ 258 h 268"/>
                <a:gd name="T54" fmla="*/ 28 w 60"/>
                <a:gd name="T55" fmla="*/ 258 h 268"/>
                <a:gd name="T56" fmla="*/ 28 w 60"/>
                <a:gd name="T57" fmla="*/ 258 h 268"/>
                <a:gd name="T58" fmla="*/ 32 w 60"/>
                <a:gd name="T59" fmla="*/ 258 h 268"/>
                <a:gd name="T60" fmla="*/ 32 w 60"/>
                <a:gd name="T61" fmla="*/ 258 h 268"/>
                <a:gd name="T62" fmla="*/ 32 w 60"/>
                <a:gd name="T63" fmla="*/ 258 h 268"/>
                <a:gd name="T64" fmla="*/ 55 w 60"/>
                <a:gd name="T65" fmla="*/ 256 h 268"/>
                <a:gd name="T66" fmla="*/ 60 w 60"/>
                <a:gd name="T67" fmla="*/ 261 h 268"/>
                <a:gd name="T68" fmla="*/ 60 w 60"/>
                <a:gd name="T69" fmla="*/ 261 h 268"/>
                <a:gd name="T70" fmla="*/ 55 w 60"/>
                <a:gd name="T71" fmla="*/ 266 h 268"/>
                <a:gd name="T72" fmla="*/ 55 w 60"/>
                <a:gd name="T73" fmla="*/ 266 h 268"/>
                <a:gd name="T74" fmla="*/ 33 w 60"/>
                <a:gd name="T75" fmla="*/ 268 h 268"/>
                <a:gd name="T76" fmla="*/ 28 w 60"/>
                <a:gd name="T77" fmla="*/ 268 h 268"/>
                <a:gd name="T78" fmla="*/ 28 w 60"/>
                <a:gd name="T79" fmla="*/ 268 h 268"/>
                <a:gd name="T80" fmla="*/ 28 w 60"/>
                <a:gd name="T81" fmla="*/ 268 h 268"/>
                <a:gd name="T82" fmla="*/ 28 w 60"/>
                <a:gd name="T83" fmla="*/ 268 h 268"/>
                <a:gd name="T84" fmla="*/ 17 w 60"/>
                <a:gd name="T85" fmla="*/ 26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268">
                  <a:moveTo>
                    <a:pt x="17" y="265"/>
                  </a:moveTo>
                  <a:cubicBezTo>
                    <a:pt x="14" y="262"/>
                    <a:pt x="14" y="259"/>
                    <a:pt x="14" y="258"/>
                  </a:cubicBezTo>
                  <a:cubicBezTo>
                    <a:pt x="14" y="258"/>
                    <a:pt x="14" y="258"/>
                    <a:pt x="14" y="258"/>
                  </a:cubicBezTo>
                  <a:cubicBezTo>
                    <a:pt x="14" y="257"/>
                    <a:pt x="14" y="257"/>
                    <a:pt x="14" y="256"/>
                  </a:cubicBezTo>
                  <a:cubicBezTo>
                    <a:pt x="14" y="256"/>
                    <a:pt x="14" y="256"/>
                    <a:pt x="14" y="256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1" y="150"/>
                    <a:pt x="0" y="120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3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15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47"/>
                    <a:pt x="10" y="69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120"/>
                    <a:pt x="11" y="150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5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9" y="258"/>
                    <a:pt x="30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57" y="256"/>
                    <a:pt x="60" y="258"/>
                    <a:pt x="60" y="261"/>
                  </a:cubicBezTo>
                  <a:cubicBezTo>
                    <a:pt x="60" y="261"/>
                    <a:pt x="60" y="261"/>
                    <a:pt x="60" y="261"/>
                  </a:cubicBezTo>
                  <a:cubicBezTo>
                    <a:pt x="60" y="264"/>
                    <a:pt x="58" y="266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33" y="268"/>
                    <a:pt x="33" y="268"/>
                    <a:pt x="33" y="268"/>
                  </a:cubicBezTo>
                  <a:cubicBezTo>
                    <a:pt x="31" y="268"/>
                    <a:pt x="30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3" y="268"/>
                    <a:pt x="19" y="267"/>
                    <a:pt x="17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24"/>
            <p:cNvSpPr/>
            <p:nvPr/>
          </p:nvSpPr>
          <p:spPr bwMode="auto">
            <a:xfrm>
              <a:off x="1706563" y="5788025"/>
              <a:ext cx="184150" cy="1058863"/>
            </a:xfrm>
            <a:custGeom>
              <a:avLst/>
              <a:gdLst>
                <a:gd name="T0" fmla="*/ 0 w 49"/>
                <a:gd name="T1" fmla="*/ 277 h 282"/>
                <a:gd name="T2" fmla="*/ 5 w 49"/>
                <a:gd name="T3" fmla="*/ 272 h 282"/>
                <a:gd name="T4" fmla="*/ 5 w 49"/>
                <a:gd name="T5" fmla="*/ 272 h 282"/>
                <a:gd name="T6" fmla="*/ 35 w 49"/>
                <a:gd name="T7" fmla="*/ 269 h 282"/>
                <a:gd name="T8" fmla="*/ 39 w 49"/>
                <a:gd name="T9" fmla="*/ 268 h 282"/>
                <a:gd name="T10" fmla="*/ 39 w 49"/>
                <a:gd name="T11" fmla="*/ 268 h 282"/>
                <a:gd name="T12" fmla="*/ 39 w 49"/>
                <a:gd name="T13" fmla="*/ 268 h 282"/>
                <a:gd name="T14" fmla="*/ 39 w 49"/>
                <a:gd name="T15" fmla="*/ 268 h 282"/>
                <a:gd name="T16" fmla="*/ 37 w 49"/>
                <a:gd name="T17" fmla="*/ 264 h 282"/>
                <a:gd name="T18" fmla="*/ 37 w 49"/>
                <a:gd name="T19" fmla="*/ 264 h 282"/>
                <a:gd name="T20" fmla="*/ 37 w 49"/>
                <a:gd name="T21" fmla="*/ 264 h 282"/>
                <a:gd name="T22" fmla="*/ 37 w 49"/>
                <a:gd name="T23" fmla="*/ 264 h 282"/>
                <a:gd name="T24" fmla="*/ 36 w 49"/>
                <a:gd name="T25" fmla="*/ 263 h 282"/>
                <a:gd name="T26" fmla="*/ 25 w 49"/>
                <a:gd name="T27" fmla="*/ 171 h 282"/>
                <a:gd name="T28" fmla="*/ 12 w 49"/>
                <a:gd name="T29" fmla="*/ 7 h 282"/>
                <a:gd name="T30" fmla="*/ 12 w 49"/>
                <a:gd name="T31" fmla="*/ 7 h 282"/>
                <a:gd name="T32" fmla="*/ 12 w 49"/>
                <a:gd name="T33" fmla="*/ 5 h 282"/>
                <a:gd name="T34" fmla="*/ 12 w 49"/>
                <a:gd name="T35" fmla="*/ 5 h 282"/>
                <a:gd name="T36" fmla="*/ 12 w 49"/>
                <a:gd name="T37" fmla="*/ 5 h 282"/>
                <a:gd name="T38" fmla="*/ 17 w 49"/>
                <a:gd name="T39" fmla="*/ 0 h 282"/>
                <a:gd name="T40" fmla="*/ 17 w 49"/>
                <a:gd name="T41" fmla="*/ 0 h 282"/>
                <a:gd name="T42" fmla="*/ 22 w 49"/>
                <a:gd name="T43" fmla="*/ 5 h 282"/>
                <a:gd name="T44" fmla="*/ 22 w 49"/>
                <a:gd name="T45" fmla="*/ 5 h 282"/>
                <a:gd name="T46" fmla="*/ 22 w 49"/>
                <a:gd name="T47" fmla="*/ 7 h 282"/>
                <a:gd name="T48" fmla="*/ 22 w 49"/>
                <a:gd name="T49" fmla="*/ 7 h 282"/>
                <a:gd name="T50" fmla="*/ 35 w 49"/>
                <a:gd name="T51" fmla="*/ 169 h 282"/>
                <a:gd name="T52" fmla="*/ 35 w 49"/>
                <a:gd name="T53" fmla="*/ 169 h 282"/>
                <a:gd name="T54" fmla="*/ 35 w 49"/>
                <a:gd name="T55" fmla="*/ 170 h 282"/>
                <a:gd name="T56" fmla="*/ 46 w 49"/>
                <a:gd name="T57" fmla="*/ 260 h 282"/>
                <a:gd name="T58" fmla="*/ 49 w 49"/>
                <a:gd name="T59" fmla="*/ 268 h 282"/>
                <a:gd name="T60" fmla="*/ 49 w 49"/>
                <a:gd name="T61" fmla="*/ 268 h 282"/>
                <a:gd name="T62" fmla="*/ 45 w 49"/>
                <a:gd name="T63" fmla="*/ 276 h 282"/>
                <a:gd name="T64" fmla="*/ 45 w 49"/>
                <a:gd name="T65" fmla="*/ 276 h 282"/>
                <a:gd name="T66" fmla="*/ 36 w 49"/>
                <a:gd name="T67" fmla="*/ 279 h 282"/>
                <a:gd name="T68" fmla="*/ 36 w 49"/>
                <a:gd name="T69" fmla="*/ 279 h 282"/>
                <a:gd name="T70" fmla="*/ 6 w 49"/>
                <a:gd name="T71" fmla="*/ 282 h 282"/>
                <a:gd name="T72" fmla="*/ 5 w 49"/>
                <a:gd name="T73" fmla="*/ 282 h 282"/>
                <a:gd name="T74" fmla="*/ 5 w 49"/>
                <a:gd name="T75" fmla="*/ 282 h 282"/>
                <a:gd name="T76" fmla="*/ 0 w 49"/>
                <a:gd name="T77" fmla="*/ 27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282">
                  <a:moveTo>
                    <a:pt x="0" y="277"/>
                  </a:moveTo>
                  <a:cubicBezTo>
                    <a:pt x="0" y="274"/>
                    <a:pt x="2" y="272"/>
                    <a:pt x="5" y="272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8" y="269"/>
                    <a:pt x="39" y="269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8" y="265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2" y="120"/>
                    <a:pt x="12" y="23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22"/>
                    <a:pt x="22" y="121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7" y="261"/>
                    <a:pt x="49" y="264"/>
                    <a:pt x="49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9" y="271"/>
                    <a:pt x="48" y="274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3" y="278"/>
                    <a:pt x="39" y="279"/>
                    <a:pt x="36" y="279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3" y="282"/>
                    <a:pt x="0" y="280"/>
                    <a:pt x="0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2" name="Freeform 3779"/>
          <p:cNvSpPr>
            <a:spLocks noEditPoints="1"/>
          </p:cNvSpPr>
          <p:nvPr/>
        </p:nvSpPr>
        <p:spPr bwMode="auto">
          <a:xfrm>
            <a:off x="7836999" y="4569002"/>
            <a:ext cx="623728" cy="628759"/>
          </a:xfrm>
          <a:custGeom>
            <a:avLst/>
            <a:gdLst>
              <a:gd name="T0" fmla="*/ 0 w 113"/>
              <a:gd name="T1" fmla="*/ 57 h 114"/>
              <a:gd name="T2" fmla="*/ 55 w 113"/>
              <a:gd name="T3" fmla="*/ 0 h 114"/>
              <a:gd name="T4" fmla="*/ 55 w 113"/>
              <a:gd name="T5" fmla="*/ 0 h 114"/>
              <a:gd name="T6" fmla="*/ 113 w 113"/>
              <a:gd name="T7" fmla="*/ 57 h 114"/>
              <a:gd name="T8" fmla="*/ 113 w 113"/>
              <a:gd name="T9" fmla="*/ 57 h 114"/>
              <a:gd name="T10" fmla="*/ 55 w 113"/>
              <a:gd name="T11" fmla="*/ 114 h 114"/>
              <a:gd name="T12" fmla="*/ 55 w 113"/>
              <a:gd name="T13" fmla="*/ 114 h 114"/>
              <a:gd name="T14" fmla="*/ 0 w 113"/>
              <a:gd name="T15" fmla="*/ 57 h 114"/>
              <a:gd name="T16" fmla="*/ 4 w 113"/>
              <a:gd name="T17" fmla="*/ 57 h 114"/>
              <a:gd name="T18" fmla="*/ 55 w 113"/>
              <a:gd name="T19" fmla="*/ 110 h 114"/>
              <a:gd name="T20" fmla="*/ 55 w 113"/>
              <a:gd name="T21" fmla="*/ 110 h 114"/>
              <a:gd name="T22" fmla="*/ 109 w 113"/>
              <a:gd name="T23" fmla="*/ 57 h 114"/>
              <a:gd name="T24" fmla="*/ 109 w 113"/>
              <a:gd name="T25" fmla="*/ 57 h 114"/>
              <a:gd name="T26" fmla="*/ 55 w 113"/>
              <a:gd name="T27" fmla="*/ 4 h 114"/>
              <a:gd name="T28" fmla="*/ 55 w 113"/>
              <a:gd name="T29" fmla="*/ 4 h 114"/>
              <a:gd name="T30" fmla="*/ 4 w 113"/>
              <a:gd name="T31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" h="114">
                <a:moveTo>
                  <a:pt x="0" y="57"/>
                </a:moveTo>
                <a:cubicBezTo>
                  <a:pt x="0" y="25"/>
                  <a:pt x="24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85" y="0"/>
                  <a:pt x="113" y="25"/>
                  <a:pt x="113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88"/>
                  <a:pt x="8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24" y="114"/>
                  <a:pt x="0" y="88"/>
                  <a:pt x="0" y="57"/>
                </a:cubicBezTo>
                <a:close/>
                <a:moveTo>
                  <a:pt x="4" y="57"/>
                </a:moveTo>
                <a:cubicBezTo>
                  <a:pt x="4" y="86"/>
                  <a:pt x="27" y="110"/>
                  <a:pt x="55" y="110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83" y="110"/>
                  <a:pt x="109" y="86"/>
                  <a:pt x="109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9" y="27"/>
                  <a:pt x="83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27" y="4"/>
                  <a:pt x="4" y="27"/>
                  <a:pt x="4" y="5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3780"/>
          <p:cNvSpPr>
            <a:spLocks noEditPoints="1"/>
          </p:cNvSpPr>
          <p:nvPr/>
        </p:nvSpPr>
        <p:spPr bwMode="auto">
          <a:xfrm>
            <a:off x="7826939" y="4558942"/>
            <a:ext cx="643848" cy="648879"/>
          </a:xfrm>
          <a:custGeom>
            <a:avLst/>
            <a:gdLst>
              <a:gd name="T0" fmla="*/ 0 w 117"/>
              <a:gd name="T1" fmla="*/ 59 h 118"/>
              <a:gd name="T2" fmla="*/ 2 w 117"/>
              <a:gd name="T3" fmla="*/ 59 h 118"/>
              <a:gd name="T4" fmla="*/ 0 w 117"/>
              <a:gd name="T5" fmla="*/ 59 h 118"/>
              <a:gd name="T6" fmla="*/ 57 w 117"/>
              <a:gd name="T7" fmla="*/ 0 h 118"/>
              <a:gd name="T8" fmla="*/ 57 w 117"/>
              <a:gd name="T9" fmla="*/ 0 h 118"/>
              <a:gd name="T10" fmla="*/ 117 w 117"/>
              <a:gd name="T11" fmla="*/ 59 h 118"/>
              <a:gd name="T12" fmla="*/ 117 w 117"/>
              <a:gd name="T13" fmla="*/ 59 h 118"/>
              <a:gd name="T14" fmla="*/ 57 w 117"/>
              <a:gd name="T15" fmla="*/ 118 h 118"/>
              <a:gd name="T16" fmla="*/ 57 w 117"/>
              <a:gd name="T17" fmla="*/ 118 h 118"/>
              <a:gd name="T18" fmla="*/ 0 w 117"/>
              <a:gd name="T19" fmla="*/ 59 h 118"/>
              <a:gd name="T20" fmla="*/ 57 w 117"/>
              <a:gd name="T21" fmla="*/ 114 h 118"/>
              <a:gd name="T22" fmla="*/ 113 w 117"/>
              <a:gd name="T23" fmla="*/ 59 h 118"/>
              <a:gd name="T24" fmla="*/ 113 w 117"/>
              <a:gd name="T25" fmla="*/ 59 h 118"/>
              <a:gd name="T26" fmla="*/ 57 w 117"/>
              <a:gd name="T27" fmla="*/ 4 h 118"/>
              <a:gd name="T28" fmla="*/ 57 w 117"/>
              <a:gd name="T29" fmla="*/ 4 h 118"/>
              <a:gd name="T30" fmla="*/ 19 w 117"/>
              <a:gd name="T31" fmla="*/ 20 h 118"/>
              <a:gd name="T32" fmla="*/ 19 w 117"/>
              <a:gd name="T33" fmla="*/ 20 h 118"/>
              <a:gd name="T34" fmla="*/ 57 w 117"/>
              <a:gd name="T35" fmla="*/ 4 h 118"/>
              <a:gd name="T36" fmla="*/ 57 w 117"/>
              <a:gd name="T37" fmla="*/ 4 h 118"/>
              <a:gd name="T38" fmla="*/ 113 w 117"/>
              <a:gd name="T39" fmla="*/ 59 h 118"/>
              <a:gd name="T40" fmla="*/ 113 w 117"/>
              <a:gd name="T41" fmla="*/ 59 h 118"/>
              <a:gd name="T42" fmla="*/ 57 w 117"/>
              <a:gd name="T43" fmla="*/ 114 h 118"/>
              <a:gd name="T44" fmla="*/ 57 w 117"/>
              <a:gd name="T45" fmla="*/ 114 h 118"/>
              <a:gd name="T46" fmla="*/ 17 w 117"/>
              <a:gd name="T47" fmla="*/ 95 h 118"/>
              <a:gd name="T48" fmla="*/ 17 w 117"/>
              <a:gd name="T49" fmla="*/ 95 h 118"/>
              <a:gd name="T50" fmla="*/ 57 w 117"/>
              <a:gd name="T51" fmla="*/ 114 h 118"/>
              <a:gd name="T52" fmla="*/ 57 w 117"/>
              <a:gd name="T53" fmla="*/ 110 h 118"/>
              <a:gd name="T54" fmla="*/ 109 w 117"/>
              <a:gd name="T55" fmla="*/ 59 h 118"/>
              <a:gd name="T56" fmla="*/ 109 w 117"/>
              <a:gd name="T57" fmla="*/ 59 h 118"/>
              <a:gd name="T58" fmla="*/ 57 w 117"/>
              <a:gd name="T59" fmla="*/ 8 h 118"/>
              <a:gd name="T60" fmla="*/ 57 w 117"/>
              <a:gd name="T61" fmla="*/ 8 h 118"/>
              <a:gd name="T62" fmla="*/ 8 w 117"/>
              <a:gd name="T63" fmla="*/ 59 h 118"/>
              <a:gd name="T64" fmla="*/ 8 w 117"/>
              <a:gd name="T65" fmla="*/ 59 h 118"/>
              <a:gd name="T66" fmla="*/ 57 w 117"/>
              <a:gd name="T67" fmla="*/ 110 h 118"/>
              <a:gd name="T68" fmla="*/ 4 w 117"/>
              <a:gd name="T69" fmla="*/ 63 h 118"/>
              <a:gd name="T70" fmla="*/ 4 w 117"/>
              <a:gd name="T71" fmla="*/ 59 h 118"/>
              <a:gd name="T72" fmla="*/ 4 w 117"/>
              <a:gd name="T73" fmla="*/ 59 h 118"/>
              <a:gd name="T74" fmla="*/ 6 w 117"/>
              <a:gd name="T75" fmla="*/ 59 h 118"/>
              <a:gd name="T76" fmla="*/ 4 w 117"/>
              <a:gd name="T77" fmla="*/ 59 h 118"/>
              <a:gd name="T78" fmla="*/ 4 w 117"/>
              <a:gd name="T79" fmla="*/ 54 h 118"/>
              <a:gd name="T80" fmla="*/ 4 w 117"/>
              <a:gd name="T81" fmla="*/ 54 h 118"/>
              <a:gd name="T82" fmla="*/ 4 w 117"/>
              <a:gd name="T83" fmla="*/ 59 h 118"/>
              <a:gd name="T84" fmla="*/ 4 w 117"/>
              <a:gd name="T85" fmla="*/ 59 h 118"/>
              <a:gd name="T86" fmla="*/ 4 w 117"/>
              <a:gd name="T87" fmla="*/ 6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118">
                <a:moveTo>
                  <a:pt x="0" y="59"/>
                </a:move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5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8" y="0"/>
                  <a:pt x="117" y="26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91"/>
                  <a:pt x="88" y="118"/>
                  <a:pt x="57" y="118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25" y="118"/>
                  <a:pt x="0" y="91"/>
                  <a:pt x="0" y="59"/>
                </a:cubicBezTo>
                <a:close/>
                <a:moveTo>
                  <a:pt x="57" y="114"/>
                </a:moveTo>
                <a:cubicBezTo>
                  <a:pt x="86" y="114"/>
                  <a:pt x="113" y="89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28"/>
                  <a:pt x="86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42" y="4"/>
                  <a:pt x="29" y="1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9" y="10"/>
                  <a:pt x="42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86" y="4"/>
                  <a:pt x="113" y="28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89"/>
                  <a:pt x="86" y="113"/>
                  <a:pt x="57" y="114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41" y="114"/>
                  <a:pt x="27" y="106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27" y="106"/>
                  <a:pt x="41" y="114"/>
                  <a:pt x="57" y="114"/>
                </a:cubicBezTo>
                <a:close/>
                <a:moveTo>
                  <a:pt x="57" y="110"/>
                </a:moveTo>
                <a:cubicBezTo>
                  <a:pt x="84" y="110"/>
                  <a:pt x="109" y="86"/>
                  <a:pt x="109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31"/>
                  <a:pt x="84" y="8"/>
                  <a:pt x="57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30" y="8"/>
                  <a:pt x="8" y="30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87"/>
                  <a:pt x="30" y="110"/>
                  <a:pt x="57" y="110"/>
                </a:cubicBezTo>
                <a:close/>
                <a:moveTo>
                  <a:pt x="4" y="63"/>
                </a:moveTo>
                <a:cubicBezTo>
                  <a:pt x="4" y="62"/>
                  <a:pt x="4" y="60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7"/>
                  <a:pt x="4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6"/>
                  <a:pt x="4" y="57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2"/>
                  <a:pt x="4" y="6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3781"/>
          <p:cNvSpPr>
            <a:spLocks noEditPoints="1"/>
          </p:cNvSpPr>
          <p:nvPr/>
        </p:nvSpPr>
        <p:spPr bwMode="auto">
          <a:xfrm>
            <a:off x="7947660" y="4850685"/>
            <a:ext cx="347076" cy="165994"/>
          </a:xfrm>
          <a:custGeom>
            <a:avLst/>
            <a:gdLst>
              <a:gd name="T0" fmla="*/ 0 w 63"/>
              <a:gd name="T1" fmla="*/ 10 h 30"/>
              <a:gd name="T2" fmla="*/ 3 w 63"/>
              <a:gd name="T3" fmla="*/ 8 h 30"/>
              <a:gd name="T4" fmla="*/ 11 w 63"/>
              <a:gd name="T5" fmla="*/ 17 h 30"/>
              <a:gd name="T6" fmla="*/ 11 w 63"/>
              <a:gd name="T7" fmla="*/ 17 h 30"/>
              <a:gd name="T8" fmla="*/ 31 w 63"/>
              <a:gd name="T9" fmla="*/ 26 h 30"/>
              <a:gd name="T10" fmla="*/ 31 w 63"/>
              <a:gd name="T11" fmla="*/ 26 h 30"/>
              <a:gd name="T12" fmla="*/ 35 w 63"/>
              <a:gd name="T13" fmla="*/ 25 h 30"/>
              <a:gd name="T14" fmla="*/ 35 w 63"/>
              <a:gd name="T15" fmla="*/ 25 h 30"/>
              <a:gd name="T16" fmla="*/ 54 w 63"/>
              <a:gd name="T17" fmla="*/ 11 h 30"/>
              <a:gd name="T18" fmla="*/ 54 w 63"/>
              <a:gd name="T19" fmla="*/ 11 h 30"/>
              <a:gd name="T20" fmla="*/ 59 w 63"/>
              <a:gd name="T21" fmla="*/ 0 h 30"/>
              <a:gd name="T22" fmla="*/ 59 w 63"/>
              <a:gd name="T23" fmla="*/ 0 h 30"/>
              <a:gd name="T24" fmla="*/ 63 w 63"/>
              <a:gd name="T25" fmla="*/ 1 h 30"/>
              <a:gd name="T26" fmla="*/ 35 w 63"/>
              <a:gd name="T27" fmla="*/ 29 h 30"/>
              <a:gd name="T28" fmla="*/ 35 w 63"/>
              <a:gd name="T29" fmla="*/ 29 h 30"/>
              <a:gd name="T30" fmla="*/ 31 w 63"/>
              <a:gd name="T31" fmla="*/ 30 h 30"/>
              <a:gd name="T32" fmla="*/ 31 w 63"/>
              <a:gd name="T33" fmla="*/ 30 h 30"/>
              <a:gd name="T34" fmla="*/ 0 w 63"/>
              <a:gd name="T35" fmla="*/ 10 h 30"/>
              <a:gd name="T36" fmla="*/ 0 w 63"/>
              <a:gd name="T37" fmla="*/ 10 h 30"/>
              <a:gd name="T38" fmla="*/ 0 w 63"/>
              <a:gd name="T39" fmla="*/ 10 h 30"/>
              <a:gd name="T40" fmla="*/ 0 w 63"/>
              <a:gd name="T41" fmla="*/ 10 h 30"/>
              <a:gd name="T42" fmla="*/ 0 w 63"/>
              <a:gd name="T43" fmla="*/ 10 h 30"/>
              <a:gd name="T44" fmla="*/ 0 w 63"/>
              <a:gd name="T45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" h="30">
                <a:moveTo>
                  <a:pt x="0" y="10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12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6" y="21"/>
                  <a:pt x="23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3" y="26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43" y="24"/>
                  <a:pt x="49" y="17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8" y="5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56" y="25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2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13" y="29"/>
                  <a:pt x="0" y="10"/>
                  <a:pt x="0" y="10"/>
                </a:cubicBezTo>
                <a:close/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3782"/>
          <p:cNvSpPr>
            <a:spLocks noEditPoints="1"/>
          </p:cNvSpPr>
          <p:nvPr/>
        </p:nvSpPr>
        <p:spPr bwMode="auto">
          <a:xfrm>
            <a:off x="7927540" y="4835594"/>
            <a:ext cx="387316" cy="191142"/>
          </a:xfrm>
          <a:custGeom>
            <a:avLst/>
            <a:gdLst>
              <a:gd name="T0" fmla="*/ 0 w 70"/>
              <a:gd name="T1" fmla="*/ 13 h 35"/>
              <a:gd name="T2" fmla="*/ 6 w 70"/>
              <a:gd name="T3" fmla="*/ 9 h 35"/>
              <a:gd name="T4" fmla="*/ 7 w 70"/>
              <a:gd name="T5" fmla="*/ 9 h 35"/>
              <a:gd name="T6" fmla="*/ 7 w 70"/>
              <a:gd name="T7" fmla="*/ 9 h 35"/>
              <a:gd name="T8" fmla="*/ 7 w 70"/>
              <a:gd name="T9" fmla="*/ 9 h 35"/>
              <a:gd name="T10" fmla="*/ 7 w 70"/>
              <a:gd name="T11" fmla="*/ 9 h 35"/>
              <a:gd name="T12" fmla="*/ 8 w 70"/>
              <a:gd name="T13" fmla="*/ 9 h 35"/>
              <a:gd name="T14" fmla="*/ 8 w 70"/>
              <a:gd name="T15" fmla="*/ 10 h 35"/>
              <a:gd name="T16" fmla="*/ 8 w 70"/>
              <a:gd name="T17" fmla="*/ 10 h 35"/>
              <a:gd name="T18" fmla="*/ 8 w 70"/>
              <a:gd name="T19" fmla="*/ 10 h 35"/>
              <a:gd name="T20" fmla="*/ 8 w 70"/>
              <a:gd name="T21" fmla="*/ 10 h 35"/>
              <a:gd name="T22" fmla="*/ 10 w 70"/>
              <a:gd name="T23" fmla="*/ 12 h 35"/>
              <a:gd name="T24" fmla="*/ 15 w 70"/>
              <a:gd name="T25" fmla="*/ 18 h 35"/>
              <a:gd name="T26" fmla="*/ 33 w 70"/>
              <a:gd name="T27" fmla="*/ 27 h 35"/>
              <a:gd name="T28" fmla="*/ 34 w 70"/>
              <a:gd name="T29" fmla="*/ 27 h 35"/>
              <a:gd name="T30" fmla="*/ 34 w 70"/>
              <a:gd name="T31" fmla="*/ 27 h 35"/>
              <a:gd name="T32" fmla="*/ 37 w 70"/>
              <a:gd name="T33" fmla="*/ 26 h 35"/>
              <a:gd name="T34" fmla="*/ 55 w 70"/>
              <a:gd name="T35" fmla="*/ 13 h 35"/>
              <a:gd name="T36" fmla="*/ 60 w 70"/>
              <a:gd name="T37" fmla="*/ 2 h 35"/>
              <a:gd name="T38" fmla="*/ 60 w 70"/>
              <a:gd name="T39" fmla="*/ 0 h 35"/>
              <a:gd name="T40" fmla="*/ 68 w 70"/>
              <a:gd name="T41" fmla="*/ 5 h 35"/>
              <a:gd name="T42" fmla="*/ 68 w 70"/>
              <a:gd name="T43" fmla="*/ 6 h 35"/>
              <a:gd name="T44" fmla="*/ 67 w 70"/>
              <a:gd name="T45" fmla="*/ 9 h 35"/>
              <a:gd name="T46" fmla="*/ 62 w 70"/>
              <a:gd name="T47" fmla="*/ 18 h 35"/>
              <a:gd name="T48" fmla="*/ 39 w 70"/>
              <a:gd name="T49" fmla="*/ 34 h 35"/>
              <a:gd name="T50" fmla="*/ 34 w 70"/>
              <a:gd name="T51" fmla="*/ 35 h 35"/>
              <a:gd name="T52" fmla="*/ 34 w 70"/>
              <a:gd name="T53" fmla="*/ 31 h 35"/>
              <a:gd name="T54" fmla="*/ 36 w 70"/>
              <a:gd name="T55" fmla="*/ 31 h 35"/>
              <a:gd name="T56" fmla="*/ 33 w 70"/>
              <a:gd name="T57" fmla="*/ 31 h 35"/>
              <a:gd name="T58" fmla="*/ 33 w 70"/>
              <a:gd name="T59" fmla="*/ 31 h 35"/>
              <a:gd name="T60" fmla="*/ 33 w 70"/>
              <a:gd name="T61" fmla="*/ 31 h 35"/>
              <a:gd name="T62" fmla="*/ 20 w 70"/>
              <a:gd name="T63" fmla="*/ 27 h 35"/>
              <a:gd name="T64" fmla="*/ 13 w 70"/>
              <a:gd name="T65" fmla="*/ 21 h 35"/>
              <a:gd name="T66" fmla="*/ 9 w 70"/>
              <a:gd name="T67" fmla="*/ 18 h 35"/>
              <a:gd name="T68" fmla="*/ 13 w 70"/>
              <a:gd name="T69" fmla="*/ 21 h 35"/>
              <a:gd name="T70" fmla="*/ 54 w 70"/>
              <a:gd name="T71" fmla="*/ 20 h 35"/>
              <a:gd name="T72" fmla="*/ 54 w 70"/>
              <a:gd name="T73" fmla="*/ 20 h 35"/>
              <a:gd name="T74" fmla="*/ 55 w 70"/>
              <a:gd name="T75" fmla="*/ 20 h 35"/>
              <a:gd name="T76" fmla="*/ 60 w 70"/>
              <a:gd name="T77" fmla="*/ 12 h 35"/>
              <a:gd name="T78" fmla="*/ 58 w 70"/>
              <a:gd name="T79" fmla="*/ 15 h 35"/>
              <a:gd name="T80" fmla="*/ 3 w 70"/>
              <a:gd name="T81" fmla="*/ 13 h 35"/>
              <a:gd name="T82" fmla="*/ 3 w 70"/>
              <a:gd name="T83" fmla="*/ 13 h 35"/>
              <a:gd name="T84" fmla="*/ 1 w 70"/>
              <a:gd name="T85" fmla="*/ 14 h 35"/>
              <a:gd name="T86" fmla="*/ 1 w 70"/>
              <a:gd name="T87" fmla="*/ 14 h 35"/>
              <a:gd name="T88" fmla="*/ 4 w 70"/>
              <a:gd name="T89" fmla="*/ 11 h 35"/>
              <a:gd name="T90" fmla="*/ 4 w 70"/>
              <a:gd name="T91" fmla="*/ 12 h 35"/>
              <a:gd name="T92" fmla="*/ 4 w 70"/>
              <a:gd name="T93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" h="35">
                <a:moveTo>
                  <a:pt x="1" y="14"/>
                </a:move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4"/>
                  <a:pt x="13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20" y="23"/>
                  <a:pt x="27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7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45" y="25"/>
                  <a:pt x="51" y="19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8" y="8"/>
                  <a:pt x="60" y="3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3"/>
                  <a:pt x="70" y="3"/>
                  <a:pt x="70" y="3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6"/>
                </a:cubicBezTo>
                <a:cubicBezTo>
                  <a:pt x="68" y="6"/>
                  <a:pt x="68" y="6"/>
                  <a:pt x="68" y="6"/>
                </a:cubicBezTo>
                <a:cubicBezTo>
                  <a:pt x="67" y="6"/>
                  <a:pt x="67" y="7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5" y="11"/>
                  <a:pt x="64" y="14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57" y="24"/>
                  <a:pt x="50" y="3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15" y="34"/>
                  <a:pt x="2" y="16"/>
                  <a:pt x="1" y="14"/>
                </a:cubicBezTo>
                <a:close/>
                <a:moveTo>
                  <a:pt x="34" y="31"/>
                </a:moveTo>
                <a:cubicBezTo>
                  <a:pt x="34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1"/>
                  <a:pt x="34" y="31"/>
                  <a:pt x="34" y="31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13" y="21"/>
                </a:moveTo>
                <a:cubicBezTo>
                  <a:pt x="15" y="23"/>
                  <a:pt x="17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7" y="25"/>
                  <a:pt x="15" y="23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1" y="20"/>
                  <a:pt x="10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1" y="20"/>
                  <a:pt x="13" y="21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58" y="15"/>
                </a:moveTo>
                <a:cubicBezTo>
                  <a:pt x="57" y="17"/>
                  <a:pt x="56" y="19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7" y="17"/>
                  <a:pt x="59" y="15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59" y="14"/>
                  <a:pt x="58" y="15"/>
                </a:cubicBezTo>
                <a:close/>
                <a:moveTo>
                  <a:pt x="4" y="15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1" y="14"/>
                </a:move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4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3783"/>
          <p:cNvSpPr/>
          <p:nvPr/>
        </p:nvSpPr>
        <p:spPr bwMode="auto">
          <a:xfrm>
            <a:off x="7977840" y="4750084"/>
            <a:ext cx="25152" cy="25152"/>
          </a:xfrm>
          <a:custGeom>
            <a:avLst/>
            <a:gdLst>
              <a:gd name="T0" fmla="*/ 0 w 5"/>
              <a:gd name="T1" fmla="*/ 5 h 5"/>
              <a:gd name="T2" fmla="*/ 0 w 5"/>
              <a:gd name="T3" fmla="*/ 0 h 5"/>
              <a:gd name="T4" fmla="*/ 5 w 5"/>
              <a:gd name="T5" fmla="*/ 0 h 5"/>
              <a:gd name="T6" fmla="*/ 5 w 5"/>
              <a:gd name="T7" fmla="*/ 5 h 5"/>
              <a:gd name="T8" fmla="*/ 0 w 5"/>
              <a:gd name="T9" fmla="*/ 5 h 5"/>
              <a:gd name="T10" fmla="*/ 0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0" y="5"/>
                </a:move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3784"/>
          <p:cNvSpPr>
            <a:spLocks noEditPoints="1"/>
          </p:cNvSpPr>
          <p:nvPr/>
        </p:nvSpPr>
        <p:spPr bwMode="auto">
          <a:xfrm>
            <a:off x="7967780" y="4740024"/>
            <a:ext cx="45272" cy="45272"/>
          </a:xfrm>
          <a:custGeom>
            <a:avLst/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  <a:gd name="T24" fmla="*/ 4 w 9"/>
              <a:gd name="T25" fmla="*/ 4 h 9"/>
              <a:gd name="T26" fmla="*/ 4 w 9"/>
              <a:gd name="T27" fmla="*/ 4 h 9"/>
              <a:gd name="T28" fmla="*/ 4 w 9"/>
              <a:gd name="T29" fmla="*/ 4 h 9"/>
              <a:gd name="T30" fmla="*/ 4 w 9"/>
              <a:gd name="T31" fmla="*/ 4 h 9"/>
              <a:gd name="T32" fmla="*/ 4 w 9"/>
              <a:gd name="T3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3785"/>
          <p:cNvSpPr/>
          <p:nvPr/>
        </p:nvSpPr>
        <p:spPr bwMode="auto">
          <a:xfrm>
            <a:off x="8259524" y="4709844"/>
            <a:ext cx="25152" cy="20120"/>
          </a:xfrm>
          <a:custGeom>
            <a:avLst/>
            <a:gdLst>
              <a:gd name="T0" fmla="*/ 0 w 5"/>
              <a:gd name="T1" fmla="*/ 4 h 4"/>
              <a:gd name="T2" fmla="*/ 0 w 5"/>
              <a:gd name="T3" fmla="*/ 0 h 4"/>
              <a:gd name="T4" fmla="*/ 5 w 5"/>
              <a:gd name="T5" fmla="*/ 0 h 4"/>
              <a:gd name="T6" fmla="*/ 5 w 5"/>
              <a:gd name="T7" fmla="*/ 4 h 4"/>
              <a:gd name="T8" fmla="*/ 0 w 5"/>
              <a:gd name="T9" fmla="*/ 4 h 4"/>
              <a:gd name="T10" fmla="*/ 0 w 5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3786"/>
          <p:cNvSpPr/>
          <p:nvPr/>
        </p:nvSpPr>
        <p:spPr bwMode="auto">
          <a:xfrm>
            <a:off x="8249464" y="4694752"/>
            <a:ext cx="45272" cy="45272"/>
          </a:xfrm>
          <a:custGeom>
            <a:avLst/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3787"/>
          <p:cNvSpPr/>
          <p:nvPr/>
        </p:nvSpPr>
        <p:spPr bwMode="auto">
          <a:xfrm>
            <a:off x="7716277" y="4760144"/>
            <a:ext cx="171022" cy="306835"/>
          </a:xfrm>
          <a:custGeom>
            <a:avLst/>
            <a:gdLst>
              <a:gd name="T0" fmla="*/ 0 w 31"/>
              <a:gd name="T1" fmla="*/ 31 h 55"/>
              <a:gd name="T2" fmla="*/ 0 w 31"/>
              <a:gd name="T3" fmla="*/ 30 h 55"/>
              <a:gd name="T4" fmla="*/ 0 w 31"/>
              <a:gd name="T5" fmla="*/ 30 h 55"/>
              <a:gd name="T6" fmla="*/ 25 w 31"/>
              <a:gd name="T7" fmla="*/ 0 h 55"/>
              <a:gd name="T8" fmla="*/ 25 w 31"/>
              <a:gd name="T9" fmla="*/ 0 h 55"/>
              <a:gd name="T10" fmla="*/ 27 w 31"/>
              <a:gd name="T11" fmla="*/ 1 h 55"/>
              <a:gd name="T12" fmla="*/ 27 w 31"/>
              <a:gd name="T13" fmla="*/ 1 h 55"/>
              <a:gd name="T14" fmla="*/ 27 w 31"/>
              <a:gd name="T15" fmla="*/ 4 h 55"/>
              <a:gd name="T16" fmla="*/ 25 w 31"/>
              <a:gd name="T17" fmla="*/ 4 h 55"/>
              <a:gd name="T18" fmla="*/ 25 w 31"/>
              <a:gd name="T19" fmla="*/ 4 h 55"/>
              <a:gd name="T20" fmla="*/ 4 w 31"/>
              <a:gd name="T21" fmla="*/ 30 h 55"/>
              <a:gd name="T22" fmla="*/ 4 w 31"/>
              <a:gd name="T23" fmla="*/ 30 h 55"/>
              <a:gd name="T24" fmla="*/ 4 w 31"/>
              <a:gd name="T25" fmla="*/ 31 h 55"/>
              <a:gd name="T26" fmla="*/ 4 w 31"/>
              <a:gd name="T27" fmla="*/ 31 h 55"/>
              <a:gd name="T28" fmla="*/ 17 w 31"/>
              <a:gd name="T29" fmla="*/ 47 h 55"/>
              <a:gd name="T30" fmla="*/ 17 w 31"/>
              <a:gd name="T31" fmla="*/ 47 h 55"/>
              <a:gd name="T32" fmla="*/ 31 w 31"/>
              <a:gd name="T33" fmla="*/ 51 h 55"/>
              <a:gd name="T34" fmla="*/ 31 w 31"/>
              <a:gd name="T35" fmla="*/ 51 h 55"/>
              <a:gd name="T36" fmla="*/ 30 w 31"/>
              <a:gd name="T37" fmla="*/ 55 h 55"/>
              <a:gd name="T38" fmla="*/ 0 w 31"/>
              <a:gd name="T39" fmla="*/ 3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55">
                <a:moveTo>
                  <a:pt x="0" y="31"/>
                </a:move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12"/>
                  <a:pt x="1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18" y="4"/>
                  <a:pt x="5" y="14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9"/>
                  <a:pt x="10" y="44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24" y="50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1" y="51"/>
                  <a:pt x="0" y="3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3788"/>
          <p:cNvSpPr>
            <a:spLocks noEditPoints="1"/>
          </p:cNvSpPr>
          <p:nvPr/>
        </p:nvSpPr>
        <p:spPr bwMode="auto">
          <a:xfrm>
            <a:off x="7701189" y="4750084"/>
            <a:ext cx="196174" cy="326956"/>
          </a:xfrm>
          <a:custGeom>
            <a:avLst/>
            <a:gdLst>
              <a:gd name="T0" fmla="*/ 31 w 35"/>
              <a:gd name="T1" fmla="*/ 59 h 59"/>
              <a:gd name="T2" fmla="*/ 30 w 35"/>
              <a:gd name="T3" fmla="*/ 59 h 59"/>
              <a:gd name="T4" fmla="*/ 27 w 35"/>
              <a:gd name="T5" fmla="*/ 58 h 59"/>
              <a:gd name="T6" fmla="*/ 16 w 35"/>
              <a:gd name="T7" fmla="*/ 54 h 59"/>
              <a:gd name="T8" fmla="*/ 0 w 35"/>
              <a:gd name="T9" fmla="*/ 33 h 59"/>
              <a:gd name="T10" fmla="*/ 2 w 35"/>
              <a:gd name="T11" fmla="*/ 33 h 59"/>
              <a:gd name="T12" fmla="*/ 0 w 35"/>
              <a:gd name="T13" fmla="*/ 32 h 59"/>
              <a:gd name="T14" fmla="*/ 27 w 35"/>
              <a:gd name="T15" fmla="*/ 0 h 59"/>
              <a:gd name="T16" fmla="*/ 30 w 35"/>
              <a:gd name="T17" fmla="*/ 1 h 59"/>
              <a:gd name="T18" fmla="*/ 32 w 35"/>
              <a:gd name="T19" fmla="*/ 1 h 59"/>
              <a:gd name="T20" fmla="*/ 28 w 35"/>
              <a:gd name="T21" fmla="*/ 8 h 59"/>
              <a:gd name="T22" fmla="*/ 27 w 35"/>
              <a:gd name="T23" fmla="*/ 8 h 59"/>
              <a:gd name="T24" fmla="*/ 8 w 35"/>
              <a:gd name="T25" fmla="*/ 32 h 59"/>
              <a:gd name="T26" fmla="*/ 8 w 35"/>
              <a:gd name="T27" fmla="*/ 33 h 59"/>
              <a:gd name="T28" fmla="*/ 8 w 35"/>
              <a:gd name="T29" fmla="*/ 33 h 59"/>
              <a:gd name="T30" fmla="*/ 20 w 35"/>
              <a:gd name="T31" fmla="*/ 47 h 59"/>
              <a:gd name="T32" fmla="*/ 33 w 35"/>
              <a:gd name="T33" fmla="*/ 51 h 59"/>
              <a:gd name="T34" fmla="*/ 33 w 35"/>
              <a:gd name="T35" fmla="*/ 51 h 59"/>
              <a:gd name="T36" fmla="*/ 35 w 35"/>
              <a:gd name="T37" fmla="*/ 53 h 59"/>
              <a:gd name="T38" fmla="*/ 32 w 35"/>
              <a:gd name="T39" fmla="*/ 57 h 59"/>
              <a:gd name="T40" fmla="*/ 32 w 35"/>
              <a:gd name="T41" fmla="*/ 57 h 59"/>
              <a:gd name="T42" fmla="*/ 32 w 35"/>
              <a:gd name="T43" fmla="*/ 59 h 59"/>
              <a:gd name="T44" fmla="*/ 32 w 35"/>
              <a:gd name="T45" fmla="*/ 57 h 59"/>
              <a:gd name="T46" fmla="*/ 31 w 35"/>
              <a:gd name="T47" fmla="*/ 59 h 59"/>
              <a:gd name="T48" fmla="*/ 18 w 35"/>
              <a:gd name="T49" fmla="*/ 51 h 59"/>
              <a:gd name="T50" fmla="*/ 10 w 35"/>
              <a:gd name="T51" fmla="*/ 45 h 59"/>
              <a:gd name="T52" fmla="*/ 26 w 35"/>
              <a:gd name="T53" fmla="*/ 53 h 59"/>
              <a:gd name="T54" fmla="*/ 4 w 35"/>
              <a:gd name="T55" fmla="*/ 32 h 59"/>
              <a:gd name="T56" fmla="*/ 4 w 35"/>
              <a:gd name="T57" fmla="*/ 32 h 59"/>
              <a:gd name="T58" fmla="*/ 27 w 35"/>
              <a:gd name="T59" fmla="*/ 4 h 59"/>
              <a:gd name="T60" fmla="*/ 27 w 35"/>
              <a:gd name="T61" fmla="*/ 4 h 59"/>
              <a:gd name="T62" fmla="*/ 27 w 35"/>
              <a:gd name="T63" fmla="*/ 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" h="59">
                <a:moveTo>
                  <a:pt x="32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8"/>
                  <a:pt x="28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4" y="57"/>
                  <a:pt x="20" y="56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9" y="51"/>
                  <a:pt x="0" y="4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13"/>
                  <a:pt x="1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9"/>
                  <a:pt x="30" y="9"/>
                  <a:pt x="30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1" y="8"/>
                  <a:pt x="9" y="17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9"/>
                  <a:pt x="13" y="44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6" y="50"/>
                  <a:pt x="31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7"/>
                  <a:pt x="34" y="57"/>
                  <a:pt x="3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lose/>
                <a:moveTo>
                  <a:pt x="31" y="59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lose/>
                <a:moveTo>
                  <a:pt x="26" y="53"/>
                </a:moveTo>
                <a:cubicBezTo>
                  <a:pt x="24" y="53"/>
                  <a:pt x="21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49"/>
                  <a:pt x="12" y="48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5" y="50"/>
                  <a:pt x="21" y="52"/>
                  <a:pt x="26" y="53"/>
                </a:cubicBezTo>
                <a:close/>
                <a:moveTo>
                  <a:pt x="4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3789"/>
          <p:cNvSpPr>
            <a:spLocks noEditPoints="1"/>
          </p:cNvSpPr>
          <p:nvPr/>
        </p:nvSpPr>
        <p:spPr bwMode="auto">
          <a:xfrm>
            <a:off x="8395337" y="4689723"/>
            <a:ext cx="186114" cy="286715"/>
          </a:xfrm>
          <a:custGeom>
            <a:avLst/>
            <a:gdLst>
              <a:gd name="T0" fmla="*/ 7 w 34"/>
              <a:gd name="T1" fmla="*/ 51 h 52"/>
              <a:gd name="T2" fmla="*/ 10 w 34"/>
              <a:gd name="T3" fmla="*/ 48 h 52"/>
              <a:gd name="T4" fmla="*/ 9 w 34"/>
              <a:gd name="T5" fmla="*/ 49 h 52"/>
              <a:gd name="T6" fmla="*/ 9 w 34"/>
              <a:gd name="T7" fmla="*/ 48 h 52"/>
              <a:gd name="T8" fmla="*/ 9 w 34"/>
              <a:gd name="T9" fmla="*/ 48 h 52"/>
              <a:gd name="T10" fmla="*/ 9 w 34"/>
              <a:gd name="T11" fmla="*/ 48 h 52"/>
              <a:gd name="T12" fmla="*/ 9 w 34"/>
              <a:gd name="T13" fmla="*/ 48 h 52"/>
              <a:gd name="T14" fmla="*/ 9 w 34"/>
              <a:gd name="T15" fmla="*/ 48 h 52"/>
              <a:gd name="T16" fmla="*/ 9 w 34"/>
              <a:gd name="T17" fmla="*/ 48 h 52"/>
              <a:gd name="T18" fmla="*/ 9 w 34"/>
              <a:gd name="T19" fmla="*/ 48 h 52"/>
              <a:gd name="T20" fmla="*/ 21 w 34"/>
              <a:gd name="T21" fmla="*/ 42 h 52"/>
              <a:gd name="T22" fmla="*/ 21 w 34"/>
              <a:gd name="T23" fmla="*/ 42 h 52"/>
              <a:gd name="T24" fmla="*/ 30 w 34"/>
              <a:gd name="T25" fmla="*/ 24 h 52"/>
              <a:gd name="T26" fmla="*/ 30 w 34"/>
              <a:gd name="T27" fmla="*/ 24 h 52"/>
              <a:gd name="T28" fmla="*/ 29 w 34"/>
              <a:gd name="T29" fmla="*/ 20 h 52"/>
              <a:gd name="T30" fmla="*/ 29 w 34"/>
              <a:gd name="T31" fmla="*/ 20 h 52"/>
              <a:gd name="T32" fmla="*/ 14 w 34"/>
              <a:gd name="T33" fmla="*/ 4 h 52"/>
              <a:gd name="T34" fmla="*/ 14 w 34"/>
              <a:gd name="T35" fmla="*/ 4 h 52"/>
              <a:gd name="T36" fmla="*/ 6 w 34"/>
              <a:gd name="T37" fmla="*/ 5 h 52"/>
              <a:gd name="T38" fmla="*/ 6 w 34"/>
              <a:gd name="T39" fmla="*/ 5 h 52"/>
              <a:gd name="T40" fmla="*/ 2 w 34"/>
              <a:gd name="T41" fmla="*/ 7 h 52"/>
              <a:gd name="T42" fmla="*/ 2 w 34"/>
              <a:gd name="T43" fmla="*/ 7 h 52"/>
              <a:gd name="T44" fmla="*/ 0 w 34"/>
              <a:gd name="T45" fmla="*/ 4 h 52"/>
              <a:gd name="T46" fmla="*/ 14 w 34"/>
              <a:gd name="T47" fmla="*/ 0 h 52"/>
              <a:gd name="T48" fmla="*/ 14 w 34"/>
              <a:gd name="T49" fmla="*/ 0 h 52"/>
              <a:gd name="T50" fmla="*/ 33 w 34"/>
              <a:gd name="T51" fmla="*/ 19 h 52"/>
              <a:gd name="T52" fmla="*/ 33 w 34"/>
              <a:gd name="T53" fmla="*/ 19 h 52"/>
              <a:gd name="T54" fmla="*/ 34 w 34"/>
              <a:gd name="T55" fmla="*/ 24 h 52"/>
              <a:gd name="T56" fmla="*/ 34 w 34"/>
              <a:gd name="T57" fmla="*/ 24 h 52"/>
              <a:gd name="T58" fmla="*/ 23 w 34"/>
              <a:gd name="T59" fmla="*/ 45 h 52"/>
              <a:gd name="T60" fmla="*/ 23 w 34"/>
              <a:gd name="T61" fmla="*/ 45 h 52"/>
              <a:gd name="T62" fmla="*/ 9 w 34"/>
              <a:gd name="T63" fmla="*/ 52 h 52"/>
              <a:gd name="T64" fmla="*/ 9 w 34"/>
              <a:gd name="T65" fmla="*/ 52 h 52"/>
              <a:gd name="T66" fmla="*/ 7 w 34"/>
              <a:gd name="T67" fmla="*/ 51 h 52"/>
              <a:gd name="T68" fmla="*/ 2 w 34"/>
              <a:gd name="T69" fmla="*/ 7 h 52"/>
              <a:gd name="T70" fmla="*/ 2 w 34"/>
              <a:gd name="T71" fmla="*/ 7 h 52"/>
              <a:gd name="T72" fmla="*/ 2 w 34"/>
              <a:gd name="T73" fmla="*/ 7 h 52"/>
              <a:gd name="T74" fmla="*/ 2 w 34"/>
              <a:gd name="T75" fmla="*/ 7 h 52"/>
              <a:gd name="T76" fmla="*/ 2 w 34"/>
              <a:gd name="T77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" h="52">
                <a:moveTo>
                  <a:pt x="7" y="51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6" y="46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6" y="37"/>
                  <a:pt x="30" y="32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3"/>
                  <a:pt x="30" y="21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7" y="6"/>
                  <a:pt x="20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1" y="4"/>
                  <a:pt x="8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7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2" y="0"/>
                  <a:pt x="31" y="4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1"/>
                  <a:pt x="34" y="23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33"/>
                  <a:pt x="29" y="40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18" y="49"/>
                  <a:pt x="12" y="52"/>
                  <a:pt x="9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8" y="52"/>
                  <a:pt x="8" y="52"/>
                  <a:pt x="7" y="51"/>
                </a:cubicBezTo>
                <a:close/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3790"/>
          <p:cNvSpPr>
            <a:spLocks noEditPoints="1"/>
          </p:cNvSpPr>
          <p:nvPr/>
        </p:nvSpPr>
        <p:spPr bwMode="auto">
          <a:xfrm>
            <a:off x="8375217" y="4679663"/>
            <a:ext cx="216294" cy="306835"/>
          </a:xfrm>
          <a:custGeom>
            <a:avLst/>
            <a:gdLst>
              <a:gd name="T0" fmla="*/ 10 w 39"/>
              <a:gd name="T1" fmla="*/ 53 h 56"/>
              <a:gd name="T2" fmla="*/ 7 w 39"/>
              <a:gd name="T3" fmla="*/ 52 h 56"/>
              <a:gd name="T4" fmla="*/ 12 w 39"/>
              <a:gd name="T5" fmla="*/ 48 h 56"/>
              <a:gd name="T6" fmla="*/ 31 w 39"/>
              <a:gd name="T7" fmla="*/ 26 h 56"/>
              <a:gd name="T8" fmla="*/ 31 w 39"/>
              <a:gd name="T9" fmla="*/ 26 h 56"/>
              <a:gd name="T10" fmla="*/ 17 w 39"/>
              <a:gd name="T11" fmla="*/ 8 h 56"/>
              <a:gd name="T12" fmla="*/ 9 w 39"/>
              <a:gd name="T13" fmla="*/ 9 h 56"/>
              <a:gd name="T14" fmla="*/ 7 w 39"/>
              <a:gd name="T15" fmla="*/ 11 h 56"/>
              <a:gd name="T16" fmla="*/ 0 w 39"/>
              <a:gd name="T17" fmla="*/ 5 h 56"/>
              <a:gd name="T18" fmla="*/ 3 w 39"/>
              <a:gd name="T19" fmla="*/ 4 h 56"/>
              <a:gd name="T20" fmla="*/ 4 w 39"/>
              <a:gd name="T21" fmla="*/ 3 h 56"/>
              <a:gd name="T22" fmla="*/ 17 w 39"/>
              <a:gd name="T23" fmla="*/ 0 h 56"/>
              <a:gd name="T24" fmla="*/ 17 w 39"/>
              <a:gd name="T25" fmla="*/ 0 h 56"/>
              <a:gd name="T26" fmla="*/ 39 w 39"/>
              <a:gd name="T27" fmla="*/ 26 h 56"/>
              <a:gd name="T28" fmla="*/ 28 w 39"/>
              <a:gd name="T29" fmla="*/ 48 h 56"/>
              <a:gd name="T30" fmla="*/ 12 w 39"/>
              <a:gd name="T31" fmla="*/ 56 h 56"/>
              <a:gd name="T32" fmla="*/ 11 w 39"/>
              <a:gd name="T33" fmla="*/ 54 h 56"/>
              <a:gd name="T34" fmla="*/ 14 w 39"/>
              <a:gd name="T35" fmla="*/ 51 h 56"/>
              <a:gd name="T36" fmla="*/ 14 w 39"/>
              <a:gd name="T37" fmla="*/ 51 h 56"/>
              <a:gd name="T38" fmla="*/ 21 w 39"/>
              <a:gd name="T39" fmla="*/ 48 h 56"/>
              <a:gd name="T40" fmla="*/ 21 w 39"/>
              <a:gd name="T41" fmla="*/ 48 h 56"/>
              <a:gd name="T42" fmla="*/ 35 w 39"/>
              <a:gd name="T43" fmla="*/ 29 h 56"/>
              <a:gd name="T44" fmla="*/ 34 w 39"/>
              <a:gd name="T45" fmla="*/ 22 h 56"/>
              <a:gd name="T46" fmla="*/ 35 w 39"/>
              <a:gd name="T47" fmla="*/ 27 h 56"/>
              <a:gd name="T48" fmla="*/ 34 w 39"/>
              <a:gd name="T49" fmla="*/ 22 h 56"/>
              <a:gd name="T50" fmla="*/ 33 w 39"/>
              <a:gd name="T51" fmla="*/ 16 h 56"/>
              <a:gd name="T52" fmla="*/ 33 w 39"/>
              <a:gd name="T53" fmla="*/ 16 h 56"/>
              <a:gd name="T54" fmla="*/ 33 w 39"/>
              <a:gd name="T55" fmla="*/ 16 h 56"/>
              <a:gd name="T56" fmla="*/ 33 w 39"/>
              <a:gd name="T57" fmla="*/ 16 h 56"/>
              <a:gd name="T58" fmla="*/ 33 w 39"/>
              <a:gd name="T59" fmla="*/ 16 h 56"/>
              <a:gd name="T60" fmla="*/ 33 w 39"/>
              <a:gd name="T61" fmla="*/ 15 h 56"/>
              <a:gd name="T62" fmla="*/ 33 w 39"/>
              <a:gd name="T63" fmla="*/ 15 h 56"/>
              <a:gd name="T64" fmla="*/ 33 w 39"/>
              <a:gd name="T65" fmla="*/ 15 h 56"/>
              <a:gd name="T66" fmla="*/ 32 w 39"/>
              <a:gd name="T67" fmla="*/ 15 h 56"/>
              <a:gd name="T68" fmla="*/ 32 w 39"/>
              <a:gd name="T69" fmla="*/ 15 h 56"/>
              <a:gd name="T70" fmla="*/ 32 w 39"/>
              <a:gd name="T71" fmla="*/ 15 h 56"/>
              <a:gd name="T72" fmla="*/ 32 w 39"/>
              <a:gd name="T73" fmla="*/ 15 h 56"/>
              <a:gd name="T74" fmla="*/ 32 w 39"/>
              <a:gd name="T75" fmla="*/ 14 h 56"/>
              <a:gd name="T76" fmla="*/ 32 w 39"/>
              <a:gd name="T77" fmla="*/ 14 h 56"/>
              <a:gd name="T78" fmla="*/ 32 w 39"/>
              <a:gd name="T79" fmla="*/ 14 h 56"/>
              <a:gd name="T80" fmla="*/ 32 w 39"/>
              <a:gd name="T81" fmla="*/ 14 h 56"/>
              <a:gd name="T82" fmla="*/ 32 w 39"/>
              <a:gd name="T83" fmla="*/ 14 h 56"/>
              <a:gd name="T84" fmla="*/ 32 w 39"/>
              <a:gd name="T85" fmla="*/ 13 h 56"/>
              <a:gd name="T86" fmla="*/ 32 w 39"/>
              <a:gd name="T87" fmla="*/ 13 h 56"/>
              <a:gd name="T88" fmla="*/ 32 w 39"/>
              <a:gd name="T89" fmla="*/ 13 h 56"/>
              <a:gd name="T90" fmla="*/ 31 w 39"/>
              <a:gd name="T91" fmla="*/ 13 h 56"/>
              <a:gd name="T92" fmla="*/ 31 w 39"/>
              <a:gd name="T93" fmla="*/ 13 h 56"/>
              <a:gd name="T94" fmla="*/ 31 w 39"/>
              <a:gd name="T95" fmla="*/ 13 h 56"/>
              <a:gd name="T96" fmla="*/ 31 w 39"/>
              <a:gd name="T97" fmla="*/ 13 h 56"/>
              <a:gd name="T98" fmla="*/ 31 w 39"/>
              <a:gd name="T99" fmla="*/ 12 h 56"/>
              <a:gd name="T100" fmla="*/ 31 w 39"/>
              <a:gd name="T101" fmla="*/ 12 h 56"/>
              <a:gd name="T102" fmla="*/ 31 w 39"/>
              <a:gd name="T103" fmla="*/ 12 h 56"/>
              <a:gd name="T104" fmla="*/ 31 w 39"/>
              <a:gd name="T105" fmla="*/ 12 h 56"/>
              <a:gd name="T106" fmla="*/ 31 w 39"/>
              <a:gd name="T107" fmla="*/ 12 h 56"/>
              <a:gd name="T108" fmla="*/ 17 w 39"/>
              <a:gd name="T109" fmla="*/ 4 h 56"/>
              <a:gd name="T110" fmla="*/ 17 w 39"/>
              <a:gd name="T111" fmla="*/ 4 h 56"/>
              <a:gd name="T112" fmla="*/ 17 w 39"/>
              <a:gd name="T113" fmla="*/ 4 h 56"/>
              <a:gd name="T114" fmla="*/ 17 w 39"/>
              <a:gd name="T115" fmla="*/ 4 h 56"/>
              <a:gd name="T116" fmla="*/ 8 w 39"/>
              <a:gd name="T117" fmla="*/ 6 h 56"/>
              <a:gd name="T118" fmla="*/ 12 w 39"/>
              <a:gd name="T119" fmla="*/ 4 h 56"/>
              <a:gd name="T120" fmla="*/ 7 w 39"/>
              <a:gd name="T121" fmla="*/ 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" h="56">
                <a:moveTo>
                  <a:pt x="8" y="54"/>
                </a:move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2"/>
                  <a:pt x="7" y="52"/>
                  <a:pt x="7" y="52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6"/>
                  <a:pt x="10" y="46"/>
                  <a:pt x="10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7"/>
                  <a:pt x="19" y="45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7" y="38"/>
                  <a:pt x="31" y="33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5"/>
                  <a:pt x="31" y="24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7" y="9"/>
                  <a:pt x="23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8"/>
                  <a:pt x="12" y="8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8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0" y="5"/>
                  <a:pt x="0" y="5"/>
                  <a:pt x="0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1"/>
                  <a:pt x="13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6" y="0"/>
                  <a:pt x="36" y="5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3"/>
                  <a:pt x="39" y="24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6"/>
                  <a:pt x="33" y="43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2" y="53"/>
                  <a:pt x="16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9" y="56"/>
                  <a:pt x="8" y="54"/>
                </a:cubicBezTo>
                <a:close/>
                <a:moveTo>
                  <a:pt x="11" y="54"/>
                </a:moveTo>
                <a:cubicBezTo>
                  <a:pt x="11" y="54"/>
                  <a:pt x="11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lose/>
                <a:moveTo>
                  <a:pt x="14" y="51"/>
                </a:moveTo>
                <a:cubicBezTo>
                  <a:pt x="15" y="51"/>
                  <a:pt x="18" y="50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18" y="50"/>
                  <a:pt x="15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lose/>
                <a:moveTo>
                  <a:pt x="21" y="48"/>
                </a:move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lose/>
                <a:moveTo>
                  <a:pt x="28" y="42"/>
                </a:moveTo>
                <a:cubicBezTo>
                  <a:pt x="31" y="39"/>
                  <a:pt x="34" y="34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4"/>
                  <a:pt x="31" y="39"/>
                  <a:pt x="28" y="42"/>
                </a:cubicBezTo>
                <a:close/>
                <a:moveTo>
                  <a:pt x="34" y="22"/>
                </a:moveTo>
                <a:cubicBezTo>
                  <a:pt x="35" y="23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5"/>
                  <a:pt x="35" y="23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0"/>
                  <a:pt x="34" y="18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8"/>
                  <a:pt x="34" y="20"/>
                  <a:pt x="34" y="22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6"/>
                  <a:pt x="33" y="16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2" y="13"/>
                  <a:pt x="32" y="13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1" y="13"/>
                </a:move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1" y="13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27" y="6"/>
                  <a:pt x="22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2" y="4"/>
                  <a:pt x="27" y="6"/>
                  <a:pt x="31" y="12"/>
                </a:cubicBezTo>
                <a:close/>
                <a:moveTo>
                  <a:pt x="7" y="6"/>
                </a:move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5"/>
                  <a:pt x="10" y="5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0" y="5"/>
                  <a:pt x="8" y="5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791"/>
          <p:cNvSpPr/>
          <p:nvPr/>
        </p:nvSpPr>
        <p:spPr bwMode="auto">
          <a:xfrm>
            <a:off x="7771609" y="4337619"/>
            <a:ext cx="699180" cy="467797"/>
          </a:xfrm>
          <a:custGeom>
            <a:avLst/>
            <a:gdLst>
              <a:gd name="T0" fmla="*/ 2 w 127"/>
              <a:gd name="T1" fmla="*/ 83 h 85"/>
              <a:gd name="T2" fmla="*/ 3 w 127"/>
              <a:gd name="T3" fmla="*/ 84 h 85"/>
              <a:gd name="T4" fmla="*/ 1 w 127"/>
              <a:gd name="T5" fmla="*/ 84 h 85"/>
              <a:gd name="T6" fmla="*/ 1 w 127"/>
              <a:gd name="T7" fmla="*/ 84 h 85"/>
              <a:gd name="T8" fmla="*/ 1 w 127"/>
              <a:gd name="T9" fmla="*/ 84 h 85"/>
              <a:gd name="T10" fmla="*/ 1 w 127"/>
              <a:gd name="T11" fmla="*/ 84 h 85"/>
              <a:gd name="T12" fmla="*/ 1 w 127"/>
              <a:gd name="T13" fmla="*/ 84 h 85"/>
              <a:gd name="T14" fmla="*/ 1 w 127"/>
              <a:gd name="T15" fmla="*/ 84 h 85"/>
              <a:gd name="T16" fmla="*/ 0 w 127"/>
              <a:gd name="T17" fmla="*/ 49 h 85"/>
              <a:gd name="T18" fmla="*/ 0 w 127"/>
              <a:gd name="T19" fmla="*/ 49 h 85"/>
              <a:gd name="T20" fmla="*/ 0 w 127"/>
              <a:gd name="T21" fmla="*/ 40 h 85"/>
              <a:gd name="T22" fmla="*/ 0 w 127"/>
              <a:gd name="T23" fmla="*/ 40 h 85"/>
              <a:gd name="T24" fmla="*/ 2 w 127"/>
              <a:gd name="T25" fmla="*/ 35 h 85"/>
              <a:gd name="T26" fmla="*/ 2 w 127"/>
              <a:gd name="T27" fmla="*/ 35 h 85"/>
              <a:gd name="T28" fmla="*/ 49 w 127"/>
              <a:gd name="T29" fmla="*/ 1 h 85"/>
              <a:gd name="T30" fmla="*/ 49 w 127"/>
              <a:gd name="T31" fmla="*/ 1 h 85"/>
              <a:gd name="T32" fmla="*/ 70 w 127"/>
              <a:gd name="T33" fmla="*/ 0 h 85"/>
              <a:gd name="T34" fmla="*/ 70 w 127"/>
              <a:gd name="T35" fmla="*/ 0 h 85"/>
              <a:gd name="T36" fmla="*/ 103 w 127"/>
              <a:gd name="T37" fmla="*/ 9 h 85"/>
              <a:gd name="T38" fmla="*/ 103 w 127"/>
              <a:gd name="T39" fmla="*/ 9 h 85"/>
              <a:gd name="T40" fmla="*/ 118 w 127"/>
              <a:gd name="T41" fmla="*/ 37 h 85"/>
              <a:gd name="T42" fmla="*/ 118 w 127"/>
              <a:gd name="T43" fmla="*/ 37 h 85"/>
              <a:gd name="T44" fmla="*/ 127 w 127"/>
              <a:gd name="T45" fmla="*/ 65 h 85"/>
              <a:gd name="T46" fmla="*/ 127 w 127"/>
              <a:gd name="T47" fmla="*/ 65 h 85"/>
              <a:gd name="T48" fmla="*/ 123 w 127"/>
              <a:gd name="T49" fmla="*/ 66 h 85"/>
              <a:gd name="T50" fmla="*/ 114 w 127"/>
              <a:gd name="T51" fmla="*/ 39 h 85"/>
              <a:gd name="T52" fmla="*/ 114 w 127"/>
              <a:gd name="T53" fmla="*/ 39 h 85"/>
              <a:gd name="T54" fmla="*/ 100 w 127"/>
              <a:gd name="T55" fmla="*/ 12 h 85"/>
              <a:gd name="T56" fmla="*/ 100 w 127"/>
              <a:gd name="T57" fmla="*/ 12 h 85"/>
              <a:gd name="T58" fmla="*/ 70 w 127"/>
              <a:gd name="T59" fmla="*/ 4 h 85"/>
              <a:gd name="T60" fmla="*/ 70 w 127"/>
              <a:gd name="T61" fmla="*/ 4 h 85"/>
              <a:gd name="T62" fmla="*/ 50 w 127"/>
              <a:gd name="T63" fmla="*/ 5 h 85"/>
              <a:gd name="T64" fmla="*/ 50 w 127"/>
              <a:gd name="T65" fmla="*/ 5 h 85"/>
              <a:gd name="T66" fmla="*/ 5 w 127"/>
              <a:gd name="T67" fmla="*/ 37 h 85"/>
              <a:gd name="T68" fmla="*/ 5 w 127"/>
              <a:gd name="T69" fmla="*/ 37 h 85"/>
              <a:gd name="T70" fmla="*/ 4 w 127"/>
              <a:gd name="T71" fmla="*/ 41 h 85"/>
              <a:gd name="T72" fmla="*/ 4 w 127"/>
              <a:gd name="T73" fmla="*/ 41 h 85"/>
              <a:gd name="T74" fmla="*/ 4 w 127"/>
              <a:gd name="T75" fmla="*/ 49 h 85"/>
              <a:gd name="T76" fmla="*/ 4 w 127"/>
              <a:gd name="T77" fmla="*/ 49 h 85"/>
              <a:gd name="T78" fmla="*/ 5 w 127"/>
              <a:gd name="T79" fmla="*/ 84 h 85"/>
              <a:gd name="T80" fmla="*/ 5 w 127"/>
              <a:gd name="T81" fmla="*/ 84 h 85"/>
              <a:gd name="T82" fmla="*/ 5 w 127"/>
              <a:gd name="T83" fmla="*/ 84 h 85"/>
              <a:gd name="T84" fmla="*/ 5 w 127"/>
              <a:gd name="T85" fmla="*/ 84 h 85"/>
              <a:gd name="T86" fmla="*/ 5 w 127"/>
              <a:gd name="T87" fmla="*/ 85 h 85"/>
              <a:gd name="T88" fmla="*/ 5 w 127"/>
              <a:gd name="T89" fmla="*/ 85 h 85"/>
              <a:gd name="T90" fmla="*/ 2 w 127"/>
              <a:gd name="T91" fmla="*/ 8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" h="85">
                <a:moveTo>
                  <a:pt x="2" y="83"/>
                </a:moveTo>
                <a:cubicBezTo>
                  <a:pt x="3" y="84"/>
                  <a:pt x="3" y="84"/>
                  <a:pt x="3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1"/>
                  <a:pt x="0" y="63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6"/>
                  <a:pt x="0" y="43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1"/>
                  <a:pt x="16" y="6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57" y="0"/>
                  <a:pt x="64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90" y="0"/>
                  <a:pt x="99" y="5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7" y="14"/>
                  <a:pt x="112" y="23"/>
                  <a:pt x="118" y="37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24" y="52"/>
                  <a:pt x="127" y="65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3" y="66"/>
                  <a:pt x="120" y="53"/>
                  <a:pt x="114" y="39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09" y="25"/>
                  <a:pt x="103" y="16"/>
                  <a:pt x="100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8" y="9"/>
                  <a:pt x="89" y="4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64" y="4"/>
                  <a:pt x="58" y="4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19" y="10"/>
                  <a:pt x="9" y="32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4" y="39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3"/>
                  <a:pt x="4" y="46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63"/>
                  <a:pt x="5" y="82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3"/>
                  <a:pt x="2" y="83"/>
                  <a:pt x="2" y="8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792"/>
          <p:cNvSpPr>
            <a:spLocks noEditPoints="1"/>
          </p:cNvSpPr>
          <p:nvPr/>
        </p:nvSpPr>
        <p:spPr bwMode="auto">
          <a:xfrm>
            <a:off x="7756518" y="4327559"/>
            <a:ext cx="729360" cy="497978"/>
          </a:xfrm>
          <a:custGeom>
            <a:avLst/>
            <a:gdLst>
              <a:gd name="T0" fmla="*/ 1 w 132"/>
              <a:gd name="T1" fmla="*/ 88 h 90"/>
              <a:gd name="T2" fmla="*/ 1 w 132"/>
              <a:gd name="T3" fmla="*/ 86 h 90"/>
              <a:gd name="T4" fmla="*/ 1 w 132"/>
              <a:gd name="T5" fmla="*/ 86 h 90"/>
              <a:gd name="T6" fmla="*/ 1 w 132"/>
              <a:gd name="T7" fmla="*/ 86 h 90"/>
              <a:gd name="T8" fmla="*/ 0 w 132"/>
              <a:gd name="T9" fmla="*/ 52 h 90"/>
              <a:gd name="T10" fmla="*/ 0 w 132"/>
              <a:gd name="T11" fmla="*/ 52 h 90"/>
              <a:gd name="T12" fmla="*/ 0 w 132"/>
              <a:gd name="T13" fmla="*/ 51 h 90"/>
              <a:gd name="T14" fmla="*/ 0 w 132"/>
              <a:gd name="T15" fmla="*/ 42 h 90"/>
              <a:gd name="T16" fmla="*/ 2 w 132"/>
              <a:gd name="T17" fmla="*/ 35 h 90"/>
              <a:gd name="T18" fmla="*/ 51 w 132"/>
              <a:gd name="T19" fmla="*/ 1 h 90"/>
              <a:gd name="T20" fmla="*/ 72 w 132"/>
              <a:gd name="T21" fmla="*/ 0 h 90"/>
              <a:gd name="T22" fmla="*/ 106 w 132"/>
              <a:gd name="T23" fmla="*/ 10 h 90"/>
              <a:gd name="T24" fmla="*/ 122 w 132"/>
              <a:gd name="T25" fmla="*/ 39 h 90"/>
              <a:gd name="T26" fmla="*/ 131 w 132"/>
              <a:gd name="T27" fmla="*/ 67 h 90"/>
              <a:gd name="T28" fmla="*/ 124 w 132"/>
              <a:gd name="T29" fmla="*/ 71 h 90"/>
              <a:gd name="T30" fmla="*/ 123 w 132"/>
              <a:gd name="T31" fmla="*/ 69 h 90"/>
              <a:gd name="T32" fmla="*/ 123 w 132"/>
              <a:gd name="T33" fmla="*/ 69 h 90"/>
              <a:gd name="T34" fmla="*/ 123 w 132"/>
              <a:gd name="T35" fmla="*/ 69 h 90"/>
              <a:gd name="T36" fmla="*/ 123 w 132"/>
              <a:gd name="T37" fmla="*/ 68 h 90"/>
              <a:gd name="T38" fmla="*/ 123 w 132"/>
              <a:gd name="T39" fmla="*/ 67 h 90"/>
              <a:gd name="T40" fmla="*/ 121 w 132"/>
              <a:gd name="T41" fmla="*/ 60 h 90"/>
              <a:gd name="T42" fmla="*/ 114 w 132"/>
              <a:gd name="T43" fmla="*/ 42 h 90"/>
              <a:gd name="T44" fmla="*/ 100 w 132"/>
              <a:gd name="T45" fmla="*/ 15 h 90"/>
              <a:gd name="T46" fmla="*/ 72 w 132"/>
              <a:gd name="T47" fmla="*/ 8 h 90"/>
              <a:gd name="T48" fmla="*/ 72 w 132"/>
              <a:gd name="T49" fmla="*/ 8 h 90"/>
              <a:gd name="T50" fmla="*/ 52 w 132"/>
              <a:gd name="T51" fmla="*/ 9 h 90"/>
              <a:gd name="T52" fmla="*/ 9 w 132"/>
              <a:gd name="T53" fmla="*/ 40 h 90"/>
              <a:gd name="T54" fmla="*/ 8 w 132"/>
              <a:gd name="T55" fmla="*/ 41 h 90"/>
              <a:gd name="T56" fmla="*/ 8 w 132"/>
              <a:gd name="T57" fmla="*/ 43 h 90"/>
              <a:gd name="T58" fmla="*/ 8 w 132"/>
              <a:gd name="T59" fmla="*/ 51 h 90"/>
              <a:gd name="T60" fmla="*/ 9 w 132"/>
              <a:gd name="T61" fmla="*/ 86 h 90"/>
              <a:gd name="T62" fmla="*/ 9 w 132"/>
              <a:gd name="T63" fmla="*/ 86 h 90"/>
              <a:gd name="T64" fmla="*/ 9 w 132"/>
              <a:gd name="T65" fmla="*/ 86 h 90"/>
              <a:gd name="T66" fmla="*/ 9 w 132"/>
              <a:gd name="T67" fmla="*/ 88 h 90"/>
              <a:gd name="T68" fmla="*/ 5 w 132"/>
              <a:gd name="T69" fmla="*/ 88 h 90"/>
              <a:gd name="T70" fmla="*/ 4 w 132"/>
              <a:gd name="T71" fmla="*/ 51 h 90"/>
              <a:gd name="T72" fmla="*/ 4 w 132"/>
              <a:gd name="T73" fmla="*/ 52 h 90"/>
              <a:gd name="T74" fmla="*/ 5 w 132"/>
              <a:gd name="T75" fmla="*/ 80 h 90"/>
              <a:gd name="T76" fmla="*/ 126 w 132"/>
              <a:gd name="T77" fmla="*/ 62 h 90"/>
              <a:gd name="T78" fmla="*/ 125 w 132"/>
              <a:gd name="T79" fmla="*/ 59 h 90"/>
              <a:gd name="T80" fmla="*/ 118 w 132"/>
              <a:gd name="T81" fmla="*/ 40 h 90"/>
              <a:gd name="T82" fmla="*/ 109 w 132"/>
              <a:gd name="T83" fmla="*/ 20 h 90"/>
              <a:gd name="T84" fmla="*/ 118 w 132"/>
              <a:gd name="T85" fmla="*/ 40 h 90"/>
              <a:gd name="T86" fmla="*/ 5 w 132"/>
              <a:gd name="T87" fmla="*/ 38 h 90"/>
              <a:gd name="T88" fmla="*/ 5 w 132"/>
              <a:gd name="T89" fmla="*/ 38 h 90"/>
              <a:gd name="T90" fmla="*/ 4 w 132"/>
              <a:gd name="T91" fmla="*/ 41 h 90"/>
              <a:gd name="T92" fmla="*/ 8 w 132"/>
              <a:gd name="T93" fmla="*/ 40 h 90"/>
              <a:gd name="T94" fmla="*/ 8 w 132"/>
              <a:gd name="T95" fmla="*/ 40 h 90"/>
              <a:gd name="T96" fmla="*/ 5 w 132"/>
              <a:gd name="T97" fmla="*/ 38 h 90"/>
              <a:gd name="T98" fmla="*/ 5 w 132"/>
              <a:gd name="T99" fmla="*/ 38 h 90"/>
              <a:gd name="T100" fmla="*/ 5 w 132"/>
              <a:gd name="T101" fmla="*/ 38 h 90"/>
              <a:gd name="T102" fmla="*/ 5 w 132"/>
              <a:gd name="T103" fmla="*/ 38 h 90"/>
              <a:gd name="T104" fmla="*/ 5 w 132"/>
              <a:gd name="T105" fmla="*/ 38 h 90"/>
              <a:gd name="T106" fmla="*/ 5 w 132"/>
              <a:gd name="T107" fmla="*/ 38 h 90"/>
              <a:gd name="T108" fmla="*/ 5 w 132"/>
              <a:gd name="T109" fmla="*/ 38 h 90"/>
              <a:gd name="T110" fmla="*/ 5 w 132"/>
              <a:gd name="T111" fmla="*/ 38 h 90"/>
              <a:gd name="T112" fmla="*/ 6 w 132"/>
              <a:gd name="T113" fmla="*/ 38 h 90"/>
              <a:gd name="T114" fmla="*/ 5 w 132"/>
              <a:gd name="T115" fmla="*/ 38 h 90"/>
              <a:gd name="T116" fmla="*/ 9 w 132"/>
              <a:gd name="T117" fmla="*/ 32 h 90"/>
              <a:gd name="T118" fmla="*/ 52 w 132"/>
              <a:gd name="T119" fmla="*/ 5 h 90"/>
              <a:gd name="T120" fmla="*/ 71 w 132"/>
              <a:gd name="T121" fmla="*/ 4 h 90"/>
              <a:gd name="T122" fmla="*/ 72 w 132"/>
              <a:gd name="T123" fmla="*/ 4 h 90"/>
              <a:gd name="T124" fmla="*/ 52 w 132"/>
              <a:gd name="T125" fmla="*/ 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90">
                <a:moveTo>
                  <a:pt x="5" y="88"/>
                </a:moveTo>
                <a:cubicBezTo>
                  <a:pt x="1" y="88"/>
                  <a:pt x="1" y="88"/>
                  <a:pt x="1" y="88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3"/>
                  <a:pt x="0" y="65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0" y="45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0"/>
                  <a:pt x="1" y="38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2"/>
                  <a:pt x="17" y="6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9" y="0"/>
                  <a:pt x="66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02" y="5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11" y="15"/>
                  <a:pt x="116" y="24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8" y="53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3" y="69"/>
                  <a:pt x="124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8"/>
                  <a:pt x="123" y="68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3" y="68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2" y="65"/>
                  <a:pt x="122" y="63"/>
                  <a:pt x="121" y="60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19" y="55"/>
                  <a:pt x="117" y="49"/>
                  <a:pt x="114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09" y="28"/>
                  <a:pt x="103" y="18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9" y="13"/>
                  <a:pt x="91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66" y="8"/>
                  <a:pt x="60" y="8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22" y="14"/>
                  <a:pt x="13" y="34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5"/>
                  <a:pt x="8" y="48"/>
                  <a:pt x="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65"/>
                  <a:pt x="9" y="83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12" y="88"/>
                  <a:pt x="12" y="88"/>
                  <a:pt x="12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5" y="88"/>
                  <a:pt x="5" y="88"/>
                  <a:pt x="5" y="88"/>
                </a:cubicBezTo>
                <a:close/>
                <a:moveTo>
                  <a:pt x="5" y="80"/>
                </a:moveTo>
                <a:cubicBezTo>
                  <a:pt x="5" y="73"/>
                  <a:pt x="4" y="6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61"/>
                  <a:pt x="5" y="73"/>
                  <a:pt x="5" y="80"/>
                </a:cubicBezTo>
                <a:close/>
                <a:moveTo>
                  <a:pt x="118" y="40"/>
                </a:moveTo>
                <a:cubicBezTo>
                  <a:pt x="121" y="49"/>
                  <a:pt x="124" y="57"/>
                  <a:pt x="126" y="62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5" y="61"/>
                  <a:pt x="125" y="60"/>
                  <a:pt x="125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3" y="54"/>
                  <a:pt x="121" y="47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5" y="32"/>
                  <a:pt x="111" y="25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5"/>
                  <a:pt x="115" y="32"/>
                  <a:pt x="118" y="40"/>
                </a:cubicBezTo>
                <a:close/>
                <a:moveTo>
                  <a:pt x="4" y="41"/>
                </a:moveTo>
                <a:cubicBezTo>
                  <a:pt x="5" y="40"/>
                  <a:pt x="5" y="39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4" y="41"/>
                </a:cubicBezTo>
                <a:close/>
                <a:moveTo>
                  <a:pt x="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5" y="38"/>
                  <a:pt x="5" y="38"/>
                </a:cubicBezTo>
                <a:close/>
                <a:moveTo>
                  <a:pt x="52" y="5"/>
                </a:moveTo>
                <a:cubicBezTo>
                  <a:pt x="27" y="9"/>
                  <a:pt x="15" y="24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5" y="24"/>
                  <a:pt x="27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9" y="4"/>
                  <a:pt x="66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66" y="4"/>
                  <a:pt x="59" y="4"/>
                  <a:pt x="52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3793"/>
          <p:cNvSpPr/>
          <p:nvPr/>
        </p:nvSpPr>
        <p:spPr bwMode="auto">
          <a:xfrm>
            <a:off x="8138802" y="5197758"/>
            <a:ext cx="20120" cy="85513"/>
          </a:xfrm>
          <a:custGeom>
            <a:avLst/>
            <a:gdLst>
              <a:gd name="T0" fmla="*/ 0 w 4"/>
              <a:gd name="T1" fmla="*/ 17 h 17"/>
              <a:gd name="T2" fmla="*/ 0 w 4"/>
              <a:gd name="T3" fmla="*/ 0 h 17"/>
              <a:gd name="T4" fmla="*/ 4 w 4"/>
              <a:gd name="T5" fmla="*/ 0 h 17"/>
              <a:gd name="T6" fmla="*/ 4 w 4"/>
              <a:gd name="T7" fmla="*/ 17 h 17"/>
              <a:gd name="T8" fmla="*/ 0 w 4"/>
              <a:gd name="T9" fmla="*/ 17 h 17"/>
              <a:gd name="T10" fmla="*/ 0 w 4"/>
              <a:gd name="T1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0" y="0"/>
                </a:lnTo>
                <a:lnTo>
                  <a:pt x="4" y="0"/>
                </a:lnTo>
                <a:lnTo>
                  <a:pt x="4" y="17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3794"/>
          <p:cNvSpPr>
            <a:spLocks noEditPoints="1"/>
          </p:cNvSpPr>
          <p:nvPr/>
        </p:nvSpPr>
        <p:spPr bwMode="auto">
          <a:xfrm>
            <a:off x="8128742" y="5187698"/>
            <a:ext cx="45272" cy="105633"/>
          </a:xfrm>
          <a:custGeom>
            <a:avLst/>
            <a:gdLst>
              <a:gd name="T0" fmla="*/ 6 w 9"/>
              <a:gd name="T1" fmla="*/ 21 h 21"/>
              <a:gd name="T2" fmla="*/ 2 w 9"/>
              <a:gd name="T3" fmla="*/ 21 h 21"/>
              <a:gd name="T4" fmla="*/ 2 w 9"/>
              <a:gd name="T5" fmla="*/ 19 h 21"/>
              <a:gd name="T6" fmla="*/ 4 w 9"/>
              <a:gd name="T7" fmla="*/ 19 h 21"/>
              <a:gd name="T8" fmla="*/ 2 w 9"/>
              <a:gd name="T9" fmla="*/ 19 h 21"/>
              <a:gd name="T10" fmla="*/ 2 w 9"/>
              <a:gd name="T11" fmla="*/ 21 h 21"/>
              <a:gd name="T12" fmla="*/ 0 w 9"/>
              <a:gd name="T13" fmla="*/ 21 h 21"/>
              <a:gd name="T14" fmla="*/ 0 w 9"/>
              <a:gd name="T15" fmla="*/ 0 h 21"/>
              <a:gd name="T16" fmla="*/ 9 w 9"/>
              <a:gd name="T17" fmla="*/ 0 h 21"/>
              <a:gd name="T18" fmla="*/ 9 w 9"/>
              <a:gd name="T19" fmla="*/ 21 h 21"/>
              <a:gd name="T20" fmla="*/ 6 w 9"/>
              <a:gd name="T21" fmla="*/ 21 h 21"/>
              <a:gd name="T22" fmla="*/ 6 w 9"/>
              <a:gd name="T23" fmla="*/ 21 h 21"/>
              <a:gd name="T24" fmla="*/ 4 w 9"/>
              <a:gd name="T25" fmla="*/ 16 h 21"/>
              <a:gd name="T26" fmla="*/ 4 w 9"/>
              <a:gd name="T27" fmla="*/ 4 h 21"/>
              <a:gd name="T28" fmla="*/ 4 w 9"/>
              <a:gd name="T29" fmla="*/ 16 h 21"/>
              <a:gd name="T30" fmla="*/ 4 w 9"/>
              <a:gd name="T31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21">
                <a:moveTo>
                  <a:pt x="6" y="21"/>
                </a:moveTo>
                <a:lnTo>
                  <a:pt x="2" y="21"/>
                </a:lnTo>
                <a:lnTo>
                  <a:pt x="2" y="19"/>
                </a:lnTo>
                <a:lnTo>
                  <a:pt x="4" y="19"/>
                </a:lnTo>
                <a:lnTo>
                  <a:pt x="2" y="19"/>
                </a:lnTo>
                <a:lnTo>
                  <a:pt x="2" y="21"/>
                </a:lnTo>
                <a:lnTo>
                  <a:pt x="0" y="21"/>
                </a:lnTo>
                <a:lnTo>
                  <a:pt x="0" y="0"/>
                </a:lnTo>
                <a:lnTo>
                  <a:pt x="9" y="0"/>
                </a:lnTo>
                <a:lnTo>
                  <a:pt x="9" y="21"/>
                </a:lnTo>
                <a:lnTo>
                  <a:pt x="6" y="21"/>
                </a:lnTo>
                <a:lnTo>
                  <a:pt x="6" y="21"/>
                </a:lnTo>
                <a:close/>
                <a:moveTo>
                  <a:pt x="4" y="16"/>
                </a:moveTo>
                <a:lnTo>
                  <a:pt x="4" y="4"/>
                </a:lnTo>
                <a:lnTo>
                  <a:pt x="4" y="16"/>
                </a:lnTo>
                <a:lnTo>
                  <a:pt x="4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3795"/>
          <p:cNvSpPr/>
          <p:nvPr/>
        </p:nvSpPr>
        <p:spPr bwMode="auto">
          <a:xfrm>
            <a:off x="8028141" y="5258119"/>
            <a:ext cx="196174" cy="80481"/>
          </a:xfrm>
          <a:custGeom>
            <a:avLst/>
            <a:gdLst>
              <a:gd name="T0" fmla="*/ 25 w 35"/>
              <a:gd name="T1" fmla="*/ 13 h 14"/>
              <a:gd name="T2" fmla="*/ 20 w 35"/>
              <a:gd name="T3" fmla="*/ 9 h 14"/>
              <a:gd name="T4" fmla="*/ 20 w 35"/>
              <a:gd name="T5" fmla="*/ 9 h 14"/>
              <a:gd name="T6" fmla="*/ 19 w 35"/>
              <a:gd name="T7" fmla="*/ 7 h 14"/>
              <a:gd name="T8" fmla="*/ 19 w 35"/>
              <a:gd name="T9" fmla="*/ 7 h 14"/>
              <a:gd name="T10" fmla="*/ 7 w 35"/>
              <a:gd name="T11" fmla="*/ 14 h 14"/>
              <a:gd name="T12" fmla="*/ 7 w 35"/>
              <a:gd name="T13" fmla="*/ 14 h 14"/>
              <a:gd name="T14" fmla="*/ 6 w 35"/>
              <a:gd name="T15" fmla="*/ 14 h 14"/>
              <a:gd name="T16" fmla="*/ 6 w 35"/>
              <a:gd name="T17" fmla="*/ 14 h 14"/>
              <a:gd name="T18" fmla="*/ 1 w 35"/>
              <a:gd name="T19" fmla="*/ 4 h 14"/>
              <a:gd name="T20" fmla="*/ 1 w 35"/>
              <a:gd name="T21" fmla="*/ 4 h 14"/>
              <a:gd name="T22" fmla="*/ 1 w 35"/>
              <a:gd name="T23" fmla="*/ 3 h 14"/>
              <a:gd name="T24" fmla="*/ 1 w 35"/>
              <a:gd name="T25" fmla="*/ 3 h 14"/>
              <a:gd name="T26" fmla="*/ 5 w 35"/>
              <a:gd name="T27" fmla="*/ 4 h 14"/>
              <a:gd name="T28" fmla="*/ 5 w 35"/>
              <a:gd name="T29" fmla="*/ 4 h 14"/>
              <a:gd name="T30" fmla="*/ 5 w 35"/>
              <a:gd name="T31" fmla="*/ 4 h 14"/>
              <a:gd name="T32" fmla="*/ 5 w 35"/>
              <a:gd name="T33" fmla="*/ 7 h 14"/>
              <a:gd name="T34" fmla="*/ 5 w 35"/>
              <a:gd name="T35" fmla="*/ 7 h 14"/>
              <a:gd name="T36" fmla="*/ 7 w 35"/>
              <a:gd name="T37" fmla="*/ 10 h 14"/>
              <a:gd name="T38" fmla="*/ 7 w 35"/>
              <a:gd name="T39" fmla="*/ 10 h 14"/>
              <a:gd name="T40" fmla="*/ 7 w 35"/>
              <a:gd name="T41" fmla="*/ 10 h 14"/>
              <a:gd name="T42" fmla="*/ 7 w 35"/>
              <a:gd name="T43" fmla="*/ 10 h 14"/>
              <a:gd name="T44" fmla="*/ 13 w 35"/>
              <a:gd name="T45" fmla="*/ 6 h 14"/>
              <a:gd name="T46" fmla="*/ 13 w 35"/>
              <a:gd name="T47" fmla="*/ 6 h 14"/>
              <a:gd name="T48" fmla="*/ 18 w 35"/>
              <a:gd name="T49" fmla="*/ 2 h 14"/>
              <a:gd name="T50" fmla="*/ 18 w 35"/>
              <a:gd name="T51" fmla="*/ 2 h 14"/>
              <a:gd name="T52" fmla="*/ 20 w 35"/>
              <a:gd name="T53" fmla="*/ 0 h 14"/>
              <a:gd name="T54" fmla="*/ 21 w 35"/>
              <a:gd name="T55" fmla="*/ 3 h 14"/>
              <a:gd name="T56" fmla="*/ 23 w 35"/>
              <a:gd name="T57" fmla="*/ 6 h 14"/>
              <a:gd name="T58" fmla="*/ 23 w 35"/>
              <a:gd name="T59" fmla="*/ 6 h 14"/>
              <a:gd name="T60" fmla="*/ 26 w 35"/>
              <a:gd name="T61" fmla="*/ 10 h 14"/>
              <a:gd name="T62" fmla="*/ 26 w 35"/>
              <a:gd name="T63" fmla="*/ 10 h 14"/>
              <a:gd name="T64" fmla="*/ 26 w 35"/>
              <a:gd name="T65" fmla="*/ 10 h 14"/>
              <a:gd name="T66" fmla="*/ 26 w 35"/>
              <a:gd name="T67" fmla="*/ 10 h 14"/>
              <a:gd name="T68" fmla="*/ 26 w 35"/>
              <a:gd name="T69" fmla="*/ 10 h 14"/>
              <a:gd name="T70" fmla="*/ 26 w 35"/>
              <a:gd name="T71" fmla="*/ 10 h 14"/>
              <a:gd name="T72" fmla="*/ 27 w 35"/>
              <a:gd name="T73" fmla="*/ 9 h 14"/>
              <a:gd name="T74" fmla="*/ 27 w 35"/>
              <a:gd name="T75" fmla="*/ 9 h 14"/>
              <a:gd name="T76" fmla="*/ 29 w 35"/>
              <a:gd name="T77" fmla="*/ 5 h 14"/>
              <a:gd name="T78" fmla="*/ 29 w 35"/>
              <a:gd name="T79" fmla="*/ 5 h 14"/>
              <a:gd name="T80" fmla="*/ 31 w 35"/>
              <a:gd name="T81" fmla="*/ 0 h 14"/>
              <a:gd name="T82" fmla="*/ 31 w 35"/>
              <a:gd name="T83" fmla="*/ 0 h 14"/>
              <a:gd name="T84" fmla="*/ 35 w 35"/>
              <a:gd name="T85" fmla="*/ 2 h 14"/>
              <a:gd name="T86" fmla="*/ 32 w 35"/>
              <a:gd name="T87" fmla="*/ 7 h 14"/>
              <a:gd name="T88" fmla="*/ 32 w 35"/>
              <a:gd name="T89" fmla="*/ 7 h 14"/>
              <a:gd name="T90" fmla="*/ 27 w 35"/>
              <a:gd name="T91" fmla="*/ 13 h 14"/>
              <a:gd name="T92" fmla="*/ 27 w 35"/>
              <a:gd name="T93" fmla="*/ 13 h 14"/>
              <a:gd name="T94" fmla="*/ 27 w 35"/>
              <a:gd name="T95" fmla="*/ 14 h 14"/>
              <a:gd name="T96" fmla="*/ 27 w 35"/>
              <a:gd name="T97" fmla="*/ 14 h 14"/>
              <a:gd name="T98" fmla="*/ 26 w 35"/>
              <a:gd name="T99" fmla="*/ 14 h 14"/>
              <a:gd name="T100" fmla="*/ 26 w 35"/>
              <a:gd name="T101" fmla="*/ 14 h 14"/>
              <a:gd name="T102" fmla="*/ 26 w 35"/>
              <a:gd name="T103" fmla="*/ 14 h 14"/>
              <a:gd name="T104" fmla="*/ 26 w 35"/>
              <a:gd name="T105" fmla="*/ 14 h 14"/>
              <a:gd name="T106" fmla="*/ 25 w 35"/>
              <a:gd name="T107" fmla="*/ 14 h 14"/>
              <a:gd name="T108" fmla="*/ 25 w 35"/>
              <a:gd name="T10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" h="14">
                <a:moveTo>
                  <a:pt x="25" y="13"/>
                </a:moveTo>
                <a:cubicBezTo>
                  <a:pt x="23" y="13"/>
                  <a:pt x="21" y="11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8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9"/>
                  <a:pt x="12" y="13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2"/>
                  <a:pt x="1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9"/>
                  <a:pt x="6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11" y="8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4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2" y="4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7"/>
                  <a:pt x="25" y="9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8" y="7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3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4" y="5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10"/>
                  <a:pt x="30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5" y="13"/>
                  <a:pt x="25" y="1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3796"/>
          <p:cNvSpPr>
            <a:spLocks noEditPoints="1"/>
          </p:cNvSpPr>
          <p:nvPr/>
        </p:nvSpPr>
        <p:spPr bwMode="auto">
          <a:xfrm>
            <a:off x="8018081" y="5243030"/>
            <a:ext cx="216294" cy="105633"/>
          </a:xfrm>
          <a:custGeom>
            <a:avLst/>
            <a:gdLst>
              <a:gd name="T0" fmla="*/ 20 w 39"/>
              <a:gd name="T1" fmla="*/ 13 h 19"/>
              <a:gd name="T2" fmla="*/ 8 w 39"/>
              <a:gd name="T3" fmla="*/ 18 h 19"/>
              <a:gd name="T4" fmla="*/ 1 w 39"/>
              <a:gd name="T5" fmla="*/ 7 h 19"/>
              <a:gd name="T6" fmla="*/ 1 w 39"/>
              <a:gd name="T7" fmla="*/ 4 h 19"/>
              <a:gd name="T8" fmla="*/ 9 w 39"/>
              <a:gd name="T9" fmla="*/ 7 h 19"/>
              <a:gd name="T10" fmla="*/ 9 w 39"/>
              <a:gd name="T11" fmla="*/ 7 h 19"/>
              <a:gd name="T12" fmla="*/ 9 w 39"/>
              <a:gd name="T13" fmla="*/ 10 h 19"/>
              <a:gd name="T14" fmla="*/ 10 w 39"/>
              <a:gd name="T15" fmla="*/ 10 h 19"/>
              <a:gd name="T16" fmla="*/ 11 w 39"/>
              <a:gd name="T17" fmla="*/ 10 h 19"/>
              <a:gd name="T18" fmla="*/ 18 w 39"/>
              <a:gd name="T19" fmla="*/ 4 h 19"/>
              <a:gd name="T20" fmla="*/ 22 w 39"/>
              <a:gd name="T21" fmla="*/ 0 h 19"/>
              <a:gd name="T22" fmla="*/ 25 w 39"/>
              <a:gd name="T23" fmla="*/ 5 h 19"/>
              <a:gd name="T24" fmla="*/ 25 w 39"/>
              <a:gd name="T25" fmla="*/ 5 h 19"/>
              <a:gd name="T26" fmla="*/ 26 w 39"/>
              <a:gd name="T27" fmla="*/ 8 h 19"/>
              <a:gd name="T28" fmla="*/ 28 w 39"/>
              <a:gd name="T29" fmla="*/ 10 h 19"/>
              <a:gd name="T30" fmla="*/ 31 w 39"/>
              <a:gd name="T31" fmla="*/ 3 h 19"/>
              <a:gd name="T32" fmla="*/ 32 w 39"/>
              <a:gd name="T33" fmla="*/ 2 h 19"/>
              <a:gd name="T34" fmla="*/ 39 w 39"/>
              <a:gd name="T35" fmla="*/ 6 h 19"/>
              <a:gd name="T36" fmla="*/ 30 w 39"/>
              <a:gd name="T37" fmla="*/ 18 h 19"/>
              <a:gd name="T38" fmla="*/ 29 w 39"/>
              <a:gd name="T39" fmla="*/ 18 h 19"/>
              <a:gd name="T40" fmla="*/ 28 w 39"/>
              <a:gd name="T41" fmla="*/ 19 h 19"/>
              <a:gd name="T42" fmla="*/ 26 w 39"/>
              <a:gd name="T43" fmla="*/ 18 h 19"/>
              <a:gd name="T44" fmla="*/ 27 w 39"/>
              <a:gd name="T45" fmla="*/ 16 h 19"/>
              <a:gd name="T46" fmla="*/ 9 w 39"/>
              <a:gd name="T47" fmla="*/ 15 h 19"/>
              <a:gd name="T48" fmla="*/ 9 w 39"/>
              <a:gd name="T49" fmla="*/ 15 h 19"/>
              <a:gd name="T50" fmla="*/ 27 w 39"/>
              <a:gd name="T51" fmla="*/ 14 h 19"/>
              <a:gd name="T52" fmla="*/ 27 w 39"/>
              <a:gd name="T53" fmla="*/ 14 h 19"/>
              <a:gd name="T54" fmla="*/ 29 w 39"/>
              <a:gd name="T55" fmla="*/ 14 h 19"/>
              <a:gd name="T56" fmla="*/ 30 w 39"/>
              <a:gd name="T57" fmla="*/ 13 h 19"/>
              <a:gd name="T58" fmla="*/ 5 w 39"/>
              <a:gd name="T59" fmla="*/ 11 h 19"/>
              <a:gd name="T60" fmla="*/ 7 w 39"/>
              <a:gd name="T61" fmla="*/ 14 h 19"/>
              <a:gd name="T62" fmla="*/ 13 w 39"/>
              <a:gd name="T63" fmla="*/ 13 h 19"/>
              <a:gd name="T64" fmla="*/ 17 w 39"/>
              <a:gd name="T65" fmla="*/ 11 h 19"/>
              <a:gd name="T66" fmla="*/ 23 w 39"/>
              <a:gd name="T67" fmla="*/ 11 h 19"/>
              <a:gd name="T68" fmla="*/ 23 w 39"/>
              <a:gd name="T69" fmla="*/ 10 h 19"/>
              <a:gd name="T70" fmla="*/ 33 w 39"/>
              <a:gd name="T71" fmla="*/ 9 h 19"/>
              <a:gd name="T72" fmla="*/ 34 w 39"/>
              <a:gd name="T73" fmla="*/ 7 h 19"/>
              <a:gd name="T74" fmla="*/ 22 w 39"/>
              <a:gd name="T75" fmla="*/ 9 h 19"/>
              <a:gd name="T76" fmla="*/ 22 w 39"/>
              <a:gd name="T77" fmla="*/ 8 h 19"/>
              <a:gd name="T78" fmla="*/ 21 w 39"/>
              <a:gd name="T79" fmla="*/ 7 h 19"/>
              <a:gd name="T80" fmla="*/ 21 w 39"/>
              <a:gd name="T81" fmla="*/ 7 h 19"/>
              <a:gd name="T82" fmla="*/ 21 w 39"/>
              <a:gd name="T83" fmla="*/ 7 h 19"/>
              <a:gd name="T84" fmla="*/ 21 w 39"/>
              <a:gd name="T85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" h="19">
                <a:moveTo>
                  <a:pt x="26" y="18"/>
                </a:moveTo>
                <a:cubicBezTo>
                  <a:pt x="23" y="17"/>
                  <a:pt x="22" y="15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7" y="15"/>
                  <a:pt x="14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0" y="16"/>
                  <a:pt x="1" y="8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4"/>
                  <a:pt x="1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9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3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6" y="6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7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7" y="9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5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2"/>
                  <a:pt x="31" y="3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1"/>
                  <a:pt x="33" y="1"/>
                  <a:pt x="33" y="1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8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3"/>
                  <a:pt x="34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18"/>
                  <a:pt x="26" y="18"/>
                  <a:pt x="26" y="18"/>
                </a:cubicBezTo>
                <a:close/>
                <a:moveTo>
                  <a:pt x="27" y="16"/>
                </a:moveTo>
                <a:cubicBezTo>
                  <a:pt x="26" y="18"/>
                  <a:pt x="26" y="18"/>
                  <a:pt x="26" y="18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9" y="15"/>
                </a:move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lose/>
                <a:moveTo>
                  <a:pt x="27" y="14"/>
                </a:moveTo>
                <a:cubicBezTo>
                  <a:pt x="26" y="14"/>
                  <a:pt x="26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3"/>
                  <a:pt x="26" y="14"/>
                  <a:pt x="27" y="14"/>
                </a:cubicBezTo>
                <a:close/>
                <a:moveTo>
                  <a:pt x="30" y="13"/>
                </a:moveTo>
                <a:cubicBezTo>
                  <a:pt x="30" y="13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1" y="13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0" y="13"/>
                </a:cubicBezTo>
                <a:close/>
                <a:moveTo>
                  <a:pt x="7" y="14"/>
                </a:moveTo>
                <a:cubicBezTo>
                  <a:pt x="6" y="13"/>
                  <a:pt x="6" y="12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6" y="13"/>
                  <a:pt x="7" y="14"/>
                </a:cubicBezTo>
                <a:close/>
                <a:moveTo>
                  <a:pt x="17" y="11"/>
                </a:moveTo>
                <a:cubicBezTo>
                  <a:pt x="16" y="12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5" y="12"/>
                  <a:pt x="18" y="10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8" y="10"/>
                  <a:pt x="17" y="11"/>
                </a:cubicBezTo>
                <a:close/>
                <a:moveTo>
                  <a:pt x="23" y="10"/>
                </a:move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8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3" y="9"/>
                  <a:pt x="33" y="9"/>
                </a:cubicBezTo>
                <a:close/>
                <a:moveTo>
                  <a:pt x="22" y="9"/>
                </a:move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2" y="9"/>
                </a:cubicBezTo>
                <a:close/>
                <a:moveTo>
                  <a:pt x="21" y="8"/>
                </a:move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8"/>
                  <a:pt x="21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3797"/>
          <p:cNvSpPr>
            <a:spLocks noEditPoints="1"/>
          </p:cNvSpPr>
          <p:nvPr/>
        </p:nvSpPr>
        <p:spPr bwMode="auto">
          <a:xfrm>
            <a:off x="8043233" y="5293331"/>
            <a:ext cx="145873" cy="487917"/>
          </a:xfrm>
          <a:custGeom>
            <a:avLst/>
            <a:gdLst>
              <a:gd name="T0" fmla="*/ 2 w 29"/>
              <a:gd name="T1" fmla="*/ 74 h 97"/>
              <a:gd name="T2" fmla="*/ 0 w 29"/>
              <a:gd name="T3" fmla="*/ 73 h 97"/>
              <a:gd name="T4" fmla="*/ 0 w 29"/>
              <a:gd name="T5" fmla="*/ 72 h 97"/>
              <a:gd name="T6" fmla="*/ 14 w 29"/>
              <a:gd name="T7" fmla="*/ 0 h 97"/>
              <a:gd name="T8" fmla="*/ 18 w 29"/>
              <a:gd name="T9" fmla="*/ 0 h 97"/>
              <a:gd name="T10" fmla="*/ 29 w 29"/>
              <a:gd name="T11" fmla="*/ 72 h 97"/>
              <a:gd name="T12" fmla="*/ 11 w 29"/>
              <a:gd name="T13" fmla="*/ 97 h 97"/>
              <a:gd name="T14" fmla="*/ 2 w 29"/>
              <a:gd name="T15" fmla="*/ 74 h 97"/>
              <a:gd name="T16" fmla="*/ 2 w 29"/>
              <a:gd name="T17" fmla="*/ 74 h 97"/>
              <a:gd name="T18" fmla="*/ 5 w 29"/>
              <a:gd name="T19" fmla="*/ 72 h 97"/>
              <a:gd name="T20" fmla="*/ 12 w 29"/>
              <a:gd name="T21" fmla="*/ 89 h 97"/>
              <a:gd name="T22" fmla="*/ 25 w 29"/>
              <a:gd name="T23" fmla="*/ 71 h 97"/>
              <a:gd name="T24" fmla="*/ 16 w 29"/>
              <a:gd name="T25" fmla="*/ 13 h 97"/>
              <a:gd name="T26" fmla="*/ 5 w 29"/>
              <a:gd name="T27" fmla="*/ 72 h 97"/>
              <a:gd name="T28" fmla="*/ 5 w 29"/>
              <a:gd name="T29" fmla="*/ 72 h 97"/>
              <a:gd name="T30" fmla="*/ 5 w 29"/>
              <a:gd name="T31" fmla="*/ 7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97">
                <a:moveTo>
                  <a:pt x="2" y="74"/>
                </a:moveTo>
                <a:lnTo>
                  <a:pt x="0" y="73"/>
                </a:lnTo>
                <a:lnTo>
                  <a:pt x="0" y="72"/>
                </a:lnTo>
                <a:lnTo>
                  <a:pt x="14" y="0"/>
                </a:lnTo>
                <a:lnTo>
                  <a:pt x="18" y="0"/>
                </a:lnTo>
                <a:lnTo>
                  <a:pt x="29" y="72"/>
                </a:lnTo>
                <a:lnTo>
                  <a:pt x="11" y="97"/>
                </a:lnTo>
                <a:lnTo>
                  <a:pt x="2" y="74"/>
                </a:lnTo>
                <a:lnTo>
                  <a:pt x="2" y="74"/>
                </a:lnTo>
                <a:close/>
                <a:moveTo>
                  <a:pt x="5" y="72"/>
                </a:moveTo>
                <a:lnTo>
                  <a:pt x="12" y="89"/>
                </a:lnTo>
                <a:lnTo>
                  <a:pt x="25" y="71"/>
                </a:lnTo>
                <a:lnTo>
                  <a:pt x="16" y="13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3798"/>
          <p:cNvSpPr>
            <a:spLocks noEditPoints="1"/>
          </p:cNvSpPr>
          <p:nvPr/>
        </p:nvSpPr>
        <p:spPr bwMode="auto">
          <a:xfrm>
            <a:off x="8033173" y="5278239"/>
            <a:ext cx="165994" cy="528158"/>
          </a:xfrm>
          <a:custGeom>
            <a:avLst/>
            <a:gdLst>
              <a:gd name="T0" fmla="*/ 1 w 33"/>
              <a:gd name="T1" fmla="*/ 79 h 105"/>
              <a:gd name="T2" fmla="*/ 4 w 33"/>
              <a:gd name="T3" fmla="*/ 77 h 105"/>
              <a:gd name="T4" fmla="*/ 5 w 33"/>
              <a:gd name="T5" fmla="*/ 76 h 105"/>
              <a:gd name="T6" fmla="*/ 9 w 33"/>
              <a:gd name="T7" fmla="*/ 86 h 105"/>
              <a:gd name="T8" fmla="*/ 5 w 33"/>
              <a:gd name="T9" fmla="*/ 76 h 105"/>
              <a:gd name="T10" fmla="*/ 7 w 33"/>
              <a:gd name="T11" fmla="*/ 75 h 105"/>
              <a:gd name="T12" fmla="*/ 9 w 33"/>
              <a:gd name="T13" fmla="*/ 75 h 105"/>
              <a:gd name="T14" fmla="*/ 14 w 33"/>
              <a:gd name="T15" fmla="*/ 87 h 105"/>
              <a:gd name="T16" fmla="*/ 24 w 33"/>
              <a:gd name="T17" fmla="*/ 74 h 105"/>
              <a:gd name="T18" fmla="*/ 17 w 33"/>
              <a:gd name="T19" fmla="*/ 29 h 105"/>
              <a:gd name="T20" fmla="*/ 9 w 33"/>
              <a:gd name="T21" fmla="*/ 74 h 105"/>
              <a:gd name="T22" fmla="*/ 9 w 33"/>
              <a:gd name="T23" fmla="*/ 75 h 105"/>
              <a:gd name="T24" fmla="*/ 7 w 33"/>
              <a:gd name="T25" fmla="*/ 75 h 105"/>
              <a:gd name="T26" fmla="*/ 5 w 33"/>
              <a:gd name="T27" fmla="*/ 76 h 105"/>
              <a:gd name="T28" fmla="*/ 5 w 33"/>
              <a:gd name="T29" fmla="*/ 76 h 105"/>
              <a:gd name="T30" fmla="*/ 4 w 33"/>
              <a:gd name="T31" fmla="*/ 77 h 105"/>
              <a:gd name="T32" fmla="*/ 1 w 33"/>
              <a:gd name="T33" fmla="*/ 79 h 105"/>
              <a:gd name="T34" fmla="*/ 0 w 33"/>
              <a:gd name="T35" fmla="*/ 77 h 105"/>
              <a:gd name="T36" fmla="*/ 0 w 33"/>
              <a:gd name="T37" fmla="*/ 75 h 105"/>
              <a:gd name="T38" fmla="*/ 13 w 33"/>
              <a:gd name="T39" fmla="*/ 0 h 105"/>
              <a:gd name="T40" fmla="*/ 21 w 33"/>
              <a:gd name="T41" fmla="*/ 1 h 105"/>
              <a:gd name="T42" fmla="*/ 33 w 33"/>
              <a:gd name="T43" fmla="*/ 76 h 105"/>
              <a:gd name="T44" fmla="*/ 13 w 33"/>
              <a:gd name="T45" fmla="*/ 105 h 105"/>
              <a:gd name="T46" fmla="*/ 1 w 33"/>
              <a:gd name="T47" fmla="*/ 79 h 105"/>
              <a:gd name="T48" fmla="*/ 1 w 33"/>
              <a:gd name="T49" fmla="*/ 79 h 105"/>
              <a:gd name="T50" fmla="*/ 5 w 33"/>
              <a:gd name="T51" fmla="*/ 75 h 105"/>
              <a:gd name="T52" fmla="*/ 5 w 33"/>
              <a:gd name="T53" fmla="*/ 75 h 105"/>
              <a:gd name="T54" fmla="*/ 5 w 33"/>
              <a:gd name="T55" fmla="*/ 75 h 105"/>
              <a:gd name="T56" fmla="*/ 5 w 33"/>
              <a:gd name="T57" fmla="*/ 75 h 105"/>
              <a:gd name="T58" fmla="*/ 5 w 33"/>
              <a:gd name="T59" fmla="*/ 75 h 105"/>
              <a:gd name="T60" fmla="*/ 5 w 33"/>
              <a:gd name="T61" fmla="*/ 75 h 105"/>
              <a:gd name="T62" fmla="*/ 19 w 33"/>
              <a:gd name="T63" fmla="*/ 16 h 105"/>
              <a:gd name="T64" fmla="*/ 29 w 33"/>
              <a:gd name="T65" fmla="*/ 75 h 105"/>
              <a:gd name="T66" fmla="*/ 18 w 33"/>
              <a:gd name="T67" fmla="*/ 5 h 105"/>
              <a:gd name="T68" fmla="*/ 17 w 33"/>
              <a:gd name="T69" fmla="*/ 5 h 105"/>
              <a:gd name="T70" fmla="*/ 8 w 33"/>
              <a:gd name="T71" fmla="*/ 58 h 105"/>
              <a:gd name="T72" fmla="*/ 16 w 33"/>
              <a:gd name="T73" fmla="*/ 16 h 105"/>
              <a:gd name="T74" fmla="*/ 19 w 33"/>
              <a:gd name="T75" fmla="*/ 16 h 105"/>
              <a:gd name="T76" fmla="*/ 19 w 33"/>
              <a:gd name="T77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" h="105">
                <a:moveTo>
                  <a:pt x="1" y="79"/>
                </a:moveTo>
                <a:lnTo>
                  <a:pt x="4" y="77"/>
                </a:lnTo>
                <a:lnTo>
                  <a:pt x="5" y="76"/>
                </a:lnTo>
                <a:lnTo>
                  <a:pt x="9" y="86"/>
                </a:lnTo>
                <a:lnTo>
                  <a:pt x="5" y="76"/>
                </a:lnTo>
                <a:lnTo>
                  <a:pt x="7" y="75"/>
                </a:lnTo>
                <a:lnTo>
                  <a:pt x="9" y="75"/>
                </a:lnTo>
                <a:lnTo>
                  <a:pt x="14" y="87"/>
                </a:lnTo>
                <a:lnTo>
                  <a:pt x="24" y="74"/>
                </a:lnTo>
                <a:lnTo>
                  <a:pt x="17" y="29"/>
                </a:lnTo>
                <a:lnTo>
                  <a:pt x="9" y="74"/>
                </a:lnTo>
                <a:lnTo>
                  <a:pt x="9" y="75"/>
                </a:lnTo>
                <a:lnTo>
                  <a:pt x="7" y="75"/>
                </a:lnTo>
                <a:lnTo>
                  <a:pt x="5" y="76"/>
                </a:lnTo>
                <a:lnTo>
                  <a:pt x="5" y="76"/>
                </a:lnTo>
                <a:lnTo>
                  <a:pt x="4" y="77"/>
                </a:lnTo>
                <a:lnTo>
                  <a:pt x="1" y="79"/>
                </a:lnTo>
                <a:lnTo>
                  <a:pt x="0" y="77"/>
                </a:lnTo>
                <a:lnTo>
                  <a:pt x="0" y="75"/>
                </a:lnTo>
                <a:lnTo>
                  <a:pt x="13" y="0"/>
                </a:lnTo>
                <a:lnTo>
                  <a:pt x="21" y="1"/>
                </a:lnTo>
                <a:lnTo>
                  <a:pt x="33" y="76"/>
                </a:lnTo>
                <a:lnTo>
                  <a:pt x="13" y="105"/>
                </a:lnTo>
                <a:lnTo>
                  <a:pt x="1" y="79"/>
                </a:lnTo>
                <a:lnTo>
                  <a:pt x="1" y="79"/>
                </a:lnTo>
                <a:close/>
                <a:moveTo>
                  <a:pt x="5" y="75"/>
                </a:move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close/>
                <a:moveTo>
                  <a:pt x="19" y="16"/>
                </a:moveTo>
                <a:lnTo>
                  <a:pt x="29" y="75"/>
                </a:lnTo>
                <a:lnTo>
                  <a:pt x="18" y="5"/>
                </a:lnTo>
                <a:lnTo>
                  <a:pt x="17" y="5"/>
                </a:lnTo>
                <a:lnTo>
                  <a:pt x="8" y="58"/>
                </a:lnTo>
                <a:lnTo>
                  <a:pt x="16" y="16"/>
                </a:lnTo>
                <a:lnTo>
                  <a:pt x="19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3799"/>
          <p:cNvSpPr>
            <a:spLocks noEditPoints="1"/>
          </p:cNvSpPr>
          <p:nvPr/>
        </p:nvSpPr>
        <p:spPr bwMode="auto">
          <a:xfrm>
            <a:off x="7867179" y="5237998"/>
            <a:ext cx="447677" cy="684088"/>
          </a:xfrm>
          <a:custGeom>
            <a:avLst/>
            <a:gdLst>
              <a:gd name="T0" fmla="*/ 12 w 81"/>
              <a:gd name="T1" fmla="*/ 101 h 124"/>
              <a:gd name="T2" fmla="*/ 0 w 81"/>
              <a:gd name="T3" fmla="*/ 56 h 124"/>
              <a:gd name="T4" fmla="*/ 0 w 81"/>
              <a:gd name="T5" fmla="*/ 56 h 124"/>
              <a:gd name="T6" fmla="*/ 0 w 81"/>
              <a:gd name="T7" fmla="*/ 46 h 124"/>
              <a:gd name="T8" fmla="*/ 0 w 81"/>
              <a:gd name="T9" fmla="*/ 46 h 124"/>
              <a:gd name="T10" fmla="*/ 51 w 81"/>
              <a:gd name="T11" fmla="*/ 0 h 124"/>
              <a:gd name="T12" fmla="*/ 51 w 81"/>
              <a:gd name="T13" fmla="*/ 0 h 124"/>
              <a:gd name="T14" fmla="*/ 75 w 81"/>
              <a:gd name="T15" fmla="*/ 17 h 124"/>
              <a:gd name="T16" fmla="*/ 75 w 81"/>
              <a:gd name="T17" fmla="*/ 17 h 124"/>
              <a:gd name="T18" fmla="*/ 81 w 81"/>
              <a:gd name="T19" fmla="*/ 58 h 124"/>
              <a:gd name="T20" fmla="*/ 81 w 81"/>
              <a:gd name="T21" fmla="*/ 58 h 124"/>
              <a:gd name="T22" fmla="*/ 40 w 81"/>
              <a:gd name="T23" fmla="*/ 124 h 124"/>
              <a:gd name="T24" fmla="*/ 40 w 81"/>
              <a:gd name="T25" fmla="*/ 124 h 124"/>
              <a:gd name="T26" fmla="*/ 12 w 81"/>
              <a:gd name="T27" fmla="*/ 101 h 124"/>
              <a:gd name="T28" fmla="*/ 4 w 81"/>
              <a:gd name="T29" fmla="*/ 47 h 124"/>
              <a:gd name="T30" fmla="*/ 4 w 81"/>
              <a:gd name="T31" fmla="*/ 56 h 124"/>
              <a:gd name="T32" fmla="*/ 4 w 81"/>
              <a:gd name="T33" fmla="*/ 56 h 124"/>
              <a:gd name="T34" fmla="*/ 16 w 81"/>
              <a:gd name="T35" fmla="*/ 99 h 124"/>
              <a:gd name="T36" fmla="*/ 16 w 81"/>
              <a:gd name="T37" fmla="*/ 99 h 124"/>
              <a:gd name="T38" fmla="*/ 40 w 81"/>
              <a:gd name="T39" fmla="*/ 120 h 124"/>
              <a:gd name="T40" fmla="*/ 40 w 81"/>
              <a:gd name="T41" fmla="*/ 120 h 124"/>
              <a:gd name="T42" fmla="*/ 66 w 81"/>
              <a:gd name="T43" fmla="*/ 101 h 124"/>
              <a:gd name="T44" fmla="*/ 66 w 81"/>
              <a:gd name="T45" fmla="*/ 101 h 124"/>
              <a:gd name="T46" fmla="*/ 77 w 81"/>
              <a:gd name="T47" fmla="*/ 58 h 124"/>
              <a:gd name="T48" fmla="*/ 77 w 81"/>
              <a:gd name="T49" fmla="*/ 58 h 124"/>
              <a:gd name="T50" fmla="*/ 71 w 81"/>
              <a:gd name="T51" fmla="*/ 19 h 124"/>
              <a:gd name="T52" fmla="*/ 71 w 81"/>
              <a:gd name="T53" fmla="*/ 19 h 124"/>
              <a:gd name="T54" fmla="*/ 51 w 81"/>
              <a:gd name="T55" fmla="*/ 4 h 124"/>
              <a:gd name="T56" fmla="*/ 51 w 81"/>
              <a:gd name="T57" fmla="*/ 4 h 124"/>
              <a:gd name="T58" fmla="*/ 4 w 81"/>
              <a:gd name="T59" fmla="*/ 4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" h="124">
                <a:moveTo>
                  <a:pt x="12" y="101"/>
                </a:moveTo>
                <a:cubicBezTo>
                  <a:pt x="5" y="88"/>
                  <a:pt x="0" y="72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3"/>
                  <a:pt x="0" y="49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5" y="13"/>
                  <a:pt x="29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62" y="0"/>
                  <a:pt x="70" y="7"/>
                  <a:pt x="75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8"/>
                  <a:pt x="81" y="42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91"/>
                  <a:pt x="64" y="124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29" y="124"/>
                  <a:pt x="20" y="114"/>
                  <a:pt x="12" y="101"/>
                </a:cubicBezTo>
                <a:close/>
                <a:moveTo>
                  <a:pt x="4" y="47"/>
                </a:moveTo>
                <a:cubicBezTo>
                  <a:pt x="4" y="50"/>
                  <a:pt x="4" y="53"/>
                  <a:pt x="4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71"/>
                  <a:pt x="8" y="87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23" y="112"/>
                  <a:pt x="32" y="120"/>
                  <a:pt x="4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0" y="120"/>
                  <a:pt x="59" y="113"/>
                  <a:pt x="66" y="101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73" y="89"/>
                  <a:pt x="77" y="74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42"/>
                  <a:pt x="75" y="28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9"/>
                  <a:pt x="60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30" y="4"/>
                  <a:pt x="9" y="15"/>
                  <a:pt x="4" y="4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3800"/>
          <p:cNvSpPr>
            <a:spLocks noEditPoints="1"/>
          </p:cNvSpPr>
          <p:nvPr/>
        </p:nvSpPr>
        <p:spPr bwMode="auto">
          <a:xfrm>
            <a:off x="7857119" y="5227938"/>
            <a:ext cx="467797" cy="704208"/>
          </a:xfrm>
          <a:custGeom>
            <a:avLst/>
            <a:gdLst>
              <a:gd name="T0" fmla="*/ 12 w 85"/>
              <a:gd name="T1" fmla="*/ 104 h 128"/>
              <a:gd name="T2" fmla="*/ 0 w 85"/>
              <a:gd name="T3" fmla="*/ 48 h 128"/>
              <a:gd name="T4" fmla="*/ 52 w 85"/>
              <a:gd name="T5" fmla="*/ 0 h 128"/>
              <a:gd name="T6" fmla="*/ 53 w 85"/>
              <a:gd name="T7" fmla="*/ 0 h 128"/>
              <a:gd name="T8" fmla="*/ 78 w 85"/>
              <a:gd name="T9" fmla="*/ 19 h 128"/>
              <a:gd name="T10" fmla="*/ 42 w 85"/>
              <a:gd name="T11" fmla="*/ 128 h 128"/>
              <a:gd name="T12" fmla="*/ 42 w 85"/>
              <a:gd name="T13" fmla="*/ 124 h 128"/>
              <a:gd name="T14" fmla="*/ 42 w 85"/>
              <a:gd name="T15" fmla="*/ 124 h 128"/>
              <a:gd name="T16" fmla="*/ 42 w 85"/>
              <a:gd name="T17" fmla="*/ 124 h 128"/>
              <a:gd name="T18" fmla="*/ 18 w 85"/>
              <a:gd name="T19" fmla="*/ 106 h 128"/>
              <a:gd name="T20" fmla="*/ 50 w 85"/>
              <a:gd name="T21" fmla="*/ 123 h 128"/>
              <a:gd name="T22" fmla="*/ 50 w 85"/>
              <a:gd name="T23" fmla="*/ 123 h 128"/>
              <a:gd name="T24" fmla="*/ 50 w 85"/>
              <a:gd name="T25" fmla="*/ 123 h 128"/>
              <a:gd name="T26" fmla="*/ 50 w 85"/>
              <a:gd name="T27" fmla="*/ 123 h 128"/>
              <a:gd name="T28" fmla="*/ 70 w 85"/>
              <a:gd name="T29" fmla="*/ 104 h 128"/>
              <a:gd name="T30" fmla="*/ 66 w 85"/>
              <a:gd name="T31" fmla="*/ 102 h 128"/>
              <a:gd name="T32" fmla="*/ 77 w 85"/>
              <a:gd name="T33" fmla="*/ 60 h 128"/>
              <a:gd name="T34" fmla="*/ 77 w 85"/>
              <a:gd name="T35" fmla="*/ 60 h 128"/>
              <a:gd name="T36" fmla="*/ 71 w 85"/>
              <a:gd name="T37" fmla="*/ 22 h 128"/>
              <a:gd name="T38" fmla="*/ 53 w 85"/>
              <a:gd name="T39" fmla="*/ 8 h 128"/>
              <a:gd name="T40" fmla="*/ 8 w 85"/>
              <a:gd name="T41" fmla="*/ 58 h 128"/>
              <a:gd name="T42" fmla="*/ 8 w 85"/>
              <a:gd name="T43" fmla="*/ 58 h 128"/>
              <a:gd name="T44" fmla="*/ 19 w 85"/>
              <a:gd name="T45" fmla="*/ 100 h 128"/>
              <a:gd name="T46" fmla="*/ 42 w 85"/>
              <a:gd name="T47" fmla="*/ 120 h 128"/>
              <a:gd name="T48" fmla="*/ 42 w 85"/>
              <a:gd name="T49" fmla="*/ 120 h 128"/>
              <a:gd name="T50" fmla="*/ 16 w 85"/>
              <a:gd name="T51" fmla="*/ 102 h 128"/>
              <a:gd name="T52" fmla="*/ 78 w 85"/>
              <a:gd name="T53" fmla="*/ 85 h 128"/>
              <a:gd name="T54" fmla="*/ 78 w 85"/>
              <a:gd name="T55" fmla="*/ 85 h 128"/>
              <a:gd name="T56" fmla="*/ 78 w 85"/>
              <a:gd name="T57" fmla="*/ 84 h 128"/>
              <a:gd name="T58" fmla="*/ 81 w 85"/>
              <a:gd name="T59" fmla="*/ 61 h 128"/>
              <a:gd name="T60" fmla="*/ 81 w 85"/>
              <a:gd name="T61" fmla="*/ 60 h 128"/>
              <a:gd name="T62" fmla="*/ 81 w 85"/>
              <a:gd name="T63" fmla="*/ 60 h 128"/>
              <a:gd name="T64" fmla="*/ 4 w 85"/>
              <a:gd name="T65" fmla="*/ 59 h 128"/>
              <a:gd name="T66" fmla="*/ 4 w 85"/>
              <a:gd name="T67" fmla="*/ 59 h 128"/>
              <a:gd name="T68" fmla="*/ 4 w 85"/>
              <a:gd name="T69" fmla="*/ 58 h 128"/>
              <a:gd name="T70" fmla="*/ 4 w 85"/>
              <a:gd name="T71" fmla="*/ 58 h 128"/>
              <a:gd name="T72" fmla="*/ 11 w 85"/>
              <a:gd name="T73" fmla="*/ 29 h 128"/>
              <a:gd name="T74" fmla="*/ 11 w 85"/>
              <a:gd name="T75" fmla="*/ 29 h 128"/>
              <a:gd name="T76" fmla="*/ 11 w 85"/>
              <a:gd name="T77" fmla="*/ 28 h 128"/>
              <a:gd name="T78" fmla="*/ 11 w 85"/>
              <a:gd name="T79" fmla="*/ 28 h 128"/>
              <a:gd name="T80" fmla="*/ 11 w 85"/>
              <a:gd name="T81" fmla="*/ 27 h 128"/>
              <a:gd name="T82" fmla="*/ 11 w 85"/>
              <a:gd name="T83" fmla="*/ 27 h 128"/>
              <a:gd name="T84" fmla="*/ 12 w 85"/>
              <a:gd name="T85" fmla="*/ 26 h 128"/>
              <a:gd name="T86" fmla="*/ 12 w 85"/>
              <a:gd name="T87" fmla="*/ 26 h 128"/>
              <a:gd name="T88" fmla="*/ 12 w 85"/>
              <a:gd name="T89" fmla="*/ 26 h 128"/>
              <a:gd name="T90" fmla="*/ 65 w 85"/>
              <a:gd name="T91" fmla="*/ 8 h 128"/>
              <a:gd name="T92" fmla="*/ 53 w 85"/>
              <a:gd name="T93" fmla="*/ 4 h 128"/>
              <a:gd name="T94" fmla="*/ 52 w 85"/>
              <a:gd name="T95" fmla="*/ 4 h 128"/>
              <a:gd name="T96" fmla="*/ 65 w 85"/>
              <a:gd name="T97" fmla="*/ 8 h 128"/>
              <a:gd name="T98" fmla="*/ 65 w 85"/>
              <a:gd name="T99" fmla="*/ 8 h 128"/>
              <a:gd name="T100" fmla="*/ 65 w 85"/>
              <a:gd name="T101" fmla="*/ 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128">
                <a:moveTo>
                  <a:pt x="12" y="104"/>
                </a:moveTo>
                <a:cubicBezTo>
                  <a:pt x="14" y="103"/>
                  <a:pt x="14" y="103"/>
                  <a:pt x="14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91"/>
                  <a:pt x="0" y="74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0" y="51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5" y="14"/>
                  <a:pt x="30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5" y="0"/>
                  <a:pt x="74" y="8"/>
                  <a:pt x="78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83" y="29"/>
                  <a:pt x="85" y="44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93"/>
                  <a:pt x="68" y="127"/>
                  <a:pt x="42" y="128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0" y="128"/>
                  <a:pt x="20" y="118"/>
                  <a:pt x="12" y="104"/>
                </a:cubicBezTo>
                <a:close/>
                <a:moveTo>
                  <a:pt x="42" y="124"/>
                </a:move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lose/>
                <a:moveTo>
                  <a:pt x="42" y="124"/>
                </a:moveTo>
                <a:cubicBezTo>
                  <a:pt x="34" y="124"/>
                  <a:pt x="25" y="117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25" y="117"/>
                  <a:pt x="34" y="124"/>
                  <a:pt x="42" y="124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70" y="104"/>
                </a:moveTo>
                <a:cubicBezTo>
                  <a:pt x="64" y="113"/>
                  <a:pt x="58" y="120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63" y="118"/>
                  <a:pt x="73" y="103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6" y="92"/>
                  <a:pt x="73" y="99"/>
                  <a:pt x="70" y="104"/>
                </a:cubicBezTo>
                <a:close/>
                <a:moveTo>
                  <a:pt x="42" y="120"/>
                </a:moveTo>
                <a:cubicBezTo>
                  <a:pt x="42" y="120"/>
                  <a:pt x="42" y="120"/>
                  <a:pt x="42" y="120"/>
                </a:cubicBezTo>
                <a:cubicBezTo>
                  <a:pt x="51" y="120"/>
                  <a:pt x="60" y="114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73" y="91"/>
                  <a:pt x="77" y="75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44"/>
                  <a:pt x="75" y="31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67" y="13"/>
                  <a:pt x="61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33" y="8"/>
                  <a:pt x="13" y="1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2"/>
                  <a:pt x="8" y="55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72"/>
                  <a:pt x="12" y="88"/>
                  <a:pt x="19" y="100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26" y="113"/>
                  <a:pt x="35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lose/>
                <a:moveTo>
                  <a:pt x="16" y="102"/>
                </a:move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lose/>
                <a:moveTo>
                  <a:pt x="78" y="85"/>
                </a:moveTo>
                <a:cubicBezTo>
                  <a:pt x="78" y="85"/>
                  <a:pt x="78" y="85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5"/>
                  <a:pt x="78" y="85"/>
                </a:cubicBezTo>
                <a:close/>
                <a:moveTo>
                  <a:pt x="78" y="84"/>
                </a:move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lose/>
                <a:moveTo>
                  <a:pt x="81" y="60"/>
                </a:moveTo>
                <a:cubicBezTo>
                  <a:pt x="81" y="46"/>
                  <a:pt x="80" y="33"/>
                  <a:pt x="7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80" y="33"/>
                  <a:pt x="81" y="46"/>
                  <a:pt x="81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0"/>
                  <a:pt x="81" y="60"/>
                  <a:pt x="81" y="60"/>
                </a:cubicBezTo>
                <a:close/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lose/>
                <a:moveTo>
                  <a:pt x="4" y="58"/>
                </a:move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1" y="27"/>
                </a:cubicBezTo>
                <a:close/>
                <a:moveTo>
                  <a:pt x="12" y="27"/>
                </a:moveTo>
                <a:cubicBezTo>
                  <a:pt x="12" y="27"/>
                  <a:pt x="12" y="27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12" y="26"/>
                </a:moveTo>
                <a:cubicBezTo>
                  <a:pt x="22" y="10"/>
                  <a:pt x="3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7" y="4"/>
                  <a:pt x="61" y="5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1" y="5"/>
                  <a:pt x="5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37" y="4"/>
                  <a:pt x="22" y="10"/>
                  <a:pt x="12" y="26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3801"/>
          <p:cNvSpPr/>
          <p:nvPr/>
        </p:nvSpPr>
        <p:spPr bwMode="auto">
          <a:xfrm>
            <a:off x="7444654" y="4976435"/>
            <a:ext cx="553307" cy="352104"/>
          </a:xfrm>
          <a:custGeom>
            <a:avLst/>
            <a:gdLst>
              <a:gd name="T0" fmla="*/ 22 w 100"/>
              <a:gd name="T1" fmla="*/ 61 h 64"/>
              <a:gd name="T2" fmla="*/ 0 w 100"/>
              <a:gd name="T3" fmla="*/ 13 h 64"/>
              <a:gd name="T4" fmla="*/ 0 w 100"/>
              <a:gd name="T5" fmla="*/ 13 h 64"/>
              <a:gd name="T6" fmla="*/ 1 w 100"/>
              <a:gd name="T7" fmla="*/ 9 h 64"/>
              <a:gd name="T8" fmla="*/ 1 w 100"/>
              <a:gd name="T9" fmla="*/ 9 h 64"/>
              <a:gd name="T10" fmla="*/ 5 w 100"/>
              <a:gd name="T11" fmla="*/ 0 h 64"/>
              <a:gd name="T12" fmla="*/ 9 w 100"/>
              <a:gd name="T13" fmla="*/ 2 h 64"/>
              <a:gd name="T14" fmla="*/ 5 w 100"/>
              <a:gd name="T15" fmla="*/ 10 h 64"/>
              <a:gd name="T16" fmla="*/ 4 w 100"/>
              <a:gd name="T17" fmla="*/ 13 h 64"/>
              <a:gd name="T18" fmla="*/ 4 w 100"/>
              <a:gd name="T19" fmla="*/ 13 h 64"/>
              <a:gd name="T20" fmla="*/ 25 w 100"/>
              <a:gd name="T21" fmla="*/ 58 h 64"/>
              <a:gd name="T22" fmla="*/ 25 w 100"/>
              <a:gd name="T23" fmla="*/ 58 h 64"/>
              <a:gd name="T24" fmla="*/ 42 w 100"/>
              <a:gd name="T25" fmla="*/ 60 h 64"/>
              <a:gd name="T26" fmla="*/ 42 w 100"/>
              <a:gd name="T27" fmla="*/ 60 h 64"/>
              <a:gd name="T28" fmla="*/ 100 w 100"/>
              <a:gd name="T29" fmla="*/ 55 h 64"/>
              <a:gd name="T30" fmla="*/ 100 w 100"/>
              <a:gd name="T31" fmla="*/ 55 h 64"/>
              <a:gd name="T32" fmla="*/ 100 w 100"/>
              <a:gd name="T33" fmla="*/ 59 h 64"/>
              <a:gd name="T34" fmla="*/ 42 w 100"/>
              <a:gd name="T35" fmla="*/ 64 h 64"/>
              <a:gd name="T36" fmla="*/ 42 w 100"/>
              <a:gd name="T37" fmla="*/ 64 h 64"/>
              <a:gd name="T38" fmla="*/ 22 w 100"/>
              <a:gd name="T3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0" h="64">
                <a:moveTo>
                  <a:pt x="22" y="61"/>
                </a:moveTo>
                <a:cubicBezTo>
                  <a:pt x="15" y="54"/>
                  <a:pt x="0" y="26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5" y="0"/>
                  <a:pt x="5" y="0"/>
                  <a:pt x="5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23"/>
                  <a:pt x="19" y="52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9"/>
                  <a:pt x="33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64" y="60"/>
                  <a:pt x="100" y="55"/>
                  <a:pt x="100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59"/>
                  <a:pt x="65" y="64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3" y="64"/>
                  <a:pt x="26" y="64"/>
                  <a:pt x="22" y="6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3802"/>
          <p:cNvSpPr>
            <a:spLocks noEditPoints="1"/>
          </p:cNvSpPr>
          <p:nvPr/>
        </p:nvSpPr>
        <p:spPr bwMode="auto">
          <a:xfrm>
            <a:off x="7434594" y="4961347"/>
            <a:ext cx="573427" cy="382285"/>
          </a:xfrm>
          <a:custGeom>
            <a:avLst/>
            <a:gdLst>
              <a:gd name="T0" fmla="*/ 24 w 104"/>
              <a:gd name="T1" fmla="*/ 64 h 69"/>
              <a:gd name="T2" fmla="*/ 0 w 104"/>
              <a:gd name="T3" fmla="*/ 16 h 69"/>
              <a:gd name="T4" fmla="*/ 1 w 104"/>
              <a:gd name="T5" fmla="*/ 11 h 69"/>
              <a:gd name="T6" fmla="*/ 6 w 104"/>
              <a:gd name="T7" fmla="*/ 0 h 69"/>
              <a:gd name="T8" fmla="*/ 8 w 104"/>
              <a:gd name="T9" fmla="*/ 14 h 69"/>
              <a:gd name="T10" fmla="*/ 8 w 104"/>
              <a:gd name="T11" fmla="*/ 16 h 69"/>
              <a:gd name="T12" fmla="*/ 8 w 104"/>
              <a:gd name="T13" fmla="*/ 16 h 69"/>
              <a:gd name="T14" fmla="*/ 8 w 104"/>
              <a:gd name="T15" fmla="*/ 16 h 69"/>
              <a:gd name="T16" fmla="*/ 28 w 104"/>
              <a:gd name="T17" fmla="*/ 59 h 69"/>
              <a:gd name="T18" fmla="*/ 29 w 104"/>
              <a:gd name="T19" fmla="*/ 60 h 69"/>
              <a:gd name="T20" fmla="*/ 32 w 104"/>
              <a:gd name="T21" fmla="*/ 60 h 69"/>
              <a:gd name="T22" fmla="*/ 42 w 104"/>
              <a:gd name="T23" fmla="*/ 61 h 69"/>
              <a:gd name="T24" fmla="*/ 44 w 104"/>
              <a:gd name="T25" fmla="*/ 61 h 69"/>
              <a:gd name="T26" fmla="*/ 44 w 104"/>
              <a:gd name="T27" fmla="*/ 61 h 69"/>
              <a:gd name="T28" fmla="*/ 102 w 104"/>
              <a:gd name="T29" fmla="*/ 56 h 69"/>
              <a:gd name="T30" fmla="*/ 103 w 104"/>
              <a:gd name="T31" fmla="*/ 56 h 69"/>
              <a:gd name="T32" fmla="*/ 102 w 104"/>
              <a:gd name="T33" fmla="*/ 64 h 69"/>
              <a:gd name="T34" fmla="*/ 102 w 104"/>
              <a:gd name="T35" fmla="*/ 64 h 69"/>
              <a:gd name="T36" fmla="*/ 101 w 104"/>
              <a:gd name="T37" fmla="*/ 65 h 69"/>
              <a:gd name="T38" fmla="*/ 96 w 104"/>
              <a:gd name="T39" fmla="*/ 65 h 69"/>
              <a:gd name="T40" fmla="*/ 82 w 104"/>
              <a:gd name="T41" fmla="*/ 67 h 69"/>
              <a:gd name="T42" fmla="*/ 44 w 104"/>
              <a:gd name="T43" fmla="*/ 69 h 69"/>
              <a:gd name="T44" fmla="*/ 44 w 104"/>
              <a:gd name="T45" fmla="*/ 65 h 69"/>
              <a:gd name="T46" fmla="*/ 77 w 104"/>
              <a:gd name="T47" fmla="*/ 63 h 69"/>
              <a:gd name="T48" fmla="*/ 44 w 104"/>
              <a:gd name="T49" fmla="*/ 65 h 69"/>
              <a:gd name="T50" fmla="*/ 43 w 104"/>
              <a:gd name="T51" fmla="*/ 65 h 69"/>
              <a:gd name="T52" fmla="*/ 44 w 104"/>
              <a:gd name="T53" fmla="*/ 65 h 69"/>
              <a:gd name="T54" fmla="*/ 28 w 104"/>
              <a:gd name="T55" fmla="*/ 64 h 69"/>
              <a:gd name="T56" fmla="*/ 36 w 104"/>
              <a:gd name="T57" fmla="*/ 65 h 69"/>
              <a:gd name="T58" fmla="*/ 26 w 104"/>
              <a:gd name="T59" fmla="*/ 62 h 69"/>
              <a:gd name="T60" fmla="*/ 26 w 104"/>
              <a:gd name="T61" fmla="*/ 62 h 69"/>
              <a:gd name="T62" fmla="*/ 23 w 104"/>
              <a:gd name="T63" fmla="*/ 59 h 69"/>
              <a:gd name="T64" fmla="*/ 26 w 104"/>
              <a:gd name="T65" fmla="*/ 62 h 69"/>
              <a:gd name="T66" fmla="*/ 88 w 104"/>
              <a:gd name="T67" fmla="*/ 62 h 69"/>
              <a:gd name="T68" fmla="*/ 92 w 104"/>
              <a:gd name="T69" fmla="*/ 62 h 69"/>
              <a:gd name="T70" fmla="*/ 98 w 104"/>
              <a:gd name="T71" fmla="*/ 61 h 69"/>
              <a:gd name="T72" fmla="*/ 100 w 104"/>
              <a:gd name="T73" fmla="*/ 61 h 69"/>
              <a:gd name="T74" fmla="*/ 98 w 104"/>
              <a:gd name="T75" fmla="*/ 61 h 69"/>
              <a:gd name="T76" fmla="*/ 23 w 104"/>
              <a:gd name="T77" fmla="*/ 59 h 69"/>
              <a:gd name="T78" fmla="*/ 23 w 104"/>
              <a:gd name="T79" fmla="*/ 5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" h="69">
                <a:moveTo>
                  <a:pt x="23" y="65"/>
                </a:moveTo>
                <a:cubicBezTo>
                  <a:pt x="24" y="64"/>
                  <a:pt x="24" y="64"/>
                  <a:pt x="24" y="64"/>
                </a:cubicBezTo>
                <a:cubicBezTo>
                  <a:pt x="23" y="65"/>
                  <a:pt x="23" y="65"/>
                  <a:pt x="23" y="65"/>
                </a:cubicBezTo>
                <a:cubicBezTo>
                  <a:pt x="15" y="57"/>
                  <a:pt x="1" y="30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6" y="0"/>
                  <a:pt x="6" y="0"/>
                  <a:pt x="6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6"/>
                  <a:pt x="23" y="55"/>
                  <a:pt x="28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59"/>
                  <a:pt x="29" y="60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30" y="60"/>
                  <a:pt x="31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5" y="61"/>
                  <a:pt x="38" y="61"/>
                  <a:pt x="42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1"/>
                  <a:pt x="43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66" y="61"/>
                  <a:pt x="101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0" y="65"/>
                  <a:pt x="98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3" y="66"/>
                  <a:pt x="88" y="66"/>
                  <a:pt x="82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70" y="68"/>
                  <a:pt x="55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35" y="69"/>
                  <a:pt x="28" y="69"/>
                  <a:pt x="23" y="65"/>
                </a:cubicBezTo>
                <a:close/>
                <a:moveTo>
                  <a:pt x="44" y="65"/>
                </a:moveTo>
                <a:cubicBezTo>
                  <a:pt x="54" y="65"/>
                  <a:pt x="67" y="64"/>
                  <a:pt x="77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4"/>
                  <a:pt x="5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4" y="65"/>
                  <a:pt x="44" y="65"/>
                </a:cubicBezTo>
                <a:close/>
                <a:moveTo>
                  <a:pt x="36" y="65"/>
                </a:moveTo>
                <a:cubicBezTo>
                  <a:pt x="33" y="64"/>
                  <a:pt x="30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30" y="64"/>
                  <a:pt x="33" y="64"/>
                  <a:pt x="36" y="65"/>
                </a:cubicBezTo>
                <a:close/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2"/>
                  <a:pt x="24" y="60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4" y="60"/>
                  <a:pt x="25" y="61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88" y="62"/>
                </a:moveTo>
                <a:cubicBezTo>
                  <a:pt x="89" y="62"/>
                  <a:pt x="91" y="62"/>
                  <a:pt x="92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91" y="62"/>
                  <a:pt x="89" y="62"/>
                  <a:pt x="88" y="62"/>
                </a:cubicBezTo>
                <a:close/>
                <a:moveTo>
                  <a:pt x="98" y="61"/>
                </a:moveTo>
                <a:cubicBezTo>
                  <a:pt x="99" y="61"/>
                  <a:pt x="99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1"/>
                  <a:pt x="99" y="61"/>
                  <a:pt x="98" y="61"/>
                </a:cubicBez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3803"/>
          <p:cNvSpPr/>
          <p:nvPr/>
        </p:nvSpPr>
        <p:spPr bwMode="auto">
          <a:xfrm>
            <a:off x="7459746" y="4906014"/>
            <a:ext cx="85513" cy="100601"/>
          </a:xfrm>
          <a:custGeom>
            <a:avLst/>
            <a:gdLst>
              <a:gd name="T0" fmla="*/ 4 w 15"/>
              <a:gd name="T1" fmla="*/ 18 h 18"/>
              <a:gd name="T2" fmla="*/ 0 w 15"/>
              <a:gd name="T3" fmla="*/ 12 h 18"/>
              <a:gd name="T4" fmla="*/ 0 w 15"/>
              <a:gd name="T5" fmla="*/ 12 h 18"/>
              <a:gd name="T6" fmla="*/ 1 w 15"/>
              <a:gd name="T7" fmla="*/ 8 h 18"/>
              <a:gd name="T8" fmla="*/ 1 w 15"/>
              <a:gd name="T9" fmla="*/ 8 h 18"/>
              <a:gd name="T10" fmla="*/ 7 w 15"/>
              <a:gd name="T11" fmla="*/ 0 h 18"/>
              <a:gd name="T12" fmla="*/ 7 w 15"/>
              <a:gd name="T13" fmla="*/ 0 h 18"/>
              <a:gd name="T14" fmla="*/ 9 w 15"/>
              <a:gd name="T15" fmla="*/ 3 h 18"/>
              <a:gd name="T16" fmla="*/ 8 w 15"/>
              <a:gd name="T17" fmla="*/ 4 h 18"/>
              <a:gd name="T18" fmla="*/ 8 w 15"/>
              <a:gd name="T19" fmla="*/ 4 h 18"/>
              <a:gd name="T20" fmla="*/ 5 w 15"/>
              <a:gd name="T21" fmla="*/ 10 h 18"/>
              <a:gd name="T22" fmla="*/ 5 w 15"/>
              <a:gd name="T23" fmla="*/ 10 h 18"/>
              <a:gd name="T24" fmla="*/ 4 w 15"/>
              <a:gd name="T25" fmla="*/ 12 h 18"/>
              <a:gd name="T26" fmla="*/ 4 w 15"/>
              <a:gd name="T27" fmla="*/ 12 h 18"/>
              <a:gd name="T28" fmla="*/ 5 w 15"/>
              <a:gd name="T29" fmla="*/ 14 h 18"/>
              <a:gd name="T30" fmla="*/ 5 w 15"/>
              <a:gd name="T31" fmla="*/ 14 h 18"/>
              <a:gd name="T32" fmla="*/ 5 w 15"/>
              <a:gd name="T33" fmla="*/ 14 h 18"/>
              <a:gd name="T34" fmla="*/ 5 w 15"/>
              <a:gd name="T35" fmla="*/ 14 h 18"/>
              <a:gd name="T36" fmla="*/ 14 w 15"/>
              <a:gd name="T37" fmla="*/ 12 h 18"/>
              <a:gd name="T38" fmla="*/ 14 w 15"/>
              <a:gd name="T39" fmla="*/ 12 h 18"/>
              <a:gd name="T40" fmla="*/ 15 w 15"/>
              <a:gd name="T41" fmla="*/ 16 h 18"/>
              <a:gd name="T42" fmla="*/ 5 w 15"/>
              <a:gd name="T43" fmla="*/ 18 h 18"/>
              <a:gd name="T44" fmla="*/ 4 w 15"/>
              <a:gd name="T4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8">
                <a:moveTo>
                  <a:pt x="4" y="18"/>
                </a:moveTo>
                <a:cubicBezTo>
                  <a:pt x="4" y="18"/>
                  <a:pt x="0" y="16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2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6" y="7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6"/>
                  <a:pt x="15" y="16"/>
                  <a:pt x="15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8"/>
                  <a:pt x="4" y="1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3804"/>
          <p:cNvSpPr>
            <a:spLocks noEditPoints="1"/>
          </p:cNvSpPr>
          <p:nvPr/>
        </p:nvSpPr>
        <p:spPr bwMode="auto">
          <a:xfrm>
            <a:off x="7449686" y="4890926"/>
            <a:ext cx="105633" cy="125753"/>
          </a:xfrm>
          <a:custGeom>
            <a:avLst/>
            <a:gdLst>
              <a:gd name="T0" fmla="*/ 6 w 19"/>
              <a:gd name="T1" fmla="*/ 23 h 23"/>
              <a:gd name="T2" fmla="*/ 5 w 19"/>
              <a:gd name="T3" fmla="*/ 23 h 23"/>
              <a:gd name="T4" fmla="*/ 6 w 19"/>
              <a:gd name="T5" fmla="*/ 21 h 23"/>
              <a:gd name="T6" fmla="*/ 7 w 19"/>
              <a:gd name="T7" fmla="*/ 21 h 23"/>
              <a:gd name="T8" fmla="*/ 6 w 19"/>
              <a:gd name="T9" fmla="*/ 21 h 23"/>
              <a:gd name="T10" fmla="*/ 5 w 19"/>
              <a:gd name="T11" fmla="*/ 23 h 23"/>
              <a:gd name="T12" fmla="*/ 5 w 19"/>
              <a:gd name="T13" fmla="*/ 23 h 23"/>
              <a:gd name="T14" fmla="*/ 5 w 19"/>
              <a:gd name="T15" fmla="*/ 23 h 23"/>
              <a:gd name="T16" fmla="*/ 5 w 19"/>
              <a:gd name="T17" fmla="*/ 22 h 23"/>
              <a:gd name="T18" fmla="*/ 5 w 19"/>
              <a:gd name="T19" fmla="*/ 22 h 23"/>
              <a:gd name="T20" fmla="*/ 3 w 19"/>
              <a:gd name="T21" fmla="*/ 21 h 23"/>
              <a:gd name="T22" fmla="*/ 3 w 19"/>
              <a:gd name="T23" fmla="*/ 21 h 23"/>
              <a:gd name="T24" fmla="*/ 0 w 19"/>
              <a:gd name="T25" fmla="*/ 15 h 23"/>
              <a:gd name="T26" fmla="*/ 0 w 19"/>
              <a:gd name="T27" fmla="*/ 15 h 23"/>
              <a:gd name="T28" fmla="*/ 2 w 19"/>
              <a:gd name="T29" fmla="*/ 9 h 23"/>
              <a:gd name="T30" fmla="*/ 2 w 19"/>
              <a:gd name="T31" fmla="*/ 9 h 23"/>
              <a:gd name="T32" fmla="*/ 7 w 19"/>
              <a:gd name="T33" fmla="*/ 2 h 23"/>
              <a:gd name="T34" fmla="*/ 7 w 19"/>
              <a:gd name="T35" fmla="*/ 2 h 23"/>
              <a:gd name="T36" fmla="*/ 9 w 19"/>
              <a:gd name="T37" fmla="*/ 0 h 23"/>
              <a:gd name="T38" fmla="*/ 13 w 19"/>
              <a:gd name="T39" fmla="*/ 5 h 23"/>
              <a:gd name="T40" fmla="*/ 13 w 19"/>
              <a:gd name="T41" fmla="*/ 6 h 23"/>
              <a:gd name="T42" fmla="*/ 13 w 19"/>
              <a:gd name="T43" fmla="*/ 7 h 23"/>
              <a:gd name="T44" fmla="*/ 13 w 19"/>
              <a:gd name="T45" fmla="*/ 7 h 23"/>
              <a:gd name="T46" fmla="*/ 13 w 19"/>
              <a:gd name="T47" fmla="*/ 7 h 23"/>
              <a:gd name="T48" fmla="*/ 13 w 19"/>
              <a:gd name="T49" fmla="*/ 7 h 23"/>
              <a:gd name="T50" fmla="*/ 13 w 19"/>
              <a:gd name="T51" fmla="*/ 7 h 23"/>
              <a:gd name="T52" fmla="*/ 13 w 19"/>
              <a:gd name="T53" fmla="*/ 7 h 23"/>
              <a:gd name="T54" fmla="*/ 13 w 19"/>
              <a:gd name="T55" fmla="*/ 7 h 23"/>
              <a:gd name="T56" fmla="*/ 13 w 19"/>
              <a:gd name="T57" fmla="*/ 8 h 23"/>
              <a:gd name="T58" fmla="*/ 13 w 19"/>
              <a:gd name="T59" fmla="*/ 8 h 23"/>
              <a:gd name="T60" fmla="*/ 12 w 19"/>
              <a:gd name="T61" fmla="*/ 8 h 23"/>
              <a:gd name="T62" fmla="*/ 12 w 19"/>
              <a:gd name="T63" fmla="*/ 8 h 23"/>
              <a:gd name="T64" fmla="*/ 8 w 19"/>
              <a:gd name="T65" fmla="*/ 14 h 23"/>
              <a:gd name="T66" fmla="*/ 8 w 19"/>
              <a:gd name="T67" fmla="*/ 14 h 23"/>
              <a:gd name="T68" fmla="*/ 8 w 19"/>
              <a:gd name="T69" fmla="*/ 15 h 23"/>
              <a:gd name="T70" fmla="*/ 8 w 19"/>
              <a:gd name="T71" fmla="*/ 15 h 23"/>
              <a:gd name="T72" fmla="*/ 15 w 19"/>
              <a:gd name="T73" fmla="*/ 13 h 23"/>
              <a:gd name="T74" fmla="*/ 16 w 19"/>
              <a:gd name="T75" fmla="*/ 13 h 23"/>
              <a:gd name="T76" fmla="*/ 17 w 19"/>
              <a:gd name="T77" fmla="*/ 13 h 23"/>
              <a:gd name="T78" fmla="*/ 19 w 19"/>
              <a:gd name="T79" fmla="*/ 20 h 23"/>
              <a:gd name="T80" fmla="*/ 7 w 19"/>
              <a:gd name="T81" fmla="*/ 23 h 23"/>
              <a:gd name="T82" fmla="*/ 6 w 19"/>
              <a:gd name="T83" fmla="*/ 23 h 23"/>
              <a:gd name="T84" fmla="*/ 7 w 19"/>
              <a:gd name="T85" fmla="*/ 19 h 23"/>
              <a:gd name="T86" fmla="*/ 14 w 19"/>
              <a:gd name="T87" fmla="*/ 17 h 23"/>
              <a:gd name="T88" fmla="*/ 14 w 19"/>
              <a:gd name="T89" fmla="*/ 17 h 23"/>
              <a:gd name="T90" fmla="*/ 7 w 19"/>
              <a:gd name="T91" fmla="*/ 19 h 23"/>
              <a:gd name="T92" fmla="*/ 7 w 19"/>
              <a:gd name="T93" fmla="*/ 19 h 23"/>
              <a:gd name="T94" fmla="*/ 6 w 19"/>
              <a:gd name="T95" fmla="*/ 19 h 23"/>
              <a:gd name="T96" fmla="*/ 5 w 19"/>
              <a:gd name="T97" fmla="*/ 18 h 23"/>
              <a:gd name="T98" fmla="*/ 5 w 19"/>
              <a:gd name="T99" fmla="*/ 18 h 23"/>
              <a:gd name="T100" fmla="*/ 5 w 19"/>
              <a:gd name="T101" fmla="*/ 17 h 23"/>
              <a:gd name="T102" fmla="*/ 5 w 19"/>
              <a:gd name="T103" fmla="*/ 17 h 23"/>
              <a:gd name="T104" fmla="*/ 6 w 19"/>
              <a:gd name="T105" fmla="*/ 19 h 23"/>
              <a:gd name="T106" fmla="*/ 4 w 19"/>
              <a:gd name="T107" fmla="*/ 15 h 23"/>
              <a:gd name="T108" fmla="*/ 4 w 19"/>
              <a:gd name="T109" fmla="*/ 13 h 23"/>
              <a:gd name="T110" fmla="*/ 4 w 19"/>
              <a:gd name="T111" fmla="*/ 13 h 23"/>
              <a:gd name="T112" fmla="*/ 4 w 19"/>
              <a:gd name="T113" fmla="*/ 15 h 23"/>
              <a:gd name="T114" fmla="*/ 6 w 19"/>
              <a:gd name="T115" fmla="*/ 10 h 23"/>
              <a:gd name="T116" fmla="*/ 7 w 19"/>
              <a:gd name="T117" fmla="*/ 8 h 23"/>
              <a:gd name="T118" fmla="*/ 7 w 19"/>
              <a:gd name="T119" fmla="*/ 8 h 23"/>
              <a:gd name="T120" fmla="*/ 6 w 19"/>
              <a:gd name="T121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" h="23">
                <a:moveTo>
                  <a:pt x="6" y="23"/>
                </a:move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0"/>
                  <a:pt x="0" y="18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3"/>
                  <a:pt x="1" y="11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5" y="4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0"/>
                  <a:pt x="9" y="0"/>
                  <a:pt x="9" y="0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9"/>
                  <a:pt x="10" y="11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9" y="20"/>
                  <a:pt x="19" y="20"/>
                  <a:pt x="19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6" y="23"/>
                  <a:pt x="6" y="23"/>
                </a:cubicBezTo>
                <a:close/>
                <a:moveTo>
                  <a:pt x="7" y="19"/>
                </a:move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lose/>
                <a:moveTo>
                  <a:pt x="6" y="19"/>
                </a:moveTo>
                <a:cubicBezTo>
                  <a:pt x="6" y="19"/>
                  <a:pt x="6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6" y="18"/>
                  <a:pt x="6" y="19"/>
                </a:cubicBezTo>
                <a:close/>
                <a:moveTo>
                  <a:pt x="4" y="15"/>
                </a:move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4"/>
                  <a:pt x="4" y="15"/>
                </a:cubicBezTo>
                <a:close/>
                <a:moveTo>
                  <a:pt x="6" y="10"/>
                </a:moveTo>
                <a:cubicBezTo>
                  <a:pt x="7" y="9"/>
                  <a:pt x="7" y="9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6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55756" y="4433189"/>
            <a:ext cx="1569382" cy="2364128"/>
            <a:chOff x="5955756" y="4433189"/>
            <a:chExt cx="1569382" cy="2364128"/>
          </a:xfrm>
        </p:grpSpPr>
        <p:sp>
          <p:nvSpPr>
            <p:cNvPr id="120" name="Freeform 3737"/>
            <p:cNvSpPr>
              <a:spLocks noEditPoints="1"/>
            </p:cNvSpPr>
            <p:nvPr/>
          </p:nvSpPr>
          <p:spPr bwMode="auto">
            <a:xfrm>
              <a:off x="5965816" y="4619302"/>
              <a:ext cx="603607" cy="658939"/>
            </a:xfrm>
            <a:custGeom>
              <a:avLst/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738"/>
            <p:cNvSpPr>
              <a:spLocks noEditPoints="1"/>
            </p:cNvSpPr>
            <p:nvPr/>
          </p:nvSpPr>
          <p:spPr bwMode="auto">
            <a:xfrm>
              <a:off x="5955756" y="4609242"/>
              <a:ext cx="628759" cy="679060"/>
            </a:xfrm>
            <a:custGeom>
              <a:avLst/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739"/>
            <p:cNvSpPr/>
            <p:nvPr/>
          </p:nvSpPr>
          <p:spPr bwMode="auto">
            <a:xfrm>
              <a:off x="6091569" y="4825533"/>
              <a:ext cx="20120" cy="2012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40"/>
            <p:cNvSpPr>
              <a:spLocks noEditPoints="1"/>
            </p:cNvSpPr>
            <p:nvPr/>
          </p:nvSpPr>
          <p:spPr bwMode="auto">
            <a:xfrm>
              <a:off x="6081509" y="4810445"/>
              <a:ext cx="45272" cy="45272"/>
            </a:xfrm>
            <a:custGeom>
              <a:avLst/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741"/>
            <p:cNvSpPr/>
            <p:nvPr/>
          </p:nvSpPr>
          <p:spPr bwMode="auto">
            <a:xfrm>
              <a:off x="6242471" y="4760144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42"/>
            <p:cNvSpPr>
              <a:spLocks noEditPoints="1"/>
            </p:cNvSpPr>
            <p:nvPr/>
          </p:nvSpPr>
          <p:spPr bwMode="auto">
            <a:xfrm>
              <a:off x="6227379" y="4750084"/>
              <a:ext cx="50301" cy="45272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743"/>
            <p:cNvSpPr>
              <a:spLocks noEditPoints="1"/>
            </p:cNvSpPr>
            <p:nvPr/>
          </p:nvSpPr>
          <p:spPr bwMode="auto">
            <a:xfrm>
              <a:off x="6031208" y="4885894"/>
              <a:ext cx="281683" cy="176054"/>
            </a:xfrm>
            <a:custGeom>
              <a:avLst/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44"/>
            <p:cNvSpPr>
              <a:spLocks noEditPoints="1"/>
            </p:cNvSpPr>
            <p:nvPr/>
          </p:nvSpPr>
          <p:spPr bwMode="auto">
            <a:xfrm>
              <a:off x="6016117" y="4870806"/>
              <a:ext cx="306835" cy="201202"/>
            </a:xfrm>
            <a:custGeom>
              <a:avLst/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45"/>
            <p:cNvSpPr/>
            <p:nvPr/>
          </p:nvSpPr>
          <p:spPr bwMode="auto">
            <a:xfrm>
              <a:off x="6267620" y="4870806"/>
              <a:ext cx="50301" cy="35212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746"/>
            <p:cNvSpPr/>
            <p:nvPr/>
          </p:nvSpPr>
          <p:spPr bwMode="auto">
            <a:xfrm>
              <a:off x="6252531" y="4860745"/>
              <a:ext cx="80481" cy="55332"/>
            </a:xfrm>
            <a:custGeom>
              <a:avLst/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747"/>
            <p:cNvSpPr/>
            <p:nvPr/>
          </p:nvSpPr>
          <p:spPr bwMode="auto">
            <a:xfrm>
              <a:off x="6016117" y="4956315"/>
              <a:ext cx="35212" cy="55332"/>
            </a:xfrm>
            <a:custGeom>
              <a:avLst/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748"/>
            <p:cNvSpPr/>
            <p:nvPr/>
          </p:nvSpPr>
          <p:spPr bwMode="auto">
            <a:xfrm>
              <a:off x="6001028" y="4946255"/>
              <a:ext cx="65392" cy="75452"/>
            </a:xfrm>
            <a:custGeom>
              <a:avLst/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749"/>
            <p:cNvSpPr/>
            <p:nvPr/>
          </p:nvSpPr>
          <p:spPr bwMode="auto">
            <a:xfrm>
              <a:off x="6026177" y="4443249"/>
              <a:ext cx="125753" cy="221323"/>
            </a:xfrm>
            <a:custGeom>
              <a:avLst/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750"/>
            <p:cNvSpPr>
              <a:spLocks noEditPoints="1"/>
            </p:cNvSpPr>
            <p:nvPr/>
          </p:nvSpPr>
          <p:spPr bwMode="auto">
            <a:xfrm>
              <a:off x="6016117" y="4433189"/>
              <a:ext cx="150902" cy="256535"/>
            </a:xfrm>
            <a:custGeom>
              <a:avLst/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751"/>
            <p:cNvSpPr/>
            <p:nvPr/>
          </p:nvSpPr>
          <p:spPr bwMode="auto">
            <a:xfrm>
              <a:off x="6121750" y="4488521"/>
              <a:ext cx="130782" cy="145873"/>
            </a:xfrm>
            <a:custGeom>
              <a:avLst/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752"/>
            <p:cNvSpPr>
              <a:spLocks noEditPoints="1"/>
            </p:cNvSpPr>
            <p:nvPr/>
          </p:nvSpPr>
          <p:spPr bwMode="auto">
            <a:xfrm>
              <a:off x="6106658" y="4473429"/>
              <a:ext cx="155933" cy="181082"/>
            </a:xfrm>
            <a:custGeom>
              <a:avLst/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753"/>
            <p:cNvSpPr/>
            <p:nvPr/>
          </p:nvSpPr>
          <p:spPr bwMode="auto">
            <a:xfrm>
              <a:off x="6338041" y="5237998"/>
              <a:ext cx="50301" cy="65392"/>
            </a:xfrm>
            <a:custGeom>
              <a:avLst/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754"/>
            <p:cNvSpPr/>
            <p:nvPr/>
          </p:nvSpPr>
          <p:spPr bwMode="auto">
            <a:xfrm>
              <a:off x="6322952" y="5227938"/>
              <a:ext cx="85513" cy="85513"/>
            </a:xfrm>
            <a:custGeom>
              <a:avLst/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755"/>
            <p:cNvSpPr>
              <a:spLocks noEditPoints="1"/>
            </p:cNvSpPr>
            <p:nvPr/>
          </p:nvSpPr>
          <p:spPr bwMode="auto">
            <a:xfrm>
              <a:off x="6307860" y="5268179"/>
              <a:ext cx="171022" cy="115693"/>
            </a:xfrm>
            <a:custGeom>
              <a:avLst/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756"/>
            <p:cNvSpPr>
              <a:spLocks noEditPoints="1"/>
            </p:cNvSpPr>
            <p:nvPr/>
          </p:nvSpPr>
          <p:spPr bwMode="auto">
            <a:xfrm>
              <a:off x="6282712" y="5253090"/>
              <a:ext cx="206234" cy="145873"/>
            </a:xfrm>
            <a:custGeom>
              <a:avLst/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757"/>
            <p:cNvSpPr>
              <a:spLocks noEditPoints="1"/>
            </p:cNvSpPr>
            <p:nvPr/>
          </p:nvSpPr>
          <p:spPr bwMode="auto">
            <a:xfrm>
              <a:off x="6378281" y="5313451"/>
              <a:ext cx="241443" cy="427557"/>
            </a:xfrm>
            <a:custGeom>
              <a:avLst/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758"/>
            <p:cNvSpPr>
              <a:spLocks noEditPoints="1"/>
            </p:cNvSpPr>
            <p:nvPr/>
          </p:nvSpPr>
          <p:spPr bwMode="auto">
            <a:xfrm>
              <a:off x="6368221" y="5303391"/>
              <a:ext cx="266595" cy="452705"/>
            </a:xfrm>
            <a:custGeom>
              <a:avLst/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59"/>
            <p:cNvSpPr>
              <a:spLocks noEditPoints="1"/>
            </p:cNvSpPr>
            <p:nvPr/>
          </p:nvSpPr>
          <p:spPr bwMode="auto">
            <a:xfrm>
              <a:off x="6237439" y="5258119"/>
              <a:ext cx="462766" cy="563367"/>
            </a:xfrm>
            <a:custGeom>
              <a:avLst/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760"/>
            <p:cNvSpPr>
              <a:spLocks noEditPoints="1"/>
            </p:cNvSpPr>
            <p:nvPr/>
          </p:nvSpPr>
          <p:spPr bwMode="auto">
            <a:xfrm>
              <a:off x="6222351" y="5248058"/>
              <a:ext cx="487917" cy="583487"/>
            </a:xfrm>
            <a:custGeom>
              <a:avLst/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6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761"/>
            <p:cNvSpPr/>
            <p:nvPr/>
          </p:nvSpPr>
          <p:spPr bwMode="auto">
            <a:xfrm>
              <a:off x="6086538" y="5393932"/>
              <a:ext cx="191142" cy="548278"/>
            </a:xfrm>
            <a:custGeom>
              <a:avLst/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762"/>
            <p:cNvSpPr>
              <a:spLocks noEditPoints="1"/>
            </p:cNvSpPr>
            <p:nvPr/>
          </p:nvSpPr>
          <p:spPr bwMode="auto">
            <a:xfrm>
              <a:off x="6076477" y="5378840"/>
              <a:ext cx="216294" cy="573427"/>
            </a:xfrm>
            <a:custGeom>
              <a:avLst/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63"/>
            <p:cNvSpPr/>
            <p:nvPr/>
          </p:nvSpPr>
          <p:spPr bwMode="auto">
            <a:xfrm>
              <a:off x="6182110" y="5917058"/>
              <a:ext cx="95573" cy="55332"/>
            </a:xfrm>
            <a:custGeom>
              <a:avLst/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764"/>
            <p:cNvSpPr>
              <a:spLocks noEditPoints="1"/>
            </p:cNvSpPr>
            <p:nvPr/>
          </p:nvSpPr>
          <p:spPr bwMode="auto">
            <a:xfrm>
              <a:off x="6161990" y="5906998"/>
              <a:ext cx="135813" cy="80481"/>
            </a:xfrm>
            <a:custGeom>
              <a:avLst/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765"/>
            <p:cNvSpPr/>
            <p:nvPr/>
          </p:nvSpPr>
          <p:spPr bwMode="auto">
            <a:xfrm>
              <a:off x="6448702" y="4760144"/>
              <a:ext cx="417497" cy="518098"/>
            </a:xfrm>
            <a:custGeom>
              <a:avLst/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766"/>
            <p:cNvSpPr>
              <a:spLocks noEditPoints="1"/>
            </p:cNvSpPr>
            <p:nvPr/>
          </p:nvSpPr>
          <p:spPr bwMode="auto">
            <a:xfrm>
              <a:off x="6438642" y="4745052"/>
              <a:ext cx="437617" cy="548278"/>
            </a:xfrm>
            <a:custGeom>
              <a:avLst/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767"/>
            <p:cNvSpPr/>
            <p:nvPr/>
          </p:nvSpPr>
          <p:spPr bwMode="auto">
            <a:xfrm>
              <a:off x="6710265" y="4679663"/>
              <a:ext cx="45272" cy="100601"/>
            </a:xfrm>
            <a:custGeom>
              <a:avLst/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768"/>
            <p:cNvSpPr>
              <a:spLocks noEditPoints="1"/>
            </p:cNvSpPr>
            <p:nvPr/>
          </p:nvSpPr>
          <p:spPr bwMode="auto">
            <a:xfrm>
              <a:off x="6700205" y="4664571"/>
              <a:ext cx="65392" cy="125753"/>
            </a:xfrm>
            <a:custGeom>
              <a:avLst/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769"/>
            <p:cNvSpPr/>
            <p:nvPr/>
          </p:nvSpPr>
          <p:spPr bwMode="auto">
            <a:xfrm>
              <a:off x="6740445" y="4689723"/>
              <a:ext cx="25152" cy="85513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770"/>
            <p:cNvSpPr>
              <a:spLocks noEditPoints="1"/>
            </p:cNvSpPr>
            <p:nvPr/>
          </p:nvSpPr>
          <p:spPr bwMode="auto">
            <a:xfrm>
              <a:off x="6730385" y="4679663"/>
              <a:ext cx="45272" cy="105633"/>
            </a:xfrm>
            <a:custGeom>
              <a:avLst/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771"/>
            <p:cNvSpPr/>
            <p:nvPr/>
          </p:nvSpPr>
          <p:spPr bwMode="auto">
            <a:xfrm>
              <a:off x="6740445" y="4684692"/>
              <a:ext cx="50301" cy="95573"/>
            </a:xfrm>
            <a:custGeom>
              <a:avLst/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772"/>
            <p:cNvSpPr/>
            <p:nvPr/>
          </p:nvSpPr>
          <p:spPr bwMode="auto">
            <a:xfrm>
              <a:off x="6725357" y="4674632"/>
              <a:ext cx="80481" cy="120721"/>
            </a:xfrm>
            <a:custGeom>
              <a:avLst/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773"/>
            <p:cNvSpPr/>
            <p:nvPr/>
          </p:nvSpPr>
          <p:spPr bwMode="auto">
            <a:xfrm>
              <a:off x="6760566" y="4714872"/>
              <a:ext cx="45272" cy="70421"/>
            </a:xfrm>
            <a:custGeom>
              <a:avLst/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774"/>
            <p:cNvSpPr>
              <a:spLocks noEditPoints="1"/>
            </p:cNvSpPr>
            <p:nvPr/>
          </p:nvSpPr>
          <p:spPr bwMode="auto">
            <a:xfrm>
              <a:off x="6740445" y="4694752"/>
              <a:ext cx="80481" cy="100601"/>
            </a:xfrm>
            <a:custGeom>
              <a:avLst/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775"/>
            <p:cNvSpPr/>
            <p:nvPr/>
          </p:nvSpPr>
          <p:spPr bwMode="auto">
            <a:xfrm>
              <a:off x="6478882" y="5811425"/>
              <a:ext cx="160962" cy="965772"/>
            </a:xfrm>
            <a:custGeom>
              <a:avLst/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776"/>
            <p:cNvSpPr>
              <a:spLocks noEditPoints="1"/>
            </p:cNvSpPr>
            <p:nvPr/>
          </p:nvSpPr>
          <p:spPr bwMode="auto">
            <a:xfrm>
              <a:off x="6468822" y="5781245"/>
              <a:ext cx="181082" cy="1016072"/>
            </a:xfrm>
            <a:custGeom>
              <a:avLst/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777"/>
            <p:cNvSpPr>
              <a:spLocks noEditPoints="1"/>
            </p:cNvSpPr>
            <p:nvPr/>
          </p:nvSpPr>
          <p:spPr bwMode="auto">
            <a:xfrm>
              <a:off x="6659964" y="5529742"/>
              <a:ext cx="850082" cy="377256"/>
            </a:xfrm>
            <a:custGeom>
              <a:avLst/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778"/>
            <p:cNvSpPr>
              <a:spLocks noEditPoints="1"/>
            </p:cNvSpPr>
            <p:nvPr/>
          </p:nvSpPr>
          <p:spPr bwMode="auto">
            <a:xfrm>
              <a:off x="6644876" y="5519682"/>
              <a:ext cx="880262" cy="397376"/>
            </a:xfrm>
            <a:custGeom>
              <a:avLst/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805"/>
            <p:cNvSpPr/>
            <p:nvPr/>
          </p:nvSpPr>
          <p:spPr bwMode="auto">
            <a:xfrm>
              <a:off x="7439625" y="4926135"/>
              <a:ext cx="85513" cy="85513"/>
            </a:xfrm>
            <a:custGeom>
              <a:avLst/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9" name="Freeform 3806"/>
          <p:cNvSpPr>
            <a:spLocks noEditPoints="1"/>
          </p:cNvSpPr>
          <p:nvPr/>
        </p:nvSpPr>
        <p:spPr bwMode="auto">
          <a:xfrm>
            <a:off x="7419505" y="4916074"/>
            <a:ext cx="125753" cy="110661"/>
          </a:xfrm>
          <a:custGeom>
            <a:avLst/>
            <a:gdLst>
              <a:gd name="T0" fmla="*/ 2 w 25"/>
              <a:gd name="T1" fmla="*/ 13 h 22"/>
              <a:gd name="T2" fmla="*/ 4 w 25"/>
              <a:gd name="T3" fmla="*/ 11 h 22"/>
              <a:gd name="T4" fmla="*/ 5 w 25"/>
              <a:gd name="T5" fmla="*/ 13 h 22"/>
              <a:gd name="T6" fmla="*/ 4 w 25"/>
              <a:gd name="T7" fmla="*/ 11 h 22"/>
              <a:gd name="T8" fmla="*/ 2 w 25"/>
              <a:gd name="T9" fmla="*/ 13 h 22"/>
              <a:gd name="T10" fmla="*/ 0 w 25"/>
              <a:gd name="T11" fmla="*/ 11 h 22"/>
              <a:gd name="T12" fmla="*/ 7 w 25"/>
              <a:gd name="T13" fmla="*/ 6 h 22"/>
              <a:gd name="T14" fmla="*/ 8 w 25"/>
              <a:gd name="T15" fmla="*/ 7 h 22"/>
              <a:gd name="T16" fmla="*/ 10 w 25"/>
              <a:gd name="T17" fmla="*/ 9 h 22"/>
              <a:gd name="T18" fmla="*/ 17 w 25"/>
              <a:gd name="T19" fmla="*/ 0 h 22"/>
              <a:gd name="T20" fmla="*/ 18 w 25"/>
              <a:gd name="T21" fmla="*/ 0 h 22"/>
              <a:gd name="T22" fmla="*/ 18 w 25"/>
              <a:gd name="T23" fmla="*/ 0 h 22"/>
              <a:gd name="T24" fmla="*/ 25 w 25"/>
              <a:gd name="T25" fmla="*/ 5 h 22"/>
              <a:gd name="T26" fmla="*/ 11 w 25"/>
              <a:gd name="T27" fmla="*/ 22 h 22"/>
              <a:gd name="T28" fmla="*/ 2 w 25"/>
              <a:gd name="T29" fmla="*/ 13 h 22"/>
              <a:gd name="T30" fmla="*/ 2 w 25"/>
              <a:gd name="T31" fmla="*/ 13 h 22"/>
              <a:gd name="T32" fmla="*/ 11 w 25"/>
              <a:gd name="T33" fmla="*/ 16 h 22"/>
              <a:gd name="T34" fmla="*/ 18 w 25"/>
              <a:gd name="T35" fmla="*/ 6 h 22"/>
              <a:gd name="T36" fmla="*/ 18 w 25"/>
              <a:gd name="T37" fmla="*/ 6 h 22"/>
              <a:gd name="T38" fmla="*/ 11 w 25"/>
              <a:gd name="T39" fmla="*/ 16 h 22"/>
              <a:gd name="T40" fmla="*/ 11 w 25"/>
              <a:gd name="T41" fmla="*/ 16 h 22"/>
              <a:gd name="T42" fmla="*/ 11 w 25"/>
              <a:gd name="T43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2">
                <a:moveTo>
                  <a:pt x="2" y="13"/>
                </a:moveTo>
                <a:lnTo>
                  <a:pt x="4" y="11"/>
                </a:lnTo>
                <a:lnTo>
                  <a:pt x="5" y="13"/>
                </a:lnTo>
                <a:lnTo>
                  <a:pt x="4" y="11"/>
                </a:lnTo>
                <a:lnTo>
                  <a:pt x="2" y="13"/>
                </a:lnTo>
                <a:lnTo>
                  <a:pt x="0" y="11"/>
                </a:lnTo>
                <a:lnTo>
                  <a:pt x="7" y="6"/>
                </a:lnTo>
                <a:lnTo>
                  <a:pt x="8" y="7"/>
                </a:lnTo>
                <a:lnTo>
                  <a:pt x="10" y="9"/>
                </a:lnTo>
                <a:lnTo>
                  <a:pt x="17" y="0"/>
                </a:lnTo>
                <a:lnTo>
                  <a:pt x="18" y="0"/>
                </a:lnTo>
                <a:lnTo>
                  <a:pt x="18" y="0"/>
                </a:lnTo>
                <a:lnTo>
                  <a:pt x="25" y="5"/>
                </a:lnTo>
                <a:lnTo>
                  <a:pt x="11" y="22"/>
                </a:lnTo>
                <a:lnTo>
                  <a:pt x="2" y="13"/>
                </a:lnTo>
                <a:lnTo>
                  <a:pt x="2" y="13"/>
                </a:lnTo>
                <a:close/>
                <a:moveTo>
                  <a:pt x="11" y="16"/>
                </a:moveTo>
                <a:lnTo>
                  <a:pt x="18" y="6"/>
                </a:lnTo>
                <a:lnTo>
                  <a:pt x="18" y="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3807"/>
          <p:cNvSpPr>
            <a:spLocks noEditPoints="1"/>
          </p:cNvSpPr>
          <p:nvPr/>
        </p:nvSpPr>
        <p:spPr bwMode="auto">
          <a:xfrm>
            <a:off x="8229343" y="5258119"/>
            <a:ext cx="523126" cy="286715"/>
          </a:xfrm>
          <a:custGeom>
            <a:avLst/>
            <a:gdLst>
              <a:gd name="T0" fmla="*/ 70 w 95"/>
              <a:gd name="T1" fmla="*/ 50 h 52"/>
              <a:gd name="T2" fmla="*/ 71 w 95"/>
              <a:gd name="T3" fmla="*/ 46 h 52"/>
              <a:gd name="T4" fmla="*/ 74 w 95"/>
              <a:gd name="T5" fmla="*/ 47 h 52"/>
              <a:gd name="T6" fmla="*/ 74 w 95"/>
              <a:gd name="T7" fmla="*/ 47 h 52"/>
              <a:gd name="T8" fmla="*/ 82 w 95"/>
              <a:gd name="T9" fmla="*/ 48 h 52"/>
              <a:gd name="T10" fmla="*/ 82 w 95"/>
              <a:gd name="T11" fmla="*/ 48 h 52"/>
              <a:gd name="T12" fmla="*/ 90 w 95"/>
              <a:gd name="T13" fmla="*/ 47 h 52"/>
              <a:gd name="T14" fmla="*/ 90 w 95"/>
              <a:gd name="T15" fmla="*/ 47 h 52"/>
              <a:gd name="T16" fmla="*/ 91 w 95"/>
              <a:gd name="T17" fmla="*/ 40 h 52"/>
              <a:gd name="T18" fmla="*/ 91 w 95"/>
              <a:gd name="T19" fmla="*/ 40 h 52"/>
              <a:gd name="T20" fmla="*/ 79 w 95"/>
              <a:gd name="T21" fmla="*/ 8 h 52"/>
              <a:gd name="T22" fmla="*/ 79 w 95"/>
              <a:gd name="T23" fmla="*/ 8 h 52"/>
              <a:gd name="T24" fmla="*/ 43 w 95"/>
              <a:gd name="T25" fmla="*/ 4 h 52"/>
              <a:gd name="T26" fmla="*/ 43 w 95"/>
              <a:gd name="T27" fmla="*/ 4 h 52"/>
              <a:gd name="T28" fmla="*/ 0 w 95"/>
              <a:gd name="T29" fmla="*/ 6 h 52"/>
              <a:gd name="T30" fmla="*/ 0 w 95"/>
              <a:gd name="T31" fmla="*/ 6 h 52"/>
              <a:gd name="T32" fmla="*/ 0 w 95"/>
              <a:gd name="T33" fmla="*/ 2 h 52"/>
              <a:gd name="T34" fmla="*/ 43 w 95"/>
              <a:gd name="T35" fmla="*/ 0 h 52"/>
              <a:gd name="T36" fmla="*/ 43 w 95"/>
              <a:gd name="T37" fmla="*/ 0 h 52"/>
              <a:gd name="T38" fmla="*/ 81 w 95"/>
              <a:gd name="T39" fmla="*/ 4 h 52"/>
              <a:gd name="T40" fmla="*/ 81 w 95"/>
              <a:gd name="T41" fmla="*/ 4 h 52"/>
              <a:gd name="T42" fmla="*/ 95 w 95"/>
              <a:gd name="T43" fmla="*/ 40 h 52"/>
              <a:gd name="T44" fmla="*/ 95 w 95"/>
              <a:gd name="T45" fmla="*/ 40 h 52"/>
              <a:gd name="T46" fmla="*/ 91 w 95"/>
              <a:gd name="T47" fmla="*/ 50 h 52"/>
              <a:gd name="T48" fmla="*/ 91 w 95"/>
              <a:gd name="T49" fmla="*/ 50 h 52"/>
              <a:gd name="T50" fmla="*/ 82 w 95"/>
              <a:gd name="T51" fmla="*/ 52 h 52"/>
              <a:gd name="T52" fmla="*/ 82 w 95"/>
              <a:gd name="T53" fmla="*/ 52 h 52"/>
              <a:gd name="T54" fmla="*/ 70 w 95"/>
              <a:gd name="T55" fmla="*/ 50 h 52"/>
              <a:gd name="T56" fmla="*/ 0 w 95"/>
              <a:gd name="T57" fmla="*/ 6 h 52"/>
              <a:gd name="T58" fmla="*/ 0 w 95"/>
              <a:gd name="T59" fmla="*/ 6 h 52"/>
              <a:gd name="T60" fmla="*/ 0 w 95"/>
              <a:gd name="T61" fmla="*/ 6 h 52"/>
              <a:gd name="T62" fmla="*/ 0 w 95"/>
              <a:gd name="T63" fmla="*/ 6 h 52"/>
              <a:gd name="T64" fmla="*/ 0 w 95"/>
              <a:gd name="T6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52">
                <a:moveTo>
                  <a:pt x="70" y="50"/>
                </a:move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2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48"/>
                  <a:pt x="79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5" y="48"/>
                  <a:pt x="87" y="48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6"/>
                  <a:pt x="92" y="44"/>
                  <a:pt x="91" y="40"/>
                </a:cubicBezTo>
                <a:cubicBezTo>
                  <a:pt x="91" y="40"/>
                  <a:pt x="91" y="40"/>
                  <a:pt x="91" y="40"/>
                </a:cubicBezTo>
                <a:cubicBezTo>
                  <a:pt x="92" y="29"/>
                  <a:pt x="85" y="11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5"/>
                  <a:pt x="59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22" y="4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2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9" y="0"/>
                  <a:pt x="75" y="1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9" y="10"/>
                  <a:pt x="95" y="28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44"/>
                  <a:pt x="95" y="48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88" y="52"/>
                  <a:pt x="85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76" y="52"/>
                  <a:pt x="70" y="50"/>
                  <a:pt x="70" y="50"/>
                </a:cubicBezTo>
                <a:close/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3808"/>
          <p:cNvSpPr>
            <a:spLocks noEditPoints="1"/>
          </p:cNvSpPr>
          <p:nvPr/>
        </p:nvSpPr>
        <p:spPr bwMode="auto">
          <a:xfrm>
            <a:off x="8214255" y="5248058"/>
            <a:ext cx="548278" cy="306835"/>
          </a:xfrm>
          <a:custGeom>
            <a:avLst/>
            <a:gdLst>
              <a:gd name="T0" fmla="*/ 70 w 99"/>
              <a:gd name="T1" fmla="*/ 52 h 56"/>
              <a:gd name="T2" fmla="*/ 72 w 99"/>
              <a:gd name="T3" fmla="*/ 47 h 56"/>
              <a:gd name="T4" fmla="*/ 74 w 99"/>
              <a:gd name="T5" fmla="*/ 47 h 56"/>
              <a:gd name="T6" fmla="*/ 74 w 99"/>
              <a:gd name="T7" fmla="*/ 47 h 56"/>
              <a:gd name="T8" fmla="*/ 77 w 99"/>
              <a:gd name="T9" fmla="*/ 47 h 56"/>
              <a:gd name="T10" fmla="*/ 84 w 99"/>
              <a:gd name="T11" fmla="*/ 48 h 56"/>
              <a:gd name="T12" fmla="*/ 91 w 99"/>
              <a:gd name="T13" fmla="*/ 47 h 56"/>
              <a:gd name="T14" fmla="*/ 91 w 99"/>
              <a:gd name="T15" fmla="*/ 42 h 56"/>
              <a:gd name="T16" fmla="*/ 91 w 99"/>
              <a:gd name="T17" fmla="*/ 42 h 56"/>
              <a:gd name="T18" fmla="*/ 80 w 99"/>
              <a:gd name="T19" fmla="*/ 11 h 56"/>
              <a:gd name="T20" fmla="*/ 68 w 99"/>
              <a:gd name="T21" fmla="*/ 9 h 56"/>
              <a:gd name="T22" fmla="*/ 45 w 99"/>
              <a:gd name="T23" fmla="*/ 8 h 56"/>
              <a:gd name="T24" fmla="*/ 3 w 99"/>
              <a:gd name="T25" fmla="*/ 10 h 56"/>
              <a:gd name="T26" fmla="*/ 2 w 99"/>
              <a:gd name="T27" fmla="*/ 2 h 56"/>
              <a:gd name="T28" fmla="*/ 3 w 99"/>
              <a:gd name="T29" fmla="*/ 2 h 56"/>
              <a:gd name="T30" fmla="*/ 6 w 99"/>
              <a:gd name="T31" fmla="*/ 1 h 56"/>
              <a:gd name="T32" fmla="*/ 45 w 99"/>
              <a:gd name="T33" fmla="*/ 0 h 56"/>
              <a:gd name="T34" fmla="*/ 84 w 99"/>
              <a:gd name="T35" fmla="*/ 5 h 56"/>
              <a:gd name="T36" fmla="*/ 94 w 99"/>
              <a:gd name="T37" fmla="*/ 54 h 56"/>
              <a:gd name="T38" fmla="*/ 84 w 99"/>
              <a:gd name="T39" fmla="*/ 56 h 56"/>
              <a:gd name="T40" fmla="*/ 72 w 99"/>
              <a:gd name="T41" fmla="*/ 52 h 56"/>
              <a:gd name="T42" fmla="*/ 71 w 99"/>
              <a:gd name="T43" fmla="*/ 54 h 56"/>
              <a:gd name="T44" fmla="*/ 84 w 99"/>
              <a:gd name="T45" fmla="*/ 52 h 56"/>
              <a:gd name="T46" fmla="*/ 84 w 99"/>
              <a:gd name="T47" fmla="*/ 52 h 56"/>
              <a:gd name="T48" fmla="*/ 92 w 99"/>
              <a:gd name="T49" fmla="*/ 50 h 56"/>
              <a:gd name="T50" fmla="*/ 92 w 99"/>
              <a:gd name="T51" fmla="*/ 50 h 56"/>
              <a:gd name="T52" fmla="*/ 76 w 99"/>
              <a:gd name="T53" fmla="*/ 51 h 56"/>
              <a:gd name="T54" fmla="*/ 74 w 99"/>
              <a:gd name="T55" fmla="*/ 51 h 56"/>
              <a:gd name="T56" fmla="*/ 73 w 99"/>
              <a:gd name="T57" fmla="*/ 50 h 56"/>
              <a:gd name="T58" fmla="*/ 73 w 99"/>
              <a:gd name="T59" fmla="*/ 50 h 56"/>
              <a:gd name="T60" fmla="*/ 72 w 99"/>
              <a:gd name="T61" fmla="*/ 50 h 56"/>
              <a:gd name="T62" fmla="*/ 73 w 99"/>
              <a:gd name="T63" fmla="*/ 50 h 56"/>
              <a:gd name="T64" fmla="*/ 93 w 99"/>
              <a:gd name="T65" fmla="*/ 50 h 56"/>
              <a:gd name="T66" fmla="*/ 92 w 99"/>
              <a:gd name="T67" fmla="*/ 50 h 56"/>
              <a:gd name="T68" fmla="*/ 71 w 99"/>
              <a:gd name="T69" fmla="*/ 49 h 56"/>
              <a:gd name="T70" fmla="*/ 95 w 99"/>
              <a:gd name="T71" fmla="*/ 47 h 56"/>
              <a:gd name="T72" fmla="*/ 95 w 99"/>
              <a:gd name="T73" fmla="*/ 45 h 56"/>
              <a:gd name="T74" fmla="*/ 95 w 99"/>
              <a:gd name="T75" fmla="*/ 40 h 56"/>
              <a:gd name="T76" fmla="*/ 82 w 99"/>
              <a:gd name="T77" fmla="*/ 8 h 56"/>
              <a:gd name="T78" fmla="*/ 2 w 99"/>
              <a:gd name="T79" fmla="*/ 10 h 56"/>
              <a:gd name="T80" fmla="*/ 68 w 99"/>
              <a:gd name="T81" fmla="*/ 5 h 56"/>
              <a:gd name="T82" fmla="*/ 62 w 99"/>
              <a:gd name="T83" fmla="*/ 5 h 56"/>
              <a:gd name="T84" fmla="*/ 4 w 99"/>
              <a:gd name="T85" fmla="*/ 5 h 56"/>
              <a:gd name="T86" fmla="*/ 4 w 99"/>
              <a:gd name="T87" fmla="*/ 5 h 56"/>
              <a:gd name="T88" fmla="*/ 8 w 99"/>
              <a:gd name="T89" fmla="*/ 5 h 56"/>
              <a:gd name="T90" fmla="*/ 8 w 99"/>
              <a:gd name="T91" fmla="*/ 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56">
                <a:moveTo>
                  <a:pt x="71" y="54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2"/>
                  <a:pt x="70" y="52"/>
                  <a:pt x="70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7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9" y="48"/>
                  <a:pt x="81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9" y="48"/>
                  <a:pt x="91" y="47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1" y="46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5"/>
                  <a:pt x="91" y="44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2" y="32"/>
                  <a:pt x="85" y="14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4" y="10"/>
                  <a:pt x="68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2" y="9"/>
                  <a:pt x="54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24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8" y="1"/>
                  <a:pt x="12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24" y="1"/>
                  <a:pt x="34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0"/>
                  <a:pt x="77" y="1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94" y="11"/>
                  <a:pt x="99" y="29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6"/>
                  <a:pt x="99" y="51"/>
                  <a:pt x="94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6"/>
                  <a:pt x="87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8" y="56"/>
                  <a:pt x="72" y="55"/>
                  <a:pt x="71" y="54"/>
                </a:cubicBezTo>
                <a:close/>
                <a:moveTo>
                  <a:pt x="71" y="54"/>
                </a:moveTo>
                <a:cubicBezTo>
                  <a:pt x="72" y="52"/>
                  <a:pt x="72" y="52"/>
                  <a:pt x="72" y="52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4"/>
                  <a:pt x="71" y="54"/>
                  <a:pt x="71" y="54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7" y="52"/>
                  <a:pt x="90" y="52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0" y="52"/>
                  <a:pt x="87" y="52"/>
                  <a:pt x="84" y="52"/>
                </a:cubicBezTo>
                <a:close/>
                <a:moveTo>
                  <a:pt x="80" y="52"/>
                </a:moveTo>
                <a:cubicBezTo>
                  <a:pt x="78" y="52"/>
                  <a:pt x="77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5" y="51"/>
                  <a:pt x="75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1"/>
                  <a:pt x="78" y="52"/>
                  <a:pt x="80" y="52"/>
                </a:cubicBezTo>
                <a:close/>
                <a:moveTo>
                  <a:pt x="73" y="50"/>
                </a:move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lose/>
                <a:moveTo>
                  <a:pt x="92" y="50"/>
                </a:moveTo>
                <a:cubicBezTo>
                  <a:pt x="92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lose/>
                <a:moveTo>
                  <a:pt x="71" y="50"/>
                </a:moveTo>
                <a:cubicBezTo>
                  <a:pt x="71" y="50"/>
                  <a:pt x="71" y="49"/>
                  <a:pt x="71" y="49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49"/>
                  <a:pt x="71" y="49"/>
                  <a:pt x="71" y="50"/>
                </a:cubicBezTo>
                <a:close/>
                <a:moveTo>
                  <a:pt x="95" y="47"/>
                </a:moveTo>
                <a:cubicBezTo>
                  <a:pt x="94" y="48"/>
                  <a:pt x="94" y="48"/>
                  <a:pt x="94" y="49"/>
                </a:cubicBezTo>
                <a:cubicBezTo>
                  <a:pt x="94" y="49"/>
                  <a:pt x="94" y="49"/>
                  <a:pt x="94" y="49"/>
                </a:cubicBezTo>
                <a:cubicBezTo>
                  <a:pt x="95" y="48"/>
                  <a:pt x="95" y="47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6"/>
                  <a:pt x="95" y="47"/>
                  <a:pt x="95" y="47"/>
                </a:cubicBezTo>
                <a:close/>
                <a:moveTo>
                  <a:pt x="95" y="40"/>
                </a:moveTo>
                <a:cubicBezTo>
                  <a:pt x="95" y="29"/>
                  <a:pt x="89" y="12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9" y="12"/>
                  <a:pt x="95" y="29"/>
                  <a:pt x="95" y="40"/>
                </a:cubicBezTo>
                <a:close/>
                <a:moveTo>
                  <a:pt x="2" y="10"/>
                </a:moveTo>
                <a:cubicBezTo>
                  <a:pt x="2" y="8"/>
                  <a:pt x="2" y="8"/>
                  <a:pt x="2" y="8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68" y="5"/>
                </a:moveTo>
                <a:cubicBezTo>
                  <a:pt x="71" y="5"/>
                  <a:pt x="73" y="6"/>
                  <a:pt x="75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1" y="5"/>
                  <a:pt x="67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5" y="5"/>
                  <a:pt x="67" y="5"/>
                  <a:pt x="68" y="5"/>
                </a:cubicBezTo>
                <a:close/>
                <a:moveTo>
                  <a:pt x="4" y="5"/>
                </a:moveTo>
                <a:cubicBezTo>
                  <a:pt x="5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3809"/>
          <p:cNvSpPr/>
          <p:nvPr/>
        </p:nvSpPr>
        <p:spPr bwMode="auto">
          <a:xfrm>
            <a:off x="8626720" y="5524713"/>
            <a:ext cx="80481" cy="45272"/>
          </a:xfrm>
          <a:custGeom>
            <a:avLst/>
            <a:gdLst>
              <a:gd name="T0" fmla="*/ 0 w 16"/>
              <a:gd name="T1" fmla="*/ 4 h 9"/>
              <a:gd name="T2" fmla="*/ 15 w 16"/>
              <a:gd name="T3" fmla="*/ 0 h 9"/>
              <a:gd name="T4" fmla="*/ 16 w 16"/>
              <a:gd name="T5" fmla="*/ 4 h 9"/>
              <a:gd name="T6" fmla="*/ 1 w 16"/>
              <a:gd name="T7" fmla="*/ 9 h 9"/>
              <a:gd name="T8" fmla="*/ 0 w 16"/>
              <a:gd name="T9" fmla="*/ 4 h 9"/>
              <a:gd name="T10" fmla="*/ 0 w 16"/>
              <a:gd name="T1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9">
                <a:moveTo>
                  <a:pt x="0" y="4"/>
                </a:moveTo>
                <a:lnTo>
                  <a:pt x="15" y="0"/>
                </a:lnTo>
                <a:lnTo>
                  <a:pt x="16" y="4"/>
                </a:lnTo>
                <a:lnTo>
                  <a:pt x="1" y="9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3810"/>
          <p:cNvSpPr>
            <a:spLocks noEditPoints="1"/>
          </p:cNvSpPr>
          <p:nvPr/>
        </p:nvSpPr>
        <p:spPr bwMode="auto">
          <a:xfrm>
            <a:off x="8606600" y="5514653"/>
            <a:ext cx="115693" cy="65392"/>
          </a:xfrm>
          <a:custGeom>
            <a:avLst/>
            <a:gdLst>
              <a:gd name="T0" fmla="*/ 3 w 23"/>
              <a:gd name="T1" fmla="*/ 11 h 13"/>
              <a:gd name="T2" fmla="*/ 1 w 23"/>
              <a:gd name="T3" fmla="*/ 6 h 13"/>
              <a:gd name="T4" fmla="*/ 4 w 23"/>
              <a:gd name="T5" fmla="*/ 6 h 13"/>
              <a:gd name="T6" fmla="*/ 4 w 23"/>
              <a:gd name="T7" fmla="*/ 8 h 13"/>
              <a:gd name="T8" fmla="*/ 4 w 23"/>
              <a:gd name="T9" fmla="*/ 6 h 13"/>
              <a:gd name="T10" fmla="*/ 1 w 23"/>
              <a:gd name="T11" fmla="*/ 6 h 13"/>
              <a:gd name="T12" fmla="*/ 0 w 23"/>
              <a:gd name="T13" fmla="*/ 4 h 13"/>
              <a:gd name="T14" fmla="*/ 21 w 23"/>
              <a:gd name="T15" fmla="*/ 0 h 13"/>
              <a:gd name="T16" fmla="*/ 23 w 23"/>
              <a:gd name="T17" fmla="*/ 7 h 13"/>
              <a:gd name="T18" fmla="*/ 3 w 23"/>
              <a:gd name="T19" fmla="*/ 13 h 13"/>
              <a:gd name="T20" fmla="*/ 3 w 23"/>
              <a:gd name="T21" fmla="*/ 11 h 13"/>
              <a:gd name="T22" fmla="*/ 3 w 23"/>
              <a:gd name="T23" fmla="*/ 11 h 13"/>
              <a:gd name="T24" fmla="*/ 7 w 23"/>
              <a:gd name="T25" fmla="*/ 7 h 13"/>
              <a:gd name="T26" fmla="*/ 18 w 23"/>
              <a:gd name="T27" fmla="*/ 4 h 13"/>
              <a:gd name="T28" fmla="*/ 18 w 23"/>
              <a:gd name="T29" fmla="*/ 4 h 13"/>
              <a:gd name="T30" fmla="*/ 7 w 23"/>
              <a:gd name="T31" fmla="*/ 7 h 13"/>
              <a:gd name="T32" fmla="*/ 7 w 23"/>
              <a:gd name="T3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13">
                <a:moveTo>
                  <a:pt x="3" y="11"/>
                </a:moveTo>
                <a:lnTo>
                  <a:pt x="1" y="6"/>
                </a:lnTo>
                <a:lnTo>
                  <a:pt x="4" y="6"/>
                </a:lnTo>
                <a:lnTo>
                  <a:pt x="4" y="8"/>
                </a:lnTo>
                <a:lnTo>
                  <a:pt x="4" y="6"/>
                </a:lnTo>
                <a:lnTo>
                  <a:pt x="1" y="6"/>
                </a:lnTo>
                <a:lnTo>
                  <a:pt x="0" y="4"/>
                </a:lnTo>
                <a:lnTo>
                  <a:pt x="21" y="0"/>
                </a:lnTo>
                <a:lnTo>
                  <a:pt x="23" y="7"/>
                </a:lnTo>
                <a:lnTo>
                  <a:pt x="3" y="13"/>
                </a:lnTo>
                <a:lnTo>
                  <a:pt x="3" y="11"/>
                </a:lnTo>
                <a:lnTo>
                  <a:pt x="3" y="11"/>
                </a:lnTo>
                <a:close/>
                <a:moveTo>
                  <a:pt x="7" y="7"/>
                </a:moveTo>
                <a:lnTo>
                  <a:pt x="18" y="4"/>
                </a:lnTo>
                <a:lnTo>
                  <a:pt x="18" y="4"/>
                </a:lnTo>
                <a:lnTo>
                  <a:pt x="7" y="7"/>
                </a:lnTo>
                <a:lnTo>
                  <a:pt x="7" y="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3811"/>
          <p:cNvSpPr/>
          <p:nvPr/>
        </p:nvSpPr>
        <p:spPr bwMode="auto">
          <a:xfrm>
            <a:off x="8682049" y="5519682"/>
            <a:ext cx="40240" cy="45272"/>
          </a:xfrm>
          <a:custGeom>
            <a:avLst/>
            <a:gdLst>
              <a:gd name="T0" fmla="*/ 0 w 8"/>
              <a:gd name="T1" fmla="*/ 5 h 9"/>
              <a:gd name="T2" fmla="*/ 5 w 8"/>
              <a:gd name="T3" fmla="*/ 0 h 9"/>
              <a:gd name="T4" fmla="*/ 8 w 8"/>
              <a:gd name="T5" fmla="*/ 4 h 9"/>
              <a:gd name="T6" fmla="*/ 2 w 8"/>
              <a:gd name="T7" fmla="*/ 9 h 9"/>
              <a:gd name="T8" fmla="*/ 0 w 8"/>
              <a:gd name="T9" fmla="*/ 5 h 9"/>
              <a:gd name="T10" fmla="*/ 0 w 8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0" y="5"/>
                </a:moveTo>
                <a:lnTo>
                  <a:pt x="5" y="0"/>
                </a:lnTo>
                <a:lnTo>
                  <a:pt x="8" y="4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3812"/>
          <p:cNvSpPr/>
          <p:nvPr/>
        </p:nvSpPr>
        <p:spPr bwMode="auto">
          <a:xfrm>
            <a:off x="8661929" y="5509622"/>
            <a:ext cx="80481" cy="70421"/>
          </a:xfrm>
          <a:custGeom>
            <a:avLst/>
            <a:gdLst>
              <a:gd name="T0" fmla="*/ 1 w 16"/>
              <a:gd name="T1" fmla="*/ 8 h 14"/>
              <a:gd name="T2" fmla="*/ 4 w 16"/>
              <a:gd name="T3" fmla="*/ 7 h 14"/>
              <a:gd name="T4" fmla="*/ 5 w 16"/>
              <a:gd name="T5" fmla="*/ 9 h 14"/>
              <a:gd name="T6" fmla="*/ 4 w 16"/>
              <a:gd name="T7" fmla="*/ 7 h 14"/>
              <a:gd name="T8" fmla="*/ 1 w 16"/>
              <a:gd name="T9" fmla="*/ 8 h 14"/>
              <a:gd name="T10" fmla="*/ 0 w 16"/>
              <a:gd name="T11" fmla="*/ 7 h 14"/>
              <a:gd name="T12" fmla="*/ 10 w 16"/>
              <a:gd name="T13" fmla="*/ 0 h 14"/>
              <a:gd name="T14" fmla="*/ 16 w 16"/>
              <a:gd name="T15" fmla="*/ 6 h 14"/>
              <a:gd name="T16" fmla="*/ 6 w 16"/>
              <a:gd name="T17" fmla="*/ 14 h 14"/>
              <a:gd name="T18" fmla="*/ 1 w 16"/>
              <a:gd name="T19" fmla="*/ 8 h 14"/>
              <a:gd name="T20" fmla="*/ 1 w 16"/>
              <a:gd name="T21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4">
                <a:moveTo>
                  <a:pt x="1" y="8"/>
                </a:moveTo>
                <a:lnTo>
                  <a:pt x="4" y="7"/>
                </a:lnTo>
                <a:lnTo>
                  <a:pt x="5" y="9"/>
                </a:lnTo>
                <a:lnTo>
                  <a:pt x="4" y="7"/>
                </a:lnTo>
                <a:lnTo>
                  <a:pt x="1" y="8"/>
                </a:lnTo>
                <a:lnTo>
                  <a:pt x="0" y="7"/>
                </a:lnTo>
                <a:lnTo>
                  <a:pt x="10" y="0"/>
                </a:lnTo>
                <a:lnTo>
                  <a:pt x="16" y="6"/>
                </a:lnTo>
                <a:lnTo>
                  <a:pt x="6" y="14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3813"/>
          <p:cNvSpPr/>
          <p:nvPr/>
        </p:nvSpPr>
        <p:spPr bwMode="auto">
          <a:xfrm>
            <a:off x="7489926" y="5806397"/>
            <a:ext cx="513066" cy="442645"/>
          </a:xfrm>
          <a:custGeom>
            <a:avLst/>
            <a:gdLst>
              <a:gd name="T0" fmla="*/ 0 w 93"/>
              <a:gd name="T1" fmla="*/ 76 h 80"/>
              <a:gd name="T2" fmla="*/ 23 w 93"/>
              <a:gd name="T3" fmla="*/ 76 h 80"/>
              <a:gd name="T4" fmla="*/ 28 w 93"/>
              <a:gd name="T5" fmla="*/ 45 h 80"/>
              <a:gd name="T6" fmla="*/ 28 w 93"/>
              <a:gd name="T7" fmla="*/ 45 h 80"/>
              <a:gd name="T8" fmla="*/ 38 w 93"/>
              <a:gd name="T9" fmla="*/ 3 h 80"/>
              <a:gd name="T10" fmla="*/ 38 w 93"/>
              <a:gd name="T11" fmla="*/ 3 h 80"/>
              <a:gd name="T12" fmla="*/ 50 w 93"/>
              <a:gd name="T13" fmla="*/ 0 h 80"/>
              <a:gd name="T14" fmla="*/ 50 w 93"/>
              <a:gd name="T15" fmla="*/ 0 h 80"/>
              <a:gd name="T16" fmla="*/ 93 w 93"/>
              <a:gd name="T17" fmla="*/ 9 h 80"/>
              <a:gd name="T18" fmla="*/ 93 w 93"/>
              <a:gd name="T19" fmla="*/ 9 h 80"/>
              <a:gd name="T20" fmla="*/ 93 w 93"/>
              <a:gd name="T21" fmla="*/ 9 h 80"/>
              <a:gd name="T22" fmla="*/ 92 w 93"/>
              <a:gd name="T23" fmla="*/ 13 h 80"/>
              <a:gd name="T24" fmla="*/ 76 w 93"/>
              <a:gd name="T25" fmla="*/ 8 h 80"/>
              <a:gd name="T26" fmla="*/ 76 w 93"/>
              <a:gd name="T27" fmla="*/ 8 h 80"/>
              <a:gd name="T28" fmla="*/ 50 w 93"/>
              <a:gd name="T29" fmla="*/ 4 h 80"/>
              <a:gd name="T30" fmla="*/ 50 w 93"/>
              <a:gd name="T31" fmla="*/ 4 h 80"/>
              <a:gd name="T32" fmla="*/ 41 w 93"/>
              <a:gd name="T33" fmla="*/ 6 h 80"/>
              <a:gd name="T34" fmla="*/ 41 w 93"/>
              <a:gd name="T35" fmla="*/ 6 h 80"/>
              <a:gd name="T36" fmla="*/ 32 w 93"/>
              <a:gd name="T37" fmla="*/ 45 h 80"/>
              <a:gd name="T38" fmla="*/ 32 w 93"/>
              <a:gd name="T39" fmla="*/ 45 h 80"/>
              <a:gd name="T40" fmla="*/ 27 w 93"/>
              <a:gd name="T41" fmla="*/ 78 h 80"/>
              <a:gd name="T42" fmla="*/ 27 w 93"/>
              <a:gd name="T43" fmla="*/ 78 h 80"/>
              <a:gd name="T44" fmla="*/ 27 w 93"/>
              <a:gd name="T45" fmla="*/ 80 h 80"/>
              <a:gd name="T46" fmla="*/ 0 w 93"/>
              <a:gd name="T47" fmla="*/ 80 h 80"/>
              <a:gd name="T48" fmla="*/ 0 w 93"/>
              <a:gd name="T49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" h="80">
                <a:moveTo>
                  <a:pt x="0" y="76"/>
                </a:moveTo>
                <a:cubicBezTo>
                  <a:pt x="23" y="76"/>
                  <a:pt x="23" y="76"/>
                  <a:pt x="23" y="76"/>
                </a:cubicBezTo>
                <a:cubicBezTo>
                  <a:pt x="24" y="72"/>
                  <a:pt x="26" y="58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1" y="27"/>
                  <a:pt x="34" y="9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40" y="0"/>
                  <a:pt x="45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66" y="0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3"/>
                  <a:pt x="85" y="10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68" y="6"/>
                  <a:pt x="57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5" y="4"/>
                  <a:pt x="42" y="5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39" y="9"/>
                  <a:pt x="35" y="28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62"/>
                  <a:pt x="27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6"/>
                  <a:pt x="0" y="76"/>
                  <a:pt x="0" y="7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3814"/>
          <p:cNvSpPr>
            <a:spLocks noEditPoints="1"/>
          </p:cNvSpPr>
          <p:nvPr/>
        </p:nvSpPr>
        <p:spPr bwMode="auto">
          <a:xfrm>
            <a:off x="7474834" y="5796337"/>
            <a:ext cx="538218" cy="462766"/>
          </a:xfrm>
          <a:custGeom>
            <a:avLst/>
            <a:gdLst>
              <a:gd name="T0" fmla="*/ 0 w 97"/>
              <a:gd name="T1" fmla="*/ 78 h 84"/>
              <a:gd name="T2" fmla="*/ 24 w 97"/>
              <a:gd name="T3" fmla="*/ 76 h 84"/>
              <a:gd name="T4" fmla="*/ 28 w 97"/>
              <a:gd name="T5" fmla="*/ 46 h 84"/>
              <a:gd name="T6" fmla="*/ 38 w 97"/>
              <a:gd name="T7" fmla="*/ 4 h 84"/>
              <a:gd name="T8" fmla="*/ 52 w 97"/>
              <a:gd name="T9" fmla="*/ 0 h 84"/>
              <a:gd name="T10" fmla="*/ 96 w 97"/>
              <a:gd name="T11" fmla="*/ 9 h 84"/>
              <a:gd name="T12" fmla="*/ 97 w 97"/>
              <a:gd name="T13" fmla="*/ 11 h 84"/>
              <a:gd name="T14" fmla="*/ 95 w 97"/>
              <a:gd name="T15" fmla="*/ 17 h 84"/>
              <a:gd name="T16" fmla="*/ 93 w 97"/>
              <a:gd name="T17" fmla="*/ 17 h 84"/>
              <a:gd name="T18" fmla="*/ 93 w 97"/>
              <a:gd name="T19" fmla="*/ 16 h 84"/>
              <a:gd name="T20" fmla="*/ 93 w 97"/>
              <a:gd name="T21" fmla="*/ 16 h 84"/>
              <a:gd name="T22" fmla="*/ 93 w 97"/>
              <a:gd name="T23" fmla="*/ 16 h 84"/>
              <a:gd name="T24" fmla="*/ 92 w 97"/>
              <a:gd name="T25" fmla="*/ 16 h 84"/>
              <a:gd name="T26" fmla="*/ 89 w 97"/>
              <a:gd name="T27" fmla="*/ 15 h 84"/>
              <a:gd name="T28" fmla="*/ 78 w 97"/>
              <a:gd name="T29" fmla="*/ 12 h 84"/>
              <a:gd name="T30" fmla="*/ 52 w 97"/>
              <a:gd name="T31" fmla="*/ 8 h 84"/>
              <a:gd name="T32" fmla="*/ 51 w 97"/>
              <a:gd name="T33" fmla="*/ 8 h 84"/>
              <a:gd name="T34" fmla="*/ 51 w 97"/>
              <a:gd name="T35" fmla="*/ 8 h 84"/>
              <a:gd name="T36" fmla="*/ 45 w 97"/>
              <a:gd name="T37" fmla="*/ 9 h 84"/>
              <a:gd name="T38" fmla="*/ 45 w 97"/>
              <a:gd name="T39" fmla="*/ 9 h 84"/>
              <a:gd name="T40" fmla="*/ 41 w 97"/>
              <a:gd name="T41" fmla="*/ 23 h 84"/>
              <a:gd name="T42" fmla="*/ 36 w 97"/>
              <a:gd name="T43" fmla="*/ 48 h 84"/>
              <a:gd name="T44" fmla="*/ 31 w 97"/>
              <a:gd name="T45" fmla="*/ 81 h 84"/>
              <a:gd name="T46" fmla="*/ 0 w 97"/>
              <a:gd name="T47" fmla="*/ 84 h 84"/>
              <a:gd name="T48" fmla="*/ 27 w 97"/>
              <a:gd name="T49" fmla="*/ 79 h 84"/>
              <a:gd name="T50" fmla="*/ 27 w 97"/>
              <a:gd name="T51" fmla="*/ 80 h 84"/>
              <a:gd name="T52" fmla="*/ 27 w 97"/>
              <a:gd name="T53" fmla="*/ 80 h 84"/>
              <a:gd name="T54" fmla="*/ 27 w 97"/>
              <a:gd name="T55" fmla="*/ 79 h 84"/>
              <a:gd name="T56" fmla="*/ 27 w 97"/>
              <a:gd name="T57" fmla="*/ 77 h 84"/>
              <a:gd name="T58" fmla="*/ 28 w 97"/>
              <a:gd name="T59" fmla="*/ 70 h 84"/>
              <a:gd name="T60" fmla="*/ 30 w 97"/>
              <a:gd name="T61" fmla="*/ 61 h 84"/>
              <a:gd name="T62" fmla="*/ 36 w 97"/>
              <a:gd name="T63" fmla="*/ 26 h 84"/>
              <a:gd name="T64" fmla="*/ 37 w 97"/>
              <a:gd name="T65" fmla="*/ 22 h 84"/>
              <a:gd name="T66" fmla="*/ 39 w 97"/>
              <a:gd name="T67" fmla="*/ 13 h 84"/>
              <a:gd name="T68" fmla="*/ 79 w 97"/>
              <a:gd name="T69" fmla="*/ 8 h 84"/>
              <a:gd name="T70" fmla="*/ 93 w 97"/>
              <a:gd name="T71" fmla="*/ 12 h 84"/>
              <a:gd name="T72" fmla="*/ 90 w 97"/>
              <a:gd name="T73" fmla="*/ 11 h 84"/>
              <a:gd name="T74" fmla="*/ 79 w 97"/>
              <a:gd name="T75" fmla="*/ 8 h 84"/>
              <a:gd name="T76" fmla="*/ 66 w 97"/>
              <a:gd name="T77" fmla="*/ 5 h 84"/>
              <a:gd name="T78" fmla="*/ 79 w 97"/>
              <a:gd name="T79" fmla="*/ 8 h 84"/>
              <a:gd name="T80" fmla="*/ 41 w 97"/>
              <a:gd name="T81" fmla="*/ 7 h 84"/>
              <a:gd name="T82" fmla="*/ 42 w 97"/>
              <a:gd name="T83" fmla="*/ 7 h 84"/>
              <a:gd name="T84" fmla="*/ 42 w 97"/>
              <a:gd name="T85" fmla="*/ 7 h 84"/>
              <a:gd name="T86" fmla="*/ 44 w 97"/>
              <a:gd name="T87" fmla="*/ 5 h 84"/>
              <a:gd name="T88" fmla="*/ 47 w 97"/>
              <a:gd name="T89" fmla="*/ 4 h 84"/>
              <a:gd name="T90" fmla="*/ 51 w 97"/>
              <a:gd name="T91" fmla="*/ 4 h 84"/>
              <a:gd name="T92" fmla="*/ 52 w 97"/>
              <a:gd name="T93" fmla="*/ 4 h 84"/>
              <a:gd name="T94" fmla="*/ 55 w 97"/>
              <a:gd name="T95" fmla="*/ 4 h 84"/>
              <a:gd name="T96" fmla="*/ 52 w 97"/>
              <a:gd name="T97" fmla="*/ 4 h 84"/>
              <a:gd name="T98" fmla="*/ 51 w 97"/>
              <a:gd name="T99" fmla="*/ 4 h 84"/>
              <a:gd name="T100" fmla="*/ 52 w 97"/>
              <a:gd name="T101" fmla="*/ 4 h 84"/>
              <a:gd name="T102" fmla="*/ 51 w 97"/>
              <a:gd name="T103" fmla="*/ 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" h="84">
                <a:moveTo>
                  <a:pt x="0" y="82"/>
                </a:moveTo>
                <a:cubicBezTo>
                  <a:pt x="0" y="78"/>
                  <a:pt x="0" y="78"/>
                  <a:pt x="0" y="78"/>
                </a:cubicBezTo>
                <a:cubicBezTo>
                  <a:pt x="0" y="76"/>
                  <a:pt x="0" y="76"/>
                  <a:pt x="0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1"/>
                  <a:pt x="26" y="59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31" y="29"/>
                  <a:pt x="34" y="11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42" y="0"/>
                  <a:pt x="47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8" y="0"/>
                  <a:pt x="93" y="8"/>
                  <a:pt x="96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3" y="17"/>
                  <a:pt x="94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1" y="16"/>
                  <a:pt x="90" y="16"/>
                  <a:pt x="89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6" y="14"/>
                  <a:pt x="82" y="13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69" y="10"/>
                  <a:pt x="59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48" y="7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10"/>
                  <a:pt x="42" y="16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30"/>
                  <a:pt x="37" y="3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3" y="65"/>
                  <a:pt x="31" y="81"/>
                  <a:pt x="31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4"/>
                  <a:pt x="31" y="84"/>
                  <a:pt x="31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2"/>
                  <a:pt x="0" y="82"/>
                  <a:pt x="0" y="82"/>
                </a:cubicBezTo>
                <a:close/>
                <a:moveTo>
                  <a:pt x="27" y="79"/>
                </a:move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8"/>
                  <a:pt x="27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8" y="76"/>
                  <a:pt x="28" y="73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67"/>
                  <a:pt x="29" y="64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9"/>
                  <a:pt x="28" y="76"/>
                  <a:pt x="27" y="79"/>
                </a:cubicBezTo>
                <a:close/>
                <a:moveTo>
                  <a:pt x="36" y="26"/>
                </a:moveTo>
                <a:cubicBezTo>
                  <a:pt x="36" y="25"/>
                  <a:pt x="36" y="23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19"/>
                  <a:pt x="38" y="16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7"/>
                  <a:pt x="37" y="21"/>
                  <a:pt x="36" y="26"/>
                </a:cubicBezTo>
                <a:close/>
                <a:moveTo>
                  <a:pt x="79" y="8"/>
                </a:moveTo>
                <a:cubicBezTo>
                  <a:pt x="85" y="10"/>
                  <a:pt x="90" y="11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0"/>
                  <a:pt x="83" y="9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7"/>
                  <a:pt x="70" y="6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70" y="6"/>
                  <a:pt x="75" y="7"/>
                  <a:pt x="79" y="8"/>
                </a:cubicBezTo>
                <a:close/>
                <a:moveTo>
                  <a:pt x="42" y="7"/>
                </a:moveTo>
                <a:cubicBezTo>
                  <a:pt x="42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6"/>
                  <a:pt x="43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3" y="5"/>
                  <a:pt x="42" y="6"/>
                  <a:pt x="42" y="7"/>
                </a:cubicBezTo>
                <a:close/>
                <a:moveTo>
                  <a:pt x="47" y="4"/>
                </a:moveTo>
                <a:cubicBezTo>
                  <a:pt x="48" y="4"/>
                  <a:pt x="49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49" y="4"/>
                  <a:pt x="48" y="4"/>
                  <a:pt x="47" y="4"/>
                </a:cubicBezTo>
                <a:close/>
                <a:moveTo>
                  <a:pt x="52" y="4"/>
                </a:moveTo>
                <a:cubicBezTo>
                  <a:pt x="53" y="4"/>
                  <a:pt x="54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lose/>
                <a:moveTo>
                  <a:pt x="51" y="4"/>
                </a:move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3815"/>
          <p:cNvSpPr/>
          <p:nvPr/>
        </p:nvSpPr>
        <p:spPr bwMode="auto">
          <a:xfrm>
            <a:off x="8038201" y="5906998"/>
            <a:ext cx="281683" cy="860142"/>
          </a:xfrm>
          <a:custGeom>
            <a:avLst/>
            <a:gdLst>
              <a:gd name="T0" fmla="*/ 2 w 51"/>
              <a:gd name="T1" fmla="*/ 154 h 156"/>
              <a:gd name="T2" fmla="*/ 0 w 51"/>
              <a:gd name="T3" fmla="*/ 152 h 156"/>
              <a:gd name="T4" fmla="*/ 0 w 51"/>
              <a:gd name="T5" fmla="*/ 152 h 156"/>
              <a:gd name="T6" fmla="*/ 7 w 51"/>
              <a:gd name="T7" fmla="*/ 137 h 156"/>
              <a:gd name="T8" fmla="*/ 7 w 51"/>
              <a:gd name="T9" fmla="*/ 137 h 156"/>
              <a:gd name="T10" fmla="*/ 21 w 51"/>
              <a:gd name="T11" fmla="*/ 115 h 156"/>
              <a:gd name="T12" fmla="*/ 21 w 51"/>
              <a:gd name="T13" fmla="*/ 115 h 156"/>
              <a:gd name="T14" fmla="*/ 46 w 51"/>
              <a:gd name="T15" fmla="*/ 79 h 156"/>
              <a:gd name="T16" fmla="*/ 46 w 51"/>
              <a:gd name="T17" fmla="*/ 79 h 156"/>
              <a:gd name="T18" fmla="*/ 47 w 51"/>
              <a:gd name="T19" fmla="*/ 76 h 156"/>
              <a:gd name="T20" fmla="*/ 47 w 51"/>
              <a:gd name="T21" fmla="*/ 76 h 156"/>
              <a:gd name="T22" fmla="*/ 32 w 51"/>
              <a:gd name="T23" fmla="*/ 33 h 156"/>
              <a:gd name="T24" fmla="*/ 32 w 51"/>
              <a:gd name="T25" fmla="*/ 33 h 156"/>
              <a:gd name="T26" fmla="*/ 17 w 51"/>
              <a:gd name="T27" fmla="*/ 2 h 156"/>
              <a:gd name="T28" fmla="*/ 17 w 51"/>
              <a:gd name="T29" fmla="*/ 2 h 156"/>
              <a:gd name="T30" fmla="*/ 20 w 51"/>
              <a:gd name="T31" fmla="*/ 0 h 156"/>
              <a:gd name="T32" fmla="*/ 51 w 51"/>
              <a:gd name="T33" fmla="*/ 76 h 156"/>
              <a:gd name="T34" fmla="*/ 51 w 51"/>
              <a:gd name="T35" fmla="*/ 76 h 156"/>
              <a:gd name="T36" fmla="*/ 50 w 51"/>
              <a:gd name="T37" fmla="*/ 81 h 156"/>
              <a:gd name="T38" fmla="*/ 50 w 51"/>
              <a:gd name="T39" fmla="*/ 81 h 156"/>
              <a:gd name="T40" fmla="*/ 10 w 51"/>
              <a:gd name="T41" fmla="*/ 139 h 156"/>
              <a:gd name="T42" fmla="*/ 10 w 51"/>
              <a:gd name="T43" fmla="*/ 139 h 156"/>
              <a:gd name="T44" fmla="*/ 4 w 51"/>
              <a:gd name="T45" fmla="*/ 151 h 156"/>
              <a:gd name="T46" fmla="*/ 4 w 51"/>
              <a:gd name="T47" fmla="*/ 151 h 156"/>
              <a:gd name="T48" fmla="*/ 20 w 51"/>
              <a:gd name="T49" fmla="*/ 152 h 156"/>
              <a:gd name="T50" fmla="*/ 20 w 51"/>
              <a:gd name="T51" fmla="*/ 152 h 156"/>
              <a:gd name="T52" fmla="*/ 31 w 51"/>
              <a:gd name="T53" fmla="*/ 152 h 156"/>
              <a:gd name="T54" fmla="*/ 31 w 51"/>
              <a:gd name="T55" fmla="*/ 152 h 156"/>
              <a:gd name="T56" fmla="*/ 31 w 51"/>
              <a:gd name="T57" fmla="*/ 156 h 156"/>
              <a:gd name="T58" fmla="*/ 20 w 51"/>
              <a:gd name="T59" fmla="*/ 156 h 156"/>
              <a:gd name="T60" fmla="*/ 20 w 51"/>
              <a:gd name="T61" fmla="*/ 156 h 156"/>
              <a:gd name="T62" fmla="*/ 2 w 51"/>
              <a:gd name="T63" fmla="*/ 15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156">
                <a:moveTo>
                  <a:pt x="2" y="154"/>
                </a:moveTo>
                <a:cubicBezTo>
                  <a:pt x="1" y="154"/>
                  <a:pt x="0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48"/>
                  <a:pt x="3" y="144"/>
                  <a:pt x="7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11" y="131"/>
                  <a:pt x="16" y="123"/>
                  <a:pt x="21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32" y="100"/>
                  <a:pt x="44" y="84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69"/>
                  <a:pt x="39" y="50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24" y="17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1"/>
                  <a:pt x="51" y="58"/>
                  <a:pt x="51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8"/>
                  <a:pt x="51" y="80"/>
                  <a:pt x="5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5" y="89"/>
                  <a:pt x="22" y="120"/>
                  <a:pt x="10" y="139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7" y="145"/>
                  <a:pt x="5" y="149"/>
                  <a:pt x="4" y="151"/>
                </a:cubicBezTo>
                <a:cubicBezTo>
                  <a:pt x="4" y="151"/>
                  <a:pt x="4" y="151"/>
                  <a:pt x="4" y="151"/>
                </a:cubicBezTo>
                <a:cubicBezTo>
                  <a:pt x="7" y="152"/>
                  <a:pt x="14" y="152"/>
                  <a:pt x="20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6" y="152"/>
                  <a:pt x="31" y="152"/>
                  <a:pt x="31" y="152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1" y="156"/>
                  <a:pt x="31" y="156"/>
                  <a:pt x="31" y="156"/>
                </a:cubicBezTo>
                <a:cubicBezTo>
                  <a:pt x="31" y="156"/>
                  <a:pt x="26" y="156"/>
                  <a:pt x="20" y="156"/>
                </a:cubicBezTo>
                <a:cubicBezTo>
                  <a:pt x="20" y="156"/>
                  <a:pt x="20" y="156"/>
                  <a:pt x="20" y="156"/>
                </a:cubicBezTo>
                <a:cubicBezTo>
                  <a:pt x="14" y="156"/>
                  <a:pt x="6" y="156"/>
                  <a:pt x="2" y="15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3816"/>
          <p:cNvSpPr>
            <a:spLocks noEditPoints="1"/>
          </p:cNvSpPr>
          <p:nvPr/>
        </p:nvSpPr>
        <p:spPr bwMode="auto">
          <a:xfrm>
            <a:off x="8028141" y="5886878"/>
            <a:ext cx="301804" cy="890322"/>
          </a:xfrm>
          <a:custGeom>
            <a:avLst/>
            <a:gdLst>
              <a:gd name="T0" fmla="*/ 4 w 55"/>
              <a:gd name="T1" fmla="*/ 157 h 161"/>
              <a:gd name="T2" fmla="*/ 0 w 55"/>
              <a:gd name="T3" fmla="*/ 155 h 161"/>
              <a:gd name="T4" fmla="*/ 0 w 55"/>
              <a:gd name="T5" fmla="*/ 154 h 161"/>
              <a:gd name="T6" fmla="*/ 7 w 55"/>
              <a:gd name="T7" fmla="*/ 139 h 161"/>
              <a:gd name="T8" fmla="*/ 22 w 55"/>
              <a:gd name="T9" fmla="*/ 117 h 161"/>
              <a:gd name="T10" fmla="*/ 47 w 55"/>
              <a:gd name="T11" fmla="*/ 81 h 161"/>
              <a:gd name="T12" fmla="*/ 47 w 55"/>
              <a:gd name="T13" fmla="*/ 79 h 161"/>
              <a:gd name="T14" fmla="*/ 47 w 55"/>
              <a:gd name="T15" fmla="*/ 79 h 161"/>
              <a:gd name="T16" fmla="*/ 47 w 55"/>
              <a:gd name="T17" fmla="*/ 79 h 161"/>
              <a:gd name="T18" fmla="*/ 47 w 55"/>
              <a:gd name="T19" fmla="*/ 79 h 161"/>
              <a:gd name="T20" fmla="*/ 32 w 55"/>
              <a:gd name="T21" fmla="*/ 37 h 161"/>
              <a:gd name="T22" fmla="*/ 17 w 55"/>
              <a:gd name="T23" fmla="*/ 6 h 161"/>
              <a:gd name="T24" fmla="*/ 17 w 55"/>
              <a:gd name="T25" fmla="*/ 6 h 161"/>
              <a:gd name="T26" fmla="*/ 24 w 55"/>
              <a:gd name="T27" fmla="*/ 0 h 161"/>
              <a:gd name="T28" fmla="*/ 25 w 55"/>
              <a:gd name="T29" fmla="*/ 3 h 161"/>
              <a:gd name="T30" fmla="*/ 26 w 55"/>
              <a:gd name="T31" fmla="*/ 5 h 161"/>
              <a:gd name="T32" fmla="*/ 29 w 55"/>
              <a:gd name="T33" fmla="*/ 12 h 161"/>
              <a:gd name="T34" fmla="*/ 39 w 55"/>
              <a:gd name="T35" fmla="*/ 34 h 161"/>
              <a:gd name="T36" fmla="*/ 55 w 55"/>
              <a:gd name="T37" fmla="*/ 79 h 161"/>
              <a:gd name="T38" fmla="*/ 54 w 55"/>
              <a:gd name="T39" fmla="*/ 85 h 161"/>
              <a:gd name="T40" fmla="*/ 14 w 55"/>
              <a:gd name="T41" fmla="*/ 143 h 161"/>
              <a:gd name="T42" fmla="*/ 9 w 55"/>
              <a:gd name="T43" fmla="*/ 152 h 161"/>
              <a:gd name="T44" fmla="*/ 21 w 55"/>
              <a:gd name="T45" fmla="*/ 153 h 161"/>
              <a:gd name="T46" fmla="*/ 22 w 55"/>
              <a:gd name="T47" fmla="*/ 153 h 161"/>
              <a:gd name="T48" fmla="*/ 33 w 55"/>
              <a:gd name="T49" fmla="*/ 153 h 161"/>
              <a:gd name="T50" fmla="*/ 35 w 55"/>
              <a:gd name="T51" fmla="*/ 153 h 161"/>
              <a:gd name="T52" fmla="*/ 33 w 55"/>
              <a:gd name="T53" fmla="*/ 161 h 161"/>
              <a:gd name="T54" fmla="*/ 22 w 55"/>
              <a:gd name="T55" fmla="*/ 161 h 161"/>
              <a:gd name="T56" fmla="*/ 22 w 55"/>
              <a:gd name="T57" fmla="*/ 157 h 161"/>
              <a:gd name="T58" fmla="*/ 31 w 55"/>
              <a:gd name="T59" fmla="*/ 157 h 161"/>
              <a:gd name="T60" fmla="*/ 22 w 55"/>
              <a:gd name="T61" fmla="*/ 157 h 161"/>
              <a:gd name="T62" fmla="*/ 22 w 55"/>
              <a:gd name="T63" fmla="*/ 157 h 161"/>
              <a:gd name="T64" fmla="*/ 7 w 55"/>
              <a:gd name="T65" fmla="*/ 156 h 161"/>
              <a:gd name="T66" fmla="*/ 17 w 55"/>
              <a:gd name="T67" fmla="*/ 157 h 161"/>
              <a:gd name="T68" fmla="*/ 7 w 55"/>
              <a:gd name="T69" fmla="*/ 148 h 161"/>
              <a:gd name="T70" fmla="*/ 5 w 55"/>
              <a:gd name="T71" fmla="*/ 152 h 161"/>
              <a:gd name="T72" fmla="*/ 11 w 55"/>
              <a:gd name="T73" fmla="*/ 141 h 161"/>
              <a:gd name="T74" fmla="*/ 11 w 55"/>
              <a:gd name="T75" fmla="*/ 141 h 161"/>
              <a:gd name="T76" fmla="*/ 18 w 55"/>
              <a:gd name="T77" fmla="*/ 130 h 161"/>
              <a:gd name="T78" fmla="*/ 11 w 55"/>
              <a:gd name="T79" fmla="*/ 141 h 161"/>
              <a:gd name="T80" fmla="*/ 18 w 55"/>
              <a:gd name="T81" fmla="*/ 129 h 161"/>
              <a:gd name="T82" fmla="*/ 18 w 55"/>
              <a:gd name="T83" fmla="*/ 130 h 161"/>
              <a:gd name="T84" fmla="*/ 21 w 55"/>
              <a:gd name="T85" fmla="*/ 125 h 161"/>
              <a:gd name="T86" fmla="*/ 21 w 55"/>
              <a:gd name="T87" fmla="*/ 125 h 161"/>
              <a:gd name="T88" fmla="*/ 25 w 55"/>
              <a:gd name="T89" fmla="*/ 119 h 161"/>
              <a:gd name="T90" fmla="*/ 21 w 55"/>
              <a:gd name="T91" fmla="*/ 125 h 161"/>
              <a:gd name="T92" fmla="*/ 50 w 55"/>
              <a:gd name="T93" fmla="*/ 83 h 161"/>
              <a:gd name="T94" fmla="*/ 51 w 55"/>
              <a:gd name="T95" fmla="*/ 80 h 161"/>
              <a:gd name="T96" fmla="*/ 51 w 55"/>
              <a:gd name="T97" fmla="*/ 80 h 161"/>
              <a:gd name="T98" fmla="*/ 36 w 55"/>
              <a:gd name="T99" fmla="*/ 35 h 161"/>
              <a:gd name="T100" fmla="*/ 51 w 55"/>
              <a:gd name="T101" fmla="*/ 79 h 161"/>
              <a:gd name="T102" fmla="*/ 51 w 55"/>
              <a:gd name="T103" fmla="*/ 79 h 161"/>
              <a:gd name="T104" fmla="*/ 34 w 55"/>
              <a:gd name="T105" fmla="*/ 3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" h="161">
                <a:moveTo>
                  <a:pt x="3" y="159"/>
                </a:moveTo>
                <a:cubicBezTo>
                  <a:pt x="4" y="157"/>
                  <a:pt x="4" y="157"/>
                  <a:pt x="4" y="157"/>
                </a:cubicBezTo>
                <a:cubicBezTo>
                  <a:pt x="3" y="159"/>
                  <a:pt x="3" y="159"/>
                  <a:pt x="3" y="159"/>
                </a:cubicBezTo>
                <a:cubicBezTo>
                  <a:pt x="1" y="158"/>
                  <a:pt x="0" y="156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5"/>
                  <a:pt x="0" y="155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1" y="150"/>
                  <a:pt x="3" y="146"/>
                  <a:pt x="7" y="139"/>
                </a:cubicBezTo>
                <a:cubicBezTo>
                  <a:pt x="7" y="139"/>
                  <a:pt x="7" y="139"/>
                  <a:pt x="7" y="139"/>
                </a:cubicBezTo>
                <a:cubicBezTo>
                  <a:pt x="11" y="133"/>
                  <a:pt x="16" y="125"/>
                  <a:pt x="22" y="117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32" y="102"/>
                  <a:pt x="44" y="85"/>
                  <a:pt x="47" y="81"/>
                </a:cubicBezTo>
                <a:cubicBezTo>
                  <a:pt x="47" y="81"/>
                  <a:pt x="47" y="81"/>
                  <a:pt x="47" y="81"/>
                </a:cubicBezTo>
                <a:cubicBezTo>
                  <a:pt x="46" y="81"/>
                  <a:pt x="47" y="80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2"/>
                  <a:pt x="39" y="53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25" y="21"/>
                  <a:pt x="18" y="8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4"/>
                  <a:pt x="16" y="4"/>
                  <a:pt x="16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5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7"/>
                  <a:pt x="28" y="9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2" y="17"/>
                  <a:pt x="36" y="25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7" y="50"/>
                  <a:pt x="55" y="69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1"/>
                  <a:pt x="54" y="83"/>
                  <a:pt x="5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49" y="93"/>
                  <a:pt x="25" y="125"/>
                  <a:pt x="14" y="143"/>
                </a:cubicBezTo>
                <a:cubicBezTo>
                  <a:pt x="14" y="143"/>
                  <a:pt x="14" y="143"/>
                  <a:pt x="14" y="143"/>
                </a:cubicBezTo>
                <a:cubicBezTo>
                  <a:pt x="12" y="147"/>
                  <a:pt x="10" y="150"/>
                  <a:pt x="9" y="152"/>
                </a:cubicBezTo>
                <a:cubicBezTo>
                  <a:pt x="9" y="152"/>
                  <a:pt x="9" y="152"/>
                  <a:pt x="9" y="152"/>
                </a:cubicBezTo>
                <a:cubicBezTo>
                  <a:pt x="12" y="153"/>
                  <a:pt x="17" y="153"/>
                  <a:pt x="21" y="153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8" y="153"/>
                  <a:pt x="32" y="153"/>
                  <a:pt x="33" y="153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5" y="161"/>
                  <a:pt x="35" y="161"/>
                  <a:pt x="35" y="161"/>
                </a:cubicBezTo>
                <a:cubicBezTo>
                  <a:pt x="33" y="161"/>
                  <a:pt x="33" y="161"/>
                  <a:pt x="33" y="161"/>
                </a:cubicBezTo>
                <a:cubicBezTo>
                  <a:pt x="33" y="161"/>
                  <a:pt x="28" y="161"/>
                  <a:pt x="22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15" y="161"/>
                  <a:pt x="8" y="161"/>
                  <a:pt x="3" y="159"/>
                </a:cubicBezTo>
                <a:close/>
                <a:moveTo>
                  <a:pt x="22" y="157"/>
                </a:moveTo>
                <a:cubicBezTo>
                  <a:pt x="26" y="157"/>
                  <a:pt x="29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29" y="157"/>
                  <a:pt x="26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lose/>
                <a:moveTo>
                  <a:pt x="17" y="157"/>
                </a:moveTo>
                <a:cubicBezTo>
                  <a:pt x="14" y="157"/>
                  <a:pt x="10" y="157"/>
                  <a:pt x="7" y="156"/>
                </a:cubicBezTo>
                <a:cubicBezTo>
                  <a:pt x="7" y="156"/>
                  <a:pt x="7" y="156"/>
                  <a:pt x="7" y="156"/>
                </a:cubicBezTo>
                <a:cubicBezTo>
                  <a:pt x="10" y="157"/>
                  <a:pt x="14" y="157"/>
                  <a:pt x="17" y="157"/>
                </a:cubicBezTo>
                <a:close/>
                <a:moveTo>
                  <a:pt x="5" y="152"/>
                </a:moveTo>
                <a:cubicBezTo>
                  <a:pt x="5" y="151"/>
                  <a:pt x="6" y="150"/>
                  <a:pt x="7" y="148"/>
                </a:cubicBezTo>
                <a:cubicBezTo>
                  <a:pt x="7" y="148"/>
                  <a:pt x="7" y="148"/>
                  <a:pt x="7" y="148"/>
                </a:cubicBezTo>
                <a:cubicBezTo>
                  <a:pt x="6" y="150"/>
                  <a:pt x="5" y="151"/>
                  <a:pt x="5" y="152"/>
                </a:cubicBezTo>
                <a:close/>
                <a:moveTo>
                  <a:pt x="11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3" y="138"/>
                  <a:pt x="15" y="134"/>
                  <a:pt x="18" y="130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4"/>
                  <a:pt x="13" y="138"/>
                  <a:pt x="11" y="141"/>
                </a:cubicBezTo>
                <a:close/>
                <a:moveTo>
                  <a:pt x="18" y="130"/>
                </a:moveTo>
                <a:cubicBezTo>
                  <a:pt x="18" y="130"/>
                  <a:pt x="18" y="130"/>
                  <a:pt x="18" y="129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18" y="130"/>
                  <a:pt x="18" y="130"/>
                  <a:pt x="18" y="130"/>
                </a:cubicBezTo>
                <a:close/>
                <a:moveTo>
                  <a:pt x="21" y="125"/>
                </a:move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lose/>
                <a:moveTo>
                  <a:pt x="50" y="83"/>
                </a:moveTo>
                <a:cubicBezTo>
                  <a:pt x="47" y="88"/>
                  <a:pt x="36" y="104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4" y="121"/>
                  <a:pt x="23" y="123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33" y="108"/>
                  <a:pt x="47" y="89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2"/>
                  <a:pt x="51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1"/>
                  <a:pt x="50" y="82"/>
                  <a:pt x="50" y="83"/>
                </a:cubicBezTo>
                <a:close/>
                <a:moveTo>
                  <a:pt x="36" y="35"/>
                </a:moveTo>
                <a:cubicBezTo>
                  <a:pt x="43" y="52"/>
                  <a:pt x="51" y="70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0"/>
                  <a:pt x="42" y="49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5" y="34"/>
                  <a:pt x="36" y="3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>
            <a:off x="9225634" y="4327558"/>
            <a:ext cx="1399939" cy="2469759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201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6" name="文本框 245"/>
          <p:cNvSpPr txBox="1"/>
          <p:nvPr/>
        </p:nvSpPr>
        <p:spPr>
          <a:xfrm>
            <a:off x="2868215" y="1659492"/>
            <a:ext cx="689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9E0000"/>
                </a:solidFill>
                <a:latin typeface="Times New Roman" panose="02020603050405020304" pitchFamily="18" charset="0"/>
                <a:ea typeface="汉仪乐喵体W" panose="00020600040101010101" pitchFamily="18" charset="-122"/>
                <a:cs typeface="Times New Roman" panose="02020603050405020304" pitchFamily="18" charset="0"/>
              </a:rPr>
              <a:t>Hand-painted wind</a:t>
            </a:r>
            <a:endParaRPr lang="en-US" altLang="zh-CN" sz="4000" b="1" spc="300" dirty="0">
              <a:solidFill>
                <a:srgbClr val="9E0000"/>
              </a:solidFill>
              <a:latin typeface="Times New Roman" panose="02020603050405020304" pitchFamily="18" charset="0"/>
              <a:ea typeface="汉仪乐喵体W" panose="00020600040101010101" pitchFamily="18" charset="-122"/>
              <a:cs typeface="Times New Roman" panose="02020603050405020304" pitchFamily="18" charset="0"/>
            </a:endParaRPr>
          </a:p>
          <a:p>
            <a:r>
              <a:rPr lang="zh-CN" altLang="en-US" sz="4000" b="1" spc="300" dirty="0">
                <a:solidFill>
                  <a:srgbClr val="1F4E79"/>
                </a:solidFill>
                <a:latin typeface="Times New Roman" panose="02020603050405020304" pitchFamily="18" charset="0"/>
                <a:ea typeface="汉仪乐喵体W" panose="00020600040101010101" pitchFamily="18" charset="-122"/>
                <a:cs typeface="Times New Roman" panose="02020603050405020304" pitchFamily="18" charset="0"/>
              </a:rPr>
              <a:t>REPORTING TEMPLATE</a:t>
            </a:r>
          </a:p>
        </p:txBody>
      </p:sp>
      <p:cxnSp>
        <p:nvCxnSpPr>
          <p:cNvPr id="250" name="直接连接符 249"/>
          <p:cNvCxnSpPr/>
          <p:nvPr/>
        </p:nvCxnSpPr>
        <p:spPr>
          <a:xfrm>
            <a:off x="2928562" y="1410789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>
            <a:off x="2984587" y="2960914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任意多边形 252"/>
          <p:cNvSpPr/>
          <p:nvPr/>
        </p:nvSpPr>
        <p:spPr>
          <a:xfrm flipH="1">
            <a:off x="9343390" y="819624"/>
            <a:ext cx="1354911" cy="59105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4" name="任意多边形 253"/>
          <p:cNvSpPr/>
          <p:nvPr/>
        </p:nvSpPr>
        <p:spPr>
          <a:xfrm>
            <a:off x="10280768" y="951866"/>
            <a:ext cx="1034600" cy="475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5" name="Freeform 30"/>
          <p:cNvSpPr>
            <a:spLocks noEditPoints="1"/>
          </p:cNvSpPr>
          <p:nvPr/>
        </p:nvSpPr>
        <p:spPr bwMode="auto">
          <a:xfrm>
            <a:off x="3246536" y="1214503"/>
            <a:ext cx="384870" cy="37261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26"/>
          <p:cNvSpPr>
            <a:spLocks noEditPoints="1"/>
          </p:cNvSpPr>
          <p:nvPr/>
        </p:nvSpPr>
        <p:spPr bwMode="auto">
          <a:xfrm rot="21063611">
            <a:off x="920397" y="3261342"/>
            <a:ext cx="1058724" cy="517289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7900" y="2235200"/>
            <a:ext cx="1306413" cy="2881666"/>
            <a:chOff x="9148764" y="4187826"/>
            <a:chExt cx="341312" cy="854075"/>
          </a:xfrm>
          <a:solidFill>
            <a:srgbClr val="1F4E79"/>
          </a:solidFill>
        </p:grpSpPr>
        <p:sp>
          <p:nvSpPr>
            <p:cNvPr id="6" name="Freeform 4208"/>
            <p:cNvSpPr>
              <a:spLocks noEditPoints="1"/>
            </p:cNvSpPr>
            <p:nvPr/>
          </p:nvSpPr>
          <p:spPr bwMode="auto">
            <a:xfrm>
              <a:off x="9244014" y="4221163"/>
              <a:ext cx="204788" cy="249238"/>
            </a:xfrm>
            <a:custGeom>
              <a:avLst/>
              <a:gdLst>
                <a:gd name="T0" fmla="*/ 0 w 117"/>
                <a:gd name="T1" fmla="*/ 71 h 143"/>
                <a:gd name="T2" fmla="*/ 64 w 117"/>
                <a:gd name="T3" fmla="*/ 0 h 143"/>
                <a:gd name="T4" fmla="*/ 64 w 117"/>
                <a:gd name="T5" fmla="*/ 0 h 143"/>
                <a:gd name="T6" fmla="*/ 117 w 117"/>
                <a:gd name="T7" fmla="*/ 71 h 143"/>
                <a:gd name="T8" fmla="*/ 117 w 117"/>
                <a:gd name="T9" fmla="*/ 71 h 143"/>
                <a:gd name="T10" fmla="*/ 55 w 117"/>
                <a:gd name="T11" fmla="*/ 143 h 143"/>
                <a:gd name="T12" fmla="*/ 55 w 117"/>
                <a:gd name="T13" fmla="*/ 143 h 143"/>
                <a:gd name="T14" fmla="*/ 0 w 117"/>
                <a:gd name="T15" fmla="*/ 71 h 143"/>
                <a:gd name="T16" fmla="*/ 23 w 117"/>
                <a:gd name="T17" fmla="*/ 23 h 143"/>
                <a:gd name="T18" fmla="*/ 4 w 117"/>
                <a:gd name="T19" fmla="*/ 71 h 143"/>
                <a:gd name="T20" fmla="*/ 4 w 117"/>
                <a:gd name="T21" fmla="*/ 71 h 143"/>
                <a:gd name="T22" fmla="*/ 55 w 117"/>
                <a:gd name="T23" fmla="*/ 139 h 143"/>
                <a:gd name="T24" fmla="*/ 55 w 117"/>
                <a:gd name="T25" fmla="*/ 139 h 143"/>
                <a:gd name="T26" fmla="*/ 95 w 117"/>
                <a:gd name="T27" fmla="*/ 119 h 143"/>
                <a:gd name="T28" fmla="*/ 95 w 117"/>
                <a:gd name="T29" fmla="*/ 119 h 143"/>
                <a:gd name="T30" fmla="*/ 113 w 117"/>
                <a:gd name="T31" fmla="*/ 71 h 143"/>
                <a:gd name="T32" fmla="*/ 113 w 117"/>
                <a:gd name="T33" fmla="*/ 71 h 143"/>
                <a:gd name="T34" fmla="*/ 99 w 117"/>
                <a:gd name="T35" fmla="*/ 23 h 143"/>
                <a:gd name="T36" fmla="*/ 99 w 117"/>
                <a:gd name="T37" fmla="*/ 23 h 143"/>
                <a:gd name="T38" fmla="*/ 64 w 117"/>
                <a:gd name="T39" fmla="*/ 4 h 143"/>
                <a:gd name="T40" fmla="*/ 64 w 117"/>
                <a:gd name="T41" fmla="*/ 4 h 143"/>
                <a:gd name="T42" fmla="*/ 64 w 117"/>
                <a:gd name="T43" fmla="*/ 4 h 143"/>
                <a:gd name="T44" fmla="*/ 64 w 117"/>
                <a:gd name="T45" fmla="*/ 4 h 143"/>
                <a:gd name="T46" fmla="*/ 23 w 117"/>
                <a:gd name="T47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43">
                  <a:moveTo>
                    <a:pt x="0" y="71"/>
                  </a:moveTo>
                  <a:cubicBezTo>
                    <a:pt x="0" y="32"/>
                    <a:pt x="3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5" y="0"/>
                    <a:pt x="117" y="32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111"/>
                    <a:pt x="86" y="143"/>
                    <a:pt x="55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24" y="143"/>
                    <a:pt x="0" y="111"/>
                    <a:pt x="0" y="71"/>
                  </a:cubicBezTo>
                  <a:close/>
                  <a:moveTo>
                    <a:pt x="23" y="23"/>
                  </a:moveTo>
                  <a:cubicBezTo>
                    <a:pt x="12" y="36"/>
                    <a:pt x="4" y="53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109"/>
                    <a:pt x="27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69" y="139"/>
                    <a:pt x="84" y="132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106" y="107"/>
                    <a:pt x="113" y="90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52"/>
                    <a:pt x="108" y="35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0" y="11"/>
                    <a:pt x="78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0" y="4"/>
                    <a:pt x="35" y="11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209"/>
            <p:cNvSpPr>
              <a:spLocks noEditPoints="1"/>
            </p:cNvSpPr>
            <p:nvPr/>
          </p:nvSpPr>
          <p:spPr bwMode="auto">
            <a:xfrm>
              <a:off x="9240839" y="4217988"/>
              <a:ext cx="211138" cy="255588"/>
            </a:xfrm>
            <a:custGeom>
              <a:avLst/>
              <a:gdLst>
                <a:gd name="T0" fmla="*/ 2 w 121"/>
                <a:gd name="T1" fmla="*/ 73 h 147"/>
                <a:gd name="T2" fmla="*/ 66 w 121"/>
                <a:gd name="T3" fmla="*/ 0 h 147"/>
                <a:gd name="T4" fmla="*/ 121 w 121"/>
                <a:gd name="T5" fmla="*/ 73 h 147"/>
                <a:gd name="T6" fmla="*/ 57 w 121"/>
                <a:gd name="T7" fmla="*/ 147 h 147"/>
                <a:gd name="T8" fmla="*/ 0 w 121"/>
                <a:gd name="T9" fmla="*/ 73 h 147"/>
                <a:gd name="T10" fmla="*/ 97 w 121"/>
                <a:gd name="T11" fmla="*/ 124 h 147"/>
                <a:gd name="T12" fmla="*/ 57 w 121"/>
                <a:gd name="T13" fmla="*/ 143 h 147"/>
                <a:gd name="T14" fmla="*/ 57 w 121"/>
                <a:gd name="T15" fmla="*/ 143 h 147"/>
                <a:gd name="T16" fmla="*/ 13 w 121"/>
                <a:gd name="T17" fmla="*/ 113 h 147"/>
                <a:gd name="T18" fmla="*/ 57 w 121"/>
                <a:gd name="T19" fmla="*/ 143 h 147"/>
                <a:gd name="T20" fmla="*/ 57 w 121"/>
                <a:gd name="T21" fmla="*/ 139 h 147"/>
                <a:gd name="T22" fmla="*/ 57 w 121"/>
                <a:gd name="T23" fmla="*/ 139 h 147"/>
                <a:gd name="T24" fmla="*/ 95 w 121"/>
                <a:gd name="T25" fmla="*/ 120 h 147"/>
                <a:gd name="T26" fmla="*/ 113 w 121"/>
                <a:gd name="T27" fmla="*/ 73 h 147"/>
                <a:gd name="T28" fmla="*/ 100 w 121"/>
                <a:gd name="T29" fmla="*/ 26 h 147"/>
                <a:gd name="T30" fmla="*/ 66 w 121"/>
                <a:gd name="T31" fmla="*/ 8 h 147"/>
                <a:gd name="T32" fmla="*/ 27 w 121"/>
                <a:gd name="T33" fmla="*/ 27 h 147"/>
                <a:gd name="T34" fmla="*/ 8 w 121"/>
                <a:gd name="T35" fmla="*/ 73 h 147"/>
                <a:gd name="T36" fmla="*/ 109 w 121"/>
                <a:gd name="T37" fmla="*/ 106 h 147"/>
                <a:gd name="T38" fmla="*/ 102 w 121"/>
                <a:gd name="T39" fmla="*/ 118 h 147"/>
                <a:gd name="T40" fmla="*/ 24 w 121"/>
                <a:gd name="T41" fmla="*/ 24 h 147"/>
                <a:gd name="T42" fmla="*/ 47 w 121"/>
                <a:gd name="T43" fmla="*/ 8 h 147"/>
                <a:gd name="T44" fmla="*/ 9 w 121"/>
                <a:gd name="T45" fmla="*/ 48 h 147"/>
                <a:gd name="T46" fmla="*/ 47 w 121"/>
                <a:gd name="T47" fmla="*/ 8 h 147"/>
                <a:gd name="T48" fmla="*/ 47 w 121"/>
                <a:gd name="T49" fmla="*/ 8 h 147"/>
                <a:gd name="T50" fmla="*/ 47 w 121"/>
                <a:gd name="T51" fmla="*/ 8 h 147"/>
                <a:gd name="T52" fmla="*/ 47 w 121"/>
                <a:gd name="T53" fmla="*/ 8 h 147"/>
                <a:gd name="T54" fmla="*/ 70 w 121"/>
                <a:gd name="T55" fmla="*/ 4 h 147"/>
                <a:gd name="T56" fmla="*/ 84 w 121"/>
                <a:gd name="T57" fmla="*/ 8 h 147"/>
                <a:gd name="T58" fmla="*/ 47 w 121"/>
                <a:gd name="T59" fmla="*/ 8 h 147"/>
                <a:gd name="T60" fmla="*/ 47 w 121"/>
                <a:gd name="T61" fmla="*/ 8 h 147"/>
                <a:gd name="T62" fmla="*/ 69 w 121"/>
                <a:gd name="T63" fmla="*/ 4 h 147"/>
                <a:gd name="T64" fmla="*/ 69 w 121"/>
                <a:gd name="T65" fmla="*/ 4 h 147"/>
                <a:gd name="T66" fmla="*/ 69 w 121"/>
                <a:gd name="T67" fmla="*/ 4 h 147"/>
                <a:gd name="T68" fmla="*/ 69 w 121"/>
                <a:gd name="T69" fmla="*/ 4 h 147"/>
                <a:gd name="T70" fmla="*/ 64 w 121"/>
                <a:gd name="T71" fmla="*/ 4 h 147"/>
                <a:gd name="T72" fmla="*/ 64 w 121"/>
                <a:gd name="T73" fmla="*/ 4 h 147"/>
                <a:gd name="T74" fmla="*/ 64 w 121"/>
                <a:gd name="T75" fmla="*/ 4 h 147"/>
                <a:gd name="T76" fmla="*/ 64 w 121"/>
                <a:gd name="T77" fmla="*/ 4 h 147"/>
                <a:gd name="T78" fmla="*/ 65 w 121"/>
                <a:gd name="T79" fmla="*/ 4 h 147"/>
                <a:gd name="T80" fmla="*/ 65 w 121"/>
                <a:gd name="T81" fmla="*/ 4 h 147"/>
                <a:gd name="T82" fmla="*/ 68 w 121"/>
                <a:gd name="T83" fmla="*/ 4 h 147"/>
                <a:gd name="T84" fmla="*/ 68 w 121"/>
                <a:gd name="T85" fmla="*/ 4 h 147"/>
                <a:gd name="T86" fmla="*/ 65 w 121"/>
                <a:gd name="T87" fmla="*/ 4 h 147"/>
                <a:gd name="T88" fmla="*/ 65 w 121"/>
                <a:gd name="T89" fmla="*/ 4 h 147"/>
                <a:gd name="T90" fmla="*/ 67 w 121"/>
                <a:gd name="T91" fmla="*/ 4 h 147"/>
                <a:gd name="T92" fmla="*/ 67 w 121"/>
                <a:gd name="T93" fmla="*/ 4 h 147"/>
                <a:gd name="T94" fmla="*/ 66 w 121"/>
                <a:gd name="T95" fmla="*/ 4 h 147"/>
                <a:gd name="T96" fmla="*/ 65 w 121"/>
                <a:gd name="T97" fmla="*/ 4 h 147"/>
                <a:gd name="T98" fmla="*/ 66 w 121"/>
                <a:gd name="T99" fmla="*/ 4 h 147"/>
                <a:gd name="T100" fmla="*/ 66 w 121"/>
                <a:gd name="T101" fmla="*/ 4 h 147"/>
                <a:gd name="T102" fmla="*/ 67 w 121"/>
                <a:gd name="T103" fmla="*/ 4 h 147"/>
                <a:gd name="T104" fmla="*/ 67 w 121"/>
                <a:gd name="T105" fmla="*/ 4 h 147"/>
                <a:gd name="T106" fmla="*/ 66 w 121"/>
                <a:gd name="T107" fmla="*/ 4 h 147"/>
                <a:gd name="T108" fmla="*/ 66 w 121"/>
                <a:gd name="T109" fmla="*/ 4 h 147"/>
                <a:gd name="T110" fmla="*/ 66 w 121"/>
                <a:gd name="T11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7">
                  <a:moveTo>
                    <a:pt x="0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1" y="34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114"/>
                    <a:pt x="90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25" y="147"/>
                    <a:pt x="0" y="113"/>
                    <a:pt x="0" y="73"/>
                  </a:cubicBezTo>
                  <a:close/>
                  <a:moveTo>
                    <a:pt x="57" y="143"/>
                  </a:moveTo>
                  <a:cubicBezTo>
                    <a:pt x="72" y="143"/>
                    <a:pt x="86" y="136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86" y="136"/>
                    <a:pt x="72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39" y="143"/>
                    <a:pt x="23" y="131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3" y="131"/>
                    <a:pt x="39" y="143"/>
                    <a:pt x="57" y="143"/>
                  </a:cubicBezTo>
                  <a:close/>
                  <a:moveTo>
                    <a:pt x="8" y="73"/>
                  </a:moveTo>
                  <a:cubicBezTo>
                    <a:pt x="8" y="110"/>
                    <a:pt x="31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1" y="139"/>
                    <a:pt x="85" y="132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106" y="108"/>
                    <a:pt x="113" y="92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55"/>
                    <a:pt x="108" y="38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1" y="15"/>
                    <a:pt x="7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53" y="8"/>
                    <a:pt x="38" y="1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5" y="39"/>
                    <a:pt x="8" y="55"/>
                    <a:pt x="8" y="73"/>
                  </a:cubicBezTo>
                  <a:close/>
                  <a:moveTo>
                    <a:pt x="102" y="118"/>
                  </a:moveTo>
                  <a:cubicBezTo>
                    <a:pt x="105" y="115"/>
                    <a:pt x="107" y="111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7" y="111"/>
                    <a:pt x="105" y="115"/>
                    <a:pt x="102" y="118"/>
                  </a:cubicBezTo>
                  <a:close/>
                  <a:moveTo>
                    <a:pt x="9" y="48"/>
                  </a:moveTo>
                  <a:cubicBezTo>
                    <a:pt x="12" y="39"/>
                    <a:pt x="17" y="31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1" y="17"/>
                    <a:pt x="38" y="11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0" y="15"/>
                    <a:pt x="16" y="30"/>
                    <a:pt x="9" y="4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84" y="8"/>
                  </a:moveTo>
                  <a:cubicBezTo>
                    <a:pt x="79" y="5"/>
                    <a:pt x="75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5" y="4"/>
                    <a:pt x="79" y="5"/>
                    <a:pt x="84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5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5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10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  <a:gd name="T10" fmla="*/ 0 w 29"/>
                <a:gd name="T1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11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12"/>
            <p:cNvSpPr>
              <a:spLocks noEditPoints="1"/>
            </p:cNvSpPr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  <a:gd name="T30" fmla="*/ 4 w 32"/>
                <a:gd name="T31" fmla="*/ 21 h 25"/>
                <a:gd name="T32" fmla="*/ 4 w 32"/>
                <a:gd name="T33" fmla="*/ 21 h 25"/>
                <a:gd name="T34" fmla="*/ 4 w 32"/>
                <a:gd name="T35" fmla="*/ 21 h 25"/>
                <a:gd name="T36" fmla="*/ 4 w 32"/>
                <a:gd name="T37" fmla="*/ 21 h 25"/>
                <a:gd name="T38" fmla="*/ 4 w 32"/>
                <a:gd name="T3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4" y="21"/>
                  </a:move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13"/>
            <p:cNvSpPr/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14"/>
            <p:cNvSpPr>
              <a:spLocks noEditPoints="1"/>
            </p:cNvSpPr>
            <p:nvPr/>
          </p:nvSpPr>
          <p:spPr bwMode="auto">
            <a:xfrm>
              <a:off x="9348789" y="4187826"/>
              <a:ext cx="61913" cy="49213"/>
            </a:xfrm>
            <a:custGeom>
              <a:avLst/>
              <a:gdLst>
                <a:gd name="T0" fmla="*/ 21 w 39"/>
                <a:gd name="T1" fmla="*/ 28 h 31"/>
                <a:gd name="T2" fmla="*/ 22 w 39"/>
                <a:gd name="T3" fmla="*/ 27 h 31"/>
                <a:gd name="T4" fmla="*/ 24 w 39"/>
                <a:gd name="T5" fmla="*/ 28 h 31"/>
                <a:gd name="T6" fmla="*/ 22 w 39"/>
                <a:gd name="T7" fmla="*/ 27 h 31"/>
                <a:gd name="T8" fmla="*/ 21 w 39"/>
                <a:gd name="T9" fmla="*/ 28 h 31"/>
                <a:gd name="T10" fmla="*/ 19 w 39"/>
                <a:gd name="T11" fmla="*/ 28 h 31"/>
                <a:gd name="T12" fmla="*/ 20 w 39"/>
                <a:gd name="T13" fmla="*/ 26 h 31"/>
                <a:gd name="T14" fmla="*/ 18 w 39"/>
                <a:gd name="T15" fmla="*/ 28 h 31"/>
                <a:gd name="T16" fmla="*/ 11 w 39"/>
                <a:gd name="T17" fmla="*/ 23 h 31"/>
                <a:gd name="T18" fmla="*/ 12 w 39"/>
                <a:gd name="T19" fmla="*/ 22 h 31"/>
                <a:gd name="T20" fmla="*/ 7 w 39"/>
                <a:gd name="T21" fmla="*/ 28 h 31"/>
                <a:gd name="T22" fmla="*/ 0 w 39"/>
                <a:gd name="T23" fmla="*/ 21 h 31"/>
                <a:gd name="T24" fmla="*/ 22 w 39"/>
                <a:gd name="T25" fmla="*/ 0 h 31"/>
                <a:gd name="T26" fmla="*/ 29 w 39"/>
                <a:gd name="T27" fmla="*/ 5 h 31"/>
                <a:gd name="T28" fmla="*/ 28 w 39"/>
                <a:gd name="T29" fmla="*/ 6 h 31"/>
                <a:gd name="T30" fmla="*/ 28 w 39"/>
                <a:gd name="T31" fmla="*/ 8 h 31"/>
                <a:gd name="T32" fmla="*/ 32 w 39"/>
                <a:gd name="T33" fmla="*/ 4 h 31"/>
                <a:gd name="T34" fmla="*/ 39 w 39"/>
                <a:gd name="T35" fmla="*/ 8 h 31"/>
                <a:gd name="T36" fmla="*/ 26 w 39"/>
                <a:gd name="T37" fmla="*/ 31 h 31"/>
                <a:gd name="T38" fmla="*/ 21 w 39"/>
                <a:gd name="T39" fmla="*/ 28 h 31"/>
                <a:gd name="T40" fmla="*/ 21 w 39"/>
                <a:gd name="T41" fmla="*/ 28 h 31"/>
                <a:gd name="T42" fmla="*/ 17 w 39"/>
                <a:gd name="T43" fmla="*/ 21 h 31"/>
                <a:gd name="T44" fmla="*/ 18 w 39"/>
                <a:gd name="T45" fmla="*/ 22 h 31"/>
                <a:gd name="T46" fmla="*/ 25 w 39"/>
                <a:gd name="T47" fmla="*/ 15 h 31"/>
                <a:gd name="T48" fmla="*/ 29 w 39"/>
                <a:gd name="T49" fmla="*/ 18 h 31"/>
                <a:gd name="T50" fmla="*/ 28 w 39"/>
                <a:gd name="T51" fmla="*/ 19 h 31"/>
                <a:gd name="T52" fmla="*/ 33 w 39"/>
                <a:gd name="T53" fmla="*/ 9 h 31"/>
                <a:gd name="T54" fmla="*/ 32 w 39"/>
                <a:gd name="T55" fmla="*/ 9 h 31"/>
                <a:gd name="T56" fmla="*/ 23 w 39"/>
                <a:gd name="T57" fmla="*/ 17 h 31"/>
                <a:gd name="T58" fmla="*/ 20 w 39"/>
                <a:gd name="T59" fmla="*/ 15 h 31"/>
                <a:gd name="T60" fmla="*/ 17 w 39"/>
                <a:gd name="T61" fmla="*/ 21 h 31"/>
                <a:gd name="T62" fmla="*/ 17 w 39"/>
                <a:gd name="T63" fmla="*/ 21 h 31"/>
                <a:gd name="T64" fmla="*/ 10 w 39"/>
                <a:gd name="T65" fmla="*/ 18 h 31"/>
                <a:gd name="T66" fmla="*/ 17 w 39"/>
                <a:gd name="T67" fmla="*/ 11 h 31"/>
                <a:gd name="T68" fmla="*/ 20 w 39"/>
                <a:gd name="T69" fmla="*/ 13 h 31"/>
                <a:gd name="T70" fmla="*/ 23 w 39"/>
                <a:gd name="T71" fmla="*/ 6 h 31"/>
                <a:gd name="T72" fmla="*/ 23 w 39"/>
                <a:gd name="T73" fmla="*/ 6 h 31"/>
                <a:gd name="T74" fmla="*/ 10 w 39"/>
                <a:gd name="T75" fmla="*/ 18 h 31"/>
                <a:gd name="T76" fmla="*/ 10 w 39"/>
                <a:gd name="T7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1">
                  <a:moveTo>
                    <a:pt x="21" y="28"/>
                  </a:moveTo>
                  <a:lnTo>
                    <a:pt x="22" y="27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2" y="4"/>
                  </a:lnTo>
                  <a:lnTo>
                    <a:pt x="39" y="8"/>
                  </a:lnTo>
                  <a:lnTo>
                    <a:pt x="26" y="31"/>
                  </a:lnTo>
                  <a:lnTo>
                    <a:pt x="21" y="28"/>
                  </a:lnTo>
                  <a:lnTo>
                    <a:pt x="21" y="28"/>
                  </a:lnTo>
                  <a:close/>
                  <a:moveTo>
                    <a:pt x="17" y="21"/>
                  </a:moveTo>
                  <a:lnTo>
                    <a:pt x="18" y="22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7" y="21"/>
                  </a:lnTo>
                  <a:close/>
                  <a:moveTo>
                    <a:pt x="10" y="18"/>
                  </a:moveTo>
                  <a:lnTo>
                    <a:pt x="17" y="11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15"/>
            <p:cNvSpPr/>
            <p:nvPr/>
          </p:nvSpPr>
          <p:spPr bwMode="auto">
            <a:xfrm>
              <a:off x="9309101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216"/>
            <p:cNvSpPr>
              <a:spLocks noChangeShapeType="1"/>
            </p:cNvSpPr>
            <p:nvPr/>
          </p:nvSpPr>
          <p:spPr bwMode="auto">
            <a:xfrm>
              <a:off x="9309101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17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18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19"/>
            <p:cNvSpPr>
              <a:spLocks noEditPoints="1"/>
            </p:cNvSpPr>
            <p:nvPr/>
          </p:nvSpPr>
          <p:spPr bwMode="auto">
            <a:xfrm>
              <a:off x="9305926" y="4276726"/>
              <a:ext cx="15875" cy="14288"/>
            </a:xfrm>
            <a:custGeom>
              <a:avLst/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4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20"/>
            <p:cNvSpPr/>
            <p:nvPr/>
          </p:nvSpPr>
          <p:spPr bwMode="auto">
            <a:xfrm>
              <a:off x="9356726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221"/>
            <p:cNvSpPr>
              <a:spLocks noChangeShapeType="1"/>
            </p:cNvSpPr>
            <p:nvPr/>
          </p:nvSpPr>
          <p:spPr bwMode="auto">
            <a:xfrm>
              <a:off x="9356726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22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23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24"/>
            <p:cNvSpPr>
              <a:spLocks noEditPoints="1"/>
            </p:cNvSpPr>
            <p:nvPr/>
          </p:nvSpPr>
          <p:spPr bwMode="auto">
            <a:xfrm>
              <a:off x="9351964" y="4276726"/>
              <a:ext cx="15875" cy="14288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26"/>
            <p:cNvSpPr/>
            <p:nvPr/>
          </p:nvSpPr>
          <p:spPr bwMode="auto">
            <a:xfrm>
              <a:off x="9280526" y="4365626"/>
              <a:ext cx="123825" cy="52388"/>
            </a:xfrm>
            <a:custGeom>
              <a:avLst/>
              <a:gdLst>
                <a:gd name="T0" fmla="*/ 0 w 71"/>
                <a:gd name="T1" fmla="*/ 6 h 30"/>
                <a:gd name="T2" fmla="*/ 4 w 71"/>
                <a:gd name="T3" fmla="*/ 4 h 30"/>
                <a:gd name="T4" fmla="*/ 13 w 71"/>
                <a:gd name="T5" fmla="*/ 15 h 30"/>
                <a:gd name="T6" fmla="*/ 13 w 71"/>
                <a:gd name="T7" fmla="*/ 15 h 30"/>
                <a:gd name="T8" fmla="*/ 35 w 71"/>
                <a:gd name="T9" fmla="*/ 26 h 30"/>
                <a:gd name="T10" fmla="*/ 35 w 71"/>
                <a:gd name="T11" fmla="*/ 26 h 30"/>
                <a:gd name="T12" fmla="*/ 37 w 71"/>
                <a:gd name="T13" fmla="*/ 26 h 30"/>
                <a:gd name="T14" fmla="*/ 37 w 71"/>
                <a:gd name="T15" fmla="*/ 26 h 30"/>
                <a:gd name="T16" fmla="*/ 60 w 71"/>
                <a:gd name="T17" fmla="*/ 13 h 30"/>
                <a:gd name="T18" fmla="*/ 60 w 71"/>
                <a:gd name="T19" fmla="*/ 13 h 30"/>
                <a:gd name="T20" fmla="*/ 68 w 71"/>
                <a:gd name="T21" fmla="*/ 0 h 30"/>
                <a:gd name="T22" fmla="*/ 68 w 71"/>
                <a:gd name="T23" fmla="*/ 0 h 30"/>
                <a:gd name="T24" fmla="*/ 71 w 71"/>
                <a:gd name="T25" fmla="*/ 2 h 30"/>
                <a:gd name="T26" fmla="*/ 38 w 71"/>
                <a:gd name="T27" fmla="*/ 30 h 30"/>
                <a:gd name="T28" fmla="*/ 38 w 71"/>
                <a:gd name="T29" fmla="*/ 30 h 30"/>
                <a:gd name="T30" fmla="*/ 35 w 71"/>
                <a:gd name="T31" fmla="*/ 30 h 30"/>
                <a:gd name="T32" fmla="*/ 35 w 71"/>
                <a:gd name="T33" fmla="*/ 30 h 30"/>
                <a:gd name="T34" fmla="*/ 0 w 71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0">
                  <a:moveTo>
                    <a:pt x="0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1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9" y="21"/>
                    <a:pt x="2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7" y="25"/>
                    <a:pt x="54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6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59" y="28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4" y="30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7"/>
            <p:cNvSpPr>
              <a:spLocks noEditPoints="1"/>
            </p:cNvSpPr>
            <p:nvPr/>
          </p:nvSpPr>
          <p:spPr bwMode="auto">
            <a:xfrm>
              <a:off x="9274176" y="4362451"/>
              <a:ext cx="139700" cy="58738"/>
            </a:xfrm>
            <a:custGeom>
              <a:avLst/>
              <a:gdLst>
                <a:gd name="T0" fmla="*/ 0 w 80"/>
                <a:gd name="T1" fmla="*/ 8 h 34"/>
                <a:gd name="T2" fmla="*/ 8 w 80"/>
                <a:gd name="T3" fmla="*/ 4 h 34"/>
                <a:gd name="T4" fmla="*/ 9 w 80"/>
                <a:gd name="T5" fmla="*/ 4 h 34"/>
                <a:gd name="T6" fmla="*/ 9 w 80"/>
                <a:gd name="T7" fmla="*/ 5 h 34"/>
                <a:gd name="T8" fmla="*/ 9 w 80"/>
                <a:gd name="T9" fmla="*/ 5 h 34"/>
                <a:gd name="T10" fmla="*/ 9 w 80"/>
                <a:gd name="T11" fmla="*/ 5 h 34"/>
                <a:gd name="T12" fmla="*/ 10 w 80"/>
                <a:gd name="T13" fmla="*/ 5 h 34"/>
                <a:gd name="T14" fmla="*/ 10 w 80"/>
                <a:gd name="T15" fmla="*/ 5 h 34"/>
                <a:gd name="T16" fmla="*/ 10 w 80"/>
                <a:gd name="T17" fmla="*/ 5 h 34"/>
                <a:gd name="T18" fmla="*/ 10 w 80"/>
                <a:gd name="T19" fmla="*/ 6 h 34"/>
                <a:gd name="T20" fmla="*/ 12 w 80"/>
                <a:gd name="T21" fmla="*/ 8 h 34"/>
                <a:gd name="T22" fmla="*/ 18 w 80"/>
                <a:gd name="T23" fmla="*/ 16 h 34"/>
                <a:gd name="T24" fmla="*/ 39 w 80"/>
                <a:gd name="T25" fmla="*/ 26 h 34"/>
                <a:gd name="T26" fmla="*/ 39 w 80"/>
                <a:gd name="T27" fmla="*/ 26 h 34"/>
                <a:gd name="T28" fmla="*/ 39 w 80"/>
                <a:gd name="T29" fmla="*/ 26 h 34"/>
                <a:gd name="T30" fmla="*/ 41 w 80"/>
                <a:gd name="T31" fmla="*/ 26 h 34"/>
                <a:gd name="T32" fmla="*/ 62 w 80"/>
                <a:gd name="T33" fmla="*/ 13 h 34"/>
                <a:gd name="T34" fmla="*/ 70 w 80"/>
                <a:gd name="T35" fmla="*/ 1 h 34"/>
                <a:gd name="T36" fmla="*/ 70 w 80"/>
                <a:gd name="T37" fmla="*/ 1 h 34"/>
                <a:gd name="T38" fmla="*/ 71 w 80"/>
                <a:gd name="T39" fmla="*/ 0 h 34"/>
                <a:gd name="T40" fmla="*/ 77 w 80"/>
                <a:gd name="T41" fmla="*/ 5 h 34"/>
                <a:gd name="T42" fmla="*/ 77 w 80"/>
                <a:gd name="T43" fmla="*/ 6 h 34"/>
                <a:gd name="T44" fmla="*/ 75 w 80"/>
                <a:gd name="T45" fmla="*/ 9 h 34"/>
                <a:gd name="T46" fmla="*/ 68 w 80"/>
                <a:gd name="T47" fmla="*/ 18 h 34"/>
                <a:gd name="T48" fmla="*/ 42 w 80"/>
                <a:gd name="T49" fmla="*/ 34 h 34"/>
                <a:gd name="T50" fmla="*/ 39 w 80"/>
                <a:gd name="T51" fmla="*/ 34 h 34"/>
                <a:gd name="T52" fmla="*/ 39 w 80"/>
                <a:gd name="T53" fmla="*/ 30 h 34"/>
                <a:gd name="T54" fmla="*/ 40 w 80"/>
                <a:gd name="T55" fmla="*/ 30 h 34"/>
                <a:gd name="T56" fmla="*/ 39 w 80"/>
                <a:gd name="T57" fmla="*/ 30 h 34"/>
                <a:gd name="T58" fmla="*/ 39 w 80"/>
                <a:gd name="T59" fmla="*/ 30 h 34"/>
                <a:gd name="T60" fmla="*/ 38 w 80"/>
                <a:gd name="T61" fmla="*/ 30 h 34"/>
                <a:gd name="T62" fmla="*/ 39 w 80"/>
                <a:gd name="T63" fmla="*/ 30 h 34"/>
                <a:gd name="T64" fmla="*/ 24 w 80"/>
                <a:gd name="T65" fmla="*/ 25 h 34"/>
                <a:gd name="T66" fmla="*/ 16 w 80"/>
                <a:gd name="T67" fmla="*/ 19 h 34"/>
                <a:gd name="T68" fmla="*/ 10 w 80"/>
                <a:gd name="T69" fmla="*/ 13 h 34"/>
                <a:gd name="T70" fmla="*/ 15 w 80"/>
                <a:gd name="T71" fmla="*/ 19 h 34"/>
                <a:gd name="T72" fmla="*/ 62 w 80"/>
                <a:gd name="T73" fmla="*/ 19 h 34"/>
                <a:gd name="T74" fmla="*/ 68 w 80"/>
                <a:gd name="T75" fmla="*/ 12 h 34"/>
                <a:gd name="T76" fmla="*/ 65 w 80"/>
                <a:gd name="T77" fmla="*/ 16 h 34"/>
                <a:gd name="T78" fmla="*/ 69 w 80"/>
                <a:gd name="T79" fmla="*/ 11 h 34"/>
                <a:gd name="T80" fmla="*/ 68 w 80"/>
                <a:gd name="T81" fmla="*/ 12 h 34"/>
                <a:gd name="T82" fmla="*/ 4 w 80"/>
                <a:gd name="T83" fmla="*/ 8 h 34"/>
                <a:gd name="T84" fmla="*/ 4 w 80"/>
                <a:gd name="T8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34">
                  <a:moveTo>
                    <a:pt x="3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0"/>
                    <a:pt x="16" y="13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4" y="21"/>
                    <a:pt x="31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0" y="25"/>
                    <a:pt x="57" y="19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7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8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12"/>
                    <a:pt x="71" y="15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2" y="25"/>
                    <a:pt x="54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0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9" y="34"/>
                    <a:pt x="5" y="13"/>
                    <a:pt x="3" y="10"/>
                  </a:cubicBezTo>
                  <a:close/>
                  <a:moveTo>
                    <a:pt x="39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30"/>
                    <a:pt x="39" y="30"/>
                    <a:pt x="39" y="30"/>
                  </a:cubicBezTo>
                  <a:close/>
                  <a:moveTo>
                    <a:pt x="15" y="19"/>
                  </a:moveTo>
                  <a:cubicBezTo>
                    <a:pt x="18" y="21"/>
                    <a:pt x="21" y="23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3"/>
                    <a:pt x="18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7"/>
                    <a:pt x="12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3" y="17"/>
                    <a:pt x="15" y="19"/>
                  </a:cubicBezTo>
                  <a:close/>
                  <a:moveTo>
                    <a:pt x="65" y="16"/>
                  </a:moveTo>
                  <a:cubicBezTo>
                    <a:pt x="64" y="17"/>
                    <a:pt x="63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7"/>
                    <a:pt x="67" y="14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3"/>
                    <a:pt x="66" y="14"/>
                    <a:pt x="65" y="16"/>
                  </a:cubicBezTo>
                  <a:close/>
                  <a:moveTo>
                    <a:pt x="68" y="12"/>
                  </a:moveTo>
                  <a:cubicBezTo>
                    <a:pt x="68" y="12"/>
                    <a:pt x="69" y="12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8" y="12"/>
                    <a:pt x="68" y="12"/>
                  </a:cubicBezTo>
                  <a:close/>
                  <a:moveTo>
                    <a:pt x="4" y="1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8"/>
            <p:cNvSpPr/>
            <p:nvPr/>
          </p:nvSpPr>
          <p:spPr bwMode="auto">
            <a:xfrm>
              <a:off x="9329739" y="4467226"/>
              <a:ext cx="30163" cy="41275"/>
            </a:xfrm>
            <a:custGeom>
              <a:avLst/>
              <a:gdLst>
                <a:gd name="T0" fmla="*/ 1 w 17"/>
                <a:gd name="T1" fmla="*/ 21 h 24"/>
                <a:gd name="T2" fmla="*/ 0 w 17"/>
                <a:gd name="T3" fmla="*/ 15 h 24"/>
                <a:gd name="T4" fmla="*/ 0 w 17"/>
                <a:gd name="T5" fmla="*/ 15 h 24"/>
                <a:gd name="T6" fmla="*/ 0 w 17"/>
                <a:gd name="T7" fmla="*/ 12 h 24"/>
                <a:gd name="T8" fmla="*/ 0 w 17"/>
                <a:gd name="T9" fmla="*/ 12 h 24"/>
                <a:gd name="T10" fmla="*/ 0 w 17"/>
                <a:gd name="T11" fmla="*/ 0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2 h 24"/>
                <a:gd name="T18" fmla="*/ 4 w 17"/>
                <a:gd name="T19" fmla="*/ 13 h 24"/>
                <a:gd name="T20" fmla="*/ 4 w 17"/>
                <a:gd name="T21" fmla="*/ 15 h 24"/>
                <a:gd name="T22" fmla="*/ 4 w 17"/>
                <a:gd name="T23" fmla="*/ 15 h 24"/>
                <a:gd name="T24" fmla="*/ 7 w 17"/>
                <a:gd name="T25" fmla="*/ 20 h 24"/>
                <a:gd name="T26" fmla="*/ 7 w 17"/>
                <a:gd name="T27" fmla="*/ 20 h 24"/>
                <a:gd name="T28" fmla="*/ 8 w 17"/>
                <a:gd name="T29" fmla="*/ 20 h 24"/>
                <a:gd name="T30" fmla="*/ 8 w 17"/>
                <a:gd name="T31" fmla="*/ 20 h 24"/>
                <a:gd name="T32" fmla="*/ 13 w 17"/>
                <a:gd name="T33" fmla="*/ 14 h 24"/>
                <a:gd name="T34" fmla="*/ 13 w 17"/>
                <a:gd name="T35" fmla="*/ 14 h 24"/>
                <a:gd name="T36" fmla="*/ 13 w 17"/>
                <a:gd name="T37" fmla="*/ 13 h 24"/>
                <a:gd name="T38" fmla="*/ 13 w 17"/>
                <a:gd name="T39" fmla="*/ 13 h 24"/>
                <a:gd name="T40" fmla="*/ 17 w 17"/>
                <a:gd name="T41" fmla="*/ 12 h 24"/>
                <a:gd name="T42" fmla="*/ 17 w 17"/>
                <a:gd name="T43" fmla="*/ 14 h 24"/>
                <a:gd name="T44" fmla="*/ 17 w 17"/>
                <a:gd name="T45" fmla="*/ 14 h 24"/>
                <a:gd name="T46" fmla="*/ 8 w 17"/>
                <a:gd name="T47" fmla="*/ 24 h 24"/>
                <a:gd name="T48" fmla="*/ 8 w 17"/>
                <a:gd name="T49" fmla="*/ 24 h 24"/>
                <a:gd name="T50" fmla="*/ 7 w 17"/>
                <a:gd name="T51" fmla="*/ 24 h 24"/>
                <a:gd name="T52" fmla="*/ 7 w 17"/>
                <a:gd name="T53" fmla="*/ 24 h 24"/>
                <a:gd name="T54" fmla="*/ 7 w 17"/>
                <a:gd name="T55" fmla="*/ 24 h 24"/>
                <a:gd name="T56" fmla="*/ 7 w 17"/>
                <a:gd name="T57" fmla="*/ 24 h 24"/>
                <a:gd name="T58" fmla="*/ 1 w 17"/>
                <a:gd name="T5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4">
                  <a:moveTo>
                    <a:pt x="1" y="21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3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7"/>
                    <a:pt x="15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4"/>
                    <a:pt x="2" y="23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29"/>
            <p:cNvSpPr>
              <a:spLocks noEditPoints="1"/>
            </p:cNvSpPr>
            <p:nvPr/>
          </p:nvSpPr>
          <p:spPr bwMode="auto">
            <a:xfrm>
              <a:off x="9326564" y="4464051"/>
              <a:ext cx="36513" cy="47625"/>
            </a:xfrm>
            <a:custGeom>
              <a:avLst/>
              <a:gdLst>
                <a:gd name="T0" fmla="*/ 1 w 21"/>
                <a:gd name="T1" fmla="*/ 24 h 28"/>
                <a:gd name="T2" fmla="*/ 1 w 21"/>
                <a:gd name="T3" fmla="*/ 24 h 28"/>
                <a:gd name="T4" fmla="*/ 0 w 21"/>
                <a:gd name="T5" fmla="*/ 17 h 28"/>
                <a:gd name="T6" fmla="*/ 0 w 21"/>
                <a:gd name="T7" fmla="*/ 14 h 28"/>
                <a:gd name="T8" fmla="*/ 2 w 21"/>
                <a:gd name="T9" fmla="*/ 0 h 28"/>
                <a:gd name="T10" fmla="*/ 8 w 21"/>
                <a:gd name="T11" fmla="*/ 0 h 28"/>
                <a:gd name="T12" fmla="*/ 8 w 21"/>
                <a:gd name="T13" fmla="*/ 15 h 28"/>
                <a:gd name="T14" fmla="*/ 8 w 21"/>
                <a:gd name="T15" fmla="*/ 16 h 28"/>
                <a:gd name="T16" fmla="*/ 8 w 21"/>
                <a:gd name="T17" fmla="*/ 17 h 28"/>
                <a:gd name="T18" fmla="*/ 8 w 21"/>
                <a:gd name="T19" fmla="*/ 20 h 28"/>
                <a:gd name="T20" fmla="*/ 9 w 21"/>
                <a:gd name="T21" fmla="*/ 20 h 28"/>
                <a:gd name="T22" fmla="*/ 10 w 21"/>
                <a:gd name="T23" fmla="*/ 20 h 28"/>
                <a:gd name="T24" fmla="*/ 12 w 21"/>
                <a:gd name="T25" fmla="*/ 19 h 28"/>
                <a:gd name="T26" fmla="*/ 13 w 21"/>
                <a:gd name="T27" fmla="*/ 16 h 28"/>
                <a:gd name="T28" fmla="*/ 13 w 21"/>
                <a:gd name="T29" fmla="*/ 15 h 28"/>
                <a:gd name="T30" fmla="*/ 12 w 21"/>
                <a:gd name="T31" fmla="*/ 13 h 28"/>
                <a:gd name="T32" fmla="*/ 21 w 21"/>
                <a:gd name="T33" fmla="*/ 14 h 28"/>
                <a:gd name="T34" fmla="*/ 21 w 21"/>
                <a:gd name="T35" fmla="*/ 16 h 28"/>
                <a:gd name="T36" fmla="*/ 21 w 21"/>
                <a:gd name="T37" fmla="*/ 17 h 28"/>
                <a:gd name="T38" fmla="*/ 10 w 21"/>
                <a:gd name="T39" fmla="*/ 28 h 28"/>
                <a:gd name="T40" fmla="*/ 9 w 21"/>
                <a:gd name="T41" fmla="*/ 28 h 28"/>
                <a:gd name="T42" fmla="*/ 9 w 21"/>
                <a:gd name="T43" fmla="*/ 24 h 28"/>
                <a:gd name="T44" fmla="*/ 10 w 21"/>
                <a:gd name="T45" fmla="*/ 24 h 28"/>
                <a:gd name="T46" fmla="*/ 13 w 21"/>
                <a:gd name="T47" fmla="*/ 23 h 28"/>
                <a:gd name="T48" fmla="*/ 10 w 21"/>
                <a:gd name="T49" fmla="*/ 24 h 28"/>
                <a:gd name="T50" fmla="*/ 9 w 21"/>
                <a:gd name="T51" fmla="*/ 24 h 28"/>
                <a:gd name="T52" fmla="*/ 9 w 21"/>
                <a:gd name="T53" fmla="*/ 24 h 28"/>
                <a:gd name="T54" fmla="*/ 9 w 21"/>
                <a:gd name="T55" fmla="*/ 24 h 28"/>
                <a:gd name="T56" fmla="*/ 9 w 21"/>
                <a:gd name="T57" fmla="*/ 24 h 28"/>
                <a:gd name="T58" fmla="*/ 7 w 21"/>
                <a:gd name="T59" fmla="*/ 24 h 28"/>
                <a:gd name="T60" fmla="*/ 3 w 21"/>
                <a:gd name="T61" fmla="*/ 23 h 28"/>
                <a:gd name="T62" fmla="*/ 5 w 21"/>
                <a:gd name="T63" fmla="*/ 22 h 28"/>
                <a:gd name="T64" fmla="*/ 3 w 21"/>
                <a:gd name="T65" fmla="*/ 23 h 28"/>
                <a:gd name="T66" fmla="*/ 4 w 21"/>
                <a:gd name="T67" fmla="*/ 17 h 28"/>
                <a:gd name="T68" fmla="*/ 4 w 21"/>
                <a:gd name="T69" fmla="*/ 21 h 28"/>
                <a:gd name="T70" fmla="*/ 17 w 21"/>
                <a:gd name="T71" fmla="*/ 17 h 28"/>
                <a:gd name="T72" fmla="*/ 17 w 21"/>
                <a:gd name="T73" fmla="*/ 17 h 28"/>
                <a:gd name="T74" fmla="*/ 17 w 21"/>
                <a:gd name="T75" fmla="*/ 17 h 28"/>
                <a:gd name="T76" fmla="*/ 4 w 21"/>
                <a:gd name="T77" fmla="*/ 14 h 28"/>
                <a:gd name="T78" fmla="*/ 4 w 21"/>
                <a:gd name="T79" fmla="*/ 15 h 28"/>
                <a:gd name="T80" fmla="*/ 4 w 21"/>
                <a:gd name="T81" fmla="*/ 14 h 28"/>
                <a:gd name="T82" fmla="*/ 4 w 21"/>
                <a:gd name="T83" fmla="*/ 14 h 28"/>
                <a:gd name="T84" fmla="*/ 4 w 21"/>
                <a:gd name="T85" fmla="*/ 14 h 28"/>
                <a:gd name="T86" fmla="*/ 4 w 21"/>
                <a:gd name="T8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28">
                  <a:moveTo>
                    <a:pt x="9" y="28"/>
                  </a:moveTo>
                  <a:cubicBezTo>
                    <a:pt x="6" y="28"/>
                    <a:pt x="3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19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0"/>
                    <a:pt x="1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  <a:moveTo>
                    <a:pt x="9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1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lose/>
                  <a:moveTo>
                    <a:pt x="3" y="23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1"/>
                  </a:moveTo>
                  <a:cubicBezTo>
                    <a:pt x="4" y="20"/>
                    <a:pt x="4" y="19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20"/>
                    <a:pt x="4" y="21"/>
                  </a:cubicBezTo>
                  <a:close/>
                  <a:moveTo>
                    <a:pt x="16" y="19"/>
                  </a:move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8"/>
                    <a:pt x="16" y="19"/>
                  </a:cubicBez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30"/>
            <p:cNvSpPr>
              <a:spLocks noEditPoints="1"/>
            </p:cNvSpPr>
            <p:nvPr/>
          </p:nvSpPr>
          <p:spPr bwMode="auto">
            <a:xfrm>
              <a:off x="9250364" y="4481513"/>
              <a:ext cx="150813" cy="231775"/>
            </a:xfrm>
            <a:custGeom>
              <a:avLst/>
              <a:gdLst>
                <a:gd name="T0" fmla="*/ 28 w 87"/>
                <a:gd name="T1" fmla="*/ 133 h 133"/>
                <a:gd name="T2" fmla="*/ 0 w 87"/>
                <a:gd name="T3" fmla="*/ 75 h 133"/>
                <a:gd name="T4" fmla="*/ 0 w 87"/>
                <a:gd name="T5" fmla="*/ 75 h 133"/>
                <a:gd name="T6" fmla="*/ 2 w 87"/>
                <a:gd name="T7" fmla="*/ 55 h 133"/>
                <a:gd name="T8" fmla="*/ 2 w 87"/>
                <a:gd name="T9" fmla="*/ 55 h 133"/>
                <a:gd name="T10" fmla="*/ 48 w 87"/>
                <a:gd name="T11" fmla="*/ 0 h 133"/>
                <a:gd name="T12" fmla="*/ 48 w 87"/>
                <a:gd name="T13" fmla="*/ 0 h 133"/>
                <a:gd name="T14" fmla="*/ 48 w 87"/>
                <a:gd name="T15" fmla="*/ 0 h 133"/>
                <a:gd name="T16" fmla="*/ 48 w 87"/>
                <a:gd name="T17" fmla="*/ 0 h 133"/>
                <a:gd name="T18" fmla="*/ 87 w 87"/>
                <a:gd name="T19" fmla="*/ 46 h 133"/>
                <a:gd name="T20" fmla="*/ 87 w 87"/>
                <a:gd name="T21" fmla="*/ 46 h 133"/>
                <a:gd name="T22" fmla="*/ 86 w 87"/>
                <a:gd name="T23" fmla="*/ 59 h 133"/>
                <a:gd name="T24" fmla="*/ 86 w 87"/>
                <a:gd name="T25" fmla="*/ 59 h 133"/>
                <a:gd name="T26" fmla="*/ 63 w 87"/>
                <a:gd name="T27" fmla="*/ 109 h 133"/>
                <a:gd name="T28" fmla="*/ 63 w 87"/>
                <a:gd name="T29" fmla="*/ 109 h 133"/>
                <a:gd name="T30" fmla="*/ 30 w 87"/>
                <a:gd name="T31" fmla="*/ 133 h 133"/>
                <a:gd name="T32" fmla="*/ 30 w 87"/>
                <a:gd name="T33" fmla="*/ 133 h 133"/>
                <a:gd name="T34" fmla="*/ 28 w 87"/>
                <a:gd name="T35" fmla="*/ 133 h 133"/>
                <a:gd name="T36" fmla="*/ 60 w 87"/>
                <a:gd name="T37" fmla="*/ 106 h 133"/>
                <a:gd name="T38" fmla="*/ 82 w 87"/>
                <a:gd name="T39" fmla="*/ 58 h 133"/>
                <a:gd name="T40" fmla="*/ 82 w 87"/>
                <a:gd name="T41" fmla="*/ 58 h 133"/>
                <a:gd name="T42" fmla="*/ 83 w 87"/>
                <a:gd name="T43" fmla="*/ 46 h 133"/>
                <a:gd name="T44" fmla="*/ 83 w 87"/>
                <a:gd name="T45" fmla="*/ 46 h 133"/>
                <a:gd name="T46" fmla="*/ 48 w 87"/>
                <a:gd name="T47" fmla="*/ 4 h 133"/>
                <a:gd name="T48" fmla="*/ 48 w 87"/>
                <a:gd name="T49" fmla="*/ 4 h 133"/>
                <a:gd name="T50" fmla="*/ 48 w 87"/>
                <a:gd name="T51" fmla="*/ 4 h 133"/>
                <a:gd name="T52" fmla="*/ 48 w 87"/>
                <a:gd name="T53" fmla="*/ 4 h 133"/>
                <a:gd name="T54" fmla="*/ 6 w 87"/>
                <a:gd name="T55" fmla="*/ 56 h 133"/>
                <a:gd name="T56" fmla="*/ 6 w 87"/>
                <a:gd name="T57" fmla="*/ 56 h 133"/>
                <a:gd name="T58" fmla="*/ 4 w 87"/>
                <a:gd name="T59" fmla="*/ 75 h 133"/>
                <a:gd name="T60" fmla="*/ 4 w 87"/>
                <a:gd name="T61" fmla="*/ 75 h 133"/>
                <a:gd name="T62" fmla="*/ 29 w 87"/>
                <a:gd name="T63" fmla="*/ 129 h 133"/>
                <a:gd name="T64" fmla="*/ 29 w 87"/>
                <a:gd name="T65" fmla="*/ 129 h 133"/>
                <a:gd name="T66" fmla="*/ 30 w 87"/>
                <a:gd name="T67" fmla="*/ 129 h 133"/>
                <a:gd name="T68" fmla="*/ 30 w 87"/>
                <a:gd name="T69" fmla="*/ 129 h 133"/>
                <a:gd name="T70" fmla="*/ 60 w 87"/>
                <a:gd name="T7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3">
                  <a:moveTo>
                    <a:pt x="28" y="133"/>
                  </a:moveTo>
                  <a:cubicBezTo>
                    <a:pt x="11" y="129"/>
                    <a:pt x="0" y="10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2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9" y="20"/>
                    <a:pt x="2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87" y="1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50"/>
                    <a:pt x="87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2" y="76"/>
                    <a:pt x="73" y="95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29" y="133"/>
                    <a:pt x="28" y="133"/>
                  </a:cubicBezTo>
                  <a:close/>
                  <a:moveTo>
                    <a:pt x="60" y="106"/>
                  </a:moveTo>
                  <a:cubicBezTo>
                    <a:pt x="70" y="93"/>
                    <a:pt x="78" y="75"/>
                    <a:pt x="82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4"/>
                    <a:pt x="83" y="50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19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1" y="3"/>
                    <a:pt x="12" y="22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63"/>
                    <a:pt x="4" y="69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103"/>
                    <a:pt x="16" y="126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9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8" y="129"/>
                    <a:pt x="50" y="120"/>
                    <a:pt x="6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31"/>
            <p:cNvSpPr>
              <a:spLocks noEditPoints="1"/>
            </p:cNvSpPr>
            <p:nvPr/>
          </p:nvSpPr>
          <p:spPr bwMode="auto">
            <a:xfrm>
              <a:off x="9245601" y="4476751"/>
              <a:ext cx="158750" cy="239713"/>
            </a:xfrm>
            <a:custGeom>
              <a:avLst/>
              <a:gdLst>
                <a:gd name="T0" fmla="*/ 30 w 91"/>
                <a:gd name="T1" fmla="*/ 135 h 137"/>
                <a:gd name="T2" fmla="*/ 0 w 91"/>
                <a:gd name="T3" fmla="*/ 77 h 137"/>
                <a:gd name="T4" fmla="*/ 2 w 91"/>
                <a:gd name="T5" fmla="*/ 57 h 137"/>
                <a:gd name="T6" fmla="*/ 50 w 91"/>
                <a:gd name="T7" fmla="*/ 0 h 137"/>
                <a:gd name="T8" fmla="*/ 50 w 91"/>
                <a:gd name="T9" fmla="*/ 0 h 137"/>
                <a:gd name="T10" fmla="*/ 91 w 91"/>
                <a:gd name="T11" fmla="*/ 48 h 137"/>
                <a:gd name="T12" fmla="*/ 91 w 91"/>
                <a:gd name="T13" fmla="*/ 49 h 137"/>
                <a:gd name="T14" fmla="*/ 90 w 91"/>
                <a:gd name="T15" fmla="*/ 61 h 137"/>
                <a:gd name="T16" fmla="*/ 67 w 91"/>
                <a:gd name="T17" fmla="*/ 112 h 137"/>
                <a:gd name="T18" fmla="*/ 32 w 91"/>
                <a:gd name="T19" fmla="*/ 137 h 137"/>
                <a:gd name="T20" fmla="*/ 29 w 91"/>
                <a:gd name="T21" fmla="*/ 136 h 137"/>
                <a:gd name="T22" fmla="*/ 63 w 91"/>
                <a:gd name="T23" fmla="*/ 109 h 137"/>
                <a:gd name="T24" fmla="*/ 86 w 91"/>
                <a:gd name="T25" fmla="*/ 61 h 137"/>
                <a:gd name="T26" fmla="*/ 86 w 91"/>
                <a:gd name="T27" fmla="*/ 60 h 137"/>
                <a:gd name="T28" fmla="*/ 86 w 91"/>
                <a:gd name="T29" fmla="*/ 61 h 137"/>
                <a:gd name="T30" fmla="*/ 63 w 91"/>
                <a:gd name="T31" fmla="*/ 109 h 137"/>
                <a:gd name="T32" fmla="*/ 63 w 91"/>
                <a:gd name="T33" fmla="*/ 109 h 137"/>
                <a:gd name="T34" fmla="*/ 33 w 91"/>
                <a:gd name="T35" fmla="*/ 133 h 137"/>
                <a:gd name="T36" fmla="*/ 32 w 91"/>
                <a:gd name="T37" fmla="*/ 133 h 137"/>
                <a:gd name="T38" fmla="*/ 30 w 91"/>
                <a:gd name="T39" fmla="*/ 133 h 137"/>
                <a:gd name="T40" fmla="*/ 26 w 91"/>
                <a:gd name="T41" fmla="*/ 131 h 137"/>
                <a:gd name="T42" fmla="*/ 30 w 91"/>
                <a:gd name="T43" fmla="*/ 133 h 137"/>
                <a:gd name="T44" fmla="*/ 30 w 91"/>
                <a:gd name="T45" fmla="*/ 133 h 137"/>
                <a:gd name="T46" fmla="*/ 26 w 91"/>
                <a:gd name="T47" fmla="*/ 131 h 137"/>
                <a:gd name="T48" fmla="*/ 26 w 91"/>
                <a:gd name="T49" fmla="*/ 131 h 137"/>
                <a:gd name="T50" fmla="*/ 32 w 91"/>
                <a:gd name="T51" fmla="*/ 129 h 137"/>
                <a:gd name="T52" fmla="*/ 33 w 91"/>
                <a:gd name="T53" fmla="*/ 129 h 137"/>
                <a:gd name="T54" fmla="*/ 60 w 91"/>
                <a:gd name="T55" fmla="*/ 107 h 137"/>
                <a:gd name="T56" fmla="*/ 60 w 91"/>
                <a:gd name="T57" fmla="*/ 107 h 137"/>
                <a:gd name="T58" fmla="*/ 82 w 91"/>
                <a:gd name="T59" fmla="*/ 60 h 137"/>
                <a:gd name="T60" fmla="*/ 83 w 91"/>
                <a:gd name="T61" fmla="*/ 48 h 137"/>
                <a:gd name="T62" fmla="*/ 83 w 91"/>
                <a:gd name="T63" fmla="*/ 48 h 137"/>
                <a:gd name="T64" fmla="*/ 50 w 91"/>
                <a:gd name="T65" fmla="*/ 8 h 137"/>
                <a:gd name="T66" fmla="*/ 50 w 91"/>
                <a:gd name="T67" fmla="*/ 8 h 137"/>
                <a:gd name="T68" fmla="*/ 50 w 91"/>
                <a:gd name="T69" fmla="*/ 8 h 137"/>
                <a:gd name="T70" fmla="*/ 49 w 91"/>
                <a:gd name="T71" fmla="*/ 8 h 137"/>
                <a:gd name="T72" fmla="*/ 10 w 91"/>
                <a:gd name="T73" fmla="*/ 59 h 137"/>
                <a:gd name="T74" fmla="*/ 8 w 91"/>
                <a:gd name="T75" fmla="*/ 77 h 137"/>
                <a:gd name="T76" fmla="*/ 8 w 91"/>
                <a:gd name="T77" fmla="*/ 78 h 137"/>
                <a:gd name="T78" fmla="*/ 31 w 91"/>
                <a:gd name="T79" fmla="*/ 129 h 137"/>
                <a:gd name="T80" fmla="*/ 32 w 91"/>
                <a:gd name="T81" fmla="*/ 129 h 137"/>
                <a:gd name="T82" fmla="*/ 32 w 91"/>
                <a:gd name="T83" fmla="*/ 129 h 137"/>
                <a:gd name="T84" fmla="*/ 32 w 91"/>
                <a:gd name="T85" fmla="*/ 129 h 137"/>
                <a:gd name="T86" fmla="*/ 87 w 91"/>
                <a:gd name="T87" fmla="*/ 48 h 137"/>
                <a:gd name="T88" fmla="*/ 87 w 91"/>
                <a:gd name="T89" fmla="*/ 48 h 137"/>
                <a:gd name="T90" fmla="*/ 74 w 91"/>
                <a:gd name="T91" fmla="*/ 15 h 137"/>
                <a:gd name="T92" fmla="*/ 87 w 91"/>
                <a:gd name="T93" fmla="*/ 48 h 137"/>
                <a:gd name="T94" fmla="*/ 74 w 91"/>
                <a:gd name="T95" fmla="*/ 14 h 137"/>
                <a:gd name="T96" fmla="*/ 74 w 91"/>
                <a:gd name="T97" fmla="*/ 15 h 137"/>
                <a:gd name="T98" fmla="*/ 73 w 91"/>
                <a:gd name="T99" fmla="*/ 14 h 137"/>
                <a:gd name="T100" fmla="*/ 73 w 91"/>
                <a:gd name="T101" fmla="*/ 14 h 137"/>
                <a:gd name="T102" fmla="*/ 43 w 91"/>
                <a:gd name="T103" fmla="*/ 4 h 137"/>
                <a:gd name="T104" fmla="*/ 43 w 91"/>
                <a:gd name="T105" fmla="*/ 4 h 137"/>
                <a:gd name="T106" fmla="*/ 44 w 91"/>
                <a:gd name="T107" fmla="*/ 4 h 137"/>
                <a:gd name="T108" fmla="*/ 44 w 91"/>
                <a:gd name="T109" fmla="*/ 4 h 137"/>
                <a:gd name="T110" fmla="*/ 49 w 91"/>
                <a:gd name="T111" fmla="*/ 4 h 137"/>
                <a:gd name="T112" fmla="*/ 50 w 91"/>
                <a:gd name="T113" fmla="*/ 4 h 137"/>
                <a:gd name="T114" fmla="*/ 50 w 91"/>
                <a:gd name="T115" fmla="*/ 4 h 137"/>
                <a:gd name="T116" fmla="*/ 50 w 91"/>
                <a:gd name="T117" fmla="*/ 4 h 137"/>
                <a:gd name="T118" fmla="*/ 44 w 91"/>
                <a:gd name="T119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29" y="136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1" y="132"/>
                    <a:pt x="0" y="10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1"/>
                    <a:pt x="0" y="64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" y="21"/>
                    <a:pt x="2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91" y="1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53"/>
                    <a:pt x="90" y="57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6" y="79"/>
                    <a:pt x="77" y="98"/>
                    <a:pt x="67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56" y="126"/>
                    <a:pt x="44" y="136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0" y="137"/>
                    <a:pt x="29" y="136"/>
                  </a:cubicBezTo>
                  <a:close/>
                  <a:moveTo>
                    <a:pt x="32" y="133"/>
                  </a:moveTo>
                  <a:cubicBezTo>
                    <a:pt x="42" y="133"/>
                    <a:pt x="53" y="123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74" y="96"/>
                    <a:pt x="82" y="78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2" y="78"/>
                    <a:pt x="74" y="96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2" y="133"/>
                    <a:pt x="33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9" y="132"/>
                    <a:pt x="27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2"/>
                    <a:pt x="29" y="132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1" y="133"/>
                    <a:pt x="32" y="133"/>
                    <a:pt x="32" y="133"/>
                  </a:cubicBezTo>
                  <a:close/>
                  <a:moveTo>
                    <a:pt x="26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lose/>
                  <a:moveTo>
                    <a:pt x="32" y="129"/>
                  </a:move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9" y="129"/>
                    <a:pt x="51" y="120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0" y="94"/>
                    <a:pt x="79" y="76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56"/>
                    <a:pt x="83" y="52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2"/>
                    <a:pt x="64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34" y="7"/>
                    <a:pt x="16" y="24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65"/>
                    <a:pt x="8" y="71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105"/>
                    <a:pt x="20" y="127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34"/>
                    <a:pt x="81" y="22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1" y="22"/>
                    <a:pt x="87" y="34"/>
                    <a:pt x="87" y="48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4"/>
                  </a:moveTo>
                  <a:cubicBezTo>
                    <a:pt x="46" y="4"/>
                    <a:pt x="48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4"/>
                    <a:pt x="46" y="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32"/>
            <p:cNvSpPr/>
            <p:nvPr/>
          </p:nvSpPr>
          <p:spPr bwMode="auto">
            <a:xfrm>
              <a:off x="9297989" y="4483101"/>
              <a:ext cx="30163" cy="25400"/>
            </a:xfrm>
            <a:custGeom>
              <a:avLst/>
              <a:gdLst>
                <a:gd name="T0" fmla="*/ 1 w 17"/>
                <a:gd name="T1" fmla="*/ 14 h 15"/>
                <a:gd name="T2" fmla="*/ 0 w 17"/>
                <a:gd name="T3" fmla="*/ 11 h 15"/>
                <a:gd name="T4" fmla="*/ 0 w 17"/>
                <a:gd name="T5" fmla="*/ 11 h 15"/>
                <a:gd name="T6" fmla="*/ 2 w 17"/>
                <a:gd name="T7" fmla="*/ 5 h 15"/>
                <a:gd name="T8" fmla="*/ 2 w 17"/>
                <a:gd name="T9" fmla="*/ 5 h 15"/>
                <a:gd name="T10" fmla="*/ 5 w 17"/>
                <a:gd name="T11" fmla="*/ 6 h 15"/>
                <a:gd name="T12" fmla="*/ 4 w 17"/>
                <a:gd name="T13" fmla="*/ 11 h 15"/>
                <a:gd name="T14" fmla="*/ 4 w 17"/>
                <a:gd name="T15" fmla="*/ 11 h 15"/>
                <a:gd name="T16" fmla="*/ 5 w 17"/>
                <a:gd name="T17" fmla="*/ 10 h 15"/>
                <a:gd name="T18" fmla="*/ 5 w 17"/>
                <a:gd name="T19" fmla="*/ 10 h 15"/>
                <a:gd name="T20" fmla="*/ 9 w 17"/>
                <a:gd name="T21" fmla="*/ 6 h 15"/>
                <a:gd name="T22" fmla="*/ 9 w 17"/>
                <a:gd name="T23" fmla="*/ 6 h 15"/>
                <a:gd name="T24" fmla="*/ 14 w 17"/>
                <a:gd name="T25" fmla="*/ 0 h 15"/>
                <a:gd name="T26" fmla="*/ 14 w 17"/>
                <a:gd name="T27" fmla="*/ 0 h 15"/>
                <a:gd name="T28" fmla="*/ 17 w 17"/>
                <a:gd name="T29" fmla="*/ 2 h 15"/>
                <a:gd name="T30" fmla="*/ 12 w 17"/>
                <a:gd name="T31" fmla="*/ 8 h 15"/>
                <a:gd name="T32" fmla="*/ 12 w 17"/>
                <a:gd name="T33" fmla="*/ 8 h 15"/>
                <a:gd name="T34" fmla="*/ 3 w 17"/>
                <a:gd name="T35" fmla="*/ 15 h 15"/>
                <a:gd name="T36" fmla="*/ 3 w 17"/>
                <a:gd name="T37" fmla="*/ 15 h 15"/>
                <a:gd name="T38" fmla="*/ 3 w 17"/>
                <a:gd name="T39" fmla="*/ 15 h 15"/>
                <a:gd name="T40" fmla="*/ 3 w 17"/>
                <a:gd name="T41" fmla="*/ 15 h 15"/>
                <a:gd name="T42" fmla="*/ 1 w 17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5">
                  <a:moveTo>
                    <a:pt x="1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11"/>
                    <a:pt x="7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33"/>
            <p:cNvSpPr>
              <a:spLocks noEditPoints="1"/>
            </p:cNvSpPr>
            <p:nvPr/>
          </p:nvSpPr>
          <p:spPr bwMode="auto">
            <a:xfrm>
              <a:off x="9294814" y="4479926"/>
              <a:ext cx="38100" cy="31750"/>
            </a:xfrm>
            <a:custGeom>
              <a:avLst/>
              <a:gdLst>
                <a:gd name="T0" fmla="*/ 1 w 22"/>
                <a:gd name="T1" fmla="*/ 17 h 19"/>
                <a:gd name="T2" fmla="*/ 1 w 22"/>
                <a:gd name="T3" fmla="*/ 17 h 19"/>
                <a:gd name="T4" fmla="*/ 0 w 22"/>
                <a:gd name="T5" fmla="*/ 13 h 19"/>
                <a:gd name="T6" fmla="*/ 2 w 22"/>
                <a:gd name="T7" fmla="*/ 6 h 19"/>
                <a:gd name="T8" fmla="*/ 4 w 22"/>
                <a:gd name="T9" fmla="*/ 5 h 19"/>
                <a:gd name="T10" fmla="*/ 8 w 22"/>
                <a:gd name="T11" fmla="*/ 7 h 19"/>
                <a:gd name="T12" fmla="*/ 8 w 22"/>
                <a:gd name="T13" fmla="*/ 7 h 19"/>
                <a:gd name="T14" fmla="*/ 9 w 22"/>
                <a:gd name="T15" fmla="*/ 7 h 19"/>
                <a:gd name="T16" fmla="*/ 9 w 22"/>
                <a:gd name="T17" fmla="*/ 7 h 19"/>
                <a:gd name="T18" fmla="*/ 9 w 22"/>
                <a:gd name="T19" fmla="*/ 7 h 19"/>
                <a:gd name="T20" fmla="*/ 10 w 22"/>
                <a:gd name="T21" fmla="*/ 6 h 19"/>
                <a:gd name="T22" fmla="*/ 14 w 22"/>
                <a:gd name="T23" fmla="*/ 1 h 19"/>
                <a:gd name="T24" fmla="*/ 14 w 22"/>
                <a:gd name="T25" fmla="*/ 0 h 19"/>
                <a:gd name="T26" fmla="*/ 16 w 22"/>
                <a:gd name="T27" fmla="*/ 0 h 19"/>
                <a:gd name="T28" fmla="*/ 16 w 22"/>
                <a:gd name="T29" fmla="*/ 0 h 19"/>
                <a:gd name="T30" fmla="*/ 20 w 22"/>
                <a:gd name="T31" fmla="*/ 5 h 19"/>
                <a:gd name="T32" fmla="*/ 20 w 22"/>
                <a:gd name="T33" fmla="*/ 6 h 19"/>
                <a:gd name="T34" fmla="*/ 19 w 22"/>
                <a:gd name="T35" fmla="*/ 7 h 19"/>
                <a:gd name="T36" fmla="*/ 16 w 22"/>
                <a:gd name="T37" fmla="*/ 12 h 19"/>
                <a:gd name="T38" fmla="*/ 5 w 22"/>
                <a:gd name="T39" fmla="*/ 19 h 19"/>
                <a:gd name="T40" fmla="*/ 3 w 22"/>
                <a:gd name="T41" fmla="*/ 16 h 19"/>
                <a:gd name="T42" fmla="*/ 4 w 22"/>
                <a:gd name="T43" fmla="*/ 15 h 19"/>
                <a:gd name="T44" fmla="*/ 9 w 22"/>
                <a:gd name="T45" fmla="*/ 13 h 19"/>
                <a:gd name="T46" fmla="*/ 7 w 22"/>
                <a:gd name="T47" fmla="*/ 14 h 19"/>
                <a:gd name="T48" fmla="*/ 10 w 22"/>
                <a:gd name="T49" fmla="*/ 12 h 19"/>
                <a:gd name="T50" fmla="*/ 9 w 22"/>
                <a:gd name="T51" fmla="*/ 13 h 19"/>
                <a:gd name="T52" fmla="*/ 4 w 22"/>
                <a:gd name="T53" fmla="*/ 11 h 19"/>
                <a:gd name="T54" fmla="*/ 5 w 22"/>
                <a:gd name="T55" fmla="*/ 10 h 19"/>
                <a:gd name="T56" fmla="*/ 5 w 22"/>
                <a:gd name="T57" fmla="*/ 10 h 19"/>
                <a:gd name="T58" fmla="*/ 8 w 22"/>
                <a:gd name="T59" fmla="*/ 7 h 19"/>
                <a:gd name="T60" fmla="*/ 9 w 22"/>
                <a:gd name="T61" fmla="*/ 7 h 19"/>
                <a:gd name="T62" fmla="*/ 8 w 22"/>
                <a:gd name="T6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4" y="19"/>
                    <a:pt x="2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5"/>
                    <a:pt x="10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3"/>
                    <a:pt x="9" y="13"/>
                  </a:cubicBezTo>
                  <a:close/>
                  <a:moveTo>
                    <a:pt x="5" y="10"/>
                  </a:move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34"/>
            <p:cNvSpPr/>
            <p:nvPr/>
          </p:nvSpPr>
          <p:spPr bwMode="auto">
            <a:xfrm>
              <a:off x="9290051" y="4494213"/>
              <a:ext cx="46038" cy="174625"/>
            </a:xfrm>
            <a:custGeom>
              <a:avLst/>
              <a:gdLst>
                <a:gd name="T0" fmla="*/ 0 w 29"/>
                <a:gd name="T1" fmla="*/ 80 h 110"/>
                <a:gd name="T2" fmla="*/ 13 w 29"/>
                <a:gd name="T3" fmla="*/ 3 h 110"/>
                <a:gd name="T4" fmla="*/ 13 w 29"/>
                <a:gd name="T5" fmla="*/ 3 h 110"/>
                <a:gd name="T6" fmla="*/ 17 w 29"/>
                <a:gd name="T7" fmla="*/ 4 h 110"/>
                <a:gd name="T8" fmla="*/ 4 w 29"/>
                <a:gd name="T9" fmla="*/ 80 h 110"/>
                <a:gd name="T10" fmla="*/ 11 w 29"/>
                <a:gd name="T11" fmla="*/ 99 h 110"/>
                <a:gd name="T12" fmla="*/ 25 w 29"/>
                <a:gd name="T13" fmla="*/ 74 h 110"/>
                <a:gd name="T14" fmla="*/ 25 w 29"/>
                <a:gd name="T15" fmla="*/ 0 h 110"/>
                <a:gd name="T16" fmla="*/ 29 w 29"/>
                <a:gd name="T17" fmla="*/ 0 h 110"/>
                <a:gd name="T18" fmla="*/ 29 w 29"/>
                <a:gd name="T19" fmla="*/ 75 h 110"/>
                <a:gd name="T20" fmla="*/ 10 w 29"/>
                <a:gd name="T21" fmla="*/ 110 h 110"/>
                <a:gd name="T22" fmla="*/ 0 w 29"/>
                <a:gd name="T23" fmla="*/ 80 h 110"/>
                <a:gd name="T24" fmla="*/ 0 w 29"/>
                <a:gd name="T25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10">
                  <a:moveTo>
                    <a:pt x="0" y="80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4" y="80"/>
                  </a:lnTo>
                  <a:lnTo>
                    <a:pt x="11" y="99"/>
                  </a:lnTo>
                  <a:lnTo>
                    <a:pt x="25" y="74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75"/>
                  </a:lnTo>
                  <a:lnTo>
                    <a:pt x="10" y="11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35"/>
            <p:cNvSpPr>
              <a:spLocks noEditPoints="1"/>
            </p:cNvSpPr>
            <p:nvPr/>
          </p:nvSpPr>
          <p:spPr bwMode="auto">
            <a:xfrm>
              <a:off x="9286876" y="4491038"/>
              <a:ext cx="53975" cy="187325"/>
            </a:xfrm>
            <a:custGeom>
              <a:avLst/>
              <a:gdLst>
                <a:gd name="T0" fmla="*/ 0 w 34"/>
                <a:gd name="T1" fmla="*/ 84 h 118"/>
                <a:gd name="T2" fmla="*/ 2 w 34"/>
                <a:gd name="T3" fmla="*/ 82 h 118"/>
                <a:gd name="T4" fmla="*/ 4 w 34"/>
                <a:gd name="T5" fmla="*/ 84 h 118"/>
                <a:gd name="T6" fmla="*/ 2 w 34"/>
                <a:gd name="T7" fmla="*/ 82 h 118"/>
                <a:gd name="T8" fmla="*/ 0 w 34"/>
                <a:gd name="T9" fmla="*/ 84 h 118"/>
                <a:gd name="T10" fmla="*/ 0 w 34"/>
                <a:gd name="T11" fmla="*/ 82 h 118"/>
                <a:gd name="T12" fmla="*/ 13 w 34"/>
                <a:gd name="T13" fmla="*/ 2 h 118"/>
                <a:gd name="T14" fmla="*/ 15 w 34"/>
                <a:gd name="T15" fmla="*/ 2 h 118"/>
                <a:gd name="T16" fmla="*/ 15 w 34"/>
                <a:gd name="T17" fmla="*/ 2 h 118"/>
                <a:gd name="T18" fmla="*/ 22 w 34"/>
                <a:gd name="T19" fmla="*/ 3 h 118"/>
                <a:gd name="T20" fmla="*/ 8 w 34"/>
                <a:gd name="T21" fmla="*/ 82 h 118"/>
                <a:gd name="T22" fmla="*/ 14 w 34"/>
                <a:gd name="T23" fmla="*/ 96 h 118"/>
                <a:gd name="T24" fmla="*/ 25 w 34"/>
                <a:gd name="T25" fmla="*/ 76 h 118"/>
                <a:gd name="T26" fmla="*/ 25 w 34"/>
                <a:gd name="T27" fmla="*/ 0 h 118"/>
                <a:gd name="T28" fmla="*/ 34 w 34"/>
                <a:gd name="T29" fmla="*/ 0 h 118"/>
                <a:gd name="T30" fmla="*/ 34 w 34"/>
                <a:gd name="T31" fmla="*/ 78 h 118"/>
                <a:gd name="T32" fmla="*/ 12 w 34"/>
                <a:gd name="T33" fmla="*/ 118 h 118"/>
                <a:gd name="T34" fmla="*/ 0 w 34"/>
                <a:gd name="T35" fmla="*/ 84 h 118"/>
                <a:gd name="T36" fmla="*/ 0 w 34"/>
                <a:gd name="T37" fmla="*/ 84 h 118"/>
                <a:gd name="T38" fmla="*/ 13 w 34"/>
                <a:gd name="T39" fmla="*/ 107 h 118"/>
                <a:gd name="T40" fmla="*/ 18 w 34"/>
                <a:gd name="T41" fmla="*/ 97 h 118"/>
                <a:gd name="T42" fmla="*/ 13 w 34"/>
                <a:gd name="T43" fmla="*/ 107 h 118"/>
                <a:gd name="T44" fmla="*/ 4 w 34"/>
                <a:gd name="T45" fmla="*/ 82 h 118"/>
                <a:gd name="T46" fmla="*/ 4 w 34"/>
                <a:gd name="T47" fmla="*/ 82 h 118"/>
                <a:gd name="T48" fmla="*/ 13 w 34"/>
                <a:gd name="T49" fmla="*/ 107 h 118"/>
                <a:gd name="T50" fmla="*/ 13 w 34"/>
                <a:gd name="T51" fmla="*/ 107 h 118"/>
                <a:gd name="T52" fmla="*/ 29 w 34"/>
                <a:gd name="T53" fmla="*/ 77 h 118"/>
                <a:gd name="T54" fmla="*/ 29 w 34"/>
                <a:gd name="T55" fmla="*/ 5 h 118"/>
                <a:gd name="T56" fmla="*/ 29 w 34"/>
                <a:gd name="T57" fmla="*/ 77 h 118"/>
                <a:gd name="T58" fmla="*/ 29 w 34"/>
                <a:gd name="T59" fmla="*/ 77 h 118"/>
                <a:gd name="T60" fmla="*/ 12 w 34"/>
                <a:gd name="T61" fmla="*/ 35 h 118"/>
                <a:gd name="T62" fmla="*/ 16 w 34"/>
                <a:gd name="T63" fmla="*/ 7 h 118"/>
                <a:gd name="T64" fmla="*/ 16 w 34"/>
                <a:gd name="T65" fmla="*/ 7 h 118"/>
                <a:gd name="T66" fmla="*/ 12 w 34"/>
                <a:gd name="T67" fmla="*/ 35 h 118"/>
                <a:gd name="T68" fmla="*/ 12 w 34"/>
                <a:gd name="T69" fmla="*/ 3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118">
                  <a:moveTo>
                    <a:pt x="0" y="84"/>
                  </a:moveTo>
                  <a:lnTo>
                    <a:pt x="2" y="82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8" y="82"/>
                  </a:lnTo>
                  <a:lnTo>
                    <a:pt x="14" y="96"/>
                  </a:lnTo>
                  <a:lnTo>
                    <a:pt x="25" y="76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13" y="107"/>
                  </a:moveTo>
                  <a:lnTo>
                    <a:pt x="18" y="97"/>
                  </a:lnTo>
                  <a:lnTo>
                    <a:pt x="13" y="107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13" y="107"/>
                  </a:lnTo>
                  <a:lnTo>
                    <a:pt x="13" y="107"/>
                  </a:lnTo>
                  <a:close/>
                  <a:moveTo>
                    <a:pt x="29" y="77"/>
                  </a:moveTo>
                  <a:lnTo>
                    <a:pt x="29" y="5"/>
                  </a:lnTo>
                  <a:lnTo>
                    <a:pt x="29" y="77"/>
                  </a:lnTo>
                  <a:lnTo>
                    <a:pt x="29" y="77"/>
                  </a:lnTo>
                  <a:close/>
                  <a:moveTo>
                    <a:pt x="12" y="35"/>
                  </a:moveTo>
                  <a:lnTo>
                    <a:pt x="16" y="7"/>
                  </a:lnTo>
                  <a:lnTo>
                    <a:pt x="16" y="7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36"/>
            <p:cNvSpPr/>
            <p:nvPr/>
          </p:nvSpPr>
          <p:spPr bwMode="auto">
            <a:xfrm>
              <a:off x="9371014" y="4498976"/>
              <a:ext cx="115888" cy="188913"/>
            </a:xfrm>
            <a:custGeom>
              <a:avLst/>
              <a:gdLst>
                <a:gd name="T0" fmla="*/ 8 w 66"/>
                <a:gd name="T1" fmla="*/ 93 h 109"/>
                <a:gd name="T2" fmla="*/ 10 w 66"/>
                <a:gd name="T3" fmla="*/ 90 h 109"/>
                <a:gd name="T4" fmla="*/ 10 w 66"/>
                <a:gd name="T5" fmla="*/ 90 h 109"/>
                <a:gd name="T6" fmla="*/ 13 w 66"/>
                <a:gd name="T7" fmla="*/ 86 h 109"/>
                <a:gd name="T8" fmla="*/ 13 w 66"/>
                <a:gd name="T9" fmla="*/ 86 h 109"/>
                <a:gd name="T10" fmla="*/ 25 w 66"/>
                <a:gd name="T11" fmla="*/ 77 h 109"/>
                <a:gd name="T12" fmla="*/ 25 w 66"/>
                <a:gd name="T13" fmla="*/ 77 h 109"/>
                <a:gd name="T14" fmla="*/ 54 w 66"/>
                <a:gd name="T15" fmla="*/ 54 h 109"/>
                <a:gd name="T16" fmla="*/ 54 w 66"/>
                <a:gd name="T17" fmla="*/ 54 h 109"/>
                <a:gd name="T18" fmla="*/ 62 w 66"/>
                <a:gd name="T19" fmla="*/ 45 h 109"/>
                <a:gd name="T20" fmla="*/ 62 w 66"/>
                <a:gd name="T21" fmla="*/ 45 h 109"/>
                <a:gd name="T22" fmla="*/ 62 w 66"/>
                <a:gd name="T23" fmla="*/ 45 h 109"/>
                <a:gd name="T24" fmla="*/ 62 w 66"/>
                <a:gd name="T25" fmla="*/ 45 h 109"/>
                <a:gd name="T26" fmla="*/ 62 w 66"/>
                <a:gd name="T27" fmla="*/ 45 h 109"/>
                <a:gd name="T28" fmla="*/ 62 w 66"/>
                <a:gd name="T29" fmla="*/ 45 h 109"/>
                <a:gd name="T30" fmla="*/ 62 w 66"/>
                <a:gd name="T31" fmla="*/ 45 h 109"/>
                <a:gd name="T32" fmla="*/ 62 w 66"/>
                <a:gd name="T33" fmla="*/ 45 h 109"/>
                <a:gd name="T34" fmla="*/ 60 w 66"/>
                <a:gd name="T35" fmla="*/ 42 h 109"/>
                <a:gd name="T36" fmla="*/ 60 w 66"/>
                <a:gd name="T37" fmla="*/ 42 h 109"/>
                <a:gd name="T38" fmla="*/ 53 w 66"/>
                <a:gd name="T39" fmla="*/ 37 h 109"/>
                <a:gd name="T40" fmla="*/ 53 w 66"/>
                <a:gd name="T41" fmla="*/ 37 h 109"/>
                <a:gd name="T42" fmla="*/ 32 w 66"/>
                <a:gd name="T43" fmla="*/ 22 h 109"/>
                <a:gd name="T44" fmla="*/ 32 w 66"/>
                <a:gd name="T45" fmla="*/ 22 h 109"/>
                <a:gd name="T46" fmla="*/ 0 w 66"/>
                <a:gd name="T47" fmla="*/ 4 h 109"/>
                <a:gd name="T48" fmla="*/ 0 w 66"/>
                <a:gd name="T49" fmla="*/ 4 h 109"/>
                <a:gd name="T50" fmla="*/ 2 w 66"/>
                <a:gd name="T51" fmla="*/ 0 h 109"/>
                <a:gd name="T52" fmla="*/ 63 w 66"/>
                <a:gd name="T53" fmla="*/ 40 h 109"/>
                <a:gd name="T54" fmla="*/ 63 w 66"/>
                <a:gd name="T55" fmla="*/ 40 h 109"/>
                <a:gd name="T56" fmla="*/ 66 w 66"/>
                <a:gd name="T57" fmla="*/ 45 h 109"/>
                <a:gd name="T58" fmla="*/ 66 w 66"/>
                <a:gd name="T59" fmla="*/ 45 h 109"/>
                <a:gd name="T60" fmla="*/ 66 w 66"/>
                <a:gd name="T61" fmla="*/ 46 h 109"/>
                <a:gd name="T62" fmla="*/ 66 w 66"/>
                <a:gd name="T63" fmla="*/ 46 h 109"/>
                <a:gd name="T64" fmla="*/ 66 w 66"/>
                <a:gd name="T65" fmla="*/ 46 h 109"/>
                <a:gd name="T66" fmla="*/ 66 w 66"/>
                <a:gd name="T67" fmla="*/ 46 h 109"/>
                <a:gd name="T68" fmla="*/ 60 w 66"/>
                <a:gd name="T69" fmla="*/ 54 h 109"/>
                <a:gd name="T70" fmla="*/ 60 w 66"/>
                <a:gd name="T71" fmla="*/ 54 h 109"/>
                <a:gd name="T72" fmla="*/ 48 w 66"/>
                <a:gd name="T73" fmla="*/ 64 h 109"/>
                <a:gd name="T74" fmla="*/ 48 w 66"/>
                <a:gd name="T75" fmla="*/ 64 h 109"/>
                <a:gd name="T76" fmla="*/ 21 w 66"/>
                <a:gd name="T77" fmla="*/ 85 h 109"/>
                <a:gd name="T78" fmla="*/ 21 w 66"/>
                <a:gd name="T79" fmla="*/ 85 h 109"/>
                <a:gd name="T80" fmla="*/ 12 w 66"/>
                <a:gd name="T81" fmla="*/ 93 h 109"/>
                <a:gd name="T82" fmla="*/ 12 w 66"/>
                <a:gd name="T83" fmla="*/ 93 h 109"/>
                <a:gd name="T84" fmla="*/ 14 w 66"/>
                <a:gd name="T85" fmla="*/ 108 h 109"/>
                <a:gd name="T86" fmla="*/ 14 w 66"/>
                <a:gd name="T87" fmla="*/ 108 h 109"/>
                <a:gd name="T88" fmla="*/ 10 w 66"/>
                <a:gd name="T89" fmla="*/ 109 h 109"/>
                <a:gd name="T90" fmla="*/ 8 w 66"/>
                <a:gd name="T91" fmla="*/ 9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109">
                  <a:moveTo>
                    <a:pt x="8" y="93"/>
                  </a:moveTo>
                  <a:cubicBezTo>
                    <a:pt x="8" y="91"/>
                    <a:pt x="9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2" y="88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6" y="84"/>
                    <a:pt x="21" y="80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5" y="69"/>
                    <a:pt x="46" y="61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9" y="50"/>
                    <a:pt x="62" y="4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4"/>
                    <a:pt x="61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1"/>
                    <a:pt x="56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7" y="32"/>
                    <a:pt x="39" y="27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6" y="1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0" y="27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2"/>
                    <a:pt x="66" y="43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8"/>
                    <a:pt x="63" y="50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7" y="56"/>
                    <a:pt x="53" y="60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39" y="71"/>
                    <a:pt x="28" y="79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6" y="89"/>
                    <a:pt x="12" y="92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7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8"/>
                    <a:pt x="8" y="98"/>
                    <a:pt x="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37"/>
            <p:cNvSpPr>
              <a:spLocks noEditPoints="1"/>
            </p:cNvSpPr>
            <p:nvPr/>
          </p:nvSpPr>
          <p:spPr bwMode="auto">
            <a:xfrm>
              <a:off x="9366251" y="4492626"/>
              <a:ext cx="123825" cy="198438"/>
            </a:xfrm>
            <a:custGeom>
              <a:avLst/>
              <a:gdLst>
                <a:gd name="T0" fmla="*/ 11 w 71"/>
                <a:gd name="T1" fmla="*/ 111 h 114"/>
                <a:gd name="T2" fmla="*/ 11 w 71"/>
                <a:gd name="T3" fmla="*/ 110 h 114"/>
                <a:gd name="T4" fmla="*/ 10 w 71"/>
                <a:gd name="T5" fmla="*/ 106 h 114"/>
                <a:gd name="T6" fmla="*/ 9 w 71"/>
                <a:gd name="T7" fmla="*/ 96 h 114"/>
                <a:gd name="T8" fmla="*/ 11 w 71"/>
                <a:gd name="T9" fmla="*/ 96 h 114"/>
                <a:gd name="T10" fmla="*/ 11 w 71"/>
                <a:gd name="T11" fmla="*/ 91 h 114"/>
                <a:gd name="T12" fmla="*/ 15 w 71"/>
                <a:gd name="T13" fmla="*/ 88 h 114"/>
                <a:gd name="T14" fmla="*/ 27 w 71"/>
                <a:gd name="T15" fmla="*/ 78 h 114"/>
                <a:gd name="T16" fmla="*/ 55 w 71"/>
                <a:gd name="T17" fmla="*/ 56 h 114"/>
                <a:gd name="T18" fmla="*/ 63 w 71"/>
                <a:gd name="T19" fmla="*/ 48 h 114"/>
                <a:gd name="T20" fmla="*/ 62 w 71"/>
                <a:gd name="T21" fmla="*/ 47 h 114"/>
                <a:gd name="T22" fmla="*/ 55 w 71"/>
                <a:gd name="T23" fmla="*/ 41 h 114"/>
                <a:gd name="T24" fmla="*/ 34 w 71"/>
                <a:gd name="T25" fmla="*/ 27 h 114"/>
                <a:gd name="T26" fmla="*/ 2 w 71"/>
                <a:gd name="T27" fmla="*/ 9 h 114"/>
                <a:gd name="T28" fmla="*/ 0 w 71"/>
                <a:gd name="T29" fmla="*/ 8 h 114"/>
                <a:gd name="T30" fmla="*/ 6 w 71"/>
                <a:gd name="T31" fmla="*/ 2 h 114"/>
                <a:gd name="T32" fmla="*/ 7 w 71"/>
                <a:gd name="T33" fmla="*/ 2 h 114"/>
                <a:gd name="T34" fmla="*/ 8 w 71"/>
                <a:gd name="T35" fmla="*/ 3 h 114"/>
                <a:gd name="T36" fmla="*/ 14 w 71"/>
                <a:gd name="T37" fmla="*/ 6 h 114"/>
                <a:gd name="T38" fmla="*/ 32 w 71"/>
                <a:gd name="T39" fmla="*/ 17 h 114"/>
                <a:gd name="T40" fmla="*/ 67 w 71"/>
                <a:gd name="T41" fmla="*/ 41 h 114"/>
                <a:gd name="T42" fmla="*/ 71 w 71"/>
                <a:gd name="T43" fmla="*/ 47 h 114"/>
                <a:gd name="T44" fmla="*/ 71 w 71"/>
                <a:gd name="T45" fmla="*/ 48 h 114"/>
                <a:gd name="T46" fmla="*/ 71 w 71"/>
                <a:gd name="T47" fmla="*/ 49 h 114"/>
                <a:gd name="T48" fmla="*/ 71 w 71"/>
                <a:gd name="T49" fmla="*/ 49 h 114"/>
                <a:gd name="T50" fmla="*/ 65 w 71"/>
                <a:gd name="T51" fmla="*/ 58 h 114"/>
                <a:gd name="T52" fmla="*/ 53 w 71"/>
                <a:gd name="T53" fmla="*/ 68 h 114"/>
                <a:gd name="T54" fmla="*/ 25 w 71"/>
                <a:gd name="T55" fmla="*/ 90 h 114"/>
                <a:gd name="T56" fmla="*/ 17 w 71"/>
                <a:gd name="T57" fmla="*/ 97 h 114"/>
                <a:gd name="T58" fmla="*/ 19 w 71"/>
                <a:gd name="T59" fmla="*/ 109 h 114"/>
                <a:gd name="T60" fmla="*/ 23 w 71"/>
                <a:gd name="T61" fmla="*/ 111 h 114"/>
                <a:gd name="T62" fmla="*/ 11 w 71"/>
                <a:gd name="T63" fmla="*/ 112 h 114"/>
                <a:gd name="T64" fmla="*/ 15 w 71"/>
                <a:gd name="T65" fmla="*/ 109 h 114"/>
                <a:gd name="T66" fmla="*/ 14 w 71"/>
                <a:gd name="T67" fmla="*/ 105 h 114"/>
                <a:gd name="T68" fmla="*/ 13 w 71"/>
                <a:gd name="T69" fmla="*/ 101 h 114"/>
                <a:gd name="T70" fmla="*/ 14 w 71"/>
                <a:gd name="T71" fmla="*/ 105 h 114"/>
                <a:gd name="T72" fmla="*/ 13 w 71"/>
                <a:gd name="T73" fmla="*/ 95 h 114"/>
                <a:gd name="T74" fmla="*/ 13 w 71"/>
                <a:gd name="T75" fmla="*/ 95 h 114"/>
                <a:gd name="T76" fmla="*/ 14 w 71"/>
                <a:gd name="T77" fmla="*/ 94 h 114"/>
                <a:gd name="T78" fmla="*/ 14 w 71"/>
                <a:gd name="T79" fmla="*/ 94 h 114"/>
                <a:gd name="T80" fmla="*/ 17 w 71"/>
                <a:gd name="T81" fmla="*/ 91 h 114"/>
                <a:gd name="T82" fmla="*/ 58 w 71"/>
                <a:gd name="T83" fmla="*/ 59 h 114"/>
                <a:gd name="T84" fmla="*/ 30 w 71"/>
                <a:gd name="T85" fmla="*/ 81 h 114"/>
                <a:gd name="T86" fmla="*/ 22 w 71"/>
                <a:gd name="T87" fmla="*/ 87 h 114"/>
                <a:gd name="T88" fmla="*/ 22 w 71"/>
                <a:gd name="T89" fmla="*/ 87 h 114"/>
                <a:gd name="T90" fmla="*/ 50 w 71"/>
                <a:gd name="T91" fmla="*/ 65 h 114"/>
                <a:gd name="T92" fmla="*/ 58 w 71"/>
                <a:gd name="T93" fmla="*/ 58 h 114"/>
                <a:gd name="T94" fmla="*/ 64 w 71"/>
                <a:gd name="T95" fmla="*/ 53 h 114"/>
                <a:gd name="T96" fmla="*/ 63 w 71"/>
                <a:gd name="T97" fmla="*/ 54 h 114"/>
                <a:gd name="T98" fmla="*/ 67 w 71"/>
                <a:gd name="T99" fmla="*/ 49 h 114"/>
                <a:gd name="T100" fmla="*/ 66 w 71"/>
                <a:gd name="T101" fmla="*/ 46 h 114"/>
                <a:gd name="T102" fmla="*/ 66 w 71"/>
                <a:gd name="T103" fmla="*/ 46 h 114"/>
                <a:gd name="T104" fmla="*/ 66 w 71"/>
                <a:gd name="T105" fmla="*/ 46 h 114"/>
                <a:gd name="T106" fmla="*/ 65 w 71"/>
                <a:gd name="T107" fmla="*/ 44 h 114"/>
                <a:gd name="T108" fmla="*/ 65 w 71"/>
                <a:gd name="T109" fmla="*/ 44 h 114"/>
                <a:gd name="T110" fmla="*/ 64 w 71"/>
                <a:gd name="T111" fmla="*/ 44 h 114"/>
                <a:gd name="T112" fmla="*/ 36 w 71"/>
                <a:gd name="T113" fmla="*/ 24 h 114"/>
                <a:gd name="T114" fmla="*/ 57 w 71"/>
                <a:gd name="T115" fmla="*/ 38 h 114"/>
                <a:gd name="T116" fmla="*/ 64 w 71"/>
                <a:gd name="T117" fmla="*/ 44 h 114"/>
                <a:gd name="T118" fmla="*/ 6 w 71"/>
                <a:gd name="T119" fmla="*/ 6 h 114"/>
                <a:gd name="T120" fmla="*/ 36 w 71"/>
                <a:gd name="T121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14">
                  <a:moveTo>
                    <a:pt x="11" y="112"/>
                  </a:move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09"/>
                    <a:pt x="10" y="107"/>
                    <a:pt x="10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2"/>
                    <a:pt x="9" y="99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3"/>
                    <a:pt x="10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90"/>
                    <a:pt x="13" y="89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8" y="85"/>
                    <a:pt x="22" y="82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36" y="71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9" y="53"/>
                    <a:pt x="62" y="50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2" y="47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0" y="45"/>
                    <a:pt x="58" y="4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9" y="37"/>
                    <a:pt x="41" y="32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8" y="17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2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9"/>
                    <a:pt x="25" y="12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46" y="25"/>
                    <a:pt x="61" y="35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0" y="44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53"/>
                    <a:pt x="68" y="55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1" y="61"/>
                    <a:pt x="57" y="65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76"/>
                    <a:pt x="33" y="84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1" y="93"/>
                    <a:pt x="18" y="96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0"/>
                    <a:pt x="18" y="107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2"/>
                    <a:pt x="11" y="112"/>
                    <a:pt x="11" y="112"/>
                  </a:cubicBezTo>
                  <a:close/>
                  <a:moveTo>
                    <a:pt x="14" y="105"/>
                  </a:moveTo>
                  <a:cubicBezTo>
                    <a:pt x="14" y="107"/>
                    <a:pt x="14" y="108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8"/>
                    <a:pt x="14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3"/>
                    <a:pt x="14" y="104"/>
                    <a:pt x="14" y="105"/>
                  </a:cubicBezTo>
                  <a:close/>
                  <a:moveTo>
                    <a:pt x="13" y="96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6"/>
                  </a:cubicBezTo>
                  <a:close/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5" y="93"/>
                    <a:pt x="16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2"/>
                    <a:pt x="15" y="93"/>
                    <a:pt x="14" y="94"/>
                  </a:cubicBezTo>
                  <a:close/>
                  <a:moveTo>
                    <a:pt x="58" y="59"/>
                  </a:moveTo>
                  <a:cubicBezTo>
                    <a:pt x="50" y="65"/>
                    <a:pt x="39" y="74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7" y="83"/>
                    <a:pt x="24" y="85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30" y="81"/>
                    <a:pt x="41" y="72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3" y="63"/>
                    <a:pt x="56" y="61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2"/>
                    <a:pt x="66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50"/>
                    <a:pt x="66" y="51"/>
                    <a:pt x="64" y="53"/>
                  </a:cubicBezTo>
                  <a:close/>
                  <a:moveTo>
                    <a:pt x="66" y="46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5" y="44"/>
                    <a:pt x="65" y="44"/>
                  </a:cubicBezTo>
                  <a:close/>
                  <a:moveTo>
                    <a:pt x="36" y="24"/>
                  </a:moveTo>
                  <a:cubicBezTo>
                    <a:pt x="44" y="29"/>
                    <a:pt x="51" y="34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40"/>
                    <a:pt x="63" y="42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4" y="33"/>
                    <a:pt x="15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9"/>
                    <a:pt x="23" y="16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38"/>
            <p:cNvSpPr/>
            <p:nvPr/>
          </p:nvSpPr>
          <p:spPr bwMode="auto">
            <a:xfrm>
              <a:off x="9385301" y="4659313"/>
              <a:ext cx="19050" cy="20638"/>
            </a:xfrm>
            <a:custGeom>
              <a:avLst/>
              <a:gdLst>
                <a:gd name="T0" fmla="*/ 0 w 12"/>
                <a:gd name="T1" fmla="*/ 2 h 13"/>
                <a:gd name="T2" fmla="*/ 3 w 12"/>
                <a:gd name="T3" fmla="*/ 0 h 13"/>
                <a:gd name="T4" fmla="*/ 12 w 12"/>
                <a:gd name="T5" fmla="*/ 10 h 13"/>
                <a:gd name="T6" fmla="*/ 9 w 12"/>
                <a:gd name="T7" fmla="*/ 13 h 13"/>
                <a:gd name="T8" fmla="*/ 0 w 12"/>
                <a:gd name="T9" fmla="*/ 2 h 13"/>
                <a:gd name="T10" fmla="*/ 0 w 12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0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239"/>
            <p:cNvSpPr/>
            <p:nvPr/>
          </p:nvSpPr>
          <p:spPr bwMode="auto">
            <a:xfrm>
              <a:off x="9380539" y="4652963"/>
              <a:ext cx="30163" cy="31750"/>
            </a:xfrm>
            <a:custGeom>
              <a:avLst/>
              <a:gdLst>
                <a:gd name="T0" fmla="*/ 2 w 19"/>
                <a:gd name="T1" fmla="*/ 8 h 20"/>
                <a:gd name="T2" fmla="*/ 3 w 19"/>
                <a:gd name="T3" fmla="*/ 6 h 20"/>
                <a:gd name="T4" fmla="*/ 4 w 19"/>
                <a:gd name="T5" fmla="*/ 8 h 20"/>
                <a:gd name="T6" fmla="*/ 3 w 19"/>
                <a:gd name="T7" fmla="*/ 6 h 20"/>
                <a:gd name="T8" fmla="*/ 2 w 19"/>
                <a:gd name="T9" fmla="*/ 8 h 20"/>
                <a:gd name="T10" fmla="*/ 0 w 19"/>
                <a:gd name="T11" fmla="*/ 6 h 20"/>
                <a:gd name="T12" fmla="*/ 8 w 19"/>
                <a:gd name="T13" fmla="*/ 0 h 20"/>
                <a:gd name="T14" fmla="*/ 19 w 19"/>
                <a:gd name="T15" fmla="*/ 14 h 20"/>
                <a:gd name="T16" fmla="*/ 12 w 19"/>
                <a:gd name="T17" fmla="*/ 20 h 20"/>
                <a:gd name="T18" fmla="*/ 2 w 19"/>
                <a:gd name="T19" fmla="*/ 8 h 20"/>
                <a:gd name="T20" fmla="*/ 2 w 19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2" y="8"/>
                  </a:move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240"/>
            <p:cNvSpPr/>
            <p:nvPr/>
          </p:nvSpPr>
          <p:spPr bwMode="auto">
            <a:xfrm>
              <a:off x="9393239" y="4651376"/>
              <a:ext cx="22225" cy="12700"/>
            </a:xfrm>
            <a:custGeom>
              <a:avLst/>
              <a:gdLst>
                <a:gd name="T0" fmla="*/ 0 w 14"/>
                <a:gd name="T1" fmla="*/ 5 h 8"/>
                <a:gd name="T2" fmla="*/ 1 w 14"/>
                <a:gd name="T3" fmla="*/ 0 h 8"/>
                <a:gd name="T4" fmla="*/ 14 w 14"/>
                <a:gd name="T5" fmla="*/ 3 h 8"/>
                <a:gd name="T6" fmla="*/ 13 w 14"/>
                <a:gd name="T7" fmla="*/ 8 h 8"/>
                <a:gd name="T8" fmla="*/ 0 w 14"/>
                <a:gd name="T9" fmla="*/ 5 h 8"/>
                <a:gd name="T10" fmla="*/ 0 w 14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lnTo>
                    <a:pt x="1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41"/>
            <p:cNvSpPr>
              <a:spLocks noEditPoints="1"/>
            </p:cNvSpPr>
            <p:nvPr/>
          </p:nvSpPr>
          <p:spPr bwMode="auto">
            <a:xfrm>
              <a:off x="9386889" y="4648201"/>
              <a:ext cx="31750" cy="19050"/>
            </a:xfrm>
            <a:custGeom>
              <a:avLst/>
              <a:gdLst>
                <a:gd name="T0" fmla="*/ 2 w 20"/>
                <a:gd name="T1" fmla="*/ 9 h 12"/>
                <a:gd name="T2" fmla="*/ 4 w 20"/>
                <a:gd name="T3" fmla="*/ 7 h 12"/>
                <a:gd name="T4" fmla="*/ 6 w 20"/>
                <a:gd name="T5" fmla="*/ 7 h 12"/>
                <a:gd name="T6" fmla="*/ 4 w 20"/>
                <a:gd name="T7" fmla="*/ 7 h 12"/>
                <a:gd name="T8" fmla="*/ 2 w 20"/>
                <a:gd name="T9" fmla="*/ 9 h 12"/>
                <a:gd name="T10" fmla="*/ 0 w 20"/>
                <a:gd name="T11" fmla="*/ 8 h 12"/>
                <a:gd name="T12" fmla="*/ 2 w 20"/>
                <a:gd name="T13" fmla="*/ 0 h 12"/>
                <a:gd name="T14" fmla="*/ 20 w 20"/>
                <a:gd name="T15" fmla="*/ 4 h 12"/>
                <a:gd name="T16" fmla="*/ 18 w 20"/>
                <a:gd name="T17" fmla="*/ 12 h 12"/>
                <a:gd name="T18" fmla="*/ 2 w 20"/>
                <a:gd name="T19" fmla="*/ 9 h 12"/>
                <a:gd name="T20" fmla="*/ 2 w 20"/>
                <a:gd name="T21" fmla="*/ 9 h 12"/>
                <a:gd name="T22" fmla="*/ 15 w 20"/>
                <a:gd name="T23" fmla="*/ 8 h 12"/>
                <a:gd name="T24" fmla="*/ 6 w 20"/>
                <a:gd name="T25" fmla="*/ 4 h 12"/>
                <a:gd name="T26" fmla="*/ 6 w 20"/>
                <a:gd name="T27" fmla="*/ 4 h 12"/>
                <a:gd name="T28" fmla="*/ 15 w 20"/>
                <a:gd name="T29" fmla="*/ 8 h 12"/>
                <a:gd name="T30" fmla="*/ 15 w 20"/>
                <a:gd name="T3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2" y="9"/>
                  </a:moveTo>
                  <a:lnTo>
                    <a:pt x="4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0"/>
                  </a:lnTo>
                  <a:lnTo>
                    <a:pt x="20" y="4"/>
                  </a:lnTo>
                  <a:lnTo>
                    <a:pt x="18" y="12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5" y="8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42"/>
            <p:cNvSpPr/>
            <p:nvPr/>
          </p:nvSpPr>
          <p:spPr bwMode="auto">
            <a:xfrm>
              <a:off x="9177339" y="4394201"/>
              <a:ext cx="103188" cy="171450"/>
            </a:xfrm>
            <a:custGeom>
              <a:avLst/>
              <a:gdLst>
                <a:gd name="T0" fmla="*/ 23 w 60"/>
                <a:gd name="T1" fmla="*/ 95 h 99"/>
                <a:gd name="T2" fmla="*/ 8 w 60"/>
                <a:gd name="T3" fmla="*/ 49 h 99"/>
                <a:gd name="T4" fmla="*/ 8 w 60"/>
                <a:gd name="T5" fmla="*/ 49 h 99"/>
                <a:gd name="T6" fmla="*/ 0 w 60"/>
                <a:gd name="T7" fmla="*/ 13 h 99"/>
                <a:gd name="T8" fmla="*/ 0 w 60"/>
                <a:gd name="T9" fmla="*/ 13 h 99"/>
                <a:gd name="T10" fmla="*/ 0 w 60"/>
                <a:gd name="T11" fmla="*/ 12 h 99"/>
                <a:gd name="T12" fmla="*/ 8 w 60"/>
                <a:gd name="T13" fmla="*/ 0 h 99"/>
                <a:gd name="T14" fmla="*/ 11 w 60"/>
                <a:gd name="T15" fmla="*/ 3 h 99"/>
                <a:gd name="T16" fmla="*/ 4 w 60"/>
                <a:gd name="T17" fmla="*/ 13 h 99"/>
                <a:gd name="T18" fmla="*/ 12 w 60"/>
                <a:gd name="T19" fmla="*/ 48 h 99"/>
                <a:gd name="T20" fmla="*/ 12 w 60"/>
                <a:gd name="T21" fmla="*/ 48 h 99"/>
                <a:gd name="T22" fmla="*/ 26 w 60"/>
                <a:gd name="T23" fmla="*/ 93 h 99"/>
                <a:gd name="T24" fmla="*/ 26 w 60"/>
                <a:gd name="T25" fmla="*/ 93 h 99"/>
                <a:gd name="T26" fmla="*/ 29 w 60"/>
                <a:gd name="T27" fmla="*/ 95 h 99"/>
                <a:gd name="T28" fmla="*/ 29 w 60"/>
                <a:gd name="T29" fmla="*/ 95 h 99"/>
                <a:gd name="T30" fmla="*/ 46 w 60"/>
                <a:gd name="T31" fmla="*/ 83 h 99"/>
                <a:gd name="T32" fmla="*/ 46 w 60"/>
                <a:gd name="T33" fmla="*/ 83 h 99"/>
                <a:gd name="T34" fmla="*/ 57 w 60"/>
                <a:gd name="T35" fmla="*/ 71 h 99"/>
                <a:gd name="T36" fmla="*/ 57 w 60"/>
                <a:gd name="T37" fmla="*/ 71 h 99"/>
                <a:gd name="T38" fmla="*/ 57 w 60"/>
                <a:gd name="T39" fmla="*/ 71 h 99"/>
                <a:gd name="T40" fmla="*/ 60 w 60"/>
                <a:gd name="T41" fmla="*/ 73 h 99"/>
                <a:gd name="T42" fmla="*/ 49 w 60"/>
                <a:gd name="T43" fmla="*/ 86 h 99"/>
                <a:gd name="T44" fmla="*/ 49 w 60"/>
                <a:gd name="T45" fmla="*/ 86 h 99"/>
                <a:gd name="T46" fmla="*/ 29 w 60"/>
                <a:gd name="T47" fmla="*/ 99 h 99"/>
                <a:gd name="T48" fmla="*/ 29 w 60"/>
                <a:gd name="T49" fmla="*/ 99 h 99"/>
                <a:gd name="T50" fmla="*/ 28 w 60"/>
                <a:gd name="T51" fmla="*/ 99 h 99"/>
                <a:gd name="T52" fmla="*/ 28 w 60"/>
                <a:gd name="T53" fmla="*/ 99 h 99"/>
                <a:gd name="T54" fmla="*/ 23 w 60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99">
                  <a:moveTo>
                    <a:pt x="23" y="95"/>
                  </a:moveTo>
                  <a:cubicBezTo>
                    <a:pt x="18" y="89"/>
                    <a:pt x="13" y="68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30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6"/>
                    <a:pt x="8" y="3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67"/>
                    <a:pt x="23" y="88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94"/>
                    <a:pt x="27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5"/>
                    <a:pt x="40" y="89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2" y="77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55" y="8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2" y="92"/>
                    <a:pt x="35" y="98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6" y="99"/>
                    <a:pt x="24" y="97"/>
                    <a:pt x="2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43"/>
            <p:cNvSpPr>
              <a:spLocks noEditPoints="1"/>
            </p:cNvSpPr>
            <p:nvPr/>
          </p:nvSpPr>
          <p:spPr bwMode="auto">
            <a:xfrm>
              <a:off x="9172576" y="4391026"/>
              <a:ext cx="114300" cy="179388"/>
            </a:xfrm>
            <a:custGeom>
              <a:avLst/>
              <a:gdLst>
                <a:gd name="T0" fmla="*/ 23 w 65"/>
                <a:gd name="T1" fmla="*/ 98 h 103"/>
                <a:gd name="T2" fmla="*/ 23 w 65"/>
                <a:gd name="T3" fmla="*/ 98 h 103"/>
                <a:gd name="T4" fmla="*/ 8 w 65"/>
                <a:gd name="T5" fmla="*/ 52 h 103"/>
                <a:gd name="T6" fmla="*/ 0 w 65"/>
                <a:gd name="T7" fmla="*/ 15 h 103"/>
                <a:gd name="T8" fmla="*/ 0 w 65"/>
                <a:gd name="T9" fmla="*/ 15 h 103"/>
                <a:gd name="T10" fmla="*/ 10 w 65"/>
                <a:gd name="T11" fmla="*/ 0 h 103"/>
                <a:gd name="T12" fmla="*/ 8 w 65"/>
                <a:gd name="T13" fmla="*/ 15 h 103"/>
                <a:gd name="T14" fmla="*/ 16 w 65"/>
                <a:gd name="T15" fmla="*/ 50 h 103"/>
                <a:gd name="T16" fmla="*/ 30 w 65"/>
                <a:gd name="T17" fmla="*/ 94 h 103"/>
                <a:gd name="T18" fmla="*/ 31 w 65"/>
                <a:gd name="T19" fmla="*/ 95 h 103"/>
                <a:gd name="T20" fmla="*/ 31 w 65"/>
                <a:gd name="T21" fmla="*/ 95 h 103"/>
                <a:gd name="T22" fmla="*/ 47 w 65"/>
                <a:gd name="T23" fmla="*/ 84 h 103"/>
                <a:gd name="T24" fmla="*/ 57 w 65"/>
                <a:gd name="T25" fmla="*/ 72 h 103"/>
                <a:gd name="T26" fmla="*/ 57 w 65"/>
                <a:gd name="T27" fmla="*/ 72 h 103"/>
                <a:gd name="T28" fmla="*/ 59 w 65"/>
                <a:gd name="T29" fmla="*/ 73 h 103"/>
                <a:gd name="T30" fmla="*/ 65 w 65"/>
                <a:gd name="T31" fmla="*/ 75 h 103"/>
                <a:gd name="T32" fmla="*/ 52 w 65"/>
                <a:gd name="T33" fmla="*/ 89 h 103"/>
                <a:gd name="T34" fmla="*/ 31 w 65"/>
                <a:gd name="T35" fmla="*/ 103 h 103"/>
                <a:gd name="T36" fmla="*/ 30 w 65"/>
                <a:gd name="T37" fmla="*/ 103 h 103"/>
                <a:gd name="T38" fmla="*/ 32 w 65"/>
                <a:gd name="T39" fmla="*/ 98 h 103"/>
                <a:gd name="T40" fmla="*/ 49 w 65"/>
                <a:gd name="T41" fmla="*/ 86 h 103"/>
                <a:gd name="T42" fmla="*/ 52 w 65"/>
                <a:gd name="T43" fmla="*/ 84 h 103"/>
                <a:gd name="T44" fmla="*/ 49 w 65"/>
                <a:gd name="T45" fmla="*/ 86 h 103"/>
                <a:gd name="T46" fmla="*/ 27 w 65"/>
                <a:gd name="T47" fmla="*/ 97 h 103"/>
                <a:gd name="T48" fmla="*/ 29 w 65"/>
                <a:gd name="T49" fmla="*/ 98 h 103"/>
                <a:gd name="T50" fmla="*/ 26 w 65"/>
                <a:gd name="T51" fmla="*/ 96 h 103"/>
                <a:gd name="T52" fmla="*/ 26 w 65"/>
                <a:gd name="T53" fmla="*/ 96 h 103"/>
                <a:gd name="T54" fmla="*/ 26 w 65"/>
                <a:gd name="T55" fmla="*/ 96 h 103"/>
                <a:gd name="T56" fmla="*/ 52 w 65"/>
                <a:gd name="T57" fmla="*/ 84 h 103"/>
                <a:gd name="T58" fmla="*/ 52 w 65"/>
                <a:gd name="T59" fmla="*/ 83 h 103"/>
                <a:gd name="T60" fmla="*/ 57 w 65"/>
                <a:gd name="T61" fmla="*/ 78 h 103"/>
                <a:gd name="T62" fmla="*/ 56 w 65"/>
                <a:gd name="T63" fmla="*/ 79 h 103"/>
                <a:gd name="T64" fmla="*/ 59 w 65"/>
                <a:gd name="T65" fmla="*/ 76 h 103"/>
                <a:gd name="T66" fmla="*/ 57 w 65"/>
                <a:gd name="T67" fmla="*/ 78 h 103"/>
                <a:gd name="T68" fmla="*/ 10 w 65"/>
                <a:gd name="T69" fmla="*/ 39 h 103"/>
                <a:gd name="T70" fmla="*/ 6 w 65"/>
                <a:gd name="T71" fmla="*/ 22 h 103"/>
                <a:gd name="T72" fmla="*/ 7 w 65"/>
                <a:gd name="T73" fmla="*/ 25 h 103"/>
                <a:gd name="T74" fmla="*/ 4 w 65"/>
                <a:gd name="T75" fmla="*/ 15 h 103"/>
                <a:gd name="T76" fmla="*/ 5 w 65"/>
                <a:gd name="T77" fmla="*/ 17 h 103"/>
                <a:gd name="T78" fmla="*/ 4 w 65"/>
                <a:gd name="T79" fmla="*/ 14 h 103"/>
                <a:gd name="T80" fmla="*/ 4 w 65"/>
                <a:gd name="T81" fmla="*/ 14 h 103"/>
                <a:gd name="T82" fmla="*/ 4 w 65"/>
                <a:gd name="T83" fmla="*/ 14 h 103"/>
                <a:gd name="T84" fmla="*/ 4 w 65"/>
                <a:gd name="T8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03">
                  <a:moveTo>
                    <a:pt x="30" y="103"/>
                  </a:moveTo>
                  <a:cubicBezTo>
                    <a:pt x="28" y="103"/>
                    <a:pt x="25" y="101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18" y="91"/>
                    <a:pt x="13" y="71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4" y="34"/>
                    <a:pt x="1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20"/>
                    <a:pt x="13" y="34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69"/>
                    <a:pt x="27" y="90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5"/>
                    <a:pt x="30" y="94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3" y="95"/>
                    <a:pt x="41" y="89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2" y="78"/>
                    <a:pt x="57" y="73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59" y="83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6" y="95"/>
                    <a:pt x="39" y="102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lose/>
                  <a:moveTo>
                    <a:pt x="49" y="86"/>
                  </a:moveTo>
                  <a:cubicBezTo>
                    <a:pt x="44" y="92"/>
                    <a:pt x="38" y="97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7" y="97"/>
                    <a:pt x="44" y="92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1" y="85"/>
                    <a:pt x="50" y="85"/>
                    <a:pt x="49" y="86"/>
                  </a:cubicBezTo>
                  <a:close/>
                  <a:moveTo>
                    <a:pt x="29" y="98"/>
                  </a:moveTo>
                  <a:cubicBezTo>
                    <a:pt x="28" y="98"/>
                    <a:pt x="28" y="98"/>
                    <a:pt x="27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9" y="98"/>
                  </a:cubicBezTo>
                  <a:close/>
                  <a:moveTo>
                    <a:pt x="25" y="97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5" y="97"/>
                    <a:pt x="25" y="97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4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4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8"/>
                    <a:pt x="58" y="77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8" y="77"/>
                    <a:pt x="57" y="78"/>
                  </a:cubicBezTo>
                  <a:close/>
                  <a:moveTo>
                    <a:pt x="7" y="25"/>
                  </a:moveTo>
                  <a:cubicBezTo>
                    <a:pt x="7" y="29"/>
                    <a:pt x="8" y="34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3"/>
                    <a:pt x="7" y="27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4"/>
                    <a:pt x="7" y="25"/>
                  </a:cubicBezTo>
                  <a:close/>
                  <a:moveTo>
                    <a:pt x="5" y="17"/>
                  </a:move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44"/>
            <p:cNvSpPr/>
            <p:nvPr/>
          </p:nvSpPr>
          <p:spPr bwMode="auto">
            <a:xfrm>
              <a:off x="9153526" y="4378326"/>
              <a:ext cx="30163" cy="41275"/>
            </a:xfrm>
            <a:custGeom>
              <a:avLst/>
              <a:gdLst>
                <a:gd name="T0" fmla="*/ 0 w 19"/>
                <a:gd name="T1" fmla="*/ 16 h 26"/>
                <a:gd name="T2" fmla="*/ 2 w 19"/>
                <a:gd name="T3" fmla="*/ 13 h 26"/>
                <a:gd name="T4" fmla="*/ 15 w 19"/>
                <a:gd name="T5" fmla="*/ 20 h 26"/>
                <a:gd name="T6" fmla="*/ 15 w 19"/>
                <a:gd name="T7" fmla="*/ 0 h 26"/>
                <a:gd name="T8" fmla="*/ 19 w 19"/>
                <a:gd name="T9" fmla="*/ 0 h 26"/>
                <a:gd name="T10" fmla="*/ 19 w 19"/>
                <a:gd name="T11" fmla="*/ 26 h 26"/>
                <a:gd name="T12" fmla="*/ 0 w 19"/>
                <a:gd name="T13" fmla="*/ 16 h 26"/>
                <a:gd name="T14" fmla="*/ 0 w 19"/>
                <a:gd name="T1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0" y="16"/>
                  </a:moveTo>
                  <a:lnTo>
                    <a:pt x="2" y="13"/>
                  </a:lnTo>
                  <a:lnTo>
                    <a:pt x="15" y="2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45"/>
            <p:cNvSpPr>
              <a:spLocks noEditPoints="1"/>
            </p:cNvSpPr>
            <p:nvPr/>
          </p:nvSpPr>
          <p:spPr bwMode="auto">
            <a:xfrm>
              <a:off x="9148764" y="4375151"/>
              <a:ext cx="38100" cy="52388"/>
            </a:xfrm>
            <a:custGeom>
              <a:avLst/>
              <a:gdLst>
                <a:gd name="T0" fmla="*/ 2 w 24"/>
                <a:gd name="T1" fmla="*/ 21 h 33"/>
                <a:gd name="T2" fmla="*/ 3 w 24"/>
                <a:gd name="T3" fmla="*/ 18 h 33"/>
                <a:gd name="T4" fmla="*/ 5 w 24"/>
                <a:gd name="T5" fmla="*/ 19 h 33"/>
                <a:gd name="T6" fmla="*/ 3 w 24"/>
                <a:gd name="T7" fmla="*/ 18 h 33"/>
                <a:gd name="T8" fmla="*/ 2 w 24"/>
                <a:gd name="T9" fmla="*/ 21 h 33"/>
                <a:gd name="T10" fmla="*/ 0 w 24"/>
                <a:gd name="T11" fmla="*/ 19 h 33"/>
                <a:gd name="T12" fmla="*/ 4 w 24"/>
                <a:gd name="T13" fmla="*/ 12 h 33"/>
                <a:gd name="T14" fmla="*/ 15 w 24"/>
                <a:gd name="T15" fmla="*/ 18 h 33"/>
                <a:gd name="T16" fmla="*/ 15 w 24"/>
                <a:gd name="T17" fmla="*/ 0 h 33"/>
                <a:gd name="T18" fmla="*/ 24 w 24"/>
                <a:gd name="T19" fmla="*/ 0 h 33"/>
                <a:gd name="T20" fmla="*/ 24 w 24"/>
                <a:gd name="T21" fmla="*/ 33 h 33"/>
                <a:gd name="T22" fmla="*/ 2 w 24"/>
                <a:gd name="T23" fmla="*/ 21 h 33"/>
                <a:gd name="T24" fmla="*/ 2 w 24"/>
                <a:gd name="T25" fmla="*/ 21 h 33"/>
                <a:gd name="T26" fmla="*/ 20 w 24"/>
                <a:gd name="T27" fmla="*/ 25 h 33"/>
                <a:gd name="T28" fmla="*/ 20 w 24"/>
                <a:gd name="T29" fmla="*/ 4 h 33"/>
                <a:gd name="T30" fmla="*/ 20 w 24"/>
                <a:gd name="T31" fmla="*/ 25 h 33"/>
                <a:gd name="T32" fmla="*/ 5 w 24"/>
                <a:gd name="T33" fmla="*/ 18 h 33"/>
                <a:gd name="T34" fmla="*/ 5 w 24"/>
                <a:gd name="T35" fmla="*/ 18 h 33"/>
                <a:gd name="T36" fmla="*/ 20 w 24"/>
                <a:gd name="T37" fmla="*/ 25 h 33"/>
                <a:gd name="T38" fmla="*/ 20 w 24"/>
                <a:gd name="T3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3">
                  <a:moveTo>
                    <a:pt x="2" y="21"/>
                  </a:moveTo>
                  <a:lnTo>
                    <a:pt x="3" y="18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5" y="18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33"/>
                  </a:lnTo>
                  <a:lnTo>
                    <a:pt x="2" y="21"/>
                  </a:lnTo>
                  <a:lnTo>
                    <a:pt x="2" y="21"/>
                  </a:lnTo>
                  <a:close/>
                  <a:moveTo>
                    <a:pt x="20" y="25"/>
                  </a:moveTo>
                  <a:lnTo>
                    <a:pt x="20" y="4"/>
                  </a:lnTo>
                  <a:lnTo>
                    <a:pt x="20" y="2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0" y="25"/>
                  </a:lnTo>
                  <a:lnTo>
                    <a:pt x="2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46"/>
            <p:cNvSpPr>
              <a:spLocks noEditPoints="1"/>
            </p:cNvSpPr>
            <p:nvPr/>
          </p:nvSpPr>
          <p:spPr bwMode="auto">
            <a:xfrm>
              <a:off x="9258301" y="4695826"/>
              <a:ext cx="38100" cy="342900"/>
            </a:xfrm>
            <a:custGeom>
              <a:avLst/>
              <a:gdLst>
                <a:gd name="T0" fmla="*/ 0 w 24"/>
                <a:gd name="T1" fmla="*/ 211 h 216"/>
                <a:gd name="T2" fmla="*/ 20 w 24"/>
                <a:gd name="T3" fmla="*/ 211 h 216"/>
                <a:gd name="T4" fmla="*/ 10 w 24"/>
                <a:gd name="T5" fmla="*/ 0 h 216"/>
                <a:gd name="T6" fmla="*/ 14 w 24"/>
                <a:gd name="T7" fmla="*/ 0 h 216"/>
                <a:gd name="T8" fmla="*/ 24 w 24"/>
                <a:gd name="T9" fmla="*/ 216 h 216"/>
                <a:gd name="T10" fmla="*/ 0 w 24"/>
                <a:gd name="T11" fmla="*/ 216 h 216"/>
                <a:gd name="T12" fmla="*/ 0 w 24"/>
                <a:gd name="T13" fmla="*/ 211 h 216"/>
                <a:gd name="T14" fmla="*/ 0 w 24"/>
                <a:gd name="T15" fmla="*/ 211 h 216"/>
                <a:gd name="T16" fmla="*/ 10 w 24"/>
                <a:gd name="T17" fmla="*/ 0 h 216"/>
                <a:gd name="T18" fmla="*/ 10 w 24"/>
                <a:gd name="T19" fmla="*/ 0 h 216"/>
                <a:gd name="T20" fmla="*/ 10 w 24"/>
                <a:gd name="T21" fmla="*/ 0 h 216"/>
                <a:gd name="T22" fmla="*/ 10 w 24"/>
                <a:gd name="T23" fmla="*/ 0 h 216"/>
                <a:gd name="T24" fmla="*/ 10 w 2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16">
                  <a:moveTo>
                    <a:pt x="0" y="211"/>
                  </a:moveTo>
                  <a:lnTo>
                    <a:pt x="20" y="21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216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11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47"/>
            <p:cNvSpPr>
              <a:spLocks noEditPoints="1"/>
            </p:cNvSpPr>
            <p:nvPr/>
          </p:nvSpPr>
          <p:spPr bwMode="auto">
            <a:xfrm>
              <a:off x="9255126" y="4691063"/>
              <a:ext cx="44450" cy="350838"/>
            </a:xfrm>
            <a:custGeom>
              <a:avLst/>
              <a:gdLst>
                <a:gd name="T0" fmla="*/ 0 w 28"/>
                <a:gd name="T1" fmla="*/ 219 h 221"/>
                <a:gd name="T2" fmla="*/ 0 w 28"/>
                <a:gd name="T3" fmla="*/ 214 h 221"/>
                <a:gd name="T4" fmla="*/ 0 w 28"/>
                <a:gd name="T5" fmla="*/ 212 h 221"/>
                <a:gd name="T6" fmla="*/ 20 w 28"/>
                <a:gd name="T7" fmla="*/ 212 h 221"/>
                <a:gd name="T8" fmla="*/ 10 w 28"/>
                <a:gd name="T9" fmla="*/ 0 h 221"/>
                <a:gd name="T10" fmla="*/ 19 w 28"/>
                <a:gd name="T11" fmla="*/ 0 h 221"/>
                <a:gd name="T12" fmla="*/ 28 w 28"/>
                <a:gd name="T13" fmla="*/ 221 h 221"/>
                <a:gd name="T14" fmla="*/ 0 w 28"/>
                <a:gd name="T15" fmla="*/ 221 h 221"/>
                <a:gd name="T16" fmla="*/ 0 w 28"/>
                <a:gd name="T17" fmla="*/ 219 h 221"/>
                <a:gd name="T18" fmla="*/ 0 w 28"/>
                <a:gd name="T19" fmla="*/ 219 h 221"/>
                <a:gd name="T20" fmla="*/ 4 w 28"/>
                <a:gd name="T21" fmla="*/ 216 h 221"/>
                <a:gd name="T22" fmla="*/ 24 w 28"/>
                <a:gd name="T23" fmla="*/ 216 h 221"/>
                <a:gd name="T24" fmla="*/ 15 w 28"/>
                <a:gd name="T25" fmla="*/ 5 h 221"/>
                <a:gd name="T26" fmla="*/ 15 w 28"/>
                <a:gd name="T27" fmla="*/ 5 h 221"/>
                <a:gd name="T28" fmla="*/ 24 w 28"/>
                <a:gd name="T29" fmla="*/ 216 h 221"/>
                <a:gd name="T30" fmla="*/ 4 w 28"/>
                <a:gd name="T31" fmla="*/ 216 h 221"/>
                <a:gd name="T32" fmla="*/ 4 w 28"/>
                <a:gd name="T33" fmla="*/ 216 h 221"/>
                <a:gd name="T34" fmla="*/ 4 w 28"/>
                <a:gd name="T35" fmla="*/ 21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21">
                  <a:moveTo>
                    <a:pt x="0" y="219"/>
                  </a:moveTo>
                  <a:lnTo>
                    <a:pt x="0" y="214"/>
                  </a:lnTo>
                  <a:lnTo>
                    <a:pt x="0" y="212"/>
                  </a:lnTo>
                  <a:lnTo>
                    <a:pt x="20" y="21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221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9"/>
                  </a:lnTo>
                  <a:close/>
                  <a:moveTo>
                    <a:pt x="4" y="216"/>
                  </a:moveTo>
                  <a:lnTo>
                    <a:pt x="24" y="21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48"/>
            <p:cNvSpPr/>
            <p:nvPr/>
          </p:nvSpPr>
          <p:spPr bwMode="auto">
            <a:xfrm>
              <a:off x="9312276" y="4705351"/>
              <a:ext cx="60325" cy="333375"/>
            </a:xfrm>
            <a:custGeom>
              <a:avLst/>
              <a:gdLst>
                <a:gd name="T0" fmla="*/ 13 w 38"/>
                <a:gd name="T1" fmla="*/ 210 h 210"/>
                <a:gd name="T2" fmla="*/ 0 w 38"/>
                <a:gd name="T3" fmla="*/ 0 h 210"/>
                <a:gd name="T4" fmla="*/ 4 w 38"/>
                <a:gd name="T5" fmla="*/ 0 h 210"/>
                <a:gd name="T6" fmla="*/ 18 w 38"/>
                <a:gd name="T7" fmla="*/ 205 h 210"/>
                <a:gd name="T8" fmla="*/ 38 w 38"/>
                <a:gd name="T9" fmla="*/ 205 h 210"/>
                <a:gd name="T10" fmla="*/ 38 w 38"/>
                <a:gd name="T11" fmla="*/ 210 h 210"/>
                <a:gd name="T12" fmla="*/ 13 w 38"/>
                <a:gd name="T13" fmla="*/ 210 h 210"/>
                <a:gd name="T14" fmla="*/ 13 w 38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0">
                  <a:moveTo>
                    <a:pt x="13" y="21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8" y="205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13" y="210"/>
                  </a:lnTo>
                  <a:lnTo>
                    <a:pt x="1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49"/>
            <p:cNvSpPr>
              <a:spLocks noEditPoints="1"/>
            </p:cNvSpPr>
            <p:nvPr/>
          </p:nvSpPr>
          <p:spPr bwMode="auto">
            <a:xfrm>
              <a:off x="9309101" y="4702176"/>
              <a:ext cx="68263" cy="339725"/>
            </a:xfrm>
            <a:custGeom>
              <a:avLst/>
              <a:gdLst>
                <a:gd name="T0" fmla="*/ 15 w 43"/>
                <a:gd name="T1" fmla="*/ 214 h 214"/>
                <a:gd name="T2" fmla="*/ 15 w 43"/>
                <a:gd name="T3" fmla="*/ 212 h 214"/>
                <a:gd name="T4" fmla="*/ 17 w 43"/>
                <a:gd name="T5" fmla="*/ 211 h 214"/>
                <a:gd name="T6" fmla="*/ 15 w 43"/>
                <a:gd name="T7" fmla="*/ 212 h 214"/>
                <a:gd name="T8" fmla="*/ 15 w 43"/>
                <a:gd name="T9" fmla="*/ 214 h 214"/>
                <a:gd name="T10" fmla="*/ 13 w 43"/>
                <a:gd name="T11" fmla="*/ 214 h 214"/>
                <a:gd name="T12" fmla="*/ 0 w 43"/>
                <a:gd name="T13" fmla="*/ 0 h 214"/>
                <a:gd name="T14" fmla="*/ 9 w 43"/>
                <a:gd name="T15" fmla="*/ 0 h 214"/>
                <a:gd name="T16" fmla="*/ 22 w 43"/>
                <a:gd name="T17" fmla="*/ 205 h 214"/>
                <a:gd name="T18" fmla="*/ 43 w 43"/>
                <a:gd name="T19" fmla="*/ 205 h 214"/>
                <a:gd name="T20" fmla="*/ 43 w 43"/>
                <a:gd name="T21" fmla="*/ 214 h 214"/>
                <a:gd name="T22" fmla="*/ 15 w 43"/>
                <a:gd name="T23" fmla="*/ 214 h 214"/>
                <a:gd name="T24" fmla="*/ 15 w 43"/>
                <a:gd name="T25" fmla="*/ 214 h 214"/>
                <a:gd name="T26" fmla="*/ 38 w 43"/>
                <a:gd name="T27" fmla="*/ 209 h 214"/>
                <a:gd name="T28" fmla="*/ 17 w 43"/>
                <a:gd name="T29" fmla="*/ 209 h 214"/>
                <a:gd name="T30" fmla="*/ 17 w 43"/>
                <a:gd name="T31" fmla="*/ 209 h 214"/>
                <a:gd name="T32" fmla="*/ 38 w 43"/>
                <a:gd name="T33" fmla="*/ 209 h 214"/>
                <a:gd name="T34" fmla="*/ 38 w 43"/>
                <a:gd name="T35" fmla="*/ 209 h 214"/>
                <a:gd name="T36" fmla="*/ 4 w 43"/>
                <a:gd name="T37" fmla="*/ 4 h 214"/>
                <a:gd name="T38" fmla="*/ 9 w 43"/>
                <a:gd name="T39" fmla="*/ 76 h 214"/>
                <a:gd name="T40" fmla="*/ 4 w 43"/>
                <a:gd name="T41" fmla="*/ 4 h 214"/>
                <a:gd name="T42" fmla="*/ 4 w 43"/>
                <a:gd name="T43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14">
                  <a:moveTo>
                    <a:pt x="15" y="214"/>
                  </a:moveTo>
                  <a:lnTo>
                    <a:pt x="15" y="212"/>
                  </a:lnTo>
                  <a:lnTo>
                    <a:pt x="17" y="211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3" y="2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2" y="205"/>
                  </a:lnTo>
                  <a:lnTo>
                    <a:pt x="43" y="205"/>
                  </a:lnTo>
                  <a:lnTo>
                    <a:pt x="43" y="214"/>
                  </a:lnTo>
                  <a:lnTo>
                    <a:pt x="15" y="214"/>
                  </a:lnTo>
                  <a:lnTo>
                    <a:pt x="15" y="214"/>
                  </a:lnTo>
                  <a:close/>
                  <a:moveTo>
                    <a:pt x="38" y="209"/>
                  </a:moveTo>
                  <a:lnTo>
                    <a:pt x="17" y="209"/>
                  </a:lnTo>
                  <a:lnTo>
                    <a:pt x="17" y="209"/>
                  </a:lnTo>
                  <a:lnTo>
                    <a:pt x="38" y="209"/>
                  </a:lnTo>
                  <a:lnTo>
                    <a:pt x="38" y="209"/>
                  </a:lnTo>
                  <a:close/>
                  <a:moveTo>
                    <a:pt x="4" y="4"/>
                  </a:moveTo>
                  <a:lnTo>
                    <a:pt x="9" y="7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851233" y="3260092"/>
            <a:ext cx="618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Administrative</a:t>
            </a:r>
            <a:endParaRPr lang="en-US" altLang="zh-CN" sz="2800" b="1" spc="300" dirty="0">
              <a:solidFill>
                <a:srgbClr val="9E0000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  <a:p>
            <a:r>
              <a:rPr lang="zh-CN" altLang="en-US" sz="28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Management adjustments</a:t>
            </a:r>
          </a:p>
        </p:txBody>
      </p:sp>
      <p:sp>
        <p:nvSpPr>
          <p:cNvPr id="57" name="任意多边形 56"/>
          <p:cNvSpPr/>
          <p:nvPr/>
        </p:nvSpPr>
        <p:spPr>
          <a:xfrm flipH="1">
            <a:off x="9343390" y="819624"/>
            <a:ext cx="1354911" cy="59105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10280768" y="951866"/>
            <a:ext cx="1034600" cy="475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Freeform 26"/>
          <p:cNvSpPr>
            <a:spLocks noEditPoints="1"/>
          </p:cNvSpPr>
          <p:nvPr/>
        </p:nvSpPr>
        <p:spPr bwMode="auto">
          <a:xfrm rot="21063611">
            <a:off x="800906" y="1268691"/>
            <a:ext cx="1058724" cy="517289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2995366" y="307336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2995365" y="4548358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403483" y="2906902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1310841" y="2541183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46640" y="2492870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It's text.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7249" y="3181961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here, please enter the text here, please enter it here</a:t>
            </a:r>
          </a:p>
        </p:txBody>
      </p:sp>
      <p:sp>
        <p:nvSpPr>
          <p:cNvPr id="7" name="矩形 6"/>
          <p:cNvSpPr/>
          <p:nvPr/>
        </p:nvSpPr>
        <p:spPr>
          <a:xfrm>
            <a:off x="1532222" y="328368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48832" y="2709202"/>
            <a:ext cx="536701" cy="472759"/>
            <a:chOff x="7509111" y="2144857"/>
            <a:chExt cx="1157049" cy="1019200"/>
          </a:xfrm>
        </p:grpSpPr>
        <p:sp>
          <p:nvSpPr>
            <p:cNvPr id="9" name="任意多边形 8"/>
            <p:cNvSpPr/>
            <p:nvPr/>
          </p:nvSpPr>
          <p:spPr>
            <a:xfrm>
              <a:off x="7509111" y="2364157"/>
              <a:ext cx="1157049" cy="799900"/>
            </a:xfrm>
            <a:custGeom>
              <a:avLst/>
              <a:gdLst>
                <a:gd name="connsiteX0" fmla="*/ 582519 w 1166674"/>
                <a:gd name="connsiteY0" fmla="*/ 223878 h 732468"/>
                <a:gd name="connsiteX1" fmla="*/ 236155 w 1166674"/>
                <a:gd name="connsiteY1" fmla="*/ 2205 h 732468"/>
                <a:gd name="connsiteX2" fmla="*/ 628 w 1166674"/>
                <a:gd name="connsiteY2" fmla="*/ 390133 h 732468"/>
                <a:gd name="connsiteX3" fmla="*/ 305428 w 1166674"/>
                <a:gd name="connsiteY3" fmla="*/ 722642 h 732468"/>
                <a:gd name="connsiteX4" fmla="*/ 540955 w 1166674"/>
                <a:gd name="connsiteY4" fmla="*/ 611805 h 732468"/>
                <a:gd name="connsiteX5" fmla="*/ 734919 w 1166674"/>
                <a:gd name="connsiteY5" fmla="*/ 722642 h 732468"/>
                <a:gd name="connsiteX6" fmla="*/ 1095137 w 1166674"/>
                <a:gd name="connsiteY6" fmla="*/ 556387 h 732468"/>
                <a:gd name="connsiteX7" fmla="*/ 1122846 w 1166674"/>
                <a:gd name="connsiteY7" fmla="*/ 43769 h 732468"/>
                <a:gd name="connsiteX8" fmla="*/ 582519 w 1166674"/>
                <a:gd name="connsiteY8" fmla="*/ 223878 h 732468"/>
                <a:gd name="connsiteX0-1" fmla="*/ 582519 w 1166674"/>
                <a:gd name="connsiteY0-2" fmla="*/ 223878 h 732468"/>
                <a:gd name="connsiteX1-3" fmla="*/ 236155 w 1166674"/>
                <a:gd name="connsiteY1-4" fmla="*/ 2205 h 732468"/>
                <a:gd name="connsiteX2-5" fmla="*/ 628 w 1166674"/>
                <a:gd name="connsiteY2-6" fmla="*/ 390133 h 732468"/>
                <a:gd name="connsiteX3-7" fmla="*/ 305428 w 1166674"/>
                <a:gd name="connsiteY3-8" fmla="*/ 722642 h 732468"/>
                <a:gd name="connsiteX4-9" fmla="*/ 540955 w 1166674"/>
                <a:gd name="connsiteY4-10" fmla="*/ 611805 h 732468"/>
                <a:gd name="connsiteX5-11" fmla="*/ 734919 w 1166674"/>
                <a:gd name="connsiteY5-12" fmla="*/ 722642 h 732468"/>
                <a:gd name="connsiteX6-13" fmla="*/ 1095137 w 1166674"/>
                <a:gd name="connsiteY6-14" fmla="*/ 556387 h 732468"/>
                <a:gd name="connsiteX7-15" fmla="*/ 1122846 w 1166674"/>
                <a:gd name="connsiteY7-16" fmla="*/ 43769 h 732468"/>
                <a:gd name="connsiteX8-17" fmla="*/ 582519 w 1166674"/>
                <a:gd name="connsiteY8-18" fmla="*/ 223878 h 732468"/>
                <a:gd name="connsiteX0-19" fmla="*/ 582519 w 1166674"/>
                <a:gd name="connsiteY0-20" fmla="*/ 226644 h 735234"/>
                <a:gd name="connsiteX1-21" fmla="*/ 236155 w 1166674"/>
                <a:gd name="connsiteY1-22" fmla="*/ 4971 h 735234"/>
                <a:gd name="connsiteX2-23" fmla="*/ 628 w 1166674"/>
                <a:gd name="connsiteY2-24" fmla="*/ 392899 h 735234"/>
                <a:gd name="connsiteX3-25" fmla="*/ 305428 w 1166674"/>
                <a:gd name="connsiteY3-26" fmla="*/ 725408 h 735234"/>
                <a:gd name="connsiteX4-27" fmla="*/ 540955 w 1166674"/>
                <a:gd name="connsiteY4-28" fmla="*/ 614571 h 735234"/>
                <a:gd name="connsiteX5-29" fmla="*/ 734919 w 1166674"/>
                <a:gd name="connsiteY5-30" fmla="*/ 725408 h 735234"/>
                <a:gd name="connsiteX6-31" fmla="*/ 1095137 w 1166674"/>
                <a:gd name="connsiteY6-32" fmla="*/ 559153 h 735234"/>
                <a:gd name="connsiteX7-33" fmla="*/ 1122846 w 1166674"/>
                <a:gd name="connsiteY7-34" fmla="*/ 46535 h 735234"/>
                <a:gd name="connsiteX8-35" fmla="*/ 582519 w 1166674"/>
                <a:gd name="connsiteY8-36" fmla="*/ 226644 h 735234"/>
                <a:gd name="connsiteX0-37" fmla="*/ 582519 w 1166674"/>
                <a:gd name="connsiteY0-38" fmla="*/ 226644 h 735234"/>
                <a:gd name="connsiteX1-39" fmla="*/ 236155 w 1166674"/>
                <a:gd name="connsiteY1-40" fmla="*/ 4971 h 735234"/>
                <a:gd name="connsiteX2-41" fmla="*/ 628 w 1166674"/>
                <a:gd name="connsiteY2-42" fmla="*/ 392899 h 735234"/>
                <a:gd name="connsiteX3-43" fmla="*/ 305428 w 1166674"/>
                <a:gd name="connsiteY3-44" fmla="*/ 725408 h 735234"/>
                <a:gd name="connsiteX4-45" fmla="*/ 540955 w 1166674"/>
                <a:gd name="connsiteY4-46" fmla="*/ 614571 h 735234"/>
                <a:gd name="connsiteX5-47" fmla="*/ 734919 w 1166674"/>
                <a:gd name="connsiteY5-48" fmla="*/ 725408 h 735234"/>
                <a:gd name="connsiteX6-49" fmla="*/ 1095137 w 1166674"/>
                <a:gd name="connsiteY6-50" fmla="*/ 559153 h 735234"/>
                <a:gd name="connsiteX7-51" fmla="*/ 1122846 w 1166674"/>
                <a:gd name="connsiteY7-52" fmla="*/ 46535 h 735234"/>
                <a:gd name="connsiteX8-53" fmla="*/ 582519 w 1166674"/>
                <a:gd name="connsiteY8-54" fmla="*/ 226644 h 735234"/>
                <a:gd name="connsiteX0-55" fmla="*/ 582519 w 1166674"/>
                <a:gd name="connsiteY0-56" fmla="*/ 226644 h 735234"/>
                <a:gd name="connsiteX1-57" fmla="*/ 236155 w 1166674"/>
                <a:gd name="connsiteY1-58" fmla="*/ 4971 h 735234"/>
                <a:gd name="connsiteX2-59" fmla="*/ 628 w 1166674"/>
                <a:gd name="connsiteY2-60" fmla="*/ 392899 h 735234"/>
                <a:gd name="connsiteX3-61" fmla="*/ 305428 w 1166674"/>
                <a:gd name="connsiteY3-62" fmla="*/ 725408 h 735234"/>
                <a:gd name="connsiteX4-63" fmla="*/ 540955 w 1166674"/>
                <a:gd name="connsiteY4-64" fmla="*/ 614571 h 735234"/>
                <a:gd name="connsiteX5-65" fmla="*/ 734919 w 1166674"/>
                <a:gd name="connsiteY5-66" fmla="*/ 725408 h 735234"/>
                <a:gd name="connsiteX6-67" fmla="*/ 1095137 w 1166674"/>
                <a:gd name="connsiteY6-68" fmla="*/ 559153 h 735234"/>
                <a:gd name="connsiteX7-69" fmla="*/ 1122846 w 1166674"/>
                <a:gd name="connsiteY7-70" fmla="*/ 46535 h 735234"/>
                <a:gd name="connsiteX8-71" fmla="*/ 582519 w 1166674"/>
                <a:gd name="connsiteY8-72" fmla="*/ 226644 h 735234"/>
                <a:gd name="connsiteX0-73" fmla="*/ 582519 w 1131746"/>
                <a:gd name="connsiteY0-74" fmla="*/ 226644 h 735234"/>
                <a:gd name="connsiteX1-75" fmla="*/ 236155 w 1131746"/>
                <a:gd name="connsiteY1-76" fmla="*/ 4971 h 735234"/>
                <a:gd name="connsiteX2-77" fmla="*/ 628 w 1131746"/>
                <a:gd name="connsiteY2-78" fmla="*/ 392899 h 735234"/>
                <a:gd name="connsiteX3-79" fmla="*/ 305428 w 1131746"/>
                <a:gd name="connsiteY3-80" fmla="*/ 725408 h 735234"/>
                <a:gd name="connsiteX4-81" fmla="*/ 540955 w 1131746"/>
                <a:gd name="connsiteY4-82" fmla="*/ 614571 h 735234"/>
                <a:gd name="connsiteX5-83" fmla="*/ 734919 w 1131746"/>
                <a:gd name="connsiteY5-84" fmla="*/ 725408 h 735234"/>
                <a:gd name="connsiteX6-85" fmla="*/ 1095137 w 1131746"/>
                <a:gd name="connsiteY6-86" fmla="*/ 559153 h 735234"/>
                <a:gd name="connsiteX7-87" fmla="*/ 1053574 w 1131746"/>
                <a:gd name="connsiteY7-88" fmla="*/ 74245 h 735234"/>
                <a:gd name="connsiteX8-89" fmla="*/ 582519 w 1131746"/>
                <a:gd name="connsiteY8-90" fmla="*/ 226644 h 735234"/>
                <a:gd name="connsiteX0-91" fmla="*/ 582519 w 1137803"/>
                <a:gd name="connsiteY0-92" fmla="*/ 226644 h 735234"/>
                <a:gd name="connsiteX1-93" fmla="*/ 236155 w 1137803"/>
                <a:gd name="connsiteY1-94" fmla="*/ 4971 h 735234"/>
                <a:gd name="connsiteX2-95" fmla="*/ 628 w 1137803"/>
                <a:gd name="connsiteY2-96" fmla="*/ 392899 h 735234"/>
                <a:gd name="connsiteX3-97" fmla="*/ 305428 w 1137803"/>
                <a:gd name="connsiteY3-98" fmla="*/ 725408 h 735234"/>
                <a:gd name="connsiteX4-99" fmla="*/ 540955 w 1137803"/>
                <a:gd name="connsiteY4-100" fmla="*/ 614571 h 735234"/>
                <a:gd name="connsiteX5-101" fmla="*/ 734919 w 1137803"/>
                <a:gd name="connsiteY5-102" fmla="*/ 725408 h 735234"/>
                <a:gd name="connsiteX6-103" fmla="*/ 1095137 w 1137803"/>
                <a:gd name="connsiteY6-104" fmla="*/ 559153 h 735234"/>
                <a:gd name="connsiteX7-105" fmla="*/ 1053574 w 1137803"/>
                <a:gd name="connsiteY7-106" fmla="*/ 74245 h 735234"/>
                <a:gd name="connsiteX8-107" fmla="*/ 582519 w 1137803"/>
                <a:gd name="connsiteY8-108" fmla="*/ 226644 h 735234"/>
                <a:gd name="connsiteX0-109" fmla="*/ 582519 w 1137803"/>
                <a:gd name="connsiteY0-110" fmla="*/ 226644 h 735234"/>
                <a:gd name="connsiteX1-111" fmla="*/ 236155 w 1137803"/>
                <a:gd name="connsiteY1-112" fmla="*/ 4971 h 735234"/>
                <a:gd name="connsiteX2-113" fmla="*/ 628 w 1137803"/>
                <a:gd name="connsiteY2-114" fmla="*/ 392899 h 735234"/>
                <a:gd name="connsiteX3-115" fmla="*/ 305428 w 1137803"/>
                <a:gd name="connsiteY3-116" fmla="*/ 725408 h 735234"/>
                <a:gd name="connsiteX4-117" fmla="*/ 540955 w 1137803"/>
                <a:gd name="connsiteY4-118" fmla="*/ 614571 h 735234"/>
                <a:gd name="connsiteX5-119" fmla="*/ 734919 w 1137803"/>
                <a:gd name="connsiteY5-120" fmla="*/ 725408 h 735234"/>
                <a:gd name="connsiteX6-121" fmla="*/ 1095137 w 1137803"/>
                <a:gd name="connsiteY6-122" fmla="*/ 559153 h 735234"/>
                <a:gd name="connsiteX7-123" fmla="*/ 1053574 w 1137803"/>
                <a:gd name="connsiteY7-124" fmla="*/ 74245 h 735234"/>
                <a:gd name="connsiteX8-125" fmla="*/ 582519 w 1137803"/>
                <a:gd name="connsiteY8-126" fmla="*/ 226644 h 735234"/>
                <a:gd name="connsiteX0-127" fmla="*/ 582519 w 1140842"/>
                <a:gd name="connsiteY0-128" fmla="*/ 226644 h 735234"/>
                <a:gd name="connsiteX1-129" fmla="*/ 236155 w 1140842"/>
                <a:gd name="connsiteY1-130" fmla="*/ 4971 h 735234"/>
                <a:gd name="connsiteX2-131" fmla="*/ 628 w 1140842"/>
                <a:gd name="connsiteY2-132" fmla="*/ 392899 h 735234"/>
                <a:gd name="connsiteX3-133" fmla="*/ 305428 w 1140842"/>
                <a:gd name="connsiteY3-134" fmla="*/ 725408 h 735234"/>
                <a:gd name="connsiteX4-135" fmla="*/ 540955 w 1140842"/>
                <a:gd name="connsiteY4-136" fmla="*/ 614571 h 735234"/>
                <a:gd name="connsiteX5-137" fmla="*/ 1095137 w 1140842"/>
                <a:gd name="connsiteY5-138" fmla="*/ 559153 h 735234"/>
                <a:gd name="connsiteX6-139" fmla="*/ 1053574 w 1140842"/>
                <a:gd name="connsiteY6-140" fmla="*/ 74245 h 735234"/>
                <a:gd name="connsiteX7-141" fmla="*/ 582519 w 1140842"/>
                <a:gd name="connsiteY7-142" fmla="*/ 226644 h 735234"/>
                <a:gd name="connsiteX0-143" fmla="*/ 582519 w 1140842"/>
                <a:gd name="connsiteY0-144" fmla="*/ 226644 h 735234"/>
                <a:gd name="connsiteX1-145" fmla="*/ 236155 w 1140842"/>
                <a:gd name="connsiteY1-146" fmla="*/ 4971 h 735234"/>
                <a:gd name="connsiteX2-147" fmla="*/ 628 w 1140842"/>
                <a:gd name="connsiteY2-148" fmla="*/ 392899 h 735234"/>
                <a:gd name="connsiteX3-149" fmla="*/ 305428 w 1140842"/>
                <a:gd name="connsiteY3-150" fmla="*/ 725408 h 735234"/>
                <a:gd name="connsiteX4-151" fmla="*/ 540955 w 1140842"/>
                <a:gd name="connsiteY4-152" fmla="*/ 614571 h 735234"/>
                <a:gd name="connsiteX5-153" fmla="*/ 1095137 w 1140842"/>
                <a:gd name="connsiteY5-154" fmla="*/ 559153 h 735234"/>
                <a:gd name="connsiteX6-155" fmla="*/ 1053574 w 1140842"/>
                <a:gd name="connsiteY6-156" fmla="*/ 74245 h 735234"/>
                <a:gd name="connsiteX7-157" fmla="*/ 582519 w 1140842"/>
                <a:gd name="connsiteY7-158" fmla="*/ 226644 h 735234"/>
                <a:gd name="connsiteX0-159" fmla="*/ 582519 w 1140842"/>
                <a:gd name="connsiteY0-160" fmla="*/ 226644 h 743441"/>
                <a:gd name="connsiteX1-161" fmla="*/ 236155 w 1140842"/>
                <a:gd name="connsiteY1-162" fmla="*/ 4971 h 743441"/>
                <a:gd name="connsiteX2-163" fmla="*/ 628 w 1140842"/>
                <a:gd name="connsiteY2-164" fmla="*/ 392899 h 743441"/>
                <a:gd name="connsiteX3-165" fmla="*/ 305428 w 1140842"/>
                <a:gd name="connsiteY3-166" fmla="*/ 725408 h 743441"/>
                <a:gd name="connsiteX4-167" fmla="*/ 540955 w 1140842"/>
                <a:gd name="connsiteY4-168" fmla="*/ 614571 h 743441"/>
                <a:gd name="connsiteX5-169" fmla="*/ 1095137 w 1140842"/>
                <a:gd name="connsiteY5-170" fmla="*/ 559153 h 743441"/>
                <a:gd name="connsiteX6-171" fmla="*/ 1053574 w 1140842"/>
                <a:gd name="connsiteY6-172" fmla="*/ 74245 h 743441"/>
                <a:gd name="connsiteX7-173" fmla="*/ 582519 w 1140842"/>
                <a:gd name="connsiteY7-174" fmla="*/ 226644 h 743441"/>
                <a:gd name="connsiteX0-175" fmla="*/ 582519 w 1140842"/>
                <a:gd name="connsiteY0-176" fmla="*/ 226644 h 756134"/>
                <a:gd name="connsiteX1-177" fmla="*/ 236155 w 1140842"/>
                <a:gd name="connsiteY1-178" fmla="*/ 4971 h 756134"/>
                <a:gd name="connsiteX2-179" fmla="*/ 628 w 1140842"/>
                <a:gd name="connsiteY2-180" fmla="*/ 392899 h 756134"/>
                <a:gd name="connsiteX3-181" fmla="*/ 305428 w 1140842"/>
                <a:gd name="connsiteY3-182" fmla="*/ 725408 h 756134"/>
                <a:gd name="connsiteX4-183" fmla="*/ 540955 w 1140842"/>
                <a:gd name="connsiteY4-184" fmla="*/ 614571 h 756134"/>
                <a:gd name="connsiteX5-185" fmla="*/ 1095137 w 1140842"/>
                <a:gd name="connsiteY5-186" fmla="*/ 559153 h 756134"/>
                <a:gd name="connsiteX6-187" fmla="*/ 1053574 w 1140842"/>
                <a:gd name="connsiteY6-188" fmla="*/ 74245 h 756134"/>
                <a:gd name="connsiteX7-189" fmla="*/ 582519 w 1140842"/>
                <a:gd name="connsiteY7-190" fmla="*/ 226644 h 756134"/>
                <a:gd name="connsiteX0-191" fmla="*/ 590394 w 1148717"/>
                <a:gd name="connsiteY0-192" fmla="*/ 226644 h 756134"/>
                <a:gd name="connsiteX1-193" fmla="*/ 244030 w 1148717"/>
                <a:gd name="connsiteY1-194" fmla="*/ 4971 h 756134"/>
                <a:gd name="connsiteX2-195" fmla="*/ 8503 w 1148717"/>
                <a:gd name="connsiteY2-196" fmla="*/ 392899 h 756134"/>
                <a:gd name="connsiteX3-197" fmla="*/ 548830 w 1148717"/>
                <a:gd name="connsiteY3-198" fmla="*/ 614571 h 756134"/>
                <a:gd name="connsiteX4-199" fmla="*/ 1103012 w 1148717"/>
                <a:gd name="connsiteY4-200" fmla="*/ 559153 h 756134"/>
                <a:gd name="connsiteX5-201" fmla="*/ 1061449 w 1148717"/>
                <a:gd name="connsiteY5-202" fmla="*/ 74245 h 756134"/>
                <a:gd name="connsiteX6-203" fmla="*/ 590394 w 1148717"/>
                <a:gd name="connsiteY6-204" fmla="*/ 226644 h 756134"/>
                <a:gd name="connsiteX0-205" fmla="*/ 590394 w 1148717"/>
                <a:gd name="connsiteY0-206" fmla="*/ 226644 h 784718"/>
                <a:gd name="connsiteX1-207" fmla="*/ 244030 w 1148717"/>
                <a:gd name="connsiteY1-208" fmla="*/ 4971 h 784718"/>
                <a:gd name="connsiteX2-209" fmla="*/ 8503 w 1148717"/>
                <a:gd name="connsiteY2-210" fmla="*/ 392899 h 784718"/>
                <a:gd name="connsiteX3-211" fmla="*/ 548830 w 1148717"/>
                <a:gd name="connsiteY3-212" fmla="*/ 614571 h 784718"/>
                <a:gd name="connsiteX4-213" fmla="*/ 1103012 w 1148717"/>
                <a:gd name="connsiteY4-214" fmla="*/ 559153 h 784718"/>
                <a:gd name="connsiteX5-215" fmla="*/ 1061449 w 1148717"/>
                <a:gd name="connsiteY5-216" fmla="*/ 74245 h 784718"/>
                <a:gd name="connsiteX6-217" fmla="*/ 590394 w 1148717"/>
                <a:gd name="connsiteY6-218" fmla="*/ 226644 h 784718"/>
                <a:gd name="connsiteX0-219" fmla="*/ 590394 w 1148717"/>
                <a:gd name="connsiteY0-220" fmla="*/ 226644 h 784718"/>
                <a:gd name="connsiteX1-221" fmla="*/ 244030 w 1148717"/>
                <a:gd name="connsiteY1-222" fmla="*/ 4971 h 784718"/>
                <a:gd name="connsiteX2-223" fmla="*/ 8503 w 1148717"/>
                <a:gd name="connsiteY2-224" fmla="*/ 392899 h 784718"/>
                <a:gd name="connsiteX3-225" fmla="*/ 548830 w 1148717"/>
                <a:gd name="connsiteY3-226" fmla="*/ 614571 h 784718"/>
                <a:gd name="connsiteX4-227" fmla="*/ 1103012 w 1148717"/>
                <a:gd name="connsiteY4-228" fmla="*/ 559153 h 784718"/>
                <a:gd name="connsiteX5-229" fmla="*/ 1061449 w 1148717"/>
                <a:gd name="connsiteY5-230" fmla="*/ 74245 h 784718"/>
                <a:gd name="connsiteX6-231" fmla="*/ 590394 w 1148717"/>
                <a:gd name="connsiteY6-232" fmla="*/ 226644 h 784718"/>
                <a:gd name="connsiteX0-233" fmla="*/ 581944 w 1140267"/>
                <a:gd name="connsiteY0-234" fmla="*/ 226644 h 799900"/>
                <a:gd name="connsiteX1-235" fmla="*/ 235580 w 1140267"/>
                <a:gd name="connsiteY1-236" fmla="*/ 4971 h 799900"/>
                <a:gd name="connsiteX2-237" fmla="*/ 53 w 1140267"/>
                <a:gd name="connsiteY2-238" fmla="*/ 392899 h 799900"/>
                <a:gd name="connsiteX3-239" fmla="*/ 540380 w 1140267"/>
                <a:gd name="connsiteY3-240" fmla="*/ 614571 h 799900"/>
                <a:gd name="connsiteX4-241" fmla="*/ 1094562 w 1140267"/>
                <a:gd name="connsiteY4-242" fmla="*/ 559153 h 799900"/>
                <a:gd name="connsiteX5-243" fmla="*/ 1052999 w 1140267"/>
                <a:gd name="connsiteY5-244" fmla="*/ 74245 h 799900"/>
                <a:gd name="connsiteX6-245" fmla="*/ 581944 w 1140267"/>
                <a:gd name="connsiteY6-246" fmla="*/ 226644 h 799900"/>
                <a:gd name="connsiteX0-247" fmla="*/ 581944 w 1157049"/>
                <a:gd name="connsiteY0-248" fmla="*/ 226644 h 799900"/>
                <a:gd name="connsiteX1-249" fmla="*/ 235580 w 1157049"/>
                <a:gd name="connsiteY1-250" fmla="*/ 4971 h 799900"/>
                <a:gd name="connsiteX2-251" fmla="*/ 53 w 1157049"/>
                <a:gd name="connsiteY2-252" fmla="*/ 392899 h 799900"/>
                <a:gd name="connsiteX3-253" fmla="*/ 540380 w 1157049"/>
                <a:gd name="connsiteY3-254" fmla="*/ 614571 h 799900"/>
                <a:gd name="connsiteX4-255" fmla="*/ 1094562 w 1157049"/>
                <a:gd name="connsiteY4-256" fmla="*/ 559153 h 799900"/>
                <a:gd name="connsiteX5-257" fmla="*/ 1052999 w 1157049"/>
                <a:gd name="connsiteY5-258" fmla="*/ 74245 h 799900"/>
                <a:gd name="connsiteX6-259" fmla="*/ 581944 w 1157049"/>
                <a:gd name="connsiteY6-260" fmla="*/ 226644 h 799900"/>
                <a:gd name="connsiteX0-261" fmla="*/ 581944 w 1157049"/>
                <a:gd name="connsiteY0-262" fmla="*/ 226644 h 799900"/>
                <a:gd name="connsiteX1-263" fmla="*/ 235580 w 1157049"/>
                <a:gd name="connsiteY1-264" fmla="*/ 4971 h 799900"/>
                <a:gd name="connsiteX2-265" fmla="*/ 53 w 1157049"/>
                <a:gd name="connsiteY2-266" fmla="*/ 392899 h 799900"/>
                <a:gd name="connsiteX3-267" fmla="*/ 540380 w 1157049"/>
                <a:gd name="connsiteY3-268" fmla="*/ 614571 h 799900"/>
                <a:gd name="connsiteX4-269" fmla="*/ 1094562 w 1157049"/>
                <a:gd name="connsiteY4-270" fmla="*/ 559153 h 799900"/>
                <a:gd name="connsiteX5-271" fmla="*/ 1052999 w 1157049"/>
                <a:gd name="connsiteY5-272" fmla="*/ 74245 h 799900"/>
                <a:gd name="connsiteX6-273" fmla="*/ 581944 w 1157049"/>
                <a:gd name="connsiteY6-274" fmla="*/ 226644 h 799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57049" h="799900">
                  <a:moveTo>
                    <a:pt x="581944" y="226644"/>
                  </a:moveTo>
                  <a:cubicBezTo>
                    <a:pt x="475725" y="67317"/>
                    <a:pt x="332562" y="-22738"/>
                    <a:pt x="235580" y="4971"/>
                  </a:cubicBezTo>
                  <a:cubicBezTo>
                    <a:pt x="138598" y="32680"/>
                    <a:pt x="-3122" y="205574"/>
                    <a:pt x="53" y="392899"/>
                  </a:cubicBezTo>
                  <a:cubicBezTo>
                    <a:pt x="3228" y="580224"/>
                    <a:pt x="176987" y="1063112"/>
                    <a:pt x="540380" y="614571"/>
                  </a:cubicBezTo>
                  <a:cubicBezTo>
                    <a:pt x="795823" y="920237"/>
                    <a:pt x="971025" y="773032"/>
                    <a:pt x="1094562" y="559153"/>
                  </a:cubicBezTo>
                  <a:cubicBezTo>
                    <a:pt x="1218099" y="345274"/>
                    <a:pt x="1133817" y="134281"/>
                    <a:pt x="1052999" y="74245"/>
                  </a:cubicBezTo>
                  <a:cubicBezTo>
                    <a:pt x="972181" y="14209"/>
                    <a:pt x="618889" y="25753"/>
                    <a:pt x="581944" y="226644"/>
                  </a:cubicBezTo>
                  <a:close/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07927" y="2687782"/>
              <a:ext cx="166255" cy="0"/>
            </a:xfrm>
            <a:custGeom>
              <a:avLst/>
              <a:gdLst>
                <a:gd name="connsiteX0" fmla="*/ 0 w 166255"/>
                <a:gd name="connsiteY0" fmla="*/ 0 h 0"/>
                <a:gd name="connsiteX1" fmla="*/ 166255 w 16625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255">
                  <a:moveTo>
                    <a:pt x="0" y="0"/>
                  </a:moveTo>
                  <a:lnTo>
                    <a:pt x="166255" y="0"/>
                  </a:ln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8098219" y="2144857"/>
              <a:ext cx="142875" cy="542925"/>
            </a:xfrm>
            <a:custGeom>
              <a:avLst/>
              <a:gdLst>
                <a:gd name="connsiteX0" fmla="*/ 0 w 142875"/>
                <a:gd name="connsiteY0" fmla="*/ 542925 h 542925"/>
                <a:gd name="connsiteX1" fmla="*/ 28575 w 142875"/>
                <a:gd name="connsiteY1" fmla="*/ 219075 h 542925"/>
                <a:gd name="connsiteX2" fmla="*/ 142875 w 142875"/>
                <a:gd name="connsiteY2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42925">
                  <a:moveTo>
                    <a:pt x="0" y="542925"/>
                  </a:moveTo>
                  <a:cubicBezTo>
                    <a:pt x="2381" y="426243"/>
                    <a:pt x="4763" y="309562"/>
                    <a:pt x="28575" y="219075"/>
                  </a:cubicBezTo>
                  <a:cubicBezTo>
                    <a:pt x="52387" y="128588"/>
                    <a:pt x="97631" y="64294"/>
                    <a:pt x="14287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31"/>
          <p:cNvSpPr/>
          <p:nvPr/>
        </p:nvSpPr>
        <p:spPr>
          <a:xfrm>
            <a:off x="1310841" y="4411546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46640" y="4363233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It's text.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77249" y="5052324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here, please enter the text here, please enter it here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575725" y="3095560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575725" y="4965923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42340" y="519174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8" name="椭圆 31"/>
          <p:cNvSpPr/>
          <p:nvPr/>
        </p:nvSpPr>
        <p:spPr>
          <a:xfrm>
            <a:off x="6594442" y="2541183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730241" y="2492870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It's text.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60850" y="3181961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here, please enter the text here, please enter it here</a:t>
            </a:r>
          </a:p>
        </p:txBody>
      </p:sp>
      <p:sp>
        <p:nvSpPr>
          <p:cNvPr id="21" name="矩形 20"/>
          <p:cNvSpPr/>
          <p:nvPr/>
        </p:nvSpPr>
        <p:spPr>
          <a:xfrm>
            <a:off x="6815824" y="331080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22" name="椭圆 31"/>
          <p:cNvSpPr/>
          <p:nvPr/>
        </p:nvSpPr>
        <p:spPr>
          <a:xfrm>
            <a:off x="6594442" y="4411546"/>
            <a:ext cx="1025482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730241" y="4363233"/>
            <a:ext cx="146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It's text.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60850" y="5052324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here, please enter the text here, please enter it here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7859326" y="3095560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7859326" y="4965923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822745" y="517860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04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75297" y="4579565"/>
            <a:ext cx="500485" cy="523400"/>
            <a:chOff x="7710221" y="2608730"/>
            <a:chExt cx="828208" cy="866128"/>
          </a:xfrm>
        </p:grpSpPr>
        <p:sp>
          <p:nvSpPr>
            <p:cNvPr id="29" name="任意多边形 28"/>
            <p:cNvSpPr/>
            <p:nvPr/>
          </p:nvSpPr>
          <p:spPr>
            <a:xfrm>
              <a:off x="7710221" y="2608730"/>
              <a:ext cx="828208" cy="866128"/>
            </a:xfrm>
            <a:custGeom>
              <a:avLst/>
              <a:gdLst>
                <a:gd name="connsiteX0" fmla="*/ 272960 w 895427"/>
                <a:gd name="connsiteY0" fmla="*/ 0 h 751895"/>
                <a:gd name="connsiteX1" fmla="*/ 595689 w 895427"/>
                <a:gd name="connsiteY1" fmla="*/ 0 h 751895"/>
                <a:gd name="connsiteX2" fmla="*/ 568795 w 895427"/>
                <a:gd name="connsiteY2" fmla="*/ 457200 h 751895"/>
                <a:gd name="connsiteX3" fmla="*/ 878077 w 895427"/>
                <a:gd name="connsiteY3" fmla="*/ 672353 h 751895"/>
                <a:gd name="connsiteX4" fmla="*/ 17465 w 895427"/>
                <a:gd name="connsiteY4" fmla="*/ 739589 h 751895"/>
                <a:gd name="connsiteX5" fmla="*/ 299854 w 895427"/>
                <a:gd name="connsiteY5" fmla="*/ 443753 h 751895"/>
                <a:gd name="connsiteX6" fmla="*/ 272960 w 895427"/>
                <a:gd name="connsiteY6" fmla="*/ 0 h 751895"/>
                <a:gd name="connsiteX0-1" fmla="*/ 272960 w 908267"/>
                <a:gd name="connsiteY0-2" fmla="*/ 0 h 845792"/>
                <a:gd name="connsiteX1-3" fmla="*/ 595689 w 908267"/>
                <a:gd name="connsiteY1-4" fmla="*/ 0 h 845792"/>
                <a:gd name="connsiteX2-5" fmla="*/ 568795 w 908267"/>
                <a:gd name="connsiteY2-6" fmla="*/ 457200 h 845792"/>
                <a:gd name="connsiteX3-7" fmla="*/ 891524 w 908267"/>
                <a:gd name="connsiteY3-8" fmla="*/ 833718 h 845792"/>
                <a:gd name="connsiteX4-9" fmla="*/ 17465 w 908267"/>
                <a:gd name="connsiteY4-10" fmla="*/ 739589 h 845792"/>
                <a:gd name="connsiteX5-11" fmla="*/ 299854 w 908267"/>
                <a:gd name="connsiteY5-12" fmla="*/ 443753 h 845792"/>
                <a:gd name="connsiteX6-13" fmla="*/ 272960 w 908267"/>
                <a:gd name="connsiteY6-14" fmla="*/ 0 h 845792"/>
                <a:gd name="connsiteX0-15" fmla="*/ 196651 w 828208"/>
                <a:gd name="connsiteY0-16" fmla="*/ 0 h 866128"/>
                <a:gd name="connsiteX1-17" fmla="*/ 519380 w 828208"/>
                <a:gd name="connsiteY1-18" fmla="*/ 0 h 866128"/>
                <a:gd name="connsiteX2-19" fmla="*/ 492486 w 828208"/>
                <a:gd name="connsiteY2-20" fmla="*/ 457200 h 866128"/>
                <a:gd name="connsiteX3-21" fmla="*/ 815215 w 828208"/>
                <a:gd name="connsiteY3-22" fmla="*/ 833718 h 866128"/>
                <a:gd name="connsiteX4-23" fmla="*/ 21839 w 828208"/>
                <a:gd name="connsiteY4-24" fmla="*/ 820271 h 866128"/>
                <a:gd name="connsiteX5-25" fmla="*/ 223545 w 828208"/>
                <a:gd name="connsiteY5-26" fmla="*/ 443753 h 866128"/>
                <a:gd name="connsiteX6-27" fmla="*/ 196651 w 828208"/>
                <a:gd name="connsiteY6-28" fmla="*/ 0 h 866128"/>
                <a:gd name="connsiteX0-29" fmla="*/ 196651 w 828208"/>
                <a:gd name="connsiteY0-30" fmla="*/ 0 h 866128"/>
                <a:gd name="connsiteX1-31" fmla="*/ 519380 w 828208"/>
                <a:gd name="connsiteY1-32" fmla="*/ 0 h 866128"/>
                <a:gd name="connsiteX2-33" fmla="*/ 492486 w 828208"/>
                <a:gd name="connsiteY2-34" fmla="*/ 457200 h 866128"/>
                <a:gd name="connsiteX3-35" fmla="*/ 815215 w 828208"/>
                <a:gd name="connsiteY3-36" fmla="*/ 833718 h 866128"/>
                <a:gd name="connsiteX4-37" fmla="*/ 21839 w 828208"/>
                <a:gd name="connsiteY4-38" fmla="*/ 820271 h 866128"/>
                <a:gd name="connsiteX5-39" fmla="*/ 223545 w 828208"/>
                <a:gd name="connsiteY5-40" fmla="*/ 443753 h 866128"/>
                <a:gd name="connsiteX6-41" fmla="*/ 196651 w 828208"/>
                <a:gd name="connsiteY6-42" fmla="*/ 0 h 866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28208" h="866128">
                  <a:moveTo>
                    <a:pt x="196651" y="0"/>
                  </a:moveTo>
                  <a:lnTo>
                    <a:pt x="519380" y="0"/>
                  </a:lnTo>
                  <a:cubicBezTo>
                    <a:pt x="510415" y="152400"/>
                    <a:pt x="519380" y="266699"/>
                    <a:pt x="492486" y="457200"/>
                  </a:cubicBezTo>
                  <a:cubicBezTo>
                    <a:pt x="595580" y="528918"/>
                    <a:pt x="893656" y="773206"/>
                    <a:pt x="815215" y="833718"/>
                  </a:cubicBezTo>
                  <a:cubicBezTo>
                    <a:pt x="736774" y="894230"/>
                    <a:pt x="118209" y="858371"/>
                    <a:pt x="21839" y="820271"/>
                  </a:cubicBezTo>
                  <a:cubicBezTo>
                    <a:pt x="-74531" y="782171"/>
                    <a:pt x="176480" y="508747"/>
                    <a:pt x="223545" y="443753"/>
                  </a:cubicBezTo>
                  <a:lnTo>
                    <a:pt x="196651" y="0"/>
                  </a:lnTo>
                  <a:close/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837536" y="3159122"/>
              <a:ext cx="510988" cy="27144"/>
            </a:xfrm>
            <a:custGeom>
              <a:avLst/>
              <a:gdLst>
                <a:gd name="connsiteX0" fmla="*/ 0 w 510988"/>
                <a:gd name="connsiteY0" fmla="*/ 27144 h 27144"/>
                <a:gd name="connsiteX1" fmla="*/ 188259 w 510988"/>
                <a:gd name="connsiteY1" fmla="*/ 250 h 27144"/>
                <a:gd name="connsiteX2" fmla="*/ 349624 w 510988"/>
                <a:gd name="connsiteY2" fmla="*/ 13697 h 27144"/>
                <a:gd name="connsiteX3" fmla="*/ 510988 w 510988"/>
                <a:gd name="connsiteY3" fmla="*/ 13697 h 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988" h="27144">
                  <a:moveTo>
                    <a:pt x="0" y="27144"/>
                  </a:moveTo>
                  <a:cubicBezTo>
                    <a:pt x="64994" y="14817"/>
                    <a:pt x="129988" y="2491"/>
                    <a:pt x="188259" y="250"/>
                  </a:cubicBezTo>
                  <a:cubicBezTo>
                    <a:pt x="246530" y="-1991"/>
                    <a:pt x="295836" y="11456"/>
                    <a:pt x="349624" y="13697"/>
                  </a:cubicBezTo>
                  <a:cubicBezTo>
                    <a:pt x="403412" y="15938"/>
                    <a:pt x="457200" y="14817"/>
                    <a:pt x="510988" y="13697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1"/>
            <p:cNvSpPr/>
            <p:nvPr/>
          </p:nvSpPr>
          <p:spPr>
            <a:xfrm>
              <a:off x="7973888" y="3264744"/>
              <a:ext cx="46179" cy="4571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124325" y="3212232"/>
              <a:ext cx="46179" cy="4571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3" name="椭圆 31"/>
            <p:cNvSpPr/>
            <p:nvPr/>
          </p:nvSpPr>
          <p:spPr>
            <a:xfrm>
              <a:off x="8093030" y="3338089"/>
              <a:ext cx="77474" cy="76702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595534" flipH="1">
            <a:off x="6889489" y="2690275"/>
            <a:ext cx="462230" cy="612337"/>
            <a:chOff x="6349289" y="689341"/>
            <a:chExt cx="240568" cy="318691"/>
          </a:xfrm>
        </p:grpSpPr>
        <p:grpSp>
          <p:nvGrpSpPr>
            <p:cNvPr id="35" name="组合 34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37" name="任意多边形 36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-1" fmla="*/ 168660 w 578857"/>
                  <a:gd name="connsiteY0-2" fmla="*/ 675267 h 675267"/>
                  <a:gd name="connsiteX1-3" fmla="*/ 192723 w 578857"/>
                  <a:gd name="connsiteY1-4" fmla="*/ 422604 h 675267"/>
                  <a:gd name="connsiteX2-5" fmla="*/ 218 w 578857"/>
                  <a:gd name="connsiteY2-6" fmla="*/ 242131 h 675267"/>
                  <a:gd name="connsiteX3-7" fmla="*/ 301007 w 578857"/>
                  <a:gd name="connsiteY3-8" fmla="*/ 1499 h 675267"/>
                  <a:gd name="connsiteX4-9" fmla="*/ 577734 w 578857"/>
                  <a:gd name="connsiteY4-10" fmla="*/ 326352 h 675267"/>
                  <a:gd name="connsiteX5-11" fmla="*/ 397260 w 578857"/>
                  <a:gd name="connsiteY5-12" fmla="*/ 458699 h 675267"/>
                  <a:gd name="connsiteX6-13" fmla="*/ 361165 w 578857"/>
                  <a:gd name="connsiteY6-14" fmla="*/ 639173 h 675267"/>
                  <a:gd name="connsiteX7-15" fmla="*/ 192723 w 578857"/>
                  <a:gd name="connsiteY7-16" fmla="*/ 627141 h 675267"/>
                  <a:gd name="connsiteX0-17" fmla="*/ 168660 w 580183"/>
                  <a:gd name="connsiteY0-18" fmla="*/ 675267 h 675267"/>
                  <a:gd name="connsiteX1-19" fmla="*/ 192723 w 580183"/>
                  <a:gd name="connsiteY1-20" fmla="*/ 422604 h 675267"/>
                  <a:gd name="connsiteX2-21" fmla="*/ 218 w 580183"/>
                  <a:gd name="connsiteY2-22" fmla="*/ 242131 h 675267"/>
                  <a:gd name="connsiteX3-23" fmla="*/ 301007 w 580183"/>
                  <a:gd name="connsiteY3-24" fmla="*/ 1499 h 675267"/>
                  <a:gd name="connsiteX4-25" fmla="*/ 577734 w 580183"/>
                  <a:gd name="connsiteY4-26" fmla="*/ 326352 h 675267"/>
                  <a:gd name="connsiteX5-27" fmla="*/ 397260 w 580183"/>
                  <a:gd name="connsiteY5-28" fmla="*/ 458699 h 675267"/>
                  <a:gd name="connsiteX6-29" fmla="*/ 361165 w 580183"/>
                  <a:gd name="connsiteY6-30" fmla="*/ 639173 h 675267"/>
                  <a:gd name="connsiteX7-31" fmla="*/ 192723 w 580183"/>
                  <a:gd name="connsiteY7-32" fmla="*/ 627141 h 675267"/>
                  <a:gd name="connsiteX0-33" fmla="*/ 168726 w 580936"/>
                  <a:gd name="connsiteY0-34" fmla="*/ 675267 h 675267"/>
                  <a:gd name="connsiteX1-35" fmla="*/ 192789 w 580936"/>
                  <a:gd name="connsiteY1-36" fmla="*/ 422604 h 675267"/>
                  <a:gd name="connsiteX2-37" fmla="*/ 284 w 580936"/>
                  <a:gd name="connsiteY2-38" fmla="*/ 242131 h 675267"/>
                  <a:gd name="connsiteX3-39" fmla="*/ 301073 w 580936"/>
                  <a:gd name="connsiteY3-40" fmla="*/ 1499 h 675267"/>
                  <a:gd name="connsiteX4-41" fmla="*/ 577800 w 580936"/>
                  <a:gd name="connsiteY4-42" fmla="*/ 326352 h 675267"/>
                  <a:gd name="connsiteX5-43" fmla="*/ 397326 w 580936"/>
                  <a:gd name="connsiteY5-44" fmla="*/ 458699 h 675267"/>
                  <a:gd name="connsiteX6-45" fmla="*/ 361231 w 580936"/>
                  <a:gd name="connsiteY6-46" fmla="*/ 639173 h 675267"/>
                  <a:gd name="connsiteX7-47" fmla="*/ 192789 w 580936"/>
                  <a:gd name="connsiteY7-48" fmla="*/ 627141 h 67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-1" fmla="*/ 12434 w 89054"/>
                <a:gd name="connsiteY0-2" fmla="*/ 4 h 59773"/>
                <a:gd name="connsiteX1-3" fmla="*/ 66511 w 89054"/>
                <a:gd name="connsiteY1-4" fmla="*/ 31959 h 59773"/>
                <a:gd name="connsiteX2-5" fmla="*/ 88634 w 89054"/>
                <a:gd name="connsiteY2-6" fmla="*/ 4920 h 59773"/>
                <a:gd name="connsiteX3-7" fmla="*/ 49305 w 89054"/>
                <a:gd name="connsiteY3-8" fmla="*/ 58998 h 59773"/>
                <a:gd name="connsiteX4-9" fmla="*/ 2601 w 89054"/>
                <a:gd name="connsiteY4-10" fmla="*/ 34417 h 59773"/>
                <a:gd name="connsiteX5" fmla="*/ 12434 w 89054"/>
                <a:gd name="connsiteY5" fmla="*/ 4 h 59773"/>
                <a:gd name="connsiteX0-11" fmla="*/ 12434 w 89054"/>
                <a:gd name="connsiteY0-12" fmla="*/ 4 h 50472"/>
                <a:gd name="connsiteX1-13" fmla="*/ 66511 w 89054"/>
                <a:gd name="connsiteY1-14" fmla="*/ 31959 h 50472"/>
                <a:gd name="connsiteX2-15" fmla="*/ 88634 w 89054"/>
                <a:gd name="connsiteY2-16" fmla="*/ 4920 h 50472"/>
                <a:gd name="connsiteX3-17" fmla="*/ 56679 w 89054"/>
                <a:gd name="connsiteY3-18" fmla="*/ 49165 h 50472"/>
                <a:gd name="connsiteX4-19" fmla="*/ 2601 w 89054"/>
                <a:gd name="connsiteY4-20" fmla="*/ 34417 h 50472"/>
                <a:gd name="connsiteX5-21" fmla="*/ 12434 w 89054"/>
                <a:gd name="connsiteY5-22" fmla="*/ 4 h 50472"/>
                <a:gd name="connsiteX0-23" fmla="*/ 10471 w 87091"/>
                <a:gd name="connsiteY0-24" fmla="*/ 132 h 49570"/>
                <a:gd name="connsiteX1-25" fmla="*/ 64548 w 87091"/>
                <a:gd name="connsiteY1-26" fmla="*/ 32087 h 49570"/>
                <a:gd name="connsiteX2-27" fmla="*/ 86671 w 87091"/>
                <a:gd name="connsiteY2-28" fmla="*/ 5048 h 49570"/>
                <a:gd name="connsiteX3-29" fmla="*/ 54716 w 87091"/>
                <a:gd name="connsiteY3-30" fmla="*/ 49293 h 49570"/>
                <a:gd name="connsiteX4-31" fmla="*/ 3097 w 87091"/>
                <a:gd name="connsiteY4-32" fmla="*/ 22255 h 49570"/>
                <a:gd name="connsiteX5-33" fmla="*/ 10471 w 87091"/>
                <a:gd name="connsiteY5-34" fmla="*/ 132 h 49570"/>
                <a:gd name="connsiteX0-35" fmla="*/ 10471 w 87091"/>
                <a:gd name="connsiteY0-36" fmla="*/ 132 h 54436"/>
                <a:gd name="connsiteX1-37" fmla="*/ 64548 w 87091"/>
                <a:gd name="connsiteY1-38" fmla="*/ 32087 h 54436"/>
                <a:gd name="connsiteX2-39" fmla="*/ 86671 w 87091"/>
                <a:gd name="connsiteY2-40" fmla="*/ 5048 h 54436"/>
                <a:gd name="connsiteX3-41" fmla="*/ 59632 w 87091"/>
                <a:gd name="connsiteY3-42" fmla="*/ 54209 h 54436"/>
                <a:gd name="connsiteX4-43" fmla="*/ 3097 w 87091"/>
                <a:gd name="connsiteY4-44" fmla="*/ 22255 h 54436"/>
                <a:gd name="connsiteX5-45" fmla="*/ 10471 w 87091"/>
                <a:gd name="connsiteY5-46" fmla="*/ 132 h 54436"/>
                <a:gd name="connsiteX0-47" fmla="*/ 11326 w 92270"/>
                <a:gd name="connsiteY0-48" fmla="*/ 197 h 54501"/>
                <a:gd name="connsiteX1-49" fmla="*/ 85068 w 92270"/>
                <a:gd name="connsiteY1-50" fmla="*/ 34610 h 54501"/>
                <a:gd name="connsiteX2-51" fmla="*/ 87526 w 92270"/>
                <a:gd name="connsiteY2-52" fmla="*/ 5113 h 54501"/>
                <a:gd name="connsiteX3-53" fmla="*/ 60487 w 92270"/>
                <a:gd name="connsiteY3-54" fmla="*/ 54274 h 54501"/>
                <a:gd name="connsiteX4-55" fmla="*/ 3952 w 92270"/>
                <a:gd name="connsiteY4-56" fmla="*/ 22320 h 54501"/>
                <a:gd name="connsiteX5-57" fmla="*/ 11326 w 92270"/>
                <a:gd name="connsiteY5-58" fmla="*/ 197 h 54501"/>
                <a:gd name="connsiteX0-59" fmla="*/ 7096 w 88040"/>
                <a:gd name="connsiteY0-60" fmla="*/ 197 h 54501"/>
                <a:gd name="connsiteX1-61" fmla="*/ 80838 w 88040"/>
                <a:gd name="connsiteY1-62" fmla="*/ 34610 h 54501"/>
                <a:gd name="connsiteX2-63" fmla="*/ 83296 w 88040"/>
                <a:gd name="connsiteY2-64" fmla="*/ 5113 h 54501"/>
                <a:gd name="connsiteX3-65" fmla="*/ 56257 w 88040"/>
                <a:gd name="connsiteY3-66" fmla="*/ 54274 h 54501"/>
                <a:gd name="connsiteX4-67" fmla="*/ 7096 w 88040"/>
                <a:gd name="connsiteY4-68" fmla="*/ 22320 h 54501"/>
                <a:gd name="connsiteX5-69" fmla="*/ 7096 w 88040"/>
                <a:gd name="connsiteY5-70" fmla="*/ 197 h 54501"/>
                <a:gd name="connsiteX0-71" fmla="*/ 6579 w 84329"/>
                <a:gd name="connsiteY0-72" fmla="*/ 133 h 54437"/>
                <a:gd name="connsiteX1-73" fmla="*/ 72947 w 84329"/>
                <a:gd name="connsiteY1-74" fmla="*/ 32088 h 54437"/>
                <a:gd name="connsiteX2-75" fmla="*/ 82779 w 84329"/>
                <a:gd name="connsiteY2-76" fmla="*/ 5049 h 54437"/>
                <a:gd name="connsiteX3-77" fmla="*/ 55740 w 84329"/>
                <a:gd name="connsiteY3-78" fmla="*/ 54210 h 54437"/>
                <a:gd name="connsiteX4-79" fmla="*/ 6579 w 84329"/>
                <a:gd name="connsiteY4-80" fmla="*/ 22256 h 54437"/>
                <a:gd name="connsiteX5-81" fmla="*/ 6579 w 84329"/>
                <a:gd name="connsiteY5-82" fmla="*/ 133 h 54437"/>
                <a:gd name="connsiteX0-83" fmla="*/ 5902 w 82602"/>
                <a:gd name="connsiteY0-84" fmla="*/ 197 h 54501"/>
                <a:gd name="connsiteX1-85" fmla="*/ 62437 w 82602"/>
                <a:gd name="connsiteY1-86" fmla="*/ 34610 h 54501"/>
                <a:gd name="connsiteX2-87" fmla="*/ 82102 w 82602"/>
                <a:gd name="connsiteY2-88" fmla="*/ 5113 h 54501"/>
                <a:gd name="connsiteX3-89" fmla="*/ 55063 w 82602"/>
                <a:gd name="connsiteY3-90" fmla="*/ 54274 h 54501"/>
                <a:gd name="connsiteX4-91" fmla="*/ 5902 w 82602"/>
                <a:gd name="connsiteY4-92" fmla="*/ 22320 h 54501"/>
                <a:gd name="connsiteX5-93" fmla="*/ 5902 w 82602"/>
                <a:gd name="connsiteY5-94" fmla="*/ 197 h 545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5400000">
            <a:off x="6883199" y="4650939"/>
            <a:ext cx="537958" cy="424211"/>
            <a:chOff x="4941747" y="1124761"/>
            <a:chExt cx="1223250" cy="964605"/>
          </a:xfrm>
        </p:grpSpPr>
        <p:grpSp>
          <p:nvGrpSpPr>
            <p:cNvPr id="40" name="组合 39"/>
            <p:cNvGrpSpPr/>
            <p:nvPr/>
          </p:nvGrpSpPr>
          <p:grpSpPr>
            <a:xfrm>
              <a:off x="4941747" y="1124761"/>
              <a:ext cx="1223250" cy="964605"/>
              <a:chOff x="3243122" y="2874485"/>
              <a:chExt cx="1223250" cy="964605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3243122" y="2874485"/>
                <a:ext cx="1223250" cy="964605"/>
              </a:xfrm>
              <a:custGeom>
                <a:avLst/>
                <a:gdLst>
                  <a:gd name="connsiteX0" fmla="*/ 584616 w 1244505"/>
                  <a:gd name="connsiteY0" fmla="*/ 513816 h 978511"/>
                  <a:gd name="connsiteX1" fmla="*/ 0 w 1244505"/>
                  <a:gd name="connsiteY1" fmla="*/ 423875 h 978511"/>
                  <a:gd name="connsiteX2" fmla="*/ 179882 w 1244505"/>
                  <a:gd name="connsiteY2" fmla="*/ 199022 h 978511"/>
                  <a:gd name="connsiteX3" fmla="*/ 674557 w 1244505"/>
                  <a:gd name="connsiteY3" fmla="*/ 423875 h 978511"/>
                  <a:gd name="connsiteX4" fmla="*/ 734518 w 1244505"/>
                  <a:gd name="connsiteY4" fmla="*/ 184032 h 978511"/>
                  <a:gd name="connsiteX5" fmla="*/ 944380 w 1244505"/>
                  <a:gd name="connsiteY5" fmla="*/ 4150 h 978511"/>
                  <a:gd name="connsiteX6" fmla="*/ 1244183 w 1244505"/>
                  <a:gd name="connsiteY6" fmla="*/ 363914 h 978511"/>
                  <a:gd name="connsiteX7" fmla="*/ 884419 w 1244505"/>
                  <a:gd name="connsiteY7" fmla="*/ 513816 h 978511"/>
                  <a:gd name="connsiteX8" fmla="*/ 1199213 w 1244505"/>
                  <a:gd name="connsiteY8" fmla="*/ 723678 h 978511"/>
                  <a:gd name="connsiteX9" fmla="*/ 944380 w 1244505"/>
                  <a:gd name="connsiteY9" fmla="*/ 978511 h 978511"/>
                  <a:gd name="connsiteX10" fmla="*/ 719528 w 1244505"/>
                  <a:gd name="connsiteY10" fmla="*/ 723678 h 978511"/>
                  <a:gd name="connsiteX11" fmla="*/ 299803 w 1244505"/>
                  <a:gd name="connsiteY11" fmla="*/ 903560 h 978511"/>
                  <a:gd name="connsiteX12" fmla="*/ 74951 w 1244505"/>
                  <a:gd name="connsiteY12" fmla="*/ 738668 h 978511"/>
                  <a:gd name="connsiteX13" fmla="*/ 719528 w 1244505"/>
                  <a:gd name="connsiteY13" fmla="*/ 558786 h 978511"/>
                  <a:gd name="connsiteX0-1" fmla="*/ 584616 w 1246893"/>
                  <a:gd name="connsiteY0-2" fmla="*/ 502981 h 967676"/>
                  <a:gd name="connsiteX1-3" fmla="*/ 0 w 1246893"/>
                  <a:gd name="connsiteY1-4" fmla="*/ 413040 h 967676"/>
                  <a:gd name="connsiteX2-5" fmla="*/ 179882 w 1246893"/>
                  <a:gd name="connsiteY2-6" fmla="*/ 188187 h 967676"/>
                  <a:gd name="connsiteX3-7" fmla="*/ 674557 w 1246893"/>
                  <a:gd name="connsiteY3-8" fmla="*/ 413040 h 967676"/>
                  <a:gd name="connsiteX4-9" fmla="*/ 734518 w 1246893"/>
                  <a:gd name="connsiteY4-10" fmla="*/ 173197 h 967676"/>
                  <a:gd name="connsiteX5-11" fmla="*/ 1033049 w 1246893"/>
                  <a:gd name="connsiteY5-12" fmla="*/ 4398 h 967676"/>
                  <a:gd name="connsiteX6-13" fmla="*/ 1244183 w 1246893"/>
                  <a:gd name="connsiteY6-14" fmla="*/ 353079 h 967676"/>
                  <a:gd name="connsiteX7-15" fmla="*/ 884419 w 1246893"/>
                  <a:gd name="connsiteY7-16" fmla="*/ 502981 h 967676"/>
                  <a:gd name="connsiteX8-17" fmla="*/ 1199213 w 1246893"/>
                  <a:gd name="connsiteY8-18" fmla="*/ 712843 h 967676"/>
                  <a:gd name="connsiteX9-19" fmla="*/ 944380 w 1246893"/>
                  <a:gd name="connsiteY9-20" fmla="*/ 967676 h 967676"/>
                  <a:gd name="connsiteX10-21" fmla="*/ 719528 w 1246893"/>
                  <a:gd name="connsiteY10-22" fmla="*/ 712843 h 967676"/>
                  <a:gd name="connsiteX11-23" fmla="*/ 299803 w 1246893"/>
                  <a:gd name="connsiteY11-24" fmla="*/ 892725 h 967676"/>
                  <a:gd name="connsiteX12-25" fmla="*/ 74951 w 1246893"/>
                  <a:gd name="connsiteY12-26" fmla="*/ 727833 h 967676"/>
                  <a:gd name="connsiteX13-27" fmla="*/ 719528 w 1246893"/>
                  <a:gd name="connsiteY13-28" fmla="*/ 547951 h 967676"/>
                  <a:gd name="connsiteX0-29" fmla="*/ 584616 w 1250361"/>
                  <a:gd name="connsiteY0-30" fmla="*/ 505914 h 970609"/>
                  <a:gd name="connsiteX1-31" fmla="*/ 0 w 1250361"/>
                  <a:gd name="connsiteY1-32" fmla="*/ 415973 h 970609"/>
                  <a:gd name="connsiteX2-33" fmla="*/ 179882 w 1250361"/>
                  <a:gd name="connsiteY2-34" fmla="*/ 191120 h 970609"/>
                  <a:gd name="connsiteX3-35" fmla="*/ 674557 w 1250361"/>
                  <a:gd name="connsiteY3-36" fmla="*/ 415973 h 970609"/>
                  <a:gd name="connsiteX4-37" fmla="*/ 734518 w 1250361"/>
                  <a:gd name="connsiteY4-38" fmla="*/ 176130 h 970609"/>
                  <a:gd name="connsiteX5-39" fmla="*/ 1033049 w 1250361"/>
                  <a:gd name="connsiteY5-40" fmla="*/ 7331 h 970609"/>
                  <a:gd name="connsiteX6-41" fmla="*/ 1244183 w 1250361"/>
                  <a:gd name="connsiteY6-42" fmla="*/ 356012 h 970609"/>
                  <a:gd name="connsiteX7-43" fmla="*/ 884419 w 1250361"/>
                  <a:gd name="connsiteY7-44" fmla="*/ 505914 h 970609"/>
                  <a:gd name="connsiteX8-45" fmla="*/ 1199213 w 1250361"/>
                  <a:gd name="connsiteY8-46" fmla="*/ 715776 h 970609"/>
                  <a:gd name="connsiteX9-47" fmla="*/ 944380 w 1250361"/>
                  <a:gd name="connsiteY9-48" fmla="*/ 970609 h 970609"/>
                  <a:gd name="connsiteX10-49" fmla="*/ 719528 w 1250361"/>
                  <a:gd name="connsiteY10-50" fmla="*/ 715776 h 970609"/>
                  <a:gd name="connsiteX11-51" fmla="*/ 299803 w 1250361"/>
                  <a:gd name="connsiteY11-52" fmla="*/ 895658 h 970609"/>
                  <a:gd name="connsiteX12-53" fmla="*/ 74951 w 1250361"/>
                  <a:gd name="connsiteY12-54" fmla="*/ 730766 h 970609"/>
                  <a:gd name="connsiteX13-55" fmla="*/ 719528 w 1250361"/>
                  <a:gd name="connsiteY13-56" fmla="*/ 550884 h 970609"/>
                  <a:gd name="connsiteX0-57" fmla="*/ 584616 w 1219605"/>
                  <a:gd name="connsiteY0-58" fmla="*/ 503672 h 968367"/>
                  <a:gd name="connsiteX1-59" fmla="*/ 0 w 1219605"/>
                  <a:gd name="connsiteY1-60" fmla="*/ 413731 h 968367"/>
                  <a:gd name="connsiteX2-61" fmla="*/ 179882 w 1219605"/>
                  <a:gd name="connsiteY2-62" fmla="*/ 188878 h 968367"/>
                  <a:gd name="connsiteX3-63" fmla="*/ 674557 w 1219605"/>
                  <a:gd name="connsiteY3-64" fmla="*/ 413731 h 968367"/>
                  <a:gd name="connsiteX4-65" fmla="*/ 734518 w 1219605"/>
                  <a:gd name="connsiteY4-66" fmla="*/ 173888 h 968367"/>
                  <a:gd name="connsiteX5-67" fmla="*/ 1033049 w 1219605"/>
                  <a:gd name="connsiteY5-68" fmla="*/ 5089 h 968367"/>
                  <a:gd name="connsiteX6-69" fmla="*/ 1216474 w 1219605"/>
                  <a:gd name="connsiteY6-70" fmla="*/ 370395 h 968367"/>
                  <a:gd name="connsiteX7-71" fmla="*/ 884419 w 1219605"/>
                  <a:gd name="connsiteY7-72" fmla="*/ 503672 h 968367"/>
                  <a:gd name="connsiteX8-73" fmla="*/ 1199213 w 1219605"/>
                  <a:gd name="connsiteY8-74" fmla="*/ 713534 h 968367"/>
                  <a:gd name="connsiteX9-75" fmla="*/ 944380 w 1219605"/>
                  <a:gd name="connsiteY9-76" fmla="*/ 968367 h 968367"/>
                  <a:gd name="connsiteX10-77" fmla="*/ 719528 w 1219605"/>
                  <a:gd name="connsiteY10-78" fmla="*/ 713534 h 968367"/>
                  <a:gd name="connsiteX11-79" fmla="*/ 299803 w 1219605"/>
                  <a:gd name="connsiteY11-80" fmla="*/ 893416 h 968367"/>
                  <a:gd name="connsiteX12-81" fmla="*/ 74951 w 1219605"/>
                  <a:gd name="connsiteY12-82" fmla="*/ 728524 h 968367"/>
                  <a:gd name="connsiteX13-83" fmla="*/ 719528 w 1219605"/>
                  <a:gd name="connsiteY13-84" fmla="*/ 548642 h 968367"/>
                  <a:gd name="connsiteX0-85" fmla="*/ 584616 w 1223250"/>
                  <a:gd name="connsiteY0-86" fmla="*/ 499287 h 963982"/>
                  <a:gd name="connsiteX1-87" fmla="*/ 0 w 1223250"/>
                  <a:gd name="connsiteY1-88" fmla="*/ 409346 h 963982"/>
                  <a:gd name="connsiteX2-89" fmla="*/ 179882 w 1223250"/>
                  <a:gd name="connsiteY2-90" fmla="*/ 184493 h 963982"/>
                  <a:gd name="connsiteX3-91" fmla="*/ 674557 w 1223250"/>
                  <a:gd name="connsiteY3-92" fmla="*/ 409346 h 963982"/>
                  <a:gd name="connsiteX4-93" fmla="*/ 734518 w 1223250"/>
                  <a:gd name="connsiteY4-94" fmla="*/ 169503 h 963982"/>
                  <a:gd name="connsiteX5-95" fmla="*/ 1033049 w 1223250"/>
                  <a:gd name="connsiteY5-96" fmla="*/ 704 h 963982"/>
                  <a:gd name="connsiteX6-97" fmla="*/ 1216474 w 1223250"/>
                  <a:gd name="connsiteY6-98" fmla="*/ 366010 h 963982"/>
                  <a:gd name="connsiteX7-99" fmla="*/ 884419 w 1223250"/>
                  <a:gd name="connsiteY7-100" fmla="*/ 499287 h 963982"/>
                  <a:gd name="connsiteX8-101" fmla="*/ 1199213 w 1223250"/>
                  <a:gd name="connsiteY8-102" fmla="*/ 709149 h 963982"/>
                  <a:gd name="connsiteX9-103" fmla="*/ 944380 w 1223250"/>
                  <a:gd name="connsiteY9-104" fmla="*/ 963982 h 963982"/>
                  <a:gd name="connsiteX10-105" fmla="*/ 719528 w 1223250"/>
                  <a:gd name="connsiteY10-106" fmla="*/ 709149 h 963982"/>
                  <a:gd name="connsiteX11-107" fmla="*/ 299803 w 1223250"/>
                  <a:gd name="connsiteY11-108" fmla="*/ 889031 h 963982"/>
                  <a:gd name="connsiteX12-109" fmla="*/ 74951 w 1223250"/>
                  <a:gd name="connsiteY12-110" fmla="*/ 724139 h 963982"/>
                  <a:gd name="connsiteX13-111" fmla="*/ 719528 w 1223250"/>
                  <a:gd name="connsiteY13-112" fmla="*/ 544257 h 963982"/>
                  <a:gd name="connsiteX0-113" fmla="*/ 584616 w 1223250"/>
                  <a:gd name="connsiteY0-114" fmla="*/ 499287 h 963982"/>
                  <a:gd name="connsiteX1-115" fmla="*/ 0 w 1223250"/>
                  <a:gd name="connsiteY1-116" fmla="*/ 409346 h 963982"/>
                  <a:gd name="connsiteX2-117" fmla="*/ 179882 w 1223250"/>
                  <a:gd name="connsiteY2-118" fmla="*/ 184493 h 963982"/>
                  <a:gd name="connsiteX3-119" fmla="*/ 674557 w 1223250"/>
                  <a:gd name="connsiteY3-120" fmla="*/ 409346 h 963982"/>
                  <a:gd name="connsiteX4-121" fmla="*/ 734518 w 1223250"/>
                  <a:gd name="connsiteY4-122" fmla="*/ 169503 h 963982"/>
                  <a:gd name="connsiteX5-123" fmla="*/ 1033049 w 1223250"/>
                  <a:gd name="connsiteY5-124" fmla="*/ 704 h 963982"/>
                  <a:gd name="connsiteX6-125" fmla="*/ 1216474 w 1223250"/>
                  <a:gd name="connsiteY6-126" fmla="*/ 366010 h 963982"/>
                  <a:gd name="connsiteX7-127" fmla="*/ 884419 w 1223250"/>
                  <a:gd name="connsiteY7-128" fmla="*/ 499287 h 963982"/>
                  <a:gd name="connsiteX8-129" fmla="*/ 1199213 w 1223250"/>
                  <a:gd name="connsiteY8-130" fmla="*/ 709149 h 963982"/>
                  <a:gd name="connsiteX9-131" fmla="*/ 944380 w 1223250"/>
                  <a:gd name="connsiteY9-132" fmla="*/ 963982 h 963982"/>
                  <a:gd name="connsiteX10-133" fmla="*/ 719528 w 1223250"/>
                  <a:gd name="connsiteY10-134" fmla="*/ 709149 h 963982"/>
                  <a:gd name="connsiteX11-135" fmla="*/ 299803 w 1223250"/>
                  <a:gd name="connsiteY11-136" fmla="*/ 889031 h 963982"/>
                  <a:gd name="connsiteX12-137" fmla="*/ 74951 w 1223250"/>
                  <a:gd name="connsiteY12-138" fmla="*/ 724139 h 963982"/>
                  <a:gd name="connsiteX13-139" fmla="*/ 719528 w 1223250"/>
                  <a:gd name="connsiteY13-140" fmla="*/ 544257 h 963982"/>
                  <a:gd name="connsiteX0-141" fmla="*/ 584616 w 1223250"/>
                  <a:gd name="connsiteY0-142" fmla="*/ 499287 h 963982"/>
                  <a:gd name="connsiteX1-143" fmla="*/ 0 w 1223250"/>
                  <a:gd name="connsiteY1-144" fmla="*/ 409346 h 963982"/>
                  <a:gd name="connsiteX2-145" fmla="*/ 179882 w 1223250"/>
                  <a:gd name="connsiteY2-146" fmla="*/ 184493 h 963982"/>
                  <a:gd name="connsiteX3-147" fmla="*/ 674557 w 1223250"/>
                  <a:gd name="connsiteY3-148" fmla="*/ 409346 h 963982"/>
                  <a:gd name="connsiteX4-149" fmla="*/ 734518 w 1223250"/>
                  <a:gd name="connsiteY4-150" fmla="*/ 169503 h 963982"/>
                  <a:gd name="connsiteX5-151" fmla="*/ 1033049 w 1223250"/>
                  <a:gd name="connsiteY5-152" fmla="*/ 704 h 963982"/>
                  <a:gd name="connsiteX6-153" fmla="*/ 1216474 w 1223250"/>
                  <a:gd name="connsiteY6-154" fmla="*/ 366010 h 963982"/>
                  <a:gd name="connsiteX7-155" fmla="*/ 884419 w 1223250"/>
                  <a:gd name="connsiteY7-156" fmla="*/ 499287 h 963982"/>
                  <a:gd name="connsiteX8-157" fmla="*/ 1199213 w 1223250"/>
                  <a:gd name="connsiteY8-158" fmla="*/ 709149 h 963982"/>
                  <a:gd name="connsiteX9-159" fmla="*/ 944380 w 1223250"/>
                  <a:gd name="connsiteY9-160" fmla="*/ 963982 h 963982"/>
                  <a:gd name="connsiteX10-161" fmla="*/ 719528 w 1223250"/>
                  <a:gd name="connsiteY10-162" fmla="*/ 709149 h 963982"/>
                  <a:gd name="connsiteX11-163" fmla="*/ 299803 w 1223250"/>
                  <a:gd name="connsiteY11-164" fmla="*/ 889031 h 963982"/>
                  <a:gd name="connsiteX12-165" fmla="*/ 74951 w 1223250"/>
                  <a:gd name="connsiteY12-166" fmla="*/ 724139 h 963982"/>
                  <a:gd name="connsiteX13-167" fmla="*/ 719528 w 1223250"/>
                  <a:gd name="connsiteY13-168" fmla="*/ 544257 h 963982"/>
                  <a:gd name="connsiteX0-169" fmla="*/ 584616 w 1223250"/>
                  <a:gd name="connsiteY0-170" fmla="*/ 499287 h 964450"/>
                  <a:gd name="connsiteX1-171" fmla="*/ 0 w 1223250"/>
                  <a:gd name="connsiteY1-172" fmla="*/ 409346 h 964450"/>
                  <a:gd name="connsiteX2-173" fmla="*/ 179882 w 1223250"/>
                  <a:gd name="connsiteY2-174" fmla="*/ 184493 h 964450"/>
                  <a:gd name="connsiteX3-175" fmla="*/ 674557 w 1223250"/>
                  <a:gd name="connsiteY3-176" fmla="*/ 409346 h 964450"/>
                  <a:gd name="connsiteX4-177" fmla="*/ 734518 w 1223250"/>
                  <a:gd name="connsiteY4-178" fmla="*/ 169503 h 964450"/>
                  <a:gd name="connsiteX5-179" fmla="*/ 1033049 w 1223250"/>
                  <a:gd name="connsiteY5-180" fmla="*/ 704 h 964450"/>
                  <a:gd name="connsiteX6-181" fmla="*/ 1216474 w 1223250"/>
                  <a:gd name="connsiteY6-182" fmla="*/ 366010 h 964450"/>
                  <a:gd name="connsiteX7-183" fmla="*/ 884419 w 1223250"/>
                  <a:gd name="connsiteY7-184" fmla="*/ 499287 h 964450"/>
                  <a:gd name="connsiteX8-185" fmla="*/ 1199213 w 1223250"/>
                  <a:gd name="connsiteY8-186" fmla="*/ 709149 h 964450"/>
                  <a:gd name="connsiteX9-187" fmla="*/ 944380 w 1223250"/>
                  <a:gd name="connsiteY9-188" fmla="*/ 963982 h 964450"/>
                  <a:gd name="connsiteX10-189" fmla="*/ 719528 w 1223250"/>
                  <a:gd name="connsiteY10-190" fmla="*/ 709149 h 964450"/>
                  <a:gd name="connsiteX11-191" fmla="*/ 299803 w 1223250"/>
                  <a:gd name="connsiteY11-192" fmla="*/ 889031 h 964450"/>
                  <a:gd name="connsiteX12-193" fmla="*/ 74951 w 1223250"/>
                  <a:gd name="connsiteY12-194" fmla="*/ 724139 h 964450"/>
                  <a:gd name="connsiteX13-195" fmla="*/ 719528 w 1223250"/>
                  <a:gd name="connsiteY13-196" fmla="*/ 544257 h 964450"/>
                  <a:gd name="connsiteX0-197" fmla="*/ 584616 w 1223250"/>
                  <a:gd name="connsiteY0-198" fmla="*/ 499287 h 964605"/>
                  <a:gd name="connsiteX1-199" fmla="*/ 0 w 1223250"/>
                  <a:gd name="connsiteY1-200" fmla="*/ 409346 h 964605"/>
                  <a:gd name="connsiteX2-201" fmla="*/ 179882 w 1223250"/>
                  <a:gd name="connsiteY2-202" fmla="*/ 184493 h 964605"/>
                  <a:gd name="connsiteX3-203" fmla="*/ 674557 w 1223250"/>
                  <a:gd name="connsiteY3-204" fmla="*/ 409346 h 964605"/>
                  <a:gd name="connsiteX4-205" fmla="*/ 734518 w 1223250"/>
                  <a:gd name="connsiteY4-206" fmla="*/ 169503 h 964605"/>
                  <a:gd name="connsiteX5-207" fmla="*/ 1033049 w 1223250"/>
                  <a:gd name="connsiteY5-208" fmla="*/ 704 h 964605"/>
                  <a:gd name="connsiteX6-209" fmla="*/ 1216474 w 1223250"/>
                  <a:gd name="connsiteY6-210" fmla="*/ 366010 h 964605"/>
                  <a:gd name="connsiteX7-211" fmla="*/ 884419 w 1223250"/>
                  <a:gd name="connsiteY7-212" fmla="*/ 499287 h 964605"/>
                  <a:gd name="connsiteX8-213" fmla="*/ 1199213 w 1223250"/>
                  <a:gd name="connsiteY8-214" fmla="*/ 709149 h 964605"/>
                  <a:gd name="connsiteX9-215" fmla="*/ 944380 w 1223250"/>
                  <a:gd name="connsiteY9-216" fmla="*/ 963982 h 964605"/>
                  <a:gd name="connsiteX10-217" fmla="*/ 719528 w 1223250"/>
                  <a:gd name="connsiteY10-218" fmla="*/ 709149 h 964605"/>
                  <a:gd name="connsiteX11-219" fmla="*/ 299803 w 1223250"/>
                  <a:gd name="connsiteY11-220" fmla="*/ 889031 h 964605"/>
                  <a:gd name="connsiteX12-221" fmla="*/ 74951 w 1223250"/>
                  <a:gd name="connsiteY12-222" fmla="*/ 724139 h 964605"/>
                  <a:gd name="connsiteX13-223" fmla="*/ 719528 w 1223250"/>
                  <a:gd name="connsiteY13-224" fmla="*/ 544257 h 964605"/>
                  <a:gd name="connsiteX0-225" fmla="*/ 584616 w 1223250"/>
                  <a:gd name="connsiteY0-226" fmla="*/ 499287 h 964605"/>
                  <a:gd name="connsiteX1-227" fmla="*/ 0 w 1223250"/>
                  <a:gd name="connsiteY1-228" fmla="*/ 409346 h 964605"/>
                  <a:gd name="connsiteX2-229" fmla="*/ 179882 w 1223250"/>
                  <a:gd name="connsiteY2-230" fmla="*/ 184493 h 964605"/>
                  <a:gd name="connsiteX3-231" fmla="*/ 674557 w 1223250"/>
                  <a:gd name="connsiteY3-232" fmla="*/ 409346 h 964605"/>
                  <a:gd name="connsiteX4-233" fmla="*/ 734518 w 1223250"/>
                  <a:gd name="connsiteY4-234" fmla="*/ 169503 h 964605"/>
                  <a:gd name="connsiteX5-235" fmla="*/ 1033049 w 1223250"/>
                  <a:gd name="connsiteY5-236" fmla="*/ 704 h 964605"/>
                  <a:gd name="connsiteX6-237" fmla="*/ 1216474 w 1223250"/>
                  <a:gd name="connsiteY6-238" fmla="*/ 366010 h 964605"/>
                  <a:gd name="connsiteX7-239" fmla="*/ 884419 w 1223250"/>
                  <a:gd name="connsiteY7-240" fmla="*/ 499287 h 964605"/>
                  <a:gd name="connsiteX8-241" fmla="*/ 1199213 w 1223250"/>
                  <a:gd name="connsiteY8-242" fmla="*/ 709149 h 964605"/>
                  <a:gd name="connsiteX9-243" fmla="*/ 944380 w 1223250"/>
                  <a:gd name="connsiteY9-244" fmla="*/ 963982 h 964605"/>
                  <a:gd name="connsiteX10-245" fmla="*/ 719528 w 1223250"/>
                  <a:gd name="connsiteY10-246" fmla="*/ 709149 h 964605"/>
                  <a:gd name="connsiteX11-247" fmla="*/ 299803 w 1223250"/>
                  <a:gd name="connsiteY11-248" fmla="*/ 889031 h 964605"/>
                  <a:gd name="connsiteX12-249" fmla="*/ 74951 w 1223250"/>
                  <a:gd name="connsiteY12-250" fmla="*/ 724139 h 964605"/>
                  <a:gd name="connsiteX13-251" fmla="*/ 719528 w 1223250"/>
                  <a:gd name="connsiteY13-252" fmla="*/ 544257 h 964605"/>
                  <a:gd name="connsiteX0-253" fmla="*/ 584616 w 1223250"/>
                  <a:gd name="connsiteY0-254" fmla="*/ 499287 h 964605"/>
                  <a:gd name="connsiteX1-255" fmla="*/ 0 w 1223250"/>
                  <a:gd name="connsiteY1-256" fmla="*/ 409346 h 964605"/>
                  <a:gd name="connsiteX2-257" fmla="*/ 179882 w 1223250"/>
                  <a:gd name="connsiteY2-258" fmla="*/ 184493 h 964605"/>
                  <a:gd name="connsiteX3-259" fmla="*/ 674557 w 1223250"/>
                  <a:gd name="connsiteY3-260" fmla="*/ 409346 h 964605"/>
                  <a:gd name="connsiteX4-261" fmla="*/ 734518 w 1223250"/>
                  <a:gd name="connsiteY4-262" fmla="*/ 169503 h 964605"/>
                  <a:gd name="connsiteX5-263" fmla="*/ 1033049 w 1223250"/>
                  <a:gd name="connsiteY5-264" fmla="*/ 704 h 964605"/>
                  <a:gd name="connsiteX6-265" fmla="*/ 1216474 w 1223250"/>
                  <a:gd name="connsiteY6-266" fmla="*/ 366010 h 964605"/>
                  <a:gd name="connsiteX7-267" fmla="*/ 884419 w 1223250"/>
                  <a:gd name="connsiteY7-268" fmla="*/ 499287 h 964605"/>
                  <a:gd name="connsiteX8-269" fmla="*/ 1199213 w 1223250"/>
                  <a:gd name="connsiteY8-270" fmla="*/ 709149 h 964605"/>
                  <a:gd name="connsiteX9-271" fmla="*/ 944380 w 1223250"/>
                  <a:gd name="connsiteY9-272" fmla="*/ 963982 h 964605"/>
                  <a:gd name="connsiteX10-273" fmla="*/ 719528 w 1223250"/>
                  <a:gd name="connsiteY10-274" fmla="*/ 709149 h 964605"/>
                  <a:gd name="connsiteX11-275" fmla="*/ 299803 w 1223250"/>
                  <a:gd name="connsiteY11-276" fmla="*/ 889031 h 964605"/>
                  <a:gd name="connsiteX12-277" fmla="*/ 74951 w 1223250"/>
                  <a:gd name="connsiteY12-278" fmla="*/ 724139 h 964605"/>
                  <a:gd name="connsiteX13-279" fmla="*/ 630318 w 1223250"/>
                  <a:gd name="connsiteY13-280" fmla="*/ 575481 h 964605"/>
                  <a:gd name="connsiteX0-281" fmla="*/ 584616 w 1223250"/>
                  <a:gd name="connsiteY0-282" fmla="*/ 499287 h 964605"/>
                  <a:gd name="connsiteX1-283" fmla="*/ 0 w 1223250"/>
                  <a:gd name="connsiteY1-284" fmla="*/ 409346 h 964605"/>
                  <a:gd name="connsiteX2-285" fmla="*/ 179882 w 1223250"/>
                  <a:gd name="connsiteY2-286" fmla="*/ 184493 h 964605"/>
                  <a:gd name="connsiteX3-287" fmla="*/ 674557 w 1223250"/>
                  <a:gd name="connsiteY3-288" fmla="*/ 409346 h 964605"/>
                  <a:gd name="connsiteX4-289" fmla="*/ 734518 w 1223250"/>
                  <a:gd name="connsiteY4-290" fmla="*/ 169503 h 964605"/>
                  <a:gd name="connsiteX5-291" fmla="*/ 1033049 w 1223250"/>
                  <a:gd name="connsiteY5-292" fmla="*/ 704 h 964605"/>
                  <a:gd name="connsiteX6-293" fmla="*/ 1216474 w 1223250"/>
                  <a:gd name="connsiteY6-294" fmla="*/ 366010 h 964605"/>
                  <a:gd name="connsiteX7-295" fmla="*/ 884419 w 1223250"/>
                  <a:gd name="connsiteY7-296" fmla="*/ 499287 h 964605"/>
                  <a:gd name="connsiteX8-297" fmla="*/ 1199213 w 1223250"/>
                  <a:gd name="connsiteY8-298" fmla="*/ 709149 h 964605"/>
                  <a:gd name="connsiteX9-299" fmla="*/ 944380 w 1223250"/>
                  <a:gd name="connsiteY9-300" fmla="*/ 963982 h 964605"/>
                  <a:gd name="connsiteX10-301" fmla="*/ 719528 w 1223250"/>
                  <a:gd name="connsiteY10-302" fmla="*/ 709149 h 964605"/>
                  <a:gd name="connsiteX11-303" fmla="*/ 299803 w 1223250"/>
                  <a:gd name="connsiteY11-304" fmla="*/ 889031 h 964605"/>
                  <a:gd name="connsiteX12-305" fmla="*/ 74951 w 1223250"/>
                  <a:gd name="connsiteY12-306" fmla="*/ 724139 h 964605"/>
                  <a:gd name="connsiteX13-307" fmla="*/ 630318 w 1223250"/>
                  <a:gd name="connsiteY13-308" fmla="*/ 562099 h 964605"/>
                  <a:gd name="connsiteX0-309" fmla="*/ 629221 w 1223250"/>
                  <a:gd name="connsiteY0-310" fmla="*/ 517129 h 964605"/>
                  <a:gd name="connsiteX1-311" fmla="*/ 0 w 1223250"/>
                  <a:gd name="connsiteY1-312" fmla="*/ 409346 h 964605"/>
                  <a:gd name="connsiteX2-313" fmla="*/ 179882 w 1223250"/>
                  <a:gd name="connsiteY2-314" fmla="*/ 184493 h 964605"/>
                  <a:gd name="connsiteX3-315" fmla="*/ 674557 w 1223250"/>
                  <a:gd name="connsiteY3-316" fmla="*/ 409346 h 964605"/>
                  <a:gd name="connsiteX4-317" fmla="*/ 734518 w 1223250"/>
                  <a:gd name="connsiteY4-318" fmla="*/ 169503 h 964605"/>
                  <a:gd name="connsiteX5-319" fmla="*/ 1033049 w 1223250"/>
                  <a:gd name="connsiteY5-320" fmla="*/ 704 h 964605"/>
                  <a:gd name="connsiteX6-321" fmla="*/ 1216474 w 1223250"/>
                  <a:gd name="connsiteY6-322" fmla="*/ 366010 h 964605"/>
                  <a:gd name="connsiteX7-323" fmla="*/ 884419 w 1223250"/>
                  <a:gd name="connsiteY7-324" fmla="*/ 499287 h 964605"/>
                  <a:gd name="connsiteX8-325" fmla="*/ 1199213 w 1223250"/>
                  <a:gd name="connsiteY8-326" fmla="*/ 709149 h 964605"/>
                  <a:gd name="connsiteX9-327" fmla="*/ 944380 w 1223250"/>
                  <a:gd name="connsiteY9-328" fmla="*/ 963982 h 964605"/>
                  <a:gd name="connsiteX10-329" fmla="*/ 719528 w 1223250"/>
                  <a:gd name="connsiteY10-330" fmla="*/ 709149 h 964605"/>
                  <a:gd name="connsiteX11-331" fmla="*/ 299803 w 1223250"/>
                  <a:gd name="connsiteY11-332" fmla="*/ 889031 h 964605"/>
                  <a:gd name="connsiteX12-333" fmla="*/ 74951 w 1223250"/>
                  <a:gd name="connsiteY12-334" fmla="*/ 724139 h 964605"/>
                  <a:gd name="connsiteX13-335" fmla="*/ 630318 w 1223250"/>
                  <a:gd name="connsiteY13-336" fmla="*/ 562099 h 964605"/>
                  <a:gd name="connsiteX0-337" fmla="*/ 629221 w 1223250"/>
                  <a:gd name="connsiteY0-338" fmla="*/ 517129 h 964605"/>
                  <a:gd name="connsiteX1-339" fmla="*/ 0 w 1223250"/>
                  <a:gd name="connsiteY1-340" fmla="*/ 409346 h 964605"/>
                  <a:gd name="connsiteX2-341" fmla="*/ 179882 w 1223250"/>
                  <a:gd name="connsiteY2-342" fmla="*/ 184493 h 964605"/>
                  <a:gd name="connsiteX3-343" fmla="*/ 674557 w 1223250"/>
                  <a:gd name="connsiteY3-344" fmla="*/ 409346 h 964605"/>
                  <a:gd name="connsiteX4-345" fmla="*/ 734518 w 1223250"/>
                  <a:gd name="connsiteY4-346" fmla="*/ 169503 h 964605"/>
                  <a:gd name="connsiteX5-347" fmla="*/ 1033049 w 1223250"/>
                  <a:gd name="connsiteY5-348" fmla="*/ 704 h 964605"/>
                  <a:gd name="connsiteX6-349" fmla="*/ 1216474 w 1223250"/>
                  <a:gd name="connsiteY6-350" fmla="*/ 366010 h 964605"/>
                  <a:gd name="connsiteX7-351" fmla="*/ 884419 w 1223250"/>
                  <a:gd name="connsiteY7-352" fmla="*/ 499287 h 964605"/>
                  <a:gd name="connsiteX8-353" fmla="*/ 1199213 w 1223250"/>
                  <a:gd name="connsiteY8-354" fmla="*/ 709149 h 964605"/>
                  <a:gd name="connsiteX9-355" fmla="*/ 944380 w 1223250"/>
                  <a:gd name="connsiteY9-356" fmla="*/ 963982 h 964605"/>
                  <a:gd name="connsiteX10-357" fmla="*/ 719528 w 1223250"/>
                  <a:gd name="connsiteY10-358" fmla="*/ 709149 h 964605"/>
                  <a:gd name="connsiteX11-359" fmla="*/ 299803 w 1223250"/>
                  <a:gd name="connsiteY11-360" fmla="*/ 889031 h 964605"/>
                  <a:gd name="connsiteX12-361" fmla="*/ 74951 w 1223250"/>
                  <a:gd name="connsiteY12-362" fmla="*/ 724139 h 964605"/>
                  <a:gd name="connsiteX13-363" fmla="*/ 630318 w 1223250"/>
                  <a:gd name="connsiteY13-364" fmla="*/ 562099 h 964605"/>
                  <a:gd name="connsiteX0-365" fmla="*/ 629221 w 1223250"/>
                  <a:gd name="connsiteY0-366" fmla="*/ 517129 h 964605"/>
                  <a:gd name="connsiteX1-367" fmla="*/ 0 w 1223250"/>
                  <a:gd name="connsiteY1-368" fmla="*/ 409346 h 964605"/>
                  <a:gd name="connsiteX2-369" fmla="*/ 179882 w 1223250"/>
                  <a:gd name="connsiteY2-370" fmla="*/ 184493 h 964605"/>
                  <a:gd name="connsiteX3-371" fmla="*/ 674557 w 1223250"/>
                  <a:gd name="connsiteY3-372" fmla="*/ 409346 h 964605"/>
                  <a:gd name="connsiteX4-373" fmla="*/ 734518 w 1223250"/>
                  <a:gd name="connsiteY4-374" fmla="*/ 169503 h 964605"/>
                  <a:gd name="connsiteX5-375" fmla="*/ 1033049 w 1223250"/>
                  <a:gd name="connsiteY5-376" fmla="*/ 704 h 964605"/>
                  <a:gd name="connsiteX6-377" fmla="*/ 1216474 w 1223250"/>
                  <a:gd name="connsiteY6-378" fmla="*/ 366010 h 964605"/>
                  <a:gd name="connsiteX7-379" fmla="*/ 884419 w 1223250"/>
                  <a:gd name="connsiteY7-380" fmla="*/ 499287 h 964605"/>
                  <a:gd name="connsiteX8-381" fmla="*/ 1199213 w 1223250"/>
                  <a:gd name="connsiteY8-382" fmla="*/ 709149 h 964605"/>
                  <a:gd name="connsiteX9-383" fmla="*/ 944380 w 1223250"/>
                  <a:gd name="connsiteY9-384" fmla="*/ 963982 h 964605"/>
                  <a:gd name="connsiteX10-385" fmla="*/ 719528 w 1223250"/>
                  <a:gd name="connsiteY10-386" fmla="*/ 709149 h 964605"/>
                  <a:gd name="connsiteX11-387" fmla="*/ 299803 w 1223250"/>
                  <a:gd name="connsiteY11-388" fmla="*/ 889031 h 964605"/>
                  <a:gd name="connsiteX12-389" fmla="*/ 74951 w 1223250"/>
                  <a:gd name="connsiteY12-390" fmla="*/ 724139 h 964605"/>
                  <a:gd name="connsiteX13-391" fmla="*/ 630318 w 1223250"/>
                  <a:gd name="connsiteY13-392" fmla="*/ 562099 h 964605"/>
                  <a:gd name="connsiteX0-393" fmla="*/ 629221 w 1223250"/>
                  <a:gd name="connsiteY0-394" fmla="*/ 517129 h 964605"/>
                  <a:gd name="connsiteX1-395" fmla="*/ 0 w 1223250"/>
                  <a:gd name="connsiteY1-396" fmla="*/ 409346 h 964605"/>
                  <a:gd name="connsiteX2-397" fmla="*/ 179882 w 1223250"/>
                  <a:gd name="connsiteY2-398" fmla="*/ 184493 h 964605"/>
                  <a:gd name="connsiteX3-399" fmla="*/ 674557 w 1223250"/>
                  <a:gd name="connsiteY3-400" fmla="*/ 409346 h 964605"/>
                  <a:gd name="connsiteX4-401" fmla="*/ 734518 w 1223250"/>
                  <a:gd name="connsiteY4-402" fmla="*/ 169503 h 964605"/>
                  <a:gd name="connsiteX5-403" fmla="*/ 1033049 w 1223250"/>
                  <a:gd name="connsiteY5-404" fmla="*/ 704 h 964605"/>
                  <a:gd name="connsiteX6-405" fmla="*/ 1216474 w 1223250"/>
                  <a:gd name="connsiteY6-406" fmla="*/ 366010 h 964605"/>
                  <a:gd name="connsiteX7-407" fmla="*/ 884419 w 1223250"/>
                  <a:gd name="connsiteY7-408" fmla="*/ 499287 h 964605"/>
                  <a:gd name="connsiteX8-409" fmla="*/ 1199213 w 1223250"/>
                  <a:gd name="connsiteY8-410" fmla="*/ 709149 h 964605"/>
                  <a:gd name="connsiteX9-411" fmla="*/ 944380 w 1223250"/>
                  <a:gd name="connsiteY9-412" fmla="*/ 963982 h 964605"/>
                  <a:gd name="connsiteX10-413" fmla="*/ 719528 w 1223250"/>
                  <a:gd name="connsiteY10-414" fmla="*/ 709149 h 964605"/>
                  <a:gd name="connsiteX11-415" fmla="*/ 299803 w 1223250"/>
                  <a:gd name="connsiteY11-416" fmla="*/ 889031 h 964605"/>
                  <a:gd name="connsiteX12-417" fmla="*/ 74951 w 1223250"/>
                  <a:gd name="connsiteY12-418" fmla="*/ 724139 h 964605"/>
                  <a:gd name="connsiteX0-419" fmla="*/ 629221 w 1223250"/>
                  <a:gd name="connsiteY0-420" fmla="*/ 517129 h 964605"/>
                  <a:gd name="connsiteX1-421" fmla="*/ 0 w 1223250"/>
                  <a:gd name="connsiteY1-422" fmla="*/ 409346 h 964605"/>
                  <a:gd name="connsiteX2-423" fmla="*/ 179882 w 1223250"/>
                  <a:gd name="connsiteY2-424" fmla="*/ 184493 h 964605"/>
                  <a:gd name="connsiteX3-425" fmla="*/ 674557 w 1223250"/>
                  <a:gd name="connsiteY3-426" fmla="*/ 409346 h 964605"/>
                  <a:gd name="connsiteX4-427" fmla="*/ 734518 w 1223250"/>
                  <a:gd name="connsiteY4-428" fmla="*/ 169503 h 964605"/>
                  <a:gd name="connsiteX5-429" fmla="*/ 1033049 w 1223250"/>
                  <a:gd name="connsiteY5-430" fmla="*/ 704 h 964605"/>
                  <a:gd name="connsiteX6-431" fmla="*/ 1216474 w 1223250"/>
                  <a:gd name="connsiteY6-432" fmla="*/ 366010 h 964605"/>
                  <a:gd name="connsiteX7-433" fmla="*/ 884419 w 1223250"/>
                  <a:gd name="connsiteY7-434" fmla="*/ 499287 h 964605"/>
                  <a:gd name="connsiteX8-435" fmla="*/ 1199213 w 1223250"/>
                  <a:gd name="connsiteY8-436" fmla="*/ 709149 h 964605"/>
                  <a:gd name="connsiteX9-437" fmla="*/ 944380 w 1223250"/>
                  <a:gd name="connsiteY9-438" fmla="*/ 963982 h 964605"/>
                  <a:gd name="connsiteX10-439" fmla="*/ 719528 w 1223250"/>
                  <a:gd name="connsiteY10-440" fmla="*/ 709149 h 964605"/>
                  <a:gd name="connsiteX11-441" fmla="*/ 299803 w 1223250"/>
                  <a:gd name="connsiteY11-442" fmla="*/ 889031 h 964605"/>
                  <a:gd name="connsiteX0-443" fmla="*/ 629221 w 1223250"/>
                  <a:gd name="connsiteY0-444" fmla="*/ 517129 h 964605"/>
                  <a:gd name="connsiteX1-445" fmla="*/ 0 w 1223250"/>
                  <a:gd name="connsiteY1-446" fmla="*/ 409346 h 964605"/>
                  <a:gd name="connsiteX2-447" fmla="*/ 179882 w 1223250"/>
                  <a:gd name="connsiteY2-448" fmla="*/ 184493 h 964605"/>
                  <a:gd name="connsiteX3-449" fmla="*/ 674557 w 1223250"/>
                  <a:gd name="connsiteY3-450" fmla="*/ 409346 h 964605"/>
                  <a:gd name="connsiteX4-451" fmla="*/ 734518 w 1223250"/>
                  <a:gd name="connsiteY4-452" fmla="*/ 169503 h 964605"/>
                  <a:gd name="connsiteX5-453" fmla="*/ 1033049 w 1223250"/>
                  <a:gd name="connsiteY5-454" fmla="*/ 704 h 964605"/>
                  <a:gd name="connsiteX6-455" fmla="*/ 1216474 w 1223250"/>
                  <a:gd name="connsiteY6-456" fmla="*/ 366010 h 964605"/>
                  <a:gd name="connsiteX7-457" fmla="*/ 884419 w 1223250"/>
                  <a:gd name="connsiteY7-458" fmla="*/ 499287 h 964605"/>
                  <a:gd name="connsiteX8-459" fmla="*/ 1199213 w 1223250"/>
                  <a:gd name="connsiteY8-460" fmla="*/ 709149 h 964605"/>
                  <a:gd name="connsiteX9-461" fmla="*/ 944380 w 1223250"/>
                  <a:gd name="connsiteY9-462" fmla="*/ 963982 h 964605"/>
                  <a:gd name="connsiteX10-463" fmla="*/ 719528 w 1223250"/>
                  <a:gd name="connsiteY10-464" fmla="*/ 709149 h 9646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223250" h="964605">
                    <a:moveTo>
                      <a:pt x="629221" y="517129"/>
                    </a:moveTo>
                    <a:cubicBezTo>
                      <a:pt x="369391" y="497142"/>
                      <a:pt x="167549" y="445932"/>
                      <a:pt x="0" y="409346"/>
                    </a:cubicBezTo>
                    <a:cubicBezTo>
                      <a:pt x="42119" y="316553"/>
                      <a:pt x="67456" y="184493"/>
                      <a:pt x="179882" y="184493"/>
                    </a:cubicBezTo>
                    <a:cubicBezTo>
                      <a:pt x="292308" y="184493"/>
                      <a:pt x="584616" y="391858"/>
                      <a:pt x="674557" y="409346"/>
                    </a:cubicBezTo>
                    <a:cubicBezTo>
                      <a:pt x="694544" y="329398"/>
                      <a:pt x="674769" y="237610"/>
                      <a:pt x="734518" y="169503"/>
                    </a:cubicBezTo>
                    <a:cubicBezTo>
                      <a:pt x="794267" y="101396"/>
                      <a:pt x="864054" y="-9879"/>
                      <a:pt x="1033049" y="704"/>
                    </a:cubicBezTo>
                    <a:cubicBezTo>
                      <a:pt x="1202044" y="11287"/>
                      <a:pt x="1241246" y="282913"/>
                      <a:pt x="1216474" y="366010"/>
                    </a:cubicBezTo>
                    <a:cubicBezTo>
                      <a:pt x="1191702" y="449107"/>
                      <a:pt x="997753" y="449320"/>
                      <a:pt x="884419" y="499287"/>
                    </a:cubicBezTo>
                    <a:cubicBezTo>
                      <a:pt x="1017059" y="524906"/>
                      <a:pt x="1183678" y="581824"/>
                      <a:pt x="1199213" y="709149"/>
                    </a:cubicBezTo>
                    <a:cubicBezTo>
                      <a:pt x="1214748" y="836474"/>
                      <a:pt x="1112996" y="975065"/>
                      <a:pt x="944380" y="963982"/>
                    </a:cubicBezTo>
                    <a:cubicBezTo>
                      <a:pt x="775764" y="952899"/>
                      <a:pt x="769268" y="801724"/>
                      <a:pt x="719528" y="709149"/>
                    </a:cubicBezTo>
                  </a:path>
                </a:pathLst>
              </a:custGeom>
              <a:solidFill>
                <a:schemeClr val="bg1"/>
              </a:solidFill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31"/>
              <p:cNvSpPr/>
              <p:nvPr/>
            </p:nvSpPr>
            <p:spPr>
              <a:xfrm>
                <a:off x="4104899" y="3050233"/>
                <a:ext cx="233238" cy="2000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31"/>
              <p:cNvSpPr/>
              <p:nvPr/>
            </p:nvSpPr>
            <p:spPr>
              <a:xfrm>
                <a:off x="4104899" y="3507948"/>
                <a:ext cx="233238" cy="2000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31"/>
              <p:cNvSpPr/>
              <p:nvPr/>
            </p:nvSpPr>
            <p:spPr>
              <a:xfrm>
                <a:off x="3942591" y="3353195"/>
                <a:ext cx="117417" cy="10069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任意多边形 40"/>
            <p:cNvSpPr/>
            <p:nvPr/>
          </p:nvSpPr>
          <p:spPr>
            <a:xfrm>
              <a:off x="4976956" y="1665601"/>
              <a:ext cx="657427" cy="326972"/>
            </a:xfrm>
            <a:custGeom>
              <a:avLst/>
              <a:gdLst>
                <a:gd name="connsiteX0" fmla="*/ 584616 w 1244505"/>
                <a:gd name="connsiteY0" fmla="*/ 513816 h 978511"/>
                <a:gd name="connsiteX1" fmla="*/ 0 w 1244505"/>
                <a:gd name="connsiteY1" fmla="*/ 423875 h 978511"/>
                <a:gd name="connsiteX2" fmla="*/ 179882 w 1244505"/>
                <a:gd name="connsiteY2" fmla="*/ 199022 h 978511"/>
                <a:gd name="connsiteX3" fmla="*/ 674557 w 1244505"/>
                <a:gd name="connsiteY3" fmla="*/ 423875 h 978511"/>
                <a:gd name="connsiteX4" fmla="*/ 734518 w 1244505"/>
                <a:gd name="connsiteY4" fmla="*/ 184032 h 978511"/>
                <a:gd name="connsiteX5" fmla="*/ 944380 w 1244505"/>
                <a:gd name="connsiteY5" fmla="*/ 4150 h 978511"/>
                <a:gd name="connsiteX6" fmla="*/ 1244183 w 1244505"/>
                <a:gd name="connsiteY6" fmla="*/ 363914 h 978511"/>
                <a:gd name="connsiteX7" fmla="*/ 884419 w 1244505"/>
                <a:gd name="connsiteY7" fmla="*/ 513816 h 978511"/>
                <a:gd name="connsiteX8" fmla="*/ 1199213 w 1244505"/>
                <a:gd name="connsiteY8" fmla="*/ 723678 h 978511"/>
                <a:gd name="connsiteX9" fmla="*/ 944380 w 1244505"/>
                <a:gd name="connsiteY9" fmla="*/ 978511 h 978511"/>
                <a:gd name="connsiteX10" fmla="*/ 719528 w 1244505"/>
                <a:gd name="connsiteY10" fmla="*/ 723678 h 978511"/>
                <a:gd name="connsiteX11" fmla="*/ 299803 w 1244505"/>
                <a:gd name="connsiteY11" fmla="*/ 903560 h 978511"/>
                <a:gd name="connsiteX12" fmla="*/ 74951 w 1244505"/>
                <a:gd name="connsiteY12" fmla="*/ 738668 h 978511"/>
                <a:gd name="connsiteX13" fmla="*/ 719528 w 1244505"/>
                <a:gd name="connsiteY13" fmla="*/ 558786 h 978511"/>
                <a:gd name="connsiteX0-1" fmla="*/ 584616 w 1246893"/>
                <a:gd name="connsiteY0-2" fmla="*/ 502981 h 967676"/>
                <a:gd name="connsiteX1-3" fmla="*/ 0 w 1246893"/>
                <a:gd name="connsiteY1-4" fmla="*/ 413040 h 967676"/>
                <a:gd name="connsiteX2-5" fmla="*/ 179882 w 1246893"/>
                <a:gd name="connsiteY2-6" fmla="*/ 188187 h 967676"/>
                <a:gd name="connsiteX3-7" fmla="*/ 674557 w 1246893"/>
                <a:gd name="connsiteY3-8" fmla="*/ 413040 h 967676"/>
                <a:gd name="connsiteX4-9" fmla="*/ 734518 w 1246893"/>
                <a:gd name="connsiteY4-10" fmla="*/ 173197 h 967676"/>
                <a:gd name="connsiteX5-11" fmla="*/ 1033049 w 1246893"/>
                <a:gd name="connsiteY5-12" fmla="*/ 4398 h 967676"/>
                <a:gd name="connsiteX6-13" fmla="*/ 1244183 w 1246893"/>
                <a:gd name="connsiteY6-14" fmla="*/ 353079 h 967676"/>
                <a:gd name="connsiteX7-15" fmla="*/ 884419 w 1246893"/>
                <a:gd name="connsiteY7-16" fmla="*/ 502981 h 967676"/>
                <a:gd name="connsiteX8-17" fmla="*/ 1199213 w 1246893"/>
                <a:gd name="connsiteY8-18" fmla="*/ 712843 h 967676"/>
                <a:gd name="connsiteX9-19" fmla="*/ 944380 w 1246893"/>
                <a:gd name="connsiteY9-20" fmla="*/ 967676 h 967676"/>
                <a:gd name="connsiteX10-21" fmla="*/ 719528 w 1246893"/>
                <a:gd name="connsiteY10-22" fmla="*/ 712843 h 967676"/>
                <a:gd name="connsiteX11-23" fmla="*/ 299803 w 1246893"/>
                <a:gd name="connsiteY11-24" fmla="*/ 892725 h 967676"/>
                <a:gd name="connsiteX12-25" fmla="*/ 74951 w 1246893"/>
                <a:gd name="connsiteY12-26" fmla="*/ 727833 h 967676"/>
                <a:gd name="connsiteX13-27" fmla="*/ 719528 w 1246893"/>
                <a:gd name="connsiteY13-28" fmla="*/ 547951 h 967676"/>
                <a:gd name="connsiteX0-29" fmla="*/ 584616 w 1250361"/>
                <a:gd name="connsiteY0-30" fmla="*/ 505914 h 970609"/>
                <a:gd name="connsiteX1-31" fmla="*/ 0 w 1250361"/>
                <a:gd name="connsiteY1-32" fmla="*/ 415973 h 970609"/>
                <a:gd name="connsiteX2-33" fmla="*/ 179882 w 1250361"/>
                <a:gd name="connsiteY2-34" fmla="*/ 191120 h 970609"/>
                <a:gd name="connsiteX3-35" fmla="*/ 674557 w 1250361"/>
                <a:gd name="connsiteY3-36" fmla="*/ 415973 h 970609"/>
                <a:gd name="connsiteX4-37" fmla="*/ 734518 w 1250361"/>
                <a:gd name="connsiteY4-38" fmla="*/ 176130 h 970609"/>
                <a:gd name="connsiteX5-39" fmla="*/ 1033049 w 1250361"/>
                <a:gd name="connsiteY5-40" fmla="*/ 7331 h 970609"/>
                <a:gd name="connsiteX6-41" fmla="*/ 1244183 w 1250361"/>
                <a:gd name="connsiteY6-42" fmla="*/ 356012 h 970609"/>
                <a:gd name="connsiteX7-43" fmla="*/ 884419 w 1250361"/>
                <a:gd name="connsiteY7-44" fmla="*/ 505914 h 970609"/>
                <a:gd name="connsiteX8-45" fmla="*/ 1199213 w 1250361"/>
                <a:gd name="connsiteY8-46" fmla="*/ 715776 h 970609"/>
                <a:gd name="connsiteX9-47" fmla="*/ 944380 w 1250361"/>
                <a:gd name="connsiteY9-48" fmla="*/ 970609 h 970609"/>
                <a:gd name="connsiteX10-49" fmla="*/ 719528 w 1250361"/>
                <a:gd name="connsiteY10-50" fmla="*/ 715776 h 970609"/>
                <a:gd name="connsiteX11-51" fmla="*/ 299803 w 1250361"/>
                <a:gd name="connsiteY11-52" fmla="*/ 895658 h 970609"/>
                <a:gd name="connsiteX12-53" fmla="*/ 74951 w 1250361"/>
                <a:gd name="connsiteY12-54" fmla="*/ 730766 h 970609"/>
                <a:gd name="connsiteX13-55" fmla="*/ 719528 w 1250361"/>
                <a:gd name="connsiteY13-56" fmla="*/ 550884 h 970609"/>
                <a:gd name="connsiteX0-57" fmla="*/ 584616 w 1219605"/>
                <a:gd name="connsiteY0-58" fmla="*/ 503672 h 968367"/>
                <a:gd name="connsiteX1-59" fmla="*/ 0 w 1219605"/>
                <a:gd name="connsiteY1-60" fmla="*/ 413731 h 968367"/>
                <a:gd name="connsiteX2-61" fmla="*/ 179882 w 1219605"/>
                <a:gd name="connsiteY2-62" fmla="*/ 188878 h 968367"/>
                <a:gd name="connsiteX3-63" fmla="*/ 674557 w 1219605"/>
                <a:gd name="connsiteY3-64" fmla="*/ 413731 h 968367"/>
                <a:gd name="connsiteX4-65" fmla="*/ 734518 w 1219605"/>
                <a:gd name="connsiteY4-66" fmla="*/ 173888 h 968367"/>
                <a:gd name="connsiteX5-67" fmla="*/ 1033049 w 1219605"/>
                <a:gd name="connsiteY5-68" fmla="*/ 5089 h 968367"/>
                <a:gd name="connsiteX6-69" fmla="*/ 1216474 w 1219605"/>
                <a:gd name="connsiteY6-70" fmla="*/ 370395 h 968367"/>
                <a:gd name="connsiteX7-71" fmla="*/ 884419 w 1219605"/>
                <a:gd name="connsiteY7-72" fmla="*/ 503672 h 968367"/>
                <a:gd name="connsiteX8-73" fmla="*/ 1199213 w 1219605"/>
                <a:gd name="connsiteY8-74" fmla="*/ 713534 h 968367"/>
                <a:gd name="connsiteX9-75" fmla="*/ 944380 w 1219605"/>
                <a:gd name="connsiteY9-76" fmla="*/ 968367 h 968367"/>
                <a:gd name="connsiteX10-77" fmla="*/ 719528 w 1219605"/>
                <a:gd name="connsiteY10-78" fmla="*/ 713534 h 968367"/>
                <a:gd name="connsiteX11-79" fmla="*/ 299803 w 1219605"/>
                <a:gd name="connsiteY11-80" fmla="*/ 893416 h 968367"/>
                <a:gd name="connsiteX12-81" fmla="*/ 74951 w 1219605"/>
                <a:gd name="connsiteY12-82" fmla="*/ 728524 h 968367"/>
                <a:gd name="connsiteX13-83" fmla="*/ 719528 w 1219605"/>
                <a:gd name="connsiteY13-84" fmla="*/ 548642 h 968367"/>
                <a:gd name="connsiteX0-85" fmla="*/ 584616 w 1223250"/>
                <a:gd name="connsiteY0-86" fmla="*/ 499287 h 963982"/>
                <a:gd name="connsiteX1-87" fmla="*/ 0 w 1223250"/>
                <a:gd name="connsiteY1-88" fmla="*/ 409346 h 963982"/>
                <a:gd name="connsiteX2-89" fmla="*/ 179882 w 1223250"/>
                <a:gd name="connsiteY2-90" fmla="*/ 184493 h 963982"/>
                <a:gd name="connsiteX3-91" fmla="*/ 674557 w 1223250"/>
                <a:gd name="connsiteY3-92" fmla="*/ 409346 h 963982"/>
                <a:gd name="connsiteX4-93" fmla="*/ 734518 w 1223250"/>
                <a:gd name="connsiteY4-94" fmla="*/ 169503 h 963982"/>
                <a:gd name="connsiteX5-95" fmla="*/ 1033049 w 1223250"/>
                <a:gd name="connsiteY5-96" fmla="*/ 704 h 963982"/>
                <a:gd name="connsiteX6-97" fmla="*/ 1216474 w 1223250"/>
                <a:gd name="connsiteY6-98" fmla="*/ 366010 h 963982"/>
                <a:gd name="connsiteX7-99" fmla="*/ 884419 w 1223250"/>
                <a:gd name="connsiteY7-100" fmla="*/ 499287 h 963982"/>
                <a:gd name="connsiteX8-101" fmla="*/ 1199213 w 1223250"/>
                <a:gd name="connsiteY8-102" fmla="*/ 709149 h 963982"/>
                <a:gd name="connsiteX9-103" fmla="*/ 944380 w 1223250"/>
                <a:gd name="connsiteY9-104" fmla="*/ 963982 h 963982"/>
                <a:gd name="connsiteX10-105" fmla="*/ 719528 w 1223250"/>
                <a:gd name="connsiteY10-106" fmla="*/ 709149 h 963982"/>
                <a:gd name="connsiteX11-107" fmla="*/ 299803 w 1223250"/>
                <a:gd name="connsiteY11-108" fmla="*/ 889031 h 963982"/>
                <a:gd name="connsiteX12-109" fmla="*/ 74951 w 1223250"/>
                <a:gd name="connsiteY12-110" fmla="*/ 724139 h 963982"/>
                <a:gd name="connsiteX13-111" fmla="*/ 719528 w 1223250"/>
                <a:gd name="connsiteY13-112" fmla="*/ 544257 h 963982"/>
                <a:gd name="connsiteX0-113" fmla="*/ 584616 w 1223250"/>
                <a:gd name="connsiteY0-114" fmla="*/ 499287 h 963982"/>
                <a:gd name="connsiteX1-115" fmla="*/ 0 w 1223250"/>
                <a:gd name="connsiteY1-116" fmla="*/ 409346 h 963982"/>
                <a:gd name="connsiteX2-117" fmla="*/ 179882 w 1223250"/>
                <a:gd name="connsiteY2-118" fmla="*/ 184493 h 963982"/>
                <a:gd name="connsiteX3-119" fmla="*/ 674557 w 1223250"/>
                <a:gd name="connsiteY3-120" fmla="*/ 409346 h 963982"/>
                <a:gd name="connsiteX4-121" fmla="*/ 734518 w 1223250"/>
                <a:gd name="connsiteY4-122" fmla="*/ 169503 h 963982"/>
                <a:gd name="connsiteX5-123" fmla="*/ 1033049 w 1223250"/>
                <a:gd name="connsiteY5-124" fmla="*/ 704 h 963982"/>
                <a:gd name="connsiteX6-125" fmla="*/ 1216474 w 1223250"/>
                <a:gd name="connsiteY6-126" fmla="*/ 366010 h 963982"/>
                <a:gd name="connsiteX7-127" fmla="*/ 884419 w 1223250"/>
                <a:gd name="connsiteY7-128" fmla="*/ 499287 h 963982"/>
                <a:gd name="connsiteX8-129" fmla="*/ 1199213 w 1223250"/>
                <a:gd name="connsiteY8-130" fmla="*/ 709149 h 963982"/>
                <a:gd name="connsiteX9-131" fmla="*/ 944380 w 1223250"/>
                <a:gd name="connsiteY9-132" fmla="*/ 963982 h 963982"/>
                <a:gd name="connsiteX10-133" fmla="*/ 719528 w 1223250"/>
                <a:gd name="connsiteY10-134" fmla="*/ 709149 h 963982"/>
                <a:gd name="connsiteX11-135" fmla="*/ 299803 w 1223250"/>
                <a:gd name="connsiteY11-136" fmla="*/ 889031 h 963982"/>
                <a:gd name="connsiteX12-137" fmla="*/ 74951 w 1223250"/>
                <a:gd name="connsiteY12-138" fmla="*/ 724139 h 963982"/>
                <a:gd name="connsiteX13-139" fmla="*/ 719528 w 1223250"/>
                <a:gd name="connsiteY13-140" fmla="*/ 544257 h 963982"/>
                <a:gd name="connsiteX0-141" fmla="*/ 584616 w 1223250"/>
                <a:gd name="connsiteY0-142" fmla="*/ 499287 h 963982"/>
                <a:gd name="connsiteX1-143" fmla="*/ 0 w 1223250"/>
                <a:gd name="connsiteY1-144" fmla="*/ 409346 h 963982"/>
                <a:gd name="connsiteX2-145" fmla="*/ 179882 w 1223250"/>
                <a:gd name="connsiteY2-146" fmla="*/ 184493 h 963982"/>
                <a:gd name="connsiteX3-147" fmla="*/ 674557 w 1223250"/>
                <a:gd name="connsiteY3-148" fmla="*/ 409346 h 963982"/>
                <a:gd name="connsiteX4-149" fmla="*/ 734518 w 1223250"/>
                <a:gd name="connsiteY4-150" fmla="*/ 169503 h 963982"/>
                <a:gd name="connsiteX5-151" fmla="*/ 1033049 w 1223250"/>
                <a:gd name="connsiteY5-152" fmla="*/ 704 h 963982"/>
                <a:gd name="connsiteX6-153" fmla="*/ 1216474 w 1223250"/>
                <a:gd name="connsiteY6-154" fmla="*/ 366010 h 963982"/>
                <a:gd name="connsiteX7-155" fmla="*/ 884419 w 1223250"/>
                <a:gd name="connsiteY7-156" fmla="*/ 499287 h 963982"/>
                <a:gd name="connsiteX8-157" fmla="*/ 1199213 w 1223250"/>
                <a:gd name="connsiteY8-158" fmla="*/ 709149 h 963982"/>
                <a:gd name="connsiteX9-159" fmla="*/ 944380 w 1223250"/>
                <a:gd name="connsiteY9-160" fmla="*/ 963982 h 963982"/>
                <a:gd name="connsiteX10-161" fmla="*/ 719528 w 1223250"/>
                <a:gd name="connsiteY10-162" fmla="*/ 709149 h 963982"/>
                <a:gd name="connsiteX11-163" fmla="*/ 299803 w 1223250"/>
                <a:gd name="connsiteY11-164" fmla="*/ 889031 h 963982"/>
                <a:gd name="connsiteX12-165" fmla="*/ 74951 w 1223250"/>
                <a:gd name="connsiteY12-166" fmla="*/ 724139 h 963982"/>
                <a:gd name="connsiteX13-167" fmla="*/ 719528 w 1223250"/>
                <a:gd name="connsiteY13-168" fmla="*/ 544257 h 963982"/>
                <a:gd name="connsiteX0-169" fmla="*/ 584616 w 1223250"/>
                <a:gd name="connsiteY0-170" fmla="*/ 499287 h 964450"/>
                <a:gd name="connsiteX1-171" fmla="*/ 0 w 1223250"/>
                <a:gd name="connsiteY1-172" fmla="*/ 409346 h 964450"/>
                <a:gd name="connsiteX2-173" fmla="*/ 179882 w 1223250"/>
                <a:gd name="connsiteY2-174" fmla="*/ 184493 h 964450"/>
                <a:gd name="connsiteX3-175" fmla="*/ 674557 w 1223250"/>
                <a:gd name="connsiteY3-176" fmla="*/ 409346 h 964450"/>
                <a:gd name="connsiteX4-177" fmla="*/ 734518 w 1223250"/>
                <a:gd name="connsiteY4-178" fmla="*/ 169503 h 964450"/>
                <a:gd name="connsiteX5-179" fmla="*/ 1033049 w 1223250"/>
                <a:gd name="connsiteY5-180" fmla="*/ 704 h 964450"/>
                <a:gd name="connsiteX6-181" fmla="*/ 1216474 w 1223250"/>
                <a:gd name="connsiteY6-182" fmla="*/ 366010 h 964450"/>
                <a:gd name="connsiteX7-183" fmla="*/ 884419 w 1223250"/>
                <a:gd name="connsiteY7-184" fmla="*/ 499287 h 964450"/>
                <a:gd name="connsiteX8-185" fmla="*/ 1199213 w 1223250"/>
                <a:gd name="connsiteY8-186" fmla="*/ 709149 h 964450"/>
                <a:gd name="connsiteX9-187" fmla="*/ 944380 w 1223250"/>
                <a:gd name="connsiteY9-188" fmla="*/ 963982 h 964450"/>
                <a:gd name="connsiteX10-189" fmla="*/ 719528 w 1223250"/>
                <a:gd name="connsiteY10-190" fmla="*/ 709149 h 964450"/>
                <a:gd name="connsiteX11-191" fmla="*/ 299803 w 1223250"/>
                <a:gd name="connsiteY11-192" fmla="*/ 889031 h 964450"/>
                <a:gd name="connsiteX12-193" fmla="*/ 74951 w 1223250"/>
                <a:gd name="connsiteY12-194" fmla="*/ 724139 h 964450"/>
                <a:gd name="connsiteX13-195" fmla="*/ 719528 w 1223250"/>
                <a:gd name="connsiteY13-196" fmla="*/ 544257 h 964450"/>
                <a:gd name="connsiteX0-197" fmla="*/ 584616 w 1223250"/>
                <a:gd name="connsiteY0-198" fmla="*/ 499287 h 964605"/>
                <a:gd name="connsiteX1-199" fmla="*/ 0 w 1223250"/>
                <a:gd name="connsiteY1-200" fmla="*/ 409346 h 964605"/>
                <a:gd name="connsiteX2-201" fmla="*/ 179882 w 1223250"/>
                <a:gd name="connsiteY2-202" fmla="*/ 184493 h 964605"/>
                <a:gd name="connsiteX3-203" fmla="*/ 674557 w 1223250"/>
                <a:gd name="connsiteY3-204" fmla="*/ 409346 h 964605"/>
                <a:gd name="connsiteX4-205" fmla="*/ 734518 w 1223250"/>
                <a:gd name="connsiteY4-206" fmla="*/ 169503 h 964605"/>
                <a:gd name="connsiteX5-207" fmla="*/ 1033049 w 1223250"/>
                <a:gd name="connsiteY5-208" fmla="*/ 704 h 964605"/>
                <a:gd name="connsiteX6-209" fmla="*/ 1216474 w 1223250"/>
                <a:gd name="connsiteY6-210" fmla="*/ 366010 h 964605"/>
                <a:gd name="connsiteX7-211" fmla="*/ 884419 w 1223250"/>
                <a:gd name="connsiteY7-212" fmla="*/ 499287 h 964605"/>
                <a:gd name="connsiteX8-213" fmla="*/ 1199213 w 1223250"/>
                <a:gd name="connsiteY8-214" fmla="*/ 709149 h 964605"/>
                <a:gd name="connsiteX9-215" fmla="*/ 944380 w 1223250"/>
                <a:gd name="connsiteY9-216" fmla="*/ 963982 h 964605"/>
                <a:gd name="connsiteX10-217" fmla="*/ 719528 w 1223250"/>
                <a:gd name="connsiteY10-218" fmla="*/ 709149 h 964605"/>
                <a:gd name="connsiteX11-219" fmla="*/ 299803 w 1223250"/>
                <a:gd name="connsiteY11-220" fmla="*/ 889031 h 964605"/>
                <a:gd name="connsiteX12-221" fmla="*/ 74951 w 1223250"/>
                <a:gd name="connsiteY12-222" fmla="*/ 724139 h 964605"/>
                <a:gd name="connsiteX13-223" fmla="*/ 719528 w 1223250"/>
                <a:gd name="connsiteY13-224" fmla="*/ 544257 h 964605"/>
                <a:gd name="connsiteX0-225" fmla="*/ 584616 w 1223250"/>
                <a:gd name="connsiteY0-226" fmla="*/ 499287 h 964605"/>
                <a:gd name="connsiteX1-227" fmla="*/ 0 w 1223250"/>
                <a:gd name="connsiteY1-228" fmla="*/ 409346 h 964605"/>
                <a:gd name="connsiteX2-229" fmla="*/ 179882 w 1223250"/>
                <a:gd name="connsiteY2-230" fmla="*/ 184493 h 964605"/>
                <a:gd name="connsiteX3-231" fmla="*/ 674557 w 1223250"/>
                <a:gd name="connsiteY3-232" fmla="*/ 409346 h 964605"/>
                <a:gd name="connsiteX4-233" fmla="*/ 734518 w 1223250"/>
                <a:gd name="connsiteY4-234" fmla="*/ 169503 h 964605"/>
                <a:gd name="connsiteX5-235" fmla="*/ 1033049 w 1223250"/>
                <a:gd name="connsiteY5-236" fmla="*/ 704 h 964605"/>
                <a:gd name="connsiteX6-237" fmla="*/ 1216474 w 1223250"/>
                <a:gd name="connsiteY6-238" fmla="*/ 366010 h 964605"/>
                <a:gd name="connsiteX7-239" fmla="*/ 884419 w 1223250"/>
                <a:gd name="connsiteY7-240" fmla="*/ 499287 h 964605"/>
                <a:gd name="connsiteX8-241" fmla="*/ 1199213 w 1223250"/>
                <a:gd name="connsiteY8-242" fmla="*/ 709149 h 964605"/>
                <a:gd name="connsiteX9-243" fmla="*/ 944380 w 1223250"/>
                <a:gd name="connsiteY9-244" fmla="*/ 963982 h 964605"/>
                <a:gd name="connsiteX10-245" fmla="*/ 719528 w 1223250"/>
                <a:gd name="connsiteY10-246" fmla="*/ 709149 h 964605"/>
                <a:gd name="connsiteX11-247" fmla="*/ 299803 w 1223250"/>
                <a:gd name="connsiteY11-248" fmla="*/ 889031 h 964605"/>
                <a:gd name="connsiteX12-249" fmla="*/ 74951 w 1223250"/>
                <a:gd name="connsiteY12-250" fmla="*/ 724139 h 964605"/>
                <a:gd name="connsiteX13-251" fmla="*/ 719528 w 1223250"/>
                <a:gd name="connsiteY13-252" fmla="*/ 544257 h 964605"/>
                <a:gd name="connsiteX0-253" fmla="*/ 584616 w 1223250"/>
                <a:gd name="connsiteY0-254" fmla="*/ 499287 h 964605"/>
                <a:gd name="connsiteX1-255" fmla="*/ 0 w 1223250"/>
                <a:gd name="connsiteY1-256" fmla="*/ 409346 h 964605"/>
                <a:gd name="connsiteX2-257" fmla="*/ 179882 w 1223250"/>
                <a:gd name="connsiteY2-258" fmla="*/ 184493 h 964605"/>
                <a:gd name="connsiteX3-259" fmla="*/ 674557 w 1223250"/>
                <a:gd name="connsiteY3-260" fmla="*/ 409346 h 964605"/>
                <a:gd name="connsiteX4-261" fmla="*/ 734518 w 1223250"/>
                <a:gd name="connsiteY4-262" fmla="*/ 169503 h 964605"/>
                <a:gd name="connsiteX5-263" fmla="*/ 1033049 w 1223250"/>
                <a:gd name="connsiteY5-264" fmla="*/ 704 h 964605"/>
                <a:gd name="connsiteX6-265" fmla="*/ 1216474 w 1223250"/>
                <a:gd name="connsiteY6-266" fmla="*/ 366010 h 964605"/>
                <a:gd name="connsiteX7-267" fmla="*/ 884419 w 1223250"/>
                <a:gd name="connsiteY7-268" fmla="*/ 499287 h 964605"/>
                <a:gd name="connsiteX8-269" fmla="*/ 1199213 w 1223250"/>
                <a:gd name="connsiteY8-270" fmla="*/ 709149 h 964605"/>
                <a:gd name="connsiteX9-271" fmla="*/ 944380 w 1223250"/>
                <a:gd name="connsiteY9-272" fmla="*/ 963982 h 964605"/>
                <a:gd name="connsiteX10-273" fmla="*/ 719528 w 1223250"/>
                <a:gd name="connsiteY10-274" fmla="*/ 709149 h 964605"/>
                <a:gd name="connsiteX11-275" fmla="*/ 299803 w 1223250"/>
                <a:gd name="connsiteY11-276" fmla="*/ 889031 h 964605"/>
                <a:gd name="connsiteX12-277" fmla="*/ 74951 w 1223250"/>
                <a:gd name="connsiteY12-278" fmla="*/ 724139 h 964605"/>
                <a:gd name="connsiteX13-279" fmla="*/ 630318 w 1223250"/>
                <a:gd name="connsiteY13-280" fmla="*/ 575481 h 964605"/>
                <a:gd name="connsiteX0-281" fmla="*/ 584616 w 1223250"/>
                <a:gd name="connsiteY0-282" fmla="*/ 499287 h 964605"/>
                <a:gd name="connsiteX1-283" fmla="*/ 0 w 1223250"/>
                <a:gd name="connsiteY1-284" fmla="*/ 409346 h 964605"/>
                <a:gd name="connsiteX2-285" fmla="*/ 179882 w 1223250"/>
                <a:gd name="connsiteY2-286" fmla="*/ 184493 h 964605"/>
                <a:gd name="connsiteX3-287" fmla="*/ 674557 w 1223250"/>
                <a:gd name="connsiteY3-288" fmla="*/ 409346 h 964605"/>
                <a:gd name="connsiteX4-289" fmla="*/ 734518 w 1223250"/>
                <a:gd name="connsiteY4-290" fmla="*/ 169503 h 964605"/>
                <a:gd name="connsiteX5-291" fmla="*/ 1033049 w 1223250"/>
                <a:gd name="connsiteY5-292" fmla="*/ 704 h 964605"/>
                <a:gd name="connsiteX6-293" fmla="*/ 1216474 w 1223250"/>
                <a:gd name="connsiteY6-294" fmla="*/ 366010 h 964605"/>
                <a:gd name="connsiteX7-295" fmla="*/ 884419 w 1223250"/>
                <a:gd name="connsiteY7-296" fmla="*/ 499287 h 964605"/>
                <a:gd name="connsiteX8-297" fmla="*/ 1199213 w 1223250"/>
                <a:gd name="connsiteY8-298" fmla="*/ 709149 h 964605"/>
                <a:gd name="connsiteX9-299" fmla="*/ 944380 w 1223250"/>
                <a:gd name="connsiteY9-300" fmla="*/ 963982 h 964605"/>
                <a:gd name="connsiteX10-301" fmla="*/ 719528 w 1223250"/>
                <a:gd name="connsiteY10-302" fmla="*/ 709149 h 964605"/>
                <a:gd name="connsiteX11-303" fmla="*/ 299803 w 1223250"/>
                <a:gd name="connsiteY11-304" fmla="*/ 889031 h 964605"/>
                <a:gd name="connsiteX12-305" fmla="*/ 74951 w 1223250"/>
                <a:gd name="connsiteY12-306" fmla="*/ 724139 h 964605"/>
                <a:gd name="connsiteX13-307" fmla="*/ 630318 w 1223250"/>
                <a:gd name="connsiteY13-308" fmla="*/ 562099 h 964605"/>
                <a:gd name="connsiteX0-309" fmla="*/ 629221 w 1223250"/>
                <a:gd name="connsiteY0-310" fmla="*/ 517129 h 964605"/>
                <a:gd name="connsiteX1-311" fmla="*/ 0 w 1223250"/>
                <a:gd name="connsiteY1-312" fmla="*/ 409346 h 964605"/>
                <a:gd name="connsiteX2-313" fmla="*/ 179882 w 1223250"/>
                <a:gd name="connsiteY2-314" fmla="*/ 184493 h 964605"/>
                <a:gd name="connsiteX3-315" fmla="*/ 674557 w 1223250"/>
                <a:gd name="connsiteY3-316" fmla="*/ 409346 h 964605"/>
                <a:gd name="connsiteX4-317" fmla="*/ 734518 w 1223250"/>
                <a:gd name="connsiteY4-318" fmla="*/ 169503 h 964605"/>
                <a:gd name="connsiteX5-319" fmla="*/ 1033049 w 1223250"/>
                <a:gd name="connsiteY5-320" fmla="*/ 704 h 964605"/>
                <a:gd name="connsiteX6-321" fmla="*/ 1216474 w 1223250"/>
                <a:gd name="connsiteY6-322" fmla="*/ 366010 h 964605"/>
                <a:gd name="connsiteX7-323" fmla="*/ 884419 w 1223250"/>
                <a:gd name="connsiteY7-324" fmla="*/ 499287 h 964605"/>
                <a:gd name="connsiteX8-325" fmla="*/ 1199213 w 1223250"/>
                <a:gd name="connsiteY8-326" fmla="*/ 709149 h 964605"/>
                <a:gd name="connsiteX9-327" fmla="*/ 944380 w 1223250"/>
                <a:gd name="connsiteY9-328" fmla="*/ 963982 h 964605"/>
                <a:gd name="connsiteX10-329" fmla="*/ 719528 w 1223250"/>
                <a:gd name="connsiteY10-330" fmla="*/ 709149 h 964605"/>
                <a:gd name="connsiteX11-331" fmla="*/ 299803 w 1223250"/>
                <a:gd name="connsiteY11-332" fmla="*/ 889031 h 964605"/>
                <a:gd name="connsiteX12-333" fmla="*/ 74951 w 1223250"/>
                <a:gd name="connsiteY12-334" fmla="*/ 724139 h 964605"/>
                <a:gd name="connsiteX13-335" fmla="*/ 630318 w 1223250"/>
                <a:gd name="connsiteY13-336" fmla="*/ 562099 h 964605"/>
                <a:gd name="connsiteX0-337" fmla="*/ 629221 w 1223250"/>
                <a:gd name="connsiteY0-338" fmla="*/ 517129 h 964605"/>
                <a:gd name="connsiteX1-339" fmla="*/ 0 w 1223250"/>
                <a:gd name="connsiteY1-340" fmla="*/ 409346 h 964605"/>
                <a:gd name="connsiteX2-341" fmla="*/ 179882 w 1223250"/>
                <a:gd name="connsiteY2-342" fmla="*/ 184493 h 964605"/>
                <a:gd name="connsiteX3-343" fmla="*/ 674557 w 1223250"/>
                <a:gd name="connsiteY3-344" fmla="*/ 409346 h 964605"/>
                <a:gd name="connsiteX4-345" fmla="*/ 734518 w 1223250"/>
                <a:gd name="connsiteY4-346" fmla="*/ 169503 h 964605"/>
                <a:gd name="connsiteX5-347" fmla="*/ 1033049 w 1223250"/>
                <a:gd name="connsiteY5-348" fmla="*/ 704 h 964605"/>
                <a:gd name="connsiteX6-349" fmla="*/ 1216474 w 1223250"/>
                <a:gd name="connsiteY6-350" fmla="*/ 366010 h 964605"/>
                <a:gd name="connsiteX7-351" fmla="*/ 884419 w 1223250"/>
                <a:gd name="connsiteY7-352" fmla="*/ 499287 h 964605"/>
                <a:gd name="connsiteX8-353" fmla="*/ 1199213 w 1223250"/>
                <a:gd name="connsiteY8-354" fmla="*/ 709149 h 964605"/>
                <a:gd name="connsiteX9-355" fmla="*/ 944380 w 1223250"/>
                <a:gd name="connsiteY9-356" fmla="*/ 963982 h 964605"/>
                <a:gd name="connsiteX10-357" fmla="*/ 719528 w 1223250"/>
                <a:gd name="connsiteY10-358" fmla="*/ 709149 h 964605"/>
                <a:gd name="connsiteX11-359" fmla="*/ 299803 w 1223250"/>
                <a:gd name="connsiteY11-360" fmla="*/ 889031 h 964605"/>
                <a:gd name="connsiteX12-361" fmla="*/ 74951 w 1223250"/>
                <a:gd name="connsiteY12-362" fmla="*/ 724139 h 964605"/>
                <a:gd name="connsiteX13-363" fmla="*/ 630318 w 1223250"/>
                <a:gd name="connsiteY13-364" fmla="*/ 562099 h 964605"/>
                <a:gd name="connsiteX0-365" fmla="*/ 629221 w 1223250"/>
                <a:gd name="connsiteY0-366" fmla="*/ 517129 h 964605"/>
                <a:gd name="connsiteX1-367" fmla="*/ 0 w 1223250"/>
                <a:gd name="connsiteY1-368" fmla="*/ 409346 h 964605"/>
                <a:gd name="connsiteX2-369" fmla="*/ 179882 w 1223250"/>
                <a:gd name="connsiteY2-370" fmla="*/ 184493 h 964605"/>
                <a:gd name="connsiteX3-371" fmla="*/ 674557 w 1223250"/>
                <a:gd name="connsiteY3-372" fmla="*/ 409346 h 964605"/>
                <a:gd name="connsiteX4-373" fmla="*/ 734518 w 1223250"/>
                <a:gd name="connsiteY4-374" fmla="*/ 169503 h 964605"/>
                <a:gd name="connsiteX5-375" fmla="*/ 1033049 w 1223250"/>
                <a:gd name="connsiteY5-376" fmla="*/ 704 h 964605"/>
                <a:gd name="connsiteX6-377" fmla="*/ 1216474 w 1223250"/>
                <a:gd name="connsiteY6-378" fmla="*/ 366010 h 964605"/>
                <a:gd name="connsiteX7-379" fmla="*/ 884419 w 1223250"/>
                <a:gd name="connsiteY7-380" fmla="*/ 499287 h 964605"/>
                <a:gd name="connsiteX8-381" fmla="*/ 1199213 w 1223250"/>
                <a:gd name="connsiteY8-382" fmla="*/ 709149 h 964605"/>
                <a:gd name="connsiteX9-383" fmla="*/ 944380 w 1223250"/>
                <a:gd name="connsiteY9-384" fmla="*/ 963982 h 964605"/>
                <a:gd name="connsiteX10-385" fmla="*/ 719528 w 1223250"/>
                <a:gd name="connsiteY10-386" fmla="*/ 709149 h 964605"/>
                <a:gd name="connsiteX11-387" fmla="*/ 299803 w 1223250"/>
                <a:gd name="connsiteY11-388" fmla="*/ 889031 h 964605"/>
                <a:gd name="connsiteX12-389" fmla="*/ 74951 w 1223250"/>
                <a:gd name="connsiteY12-390" fmla="*/ 724139 h 964605"/>
                <a:gd name="connsiteX13-391" fmla="*/ 630318 w 1223250"/>
                <a:gd name="connsiteY13-392" fmla="*/ 562099 h 964605"/>
                <a:gd name="connsiteX0-393" fmla="*/ 0 w 1223250"/>
                <a:gd name="connsiteY0-394" fmla="*/ 409346 h 964605"/>
                <a:gd name="connsiteX1-395" fmla="*/ 179882 w 1223250"/>
                <a:gd name="connsiteY1-396" fmla="*/ 184493 h 964605"/>
                <a:gd name="connsiteX2-397" fmla="*/ 674557 w 1223250"/>
                <a:gd name="connsiteY2-398" fmla="*/ 409346 h 964605"/>
                <a:gd name="connsiteX3-399" fmla="*/ 734518 w 1223250"/>
                <a:gd name="connsiteY3-400" fmla="*/ 169503 h 964605"/>
                <a:gd name="connsiteX4-401" fmla="*/ 1033049 w 1223250"/>
                <a:gd name="connsiteY4-402" fmla="*/ 704 h 964605"/>
                <a:gd name="connsiteX5-403" fmla="*/ 1216474 w 1223250"/>
                <a:gd name="connsiteY5-404" fmla="*/ 366010 h 964605"/>
                <a:gd name="connsiteX6-405" fmla="*/ 884419 w 1223250"/>
                <a:gd name="connsiteY6-406" fmla="*/ 499287 h 964605"/>
                <a:gd name="connsiteX7-407" fmla="*/ 1199213 w 1223250"/>
                <a:gd name="connsiteY7-408" fmla="*/ 709149 h 964605"/>
                <a:gd name="connsiteX8-409" fmla="*/ 944380 w 1223250"/>
                <a:gd name="connsiteY8-410" fmla="*/ 963982 h 964605"/>
                <a:gd name="connsiteX9-411" fmla="*/ 719528 w 1223250"/>
                <a:gd name="connsiteY9-412" fmla="*/ 709149 h 964605"/>
                <a:gd name="connsiteX10-413" fmla="*/ 299803 w 1223250"/>
                <a:gd name="connsiteY10-414" fmla="*/ 889031 h 964605"/>
                <a:gd name="connsiteX11-415" fmla="*/ 74951 w 1223250"/>
                <a:gd name="connsiteY11-416" fmla="*/ 724139 h 964605"/>
                <a:gd name="connsiteX12-417" fmla="*/ 630318 w 1223250"/>
                <a:gd name="connsiteY12-418" fmla="*/ 562099 h 964605"/>
                <a:gd name="connsiteX0-419" fmla="*/ 117781 w 1161149"/>
                <a:gd name="connsiteY0-420" fmla="*/ 184493 h 964605"/>
                <a:gd name="connsiteX1-421" fmla="*/ 612456 w 1161149"/>
                <a:gd name="connsiteY1-422" fmla="*/ 409346 h 964605"/>
                <a:gd name="connsiteX2-423" fmla="*/ 672417 w 1161149"/>
                <a:gd name="connsiteY2-424" fmla="*/ 169503 h 964605"/>
                <a:gd name="connsiteX3-425" fmla="*/ 970948 w 1161149"/>
                <a:gd name="connsiteY3-426" fmla="*/ 704 h 964605"/>
                <a:gd name="connsiteX4-427" fmla="*/ 1154373 w 1161149"/>
                <a:gd name="connsiteY4-428" fmla="*/ 366010 h 964605"/>
                <a:gd name="connsiteX5-429" fmla="*/ 822318 w 1161149"/>
                <a:gd name="connsiteY5-430" fmla="*/ 499287 h 964605"/>
                <a:gd name="connsiteX6-431" fmla="*/ 1137112 w 1161149"/>
                <a:gd name="connsiteY6-432" fmla="*/ 709149 h 964605"/>
                <a:gd name="connsiteX7-433" fmla="*/ 882279 w 1161149"/>
                <a:gd name="connsiteY7-434" fmla="*/ 963982 h 964605"/>
                <a:gd name="connsiteX8-435" fmla="*/ 657427 w 1161149"/>
                <a:gd name="connsiteY8-436" fmla="*/ 709149 h 964605"/>
                <a:gd name="connsiteX9-437" fmla="*/ 237702 w 1161149"/>
                <a:gd name="connsiteY9-438" fmla="*/ 889031 h 964605"/>
                <a:gd name="connsiteX10-439" fmla="*/ 12850 w 1161149"/>
                <a:gd name="connsiteY10-440" fmla="*/ 724139 h 964605"/>
                <a:gd name="connsiteX11-441" fmla="*/ 568217 w 1161149"/>
                <a:gd name="connsiteY11-442" fmla="*/ 562099 h 964605"/>
                <a:gd name="connsiteX0-443" fmla="*/ 612456 w 1161149"/>
                <a:gd name="connsiteY0-444" fmla="*/ 409346 h 964605"/>
                <a:gd name="connsiteX1-445" fmla="*/ 672417 w 1161149"/>
                <a:gd name="connsiteY1-446" fmla="*/ 169503 h 964605"/>
                <a:gd name="connsiteX2-447" fmla="*/ 970948 w 1161149"/>
                <a:gd name="connsiteY2-448" fmla="*/ 704 h 964605"/>
                <a:gd name="connsiteX3-449" fmla="*/ 1154373 w 1161149"/>
                <a:gd name="connsiteY3-450" fmla="*/ 366010 h 964605"/>
                <a:gd name="connsiteX4-451" fmla="*/ 822318 w 1161149"/>
                <a:gd name="connsiteY4-452" fmla="*/ 499287 h 964605"/>
                <a:gd name="connsiteX5-453" fmla="*/ 1137112 w 1161149"/>
                <a:gd name="connsiteY5-454" fmla="*/ 709149 h 964605"/>
                <a:gd name="connsiteX6-455" fmla="*/ 882279 w 1161149"/>
                <a:gd name="connsiteY6-456" fmla="*/ 963982 h 964605"/>
                <a:gd name="connsiteX7-457" fmla="*/ 657427 w 1161149"/>
                <a:gd name="connsiteY7-458" fmla="*/ 709149 h 964605"/>
                <a:gd name="connsiteX8-459" fmla="*/ 237702 w 1161149"/>
                <a:gd name="connsiteY8-460" fmla="*/ 889031 h 964605"/>
                <a:gd name="connsiteX9-461" fmla="*/ 12850 w 1161149"/>
                <a:gd name="connsiteY9-462" fmla="*/ 724139 h 964605"/>
                <a:gd name="connsiteX10-463" fmla="*/ 568217 w 1161149"/>
                <a:gd name="connsiteY10-464" fmla="*/ 562099 h 964605"/>
                <a:gd name="connsiteX0-465" fmla="*/ 672417 w 1161149"/>
                <a:gd name="connsiteY0-466" fmla="*/ 169503 h 964605"/>
                <a:gd name="connsiteX1-467" fmla="*/ 970948 w 1161149"/>
                <a:gd name="connsiteY1-468" fmla="*/ 704 h 964605"/>
                <a:gd name="connsiteX2-469" fmla="*/ 1154373 w 1161149"/>
                <a:gd name="connsiteY2-470" fmla="*/ 366010 h 964605"/>
                <a:gd name="connsiteX3-471" fmla="*/ 822318 w 1161149"/>
                <a:gd name="connsiteY3-472" fmla="*/ 499287 h 964605"/>
                <a:gd name="connsiteX4-473" fmla="*/ 1137112 w 1161149"/>
                <a:gd name="connsiteY4-474" fmla="*/ 709149 h 964605"/>
                <a:gd name="connsiteX5-475" fmla="*/ 882279 w 1161149"/>
                <a:gd name="connsiteY5-476" fmla="*/ 963982 h 964605"/>
                <a:gd name="connsiteX6-477" fmla="*/ 657427 w 1161149"/>
                <a:gd name="connsiteY6-478" fmla="*/ 709149 h 964605"/>
                <a:gd name="connsiteX7-479" fmla="*/ 237702 w 1161149"/>
                <a:gd name="connsiteY7-480" fmla="*/ 889031 h 964605"/>
                <a:gd name="connsiteX8-481" fmla="*/ 12850 w 1161149"/>
                <a:gd name="connsiteY8-482" fmla="*/ 724139 h 964605"/>
                <a:gd name="connsiteX9-483" fmla="*/ 568217 w 1161149"/>
                <a:gd name="connsiteY9-484" fmla="*/ 562099 h 964605"/>
                <a:gd name="connsiteX0-485" fmla="*/ 970948 w 1161149"/>
                <a:gd name="connsiteY0-486" fmla="*/ 0 h 963901"/>
                <a:gd name="connsiteX1-487" fmla="*/ 1154373 w 1161149"/>
                <a:gd name="connsiteY1-488" fmla="*/ 365306 h 963901"/>
                <a:gd name="connsiteX2-489" fmla="*/ 822318 w 1161149"/>
                <a:gd name="connsiteY2-490" fmla="*/ 498583 h 963901"/>
                <a:gd name="connsiteX3-491" fmla="*/ 1137112 w 1161149"/>
                <a:gd name="connsiteY3-492" fmla="*/ 708445 h 963901"/>
                <a:gd name="connsiteX4-493" fmla="*/ 882279 w 1161149"/>
                <a:gd name="connsiteY4-494" fmla="*/ 963278 h 963901"/>
                <a:gd name="connsiteX5-495" fmla="*/ 657427 w 1161149"/>
                <a:gd name="connsiteY5-496" fmla="*/ 708445 h 963901"/>
                <a:gd name="connsiteX6-497" fmla="*/ 237702 w 1161149"/>
                <a:gd name="connsiteY6-498" fmla="*/ 888327 h 963901"/>
                <a:gd name="connsiteX7-499" fmla="*/ 12850 w 1161149"/>
                <a:gd name="connsiteY7-500" fmla="*/ 723435 h 963901"/>
                <a:gd name="connsiteX8-501" fmla="*/ 568217 w 1161149"/>
                <a:gd name="connsiteY8-502" fmla="*/ 561395 h 963901"/>
                <a:gd name="connsiteX0-503" fmla="*/ 1154373 w 1154373"/>
                <a:gd name="connsiteY0-504" fmla="*/ 0 h 598595"/>
                <a:gd name="connsiteX1-505" fmla="*/ 822318 w 1154373"/>
                <a:gd name="connsiteY1-506" fmla="*/ 133277 h 598595"/>
                <a:gd name="connsiteX2-507" fmla="*/ 1137112 w 1154373"/>
                <a:gd name="connsiteY2-508" fmla="*/ 343139 h 598595"/>
                <a:gd name="connsiteX3-509" fmla="*/ 882279 w 1154373"/>
                <a:gd name="connsiteY3-510" fmla="*/ 597972 h 598595"/>
                <a:gd name="connsiteX4-511" fmla="*/ 657427 w 1154373"/>
                <a:gd name="connsiteY4-512" fmla="*/ 343139 h 598595"/>
                <a:gd name="connsiteX5-513" fmla="*/ 237702 w 1154373"/>
                <a:gd name="connsiteY5-514" fmla="*/ 523021 h 598595"/>
                <a:gd name="connsiteX6-515" fmla="*/ 12850 w 1154373"/>
                <a:gd name="connsiteY6-516" fmla="*/ 358129 h 598595"/>
                <a:gd name="connsiteX7-517" fmla="*/ 568217 w 1154373"/>
                <a:gd name="connsiteY7-518" fmla="*/ 196089 h 598595"/>
                <a:gd name="connsiteX0-519" fmla="*/ 822318 w 1138670"/>
                <a:gd name="connsiteY0-520" fmla="*/ 0 h 465318"/>
                <a:gd name="connsiteX1-521" fmla="*/ 1137112 w 1138670"/>
                <a:gd name="connsiteY1-522" fmla="*/ 209862 h 465318"/>
                <a:gd name="connsiteX2-523" fmla="*/ 882279 w 1138670"/>
                <a:gd name="connsiteY2-524" fmla="*/ 464695 h 465318"/>
                <a:gd name="connsiteX3-525" fmla="*/ 657427 w 1138670"/>
                <a:gd name="connsiteY3-526" fmla="*/ 209862 h 465318"/>
                <a:gd name="connsiteX4-527" fmla="*/ 237702 w 1138670"/>
                <a:gd name="connsiteY4-528" fmla="*/ 389744 h 465318"/>
                <a:gd name="connsiteX5-529" fmla="*/ 12850 w 1138670"/>
                <a:gd name="connsiteY5-530" fmla="*/ 224852 h 465318"/>
                <a:gd name="connsiteX6-531" fmla="*/ 568217 w 1138670"/>
                <a:gd name="connsiteY6-532" fmla="*/ 62812 h 465318"/>
                <a:gd name="connsiteX0-533" fmla="*/ 1137112 w 1138670"/>
                <a:gd name="connsiteY0-534" fmla="*/ 147050 h 402506"/>
                <a:gd name="connsiteX1-535" fmla="*/ 882279 w 1138670"/>
                <a:gd name="connsiteY1-536" fmla="*/ 401883 h 402506"/>
                <a:gd name="connsiteX2-537" fmla="*/ 657427 w 1138670"/>
                <a:gd name="connsiteY2-538" fmla="*/ 147050 h 402506"/>
                <a:gd name="connsiteX3-539" fmla="*/ 237702 w 1138670"/>
                <a:gd name="connsiteY3-540" fmla="*/ 326932 h 402506"/>
                <a:gd name="connsiteX4-541" fmla="*/ 12850 w 1138670"/>
                <a:gd name="connsiteY4-542" fmla="*/ 162040 h 402506"/>
                <a:gd name="connsiteX5-543" fmla="*/ 568217 w 1138670"/>
                <a:gd name="connsiteY5-544" fmla="*/ 0 h 402506"/>
                <a:gd name="connsiteX0-545" fmla="*/ 882279 w 882279"/>
                <a:gd name="connsiteY0-546" fmla="*/ 401883 h 401883"/>
                <a:gd name="connsiteX1-547" fmla="*/ 657427 w 882279"/>
                <a:gd name="connsiteY1-548" fmla="*/ 147050 h 401883"/>
                <a:gd name="connsiteX2-549" fmla="*/ 237702 w 882279"/>
                <a:gd name="connsiteY2-550" fmla="*/ 326932 h 401883"/>
                <a:gd name="connsiteX3-551" fmla="*/ 12850 w 882279"/>
                <a:gd name="connsiteY3-552" fmla="*/ 162040 h 401883"/>
                <a:gd name="connsiteX4-553" fmla="*/ 568217 w 882279"/>
                <a:gd name="connsiteY4-554" fmla="*/ 0 h 401883"/>
                <a:gd name="connsiteX0-555" fmla="*/ 657427 w 657427"/>
                <a:gd name="connsiteY0-556" fmla="*/ 147050 h 326972"/>
                <a:gd name="connsiteX1-557" fmla="*/ 237702 w 657427"/>
                <a:gd name="connsiteY1-558" fmla="*/ 326932 h 326972"/>
                <a:gd name="connsiteX2-559" fmla="*/ 12850 w 657427"/>
                <a:gd name="connsiteY2-560" fmla="*/ 162040 h 326972"/>
                <a:gd name="connsiteX3-561" fmla="*/ 568217 w 657427"/>
                <a:gd name="connsiteY3-562" fmla="*/ 0 h 326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57427" h="326972">
                  <a:moveTo>
                    <a:pt x="657427" y="147050"/>
                  </a:moveTo>
                  <a:cubicBezTo>
                    <a:pt x="517519" y="207011"/>
                    <a:pt x="345131" y="324434"/>
                    <a:pt x="237702" y="326932"/>
                  </a:cubicBezTo>
                  <a:cubicBezTo>
                    <a:pt x="130273" y="329430"/>
                    <a:pt x="-49609" y="214505"/>
                    <a:pt x="12850" y="162040"/>
                  </a:cubicBezTo>
                  <a:lnTo>
                    <a:pt x="568217" y="0"/>
                  </a:lnTo>
                </a:path>
              </a:pathLst>
            </a:custGeom>
            <a:solidFill>
              <a:schemeClr val="bg1"/>
            </a:solidFill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4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58" name="任意多边形 57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2067760" y="2324309"/>
            <a:ext cx="1708037" cy="16910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87297" y="4408254"/>
            <a:ext cx="182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Recording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53947" y="4906160"/>
            <a:ext cx="2055812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 please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2381778" y="3275982"/>
            <a:ext cx="108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44605" y="3346322"/>
            <a:ext cx="13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 1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88901" y="2577463"/>
            <a:ext cx="385904" cy="611158"/>
            <a:chOff x="5844088" y="2600655"/>
            <a:chExt cx="385904" cy="611158"/>
          </a:xfrm>
        </p:grpSpPr>
        <p:grpSp>
          <p:nvGrpSpPr>
            <p:cNvPr id="10" name="组合 9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44792" y="2675055"/>
            <a:ext cx="473599" cy="430895"/>
            <a:chOff x="7002966" y="4415883"/>
            <a:chExt cx="507443" cy="461687"/>
          </a:xfrm>
        </p:grpSpPr>
        <p:grpSp>
          <p:nvGrpSpPr>
            <p:cNvPr id="16" name="组合 15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任意多边形 16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02195" y="2560680"/>
            <a:ext cx="557229" cy="497597"/>
            <a:chOff x="4577745" y="4336117"/>
            <a:chExt cx="557229" cy="497597"/>
          </a:xfrm>
        </p:grpSpPr>
        <p:sp>
          <p:nvSpPr>
            <p:cNvPr id="24" name="任意多边形 23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椭圆 31"/>
          <p:cNvSpPr/>
          <p:nvPr/>
        </p:nvSpPr>
        <p:spPr>
          <a:xfrm>
            <a:off x="5247667" y="2324309"/>
            <a:ext cx="1708037" cy="16910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167204" y="4408254"/>
            <a:ext cx="182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Cut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033854" y="4906160"/>
            <a:ext cx="2055812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 please</a:t>
            </a:r>
          </a:p>
        </p:txBody>
      </p:sp>
      <p:sp>
        <p:nvSpPr>
          <p:cNvPr id="29" name="任意多边形 28"/>
          <p:cNvSpPr/>
          <p:nvPr/>
        </p:nvSpPr>
        <p:spPr>
          <a:xfrm>
            <a:off x="5561685" y="3275982"/>
            <a:ext cx="108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424512" y="3346322"/>
            <a:ext cx="13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 2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31" name="椭圆 31"/>
          <p:cNvSpPr/>
          <p:nvPr/>
        </p:nvSpPr>
        <p:spPr>
          <a:xfrm>
            <a:off x="8427574" y="2324309"/>
            <a:ext cx="1708037" cy="16910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347111" y="4408254"/>
            <a:ext cx="182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Summarize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13761" y="4906160"/>
            <a:ext cx="2055812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 please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8741592" y="3275982"/>
            <a:ext cx="108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604419" y="3346322"/>
            <a:ext cx="138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 3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45871" y="3016590"/>
            <a:ext cx="565617" cy="482600"/>
            <a:chOff x="4349506" y="3098800"/>
            <a:chExt cx="565617" cy="482600"/>
          </a:xfrm>
        </p:grpSpPr>
        <p:sp>
          <p:nvSpPr>
            <p:cNvPr id="37" name="任意多边形 36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80361" y="3016590"/>
            <a:ext cx="565617" cy="482600"/>
            <a:chOff x="4349506" y="3098800"/>
            <a:chExt cx="565617" cy="482600"/>
          </a:xfrm>
        </p:grpSpPr>
        <p:sp>
          <p:nvSpPr>
            <p:cNvPr id="41" name="任意多边形 40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49" name="任意多边形 48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20508" y="1835222"/>
            <a:ext cx="1642133" cy="3988211"/>
            <a:chOff x="3681414" y="5491163"/>
            <a:chExt cx="485775" cy="1311276"/>
          </a:xfrm>
          <a:solidFill>
            <a:srgbClr val="1F4E79"/>
          </a:solidFill>
        </p:grpSpPr>
        <p:sp>
          <p:nvSpPr>
            <p:cNvPr id="5" name="Freeform 3914"/>
            <p:cNvSpPr>
              <a:spLocks noEditPoints="1"/>
            </p:cNvSpPr>
            <p:nvPr/>
          </p:nvSpPr>
          <p:spPr bwMode="auto">
            <a:xfrm>
              <a:off x="3717927" y="5975351"/>
              <a:ext cx="177800" cy="231775"/>
            </a:xfrm>
            <a:custGeom>
              <a:avLst/>
              <a:gdLst>
                <a:gd name="T0" fmla="*/ 0 w 102"/>
                <a:gd name="T1" fmla="*/ 67 h 133"/>
                <a:gd name="T2" fmla="*/ 51 w 102"/>
                <a:gd name="T3" fmla="*/ 0 h 133"/>
                <a:gd name="T4" fmla="*/ 51 w 102"/>
                <a:gd name="T5" fmla="*/ 0 h 133"/>
                <a:gd name="T6" fmla="*/ 102 w 102"/>
                <a:gd name="T7" fmla="*/ 67 h 133"/>
                <a:gd name="T8" fmla="*/ 102 w 102"/>
                <a:gd name="T9" fmla="*/ 67 h 133"/>
                <a:gd name="T10" fmla="*/ 51 w 102"/>
                <a:gd name="T11" fmla="*/ 133 h 133"/>
                <a:gd name="T12" fmla="*/ 51 w 102"/>
                <a:gd name="T13" fmla="*/ 133 h 133"/>
                <a:gd name="T14" fmla="*/ 0 w 102"/>
                <a:gd name="T15" fmla="*/ 67 h 133"/>
                <a:gd name="T16" fmla="*/ 18 w 102"/>
                <a:gd name="T17" fmla="*/ 22 h 133"/>
                <a:gd name="T18" fmla="*/ 4 w 102"/>
                <a:gd name="T19" fmla="*/ 67 h 133"/>
                <a:gd name="T20" fmla="*/ 4 w 102"/>
                <a:gd name="T21" fmla="*/ 67 h 133"/>
                <a:gd name="T22" fmla="*/ 18 w 102"/>
                <a:gd name="T23" fmla="*/ 111 h 133"/>
                <a:gd name="T24" fmla="*/ 18 w 102"/>
                <a:gd name="T25" fmla="*/ 111 h 133"/>
                <a:gd name="T26" fmla="*/ 51 w 102"/>
                <a:gd name="T27" fmla="*/ 129 h 133"/>
                <a:gd name="T28" fmla="*/ 51 w 102"/>
                <a:gd name="T29" fmla="*/ 129 h 133"/>
                <a:gd name="T30" fmla="*/ 84 w 102"/>
                <a:gd name="T31" fmla="*/ 111 h 133"/>
                <a:gd name="T32" fmla="*/ 84 w 102"/>
                <a:gd name="T33" fmla="*/ 111 h 133"/>
                <a:gd name="T34" fmla="*/ 98 w 102"/>
                <a:gd name="T35" fmla="*/ 67 h 133"/>
                <a:gd name="T36" fmla="*/ 98 w 102"/>
                <a:gd name="T37" fmla="*/ 67 h 133"/>
                <a:gd name="T38" fmla="*/ 84 w 102"/>
                <a:gd name="T39" fmla="*/ 22 h 133"/>
                <a:gd name="T40" fmla="*/ 84 w 102"/>
                <a:gd name="T41" fmla="*/ 22 h 133"/>
                <a:gd name="T42" fmla="*/ 51 w 102"/>
                <a:gd name="T43" fmla="*/ 4 h 133"/>
                <a:gd name="T44" fmla="*/ 51 w 102"/>
                <a:gd name="T45" fmla="*/ 4 h 133"/>
                <a:gd name="T46" fmla="*/ 18 w 102"/>
                <a:gd name="T4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33">
                  <a:moveTo>
                    <a:pt x="0" y="67"/>
                  </a:moveTo>
                  <a:cubicBezTo>
                    <a:pt x="0" y="31"/>
                    <a:pt x="23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80" y="1"/>
                    <a:pt x="102" y="31"/>
                    <a:pt x="102" y="67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103"/>
                    <a:pt x="80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23" y="133"/>
                    <a:pt x="0" y="103"/>
                    <a:pt x="0" y="67"/>
                  </a:cubicBezTo>
                  <a:close/>
                  <a:moveTo>
                    <a:pt x="18" y="22"/>
                  </a:moveTo>
                  <a:cubicBezTo>
                    <a:pt x="10" y="34"/>
                    <a:pt x="4" y="49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84"/>
                    <a:pt x="10" y="100"/>
                    <a:pt x="18" y="11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7" y="123"/>
                    <a:pt x="38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64" y="129"/>
                    <a:pt x="76" y="123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93" y="100"/>
                    <a:pt x="98" y="84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49"/>
                    <a:pt x="93" y="34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76" y="11"/>
                    <a:pt x="64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8" y="4"/>
                    <a:pt x="27" y="11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915"/>
            <p:cNvSpPr>
              <a:spLocks noEditPoints="1"/>
            </p:cNvSpPr>
            <p:nvPr/>
          </p:nvSpPr>
          <p:spPr bwMode="auto">
            <a:xfrm>
              <a:off x="3714752" y="5972176"/>
              <a:ext cx="184150" cy="238125"/>
            </a:xfrm>
            <a:custGeom>
              <a:avLst/>
              <a:gdLst>
                <a:gd name="T0" fmla="*/ 0 w 106"/>
                <a:gd name="T1" fmla="*/ 69 h 137"/>
                <a:gd name="T2" fmla="*/ 2 w 106"/>
                <a:gd name="T3" fmla="*/ 69 h 137"/>
                <a:gd name="T4" fmla="*/ 0 w 106"/>
                <a:gd name="T5" fmla="*/ 69 h 137"/>
                <a:gd name="T6" fmla="*/ 53 w 106"/>
                <a:gd name="T7" fmla="*/ 0 h 137"/>
                <a:gd name="T8" fmla="*/ 53 w 106"/>
                <a:gd name="T9" fmla="*/ 0 h 137"/>
                <a:gd name="T10" fmla="*/ 106 w 106"/>
                <a:gd name="T11" fmla="*/ 69 h 137"/>
                <a:gd name="T12" fmla="*/ 106 w 106"/>
                <a:gd name="T13" fmla="*/ 69 h 137"/>
                <a:gd name="T14" fmla="*/ 53 w 106"/>
                <a:gd name="T15" fmla="*/ 137 h 137"/>
                <a:gd name="T16" fmla="*/ 53 w 106"/>
                <a:gd name="T17" fmla="*/ 137 h 137"/>
                <a:gd name="T18" fmla="*/ 0 w 106"/>
                <a:gd name="T19" fmla="*/ 69 h 137"/>
                <a:gd name="T20" fmla="*/ 53 w 106"/>
                <a:gd name="T21" fmla="*/ 133 h 137"/>
                <a:gd name="T22" fmla="*/ 53 w 106"/>
                <a:gd name="T23" fmla="*/ 133 h 137"/>
                <a:gd name="T24" fmla="*/ 53 w 106"/>
                <a:gd name="T25" fmla="*/ 133 h 137"/>
                <a:gd name="T26" fmla="*/ 31 w 106"/>
                <a:gd name="T27" fmla="*/ 127 h 137"/>
                <a:gd name="T28" fmla="*/ 31 w 106"/>
                <a:gd name="T29" fmla="*/ 127 h 137"/>
                <a:gd name="T30" fmla="*/ 53 w 106"/>
                <a:gd name="T31" fmla="*/ 133 h 137"/>
                <a:gd name="T32" fmla="*/ 8 w 106"/>
                <a:gd name="T33" fmla="*/ 69 h 137"/>
                <a:gd name="T34" fmla="*/ 22 w 106"/>
                <a:gd name="T35" fmla="*/ 112 h 137"/>
                <a:gd name="T36" fmla="*/ 22 w 106"/>
                <a:gd name="T37" fmla="*/ 112 h 137"/>
                <a:gd name="T38" fmla="*/ 53 w 106"/>
                <a:gd name="T39" fmla="*/ 129 h 137"/>
                <a:gd name="T40" fmla="*/ 53 w 106"/>
                <a:gd name="T41" fmla="*/ 129 h 137"/>
                <a:gd name="T42" fmla="*/ 85 w 106"/>
                <a:gd name="T43" fmla="*/ 112 h 137"/>
                <a:gd name="T44" fmla="*/ 85 w 106"/>
                <a:gd name="T45" fmla="*/ 112 h 137"/>
                <a:gd name="T46" fmla="*/ 98 w 106"/>
                <a:gd name="T47" fmla="*/ 69 h 137"/>
                <a:gd name="T48" fmla="*/ 98 w 106"/>
                <a:gd name="T49" fmla="*/ 69 h 137"/>
                <a:gd name="T50" fmla="*/ 98 w 106"/>
                <a:gd name="T51" fmla="*/ 69 h 137"/>
                <a:gd name="T52" fmla="*/ 98 w 106"/>
                <a:gd name="T53" fmla="*/ 69 h 137"/>
                <a:gd name="T54" fmla="*/ 98 w 106"/>
                <a:gd name="T55" fmla="*/ 69 h 137"/>
                <a:gd name="T56" fmla="*/ 85 w 106"/>
                <a:gd name="T57" fmla="*/ 26 h 137"/>
                <a:gd name="T58" fmla="*/ 85 w 106"/>
                <a:gd name="T59" fmla="*/ 26 h 137"/>
                <a:gd name="T60" fmla="*/ 53 w 106"/>
                <a:gd name="T61" fmla="*/ 8 h 137"/>
                <a:gd name="T62" fmla="*/ 53 w 106"/>
                <a:gd name="T63" fmla="*/ 8 h 137"/>
                <a:gd name="T64" fmla="*/ 22 w 106"/>
                <a:gd name="T65" fmla="*/ 26 h 137"/>
                <a:gd name="T66" fmla="*/ 22 w 106"/>
                <a:gd name="T67" fmla="*/ 26 h 137"/>
                <a:gd name="T68" fmla="*/ 22 w 106"/>
                <a:gd name="T69" fmla="*/ 26 h 137"/>
                <a:gd name="T70" fmla="*/ 8 w 106"/>
                <a:gd name="T71" fmla="*/ 69 h 137"/>
                <a:gd name="T72" fmla="*/ 4 w 106"/>
                <a:gd name="T73" fmla="*/ 69 h 137"/>
                <a:gd name="T74" fmla="*/ 4 w 106"/>
                <a:gd name="T75" fmla="*/ 69 h 137"/>
                <a:gd name="T76" fmla="*/ 4 w 106"/>
                <a:gd name="T77" fmla="*/ 69 h 137"/>
                <a:gd name="T78" fmla="*/ 4 w 106"/>
                <a:gd name="T79" fmla="*/ 69 h 137"/>
                <a:gd name="T80" fmla="*/ 4 w 106"/>
                <a:gd name="T81" fmla="*/ 69 h 137"/>
                <a:gd name="T82" fmla="*/ 4 w 106"/>
                <a:gd name="T83" fmla="*/ 68 h 137"/>
                <a:gd name="T84" fmla="*/ 4 w 106"/>
                <a:gd name="T85" fmla="*/ 68 h 137"/>
                <a:gd name="T86" fmla="*/ 4 w 106"/>
                <a:gd name="T87" fmla="*/ 69 h 137"/>
                <a:gd name="T88" fmla="*/ 4 w 106"/>
                <a:gd name="T89" fmla="*/ 69 h 137"/>
                <a:gd name="T90" fmla="*/ 4 w 106"/>
                <a:gd name="T91" fmla="*/ 69 h 137"/>
                <a:gd name="T92" fmla="*/ 102 w 106"/>
                <a:gd name="T93" fmla="*/ 69 h 137"/>
                <a:gd name="T94" fmla="*/ 102 w 106"/>
                <a:gd name="T95" fmla="*/ 68 h 137"/>
                <a:gd name="T96" fmla="*/ 102 w 106"/>
                <a:gd name="T97" fmla="*/ 68 h 137"/>
                <a:gd name="T98" fmla="*/ 102 w 106"/>
                <a:gd name="T99" fmla="*/ 69 h 137"/>
                <a:gd name="T100" fmla="*/ 54 w 106"/>
                <a:gd name="T101" fmla="*/ 4 h 137"/>
                <a:gd name="T102" fmla="*/ 53 w 106"/>
                <a:gd name="T103" fmla="*/ 4 h 137"/>
                <a:gd name="T104" fmla="*/ 53 w 106"/>
                <a:gd name="T105" fmla="*/ 4 h 137"/>
                <a:gd name="T106" fmla="*/ 54 w 106"/>
                <a:gd name="T107" fmla="*/ 4 h 137"/>
                <a:gd name="T108" fmla="*/ 53 w 106"/>
                <a:gd name="T109" fmla="*/ 4 h 137"/>
                <a:gd name="T110" fmla="*/ 53 w 106"/>
                <a:gd name="T111" fmla="*/ 4 h 137"/>
                <a:gd name="T112" fmla="*/ 53 w 106"/>
                <a:gd name="T113" fmla="*/ 4 h 137"/>
                <a:gd name="T114" fmla="*/ 53 w 106"/>
                <a:gd name="T115" fmla="*/ 4 h 137"/>
                <a:gd name="T116" fmla="*/ 53 w 106"/>
                <a:gd name="T117" fmla="*/ 4 h 137"/>
                <a:gd name="T118" fmla="*/ 53 w 106"/>
                <a:gd name="T119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137">
                  <a:moveTo>
                    <a:pt x="0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2"/>
                    <a:pt x="23" y="1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1"/>
                    <a:pt x="106" y="32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106"/>
                    <a:pt x="83" y="137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23" y="137"/>
                    <a:pt x="0" y="106"/>
                    <a:pt x="0" y="69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3"/>
                    <a:pt x="53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45" y="133"/>
                    <a:pt x="38" y="131"/>
                    <a:pt x="31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8" y="131"/>
                    <a:pt x="45" y="133"/>
                    <a:pt x="53" y="133"/>
                  </a:cubicBezTo>
                  <a:close/>
                  <a:moveTo>
                    <a:pt x="8" y="69"/>
                  </a:moveTo>
                  <a:cubicBezTo>
                    <a:pt x="8" y="86"/>
                    <a:pt x="13" y="101"/>
                    <a:pt x="2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30" y="123"/>
                    <a:pt x="41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65" y="129"/>
                    <a:pt x="76" y="123"/>
                    <a:pt x="85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93" y="101"/>
                    <a:pt x="98" y="86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52"/>
                    <a:pt x="93" y="37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76" y="15"/>
                    <a:pt x="65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1" y="8"/>
                    <a:pt x="30" y="15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3" y="37"/>
                    <a:pt x="8" y="52"/>
                    <a:pt x="8" y="69"/>
                  </a:cubicBezTo>
                  <a:close/>
                  <a:moveTo>
                    <a:pt x="4" y="69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lose/>
                  <a:moveTo>
                    <a:pt x="4" y="69"/>
                  </a:moveTo>
                  <a:cubicBezTo>
                    <a:pt x="4" y="69"/>
                    <a:pt x="4" y="69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lose/>
                  <a:moveTo>
                    <a:pt x="102" y="69"/>
                  </a:moveTo>
                  <a:cubicBezTo>
                    <a:pt x="102" y="69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9"/>
                    <a:pt x="102" y="69"/>
                  </a:cubicBezTo>
                  <a:close/>
                  <a:moveTo>
                    <a:pt x="54" y="4"/>
                  </a:moveTo>
                  <a:cubicBezTo>
                    <a:pt x="54" y="4"/>
                    <a:pt x="54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53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916"/>
            <p:cNvSpPr/>
            <p:nvPr/>
          </p:nvSpPr>
          <p:spPr bwMode="auto">
            <a:xfrm>
              <a:off x="3762377" y="6045201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917"/>
            <p:cNvSpPr>
              <a:spLocks noEditPoints="1"/>
            </p:cNvSpPr>
            <p:nvPr/>
          </p:nvSpPr>
          <p:spPr bwMode="auto">
            <a:xfrm>
              <a:off x="3757614" y="6042026"/>
              <a:ext cx="17463" cy="12700"/>
            </a:xfrm>
            <a:custGeom>
              <a:avLst/>
              <a:gdLst>
                <a:gd name="T0" fmla="*/ 3 w 11"/>
                <a:gd name="T1" fmla="*/ 8 h 8"/>
                <a:gd name="T2" fmla="*/ 3 w 11"/>
                <a:gd name="T3" fmla="*/ 6 h 8"/>
                <a:gd name="T4" fmla="*/ 5 w 11"/>
                <a:gd name="T5" fmla="*/ 6 h 8"/>
                <a:gd name="T6" fmla="*/ 3 w 11"/>
                <a:gd name="T7" fmla="*/ 6 h 8"/>
                <a:gd name="T8" fmla="*/ 3 w 11"/>
                <a:gd name="T9" fmla="*/ 8 h 8"/>
                <a:gd name="T10" fmla="*/ 0 w 11"/>
                <a:gd name="T11" fmla="*/ 8 h 8"/>
                <a:gd name="T12" fmla="*/ 0 w 11"/>
                <a:gd name="T13" fmla="*/ 0 h 8"/>
                <a:gd name="T14" fmla="*/ 11 w 11"/>
                <a:gd name="T15" fmla="*/ 0 h 8"/>
                <a:gd name="T16" fmla="*/ 11 w 11"/>
                <a:gd name="T17" fmla="*/ 8 h 8"/>
                <a:gd name="T18" fmla="*/ 3 w 11"/>
                <a:gd name="T19" fmla="*/ 8 h 8"/>
                <a:gd name="T20" fmla="*/ 3 w 11"/>
                <a:gd name="T21" fmla="*/ 8 h 8"/>
                <a:gd name="T22" fmla="*/ 7 w 11"/>
                <a:gd name="T23" fmla="*/ 4 h 8"/>
                <a:gd name="T24" fmla="*/ 7 w 11"/>
                <a:gd name="T25" fmla="*/ 4 h 8"/>
                <a:gd name="T26" fmla="*/ 5 w 11"/>
                <a:gd name="T27" fmla="*/ 4 h 8"/>
                <a:gd name="T28" fmla="*/ 5 w 11"/>
                <a:gd name="T29" fmla="*/ 4 h 8"/>
                <a:gd name="T30" fmla="*/ 7 w 11"/>
                <a:gd name="T31" fmla="*/ 4 h 8"/>
                <a:gd name="T32" fmla="*/ 7 w 11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3" y="8"/>
                  </a:lnTo>
                  <a:lnTo>
                    <a:pt x="3" y="8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918"/>
            <p:cNvSpPr/>
            <p:nvPr/>
          </p:nvSpPr>
          <p:spPr bwMode="auto">
            <a:xfrm>
              <a:off x="3819527" y="6038851"/>
              <a:ext cx="6350" cy="793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0 h 5"/>
                <a:gd name="T4" fmla="*/ 4 w 4"/>
                <a:gd name="T5" fmla="*/ 0 h 5"/>
                <a:gd name="T6" fmla="*/ 4 w 4"/>
                <a:gd name="T7" fmla="*/ 5 h 5"/>
                <a:gd name="T8" fmla="*/ 0 w 4"/>
                <a:gd name="T9" fmla="*/ 5 h 5"/>
                <a:gd name="T10" fmla="*/ 0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919"/>
            <p:cNvSpPr/>
            <p:nvPr/>
          </p:nvSpPr>
          <p:spPr bwMode="auto">
            <a:xfrm>
              <a:off x="3816352" y="6035676"/>
              <a:ext cx="12700" cy="14288"/>
            </a:xfrm>
            <a:custGeom>
              <a:avLst/>
              <a:gdLst>
                <a:gd name="T0" fmla="*/ 6 w 8"/>
                <a:gd name="T1" fmla="*/ 9 h 9"/>
                <a:gd name="T2" fmla="*/ 2 w 8"/>
                <a:gd name="T3" fmla="*/ 9 h 9"/>
                <a:gd name="T4" fmla="*/ 2 w 8"/>
                <a:gd name="T5" fmla="*/ 7 h 9"/>
                <a:gd name="T6" fmla="*/ 4 w 8"/>
                <a:gd name="T7" fmla="*/ 7 h 9"/>
                <a:gd name="T8" fmla="*/ 2 w 8"/>
                <a:gd name="T9" fmla="*/ 7 h 9"/>
                <a:gd name="T10" fmla="*/ 2 w 8"/>
                <a:gd name="T11" fmla="*/ 9 h 9"/>
                <a:gd name="T12" fmla="*/ 0 w 8"/>
                <a:gd name="T13" fmla="*/ 9 h 9"/>
                <a:gd name="T14" fmla="*/ 0 w 8"/>
                <a:gd name="T15" fmla="*/ 0 h 9"/>
                <a:gd name="T16" fmla="*/ 8 w 8"/>
                <a:gd name="T17" fmla="*/ 0 h 9"/>
                <a:gd name="T18" fmla="*/ 8 w 8"/>
                <a:gd name="T19" fmla="*/ 9 h 9"/>
                <a:gd name="T20" fmla="*/ 6 w 8"/>
                <a:gd name="T21" fmla="*/ 9 h 9"/>
                <a:gd name="T22" fmla="*/ 6 w 8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920"/>
            <p:cNvSpPr/>
            <p:nvPr/>
          </p:nvSpPr>
          <p:spPr bwMode="auto">
            <a:xfrm>
              <a:off x="3752852" y="6096001"/>
              <a:ext cx="98425" cy="53975"/>
            </a:xfrm>
            <a:custGeom>
              <a:avLst/>
              <a:gdLst>
                <a:gd name="T0" fmla="*/ 0 w 56"/>
                <a:gd name="T1" fmla="*/ 1 h 31"/>
                <a:gd name="T2" fmla="*/ 4 w 56"/>
                <a:gd name="T3" fmla="*/ 0 h 31"/>
                <a:gd name="T4" fmla="*/ 9 w 56"/>
                <a:gd name="T5" fmla="*/ 14 h 31"/>
                <a:gd name="T6" fmla="*/ 9 w 56"/>
                <a:gd name="T7" fmla="*/ 14 h 31"/>
                <a:gd name="T8" fmla="*/ 26 w 56"/>
                <a:gd name="T9" fmla="*/ 27 h 31"/>
                <a:gd name="T10" fmla="*/ 26 w 56"/>
                <a:gd name="T11" fmla="*/ 27 h 31"/>
                <a:gd name="T12" fmla="*/ 27 w 56"/>
                <a:gd name="T13" fmla="*/ 27 h 31"/>
                <a:gd name="T14" fmla="*/ 27 w 56"/>
                <a:gd name="T15" fmla="*/ 27 h 31"/>
                <a:gd name="T16" fmla="*/ 46 w 56"/>
                <a:gd name="T17" fmla="*/ 13 h 31"/>
                <a:gd name="T18" fmla="*/ 46 w 56"/>
                <a:gd name="T19" fmla="*/ 13 h 31"/>
                <a:gd name="T20" fmla="*/ 52 w 56"/>
                <a:gd name="T21" fmla="*/ 0 h 31"/>
                <a:gd name="T22" fmla="*/ 52 w 56"/>
                <a:gd name="T23" fmla="*/ 0 h 31"/>
                <a:gd name="T24" fmla="*/ 56 w 56"/>
                <a:gd name="T25" fmla="*/ 1 h 31"/>
                <a:gd name="T26" fmla="*/ 27 w 56"/>
                <a:gd name="T27" fmla="*/ 31 h 31"/>
                <a:gd name="T28" fmla="*/ 27 w 56"/>
                <a:gd name="T29" fmla="*/ 31 h 31"/>
                <a:gd name="T30" fmla="*/ 26 w 56"/>
                <a:gd name="T31" fmla="*/ 31 h 31"/>
                <a:gd name="T32" fmla="*/ 26 w 56"/>
                <a:gd name="T33" fmla="*/ 31 h 31"/>
                <a:gd name="T34" fmla="*/ 0 w 56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7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21"/>
                    <a:pt x="18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27"/>
                    <a:pt x="42" y="20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48" y="29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5" y="3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921"/>
            <p:cNvSpPr>
              <a:spLocks noEditPoints="1"/>
            </p:cNvSpPr>
            <p:nvPr/>
          </p:nvSpPr>
          <p:spPr bwMode="auto">
            <a:xfrm>
              <a:off x="3749677" y="6089651"/>
              <a:ext cx="112713" cy="63500"/>
            </a:xfrm>
            <a:custGeom>
              <a:avLst/>
              <a:gdLst>
                <a:gd name="T0" fmla="*/ 0 w 65"/>
                <a:gd name="T1" fmla="*/ 4 h 36"/>
                <a:gd name="T2" fmla="*/ 0 w 65"/>
                <a:gd name="T3" fmla="*/ 2 h 36"/>
                <a:gd name="T4" fmla="*/ 2 w 65"/>
                <a:gd name="T5" fmla="*/ 2 h 36"/>
                <a:gd name="T6" fmla="*/ 5 w 65"/>
                <a:gd name="T7" fmla="*/ 1 h 36"/>
                <a:gd name="T8" fmla="*/ 7 w 65"/>
                <a:gd name="T9" fmla="*/ 2 h 36"/>
                <a:gd name="T10" fmla="*/ 7 w 65"/>
                <a:gd name="T11" fmla="*/ 2 h 36"/>
                <a:gd name="T12" fmla="*/ 8 w 65"/>
                <a:gd name="T13" fmla="*/ 2 h 36"/>
                <a:gd name="T14" fmla="*/ 8 w 65"/>
                <a:gd name="T15" fmla="*/ 2 h 36"/>
                <a:gd name="T16" fmla="*/ 8 w 65"/>
                <a:gd name="T17" fmla="*/ 3 h 36"/>
                <a:gd name="T18" fmla="*/ 8 w 65"/>
                <a:gd name="T19" fmla="*/ 3 h 36"/>
                <a:gd name="T20" fmla="*/ 8 w 65"/>
                <a:gd name="T21" fmla="*/ 4 h 36"/>
                <a:gd name="T22" fmla="*/ 9 w 65"/>
                <a:gd name="T23" fmla="*/ 7 h 36"/>
                <a:gd name="T24" fmla="*/ 13 w 65"/>
                <a:gd name="T25" fmla="*/ 16 h 36"/>
                <a:gd name="T26" fmla="*/ 28 w 65"/>
                <a:gd name="T27" fmla="*/ 28 h 36"/>
                <a:gd name="T28" fmla="*/ 28 w 65"/>
                <a:gd name="T29" fmla="*/ 28 h 36"/>
                <a:gd name="T30" fmla="*/ 28 w 65"/>
                <a:gd name="T31" fmla="*/ 28 h 36"/>
                <a:gd name="T32" fmla="*/ 29 w 65"/>
                <a:gd name="T33" fmla="*/ 28 h 36"/>
                <a:gd name="T34" fmla="*/ 46 w 65"/>
                <a:gd name="T35" fmla="*/ 15 h 36"/>
                <a:gd name="T36" fmla="*/ 52 w 65"/>
                <a:gd name="T37" fmla="*/ 3 h 36"/>
                <a:gd name="T38" fmla="*/ 52 w 65"/>
                <a:gd name="T39" fmla="*/ 0 h 36"/>
                <a:gd name="T40" fmla="*/ 59 w 65"/>
                <a:gd name="T41" fmla="*/ 6 h 36"/>
                <a:gd name="T42" fmla="*/ 59 w 65"/>
                <a:gd name="T43" fmla="*/ 6 h 36"/>
                <a:gd name="T44" fmla="*/ 58 w 65"/>
                <a:gd name="T45" fmla="*/ 9 h 36"/>
                <a:gd name="T46" fmla="*/ 53 w 65"/>
                <a:gd name="T47" fmla="*/ 19 h 36"/>
                <a:gd name="T48" fmla="*/ 30 w 65"/>
                <a:gd name="T49" fmla="*/ 36 h 36"/>
                <a:gd name="T50" fmla="*/ 28 w 65"/>
                <a:gd name="T51" fmla="*/ 36 h 36"/>
                <a:gd name="T52" fmla="*/ 28 w 65"/>
                <a:gd name="T53" fmla="*/ 32 h 36"/>
                <a:gd name="T54" fmla="*/ 29 w 65"/>
                <a:gd name="T55" fmla="*/ 32 h 36"/>
                <a:gd name="T56" fmla="*/ 30 w 65"/>
                <a:gd name="T57" fmla="*/ 32 h 36"/>
                <a:gd name="T58" fmla="*/ 29 w 65"/>
                <a:gd name="T59" fmla="*/ 32 h 36"/>
                <a:gd name="T60" fmla="*/ 28 w 65"/>
                <a:gd name="T61" fmla="*/ 32 h 36"/>
                <a:gd name="T62" fmla="*/ 28 w 65"/>
                <a:gd name="T63" fmla="*/ 32 h 36"/>
                <a:gd name="T64" fmla="*/ 28 w 65"/>
                <a:gd name="T65" fmla="*/ 32 h 36"/>
                <a:gd name="T66" fmla="*/ 9 w 65"/>
                <a:gd name="T67" fmla="*/ 18 h 36"/>
                <a:gd name="T68" fmla="*/ 15 w 65"/>
                <a:gd name="T69" fmla="*/ 26 h 36"/>
                <a:gd name="T70" fmla="*/ 9 w 65"/>
                <a:gd name="T71" fmla="*/ 18 h 36"/>
                <a:gd name="T72" fmla="*/ 5 w 65"/>
                <a:gd name="T73" fmla="*/ 9 h 36"/>
                <a:gd name="T74" fmla="*/ 50 w 65"/>
                <a:gd name="T75" fmla="*/ 17 h 36"/>
                <a:gd name="T76" fmla="*/ 44 w 65"/>
                <a:gd name="T77" fmla="*/ 25 h 36"/>
                <a:gd name="T78" fmla="*/ 54 w 65"/>
                <a:gd name="T79" fmla="*/ 9 h 36"/>
                <a:gd name="T80" fmla="*/ 3 w 65"/>
                <a:gd name="T81" fmla="*/ 3 h 36"/>
                <a:gd name="T82" fmla="*/ 3 w 65"/>
                <a:gd name="T83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36"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9"/>
                    <a:pt x="11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23"/>
                    <a:pt x="21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6" y="28"/>
                    <a:pt x="42" y="22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0" y="9"/>
                    <a:pt x="51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7"/>
                    <a:pt x="58" y="8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2"/>
                    <a:pt x="55" y="16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8" y="27"/>
                    <a:pt x="41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6" y="35"/>
                    <a:pt x="1" y="7"/>
                    <a:pt x="0" y="5"/>
                  </a:cubicBezTo>
                  <a:close/>
                  <a:moveTo>
                    <a:pt x="28" y="32"/>
                  </a:move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9" y="18"/>
                  </a:moveTo>
                  <a:cubicBezTo>
                    <a:pt x="11" y="21"/>
                    <a:pt x="13" y="24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3" y="24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5"/>
                    <a:pt x="6" y="12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2"/>
                    <a:pt x="7" y="15"/>
                    <a:pt x="9" y="18"/>
                  </a:cubicBezTo>
                  <a:close/>
                  <a:moveTo>
                    <a:pt x="50" y="17"/>
                  </a:moveTo>
                  <a:cubicBezTo>
                    <a:pt x="48" y="20"/>
                    <a:pt x="46" y="22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9" y="20"/>
                    <a:pt x="52" y="14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2"/>
                    <a:pt x="51" y="15"/>
                    <a:pt x="50" y="17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24"/>
            <p:cNvSpPr/>
            <p:nvPr/>
          </p:nvSpPr>
          <p:spPr bwMode="auto">
            <a:xfrm>
              <a:off x="3876677" y="6019801"/>
              <a:ext cx="46038" cy="104775"/>
            </a:xfrm>
            <a:custGeom>
              <a:avLst/>
              <a:gdLst>
                <a:gd name="T0" fmla="*/ 15 w 26"/>
                <a:gd name="T1" fmla="*/ 53 h 60"/>
                <a:gd name="T2" fmla="*/ 22 w 26"/>
                <a:gd name="T3" fmla="*/ 45 h 60"/>
                <a:gd name="T4" fmla="*/ 22 w 26"/>
                <a:gd name="T5" fmla="*/ 42 h 60"/>
                <a:gd name="T6" fmla="*/ 20 w 26"/>
                <a:gd name="T7" fmla="*/ 39 h 60"/>
                <a:gd name="T8" fmla="*/ 17 w 26"/>
                <a:gd name="T9" fmla="*/ 38 h 60"/>
                <a:gd name="T10" fmla="*/ 17 w 26"/>
                <a:gd name="T11" fmla="*/ 38 h 60"/>
                <a:gd name="T12" fmla="*/ 15 w 26"/>
                <a:gd name="T13" fmla="*/ 35 h 60"/>
                <a:gd name="T14" fmla="*/ 18 w 26"/>
                <a:gd name="T15" fmla="*/ 31 h 60"/>
                <a:gd name="T16" fmla="*/ 20 w 26"/>
                <a:gd name="T17" fmla="*/ 22 h 60"/>
                <a:gd name="T18" fmla="*/ 20 w 26"/>
                <a:gd name="T19" fmla="*/ 21 h 60"/>
                <a:gd name="T20" fmla="*/ 18 w 26"/>
                <a:gd name="T21" fmla="*/ 17 h 60"/>
                <a:gd name="T22" fmla="*/ 14 w 26"/>
                <a:gd name="T23" fmla="*/ 16 h 60"/>
                <a:gd name="T24" fmla="*/ 12 w 26"/>
                <a:gd name="T25" fmla="*/ 16 h 60"/>
                <a:gd name="T26" fmla="*/ 10 w 26"/>
                <a:gd name="T27" fmla="*/ 14 h 60"/>
                <a:gd name="T28" fmla="*/ 10 w 26"/>
                <a:gd name="T29" fmla="*/ 8 h 60"/>
                <a:gd name="T30" fmla="*/ 10 w 26"/>
                <a:gd name="T31" fmla="*/ 4 h 60"/>
                <a:gd name="T32" fmla="*/ 9 w 26"/>
                <a:gd name="T33" fmla="*/ 4 h 60"/>
                <a:gd name="T34" fmla="*/ 5 w 26"/>
                <a:gd name="T35" fmla="*/ 5 h 60"/>
                <a:gd name="T36" fmla="*/ 2 w 26"/>
                <a:gd name="T37" fmla="*/ 7 h 60"/>
                <a:gd name="T38" fmla="*/ 9 w 26"/>
                <a:gd name="T39" fmla="*/ 0 h 60"/>
                <a:gd name="T40" fmla="*/ 13 w 26"/>
                <a:gd name="T41" fmla="*/ 3 h 60"/>
                <a:gd name="T42" fmla="*/ 14 w 26"/>
                <a:gd name="T43" fmla="*/ 8 h 60"/>
                <a:gd name="T44" fmla="*/ 14 w 26"/>
                <a:gd name="T45" fmla="*/ 12 h 60"/>
                <a:gd name="T46" fmla="*/ 20 w 26"/>
                <a:gd name="T47" fmla="*/ 14 h 60"/>
                <a:gd name="T48" fmla="*/ 24 w 26"/>
                <a:gd name="T49" fmla="*/ 21 h 60"/>
                <a:gd name="T50" fmla="*/ 24 w 26"/>
                <a:gd name="T51" fmla="*/ 22 h 60"/>
                <a:gd name="T52" fmla="*/ 20 w 26"/>
                <a:gd name="T53" fmla="*/ 35 h 60"/>
                <a:gd name="T54" fmla="*/ 22 w 26"/>
                <a:gd name="T55" fmla="*/ 35 h 60"/>
                <a:gd name="T56" fmla="*/ 26 w 26"/>
                <a:gd name="T57" fmla="*/ 42 h 60"/>
                <a:gd name="T58" fmla="*/ 26 w 26"/>
                <a:gd name="T59" fmla="*/ 46 h 60"/>
                <a:gd name="T60" fmla="*/ 10 w 26"/>
                <a:gd name="T61" fmla="*/ 60 h 60"/>
                <a:gd name="T62" fmla="*/ 9 w 26"/>
                <a:gd name="T6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60">
                  <a:moveTo>
                    <a:pt x="9" y="56"/>
                  </a:moveTo>
                  <a:cubicBezTo>
                    <a:pt x="9" y="56"/>
                    <a:pt x="12" y="55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8" y="52"/>
                    <a:pt x="21" y="49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4"/>
                    <a:pt x="22" y="43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0"/>
                    <a:pt x="21" y="40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7" y="33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29"/>
                    <a:pt x="20" y="25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19"/>
                    <a:pt x="19" y="18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1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5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5"/>
                    <a:pt x="14" y="6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8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2" y="15"/>
                    <a:pt x="24" y="17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7"/>
                    <a:pt x="22" y="32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6"/>
                    <a:pt x="26" y="39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3" y="57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6"/>
                    <a:pt x="9" y="56"/>
                    <a:pt x="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925"/>
            <p:cNvSpPr>
              <a:spLocks noEditPoints="1"/>
            </p:cNvSpPr>
            <p:nvPr/>
          </p:nvSpPr>
          <p:spPr bwMode="auto">
            <a:xfrm>
              <a:off x="3871914" y="6016626"/>
              <a:ext cx="53975" cy="115888"/>
            </a:xfrm>
            <a:custGeom>
              <a:avLst/>
              <a:gdLst>
                <a:gd name="T0" fmla="*/ 10 w 31"/>
                <a:gd name="T1" fmla="*/ 58 h 66"/>
                <a:gd name="T2" fmla="*/ 11 w 31"/>
                <a:gd name="T3" fmla="*/ 56 h 66"/>
                <a:gd name="T4" fmla="*/ 12 w 31"/>
                <a:gd name="T5" fmla="*/ 56 h 66"/>
                <a:gd name="T6" fmla="*/ 17 w 31"/>
                <a:gd name="T7" fmla="*/ 54 h 66"/>
                <a:gd name="T8" fmla="*/ 22 w 31"/>
                <a:gd name="T9" fmla="*/ 43 h 66"/>
                <a:gd name="T10" fmla="*/ 10 w 31"/>
                <a:gd name="T11" fmla="*/ 43 h 66"/>
                <a:gd name="T12" fmla="*/ 17 w 31"/>
                <a:gd name="T13" fmla="*/ 35 h 66"/>
                <a:gd name="T14" fmla="*/ 19 w 31"/>
                <a:gd name="T15" fmla="*/ 32 h 66"/>
                <a:gd name="T16" fmla="*/ 21 w 31"/>
                <a:gd name="T17" fmla="*/ 24 h 66"/>
                <a:gd name="T18" fmla="*/ 20 w 31"/>
                <a:gd name="T19" fmla="*/ 21 h 66"/>
                <a:gd name="T20" fmla="*/ 15 w 31"/>
                <a:gd name="T21" fmla="*/ 20 h 66"/>
                <a:gd name="T22" fmla="*/ 11 w 31"/>
                <a:gd name="T23" fmla="*/ 15 h 66"/>
                <a:gd name="T24" fmla="*/ 11 w 31"/>
                <a:gd name="T25" fmla="*/ 10 h 66"/>
                <a:gd name="T26" fmla="*/ 9 w 31"/>
                <a:gd name="T27" fmla="*/ 9 h 66"/>
                <a:gd name="T28" fmla="*/ 2 w 31"/>
                <a:gd name="T29" fmla="*/ 4 h 66"/>
                <a:gd name="T30" fmla="*/ 12 w 31"/>
                <a:gd name="T31" fmla="*/ 0 h 66"/>
                <a:gd name="T32" fmla="*/ 18 w 31"/>
                <a:gd name="T33" fmla="*/ 4 h 66"/>
                <a:gd name="T34" fmla="*/ 24 w 31"/>
                <a:gd name="T35" fmla="*/ 14 h 66"/>
                <a:gd name="T36" fmla="*/ 29 w 31"/>
                <a:gd name="T37" fmla="*/ 24 h 66"/>
                <a:gd name="T38" fmla="*/ 31 w 31"/>
                <a:gd name="T39" fmla="*/ 44 h 66"/>
                <a:gd name="T40" fmla="*/ 14 w 31"/>
                <a:gd name="T41" fmla="*/ 64 h 66"/>
                <a:gd name="T42" fmla="*/ 15 w 31"/>
                <a:gd name="T43" fmla="*/ 59 h 66"/>
                <a:gd name="T44" fmla="*/ 19 w 31"/>
                <a:gd name="T45" fmla="*/ 57 h 66"/>
                <a:gd name="T46" fmla="*/ 27 w 31"/>
                <a:gd name="T47" fmla="*/ 45 h 66"/>
                <a:gd name="T48" fmla="*/ 26 w 31"/>
                <a:gd name="T49" fmla="*/ 40 h 66"/>
                <a:gd name="T50" fmla="*/ 24 w 31"/>
                <a:gd name="T51" fmla="*/ 39 h 66"/>
                <a:gd name="T52" fmla="*/ 23 w 31"/>
                <a:gd name="T53" fmla="*/ 39 h 66"/>
                <a:gd name="T54" fmla="*/ 20 w 31"/>
                <a:gd name="T55" fmla="*/ 38 h 66"/>
                <a:gd name="T56" fmla="*/ 25 w 31"/>
                <a:gd name="T57" fmla="*/ 25 h 66"/>
                <a:gd name="T58" fmla="*/ 21 w 31"/>
                <a:gd name="T59" fmla="*/ 37 h 66"/>
                <a:gd name="T60" fmla="*/ 24 w 31"/>
                <a:gd name="T61" fmla="*/ 18 h 66"/>
                <a:gd name="T62" fmla="*/ 22 w 31"/>
                <a:gd name="T63" fmla="*/ 17 h 66"/>
                <a:gd name="T64" fmla="*/ 21 w 31"/>
                <a:gd name="T65" fmla="*/ 17 h 66"/>
                <a:gd name="T66" fmla="*/ 16 w 31"/>
                <a:gd name="T67" fmla="*/ 16 h 66"/>
                <a:gd name="T68" fmla="*/ 15 w 31"/>
                <a:gd name="T69" fmla="*/ 15 h 66"/>
                <a:gd name="T70" fmla="*/ 15 w 31"/>
                <a:gd name="T71" fmla="*/ 14 h 66"/>
                <a:gd name="T72" fmla="*/ 15 w 31"/>
                <a:gd name="T73" fmla="*/ 14 h 66"/>
                <a:gd name="T74" fmla="*/ 15 w 31"/>
                <a:gd name="T75" fmla="*/ 11 h 66"/>
                <a:gd name="T76" fmla="*/ 15 w 31"/>
                <a:gd name="T77" fmla="*/ 11 h 66"/>
                <a:gd name="T78" fmla="*/ 15 w 31"/>
                <a:gd name="T79" fmla="*/ 11 h 66"/>
                <a:gd name="T80" fmla="*/ 15 w 31"/>
                <a:gd name="T81" fmla="*/ 11 h 66"/>
                <a:gd name="T82" fmla="*/ 15 w 31"/>
                <a:gd name="T83" fmla="*/ 10 h 66"/>
                <a:gd name="T84" fmla="*/ 15 w 31"/>
                <a:gd name="T85" fmla="*/ 10 h 66"/>
                <a:gd name="T86" fmla="*/ 15 w 31"/>
                <a:gd name="T87" fmla="*/ 10 h 66"/>
                <a:gd name="T88" fmla="*/ 8 w 31"/>
                <a:gd name="T89" fmla="*/ 5 h 66"/>
                <a:gd name="T90" fmla="*/ 14 w 31"/>
                <a:gd name="T91" fmla="*/ 5 h 66"/>
                <a:gd name="T92" fmla="*/ 13 w 31"/>
                <a:gd name="T93" fmla="*/ 4 h 66"/>
                <a:gd name="T94" fmla="*/ 13 w 31"/>
                <a:gd name="T95" fmla="*/ 4 h 66"/>
                <a:gd name="T96" fmla="*/ 12 w 31"/>
                <a:gd name="T97" fmla="*/ 4 h 66"/>
                <a:gd name="T98" fmla="*/ 12 w 31"/>
                <a:gd name="T99" fmla="*/ 4 h 66"/>
                <a:gd name="T100" fmla="*/ 12 w 31"/>
                <a:gd name="T10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66">
                  <a:moveTo>
                    <a:pt x="11" y="62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55"/>
                    <a:pt x="15" y="55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20" y="52"/>
                    <a:pt x="22" y="49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2"/>
                    <a:pt x="21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9" y="33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0"/>
                    <a:pt x="21" y="27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1"/>
                    <a:pt x="21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8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1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6"/>
                    <a:pt x="19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3"/>
                    <a:pt x="22" y="13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5"/>
                    <a:pt x="29" y="18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9"/>
                    <a:pt x="28" y="33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9" y="37"/>
                    <a:pt x="31" y="40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6"/>
                    <a:pt x="31" y="47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59"/>
                    <a:pt x="17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2"/>
                    <a:pt x="11" y="62"/>
                    <a:pt x="11" y="62"/>
                  </a:cubicBezTo>
                  <a:close/>
                  <a:moveTo>
                    <a:pt x="19" y="57"/>
                  </a:moveTo>
                  <a:cubicBezTo>
                    <a:pt x="17" y="58"/>
                    <a:pt x="16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9"/>
                    <a:pt x="17" y="58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6"/>
                    <a:pt x="21" y="56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6"/>
                    <a:pt x="20" y="56"/>
                    <a:pt x="19" y="57"/>
                  </a:cubicBezTo>
                  <a:close/>
                  <a:moveTo>
                    <a:pt x="27" y="44"/>
                  </a:moveTo>
                  <a:cubicBezTo>
                    <a:pt x="27" y="45"/>
                    <a:pt x="27" y="45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lose/>
                  <a:moveTo>
                    <a:pt x="27" y="42"/>
                  </a:moveTo>
                  <a:cubicBezTo>
                    <a:pt x="27" y="42"/>
                    <a:pt x="26" y="41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7" y="42"/>
                  </a:cubicBezTo>
                  <a:close/>
                  <a:moveTo>
                    <a:pt x="20" y="38"/>
                  </a:moveTo>
                  <a:cubicBezTo>
                    <a:pt x="21" y="38"/>
                    <a:pt x="22" y="38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21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3" y="33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9"/>
                    <a:pt x="24" y="32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5"/>
                    <a:pt x="21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lose/>
                  <a:moveTo>
                    <a:pt x="25" y="21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5" y="21"/>
                  </a:cubicBezTo>
                  <a:close/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  <a:moveTo>
                    <a:pt x="22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2" y="17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5" y="14"/>
                  </a:moveTo>
                  <a:cubicBezTo>
                    <a:pt x="15" y="13"/>
                    <a:pt x="15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9"/>
                    <a:pt x="15" y="10"/>
                  </a:cubicBezTo>
                  <a:close/>
                  <a:moveTo>
                    <a:pt x="6" y="6"/>
                  </a:move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lose/>
                  <a:moveTo>
                    <a:pt x="15" y="5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lose/>
                  <a:moveTo>
                    <a:pt x="14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926"/>
            <p:cNvSpPr/>
            <p:nvPr/>
          </p:nvSpPr>
          <p:spPr bwMode="auto">
            <a:xfrm>
              <a:off x="3811589" y="6203951"/>
              <a:ext cx="7938" cy="22225"/>
            </a:xfrm>
            <a:custGeom>
              <a:avLst/>
              <a:gdLst>
                <a:gd name="T0" fmla="*/ 0 w 5"/>
                <a:gd name="T1" fmla="*/ 14 h 14"/>
                <a:gd name="T2" fmla="*/ 0 w 5"/>
                <a:gd name="T3" fmla="*/ 0 h 14"/>
                <a:gd name="T4" fmla="*/ 5 w 5"/>
                <a:gd name="T5" fmla="*/ 0 h 14"/>
                <a:gd name="T6" fmla="*/ 5 w 5"/>
                <a:gd name="T7" fmla="*/ 14 h 14"/>
                <a:gd name="T8" fmla="*/ 0 w 5"/>
                <a:gd name="T9" fmla="*/ 14 h 14"/>
                <a:gd name="T10" fmla="*/ 0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0" y="1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927"/>
            <p:cNvSpPr>
              <a:spLocks noEditPoints="1"/>
            </p:cNvSpPr>
            <p:nvPr/>
          </p:nvSpPr>
          <p:spPr bwMode="auto">
            <a:xfrm>
              <a:off x="3808414" y="6199188"/>
              <a:ext cx="14288" cy="30163"/>
            </a:xfrm>
            <a:custGeom>
              <a:avLst/>
              <a:gdLst>
                <a:gd name="T0" fmla="*/ 7 w 9"/>
                <a:gd name="T1" fmla="*/ 19 h 19"/>
                <a:gd name="T2" fmla="*/ 2 w 9"/>
                <a:gd name="T3" fmla="*/ 19 h 19"/>
                <a:gd name="T4" fmla="*/ 2 w 9"/>
                <a:gd name="T5" fmla="*/ 17 h 19"/>
                <a:gd name="T6" fmla="*/ 5 w 9"/>
                <a:gd name="T7" fmla="*/ 17 h 19"/>
                <a:gd name="T8" fmla="*/ 2 w 9"/>
                <a:gd name="T9" fmla="*/ 17 h 19"/>
                <a:gd name="T10" fmla="*/ 2 w 9"/>
                <a:gd name="T11" fmla="*/ 19 h 19"/>
                <a:gd name="T12" fmla="*/ 0 w 9"/>
                <a:gd name="T13" fmla="*/ 19 h 19"/>
                <a:gd name="T14" fmla="*/ 0 w 9"/>
                <a:gd name="T15" fmla="*/ 0 h 19"/>
                <a:gd name="T16" fmla="*/ 9 w 9"/>
                <a:gd name="T17" fmla="*/ 0 h 19"/>
                <a:gd name="T18" fmla="*/ 9 w 9"/>
                <a:gd name="T19" fmla="*/ 19 h 19"/>
                <a:gd name="T20" fmla="*/ 7 w 9"/>
                <a:gd name="T21" fmla="*/ 19 h 19"/>
                <a:gd name="T22" fmla="*/ 7 w 9"/>
                <a:gd name="T23" fmla="*/ 19 h 19"/>
                <a:gd name="T24" fmla="*/ 5 w 9"/>
                <a:gd name="T25" fmla="*/ 15 h 19"/>
                <a:gd name="T26" fmla="*/ 5 w 9"/>
                <a:gd name="T27" fmla="*/ 5 h 19"/>
                <a:gd name="T28" fmla="*/ 5 w 9"/>
                <a:gd name="T29" fmla="*/ 15 h 19"/>
                <a:gd name="T30" fmla="*/ 5 w 9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9">
                  <a:moveTo>
                    <a:pt x="7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5" y="15"/>
                  </a:moveTo>
                  <a:lnTo>
                    <a:pt x="5" y="5"/>
                  </a:lnTo>
                  <a:lnTo>
                    <a:pt x="5" y="15"/>
                  </a:ln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928"/>
            <p:cNvSpPr>
              <a:spLocks noEditPoints="1"/>
            </p:cNvSpPr>
            <p:nvPr/>
          </p:nvSpPr>
          <p:spPr bwMode="auto">
            <a:xfrm>
              <a:off x="3783014" y="6218238"/>
              <a:ext cx="63500" cy="26988"/>
            </a:xfrm>
            <a:custGeom>
              <a:avLst/>
              <a:gdLst>
                <a:gd name="T0" fmla="*/ 29 w 37"/>
                <a:gd name="T1" fmla="*/ 15 h 15"/>
                <a:gd name="T2" fmla="*/ 28 w 37"/>
                <a:gd name="T3" fmla="*/ 15 h 15"/>
                <a:gd name="T4" fmla="*/ 28 w 37"/>
                <a:gd name="T5" fmla="*/ 15 h 15"/>
                <a:gd name="T6" fmla="*/ 19 w 37"/>
                <a:gd name="T7" fmla="*/ 9 h 15"/>
                <a:gd name="T8" fmla="*/ 19 w 37"/>
                <a:gd name="T9" fmla="*/ 9 h 15"/>
                <a:gd name="T10" fmla="*/ 10 w 37"/>
                <a:gd name="T11" fmla="*/ 15 h 15"/>
                <a:gd name="T12" fmla="*/ 10 w 37"/>
                <a:gd name="T13" fmla="*/ 15 h 15"/>
                <a:gd name="T14" fmla="*/ 10 w 37"/>
                <a:gd name="T15" fmla="*/ 15 h 15"/>
                <a:gd name="T16" fmla="*/ 10 w 37"/>
                <a:gd name="T17" fmla="*/ 15 h 15"/>
                <a:gd name="T18" fmla="*/ 0 w 37"/>
                <a:gd name="T19" fmla="*/ 8 h 15"/>
                <a:gd name="T20" fmla="*/ 0 w 37"/>
                <a:gd name="T21" fmla="*/ 8 h 15"/>
                <a:gd name="T22" fmla="*/ 4 w 37"/>
                <a:gd name="T23" fmla="*/ 7 h 15"/>
                <a:gd name="T24" fmla="*/ 4 w 37"/>
                <a:gd name="T25" fmla="*/ 8 h 15"/>
                <a:gd name="T26" fmla="*/ 4 w 37"/>
                <a:gd name="T27" fmla="*/ 8 h 15"/>
                <a:gd name="T28" fmla="*/ 5 w 37"/>
                <a:gd name="T29" fmla="*/ 9 h 15"/>
                <a:gd name="T30" fmla="*/ 5 w 37"/>
                <a:gd name="T31" fmla="*/ 9 h 15"/>
                <a:gd name="T32" fmla="*/ 10 w 37"/>
                <a:gd name="T33" fmla="*/ 11 h 15"/>
                <a:gd name="T34" fmla="*/ 10 w 37"/>
                <a:gd name="T35" fmla="*/ 11 h 15"/>
                <a:gd name="T36" fmla="*/ 10 w 37"/>
                <a:gd name="T37" fmla="*/ 11 h 15"/>
                <a:gd name="T38" fmla="*/ 10 w 37"/>
                <a:gd name="T39" fmla="*/ 11 h 15"/>
                <a:gd name="T40" fmla="*/ 15 w 37"/>
                <a:gd name="T41" fmla="*/ 8 h 15"/>
                <a:gd name="T42" fmla="*/ 15 w 37"/>
                <a:gd name="T43" fmla="*/ 8 h 15"/>
                <a:gd name="T44" fmla="*/ 17 w 37"/>
                <a:gd name="T45" fmla="*/ 4 h 15"/>
                <a:gd name="T46" fmla="*/ 17 w 37"/>
                <a:gd name="T47" fmla="*/ 4 h 15"/>
                <a:gd name="T48" fmla="*/ 19 w 37"/>
                <a:gd name="T49" fmla="*/ 0 h 15"/>
                <a:gd name="T50" fmla="*/ 21 w 37"/>
                <a:gd name="T51" fmla="*/ 4 h 15"/>
                <a:gd name="T52" fmla="*/ 23 w 37"/>
                <a:gd name="T53" fmla="*/ 8 h 15"/>
                <a:gd name="T54" fmla="*/ 23 w 37"/>
                <a:gd name="T55" fmla="*/ 8 h 15"/>
                <a:gd name="T56" fmla="*/ 29 w 37"/>
                <a:gd name="T57" fmla="*/ 11 h 15"/>
                <a:gd name="T58" fmla="*/ 29 w 37"/>
                <a:gd name="T59" fmla="*/ 11 h 15"/>
                <a:gd name="T60" fmla="*/ 29 w 37"/>
                <a:gd name="T61" fmla="*/ 11 h 15"/>
                <a:gd name="T62" fmla="*/ 29 w 37"/>
                <a:gd name="T63" fmla="*/ 11 h 15"/>
                <a:gd name="T64" fmla="*/ 29 w 37"/>
                <a:gd name="T65" fmla="*/ 11 h 15"/>
                <a:gd name="T66" fmla="*/ 29 w 37"/>
                <a:gd name="T67" fmla="*/ 11 h 15"/>
                <a:gd name="T68" fmla="*/ 32 w 37"/>
                <a:gd name="T69" fmla="*/ 8 h 15"/>
                <a:gd name="T70" fmla="*/ 32 w 37"/>
                <a:gd name="T71" fmla="*/ 8 h 15"/>
                <a:gd name="T72" fmla="*/ 33 w 37"/>
                <a:gd name="T73" fmla="*/ 4 h 15"/>
                <a:gd name="T74" fmla="*/ 33 w 37"/>
                <a:gd name="T75" fmla="*/ 4 h 15"/>
                <a:gd name="T76" fmla="*/ 33 w 37"/>
                <a:gd name="T77" fmla="*/ 4 h 15"/>
                <a:gd name="T78" fmla="*/ 33 w 37"/>
                <a:gd name="T79" fmla="*/ 4 h 15"/>
                <a:gd name="T80" fmla="*/ 37 w 37"/>
                <a:gd name="T81" fmla="*/ 4 h 15"/>
                <a:gd name="T82" fmla="*/ 37 w 37"/>
                <a:gd name="T83" fmla="*/ 4 h 15"/>
                <a:gd name="T84" fmla="*/ 37 w 37"/>
                <a:gd name="T85" fmla="*/ 4 h 15"/>
                <a:gd name="T86" fmla="*/ 36 w 37"/>
                <a:gd name="T87" fmla="*/ 10 h 15"/>
                <a:gd name="T88" fmla="*/ 36 w 37"/>
                <a:gd name="T89" fmla="*/ 10 h 15"/>
                <a:gd name="T90" fmla="*/ 29 w 37"/>
                <a:gd name="T91" fmla="*/ 15 h 15"/>
                <a:gd name="T92" fmla="*/ 29 w 37"/>
                <a:gd name="T93" fmla="*/ 15 h 15"/>
                <a:gd name="T94" fmla="*/ 29 w 37"/>
                <a:gd name="T95" fmla="*/ 15 h 15"/>
                <a:gd name="T96" fmla="*/ 30 w 37"/>
                <a:gd name="T97" fmla="*/ 15 h 15"/>
                <a:gd name="T98" fmla="*/ 30 w 37"/>
                <a:gd name="T99" fmla="*/ 15 h 15"/>
                <a:gd name="T100" fmla="*/ 30 w 37"/>
                <a:gd name="T101" fmla="*/ 15 h 15"/>
                <a:gd name="T102" fmla="*/ 0 w 37"/>
                <a:gd name="T103" fmla="*/ 8 h 15"/>
                <a:gd name="T104" fmla="*/ 0 w 37"/>
                <a:gd name="T105" fmla="*/ 8 h 15"/>
                <a:gd name="T106" fmla="*/ 0 w 37"/>
                <a:gd name="T107" fmla="*/ 8 h 15"/>
                <a:gd name="T108" fmla="*/ 0 w 37"/>
                <a:gd name="T109" fmla="*/ 8 h 15"/>
                <a:gd name="T110" fmla="*/ 0 w 37"/>
                <a:gd name="T1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15">
                  <a:moveTo>
                    <a:pt x="29" y="15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4" y="15"/>
                    <a:pt x="21" y="12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7" y="12"/>
                    <a:pt x="14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2" y="15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8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3" y="10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6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6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10"/>
                    <a:pt x="27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0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5"/>
                    <a:pt x="37" y="7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2"/>
                    <a:pt x="33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0" y="1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929"/>
            <p:cNvSpPr>
              <a:spLocks noEditPoints="1"/>
            </p:cNvSpPr>
            <p:nvPr/>
          </p:nvSpPr>
          <p:spPr bwMode="auto">
            <a:xfrm>
              <a:off x="3779839" y="6210301"/>
              <a:ext cx="71438" cy="38100"/>
            </a:xfrm>
            <a:custGeom>
              <a:avLst/>
              <a:gdLst>
                <a:gd name="T0" fmla="*/ 31 w 41"/>
                <a:gd name="T1" fmla="*/ 22 h 22"/>
                <a:gd name="T2" fmla="*/ 31 w 41"/>
                <a:gd name="T3" fmla="*/ 22 h 22"/>
                <a:gd name="T4" fmla="*/ 31 w 41"/>
                <a:gd name="T5" fmla="*/ 22 h 22"/>
                <a:gd name="T6" fmla="*/ 30 w 41"/>
                <a:gd name="T7" fmla="*/ 22 h 22"/>
                <a:gd name="T8" fmla="*/ 31 w 41"/>
                <a:gd name="T9" fmla="*/ 22 h 22"/>
                <a:gd name="T10" fmla="*/ 30 w 41"/>
                <a:gd name="T11" fmla="*/ 22 h 22"/>
                <a:gd name="T12" fmla="*/ 12 w 41"/>
                <a:gd name="T13" fmla="*/ 22 h 22"/>
                <a:gd name="T14" fmla="*/ 11 w 41"/>
                <a:gd name="T15" fmla="*/ 22 h 22"/>
                <a:gd name="T16" fmla="*/ 0 w 41"/>
                <a:gd name="T17" fmla="*/ 15 h 22"/>
                <a:gd name="T18" fmla="*/ 0 w 41"/>
                <a:gd name="T19" fmla="*/ 12 h 22"/>
                <a:gd name="T20" fmla="*/ 6 w 41"/>
                <a:gd name="T21" fmla="*/ 10 h 22"/>
                <a:gd name="T22" fmla="*/ 8 w 41"/>
                <a:gd name="T23" fmla="*/ 11 h 22"/>
                <a:gd name="T24" fmla="*/ 8 w 41"/>
                <a:gd name="T25" fmla="*/ 11 h 22"/>
                <a:gd name="T26" fmla="*/ 8 w 41"/>
                <a:gd name="T27" fmla="*/ 12 h 22"/>
                <a:gd name="T28" fmla="*/ 12 w 41"/>
                <a:gd name="T29" fmla="*/ 14 h 22"/>
                <a:gd name="T30" fmla="*/ 12 w 41"/>
                <a:gd name="T31" fmla="*/ 14 h 22"/>
                <a:gd name="T32" fmla="*/ 12 w 41"/>
                <a:gd name="T33" fmla="*/ 14 h 22"/>
                <a:gd name="T34" fmla="*/ 12 w 41"/>
                <a:gd name="T35" fmla="*/ 14 h 22"/>
                <a:gd name="T36" fmla="*/ 15 w 41"/>
                <a:gd name="T37" fmla="*/ 12 h 22"/>
                <a:gd name="T38" fmla="*/ 20 w 41"/>
                <a:gd name="T39" fmla="*/ 0 h 22"/>
                <a:gd name="T40" fmla="*/ 24 w 41"/>
                <a:gd name="T41" fmla="*/ 8 h 22"/>
                <a:gd name="T42" fmla="*/ 25 w 41"/>
                <a:gd name="T43" fmla="*/ 8 h 22"/>
                <a:gd name="T44" fmla="*/ 25 w 41"/>
                <a:gd name="T45" fmla="*/ 9 h 22"/>
                <a:gd name="T46" fmla="*/ 31 w 41"/>
                <a:gd name="T47" fmla="*/ 14 h 22"/>
                <a:gd name="T48" fmla="*/ 31 w 41"/>
                <a:gd name="T49" fmla="*/ 14 h 22"/>
                <a:gd name="T50" fmla="*/ 32 w 41"/>
                <a:gd name="T51" fmla="*/ 13 h 22"/>
                <a:gd name="T52" fmla="*/ 33 w 41"/>
                <a:gd name="T53" fmla="*/ 9 h 22"/>
                <a:gd name="T54" fmla="*/ 33 w 41"/>
                <a:gd name="T55" fmla="*/ 8 h 22"/>
                <a:gd name="T56" fmla="*/ 35 w 41"/>
                <a:gd name="T57" fmla="*/ 7 h 22"/>
                <a:gd name="T58" fmla="*/ 41 w 41"/>
                <a:gd name="T59" fmla="*/ 9 h 22"/>
                <a:gd name="T60" fmla="*/ 40 w 41"/>
                <a:gd name="T61" fmla="*/ 15 h 22"/>
                <a:gd name="T62" fmla="*/ 33 w 41"/>
                <a:gd name="T63" fmla="*/ 22 h 22"/>
                <a:gd name="T64" fmla="*/ 6 w 41"/>
                <a:gd name="T65" fmla="*/ 15 h 22"/>
                <a:gd name="T66" fmla="*/ 6 w 41"/>
                <a:gd name="T67" fmla="*/ 15 h 22"/>
                <a:gd name="T68" fmla="*/ 21 w 41"/>
                <a:gd name="T69" fmla="*/ 10 h 22"/>
                <a:gd name="T70" fmla="*/ 16 w 41"/>
                <a:gd name="T71" fmla="*/ 17 h 22"/>
                <a:gd name="T72" fmla="*/ 19 w 41"/>
                <a:gd name="T73" fmla="*/ 13 h 22"/>
                <a:gd name="T74" fmla="*/ 26 w 41"/>
                <a:gd name="T75" fmla="*/ 17 h 22"/>
                <a:gd name="T76" fmla="*/ 24 w 41"/>
                <a:gd name="T77" fmla="*/ 14 h 22"/>
                <a:gd name="T78" fmla="*/ 21 w 41"/>
                <a:gd name="T79" fmla="*/ 11 h 22"/>
                <a:gd name="T80" fmla="*/ 36 w 41"/>
                <a:gd name="T81" fmla="*/ 14 h 22"/>
                <a:gd name="T82" fmla="*/ 37 w 41"/>
                <a:gd name="T83" fmla="*/ 11 h 22"/>
                <a:gd name="T84" fmla="*/ 31 w 41"/>
                <a:gd name="T8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22">
                  <a:moveTo>
                    <a:pt x="31" y="22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6" y="22"/>
                    <a:pt x="23" y="20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20"/>
                    <a:pt x="16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2" y="18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4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0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3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1" y="15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1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1" y="12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8"/>
                    <a:pt x="37" y="21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9" y="18"/>
                  </a:moveTo>
                  <a:cubicBezTo>
                    <a:pt x="8" y="17"/>
                    <a:pt x="6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7" y="17"/>
                    <a:pt x="9" y="18"/>
                  </a:cubicBezTo>
                  <a:close/>
                  <a:moveTo>
                    <a:pt x="21" y="10"/>
                  </a:moveTo>
                  <a:cubicBezTo>
                    <a:pt x="21" y="10"/>
                    <a:pt x="20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7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8" y="14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5" y="16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2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lose/>
                  <a:moveTo>
                    <a:pt x="36" y="14"/>
                  </a:moveTo>
                  <a:cubicBezTo>
                    <a:pt x="36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2"/>
                    <a:pt x="36" y="13"/>
                    <a:pt x="36" y="14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930"/>
            <p:cNvSpPr/>
            <p:nvPr/>
          </p:nvSpPr>
          <p:spPr bwMode="auto">
            <a:xfrm>
              <a:off x="3790952" y="6242051"/>
              <a:ext cx="49213" cy="171450"/>
            </a:xfrm>
            <a:custGeom>
              <a:avLst/>
              <a:gdLst>
                <a:gd name="T0" fmla="*/ 0 w 31"/>
                <a:gd name="T1" fmla="*/ 83 h 108"/>
                <a:gd name="T2" fmla="*/ 9 w 31"/>
                <a:gd name="T3" fmla="*/ 0 h 108"/>
                <a:gd name="T4" fmla="*/ 13 w 31"/>
                <a:gd name="T5" fmla="*/ 1 h 108"/>
                <a:gd name="T6" fmla="*/ 5 w 31"/>
                <a:gd name="T7" fmla="*/ 83 h 108"/>
                <a:gd name="T8" fmla="*/ 16 w 31"/>
                <a:gd name="T9" fmla="*/ 101 h 108"/>
                <a:gd name="T10" fmla="*/ 27 w 31"/>
                <a:gd name="T11" fmla="*/ 83 h 108"/>
                <a:gd name="T12" fmla="*/ 21 w 31"/>
                <a:gd name="T13" fmla="*/ 0 h 108"/>
                <a:gd name="T14" fmla="*/ 26 w 31"/>
                <a:gd name="T15" fmla="*/ 0 h 108"/>
                <a:gd name="T16" fmla="*/ 31 w 31"/>
                <a:gd name="T17" fmla="*/ 84 h 108"/>
                <a:gd name="T18" fmla="*/ 16 w 31"/>
                <a:gd name="T19" fmla="*/ 108 h 108"/>
                <a:gd name="T20" fmla="*/ 0 w 31"/>
                <a:gd name="T21" fmla="*/ 83 h 108"/>
                <a:gd name="T22" fmla="*/ 0 w 31"/>
                <a:gd name="T23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08">
                  <a:moveTo>
                    <a:pt x="0" y="83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5" y="83"/>
                  </a:lnTo>
                  <a:lnTo>
                    <a:pt x="16" y="101"/>
                  </a:lnTo>
                  <a:lnTo>
                    <a:pt x="27" y="8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84"/>
                  </a:lnTo>
                  <a:lnTo>
                    <a:pt x="16" y="108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931"/>
            <p:cNvSpPr>
              <a:spLocks noEditPoints="1"/>
            </p:cNvSpPr>
            <p:nvPr/>
          </p:nvSpPr>
          <p:spPr bwMode="auto">
            <a:xfrm>
              <a:off x="3787777" y="6238876"/>
              <a:ext cx="55563" cy="182563"/>
            </a:xfrm>
            <a:custGeom>
              <a:avLst/>
              <a:gdLst>
                <a:gd name="T0" fmla="*/ 0 w 35"/>
                <a:gd name="T1" fmla="*/ 86 h 115"/>
                <a:gd name="T2" fmla="*/ 2 w 35"/>
                <a:gd name="T3" fmla="*/ 85 h 115"/>
                <a:gd name="T4" fmla="*/ 4 w 35"/>
                <a:gd name="T5" fmla="*/ 86 h 115"/>
                <a:gd name="T6" fmla="*/ 2 w 35"/>
                <a:gd name="T7" fmla="*/ 85 h 115"/>
                <a:gd name="T8" fmla="*/ 0 w 35"/>
                <a:gd name="T9" fmla="*/ 86 h 115"/>
                <a:gd name="T10" fmla="*/ 0 w 35"/>
                <a:gd name="T11" fmla="*/ 86 h 115"/>
                <a:gd name="T12" fmla="*/ 9 w 35"/>
                <a:gd name="T13" fmla="*/ 0 h 115"/>
                <a:gd name="T14" fmla="*/ 18 w 35"/>
                <a:gd name="T15" fmla="*/ 1 h 115"/>
                <a:gd name="T16" fmla="*/ 9 w 35"/>
                <a:gd name="T17" fmla="*/ 84 h 115"/>
                <a:gd name="T18" fmla="*/ 18 w 35"/>
                <a:gd name="T19" fmla="*/ 98 h 115"/>
                <a:gd name="T20" fmla="*/ 26 w 35"/>
                <a:gd name="T21" fmla="*/ 84 h 115"/>
                <a:gd name="T22" fmla="*/ 21 w 35"/>
                <a:gd name="T23" fmla="*/ 0 h 115"/>
                <a:gd name="T24" fmla="*/ 30 w 35"/>
                <a:gd name="T25" fmla="*/ 0 h 115"/>
                <a:gd name="T26" fmla="*/ 35 w 35"/>
                <a:gd name="T27" fmla="*/ 86 h 115"/>
                <a:gd name="T28" fmla="*/ 18 w 35"/>
                <a:gd name="T29" fmla="*/ 115 h 115"/>
                <a:gd name="T30" fmla="*/ 0 w 35"/>
                <a:gd name="T31" fmla="*/ 86 h 115"/>
                <a:gd name="T32" fmla="*/ 0 w 35"/>
                <a:gd name="T33" fmla="*/ 86 h 115"/>
                <a:gd name="T34" fmla="*/ 18 w 35"/>
                <a:gd name="T35" fmla="*/ 107 h 115"/>
                <a:gd name="T36" fmla="*/ 4 w 35"/>
                <a:gd name="T37" fmla="*/ 85 h 115"/>
                <a:gd name="T38" fmla="*/ 4 w 35"/>
                <a:gd name="T39" fmla="*/ 85 h 115"/>
                <a:gd name="T40" fmla="*/ 18 w 35"/>
                <a:gd name="T41" fmla="*/ 107 h 115"/>
                <a:gd name="T42" fmla="*/ 18 w 35"/>
                <a:gd name="T43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15">
                  <a:moveTo>
                    <a:pt x="0" y="86"/>
                  </a:moveTo>
                  <a:lnTo>
                    <a:pt x="2" y="85"/>
                  </a:lnTo>
                  <a:lnTo>
                    <a:pt x="4" y="86"/>
                  </a:lnTo>
                  <a:lnTo>
                    <a:pt x="2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9" y="0"/>
                  </a:lnTo>
                  <a:lnTo>
                    <a:pt x="18" y="1"/>
                  </a:lnTo>
                  <a:lnTo>
                    <a:pt x="9" y="84"/>
                  </a:lnTo>
                  <a:lnTo>
                    <a:pt x="18" y="98"/>
                  </a:lnTo>
                  <a:lnTo>
                    <a:pt x="26" y="84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5" y="86"/>
                  </a:lnTo>
                  <a:lnTo>
                    <a:pt x="18" y="115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8" y="107"/>
                  </a:moveTo>
                  <a:lnTo>
                    <a:pt x="4" y="85"/>
                  </a:lnTo>
                  <a:lnTo>
                    <a:pt x="4" y="85"/>
                  </a:lnTo>
                  <a:lnTo>
                    <a:pt x="18" y="107"/>
                  </a:lnTo>
                  <a:lnTo>
                    <a:pt x="1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32"/>
            <p:cNvSpPr>
              <a:spLocks noEditPoints="1"/>
            </p:cNvSpPr>
            <p:nvPr/>
          </p:nvSpPr>
          <p:spPr bwMode="auto">
            <a:xfrm>
              <a:off x="3732214" y="6223001"/>
              <a:ext cx="149225" cy="284163"/>
            </a:xfrm>
            <a:custGeom>
              <a:avLst/>
              <a:gdLst>
                <a:gd name="T0" fmla="*/ 12 w 86"/>
                <a:gd name="T1" fmla="*/ 131 h 163"/>
                <a:gd name="T2" fmla="*/ 0 w 86"/>
                <a:gd name="T3" fmla="*/ 66 h 163"/>
                <a:gd name="T4" fmla="*/ 0 w 86"/>
                <a:gd name="T5" fmla="*/ 66 h 163"/>
                <a:gd name="T6" fmla="*/ 15 w 86"/>
                <a:gd name="T7" fmla="*/ 15 h 163"/>
                <a:gd name="T8" fmla="*/ 15 w 86"/>
                <a:gd name="T9" fmla="*/ 15 h 163"/>
                <a:gd name="T10" fmla="*/ 48 w 86"/>
                <a:gd name="T11" fmla="*/ 0 h 163"/>
                <a:gd name="T12" fmla="*/ 48 w 86"/>
                <a:gd name="T13" fmla="*/ 0 h 163"/>
                <a:gd name="T14" fmla="*/ 75 w 86"/>
                <a:gd name="T15" fmla="*/ 14 h 163"/>
                <a:gd name="T16" fmla="*/ 75 w 86"/>
                <a:gd name="T17" fmla="*/ 14 h 163"/>
                <a:gd name="T18" fmla="*/ 86 w 86"/>
                <a:gd name="T19" fmla="*/ 62 h 163"/>
                <a:gd name="T20" fmla="*/ 86 w 86"/>
                <a:gd name="T21" fmla="*/ 62 h 163"/>
                <a:gd name="T22" fmla="*/ 73 w 86"/>
                <a:gd name="T23" fmla="*/ 130 h 163"/>
                <a:gd name="T24" fmla="*/ 73 w 86"/>
                <a:gd name="T25" fmla="*/ 130 h 163"/>
                <a:gd name="T26" fmla="*/ 43 w 86"/>
                <a:gd name="T27" fmla="*/ 163 h 163"/>
                <a:gd name="T28" fmla="*/ 43 w 86"/>
                <a:gd name="T29" fmla="*/ 163 h 163"/>
                <a:gd name="T30" fmla="*/ 12 w 86"/>
                <a:gd name="T31" fmla="*/ 131 h 163"/>
                <a:gd name="T32" fmla="*/ 69 w 86"/>
                <a:gd name="T33" fmla="*/ 128 h 163"/>
                <a:gd name="T34" fmla="*/ 82 w 86"/>
                <a:gd name="T35" fmla="*/ 62 h 163"/>
                <a:gd name="T36" fmla="*/ 82 w 86"/>
                <a:gd name="T37" fmla="*/ 62 h 163"/>
                <a:gd name="T38" fmla="*/ 48 w 86"/>
                <a:gd name="T39" fmla="*/ 4 h 163"/>
                <a:gd name="T40" fmla="*/ 48 w 86"/>
                <a:gd name="T41" fmla="*/ 4 h 163"/>
                <a:gd name="T42" fmla="*/ 4 w 86"/>
                <a:gd name="T43" fmla="*/ 66 h 163"/>
                <a:gd name="T44" fmla="*/ 4 w 86"/>
                <a:gd name="T45" fmla="*/ 66 h 163"/>
                <a:gd name="T46" fmla="*/ 16 w 86"/>
                <a:gd name="T47" fmla="*/ 130 h 163"/>
                <a:gd name="T48" fmla="*/ 16 w 86"/>
                <a:gd name="T49" fmla="*/ 130 h 163"/>
                <a:gd name="T50" fmla="*/ 43 w 86"/>
                <a:gd name="T51" fmla="*/ 159 h 163"/>
                <a:gd name="T52" fmla="*/ 43 w 86"/>
                <a:gd name="T53" fmla="*/ 159 h 163"/>
                <a:gd name="T54" fmla="*/ 69 w 86"/>
                <a:gd name="T55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63">
                  <a:moveTo>
                    <a:pt x="12" y="131"/>
                  </a:moveTo>
                  <a:cubicBezTo>
                    <a:pt x="5" y="113"/>
                    <a:pt x="0" y="8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3"/>
                    <a:pt x="6" y="2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5" y="5"/>
                    <a:pt x="37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9" y="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82" y="24"/>
                    <a:pt x="86" y="39"/>
                    <a:pt x="86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86"/>
                    <a:pt x="81" y="110"/>
                    <a:pt x="73" y="130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65" y="149"/>
                    <a:pt x="55" y="163"/>
                    <a:pt x="43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30" y="163"/>
                    <a:pt x="20" y="150"/>
                    <a:pt x="12" y="131"/>
                  </a:cubicBezTo>
                  <a:close/>
                  <a:moveTo>
                    <a:pt x="69" y="128"/>
                  </a:moveTo>
                  <a:cubicBezTo>
                    <a:pt x="77" y="109"/>
                    <a:pt x="82" y="85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17"/>
                    <a:pt x="6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28" y="4"/>
                    <a:pt x="4" y="21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88"/>
                    <a:pt x="9" y="112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24" y="148"/>
                    <a:pt x="34" y="159"/>
                    <a:pt x="43" y="15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51" y="159"/>
                    <a:pt x="62" y="147"/>
                    <a:pt x="6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933"/>
            <p:cNvSpPr>
              <a:spLocks noEditPoints="1"/>
            </p:cNvSpPr>
            <p:nvPr/>
          </p:nvSpPr>
          <p:spPr bwMode="auto">
            <a:xfrm>
              <a:off x="3727452" y="6218238"/>
              <a:ext cx="158750" cy="292100"/>
            </a:xfrm>
            <a:custGeom>
              <a:avLst/>
              <a:gdLst>
                <a:gd name="T0" fmla="*/ 15 w 91"/>
                <a:gd name="T1" fmla="*/ 133 h 167"/>
                <a:gd name="T2" fmla="*/ 1 w 91"/>
                <a:gd name="T3" fmla="*/ 68 h 167"/>
                <a:gd name="T4" fmla="*/ 0 w 91"/>
                <a:gd name="T5" fmla="*/ 68 h 167"/>
                <a:gd name="T6" fmla="*/ 17 w 91"/>
                <a:gd name="T7" fmla="*/ 16 h 167"/>
                <a:gd name="T8" fmla="*/ 51 w 91"/>
                <a:gd name="T9" fmla="*/ 0 h 167"/>
                <a:gd name="T10" fmla="*/ 51 w 91"/>
                <a:gd name="T11" fmla="*/ 0 h 167"/>
                <a:gd name="T12" fmla="*/ 51 w 91"/>
                <a:gd name="T13" fmla="*/ 0 h 167"/>
                <a:gd name="T14" fmla="*/ 80 w 91"/>
                <a:gd name="T15" fmla="*/ 15 h 167"/>
                <a:gd name="T16" fmla="*/ 91 w 91"/>
                <a:gd name="T17" fmla="*/ 64 h 167"/>
                <a:gd name="T18" fmla="*/ 78 w 91"/>
                <a:gd name="T19" fmla="*/ 132 h 167"/>
                <a:gd name="T20" fmla="*/ 45 w 91"/>
                <a:gd name="T21" fmla="*/ 167 h 167"/>
                <a:gd name="T22" fmla="*/ 14 w 91"/>
                <a:gd name="T23" fmla="*/ 134 h 167"/>
                <a:gd name="T24" fmla="*/ 46 w 91"/>
                <a:gd name="T25" fmla="*/ 163 h 167"/>
                <a:gd name="T26" fmla="*/ 45 w 91"/>
                <a:gd name="T27" fmla="*/ 163 h 167"/>
                <a:gd name="T28" fmla="*/ 45 w 91"/>
                <a:gd name="T29" fmla="*/ 163 h 167"/>
                <a:gd name="T30" fmla="*/ 45 w 91"/>
                <a:gd name="T31" fmla="*/ 163 h 167"/>
                <a:gd name="T32" fmla="*/ 17 w 91"/>
                <a:gd name="T33" fmla="*/ 133 h 167"/>
                <a:gd name="T34" fmla="*/ 5 w 91"/>
                <a:gd name="T35" fmla="*/ 71 h 167"/>
                <a:gd name="T36" fmla="*/ 17 w 91"/>
                <a:gd name="T37" fmla="*/ 133 h 167"/>
                <a:gd name="T38" fmla="*/ 17 w 91"/>
                <a:gd name="T39" fmla="*/ 133 h 167"/>
                <a:gd name="T40" fmla="*/ 47 w 91"/>
                <a:gd name="T41" fmla="*/ 163 h 167"/>
                <a:gd name="T42" fmla="*/ 47 w 91"/>
                <a:gd name="T43" fmla="*/ 163 h 167"/>
                <a:gd name="T44" fmla="*/ 48 w 91"/>
                <a:gd name="T45" fmla="*/ 163 h 167"/>
                <a:gd name="T46" fmla="*/ 74 w 91"/>
                <a:gd name="T47" fmla="*/ 131 h 167"/>
                <a:gd name="T48" fmla="*/ 79 w 91"/>
                <a:gd name="T49" fmla="*/ 115 h 167"/>
                <a:gd name="T50" fmla="*/ 74 w 91"/>
                <a:gd name="T51" fmla="*/ 131 h 167"/>
                <a:gd name="T52" fmla="*/ 48 w 91"/>
                <a:gd name="T53" fmla="*/ 163 h 167"/>
                <a:gd name="T54" fmla="*/ 46 w 91"/>
                <a:gd name="T55" fmla="*/ 159 h 167"/>
                <a:gd name="T56" fmla="*/ 70 w 91"/>
                <a:gd name="T57" fmla="*/ 129 h 167"/>
                <a:gd name="T58" fmla="*/ 72 w 91"/>
                <a:gd name="T59" fmla="*/ 130 h 167"/>
                <a:gd name="T60" fmla="*/ 83 w 91"/>
                <a:gd name="T61" fmla="*/ 64 h 167"/>
                <a:gd name="T62" fmla="*/ 83 w 91"/>
                <a:gd name="T63" fmla="*/ 64 h 167"/>
                <a:gd name="T64" fmla="*/ 83 w 91"/>
                <a:gd name="T65" fmla="*/ 64 h 167"/>
                <a:gd name="T66" fmla="*/ 83 w 91"/>
                <a:gd name="T67" fmla="*/ 64 h 167"/>
                <a:gd name="T68" fmla="*/ 83 w 91"/>
                <a:gd name="T69" fmla="*/ 64 h 167"/>
                <a:gd name="T70" fmla="*/ 51 w 91"/>
                <a:gd name="T71" fmla="*/ 8 h 167"/>
                <a:gd name="T72" fmla="*/ 8 w 91"/>
                <a:gd name="T73" fmla="*/ 68 h 167"/>
                <a:gd name="T74" fmla="*/ 21 w 91"/>
                <a:gd name="T75" fmla="*/ 131 h 167"/>
                <a:gd name="T76" fmla="*/ 45 w 91"/>
                <a:gd name="T77" fmla="*/ 159 h 167"/>
                <a:gd name="T78" fmla="*/ 45 w 91"/>
                <a:gd name="T79" fmla="*/ 159 h 167"/>
                <a:gd name="T80" fmla="*/ 46 w 91"/>
                <a:gd name="T81" fmla="*/ 159 h 167"/>
                <a:gd name="T82" fmla="*/ 5 w 91"/>
                <a:gd name="T83" fmla="*/ 70 h 167"/>
                <a:gd name="T84" fmla="*/ 5 w 91"/>
                <a:gd name="T85" fmla="*/ 71 h 167"/>
                <a:gd name="T86" fmla="*/ 5 w 91"/>
                <a:gd name="T87" fmla="*/ 69 h 167"/>
                <a:gd name="T88" fmla="*/ 5 w 91"/>
                <a:gd name="T89" fmla="*/ 70 h 167"/>
                <a:gd name="T90" fmla="*/ 5 w 91"/>
                <a:gd name="T91" fmla="*/ 68 h 167"/>
                <a:gd name="T92" fmla="*/ 5 w 91"/>
                <a:gd name="T93" fmla="*/ 69 h 167"/>
                <a:gd name="T94" fmla="*/ 5 w 91"/>
                <a:gd name="T95" fmla="*/ 68 h 167"/>
                <a:gd name="T96" fmla="*/ 5 w 91"/>
                <a:gd name="T97" fmla="*/ 68 h 167"/>
                <a:gd name="T98" fmla="*/ 5 w 91"/>
                <a:gd name="T99" fmla="*/ 68 h 167"/>
                <a:gd name="T100" fmla="*/ 50 w 91"/>
                <a:gd name="T101" fmla="*/ 4 h 167"/>
                <a:gd name="T102" fmla="*/ 50 w 91"/>
                <a:gd name="T103" fmla="*/ 4 h 167"/>
                <a:gd name="T104" fmla="*/ 20 w 91"/>
                <a:gd name="T105" fmla="*/ 19 h 167"/>
                <a:gd name="T106" fmla="*/ 5 w 91"/>
                <a:gd name="T107" fmla="*/ 68 h 167"/>
                <a:gd name="T108" fmla="*/ 5 w 91"/>
                <a:gd name="T109" fmla="*/ 68 h 167"/>
                <a:gd name="T110" fmla="*/ 76 w 91"/>
                <a:gd name="T111" fmla="*/ 16 h 167"/>
                <a:gd name="T112" fmla="*/ 76 w 91"/>
                <a:gd name="T113" fmla="*/ 17 h 167"/>
                <a:gd name="T114" fmla="*/ 51 w 91"/>
                <a:gd name="T115" fmla="*/ 4 h 167"/>
                <a:gd name="T116" fmla="*/ 51 w 91"/>
                <a:gd name="T117" fmla="*/ 4 h 167"/>
                <a:gd name="T118" fmla="*/ 76 w 91"/>
                <a:gd name="T119" fmla="*/ 1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67">
                  <a:moveTo>
                    <a:pt x="14" y="134"/>
                  </a:moveTo>
                  <a:cubicBezTo>
                    <a:pt x="15" y="133"/>
                    <a:pt x="15" y="133"/>
                    <a:pt x="15" y="133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6" y="115"/>
                    <a:pt x="1" y="91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4"/>
                    <a:pt x="7" y="27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7" y="5"/>
                    <a:pt x="3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3" y="4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7" y="25"/>
                    <a:pt x="91" y="41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88"/>
                    <a:pt x="86" y="113"/>
                    <a:pt x="78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0" y="152"/>
                    <a:pt x="59" y="166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2" y="167"/>
                    <a:pt x="21" y="153"/>
                    <a:pt x="14" y="134"/>
                  </a:cubicBezTo>
                  <a:close/>
                  <a:moveTo>
                    <a:pt x="45" y="163"/>
                  </a:moveTo>
                  <a:cubicBezTo>
                    <a:pt x="46" y="163"/>
                    <a:pt x="46" y="163"/>
                    <a:pt x="46" y="163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3"/>
                    <a:pt x="45" y="163"/>
                    <a:pt x="45" y="163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5" y="163"/>
                    <a:pt x="45" y="163"/>
                    <a:pt x="45" y="163"/>
                  </a:cubicBezTo>
                  <a:close/>
                  <a:moveTo>
                    <a:pt x="45" y="163"/>
                  </a:moveTo>
                  <a:cubicBezTo>
                    <a:pt x="35" y="163"/>
                    <a:pt x="25" y="150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0" y="115"/>
                    <a:pt x="5" y="93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93"/>
                    <a:pt x="10" y="115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5" y="150"/>
                    <a:pt x="35" y="163"/>
                    <a:pt x="45" y="163"/>
                  </a:cubicBezTo>
                  <a:close/>
                  <a:moveTo>
                    <a:pt x="47" y="163"/>
                  </a:moveTo>
                  <a:cubicBezTo>
                    <a:pt x="47" y="163"/>
                    <a:pt x="47" y="163"/>
                    <a:pt x="47" y="163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7" y="163"/>
                    <a:pt x="47" y="163"/>
                    <a:pt x="47" y="163"/>
                  </a:cubicBezTo>
                  <a:close/>
                  <a:moveTo>
                    <a:pt x="48" y="163"/>
                  </a:moveTo>
                  <a:cubicBezTo>
                    <a:pt x="57" y="161"/>
                    <a:pt x="67" y="149"/>
                    <a:pt x="74" y="13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6" y="126"/>
                    <a:pt x="78" y="121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8" y="121"/>
                    <a:pt x="76" y="126"/>
                    <a:pt x="74" y="13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67" y="149"/>
                    <a:pt x="57" y="161"/>
                    <a:pt x="48" y="163"/>
                  </a:cubicBezTo>
                  <a:close/>
                  <a:moveTo>
                    <a:pt x="46" y="159"/>
                  </a:move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2" y="159"/>
                    <a:pt x="63" y="148"/>
                    <a:pt x="70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8" y="111"/>
                    <a:pt x="83" y="87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2" y="19"/>
                    <a:pt x="69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32" y="8"/>
                    <a:pt x="9" y="23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90"/>
                    <a:pt x="13" y="113"/>
                    <a:pt x="21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28" y="149"/>
                    <a:pt x="38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6" y="159"/>
                  </a:cubicBezTo>
                  <a:close/>
                  <a:moveTo>
                    <a:pt x="5" y="71"/>
                  </a:moveTo>
                  <a:cubicBezTo>
                    <a:pt x="5" y="71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1"/>
                    <a:pt x="5" y="71"/>
                  </a:cubicBezTo>
                  <a:close/>
                  <a:moveTo>
                    <a:pt x="5" y="70"/>
                  </a:move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70"/>
                    <a:pt x="5" y="70"/>
                  </a:cubicBezTo>
                  <a:close/>
                  <a:moveTo>
                    <a:pt x="5" y="69"/>
                  </a:moveTo>
                  <a:cubicBezTo>
                    <a:pt x="5" y="69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9"/>
                    <a:pt x="5" y="69"/>
                  </a:cubicBezTo>
                  <a:close/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22"/>
                    <a:pt x="3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0" y="4"/>
                    <a:pt x="29" y="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1" y="29"/>
                    <a:pt x="5" y="45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5" y="68"/>
                    <a:pt x="5" y="68"/>
                    <a:pt x="5" y="68"/>
                  </a:cubicBezTo>
                  <a:close/>
                  <a:moveTo>
                    <a:pt x="76" y="17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7"/>
                  </a:cubicBezTo>
                  <a:close/>
                  <a:moveTo>
                    <a:pt x="76" y="16"/>
                  </a:moveTo>
                  <a:cubicBezTo>
                    <a:pt x="70" y="7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1" y="4"/>
                    <a:pt x="70" y="7"/>
                    <a:pt x="7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934"/>
            <p:cNvSpPr/>
            <p:nvPr/>
          </p:nvSpPr>
          <p:spPr bwMode="auto">
            <a:xfrm>
              <a:off x="3684589" y="6240463"/>
              <a:ext cx="87313" cy="236538"/>
            </a:xfrm>
            <a:custGeom>
              <a:avLst/>
              <a:gdLst>
                <a:gd name="T0" fmla="*/ 36 w 50"/>
                <a:gd name="T1" fmla="*/ 136 h 136"/>
                <a:gd name="T2" fmla="*/ 37 w 50"/>
                <a:gd name="T3" fmla="*/ 132 h 136"/>
                <a:gd name="T4" fmla="*/ 39 w 50"/>
                <a:gd name="T5" fmla="*/ 132 h 136"/>
                <a:gd name="T6" fmla="*/ 39 w 50"/>
                <a:gd name="T7" fmla="*/ 132 h 136"/>
                <a:gd name="T8" fmla="*/ 40 w 50"/>
                <a:gd name="T9" fmla="*/ 132 h 136"/>
                <a:gd name="T10" fmla="*/ 40 w 50"/>
                <a:gd name="T11" fmla="*/ 132 h 136"/>
                <a:gd name="T12" fmla="*/ 40 w 50"/>
                <a:gd name="T13" fmla="*/ 131 h 136"/>
                <a:gd name="T14" fmla="*/ 40 w 50"/>
                <a:gd name="T15" fmla="*/ 131 h 136"/>
                <a:gd name="T16" fmla="*/ 41 w 50"/>
                <a:gd name="T17" fmla="*/ 130 h 136"/>
                <a:gd name="T18" fmla="*/ 41 w 50"/>
                <a:gd name="T19" fmla="*/ 130 h 136"/>
                <a:gd name="T20" fmla="*/ 42 w 50"/>
                <a:gd name="T21" fmla="*/ 128 h 136"/>
                <a:gd name="T22" fmla="*/ 42 w 50"/>
                <a:gd name="T23" fmla="*/ 128 h 136"/>
                <a:gd name="T24" fmla="*/ 1 w 50"/>
                <a:gd name="T25" fmla="*/ 90 h 136"/>
                <a:gd name="T26" fmla="*/ 1 w 50"/>
                <a:gd name="T27" fmla="*/ 90 h 136"/>
                <a:gd name="T28" fmla="*/ 0 w 50"/>
                <a:gd name="T29" fmla="*/ 88 h 136"/>
                <a:gd name="T30" fmla="*/ 0 w 50"/>
                <a:gd name="T31" fmla="*/ 88 h 136"/>
                <a:gd name="T32" fmla="*/ 19 w 50"/>
                <a:gd name="T33" fmla="*/ 46 h 136"/>
                <a:gd name="T34" fmla="*/ 19 w 50"/>
                <a:gd name="T35" fmla="*/ 46 h 136"/>
                <a:gd name="T36" fmla="*/ 45 w 50"/>
                <a:gd name="T37" fmla="*/ 4 h 136"/>
                <a:gd name="T38" fmla="*/ 45 w 50"/>
                <a:gd name="T39" fmla="*/ 4 h 136"/>
                <a:gd name="T40" fmla="*/ 48 w 50"/>
                <a:gd name="T41" fmla="*/ 0 h 136"/>
                <a:gd name="T42" fmla="*/ 48 w 50"/>
                <a:gd name="T43" fmla="*/ 0 h 136"/>
                <a:gd name="T44" fmla="*/ 48 w 50"/>
                <a:gd name="T45" fmla="*/ 0 h 136"/>
                <a:gd name="T46" fmla="*/ 50 w 50"/>
                <a:gd name="T47" fmla="*/ 3 h 136"/>
                <a:gd name="T48" fmla="*/ 50 w 50"/>
                <a:gd name="T49" fmla="*/ 3 h 136"/>
                <a:gd name="T50" fmla="*/ 50 w 50"/>
                <a:gd name="T51" fmla="*/ 4 h 136"/>
                <a:gd name="T52" fmla="*/ 50 w 50"/>
                <a:gd name="T53" fmla="*/ 4 h 136"/>
                <a:gd name="T54" fmla="*/ 48 w 50"/>
                <a:gd name="T55" fmla="*/ 6 h 136"/>
                <a:gd name="T56" fmla="*/ 48 w 50"/>
                <a:gd name="T57" fmla="*/ 6 h 136"/>
                <a:gd name="T58" fmla="*/ 43 w 50"/>
                <a:gd name="T59" fmla="*/ 14 h 136"/>
                <a:gd name="T60" fmla="*/ 43 w 50"/>
                <a:gd name="T61" fmla="*/ 14 h 136"/>
                <a:gd name="T62" fmla="*/ 27 w 50"/>
                <a:gd name="T63" fmla="*/ 40 h 136"/>
                <a:gd name="T64" fmla="*/ 27 w 50"/>
                <a:gd name="T65" fmla="*/ 40 h 136"/>
                <a:gd name="T66" fmla="*/ 4 w 50"/>
                <a:gd name="T67" fmla="*/ 88 h 136"/>
                <a:gd name="T68" fmla="*/ 4 w 50"/>
                <a:gd name="T69" fmla="*/ 88 h 136"/>
                <a:gd name="T70" fmla="*/ 4 w 50"/>
                <a:gd name="T71" fmla="*/ 88 h 136"/>
                <a:gd name="T72" fmla="*/ 4 w 50"/>
                <a:gd name="T73" fmla="*/ 88 h 136"/>
                <a:gd name="T74" fmla="*/ 27 w 50"/>
                <a:gd name="T75" fmla="*/ 110 h 136"/>
                <a:gd name="T76" fmla="*/ 27 w 50"/>
                <a:gd name="T77" fmla="*/ 110 h 136"/>
                <a:gd name="T78" fmla="*/ 46 w 50"/>
                <a:gd name="T79" fmla="*/ 126 h 136"/>
                <a:gd name="T80" fmla="*/ 46 w 50"/>
                <a:gd name="T81" fmla="*/ 126 h 136"/>
                <a:gd name="T82" fmla="*/ 47 w 50"/>
                <a:gd name="T83" fmla="*/ 127 h 136"/>
                <a:gd name="T84" fmla="*/ 46 w 50"/>
                <a:gd name="T85" fmla="*/ 128 h 136"/>
                <a:gd name="T86" fmla="*/ 45 w 50"/>
                <a:gd name="T87" fmla="*/ 131 h 136"/>
                <a:gd name="T88" fmla="*/ 45 w 50"/>
                <a:gd name="T89" fmla="*/ 131 h 136"/>
                <a:gd name="T90" fmla="*/ 41 w 50"/>
                <a:gd name="T91" fmla="*/ 136 h 136"/>
                <a:gd name="T92" fmla="*/ 41 w 50"/>
                <a:gd name="T93" fmla="*/ 136 h 136"/>
                <a:gd name="T94" fmla="*/ 39 w 50"/>
                <a:gd name="T95" fmla="*/ 136 h 136"/>
                <a:gd name="T96" fmla="*/ 39 w 50"/>
                <a:gd name="T97" fmla="*/ 136 h 136"/>
                <a:gd name="T98" fmla="*/ 36 w 50"/>
                <a:gd name="T9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136">
                  <a:moveTo>
                    <a:pt x="36" y="136"/>
                  </a:moveTo>
                  <a:cubicBezTo>
                    <a:pt x="37" y="132"/>
                    <a:pt x="37" y="132"/>
                    <a:pt x="37" y="132"/>
                  </a:cubicBezTo>
                  <a:cubicBezTo>
                    <a:pt x="37" y="132"/>
                    <a:pt x="38" y="132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1" y="131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29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6" y="123"/>
                    <a:pt x="6" y="9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9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0"/>
                    <a:pt x="9" y="63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9" y="29"/>
                    <a:pt x="40" y="11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2"/>
                    <a:pt x="47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5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8"/>
                    <a:pt x="45" y="11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8" y="21"/>
                    <a:pt x="33" y="31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5" y="60"/>
                    <a:pt x="4" y="82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6" y="92"/>
                    <a:pt x="17" y="102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6" y="119"/>
                    <a:pt x="46" y="126"/>
                    <a:pt x="46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6" y="128"/>
                    <a:pt x="46" y="129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3"/>
                    <a:pt x="44" y="135"/>
                    <a:pt x="41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0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7" y="136"/>
                    <a:pt x="36" y="136"/>
                    <a:pt x="36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935"/>
            <p:cNvSpPr>
              <a:spLocks noEditPoints="1"/>
            </p:cNvSpPr>
            <p:nvPr/>
          </p:nvSpPr>
          <p:spPr bwMode="auto">
            <a:xfrm>
              <a:off x="3681414" y="6230938"/>
              <a:ext cx="96838" cy="249238"/>
            </a:xfrm>
            <a:custGeom>
              <a:avLst/>
              <a:gdLst>
                <a:gd name="T0" fmla="*/ 38 w 55"/>
                <a:gd name="T1" fmla="*/ 141 h 143"/>
                <a:gd name="T2" fmla="*/ 38 w 55"/>
                <a:gd name="T3" fmla="*/ 143 h 143"/>
                <a:gd name="T4" fmla="*/ 37 w 55"/>
                <a:gd name="T5" fmla="*/ 137 h 143"/>
                <a:gd name="T6" fmla="*/ 39 w 55"/>
                <a:gd name="T7" fmla="*/ 135 h 143"/>
                <a:gd name="T8" fmla="*/ 41 w 55"/>
                <a:gd name="T9" fmla="*/ 135 h 143"/>
                <a:gd name="T10" fmla="*/ 41 w 55"/>
                <a:gd name="T11" fmla="*/ 134 h 143"/>
                <a:gd name="T12" fmla="*/ 42 w 55"/>
                <a:gd name="T13" fmla="*/ 134 h 143"/>
                <a:gd name="T14" fmla="*/ 0 w 55"/>
                <a:gd name="T15" fmla="*/ 92 h 143"/>
                <a:gd name="T16" fmla="*/ 19 w 55"/>
                <a:gd name="T17" fmla="*/ 50 h 143"/>
                <a:gd name="T18" fmla="*/ 48 w 55"/>
                <a:gd name="T19" fmla="*/ 3 h 143"/>
                <a:gd name="T20" fmla="*/ 52 w 55"/>
                <a:gd name="T21" fmla="*/ 4 h 143"/>
                <a:gd name="T22" fmla="*/ 55 w 55"/>
                <a:gd name="T23" fmla="*/ 8 h 143"/>
                <a:gd name="T24" fmla="*/ 54 w 55"/>
                <a:gd name="T25" fmla="*/ 10 h 143"/>
                <a:gd name="T26" fmla="*/ 46 w 55"/>
                <a:gd name="T27" fmla="*/ 21 h 143"/>
                <a:gd name="T28" fmla="*/ 30 w 55"/>
                <a:gd name="T29" fmla="*/ 47 h 143"/>
                <a:gd name="T30" fmla="*/ 8 w 55"/>
                <a:gd name="T31" fmla="*/ 92 h 143"/>
                <a:gd name="T32" fmla="*/ 8 w 55"/>
                <a:gd name="T33" fmla="*/ 93 h 143"/>
                <a:gd name="T34" fmla="*/ 8 w 55"/>
                <a:gd name="T35" fmla="*/ 93 h 143"/>
                <a:gd name="T36" fmla="*/ 49 w 55"/>
                <a:gd name="T37" fmla="*/ 129 h 143"/>
                <a:gd name="T38" fmla="*/ 51 w 55"/>
                <a:gd name="T39" fmla="*/ 132 h 143"/>
                <a:gd name="T40" fmla="*/ 50 w 55"/>
                <a:gd name="T41" fmla="*/ 134 h 143"/>
                <a:gd name="T42" fmla="*/ 50 w 55"/>
                <a:gd name="T43" fmla="*/ 135 h 143"/>
                <a:gd name="T44" fmla="*/ 44 w 55"/>
                <a:gd name="T45" fmla="*/ 143 h 143"/>
                <a:gd name="T46" fmla="*/ 44 w 55"/>
                <a:gd name="T47" fmla="*/ 143 h 143"/>
                <a:gd name="T48" fmla="*/ 38 w 55"/>
                <a:gd name="T49" fmla="*/ 143 h 143"/>
                <a:gd name="T50" fmla="*/ 42 w 55"/>
                <a:gd name="T51" fmla="*/ 139 h 143"/>
                <a:gd name="T52" fmla="*/ 40 w 55"/>
                <a:gd name="T53" fmla="*/ 139 h 143"/>
                <a:gd name="T54" fmla="*/ 41 w 55"/>
                <a:gd name="T55" fmla="*/ 139 h 143"/>
                <a:gd name="T56" fmla="*/ 44 w 55"/>
                <a:gd name="T57" fmla="*/ 138 h 143"/>
                <a:gd name="T58" fmla="*/ 44 w 55"/>
                <a:gd name="T59" fmla="*/ 137 h 143"/>
                <a:gd name="T60" fmla="*/ 45 w 55"/>
                <a:gd name="T61" fmla="*/ 135 h 143"/>
                <a:gd name="T62" fmla="*/ 45 w 55"/>
                <a:gd name="T63" fmla="*/ 135 h 143"/>
                <a:gd name="T64" fmla="*/ 45 w 55"/>
                <a:gd name="T65" fmla="*/ 135 h 143"/>
                <a:gd name="T66" fmla="*/ 46 w 55"/>
                <a:gd name="T67" fmla="*/ 132 h 143"/>
                <a:gd name="T68" fmla="*/ 41 w 55"/>
                <a:gd name="T69" fmla="*/ 128 h 143"/>
                <a:gd name="T70" fmla="*/ 27 w 55"/>
                <a:gd name="T71" fmla="*/ 117 h 143"/>
                <a:gd name="T72" fmla="*/ 41 w 55"/>
                <a:gd name="T73" fmla="*/ 128 h 143"/>
                <a:gd name="T74" fmla="*/ 4 w 55"/>
                <a:gd name="T75" fmla="*/ 94 h 143"/>
                <a:gd name="T76" fmla="*/ 4 w 55"/>
                <a:gd name="T77" fmla="*/ 93 h 143"/>
                <a:gd name="T78" fmla="*/ 4 w 55"/>
                <a:gd name="T79" fmla="*/ 93 h 143"/>
                <a:gd name="T80" fmla="*/ 4 w 55"/>
                <a:gd name="T81" fmla="*/ 93 h 143"/>
                <a:gd name="T82" fmla="*/ 5 w 55"/>
                <a:gd name="T83" fmla="*/ 89 h 143"/>
                <a:gd name="T84" fmla="*/ 5 w 55"/>
                <a:gd name="T85" fmla="*/ 89 h 143"/>
                <a:gd name="T86" fmla="*/ 7 w 55"/>
                <a:gd name="T87" fmla="*/ 83 h 143"/>
                <a:gd name="T88" fmla="*/ 42 w 55"/>
                <a:gd name="T89" fmla="*/ 20 h 143"/>
                <a:gd name="T90" fmla="*/ 45 w 55"/>
                <a:gd name="T91" fmla="*/ 16 h 143"/>
                <a:gd name="T92" fmla="*/ 45 w 55"/>
                <a:gd name="T93" fmla="*/ 16 h 143"/>
                <a:gd name="T94" fmla="*/ 46 w 55"/>
                <a:gd name="T95" fmla="*/ 14 h 143"/>
                <a:gd name="T96" fmla="*/ 46 w 55"/>
                <a:gd name="T97" fmla="*/ 14 h 143"/>
                <a:gd name="T98" fmla="*/ 50 w 55"/>
                <a:gd name="T99" fmla="*/ 9 h 143"/>
                <a:gd name="T100" fmla="*/ 50 w 55"/>
                <a:gd name="T10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" h="143">
                  <a:moveTo>
                    <a:pt x="38" y="143"/>
                  </a:moveTo>
                  <a:cubicBezTo>
                    <a:pt x="38" y="143"/>
                    <a:pt x="38" y="143"/>
                    <a:pt x="38" y="143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7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5"/>
                    <a:pt x="39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9" y="135"/>
                    <a:pt x="40" y="135"/>
                    <a:pt x="41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1" y="135"/>
                    <a:pt x="41" y="134"/>
                    <a:pt x="41" y="134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33" y="127"/>
                    <a:pt x="7" y="10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5"/>
                    <a:pt x="0" y="94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84"/>
                    <a:pt x="9" y="67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9" y="32"/>
                    <a:pt x="40" y="15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6"/>
                    <a:pt x="47" y="5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1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4"/>
                    <a:pt x="49" y="17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2" y="27"/>
                    <a:pt x="36" y="3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19" y="65"/>
                    <a:pt x="8" y="88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10" y="96"/>
                    <a:pt x="21" y="106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40" y="122"/>
                    <a:pt x="49" y="129"/>
                    <a:pt x="49" y="129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50" y="135"/>
                    <a:pt x="49" y="136"/>
                    <a:pt x="49" y="137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8" y="138"/>
                    <a:pt x="47" y="141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2" y="143"/>
                    <a:pt x="42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39" y="143"/>
                    <a:pt x="38" y="143"/>
                  </a:cubicBezTo>
                  <a:close/>
                  <a:moveTo>
                    <a:pt x="41" y="139"/>
                  </a:moveTo>
                  <a:cubicBezTo>
                    <a:pt x="41" y="139"/>
                    <a:pt x="42" y="139"/>
                    <a:pt x="42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39"/>
                    <a:pt x="4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39"/>
                    <a:pt x="40" y="139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9"/>
                    <a:pt x="41" y="139"/>
                    <a:pt x="41" y="139"/>
                  </a:cubicBezTo>
                  <a:close/>
                  <a:moveTo>
                    <a:pt x="44" y="138"/>
                  </a:move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8"/>
                    <a:pt x="44" y="138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8"/>
                  </a:cubicBezTo>
                  <a:close/>
                  <a:moveTo>
                    <a:pt x="45" y="135"/>
                  </a:move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lose/>
                  <a:moveTo>
                    <a:pt x="46" y="132"/>
                  </a:move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lose/>
                  <a:moveTo>
                    <a:pt x="41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37" y="125"/>
                    <a:pt x="32" y="121"/>
                    <a:pt x="2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3" y="113"/>
                    <a:pt x="18" y="109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23" y="113"/>
                    <a:pt x="34" y="122"/>
                    <a:pt x="41" y="128"/>
                  </a:cubicBezTo>
                  <a:close/>
                  <a:moveTo>
                    <a:pt x="4" y="94"/>
                  </a:move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4"/>
                    <a:pt x="4" y="94"/>
                  </a:cubicBezTo>
                  <a:close/>
                  <a:moveTo>
                    <a:pt x="4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lose/>
                  <a:moveTo>
                    <a:pt x="5" y="89"/>
                  </a:moveTo>
                  <a:cubicBezTo>
                    <a:pt x="5" y="87"/>
                    <a:pt x="6" y="85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6" y="85"/>
                    <a:pt x="5" y="87"/>
                    <a:pt x="5" y="89"/>
                  </a:cubicBezTo>
                  <a:close/>
                  <a:moveTo>
                    <a:pt x="7" y="83"/>
                  </a:move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lose/>
                  <a:moveTo>
                    <a:pt x="29" y="42"/>
                  </a:moveTo>
                  <a:cubicBezTo>
                    <a:pt x="33" y="34"/>
                    <a:pt x="38" y="26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6"/>
                    <a:pt x="33" y="34"/>
                    <a:pt x="29" y="42"/>
                  </a:cubicBezTo>
                  <a:close/>
                  <a:moveTo>
                    <a:pt x="45" y="16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6"/>
                  </a:cubicBezTo>
                  <a:close/>
                  <a:moveTo>
                    <a:pt x="45" y="15"/>
                  </a:move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5"/>
                    <a:pt x="45" y="15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50" y="9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936"/>
            <p:cNvSpPr/>
            <p:nvPr/>
          </p:nvSpPr>
          <p:spPr bwMode="auto">
            <a:xfrm>
              <a:off x="3846514" y="6007101"/>
              <a:ext cx="153988" cy="233363"/>
            </a:xfrm>
            <a:custGeom>
              <a:avLst/>
              <a:gdLst>
                <a:gd name="T0" fmla="*/ 0 w 88"/>
                <a:gd name="T1" fmla="*/ 131 h 134"/>
                <a:gd name="T2" fmla="*/ 17 w 88"/>
                <a:gd name="T3" fmla="*/ 115 h 134"/>
                <a:gd name="T4" fmla="*/ 17 w 88"/>
                <a:gd name="T5" fmla="*/ 115 h 134"/>
                <a:gd name="T6" fmla="*/ 39 w 88"/>
                <a:gd name="T7" fmla="*/ 88 h 134"/>
                <a:gd name="T8" fmla="*/ 39 w 88"/>
                <a:gd name="T9" fmla="*/ 88 h 134"/>
                <a:gd name="T10" fmla="*/ 80 w 88"/>
                <a:gd name="T11" fmla="*/ 9 h 134"/>
                <a:gd name="T12" fmla="*/ 80 w 88"/>
                <a:gd name="T13" fmla="*/ 9 h 134"/>
                <a:gd name="T14" fmla="*/ 84 w 88"/>
                <a:gd name="T15" fmla="*/ 0 h 134"/>
                <a:gd name="T16" fmla="*/ 88 w 88"/>
                <a:gd name="T17" fmla="*/ 1 h 134"/>
                <a:gd name="T18" fmla="*/ 84 w 88"/>
                <a:gd name="T19" fmla="*/ 11 h 134"/>
                <a:gd name="T20" fmla="*/ 43 w 88"/>
                <a:gd name="T21" fmla="*/ 90 h 134"/>
                <a:gd name="T22" fmla="*/ 43 w 88"/>
                <a:gd name="T23" fmla="*/ 90 h 134"/>
                <a:gd name="T24" fmla="*/ 3 w 88"/>
                <a:gd name="T25" fmla="*/ 134 h 134"/>
                <a:gd name="T26" fmla="*/ 3 w 88"/>
                <a:gd name="T27" fmla="*/ 134 h 134"/>
                <a:gd name="T28" fmla="*/ 0 w 88"/>
                <a:gd name="T29" fmla="*/ 13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4">
                  <a:moveTo>
                    <a:pt x="0" y="131"/>
                  </a:moveTo>
                  <a:cubicBezTo>
                    <a:pt x="0" y="131"/>
                    <a:pt x="8" y="124"/>
                    <a:pt x="17" y="11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26" y="107"/>
                    <a:pt x="36" y="96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8" y="72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51" y="73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4" y="107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937"/>
            <p:cNvSpPr>
              <a:spLocks noEditPoints="1"/>
            </p:cNvSpPr>
            <p:nvPr/>
          </p:nvSpPr>
          <p:spPr bwMode="auto">
            <a:xfrm>
              <a:off x="3843339" y="6000751"/>
              <a:ext cx="160338" cy="244475"/>
            </a:xfrm>
            <a:custGeom>
              <a:avLst/>
              <a:gdLst>
                <a:gd name="T0" fmla="*/ 2 w 92"/>
                <a:gd name="T1" fmla="*/ 134 h 140"/>
                <a:gd name="T2" fmla="*/ 2 w 92"/>
                <a:gd name="T3" fmla="*/ 134 h 140"/>
                <a:gd name="T4" fmla="*/ 0 w 92"/>
                <a:gd name="T5" fmla="*/ 134 h 140"/>
                <a:gd name="T6" fmla="*/ 1 w 92"/>
                <a:gd name="T7" fmla="*/ 132 h 140"/>
                <a:gd name="T8" fmla="*/ 1 w 92"/>
                <a:gd name="T9" fmla="*/ 132 h 140"/>
                <a:gd name="T10" fmla="*/ 1 w 92"/>
                <a:gd name="T11" fmla="*/ 132 h 140"/>
                <a:gd name="T12" fmla="*/ 1 w 92"/>
                <a:gd name="T13" fmla="*/ 132 h 140"/>
                <a:gd name="T14" fmla="*/ 2 w 92"/>
                <a:gd name="T15" fmla="*/ 131 h 140"/>
                <a:gd name="T16" fmla="*/ 6 w 92"/>
                <a:gd name="T17" fmla="*/ 128 h 140"/>
                <a:gd name="T18" fmla="*/ 17 w 92"/>
                <a:gd name="T19" fmla="*/ 117 h 140"/>
                <a:gd name="T20" fmla="*/ 40 w 92"/>
                <a:gd name="T21" fmla="*/ 90 h 140"/>
                <a:gd name="T22" fmla="*/ 80 w 92"/>
                <a:gd name="T23" fmla="*/ 12 h 140"/>
                <a:gd name="T24" fmla="*/ 80 w 92"/>
                <a:gd name="T25" fmla="*/ 12 h 140"/>
                <a:gd name="T26" fmla="*/ 85 w 92"/>
                <a:gd name="T27" fmla="*/ 0 h 140"/>
                <a:gd name="T28" fmla="*/ 88 w 92"/>
                <a:gd name="T29" fmla="*/ 15 h 140"/>
                <a:gd name="T30" fmla="*/ 88 w 92"/>
                <a:gd name="T31" fmla="*/ 15 h 140"/>
                <a:gd name="T32" fmla="*/ 88 w 92"/>
                <a:gd name="T33" fmla="*/ 15 h 140"/>
                <a:gd name="T34" fmla="*/ 87 w 92"/>
                <a:gd name="T35" fmla="*/ 16 h 140"/>
                <a:gd name="T36" fmla="*/ 86 w 92"/>
                <a:gd name="T37" fmla="*/ 18 h 140"/>
                <a:gd name="T38" fmla="*/ 82 w 92"/>
                <a:gd name="T39" fmla="*/ 25 h 140"/>
                <a:gd name="T40" fmla="*/ 70 w 92"/>
                <a:gd name="T41" fmla="*/ 48 h 140"/>
                <a:gd name="T42" fmla="*/ 47 w 92"/>
                <a:gd name="T43" fmla="*/ 94 h 140"/>
                <a:gd name="T44" fmla="*/ 6 w 92"/>
                <a:gd name="T45" fmla="*/ 138 h 140"/>
                <a:gd name="T46" fmla="*/ 1 w 92"/>
                <a:gd name="T47" fmla="*/ 135 h 140"/>
                <a:gd name="T48" fmla="*/ 7 w 92"/>
                <a:gd name="T49" fmla="*/ 132 h 140"/>
                <a:gd name="T50" fmla="*/ 9 w 92"/>
                <a:gd name="T51" fmla="*/ 131 h 140"/>
                <a:gd name="T52" fmla="*/ 20 w 92"/>
                <a:gd name="T53" fmla="*/ 120 h 140"/>
                <a:gd name="T54" fmla="*/ 31 w 92"/>
                <a:gd name="T55" fmla="*/ 108 h 140"/>
                <a:gd name="T56" fmla="*/ 20 w 92"/>
                <a:gd name="T57" fmla="*/ 120 h 140"/>
                <a:gd name="T58" fmla="*/ 43 w 92"/>
                <a:gd name="T59" fmla="*/ 92 h 140"/>
                <a:gd name="T60" fmla="*/ 43 w 92"/>
                <a:gd name="T61" fmla="*/ 92 h 140"/>
                <a:gd name="T62" fmla="*/ 43 w 92"/>
                <a:gd name="T63" fmla="*/ 9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40">
                  <a:moveTo>
                    <a:pt x="1" y="135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0"/>
                    <a:pt x="4" y="129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9" y="125"/>
                    <a:pt x="13" y="121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6" y="108"/>
                    <a:pt x="36" y="98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8" y="74"/>
                    <a:pt x="78" y="16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7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5" y="19"/>
                    <a:pt x="84" y="22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31"/>
                    <a:pt x="75" y="39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1" y="66"/>
                    <a:pt x="51" y="86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38" y="111"/>
                    <a:pt x="9" y="136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1" y="135"/>
                    <a:pt x="1" y="135"/>
                    <a:pt x="1" y="135"/>
                  </a:cubicBezTo>
                  <a:close/>
                  <a:moveTo>
                    <a:pt x="20" y="120"/>
                  </a:moveTo>
                  <a:cubicBezTo>
                    <a:pt x="15" y="125"/>
                    <a:pt x="10" y="129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2"/>
                    <a:pt x="8" y="131"/>
                    <a:pt x="9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2" y="128"/>
                    <a:pt x="16" y="124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4" y="116"/>
                    <a:pt x="28" y="112"/>
                    <a:pt x="31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8" y="112"/>
                    <a:pt x="24" y="116"/>
                    <a:pt x="20" y="120"/>
                  </a:cubicBezTo>
                  <a:close/>
                  <a:moveTo>
                    <a:pt x="43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938"/>
            <p:cNvSpPr/>
            <p:nvPr/>
          </p:nvSpPr>
          <p:spPr bwMode="auto">
            <a:xfrm>
              <a:off x="3981452" y="6010276"/>
              <a:ext cx="7938" cy="15875"/>
            </a:xfrm>
            <a:custGeom>
              <a:avLst/>
              <a:gdLst>
                <a:gd name="T0" fmla="*/ 0 w 5"/>
                <a:gd name="T1" fmla="*/ 4 h 9"/>
                <a:gd name="T2" fmla="*/ 1 w 5"/>
                <a:gd name="T3" fmla="*/ 0 h 9"/>
                <a:gd name="T4" fmla="*/ 1 w 5"/>
                <a:gd name="T5" fmla="*/ 0 h 9"/>
                <a:gd name="T6" fmla="*/ 5 w 5"/>
                <a:gd name="T7" fmla="*/ 1 h 9"/>
                <a:gd name="T8" fmla="*/ 4 w 5"/>
                <a:gd name="T9" fmla="*/ 4 h 9"/>
                <a:gd name="T10" fmla="*/ 4 w 5"/>
                <a:gd name="T11" fmla="*/ 4 h 9"/>
                <a:gd name="T12" fmla="*/ 5 w 5"/>
                <a:gd name="T13" fmla="*/ 8 h 9"/>
                <a:gd name="T14" fmla="*/ 5 w 5"/>
                <a:gd name="T15" fmla="*/ 8 h 9"/>
                <a:gd name="T16" fmla="*/ 1 w 5"/>
                <a:gd name="T17" fmla="*/ 9 h 9"/>
                <a:gd name="T18" fmla="*/ 0 w 5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939"/>
            <p:cNvSpPr>
              <a:spLocks noEditPoints="1"/>
            </p:cNvSpPr>
            <p:nvPr/>
          </p:nvSpPr>
          <p:spPr bwMode="auto">
            <a:xfrm>
              <a:off x="3978277" y="6007101"/>
              <a:ext cx="19050" cy="22225"/>
            </a:xfrm>
            <a:custGeom>
              <a:avLst/>
              <a:gdLst>
                <a:gd name="T0" fmla="*/ 1 w 11"/>
                <a:gd name="T1" fmla="*/ 11 h 13"/>
                <a:gd name="T2" fmla="*/ 0 w 11"/>
                <a:gd name="T3" fmla="*/ 6 h 13"/>
                <a:gd name="T4" fmla="*/ 0 w 11"/>
                <a:gd name="T5" fmla="*/ 6 h 13"/>
                <a:gd name="T6" fmla="*/ 1 w 11"/>
                <a:gd name="T7" fmla="*/ 2 h 13"/>
                <a:gd name="T8" fmla="*/ 1 w 11"/>
                <a:gd name="T9" fmla="*/ 2 h 13"/>
                <a:gd name="T10" fmla="*/ 2 w 11"/>
                <a:gd name="T11" fmla="*/ 0 h 13"/>
                <a:gd name="T12" fmla="*/ 9 w 11"/>
                <a:gd name="T13" fmla="*/ 2 h 13"/>
                <a:gd name="T14" fmla="*/ 9 w 11"/>
                <a:gd name="T15" fmla="*/ 4 h 13"/>
                <a:gd name="T16" fmla="*/ 8 w 11"/>
                <a:gd name="T17" fmla="*/ 6 h 13"/>
                <a:gd name="T18" fmla="*/ 8 w 11"/>
                <a:gd name="T19" fmla="*/ 6 h 13"/>
                <a:gd name="T20" fmla="*/ 8 w 11"/>
                <a:gd name="T21" fmla="*/ 8 h 13"/>
                <a:gd name="T22" fmla="*/ 8 w 11"/>
                <a:gd name="T23" fmla="*/ 8 h 13"/>
                <a:gd name="T24" fmla="*/ 11 w 11"/>
                <a:gd name="T25" fmla="*/ 10 h 13"/>
                <a:gd name="T26" fmla="*/ 2 w 11"/>
                <a:gd name="T27" fmla="*/ 13 h 13"/>
                <a:gd name="T28" fmla="*/ 1 w 11"/>
                <a:gd name="T29" fmla="*/ 11 h 13"/>
                <a:gd name="T30" fmla="*/ 4 w 11"/>
                <a:gd name="T31" fmla="*/ 6 h 13"/>
                <a:gd name="T32" fmla="*/ 4 w 11"/>
                <a:gd name="T33" fmla="*/ 6 h 13"/>
                <a:gd name="T34" fmla="*/ 4 w 11"/>
                <a:gd name="T35" fmla="*/ 6 h 13"/>
                <a:gd name="T36" fmla="*/ 4 w 11"/>
                <a:gd name="T37" fmla="*/ 6 h 13"/>
                <a:gd name="T38" fmla="*/ 4 w 11"/>
                <a:gd name="T3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3">
                  <a:moveTo>
                    <a:pt x="1" y="11"/>
                  </a:moveTo>
                  <a:cubicBezTo>
                    <a:pt x="1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940"/>
            <p:cNvSpPr/>
            <p:nvPr/>
          </p:nvSpPr>
          <p:spPr bwMode="auto">
            <a:xfrm>
              <a:off x="3987802" y="6016626"/>
              <a:ext cx="15875" cy="12700"/>
            </a:xfrm>
            <a:custGeom>
              <a:avLst/>
              <a:gdLst>
                <a:gd name="T0" fmla="*/ 0 w 10"/>
                <a:gd name="T1" fmla="*/ 5 h 8"/>
                <a:gd name="T2" fmla="*/ 8 w 10"/>
                <a:gd name="T3" fmla="*/ 0 h 8"/>
                <a:gd name="T4" fmla="*/ 10 w 10"/>
                <a:gd name="T5" fmla="*/ 5 h 8"/>
                <a:gd name="T6" fmla="*/ 2 w 10"/>
                <a:gd name="T7" fmla="*/ 8 h 8"/>
                <a:gd name="T8" fmla="*/ 0 w 10"/>
                <a:gd name="T9" fmla="*/ 5 h 8"/>
                <a:gd name="T10" fmla="*/ 0 w 10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0" y="5"/>
                  </a:moveTo>
                  <a:lnTo>
                    <a:pt x="8" y="0"/>
                  </a:lnTo>
                  <a:lnTo>
                    <a:pt x="10" y="5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941"/>
            <p:cNvSpPr/>
            <p:nvPr/>
          </p:nvSpPr>
          <p:spPr bwMode="auto">
            <a:xfrm>
              <a:off x="3983039" y="6011863"/>
              <a:ext cx="25400" cy="22225"/>
            </a:xfrm>
            <a:custGeom>
              <a:avLst/>
              <a:gdLst>
                <a:gd name="T0" fmla="*/ 1 w 16"/>
                <a:gd name="T1" fmla="*/ 9 h 14"/>
                <a:gd name="T2" fmla="*/ 3 w 16"/>
                <a:gd name="T3" fmla="*/ 8 h 14"/>
                <a:gd name="T4" fmla="*/ 4 w 16"/>
                <a:gd name="T5" fmla="*/ 10 h 14"/>
                <a:gd name="T6" fmla="*/ 3 w 16"/>
                <a:gd name="T7" fmla="*/ 8 h 14"/>
                <a:gd name="T8" fmla="*/ 1 w 16"/>
                <a:gd name="T9" fmla="*/ 9 h 14"/>
                <a:gd name="T10" fmla="*/ 0 w 16"/>
                <a:gd name="T11" fmla="*/ 7 h 14"/>
                <a:gd name="T12" fmla="*/ 12 w 16"/>
                <a:gd name="T13" fmla="*/ 0 h 14"/>
                <a:gd name="T14" fmla="*/ 16 w 16"/>
                <a:gd name="T15" fmla="*/ 8 h 14"/>
                <a:gd name="T16" fmla="*/ 4 w 16"/>
                <a:gd name="T17" fmla="*/ 14 h 14"/>
                <a:gd name="T18" fmla="*/ 1 w 16"/>
                <a:gd name="T19" fmla="*/ 9 h 14"/>
                <a:gd name="T20" fmla="*/ 1 w 16"/>
                <a:gd name="T2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" y="9"/>
                  </a:moveTo>
                  <a:lnTo>
                    <a:pt x="3" y="8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4" y="14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942"/>
            <p:cNvSpPr/>
            <p:nvPr/>
          </p:nvSpPr>
          <p:spPr bwMode="auto">
            <a:xfrm>
              <a:off x="3983039" y="5881688"/>
              <a:ext cx="14288" cy="225425"/>
            </a:xfrm>
            <a:custGeom>
              <a:avLst/>
              <a:gdLst>
                <a:gd name="T0" fmla="*/ 0 w 9"/>
                <a:gd name="T1" fmla="*/ 1 h 142"/>
                <a:gd name="T2" fmla="*/ 4 w 9"/>
                <a:gd name="T3" fmla="*/ 0 h 142"/>
                <a:gd name="T4" fmla="*/ 9 w 9"/>
                <a:gd name="T5" fmla="*/ 142 h 142"/>
                <a:gd name="T6" fmla="*/ 4 w 9"/>
                <a:gd name="T7" fmla="*/ 142 h 142"/>
                <a:gd name="T8" fmla="*/ 0 w 9"/>
                <a:gd name="T9" fmla="*/ 1 h 142"/>
                <a:gd name="T10" fmla="*/ 0 w 9"/>
                <a:gd name="T11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2">
                  <a:moveTo>
                    <a:pt x="0" y="1"/>
                  </a:moveTo>
                  <a:lnTo>
                    <a:pt x="4" y="0"/>
                  </a:lnTo>
                  <a:lnTo>
                    <a:pt x="9" y="142"/>
                  </a:lnTo>
                  <a:lnTo>
                    <a:pt x="4" y="142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943"/>
            <p:cNvSpPr>
              <a:spLocks noEditPoints="1"/>
            </p:cNvSpPr>
            <p:nvPr/>
          </p:nvSpPr>
          <p:spPr bwMode="auto">
            <a:xfrm>
              <a:off x="3979864" y="5876926"/>
              <a:ext cx="20638" cy="233363"/>
            </a:xfrm>
            <a:custGeom>
              <a:avLst/>
              <a:gdLst>
                <a:gd name="T0" fmla="*/ 0 w 13"/>
                <a:gd name="T1" fmla="*/ 4 h 147"/>
                <a:gd name="T2" fmla="*/ 2 w 13"/>
                <a:gd name="T3" fmla="*/ 4 h 147"/>
                <a:gd name="T4" fmla="*/ 2 w 13"/>
                <a:gd name="T5" fmla="*/ 6 h 147"/>
                <a:gd name="T6" fmla="*/ 2 w 13"/>
                <a:gd name="T7" fmla="*/ 4 h 147"/>
                <a:gd name="T8" fmla="*/ 0 w 13"/>
                <a:gd name="T9" fmla="*/ 4 h 147"/>
                <a:gd name="T10" fmla="*/ 0 w 13"/>
                <a:gd name="T11" fmla="*/ 2 h 147"/>
                <a:gd name="T12" fmla="*/ 9 w 13"/>
                <a:gd name="T13" fmla="*/ 0 h 147"/>
                <a:gd name="T14" fmla="*/ 13 w 13"/>
                <a:gd name="T15" fmla="*/ 147 h 147"/>
                <a:gd name="T16" fmla="*/ 4 w 13"/>
                <a:gd name="T17" fmla="*/ 147 h 147"/>
                <a:gd name="T18" fmla="*/ 0 w 13"/>
                <a:gd name="T19" fmla="*/ 4 h 147"/>
                <a:gd name="T20" fmla="*/ 0 w 13"/>
                <a:gd name="T21" fmla="*/ 4 h 147"/>
                <a:gd name="T22" fmla="*/ 9 w 13"/>
                <a:gd name="T23" fmla="*/ 143 h 147"/>
                <a:gd name="T24" fmla="*/ 9 w 13"/>
                <a:gd name="T25" fmla="*/ 143 h 147"/>
                <a:gd name="T26" fmla="*/ 5 w 13"/>
                <a:gd name="T27" fmla="*/ 59 h 147"/>
                <a:gd name="T28" fmla="*/ 9 w 13"/>
                <a:gd name="T29" fmla="*/ 143 h 147"/>
                <a:gd name="T30" fmla="*/ 9 w 13"/>
                <a:gd name="T31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47">
                  <a:moveTo>
                    <a:pt x="0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lnTo>
                    <a:pt x="13" y="147"/>
                  </a:lnTo>
                  <a:lnTo>
                    <a:pt x="4" y="147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9" y="143"/>
                  </a:moveTo>
                  <a:lnTo>
                    <a:pt x="9" y="143"/>
                  </a:lnTo>
                  <a:lnTo>
                    <a:pt x="5" y="59"/>
                  </a:lnTo>
                  <a:lnTo>
                    <a:pt x="9" y="143"/>
                  </a:lnTo>
                  <a:lnTo>
                    <a:pt x="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944"/>
            <p:cNvSpPr>
              <a:spLocks noEditPoints="1"/>
            </p:cNvSpPr>
            <p:nvPr/>
          </p:nvSpPr>
          <p:spPr bwMode="auto">
            <a:xfrm>
              <a:off x="3878264" y="5494338"/>
              <a:ext cx="285750" cy="396875"/>
            </a:xfrm>
            <a:custGeom>
              <a:avLst/>
              <a:gdLst>
                <a:gd name="T0" fmla="*/ 0 w 180"/>
                <a:gd name="T1" fmla="*/ 14 h 250"/>
                <a:gd name="T2" fmla="*/ 0 w 180"/>
                <a:gd name="T3" fmla="*/ 12 h 250"/>
                <a:gd name="T4" fmla="*/ 170 w 180"/>
                <a:gd name="T5" fmla="*/ 0 h 250"/>
                <a:gd name="T6" fmla="*/ 180 w 180"/>
                <a:gd name="T7" fmla="*/ 237 h 250"/>
                <a:gd name="T8" fmla="*/ 22 w 180"/>
                <a:gd name="T9" fmla="*/ 250 h 250"/>
                <a:gd name="T10" fmla="*/ 0 w 180"/>
                <a:gd name="T11" fmla="*/ 14 h 250"/>
                <a:gd name="T12" fmla="*/ 0 w 180"/>
                <a:gd name="T13" fmla="*/ 14 h 250"/>
                <a:gd name="T14" fmla="*/ 26 w 180"/>
                <a:gd name="T15" fmla="*/ 246 h 250"/>
                <a:gd name="T16" fmla="*/ 176 w 180"/>
                <a:gd name="T17" fmla="*/ 233 h 250"/>
                <a:gd name="T18" fmla="*/ 166 w 180"/>
                <a:gd name="T19" fmla="*/ 5 h 250"/>
                <a:gd name="T20" fmla="*/ 6 w 180"/>
                <a:gd name="T21" fmla="*/ 17 h 250"/>
                <a:gd name="T22" fmla="*/ 26 w 180"/>
                <a:gd name="T23" fmla="*/ 246 h 250"/>
                <a:gd name="T24" fmla="*/ 26 w 180"/>
                <a:gd name="T25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250">
                  <a:moveTo>
                    <a:pt x="0" y="14"/>
                  </a:moveTo>
                  <a:lnTo>
                    <a:pt x="0" y="12"/>
                  </a:lnTo>
                  <a:lnTo>
                    <a:pt x="170" y="0"/>
                  </a:lnTo>
                  <a:lnTo>
                    <a:pt x="180" y="237"/>
                  </a:lnTo>
                  <a:lnTo>
                    <a:pt x="22" y="25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6" y="246"/>
                  </a:moveTo>
                  <a:lnTo>
                    <a:pt x="176" y="233"/>
                  </a:lnTo>
                  <a:lnTo>
                    <a:pt x="166" y="5"/>
                  </a:lnTo>
                  <a:lnTo>
                    <a:pt x="6" y="17"/>
                  </a:lnTo>
                  <a:lnTo>
                    <a:pt x="26" y="246"/>
                  </a:lnTo>
                  <a:lnTo>
                    <a:pt x="2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945"/>
            <p:cNvSpPr>
              <a:spLocks noEditPoints="1"/>
            </p:cNvSpPr>
            <p:nvPr/>
          </p:nvSpPr>
          <p:spPr bwMode="auto">
            <a:xfrm>
              <a:off x="3875089" y="5491163"/>
              <a:ext cx="292100" cy="406400"/>
            </a:xfrm>
            <a:custGeom>
              <a:avLst/>
              <a:gdLst>
                <a:gd name="T0" fmla="*/ 0 w 184"/>
                <a:gd name="T1" fmla="*/ 16 h 256"/>
                <a:gd name="T2" fmla="*/ 2 w 184"/>
                <a:gd name="T3" fmla="*/ 16 h 256"/>
                <a:gd name="T4" fmla="*/ 4 w 184"/>
                <a:gd name="T5" fmla="*/ 16 h 256"/>
                <a:gd name="T6" fmla="*/ 7 w 184"/>
                <a:gd name="T7" fmla="*/ 35 h 256"/>
                <a:gd name="T8" fmla="*/ 4 w 184"/>
                <a:gd name="T9" fmla="*/ 16 h 256"/>
                <a:gd name="T10" fmla="*/ 4 w 184"/>
                <a:gd name="T11" fmla="*/ 16 h 256"/>
                <a:gd name="T12" fmla="*/ 2 w 184"/>
                <a:gd name="T13" fmla="*/ 16 h 256"/>
                <a:gd name="T14" fmla="*/ 0 w 184"/>
                <a:gd name="T15" fmla="*/ 16 h 256"/>
                <a:gd name="T16" fmla="*/ 0 w 184"/>
                <a:gd name="T17" fmla="*/ 12 h 256"/>
                <a:gd name="T18" fmla="*/ 174 w 184"/>
                <a:gd name="T19" fmla="*/ 0 h 256"/>
                <a:gd name="T20" fmla="*/ 184 w 184"/>
                <a:gd name="T21" fmla="*/ 241 h 256"/>
                <a:gd name="T22" fmla="*/ 22 w 184"/>
                <a:gd name="T23" fmla="*/ 256 h 256"/>
                <a:gd name="T24" fmla="*/ 0 w 184"/>
                <a:gd name="T25" fmla="*/ 16 h 256"/>
                <a:gd name="T26" fmla="*/ 0 w 184"/>
                <a:gd name="T27" fmla="*/ 16 h 256"/>
                <a:gd name="T28" fmla="*/ 28 w 184"/>
                <a:gd name="T29" fmla="*/ 248 h 256"/>
                <a:gd name="T30" fmla="*/ 31 w 184"/>
                <a:gd name="T31" fmla="*/ 248 h 256"/>
                <a:gd name="T32" fmla="*/ 28 w 184"/>
                <a:gd name="T33" fmla="*/ 248 h 256"/>
                <a:gd name="T34" fmla="*/ 28 w 184"/>
                <a:gd name="T35" fmla="*/ 248 h 256"/>
                <a:gd name="T36" fmla="*/ 10 w 184"/>
                <a:gd name="T37" fmla="*/ 21 h 256"/>
                <a:gd name="T38" fmla="*/ 31 w 184"/>
                <a:gd name="T39" fmla="*/ 246 h 256"/>
                <a:gd name="T40" fmla="*/ 175 w 184"/>
                <a:gd name="T41" fmla="*/ 234 h 256"/>
                <a:gd name="T42" fmla="*/ 166 w 184"/>
                <a:gd name="T43" fmla="*/ 9 h 256"/>
                <a:gd name="T44" fmla="*/ 10 w 184"/>
                <a:gd name="T45" fmla="*/ 21 h 256"/>
                <a:gd name="T46" fmla="*/ 10 w 184"/>
                <a:gd name="T47" fmla="*/ 2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4" h="256">
                  <a:moveTo>
                    <a:pt x="0" y="16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7" y="3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74" y="0"/>
                  </a:lnTo>
                  <a:lnTo>
                    <a:pt x="184" y="241"/>
                  </a:lnTo>
                  <a:lnTo>
                    <a:pt x="22" y="25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248"/>
                  </a:moveTo>
                  <a:lnTo>
                    <a:pt x="31" y="248"/>
                  </a:lnTo>
                  <a:lnTo>
                    <a:pt x="28" y="248"/>
                  </a:lnTo>
                  <a:lnTo>
                    <a:pt x="28" y="248"/>
                  </a:lnTo>
                  <a:close/>
                  <a:moveTo>
                    <a:pt x="10" y="21"/>
                  </a:moveTo>
                  <a:lnTo>
                    <a:pt x="31" y="246"/>
                  </a:lnTo>
                  <a:lnTo>
                    <a:pt x="175" y="234"/>
                  </a:lnTo>
                  <a:lnTo>
                    <a:pt x="166" y="9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52"/>
            <p:cNvSpPr/>
            <p:nvPr/>
          </p:nvSpPr>
          <p:spPr bwMode="auto">
            <a:xfrm>
              <a:off x="3786189" y="6502401"/>
              <a:ext cx="36513" cy="296863"/>
            </a:xfrm>
            <a:custGeom>
              <a:avLst/>
              <a:gdLst>
                <a:gd name="T0" fmla="*/ 0 w 23"/>
                <a:gd name="T1" fmla="*/ 182 h 187"/>
                <a:gd name="T2" fmla="*/ 19 w 23"/>
                <a:gd name="T3" fmla="*/ 182 h 187"/>
                <a:gd name="T4" fmla="*/ 5 w 23"/>
                <a:gd name="T5" fmla="*/ 0 h 187"/>
                <a:gd name="T6" fmla="*/ 10 w 23"/>
                <a:gd name="T7" fmla="*/ 0 h 187"/>
                <a:gd name="T8" fmla="*/ 23 w 23"/>
                <a:gd name="T9" fmla="*/ 187 h 187"/>
                <a:gd name="T10" fmla="*/ 0 w 23"/>
                <a:gd name="T11" fmla="*/ 187 h 187"/>
                <a:gd name="T12" fmla="*/ 0 w 23"/>
                <a:gd name="T13" fmla="*/ 182 h 187"/>
                <a:gd name="T14" fmla="*/ 0 w 23"/>
                <a:gd name="T15" fmla="*/ 18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87">
                  <a:moveTo>
                    <a:pt x="0" y="182"/>
                  </a:moveTo>
                  <a:lnTo>
                    <a:pt x="19" y="18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3" y="187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53"/>
            <p:cNvSpPr>
              <a:spLocks noEditPoints="1"/>
            </p:cNvSpPr>
            <p:nvPr/>
          </p:nvSpPr>
          <p:spPr bwMode="auto">
            <a:xfrm>
              <a:off x="3783014" y="6499226"/>
              <a:ext cx="44450" cy="303213"/>
            </a:xfrm>
            <a:custGeom>
              <a:avLst/>
              <a:gdLst>
                <a:gd name="T0" fmla="*/ 0 w 28"/>
                <a:gd name="T1" fmla="*/ 191 h 191"/>
                <a:gd name="T2" fmla="*/ 0 w 28"/>
                <a:gd name="T3" fmla="*/ 189 h 191"/>
                <a:gd name="T4" fmla="*/ 0 w 28"/>
                <a:gd name="T5" fmla="*/ 184 h 191"/>
                <a:gd name="T6" fmla="*/ 0 w 28"/>
                <a:gd name="T7" fmla="*/ 182 h 191"/>
                <a:gd name="T8" fmla="*/ 18 w 28"/>
                <a:gd name="T9" fmla="*/ 182 h 191"/>
                <a:gd name="T10" fmla="*/ 5 w 28"/>
                <a:gd name="T11" fmla="*/ 0 h 191"/>
                <a:gd name="T12" fmla="*/ 14 w 28"/>
                <a:gd name="T13" fmla="*/ 0 h 191"/>
                <a:gd name="T14" fmla="*/ 28 w 28"/>
                <a:gd name="T15" fmla="*/ 191 h 191"/>
                <a:gd name="T16" fmla="*/ 0 w 28"/>
                <a:gd name="T17" fmla="*/ 191 h 191"/>
                <a:gd name="T18" fmla="*/ 0 w 28"/>
                <a:gd name="T19" fmla="*/ 191 h 191"/>
                <a:gd name="T20" fmla="*/ 4 w 28"/>
                <a:gd name="T21" fmla="*/ 187 h 191"/>
                <a:gd name="T22" fmla="*/ 23 w 28"/>
                <a:gd name="T23" fmla="*/ 187 h 191"/>
                <a:gd name="T24" fmla="*/ 4 w 28"/>
                <a:gd name="T25" fmla="*/ 187 h 191"/>
                <a:gd name="T26" fmla="*/ 4 w 28"/>
                <a:gd name="T27" fmla="*/ 18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91">
                  <a:moveTo>
                    <a:pt x="0" y="191"/>
                  </a:moveTo>
                  <a:lnTo>
                    <a:pt x="0" y="189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8" y="18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8" y="191"/>
                  </a:lnTo>
                  <a:lnTo>
                    <a:pt x="0" y="191"/>
                  </a:lnTo>
                  <a:lnTo>
                    <a:pt x="0" y="191"/>
                  </a:lnTo>
                  <a:close/>
                  <a:moveTo>
                    <a:pt x="4" y="187"/>
                  </a:moveTo>
                  <a:lnTo>
                    <a:pt x="23" y="187"/>
                  </a:lnTo>
                  <a:lnTo>
                    <a:pt x="4" y="187"/>
                  </a:lnTo>
                  <a:lnTo>
                    <a:pt x="4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54"/>
            <p:cNvSpPr>
              <a:spLocks noEditPoints="1"/>
            </p:cNvSpPr>
            <p:nvPr/>
          </p:nvSpPr>
          <p:spPr bwMode="auto">
            <a:xfrm>
              <a:off x="3825877" y="6491288"/>
              <a:ext cx="55563" cy="307975"/>
            </a:xfrm>
            <a:custGeom>
              <a:avLst/>
              <a:gdLst>
                <a:gd name="T0" fmla="*/ 10 w 35"/>
                <a:gd name="T1" fmla="*/ 194 h 194"/>
                <a:gd name="T2" fmla="*/ 0 w 35"/>
                <a:gd name="T3" fmla="*/ 0 h 194"/>
                <a:gd name="T4" fmla="*/ 5 w 35"/>
                <a:gd name="T5" fmla="*/ 0 h 194"/>
                <a:gd name="T6" fmla="*/ 14 w 35"/>
                <a:gd name="T7" fmla="*/ 189 h 194"/>
                <a:gd name="T8" fmla="*/ 35 w 35"/>
                <a:gd name="T9" fmla="*/ 189 h 194"/>
                <a:gd name="T10" fmla="*/ 35 w 35"/>
                <a:gd name="T11" fmla="*/ 194 h 194"/>
                <a:gd name="T12" fmla="*/ 10 w 35"/>
                <a:gd name="T13" fmla="*/ 194 h 194"/>
                <a:gd name="T14" fmla="*/ 10 w 35"/>
                <a:gd name="T15" fmla="*/ 194 h 194"/>
                <a:gd name="T16" fmla="*/ 0 w 35"/>
                <a:gd name="T17" fmla="*/ 0 h 194"/>
                <a:gd name="T18" fmla="*/ 0 w 35"/>
                <a:gd name="T19" fmla="*/ 0 h 194"/>
                <a:gd name="T20" fmla="*/ 0 w 35"/>
                <a:gd name="T21" fmla="*/ 0 h 194"/>
                <a:gd name="T22" fmla="*/ 0 w 35"/>
                <a:gd name="T23" fmla="*/ 0 h 194"/>
                <a:gd name="T24" fmla="*/ 0 w 35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94">
                  <a:moveTo>
                    <a:pt x="10" y="19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189"/>
                  </a:lnTo>
                  <a:lnTo>
                    <a:pt x="35" y="189"/>
                  </a:lnTo>
                  <a:lnTo>
                    <a:pt x="35" y="194"/>
                  </a:lnTo>
                  <a:lnTo>
                    <a:pt x="10" y="194"/>
                  </a:lnTo>
                  <a:lnTo>
                    <a:pt x="10" y="19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55"/>
            <p:cNvSpPr>
              <a:spLocks noEditPoints="1"/>
            </p:cNvSpPr>
            <p:nvPr/>
          </p:nvSpPr>
          <p:spPr bwMode="auto">
            <a:xfrm>
              <a:off x="3822702" y="6486526"/>
              <a:ext cx="63500" cy="315913"/>
            </a:xfrm>
            <a:custGeom>
              <a:avLst/>
              <a:gdLst>
                <a:gd name="T0" fmla="*/ 12 w 40"/>
                <a:gd name="T1" fmla="*/ 199 h 199"/>
                <a:gd name="T2" fmla="*/ 12 w 40"/>
                <a:gd name="T3" fmla="*/ 197 h 199"/>
                <a:gd name="T4" fmla="*/ 14 w 40"/>
                <a:gd name="T5" fmla="*/ 197 h 199"/>
                <a:gd name="T6" fmla="*/ 12 w 40"/>
                <a:gd name="T7" fmla="*/ 197 h 199"/>
                <a:gd name="T8" fmla="*/ 12 w 40"/>
                <a:gd name="T9" fmla="*/ 199 h 199"/>
                <a:gd name="T10" fmla="*/ 11 w 40"/>
                <a:gd name="T11" fmla="*/ 199 h 199"/>
                <a:gd name="T12" fmla="*/ 0 w 40"/>
                <a:gd name="T13" fmla="*/ 0 h 199"/>
                <a:gd name="T14" fmla="*/ 9 w 40"/>
                <a:gd name="T15" fmla="*/ 0 h 199"/>
                <a:gd name="T16" fmla="*/ 19 w 40"/>
                <a:gd name="T17" fmla="*/ 190 h 199"/>
                <a:gd name="T18" fmla="*/ 40 w 40"/>
                <a:gd name="T19" fmla="*/ 190 h 199"/>
                <a:gd name="T20" fmla="*/ 40 w 40"/>
                <a:gd name="T21" fmla="*/ 199 h 199"/>
                <a:gd name="T22" fmla="*/ 12 w 40"/>
                <a:gd name="T23" fmla="*/ 199 h 199"/>
                <a:gd name="T24" fmla="*/ 12 w 40"/>
                <a:gd name="T25" fmla="*/ 199 h 199"/>
                <a:gd name="T26" fmla="*/ 35 w 40"/>
                <a:gd name="T27" fmla="*/ 195 h 199"/>
                <a:gd name="T28" fmla="*/ 35 w 40"/>
                <a:gd name="T29" fmla="*/ 195 h 199"/>
                <a:gd name="T30" fmla="*/ 14 w 40"/>
                <a:gd name="T31" fmla="*/ 195 h 199"/>
                <a:gd name="T32" fmla="*/ 14 w 40"/>
                <a:gd name="T33" fmla="*/ 195 h 199"/>
                <a:gd name="T34" fmla="*/ 35 w 40"/>
                <a:gd name="T35" fmla="*/ 195 h 199"/>
                <a:gd name="T36" fmla="*/ 35 w 40"/>
                <a:gd name="T3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99">
                  <a:moveTo>
                    <a:pt x="12" y="199"/>
                  </a:moveTo>
                  <a:lnTo>
                    <a:pt x="12" y="197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12" y="199"/>
                  </a:lnTo>
                  <a:lnTo>
                    <a:pt x="11" y="19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190"/>
                  </a:lnTo>
                  <a:lnTo>
                    <a:pt x="40" y="190"/>
                  </a:lnTo>
                  <a:lnTo>
                    <a:pt x="40" y="199"/>
                  </a:lnTo>
                  <a:lnTo>
                    <a:pt x="12" y="199"/>
                  </a:lnTo>
                  <a:lnTo>
                    <a:pt x="12" y="199"/>
                  </a:lnTo>
                  <a:close/>
                  <a:moveTo>
                    <a:pt x="35" y="195"/>
                  </a:moveTo>
                  <a:lnTo>
                    <a:pt x="35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35" y="195"/>
                  </a:lnTo>
                  <a:lnTo>
                    <a:pt x="3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31632" y="2149968"/>
            <a:ext cx="1877104" cy="3673466"/>
            <a:chOff x="7513639" y="6210301"/>
            <a:chExt cx="590551" cy="1155700"/>
          </a:xfrm>
          <a:solidFill>
            <a:srgbClr val="1F4E79"/>
          </a:solidFill>
        </p:grpSpPr>
        <p:sp>
          <p:nvSpPr>
            <p:cNvPr id="47" name="Freeform 3822"/>
            <p:cNvSpPr>
              <a:spLocks noEditPoints="1"/>
            </p:cNvSpPr>
            <p:nvPr/>
          </p:nvSpPr>
          <p:spPr bwMode="auto">
            <a:xfrm>
              <a:off x="7613652" y="6543676"/>
              <a:ext cx="222250" cy="215900"/>
            </a:xfrm>
            <a:custGeom>
              <a:avLst/>
              <a:gdLst>
                <a:gd name="T0" fmla="*/ 0 w 127"/>
                <a:gd name="T1" fmla="*/ 62 h 124"/>
                <a:gd name="T2" fmla="*/ 63 w 127"/>
                <a:gd name="T3" fmla="*/ 0 h 124"/>
                <a:gd name="T4" fmla="*/ 63 w 127"/>
                <a:gd name="T5" fmla="*/ 0 h 124"/>
                <a:gd name="T6" fmla="*/ 127 w 127"/>
                <a:gd name="T7" fmla="*/ 62 h 124"/>
                <a:gd name="T8" fmla="*/ 127 w 127"/>
                <a:gd name="T9" fmla="*/ 62 h 124"/>
                <a:gd name="T10" fmla="*/ 63 w 127"/>
                <a:gd name="T11" fmla="*/ 124 h 124"/>
                <a:gd name="T12" fmla="*/ 63 w 127"/>
                <a:gd name="T13" fmla="*/ 124 h 124"/>
                <a:gd name="T14" fmla="*/ 0 w 127"/>
                <a:gd name="T15" fmla="*/ 62 h 124"/>
                <a:gd name="T16" fmla="*/ 4 w 127"/>
                <a:gd name="T17" fmla="*/ 62 h 124"/>
                <a:gd name="T18" fmla="*/ 63 w 127"/>
                <a:gd name="T19" fmla="*/ 120 h 124"/>
                <a:gd name="T20" fmla="*/ 63 w 127"/>
                <a:gd name="T21" fmla="*/ 120 h 124"/>
                <a:gd name="T22" fmla="*/ 123 w 127"/>
                <a:gd name="T23" fmla="*/ 62 h 124"/>
                <a:gd name="T24" fmla="*/ 123 w 127"/>
                <a:gd name="T25" fmla="*/ 62 h 124"/>
                <a:gd name="T26" fmla="*/ 63 w 127"/>
                <a:gd name="T27" fmla="*/ 4 h 124"/>
                <a:gd name="T28" fmla="*/ 63 w 127"/>
                <a:gd name="T29" fmla="*/ 4 h 124"/>
                <a:gd name="T30" fmla="*/ 4 w 127"/>
                <a:gd name="T31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24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8" y="0"/>
                    <a:pt x="127" y="28"/>
                    <a:pt x="127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7" y="96"/>
                    <a:pt x="98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28" y="124"/>
                    <a:pt x="0" y="96"/>
                    <a:pt x="0" y="62"/>
                  </a:cubicBezTo>
                  <a:close/>
                  <a:moveTo>
                    <a:pt x="4" y="62"/>
                  </a:moveTo>
                  <a:cubicBezTo>
                    <a:pt x="4" y="94"/>
                    <a:pt x="30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96" y="120"/>
                    <a:pt x="123" y="94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30"/>
                    <a:pt x="96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24"/>
            <p:cNvSpPr>
              <a:spLocks noEditPoints="1"/>
            </p:cNvSpPr>
            <p:nvPr/>
          </p:nvSpPr>
          <p:spPr bwMode="auto">
            <a:xfrm>
              <a:off x="7610477" y="6538913"/>
              <a:ext cx="228600" cy="223838"/>
            </a:xfrm>
            <a:custGeom>
              <a:avLst/>
              <a:gdLst>
                <a:gd name="T0" fmla="*/ 0 w 131"/>
                <a:gd name="T1" fmla="*/ 64 h 128"/>
                <a:gd name="T2" fmla="*/ 65 w 131"/>
                <a:gd name="T3" fmla="*/ 0 h 128"/>
                <a:gd name="T4" fmla="*/ 65 w 131"/>
                <a:gd name="T5" fmla="*/ 0 h 128"/>
                <a:gd name="T6" fmla="*/ 131 w 131"/>
                <a:gd name="T7" fmla="*/ 64 h 128"/>
                <a:gd name="T8" fmla="*/ 131 w 131"/>
                <a:gd name="T9" fmla="*/ 64 h 128"/>
                <a:gd name="T10" fmla="*/ 65 w 131"/>
                <a:gd name="T11" fmla="*/ 128 h 128"/>
                <a:gd name="T12" fmla="*/ 65 w 131"/>
                <a:gd name="T13" fmla="*/ 128 h 128"/>
                <a:gd name="T14" fmla="*/ 0 w 131"/>
                <a:gd name="T15" fmla="*/ 64 h 128"/>
                <a:gd name="T16" fmla="*/ 65 w 131"/>
                <a:gd name="T17" fmla="*/ 124 h 128"/>
                <a:gd name="T18" fmla="*/ 70 w 131"/>
                <a:gd name="T19" fmla="*/ 124 h 128"/>
                <a:gd name="T20" fmla="*/ 70 w 131"/>
                <a:gd name="T21" fmla="*/ 124 h 128"/>
                <a:gd name="T22" fmla="*/ 65 w 131"/>
                <a:gd name="T23" fmla="*/ 124 h 128"/>
                <a:gd name="T24" fmla="*/ 65 w 131"/>
                <a:gd name="T25" fmla="*/ 124 h 128"/>
                <a:gd name="T26" fmla="*/ 61 w 131"/>
                <a:gd name="T27" fmla="*/ 124 h 128"/>
                <a:gd name="T28" fmla="*/ 61 w 131"/>
                <a:gd name="T29" fmla="*/ 124 h 128"/>
                <a:gd name="T30" fmla="*/ 65 w 131"/>
                <a:gd name="T31" fmla="*/ 124 h 128"/>
                <a:gd name="T32" fmla="*/ 65 w 131"/>
                <a:gd name="T33" fmla="*/ 120 h 128"/>
                <a:gd name="T34" fmla="*/ 123 w 131"/>
                <a:gd name="T35" fmla="*/ 64 h 128"/>
                <a:gd name="T36" fmla="*/ 123 w 131"/>
                <a:gd name="T37" fmla="*/ 64 h 128"/>
                <a:gd name="T38" fmla="*/ 65 w 131"/>
                <a:gd name="T39" fmla="*/ 8 h 128"/>
                <a:gd name="T40" fmla="*/ 65 w 131"/>
                <a:gd name="T41" fmla="*/ 8 h 128"/>
                <a:gd name="T42" fmla="*/ 8 w 131"/>
                <a:gd name="T43" fmla="*/ 64 h 128"/>
                <a:gd name="T44" fmla="*/ 8 w 131"/>
                <a:gd name="T45" fmla="*/ 64 h 128"/>
                <a:gd name="T46" fmla="*/ 65 w 131"/>
                <a:gd name="T47" fmla="*/ 120 h 128"/>
                <a:gd name="T48" fmla="*/ 4 w 131"/>
                <a:gd name="T49" fmla="*/ 64 h 128"/>
                <a:gd name="T50" fmla="*/ 23 w 131"/>
                <a:gd name="T51" fmla="*/ 108 h 128"/>
                <a:gd name="T52" fmla="*/ 23 w 131"/>
                <a:gd name="T53" fmla="*/ 108 h 128"/>
                <a:gd name="T54" fmla="*/ 4 w 131"/>
                <a:gd name="T55" fmla="*/ 64 h 128"/>
                <a:gd name="T56" fmla="*/ 4 w 131"/>
                <a:gd name="T57" fmla="*/ 64 h 128"/>
                <a:gd name="T58" fmla="*/ 108 w 131"/>
                <a:gd name="T59" fmla="*/ 107 h 128"/>
                <a:gd name="T60" fmla="*/ 127 w 131"/>
                <a:gd name="T61" fmla="*/ 64 h 128"/>
                <a:gd name="T62" fmla="*/ 127 w 131"/>
                <a:gd name="T63" fmla="*/ 64 h 128"/>
                <a:gd name="T64" fmla="*/ 108 w 131"/>
                <a:gd name="T65" fmla="*/ 107 h 128"/>
                <a:gd name="T66" fmla="*/ 127 w 131"/>
                <a:gd name="T67" fmla="*/ 64 h 128"/>
                <a:gd name="T68" fmla="*/ 107 w 131"/>
                <a:gd name="T69" fmla="*/ 20 h 128"/>
                <a:gd name="T70" fmla="*/ 107 w 131"/>
                <a:gd name="T71" fmla="*/ 20 h 128"/>
                <a:gd name="T72" fmla="*/ 127 w 131"/>
                <a:gd name="T73" fmla="*/ 64 h 128"/>
                <a:gd name="T74" fmla="*/ 6 w 131"/>
                <a:gd name="T75" fmla="*/ 64 h 128"/>
                <a:gd name="T76" fmla="*/ 4 w 131"/>
                <a:gd name="T77" fmla="*/ 64 h 128"/>
                <a:gd name="T78" fmla="*/ 4 w 131"/>
                <a:gd name="T79" fmla="*/ 64 h 128"/>
                <a:gd name="T80" fmla="*/ 4 w 131"/>
                <a:gd name="T81" fmla="*/ 64 h 128"/>
                <a:gd name="T82" fmla="*/ 6 w 131"/>
                <a:gd name="T83" fmla="*/ 64 h 128"/>
                <a:gd name="T84" fmla="*/ 4 w 131"/>
                <a:gd name="T85" fmla="*/ 64 h 128"/>
                <a:gd name="T86" fmla="*/ 25 w 131"/>
                <a:gd name="T87" fmla="*/ 19 h 128"/>
                <a:gd name="T88" fmla="*/ 25 w 131"/>
                <a:gd name="T89" fmla="*/ 19 h 128"/>
                <a:gd name="T90" fmla="*/ 4 w 131"/>
                <a:gd name="T91" fmla="*/ 64 h 128"/>
                <a:gd name="T92" fmla="*/ 61 w 131"/>
                <a:gd name="T93" fmla="*/ 4 h 128"/>
                <a:gd name="T94" fmla="*/ 65 w 131"/>
                <a:gd name="T95" fmla="*/ 4 h 128"/>
                <a:gd name="T96" fmla="*/ 65 w 131"/>
                <a:gd name="T97" fmla="*/ 4 h 128"/>
                <a:gd name="T98" fmla="*/ 70 w 131"/>
                <a:gd name="T99" fmla="*/ 4 h 128"/>
                <a:gd name="T100" fmla="*/ 70 w 131"/>
                <a:gd name="T101" fmla="*/ 4 h 128"/>
                <a:gd name="T102" fmla="*/ 65 w 131"/>
                <a:gd name="T103" fmla="*/ 4 h 128"/>
                <a:gd name="T104" fmla="*/ 65 w 131"/>
                <a:gd name="T105" fmla="*/ 4 h 128"/>
                <a:gd name="T106" fmla="*/ 61 w 131"/>
                <a:gd name="T107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128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1" y="0"/>
                    <a:pt x="131" y="29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100"/>
                    <a:pt x="101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lose/>
                  <a:moveTo>
                    <a:pt x="65" y="124"/>
                  </a:moveTo>
                  <a:cubicBezTo>
                    <a:pt x="67" y="124"/>
                    <a:pt x="68" y="124"/>
                    <a:pt x="70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68" y="124"/>
                    <a:pt x="67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4" y="124"/>
                    <a:pt x="62" y="124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2" y="124"/>
                    <a:pt x="64" y="124"/>
                    <a:pt x="65" y="124"/>
                  </a:cubicBezTo>
                  <a:close/>
                  <a:moveTo>
                    <a:pt x="65" y="120"/>
                  </a:moveTo>
                  <a:cubicBezTo>
                    <a:pt x="97" y="120"/>
                    <a:pt x="123" y="95"/>
                    <a:pt x="123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33"/>
                    <a:pt x="97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4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4" y="120"/>
                    <a:pt x="65" y="120"/>
                  </a:cubicBezTo>
                  <a:close/>
                  <a:moveTo>
                    <a:pt x="4" y="64"/>
                  </a:moveTo>
                  <a:cubicBezTo>
                    <a:pt x="4" y="81"/>
                    <a:pt x="11" y="97"/>
                    <a:pt x="23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11" y="97"/>
                    <a:pt x="4" y="81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lose/>
                  <a:moveTo>
                    <a:pt x="108" y="107"/>
                  </a:moveTo>
                  <a:cubicBezTo>
                    <a:pt x="120" y="96"/>
                    <a:pt x="127" y="81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81"/>
                    <a:pt x="120" y="96"/>
                    <a:pt x="108" y="107"/>
                  </a:cubicBezTo>
                  <a:close/>
                  <a:moveTo>
                    <a:pt x="127" y="64"/>
                  </a:moveTo>
                  <a:cubicBezTo>
                    <a:pt x="127" y="47"/>
                    <a:pt x="119" y="31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9" y="31"/>
                    <a:pt x="127" y="47"/>
                    <a:pt x="127" y="64"/>
                  </a:cubicBezTo>
                  <a:close/>
                  <a:moveTo>
                    <a:pt x="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6" y="64"/>
                    <a:pt x="6" y="64"/>
                  </a:cubicBezTo>
                  <a:close/>
                  <a:moveTo>
                    <a:pt x="4" y="64"/>
                  </a:moveTo>
                  <a:cubicBezTo>
                    <a:pt x="4" y="46"/>
                    <a:pt x="12" y="30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2" y="30"/>
                    <a:pt x="4" y="46"/>
                    <a:pt x="4" y="64"/>
                  </a:cubicBezTo>
                  <a:close/>
                  <a:moveTo>
                    <a:pt x="61" y="4"/>
                  </a:moveTo>
                  <a:cubicBezTo>
                    <a:pt x="62" y="4"/>
                    <a:pt x="64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4"/>
                    <a:pt x="68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8" y="4"/>
                    <a:pt x="67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2" y="4"/>
                    <a:pt x="6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825"/>
            <p:cNvSpPr/>
            <p:nvPr/>
          </p:nvSpPr>
          <p:spPr bwMode="auto">
            <a:xfrm>
              <a:off x="7681914" y="6608763"/>
              <a:ext cx="9525" cy="7938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0 h 5"/>
                <a:gd name="T4" fmla="*/ 6 w 6"/>
                <a:gd name="T5" fmla="*/ 0 h 5"/>
                <a:gd name="T6" fmla="*/ 6 w 6"/>
                <a:gd name="T7" fmla="*/ 5 h 5"/>
                <a:gd name="T8" fmla="*/ 0 w 6"/>
                <a:gd name="T9" fmla="*/ 5 h 5"/>
                <a:gd name="T10" fmla="*/ 0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826"/>
            <p:cNvSpPr>
              <a:spLocks noEditPoints="1"/>
            </p:cNvSpPr>
            <p:nvPr/>
          </p:nvSpPr>
          <p:spPr bwMode="auto">
            <a:xfrm>
              <a:off x="7678739" y="6605588"/>
              <a:ext cx="15875" cy="14288"/>
            </a:xfrm>
            <a:custGeom>
              <a:avLst/>
              <a:gdLst>
                <a:gd name="T0" fmla="*/ 8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5 w 10"/>
                <a:gd name="T25" fmla="*/ 4 h 9"/>
                <a:gd name="T26" fmla="*/ 5 w 10"/>
                <a:gd name="T27" fmla="*/ 4 h 9"/>
                <a:gd name="T28" fmla="*/ 4 w 10"/>
                <a:gd name="T29" fmla="*/ 4 h 9"/>
                <a:gd name="T30" fmla="*/ 4 w 10"/>
                <a:gd name="T31" fmla="*/ 4 h 9"/>
                <a:gd name="T32" fmla="*/ 5 w 10"/>
                <a:gd name="T33" fmla="*/ 4 h 9"/>
                <a:gd name="T34" fmla="*/ 5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27"/>
            <p:cNvSpPr/>
            <p:nvPr/>
          </p:nvSpPr>
          <p:spPr bwMode="auto">
            <a:xfrm>
              <a:off x="7753352" y="6592888"/>
              <a:ext cx="9525" cy="7938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0 h 5"/>
                <a:gd name="T4" fmla="*/ 6 w 6"/>
                <a:gd name="T5" fmla="*/ 0 h 5"/>
                <a:gd name="T6" fmla="*/ 6 w 6"/>
                <a:gd name="T7" fmla="*/ 5 h 5"/>
                <a:gd name="T8" fmla="*/ 0 w 6"/>
                <a:gd name="T9" fmla="*/ 5 h 5"/>
                <a:gd name="T10" fmla="*/ 0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28"/>
            <p:cNvSpPr>
              <a:spLocks noEditPoints="1"/>
            </p:cNvSpPr>
            <p:nvPr/>
          </p:nvSpPr>
          <p:spPr bwMode="auto">
            <a:xfrm>
              <a:off x="7750177" y="6589713"/>
              <a:ext cx="15875" cy="14288"/>
            </a:xfrm>
            <a:custGeom>
              <a:avLst/>
              <a:gdLst>
                <a:gd name="T0" fmla="*/ 8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4 w 10"/>
                <a:gd name="T25" fmla="*/ 5 h 9"/>
                <a:gd name="T26" fmla="*/ 5 w 10"/>
                <a:gd name="T27" fmla="*/ 5 h 9"/>
                <a:gd name="T28" fmla="*/ 4 w 10"/>
                <a:gd name="T29" fmla="*/ 5 h 9"/>
                <a:gd name="T30" fmla="*/ 4 w 10"/>
                <a:gd name="T31" fmla="*/ 5 h 9"/>
                <a:gd name="T32" fmla="*/ 4 w 10"/>
                <a:gd name="T3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4" y="5"/>
                  </a:move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829"/>
            <p:cNvSpPr/>
            <p:nvPr/>
          </p:nvSpPr>
          <p:spPr bwMode="auto">
            <a:xfrm>
              <a:off x="7666039" y="6651626"/>
              <a:ext cx="119063" cy="53975"/>
            </a:xfrm>
            <a:custGeom>
              <a:avLst/>
              <a:gdLst>
                <a:gd name="T0" fmla="*/ 0 w 68"/>
                <a:gd name="T1" fmla="*/ 14 h 31"/>
                <a:gd name="T2" fmla="*/ 4 w 68"/>
                <a:gd name="T3" fmla="*/ 12 h 31"/>
                <a:gd name="T4" fmla="*/ 5 w 68"/>
                <a:gd name="T5" fmla="*/ 14 h 31"/>
                <a:gd name="T6" fmla="*/ 5 w 68"/>
                <a:gd name="T7" fmla="*/ 14 h 31"/>
                <a:gd name="T8" fmla="*/ 10 w 68"/>
                <a:gd name="T9" fmla="*/ 20 h 31"/>
                <a:gd name="T10" fmla="*/ 10 w 68"/>
                <a:gd name="T11" fmla="*/ 20 h 31"/>
                <a:gd name="T12" fmla="*/ 31 w 68"/>
                <a:gd name="T13" fmla="*/ 27 h 31"/>
                <a:gd name="T14" fmla="*/ 31 w 68"/>
                <a:gd name="T15" fmla="*/ 27 h 31"/>
                <a:gd name="T16" fmla="*/ 42 w 68"/>
                <a:gd name="T17" fmla="*/ 26 h 31"/>
                <a:gd name="T18" fmla="*/ 42 w 68"/>
                <a:gd name="T19" fmla="*/ 26 h 31"/>
                <a:gd name="T20" fmla="*/ 64 w 68"/>
                <a:gd name="T21" fmla="*/ 4 h 31"/>
                <a:gd name="T22" fmla="*/ 64 w 68"/>
                <a:gd name="T23" fmla="*/ 4 h 31"/>
                <a:gd name="T24" fmla="*/ 64 w 68"/>
                <a:gd name="T25" fmla="*/ 1 h 31"/>
                <a:gd name="T26" fmla="*/ 64 w 68"/>
                <a:gd name="T27" fmla="*/ 1 h 31"/>
                <a:gd name="T28" fmla="*/ 68 w 68"/>
                <a:gd name="T29" fmla="*/ 0 h 31"/>
                <a:gd name="T30" fmla="*/ 68 w 68"/>
                <a:gd name="T31" fmla="*/ 4 h 31"/>
                <a:gd name="T32" fmla="*/ 68 w 68"/>
                <a:gd name="T33" fmla="*/ 4 h 31"/>
                <a:gd name="T34" fmla="*/ 43 w 68"/>
                <a:gd name="T35" fmla="*/ 29 h 31"/>
                <a:gd name="T36" fmla="*/ 43 w 68"/>
                <a:gd name="T37" fmla="*/ 29 h 31"/>
                <a:gd name="T38" fmla="*/ 31 w 68"/>
                <a:gd name="T39" fmla="*/ 31 h 31"/>
                <a:gd name="T40" fmla="*/ 31 w 68"/>
                <a:gd name="T41" fmla="*/ 31 h 31"/>
                <a:gd name="T42" fmla="*/ 0 w 68"/>
                <a:gd name="T4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31">
                  <a:moveTo>
                    <a:pt x="0" y="14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8" y="18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5" y="23"/>
                    <a:pt x="22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5" y="27"/>
                    <a:pt x="38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62" y="20"/>
                    <a:pt x="64" y="9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1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11"/>
                    <a:pt x="65" y="24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39" y="31"/>
                    <a:pt x="35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10" y="31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30"/>
            <p:cNvSpPr>
              <a:spLocks noEditPoints="1"/>
            </p:cNvSpPr>
            <p:nvPr/>
          </p:nvSpPr>
          <p:spPr bwMode="auto">
            <a:xfrm>
              <a:off x="7662864" y="6645276"/>
              <a:ext cx="125413" cy="63500"/>
            </a:xfrm>
            <a:custGeom>
              <a:avLst/>
              <a:gdLst>
                <a:gd name="T0" fmla="*/ 1 w 72"/>
                <a:gd name="T1" fmla="*/ 18 h 36"/>
                <a:gd name="T2" fmla="*/ 2 w 72"/>
                <a:gd name="T3" fmla="*/ 17 h 36"/>
                <a:gd name="T4" fmla="*/ 2 w 72"/>
                <a:gd name="T5" fmla="*/ 17 h 36"/>
                <a:gd name="T6" fmla="*/ 0 w 72"/>
                <a:gd name="T7" fmla="*/ 16 h 36"/>
                <a:gd name="T8" fmla="*/ 6 w 72"/>
                <a:gd name="T9" fmla="*/ 13 h 36"/>
                <a:gd name="T10" fmla="*/ 7 w 72"/>
                <a:gd name="T11" fmla="*/ 14 h 36"/>
                <a:gd name="T12" fmla="*/ 8 w 72"/>
                <a:gd name="T13" fmla="*/ 14 h 36"/>
                <a:gd name="T14" fmla="*/ 8 w 72"/>
                <a:gd name="T15" fmla="*/ 14 h 36"/>
                <a:gd name="T16" fmla="*/ 8 w 72"/>
                <a:gd name="T17" fmla="*/ 14 h 36"/>
                <a:gd name="T18" fmla="*/ 8 w 72"/>
                <a:gd name="T19" fmla="*/ 15 h 36"/>
                <a:gd name="T20" fmla="*/ 9 w 72"/>
                <a:gd name="T21" fmla="*/ 16 h 36"/>
                <a:gd name="T22" fmla="*/ 14 w 72"/>
                <a:gd name="T23" fmla="*/ 21 h 36"/>
                <a:gd name="T24" fmla="*/ 33 w 72"/>
                <a:gd name="T25" fmla="*/ 28 h 36"/>
                <a:gd name="T26" fmla="*/ 44 w 72"/>
                <a:gd name="T27" fmla="*/ 27 h 36"/>
                <a:gd name="T28" fmla="*/ 64 w 72"/>
                <a:gd name="T29" fmla="*/ 7 h 36"/>
                <a:gd name="T30" fmla="*/ 64 w 72"/>
                <a:gd name="T31" fmla="*/ 4 h 36"/>
                <a:gd name="T32" fmla="*/ 63 w 72"/>
                <a:gd name="T33" fmla="*/ 2 h 36"/>
                <a:gd name="T34" fmla="*/ 72 w 72"/>
                <a:gd name="T35" fmla="*/ 2 h 36"/>
                <a:gd name="T36" fmla="*/ 72 w 72"/>
                <a:gd name="T37" fmla="*/ 7 h 36"/>
                <a:gd name="T38" fmla="*/ 72 w 72"/>
                <a:gd name="T39" fmla="*/ 7 h 36"/>
                <a:gd name="T40" fmla="*/ 46 w 72"/>
                <a:gd name="T41" fmla="*/ 34 h 36"/>
                <a:gd name="T42" fmla="*/ 33 w 72"/>
                <a:gd name="T43" fmla="*/ 36 h 36"/>
                <a:gd name="T44" fmla="*/ 8 w 72"/>
                <a:gd name="T45" fmla="*/ 21 h 36"/>
                <a:gd name="T46" fmla="*/ 6 w 72"/>
                <a:gd name="T47" fmla="*/ 19 h 36"/>
                <a:gd name="T48" fmla="*/ 5 w 72"/>
                <a:gd name="T49" fmla="*/ 18 h 36"/>
                <a:gd name="T50" fmla="*/ 5 w 72"/>
                <a:gd name="T51" fmla="*/ 18 h 36"/>
                <a:gd name="T52" fmla="*/ 5 w 72"/>
                <a:gd name="T53" fmla="*/ 18 h 36"/>
                <a:gd name="T54" fmla="*/ 5 w 72"/>
                <a:gd name="T55" fmla="*/ 18 h 36"/>
                <a:gd name="T56" fmla="*/ 5 w 72"/>
                <a:gd name="T57" fmla="*/ 18 h 36"/>
                <a:gd name="T58" fmla="*/ 68 w 72"/>
                <a:gd name="T59" fmla="*/ 8 h 36"/>
                <a:gd name="T60" fmla="*/ 68 w 72"/>
                <a:gd name="T61" fmla="*/ 7 h 36"/>
                <a:gd name="T62" fmla="*/ 68 w 72"/>
                <a:gd name="T63" fmla="*/ 7 h 36"/>
                <a:gd name="T64" fmla="*/ 68 w 72"/>
                <a:gd name="T65" fmla="*/ 5 h 36"/>
                <a:gd name="T66" fmla="*/ 68 w 72"/>
                <a:gd name="T6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36">
                  <a:moveTo>
                    <a:pt x="33" y="36"/>
                  </a:moveTo>
                  <a:cubicBezTo>
                    <a:pt x="11" y="36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2" y="19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25"/>
                    <a:pt x="24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6" y="28"/>
                    <a:pt x="40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63" y="21"/>
                    <a:pt x="64" y="12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4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15"/>
                    <a:pt x="67" y="29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1" y="36"/>
                    <a:pt x="37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8" y="21"/>
                  </a:moveTo>
                  <a:cubicBezTo>
                    <a:pt x="7" y="20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8" y="21"/>
                  </a:cubicBezTo>
                  <a:close/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68" y="7"/>
                  </a:moveTo>
                  <a:cubicBezTo>
                    <a:pt x="68" y="7"/>
                    <a:pt x="68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68" y="6"/>
                    <a:pt x="6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31"/>
            <p:cNvSpPr/>
            <p:nvPr/>
          </p:nvSpPr>
          <p:spPr bwMode="auto">
            <a:xfrm>
              <a:off x="7700964" y="6507163"/>
              <a:ext cx="55563" cy="39688"/>
            </a:xfrm>
            <a:custGeom>
              <a:avLst/>
              <a:gdLst>
                <a:gd name="T0" fmla="*/ 0 w 32"/>
                <a:gd name="T1" fmla="*/ 23 h 23"/>
                <a:gd name="T2" fmla="*/ 14 w 32"/>
                <a:gd name="T3" fmla="*/ 0 h 23"/>
                <a:gd name="T4" fmla="*/ 7 w 32"/>
                <a:gd name="T5" fmla="*/ 20 h 23"/>
                <a:gd name="T6" fmla="*/ 26 w 32"/>
                <a:gd name="T7" fmla="*/ 0 h 23"/>
                <a:gd name="T8" fmla="*/ 14 w 32"/>
                <a:gd name="T9" fmla="*/ 23 h 23"/>
                <a:gd name="T10" fmla="*/ 32 w 32"/>
                <a:gd name="T11" fmla="*/ 7 h 23"/>
                <a:gd name="T12" fmla="*/ 20 w 3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">
                  <a:moveTo>
                    <a:pt x="0" y="23"/>
                  </a:moveTo>
                  <a:cubicBezTo>
                    <a:pt x="0" y="23"/>
                    <a:pt x="11" y="0"/>
                    <a:pt x="14" y="0"/>
                  </a:cubicBezTo>
                  <a:cubicBezTo>
                    <a:pt x="17" y="0"/>
                    <a:pt x="7" y="20"/>
                    <a:pt x="7" y="2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0" y="23"/>
                    <a:pt x="20" y="23"/>
                    <a:pt x="2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832"/>
            <p:cNvSpPr/>
            <p:nvPr/>
          </p:nvSpPr>
          <p:spPr bwMode="auto">
            <a:xfrm>
              <a:off x="7697789" y="6502401"/>
              <a:ext cx="63500" cy="46038"/>
            </a:xfrm>
            <a:custGeom>
              <a:avLst/>
              <a:gdLst>
                <a:gd name="T0" fmla="*/ 20 w 36"/>
                <a:gd name="T1" fmla="*/ 24 h 26"/>
                <a:gd name="T2" fmla="*/ 17 w 36"/>
                <a:gd name="T3" fmla="*/ 26 h 26"/>
                <a:gd name="T4" fmla="*/ 14 w 36"/>
                <a:gd name="T5" fmla="*/ 24 h 26"/>
                <a:gd name="T6" fmla="*/ 20 w 36"/>
                <a:gd name="T7" fmla="*/ 14 h 26"/>
                <a:gd name="T8" fmla="*/ 10 w 36"/>
                <a:gd name="T9" fmla="*/ 23 h 26"/>
                <a:gd name="T10" fmla="*/ 7 w 36"/>
                <a:gd name="T11" fmla="*/ 21 h 26"/>
                <a:gd name="T12" fmla="*/ 11 w 36"/>
                <a:gd name="T13" fmla="*/ 13 h 26"/>
                <a:gd name="T14" fmla="*/ 11 w 36"/>
                <a:gd name="T15" fmla="*/ 13 h 26"/>
                <a:gd name="T16" fmla="*/ 12 w 36"/>
                <a:gd name="T17" fmla="*/ 10 h 26"/>
                <a:gd name="T18" fmla="*/ 12 w 36"/>
                <a:gd name="T19" fmla="*/ 10 h 26"/>
                <a:gd name="T20" fmla="*/ 10 w 36"/>
                <a:gd name="T21" fmla="*/ 15 h 26"/>
                <a:gd name="T22" fmla="*/ 10 w 36"/>
                <a:gd name="T23" fmla="*/ 15 h 26"/>
                <a:gd name="T24" fmla="*/ 4 w 36"/>
                <a:gd name="T25" fmla="*/ 26 h 26"/>
                <a:gd name="T26" fmla="*/ 4 w 36"/>
                <a:gd name="T27" fmla="*/ 26 h 26"/>
                <a:gd name="T28" fmla="*/ 0 w 36"/>
                <a:gd name="T29" fmla="*/ 24 h 26"/>
                <a:gd name="T30" fmla="*/ 13 w 36"/>
                <a:gd name="T31" fmla="*/ 2 h 26"/>
                <a:gd name="T32" fmla="*/ 13 w 36"/>
                <a:gd name="T33" fmla="*/ 2 h 26"/>
                <a:gd name="T34" fmla="*/ 16 w 36"/>
                <a:gd name="T35" fmla="*/ 0 h 26"/>
                <a:gd name="T36" fmla="*/ 16 w 36"/>
                <a:gd name="T37" fmla="*/ 0 h 26"/>
                <a:gd name="T38" fmla="*/ 18 w 36"/>
                <a:gd name="T39" fmla="*/ 2 h 26"/>
                <a:gd name="T40" fmla="*/ 18 w 36"/>
                <a:gd name="T41" fmla="*/ 2 h 26"/>
                <a:gd name="T42" fmla="*/ 19 w 36"/>
                <a:gd name="T43" fmla="*/ 3 h 26"/>
                <a:gd name="T44" fmla="*/ 19 w 36"/>
                <a:gd name="T45" fmla="*/ 3 h 26"/>
                <a:gd name="T46" fmla="*/ 16 w 36"/>
                <a:gd name="T47" fmla="*/ 12 h 26"/>
                <a:gd name="T48" fmla="*/ 16 w 36"/>
                <a:gd name="T49" fmla="*/ 12 h 26"/>
                <a:gd name="T50" fmla="*/ 27 w 36"/>
                <a:gd name="T51" fmla="*/ 1 h 26"/>
                <a:gd name="T52" fmla="*/ 30 w 36"/>
                <a:gd name="T53" fmla="*/ 3 h 26"/>
                <a:gd name="T54" fmla="*/ 23 w 36"/>
                <a:gd name="T55" fmla="*/ 16 h 26"/>
                <a:gd name="T56" fmla="*/ 33 w 36"/>
                <a:gd name="T57" fmla="*/ 7 h 26"/>
                <a:gd name="T58" fmla="*/ 36 w 36"/>
                <a:gd name="T59" fmla="*/ 10 h 26"/>
                <a:gd name="T60" fmla="*/ 23 w 36"/>
                <a:gd name="T61" fmla="*/ 26 h 26"/>
                <a:gd name="T62" fmla="*/ 20 w 36"/>
                <a:gd name="T6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26">
                  <a:moveTo>
                    <a:pt x="20" y="24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9" y="17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20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9" y="7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5"/>
                    <a:pt x="17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0" y="24"/>
                    <a:pt x="20" y="24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833"/>
            <p:cNvSpPr/>
            <p:nvPr/>
          </p:nvSpPr>
          <p:spPr bwMode="auto">
            <a:xfrm>
              <a:off x="7697789" y="6502401"/>
              <a:ext cx="63500" cy="46038"/>
            </a:xfrm>
            <a:custGeom>
              <a:avLst/>
              <a:gdLst>
                <a:gd name="T0" fmla="*/ 20 w 36"/>
                <a:gd name="T1" fmla="*/ 24 h 26"/>
                <a:gd name="T2" fmla="*/ 17 w 36"/>
                <a:gd name="T3" fmla="*/ 26 h 26"/>
                <a:gd name="T4" fmla="*/ 14 w 36"/>
                <a:gd name="T5" fmla="*/ 24 h 26"/>
                <a:gd name="T6" fmla="*/ 20 w 36"/>
                <a:gd name="T7" fmla="*/ 14 h 26"/>
                <a:gd name="T8" fmla="*/ 10 w 36"/>
                <a:gd name="T9" fmla="*/ 23 h 26"/>
                <a:gd name="T10" fmla="*/ 7 w 36"/>
                <a:gd name="T11" fmla="*/ 21 h 26"/>
                <a:gd name="T12" fmla="*/ 11 w 36"/>
                <a:gd name="T13" fmla="*/ 13 h 26"/>
                <a:gd name="T14" fmla="*/ 11 w 36"/>
                <a:gd name="T15" fmla="*/ 13 h 26"/>
                <a:gd name="T16" fmla="*/ 12 w 36"/>
                <a:gd name="T17" fmla="*/ 10 h 26"/>
                <a:gd name="T18" fmla="*/ 12 w 36"/>
                <a:gd name="T19" fmla="*/ 10 h 26"/>
                <a:gd name="T20" fmla="*/ 10 w 36"/>
                <a:gd name="T21" fmla="*/ 15 h 26"/>
                <a:gd name="T22" fmla="*/ 10 w 36"/>
                <a:gd name="T23" fmla="*/ 15 h 26"/>
                <a:gd name="T24" fmla="*/ 4 w 36"/>
                <a:gd name="T25" fmla="*/ 26 h 26"/>
                <a:gd name="T26" fmla="*/ 4 w 36"/>
                <a:gd name="T27" fmla="*/ 26 h 26"/>
                <a:gd name="T28" fmla="*/ 4 w 36"/>
                <a:gd name="T29" fmla="*/ 26 h 26"/>
                <a:gd name="T30" fmla="*/ 0 w 36"/>
                <a:gd name="T31" fmla="*/ 24 h 26"/>
                <a:gd name="T32" fmla="*/ 13 w 36"/>
                <a:gd name="T33" fmla="*/ 2 h 26"/>
                <a:gd name="T34" fmla="*/ 13 w 36"/>
                <a:gd name="T35" fmla="*/ 2 h 26"/>
                <a:gd name="T36" fmla="*/ 16 w 36"/>
                <a:gd name="T37" fmla="*/ 0 h 26"/>
                <a:gd name="T38" fmla="*/ 16 w 36"/>
                <a:gd name="T39" fmla="*/ 0 h 26"/>
                <a:gd name="T40" fmla="*/ 18 w 36"/>
                <a:gd name="T41" fmla="*/ 2 h 26"/>
                <a:gd name="T42" fmla="*/ 18 w 36"/>
                <a:gd name="T43" fmla="*/ 2 h 26"/>
                <a:gd name="T44" fmla="*/ 19 w 36"/>
                <a:gd name="T45" fmla="*/ 3 h 26"/>
                <a:gd name="T46" fmla="*/ 19 w 36"/>
                <a:gd name="T47" fmla="*/ 3 h 26"/>
                <a:gd name="T48" fmla="*/ 16 w 36"/>
                <a:gd name="T49" fmla="*/ 12 h 26"/>
                <a:gd name="T50" fmla="*/ 16 w 36"/>
                <a:gd name="T51" fmla="*/ 12 h 26"/>
                <a:gd name="T52" fmla="*/ 27 w 36"/>
                <a:gd name="T53" fmla="*/ 1 h 26"/>
                <a:gd name="T54" fmla="*/ 30 w 36"/>
                <a:gd name="T55" fmla="*/ 3 h 26"/>
                <a:gd name="T56" fmla="*/ 23 w 36"/>
                <a:gd name="T57" fmla="*/ 16 h 26"/>
                <a:gd name="T58" fmla="*/ 33 w 36"/>
                <a:gd name="T59" fmla="*/ 7 h 26"/>
                <a:gd name="T60" fmla="*/ 36 w 36"/>
                <a:gd name="T61" fmla="*/ 10 h 26"/>
                <a:gd name="T62" fmla="*/ 23 w 36"/>
                <a:gd name="T63" fmla="*/ 26 h 26"/>
                <a:gd name="T64" fmla="*/ 20 w 36"/>
                <a:gd name="T6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26">
                  <a:moveTo>
                    <a:pt x="20" y="24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9" y="17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20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9" y="7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5"/>
                    <a:pt x="17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0" y="24"/>
                    <a:pt x="20" y="24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834"/>
            <p:cNvSpPr>
              <a:spLocks noEditPoints="1"/>
            </p:cNvSpPr>
            <p:nvPr/>
          </p:nvSpPr>
          <p:spPr bwMode="auto">
            <a:xfrm>
              <a:off x="7693027" y="6499226"/>
              <a:ext cx="73025" cy="53975"/>
            </a:xfrm>
            <a:custGeom>
              <a:avLst/>
              <a:gdLst>
                <a:gd name="T0" fmla="*/ 21 w 42"/>
                <a:gd name="T1" fmla="*/ 31 h 31"/>
                <a:gd name="T2" fmla="*/ 14 w 42"/>
                <a:gd name="T3" fmla="*/ 28 h 31"/>
                <a:gd name="T4" fmla="*/ 9 w 42"/>
                <a:gd name="T5" fmla="*/ 29 h 31"/>
                <a:gd name="T6" fmla="*/ 8 w 42"/>
                <a:gd name="T7" fmla="*/ 29 h 31"/>
                <a:gd name="T8" fmla="*/ 7 w 42"/>
                <a:gd name="T9" fmla="*/ 28 h 31"/>
                <a:gd name="T10" fmla="*/ 0 w 42"/>
                <a:gd name="T11" fmla="*/ 27 h 31"/>
                <a:gd name="T12" fmla="*/ 2 w 42"/>
                <a:gd name="T13" fmla="*/ 24 h 31"/>
                <a:gd name="T14" fmla="*/ 3 w 42"/>
                <a:gd name="T15" fmla="*/ 22 h 31"/>
                <a:gd name="T16" fmla="*/ 6 w 42"/>
                <a:gd name="T17" fmla="*/ 16 h 31"/>
                <a:gd name="T18" fmla="*/ 15 w 42"/>
                <a:gd name="T19" fmla="*/ 3 h 31"/>
                <a:gd name="T20" fmla="*/ 19 w 42"/>
                <a:gd name="T21" fmla="*/ 0 h 31"/>
                <a:gd name="T22" fmla="*/ 19 w 42"/>
                <a:gd name="T23" fmla="*/ 0 h 31"/>
                <a:gd name="T24" fmla="*/ 23 w 42"/>
                <a:gd name="T25" fmla="*/ 3 h 31"/>
                <a:gd name="T26" fmla="*/ 24 w 42"/>
                <a:gd name="T27" fmla="*/ 5 h 31"/>
                <a:gd name="T28" fmla="*/ 24 w 42"/>
                <a:gd name="T29" fmla="*/ 6 h 31"/>
                <a:gd name="T30" fmla="*/ 30 w 42"/>
                <a:gd name="T31" fmla="*/ 0 h 31"/>
                <a:gd name="T32" fmla="*/ 35 w 42"/>
                <a:gd name="T33" fmla="*/ 6 h 31"/>
                <a:gd name="T34" fmla="*/ 36 w 42"/>
                <a:gd name="T35" fmla="*/ 7 h 31"/>
                <a:gd name="T36" fmla="*/ 26 w 42"/>
                <a:gd name="T37" fmla="*/ 31 h 31"/>
                <a:gd name="T38" fmla="*/ 22 w 42"/>
                <a:gd name="T39" fmla="*/ 28 h 31"/>
                <a:gd name="T40" fmla="*/ 22 w 42"/>
                <a:gd name="T41" fmla="*/ 28 h 31"/>
                <a:gd name="T42" fmla="*/ 20 w 42"/>
                <a:gd name="T43" fmla="*/ 26 h 31"/>
                <a:gd name="T44" fmla="*/ 23 w 42"/>
                <a:gd name="T45" fmla="*/ 23 h 31"/>
                <a:gd name="T46" fmla="*/ 26 w 42"/>
                <a:gd name="T47" fmla="*/ 26 h 31"/>
                <a:gd name="T48" fmla="*/ 36 w 42"/>
                <a:gd name="T49" fmla="*/ 12 h 31"/>
                <a:gd name="T50" fmla="*/ 24 w 42"/>
                <a:gd name="T51" fmla="*/ 17 h 31"/>
                <a:gd name="T52" fmla="*/ 13 w 42"/>
                <a:gd name="T53" fmla="*/ 22 h 31"/>
                <a:gd name="T54" fmla="*/ 17 w 42"/>
                <a:gd name="T55" fmla="*/ 13 h 31"/>
                <a:gd name="T56" fmla="*/ 20 w 42"/>
                <a:gd name="T57" fmla="*/ 5 h 31"/>
                <a:gd name="T58" fmla="*/ 20 w 42"/>
                <a:gd name="T59" fmla="*/ 5 h 31"/>
                <a:gd name="T60" fmla="*/ 19 w 42"/>
                <a:gd name="T61" fmla="*/ 4 h 31"/>
                <a:gd name="T62" fmla="*/ 19 w 42"/>
                <a:gd name="T63" fmla="*/ 4 h 31"/>
                <a:gd name="T64" fmla="*/ 18 w 42"/>
                <a:gd name="T65" fmla="*/ 5 h 31"/>
                <a:gd name="T66" fmla="*/ 13 w 42"/>
                <a:gd name="T67" fmla="*/ 12 h 31"/>
                <a:gd name="T68" fmla="*/ 14 w 42"/>
                <a:gd name="T69" fmla="*/ 11 h 31"/>
                <a:gd name="T70" fmla="*/ 16 w 42"/>
                <a:gd name="T71" fmla="*/ 16 h 31"/>
                <a:gd name="T72" fmla="*/ 13 w 42"/>
                <a:gd name="T73" fmla="*/ 22 h 31"/>
                <a:gd name="T74" fmla="*/ 13 w 42"/>
                <a:gd name="T75" fmla="*/ 22 h 31"/>
                <a:gd name="T76" fmla="*/ 30 w 42"/>
                <a:gd name="T77" fmla="*/ 6 h 31"/>
                <a:gd name="T78" fmla="*/ 22 w 42"/>
                <a:gd name="T7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31">
                  <a:moveTo>
                    <a:pt x="23" y="29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7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9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5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1"/>
                    <a:pt x="12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1"/>
                    <a:pt x="22" y="1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3" y="29"/>
                    <a:pt x="23" y="29"/>
                    <a:pt x="23" y="29"/>
                  </a:cubicBezTo>
                  <a:close/>
                  <a:moveTo>
                    <a:pt x="22" y="28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20" y="25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25"/>
                    <a:pt x="20" y="25"/>
                    <a:pt x="20" y="25"/>
                  </a:cubicBezTo>
                  <a:close/>
                  <a:moveTo>
                    <a:pt x="13" y="22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0"/>
                    <a:pt x="20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5"/>
                    <a:pt x="19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7"/>
                    <a:pt x="15" y="9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8"/>
                    <a:pt x="14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lose/>
                  <a:moveTo>
                    <a:pt x="25" y="1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6"/>
                    <a:pt x="25" y="16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835"/>
            <p:cNvSpPr/>
            <p:nvPr/>
          </p:nvSpPr>
          <p:spPr bwMode="auto">
            <a:xfrm>
              <a:off x="7724777" y="6751638"/>
              <a:ext cx="0" cy="25400"/>
            </a:xfrm>
            <a:custGeom>
              <a:avLst/>
              <a:gdLst>
                <a:gd name="T0" fmla="*/ 16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3836"/>
            <p:cNvSpPr>
              <a:spLocks noChangeShapeType="1"/>
            </p:cNvSpPr>
            <p:nvPr/>
          </p:nvSpPr>
          <p:spPr bwMode="auto">
            <a:xfrm flipV="1">
              <a:off x="7724777" y="6751638"/>
              <a:ext cx="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837"/>
            <p:cNvSpPr/>
            <p:nvPr/>
          </p:nvSpPr>
          <p:spPr bwMode="auto">
            <a:xfrm>
              <a:off x="7720014" y="6751638"/>
              <a:ext cx="7938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0 h 16"/>
                <a:gd name="T4" fmla="*/ 5 w 5"/>
                <a:gd name="T5" fmla="*/ 0 h 16"/>
                <a:gd name="T6" fmla="*/ 5 w 5"/>
                <a:gd name="T7" fmla="*/ 16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838"/>
            <p:cNvSpPr/>
            <p:nvPr/>
          </p:nvSpPr>
          <p:spPr bwMode="auto">
            <a:xfrm>
              <a:off x="7720014" y="6751638"/>
              <a:ext cx="7938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0 h 16"/>
                <a:gd name="T4" fmla="*/ 5 w 5"/>
                <a:gd name="T5" fmla="*/ 0 h 16"/>
                <a:gd name="T6" fmla="*/ 5 w 5"/>
                <a:gd name="T7" fmla="*/ 16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839"/>
            <p:cNvSpPr>
              <a:spLocks noEditPoints="1"/>
            </p:cNvSpPr>
            <p:nvPr/>
          </p:nvSpPr>
          <p:spPr bwMode="auto">
            <a:xfrm>
              <a:off x="7716839" y="6748463"/>
              <a:ext cx="14288" cy="31750"/>
            </a:xfrm>
            <a:custGeom>
              <a:avLst/>
              <a:gdLst>
                <a:gd name="T0" fmla="*/ 7 w 9"/>
                <a:gd name="T1" fmla="*/ 20 h 20"/>
                <a:gd name="T2" fmla="*/ 2 w 9"/>
                <a:gd name="T3" fmla="*/ 20 h 20"/>
                <a:gd name="T4" fmla="*/ 2 w 9"/>
                <a:gd name="T5" fmla="*/ 18 h 20"/>
                <a:gd name="T6" fmla="*/ 5 w 9"/>
                <a:gd name="T7" fmla="*/ 18 h 20"/>
                <a:gd name="T8" fmla="*/ 2 w 9"/>
                <a:gd name="T9" fmla="*/ 18 h 20"/>
                <a:gd name="T10" fmla="*/ 2 w 9"/>
                <a:gd name="T11" fmla="*/ 20 h 20"/>
                <a:gd name="T12" fmla="*/ 0 w 9"/>
                <a:gd name="T13" fmla="*/ 20 h 20"/>
                <a:gd name="T14" fmla="*/ 0 w 9"/>
                <a:gd name="T15" fmla="*/ 0 h 20"/>
                <a:gd name="T16" fmla="*/ 9 w 9"/>
                <a:gd name="T17" fmla="*/ 0 h 20"/>
                <a:gd name="T18" fmla="*/ 9 w 9"/>
                <a:gd name="T19" fmla="*/ 20 h 20"/>
                <a:gd name="T20" fmla="*/ 7 w 9"/>
                <a:gd name="T21" fmla="*/ 20 h 20"/>
                <a:gd name="T22" fmla="*/ 7 w 9"/>
                <a:gd name="T23" fmla="*/ 20 h 20"/>
                <a:gd name="T24" fmla="*/ 5 w 9"/>
                <a:gd name="T25" fmla="*/ 15 h 20"/>
                <a:gd name="T26" fmla="*/ 5 w 9"/>
                <a:gd name="T27" fmla="*/ 4 h 20"/>
                <a:gd name="T28" fmla="*/ 5 w 9"/>
                <a:gd name="T29" fmla="*/ 4 h 20"/>
                <a:gd name="T30" fmla="*/ 5 w 9"/>
                <a:gd name="T31" fmla="*/ 15 h 20"/>
                <a:gd name="T32" fmla="*/ 5 w 9"/>
                <a:gd name="T33" fmla="*/ 15 h 20"/>
                <a:gd name="T34" fmla="*/ 5 w 9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0">
                  <a:moveTo>
                    <a:pt x="7" y="20"/>
                  </a:moveTo>
                  <a:lnTo>
                    <a:pt x="2" y="20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7" y="20"/>
                  </a:lnTo>
                  <a:close/>
                  <a:moveTo>
                    <a:pt x="5" y="15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840"/>
            <p:cNvSpPr/>
            <p:nvPr/>
          </p:nvSpPr>
          <p:spPr bwMode="auto">
            <a:xfrm>
              <a:off x="7704139" y="6777038"/>
              <a:ext cx="53975" cy="23813"/>
            </a:xfrm>
            <a:custGeom>
              <a:avLst/>
              <a:gdLst>
                <a:gd name="T0" fmla="*/ 1 w 31"/>
                <a:gd name="T1" fmla="*/ 9 h 14"/>
                <a:gd name="T2" fmla="*/ 0 w 31"/>
                <a:gd name="T3" fmla="*/ 3 h 14"/>
                <a:gd name="T4" fmla="*/ 0 w 31"/>
                <a:gd name="T5" fmla="*/ 3 h 14"/>
                <a:gd name="T6" fmla="*/ 0 w 31"/>
                <a:gd name="T7" fmla="*/ 2 h 14"/>
                <a:gd name="T8" fmla="*/ 0 w 31"/>
                <a:gd name="T9" fmla="*/ 2 h 14"/>
                <a:gd name="T10" fmla="*/ 4 w 31"/>
                <a:gd name="T11" fmla="*/ 2 h 14"/>
                <a:gd name="T12" fmla="*/ 4 w 31"/>
                <a:gd name="T13" fmla="*/ 3 h 14"/>
                <a:gd name="T14" fmla="*/ 4 w 31"/>
                <a:gd name="T15" fmla="*/ 3 h 14"/>
                <a:gd name="T16" fmla="*/ 5 w 31"/>
                <a:gd name="T17" fmla="*/ 10 h 14"/>
                <a:gd name="T18" fmla="*/ 5 w 31"/>
                <a:gd name="T19" fmla="*/ 10 h 14"/>
                <a:gd name="T20" fmla="*/ 5 w 31"/>
                <a:gd name="T21" fmla="*/ 10 h 14"/>
                <a:gd name="T22" fmla="*/ 5 w 31"/>
                <a:gd name="T23" fmla="*/ 10 h 14"/>
                <a:gd name="T24" fmla="*/ 6 w 31"/>
                <a:gd name="T25" fmla="*/ 10 h 14"/>
                <a:gd name="T26" fmla="*/ 6 w 31"/>
                <a:gd name="T27" fmla="*/ 10 h 14"/>
                <a:gd name="T28" fmla="*/ 10 w 31"/>
                <a:gd name="T29" fmla="*/ 5 h 14"/>
                <a:gd name="T30" fmla="*/ 10 w 31"/>
                <a:gd name="T31" fmla="*/ 5 h 14"/>
                <a:gd name="T32" fmla="*/ 11 w 31"/>
                <a:gd name="T33" fmla="*/ 2 h 14"/>
                <a:gd name="T34" fmla="*/ 11 w 31"/>
                <a:gd name="T35" fmla="*/ 2 h 14"/>
                <a:gd name="T36" fmla="*/ 15 w 31"/>
                <a:gd name="T37" fmla="*/ 1 h 14"/>
                <a:gd name="T38" fmla="*/ 17 w 31"/>
                <a:gd name="T39" fmla="*/ 5 h 14"/>
                <a:gd name="T40" fmla="*/ 17 w 31"/>
                <a:gd name="T41" fmla="*/ 5 h 14"/>
                <a:gd name="T42" fmla="*/ 21 w 31"/>
                <a:gd name="T43" fmla="*/ 7 h 14"/>
                <a:gd name="T44" fmla="*/ 21 w 31"/>
                <a:gd name="T45" fmla="*/ 7 h 14"/>
                <a:gd name="T46" fmla="*/ 22 w 31"/>
                <a:gd name="T47" fmla="*/ 7 h 14"/>
                <a:gd name="T48" fmla="*/ 22 w 31"/>
                <a:gd name="T49" fmla="*/ 7 h 14"/>
                <a:gd name="T50" fmla="*/ 26 w 31"/>
                <a:gd name="T51" fmla="*/ 4 h 14"/>
                <a:gd name="T52" fmla="*/ 26 w 31"/>
                <a:gd name="T53" fmla="*/ 4 h 14"/>
                <a:gd name="T54" fmla="*/ 26 w 31"/>
                <a:gd name="T55" fmla="*/ 0 h 14"/>
                <a:gd name="T56" fmla="*/ 26 w 31"/>
                <a:gd name="T57" fmla="*/ 0 h 14"/>
                <a:gd name="T58" fmla="*/ 30 w 31"/>
                <a:gd name="T59" fmla="*/ 0 h 14"/>
                <a:gd name="T60" fmla="*/ 22 w 31"/>
                <a:gd name="T61" fmla="*/ 11 h 14"/>
                <a:gd name="T62" fmla="*/ 22 w 31"/>
                <a:gd name="T63" fmla="*/ 11 h 14"/>
                <a:gd name="T64" fmla="*/ 21 w 31"/>
                <a:gd name="T65" fmla="*/ 11 h 14"/>
                <a:gd name="T66" fmla="*/ 21 w 31"/>
                <a:gd name="T67" fmla="*/ 11 h 14"/>
                <a:gd name="T68" fmla="*/ 14 w 31"/>
                <a:gd name="T69" fmla="*/ 7 h 14"/>
                <a:gd name="T70" fmla="*/ 14 w 31"/>
                <a:gd name="T71" fmla="*/ 7 h 14"/>
                <a:gd name="T72" fmla="*/ 8 w 31"/>
                <a:gd name="T73" fmla="*/ 13 h 14"/>
                <a:gd name="T74" fmla="*/ 8 w 31"/>
                <a:gd name="T75" fmla="*/ 13 h 14"/>
                <a:gd name="T76" fmla="*/ 5 w 31"/>
                <a:gd name="T77" fmla="*/ 14 h 14"/>
                <a:gd name="T78" fmla="*/ 5 w 31"/>
                <a:gd name="T79" fmla="*/ 14 h 14"/>
                <a:gd name="T80" fmla="*/ 1 w 31"/>
                <a:gd name="T8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14">
                  <a:moveTo>
                    <a:pt x="1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3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6"/>
                    <a:pt x="19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5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9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7" y="11"/>
                    <a:pt x="15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9"/>
                    <a:pt x="11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1" y="11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841"/>
            <p:cNvSpPr>
              <a:spLocks noEditPoints="1"/>
            </p:cNvSpPr>
            <p:nvPr/>
          </p:nvSpPr>
          <p:spPr bwMode="auto">
            <a:xfrm>
              <a:off x="7700964" y="6772276"/>
              <a:ext cx="60325" cy="31750"/>
            </a:xfrm>
            <a:custGeom>
              <a:avLst/>
              <a:gdLst>
                <a:gd name="T0" fmla="*/ 0 w 34"/>
                <a:gd name="T1" fmla="*/ 5 h 18"/>
                <a:gd name="T2" fmla="*/ 0 w 34"/>
                <a:gd name="T3" fmla="*/ 4 h 18"/>
                <a:gd name="T4" fmla="*/ 8 w 34"/>
                <a:gd name="T5" fmla="*/ 4 h 18"/>
                <a:gd name="T6" fmla="*/ 8 w 34"/>
                <a:gd name="T7" fmla="*/ 6 h 18"/>
                <a:gd name="T8" fmla="*/ 8 w 34"/>
                <a:gd name="T9" fmla="*/ 9 h 18"/>
                <a:gd name="T10" fmla="*/ 11 w 34"/>
                <a:gd name="T11" fmla="*/ 3 h 18"/>
                <a:gd name="T12" fmla="*/ 13 w 34"/>
                <a:gd name="T13" fmla="*/ 2 h 18"/>
                <a:gd name="T14" fmla="*/ 19 w 34"/>
                <a:gd name="T15" fmla="*/ 2 h 18"/>
                <a:gd name="T16" fmla="*/ 19 w 34"/>
                <a:gd name="T17" fmla="*/ 3 h 18"/>
                <a:gd name="T18" fmla="*/ 19 w 34"/>
                <a:gd name="T19" fmla="*/ 3 h 18"/>
                <a:gd name="T20" fmla="*/ 20 w 34"/>
                <a:gd name="T21" fmla="*/ 5 h 18"/>
                <a:gd name="T22" fmla="*/ 23 w 34"/>
                <a:gd name="T23" fmla="*/ 7 h 18"/>
                <a:gd name="T24" fmla="*/ 23 w 34"/>
                <a:gd name="T25" fmla="*/ 7 h 18"/>
                <a:gd name="T26" fmla="*/ 26 w 34"/>
                <a:gd name="T27" fmla="*/ 5 h 18"/>
                <a:gd name="T28" fmla="*/ 26 w 34"/>
                <a:gd name="T29" fmla="*/ 2 h 18"/>
                <a:gd name="T30" fmla="*/ 27 w 34"/>
                <a:gd name="T31" fmla="*/ 0 h 18"/>
                <a:gd name="T32" fmla="*/ 28 w 34"/>
                <a:gd name="T33" fmla="*/ 0 h 18"/>
                <a:gd name="T34" fmla="*/ 32 w 34"/>
                <a:gd name="T35" fmla="*/ 2 h 18"/>
                <a:gd name="T36" fmla="*/ 34 w 34"/>
                <a:gd name="T37" fmla="*/ 2 h 18"/>
                <a:gd name="T38" fmla="*/ 34 w 34"/>
                <a:gd name="T39" fmla="*/ 2 h 18"/>
                <a:gd name="T40" fmla="*/ 34 w 34"/>
                <a:gd name="T41" fmla="*/ 4 h 18"/>
                <a:gd name="T42" fmla="*/ 33 w 34"/>
                <a:gd name="T43" fmla="*/ 8 h 18"/>
                <a:gd name="T44" fmla="*/ 23 w 34"/>
                <a:gd name="T45" fmla="*/ 15 h 18"/>
                <a:gd name="T46" fmla="*/ 16 w 34"/>
                <a:gd name="T47" fmla="*/ 12 h 18"/>
                <a:gd name="T48" fmla="*/ 7 w 34"/>
                <a:gd name="T49" fmla="*/ 18 h 18"/>
                <a:gd name="T50" fmla="*/ 6 w 34"/>
                <a:gd name="T51" fmla="*/ 13 h 18"/>
                <a:gd name="T52" fmla="*/ 6 w 34"/>
                <a:gd name="T53" fmla="*/ 13 h 18"/>
                <a:gd name="T54" fmla="*/ 5 w 34"/>
                <a:gd name="T55" fmla="*/ 12 h 18"/>
                <a:gd name="T56" fmla="*/ 23 w 34"/>
                <a:gd name="T57" fmla="*/ 11 h 18"/>
                <a:gd name="T58" fmla="*/ 23 w 34"/>
                <a:gd name="T59" fmla="*/ 11 h 18"/>
                <a:gd name="T60" fmla="*/ 23 w 34"/>
                <a:gd name="T61" fmla="*/ 11 h 18"/>
                <a:gd name="T62" fmla="*/ 24 w 34"/>
                <a:gd name="T63" fmla="*/ 11 h 18"/>
                <a:gd name="T64" fmla="*/ 5 w 34"/>
                <a:gd name="T65" fmla="*/ 11 h 18"/>
                <a:gd name="T66" fmla="*/ 5 w 34"/>
                <a:gd name="T67" fmla="*/ 11 h 18"/>
                <a:gd name="T68" fmla="*/ 4 w 34"/>
                <a:gd name="T69" fmla="*/ 9 h 18"/>
                <a:gd name="T70" fmla="*/ 5 w 34"/>
                <a:gd name="T71" fmla="*/ 11 h 18"/>
                <a:gd name="T72" fmla="*/ 19 w 34"/>
                <a:gd name="T73" fmla="*/ 10 h 18"/>
                <a:gd name="T74" fmla="*/ 16 w 34"/>
                <a:gd name="T75" fmla="*/ 5 h 18"/>
                <a:gd name="T76" fmla="*/ 17 w 34"/>
                <a:gd name="T77" fmla="*/ 8 h 18"/>
                <a:gd name="T78" fmla="*/ 13 w 34"/>
                <a:gd name="T79" fmla="*/ 10 h 18"/>
                <a:gd name="T80" fmla="*/ 15 w 34"/>
                <a:gd name="T81" fmla="*/ 6 h 18"/>
                <a:gd name="T82" fmla="*/ 30 w 34"/>
                <a:gd name="T83" fmla="*/ 6 h 18"/>
                <a:gd name="T84" fmla="*/ 30 w 34"/>
                <a:gd name="T85" fmla="*/ 4 h 18"/>
                <a:gd name="T86" fmla="*/ 11 w 34"/>
                <a:gd name="T87" fmla="*/ 3 h 18"/>
                <a:gd name="T88" fmla="*/ 11 w 34"/>
                <a:gd name="T8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8"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7"/>
                    <a:pt x="25" y="7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6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11"/>
                    <a:pt x="30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8" y="14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4"/>
                    <a:pt x="13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3" y="17"/>
                    <a:pt x="1" y="14"/>
                    <a:pt x="1" y="11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23" y="11"/>
                  </a:moveTo>
                  <a:cubicBezTo>
                    <a:pt x="23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lose/>
                  <a:moveTo>
                    <a:pt x="5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10"/>
                    <a:pt x="5" y="11"/>
                  </a:cubicBezTo>
                  <a:close/>
                  <a:moveTo>
                    <a:pt x="17" y="8"/>
                  </a:moveTo>
                  <a:cubicBezTo>
                    <a:pt x="18" y="9"/>
                    <a:pt x="18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6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lose/>
                  <a:moveTo>
                    <a:pt x="14" y="8"/>
                  </a:moveTo>
                  <a:cubicBezTo>
                    <a:pt x="14" y="8"/>
                    <a:pt x="13" y="9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7"/>
                    <a:pt x="14" y="8"/>
                  </a:cubicBez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7"/>
                    <a:pt x="30" y="6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5"/>
                    <a:pt x="30" y="6"/>
                    <a:pt x="30" y="6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842"/>
            <p:cNvSpPr/>
            <p:nvPr/>
          </p:nvSpPr>
          <p:spPr bwMode="auto">
            <a:xfrm>
              <a:off x="7713664" y="6791326"/>
              <a:ext cx="49213" cy="174625"/>
            </a:xfrm>
            <a:custGeom>
              <a:avLst/>
              <a:gdLst>
                <a:gd name="T0" fmla="*/ 0 w 31"/>
                <a:gd name="T1" fmla="*/ 79 h 110"/>
                <a:gd name="T2" fmla="*/ 4 w 31"/>
                <a:gd name="T3" fmla="*/ 0 h 110"/>
                <a:gd name="T4" fmla="*/ 9 w 31"/>
                <a:gd name="T5" fmla="*/ 0 h 110"/>
                <a:gd name="T6" fmla="*/ 4 w 31"/>
                <a:gd name="T7" fmla="*/ 79 h 110"/>
                <a:gd name="T8" fmla="*/ 12 w 31"/>
                <a:gd name="T9" fmla="*/ 100 h 110"/>
                <a:gd name="T10" fmla="*/ 25 w 31"/>
                <a:gd name="T11" fmla="*/ 79 h 110"/>
                <a:gd name="T12" fmla="*/ 13 w 31"/>
                <a:gd name="T13" fmla="*/ 0 h 110"/>
                <a:gd name="T14" fmla="*/ 13 w 31"/>
                <a:gd name="T15" fmla="*/ 0 h 110"/>
                <a:gd name="T16" fmla="*/ 18 w 31"/>
                <a:gd name="T17" fmla="*/ 0 h 110"/>
                <a:gd name="T18" fmla="*/ 31 w 31"/>
                <a:gd name="T19" fmla="*/ 79 h 110"/>
                <a:gd name="T20" fmla="*/ 11 w 31"/>
                <a:gd name="T21" fmla="*/ 110 h 110"/>
                <a:gd name="T22" fmla="*/ 0 w 31"/>
                <a:gd name="T23" fmla="*/ 79 h 110"/>
                <a:gd name="T24" fmla="*/ 0 w 31"/>
                <a:gd name="T25" fmla="*/ 7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0">
                  <a:moveTo>
                    <a:pt x="0" y="79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4" y="79"/>
                  </a:lnTo>
                  <a:lnTo>
                    <a:pt x="12" y="100"/>
                  </a:lnTo>
                  <a:lnTo>
                    <a:pt x="25" y="7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31" y="79"/>
                  </a:lnTo>
                  <a:lnTo>
                    <a:pt x="11" y="110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843"/>
            <p:cNvSpPr>
              <a:spLocks noEditPoints="1"/>
            </p:cNvSpPr>
            <p:nvPr/>
          </p:nvSpPr>
          <p:spPr bwMode="auto">
            <a:xfrm>
              <a:off x="7710489" y="6783388"/>
              <a:ext cx="55563" cy="190500"/>
            </a:xfrm>
            <a:custGeom>
              <a:avLst/>
              <a:gdLst>
                <a:gd name="T0" fmla="*/ 1 w 35"/>
                <a:gd name="T1" fmla="*/ 86 h 120"/>
                <a:gd name="T2" fmla="*/ 2 w 35"/>
                <a:gd name="T3" fmla="*/ 84 h 120"/>
                <a:gd name="T4" fmla="*/ 4 w 35"/>
                <a:gd name="T5" fmla="*/ 84 h 120"/>
                <a:gd name="T6" fmla="*/ 2 w 35"/>
                <a:gd name="T7" fmla="*/ 84 h 120"/>
                <a:gd name="T8" fmla="*/ 1 w 35"/>
                <a:gd name="T9" fmla="*/ 86 h 120"/>
                <a:gd name="T10" fmla="*/ 0 w 35"/>
                <a:gd name="T11" fmla="*/ 84 h 120"/>
                <a:gd name="T12" fmla="*/ 4 w 35"/>
                <a:gd name="T13" fmla="*/ 3 h 120"/>
                <a:gd name="T14" fmla="*/ 13 w 35"/>
                <a:gd name="T15" fmla="*/ 3 h 120"/>
                <a:gd name="T16" fmla="*/ 12 w 35"/>
                <a:gd name="T17" fmla="*/ 0 h 120"/>
                <a:gd name="T18" fmla="*/ 16 w 35"/>
                <a:gd name="T19" fmla="*/ 3 h 120"/>
                <a:gd name="T20" fmla="*/ 22 w 35"/>
                <a:gd name="T21" fmla="*/ 2 h 120"/>
                <a:gd name="T22" fmla="*/ 35 w 35"/>
                <a:gd name="T23" fmla="*/ 86 h 120"/>
                <a:gd name="T24" fmla="*/ 12 w 35"/>
                <a:gd name="T25" fmla="*/ 120 h 120"/>
                <a:gd name="T26" fmla="*/ 1 w 35"/>
                <a:gd name="T27" fmla="*/ 86 h 120"/>
                <a:gd name="T28" fmla="*/ 1 w 35"/>
                <a:gd name="T29" fmla="*/ 86 h 120"/>
                <a:gd name="T30" fmla="*/ 13 w 35"/>
                <a:gd name="T31" fmla="*/ 110 h 120"/>
                <a:gd name="T32" fmla="*/ 13 w 35"/>
                <a:gd name="T33" fmla="*/ 110 h 120"/>
                <a:gd name="T34" fmla="*/ 4 w 35"/>
                <a:gd name="T35" fmla="*/ 84 h 120"/>
                <a:gd name="T36" fmla="*/ 9 w 35"/>
                <a:gd name="T37" fmla="*/ 8 h 120"/>
                <a:gd name="T38" fmla="*/ 4 w 35"/>
                <a:gd name="T39" fmla="*/ 84 h 120"/>
                <a:gd name="T40" fmla="*/ 13 w 35"/>
                <a:gd name="T41" fmla="*/ 110 h 120"/>
                <a:gd name="T42" fmla="*/ 13 w 35"/>
                <a:gd name="T43" fmla="*/ 110 h 120"/>
                <a:gd name="T44" fmla="*/ 9 w 35"/>
                <a:gd name="T45" fmla="*/ 83 h 120"/>
                <a:gd name="T46" fmla="*/ 14 w 35"/>
                <a:gd name="T47" fmla="*/ 100 h 120"/>
                <a:gd name="T48" fmla="*/ 25 w 35"/>
                <a:gd name="T49" fmla="*/ 83 h 120"/>
                <a:gd name="T50" fmla="*/ 13 w 35"/>
                <a:gd name="T51" fmla="*/ 8 h 120"/>
                <a:gd name="T52" fmla="*/ 9 w 35"/>
                <a:gd name="T53" fmla="*/ 83 h 120"/>
                <a:gd name="T54" fmla="*/ 9 w 35"/>
                <a:gd name="T55" fmla="*/ 83 h 120"/>
                <a:gd name="T56" fmla="*/ 29 w 35"/>
                <a:gd name="T57" fmla="*/ 84 h 120"/>
                <a:gd name="T58" fmla="*/ 29 w 35"/>
                <a:gd name="T59" fmla="*/ 84 h 120"/>
                <a:gd name="T60" fmla="*/ 17 w 35"/>
                <a:gd name="T61" fmla="*/ 8 h 120"/>
                <a:gd name="T62" fmla="*/ 17 w 35"/>
                <a:gd name="T63" fmla="*/ 8 h 120"/>
                <a:gd name="T64" fmla="*/ 29 w 35"/>
                <a:gd name="T65" fmla="*/ 84 h 120"/>
                <a:gd name="T66" fmla="*/ 29 w 35"/>
                <a:gd name="T67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120">
                  <a:moveTo>
                    <a:pt x="1" y="86"/>
                  </a:moveTo>
                  <a:lnTo>
                    <a:pt x="2" y="84"/>
                  </a:lnTo>
                  <a:lnTo>
                    <a:pt x="4" y="84"/>
                  </a:lnTo>
                  <a:lnTo>
                    <a:pt x="2" y="84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22" y="2"/>
                  </a:lnTo>
                  <a:lnTo>
                    <a:pt x="35" y="86"/>
                  </a:lnTo>
                  <a:lnTo>
                    <a:pt x="12" y="120"/>
                  </a:lnTo>
                  <a:lnTo>
                    <a:pt x="1" y="86"/>
                  </a:lnTo>
                  <a:lnTo>
                    <a:pt x="1" y="86"/>
                  </a:lnTo>
                  <a:close/>
                  <a:moveTo>
                    <a:pt x="13" y="110"/>
                  </a:moveTo>
                  <a:lnTo>
                    <a:pt x="13" y="110"/>
                  </a:lnTo>
                  <a:lnTo>
                    <a:pt x="4" y="84"/>
                  </a:lnTo>
                  <a:lnTo>
                    <a:pt x="9" y="8"/>
                  </a:lnTo>
                  <a:lnTo>
                    <a:pt x="4" y="84"/>
                  </a:lnTo>
                  <a:lnTo>
                    <a:pt x="13" y="110"/>
                  </a:lnTo>
                  <a:lnTo>
                    <a:pt x="13" y="110"/>
                  </a:lnTo>
                  <a:close/>
                  <a:moveTo>
                    <a:pt x="9" y="83"/>
                  </a:moveTo>
                  <a:lnTo>
                    <a:pt x="14" y="100"/>
                  </a:lnTo>
                  <a:lnTo>
                    <a:pt x="25" y="83"/>
                  </a:lnTo>
                  <a:lnTo>
                    <a:pt x="13" y="8"/>
                  </a:ln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29" y="84"/>
                  </a:moveTo>
                  <a:lnTo>
                    <a:pt x="29" y="84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9" y="84"/>
                  </a:lnTo>
                  <a:lnTo>
                    <a:pt x="2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844"/>
            <p:cNvSpPr>
              <a:spLocks noEditPoints="1"/>
            </p:cNvSpPr>
            <p:nvPr/>
          </p:nvSpPr>
          <p:spPr bwMode="auto">
            <a:xfrm>
              <a:off x="7648577" y="6772276"/>
              <a:ext cx="168275" cy="298450"/>
            </a:xfrm>
            <a:custGeom>
              <a:avLst/>
              <a:gdLst>
                <a:gd name="T0" fmla="*/ 12 w 96"/>
                <a:gd name="T1" fmla="*/ 143 h 171"/>
                <a:gd name="T2" fmla="*/ 0 w 96"/>
                <a:gd name="T3" fmla="*/ 82 h 171"/>
                <a:gd name="T4" fmla="*/ 0 w 96"/>
                <a:gd name="T5" fmla="*/ 82 h 171"/>
                <a:gd name="T6" fmla="*/ 43 w 96"/>
                <a:gd name="T7" fmla="*/ 0 h 171"/>
                <a:gd name="T8" fmla="*/ 43 w 96"/>
                <a:gd name="T9" fmla="*/ 0 h 171"/>
                <a:gd name="T10" fmla="*/ 85 w 96"/>
                <a:gd name="T11" fmla="*/ 14 h 171"/>
                <a:gd name="T12" fmla="*/ 85 w 96"/>
                <a:gd name="T13" fmla="*/ 14 h 171"/>
                <a:gd name="T14" fmla="*/ 96 w 96"/>
                <a:gd name="T15" fmla="*/ 58 h 171"/>
                <a:gd name="T16" fmla="*/ 96 w 96"/>
                <a:gd name="T17" fmla="*/ 58 h 171"/>
                <a:gd name="T18" fmla="*/ 95 w 96"/>
                <a:gd name="T19" fmla="*/ 82 h 171"/>
                <a:gd name="T20" fmla="*/ 95 w 96"/>
                <a:gd name="T21" fmla="*/ 82 h 171"/>
                <a:gd name="T22" fmla="*/ 93 w 96"/>
                <a:gd name="T23" fmla="*/ 82 h 171"/>
                <a:gd name="T24" fmla="*/ 95 w 96"/>
                <a:gd name="T25" fmla="*/ 82 h 171"/>
                <a:gd name="T26" fmla="*/ 77 w 96"/>
                <a:gd name="T27" fmla="*/ 143 h 171"/>
                <a:gd name="T28" fmla="*/ 77 w 96"/>
                <a:gd name="T29" fmla="*/ 143 h 171"/>
                <a:gd name="T30" fmla="*/ 43 w 96"/>
                <a:gd name="T31" fmla="*/ 171 h 171"/>
                <a:gd name="T32" fmla="*/ 43 w 96"/>
                <a:gd name="T33" fmla="*/ 171 h 171"/>
                <a:gd name="T34" fmla="*/ 12 w 96"/>
                <a:gd name="T35" fmla="*/ 143 h 171"/>
                <a:gd name="T36" fmla="*/ 74 w 96"/>
                <a:gd name="T37" fmla="*/ 141 h 171"/>
                <a:gd name="T38" fmla="*/ 91 w 96"/>
                <a:gd name="T39" fmla="*/ 82 h 171"/>
                <a:gd name="T40" fmla="*/ 91 w 96"/>
                <a:gd name="T41" fmla="*/ 82 h 171"/>
                <a:gd name="T42" fmla="*/ 91 w 96"/>
                <a:gd name="T43" fmla="*/ 82 h 171"/>
                <a:gd name="T44" fmla="*/ 92 w 96"/>
                <a:gd name="T45" fmla="*/ 58 h 171"/>
                <a:gd name="T46" fmla="*/ 92 w 96"/>
                <a:gd name="T47" fmla="*/ 58 h 171"/>
                <a:gd name="T48" fmla="*/ 82 w 96"/>
                <a:gd name="T49" fmla="*/ 16 h 171"/>
                <a:gd name="T50" fmla="*/ 82 w 96"/>
                <a:gd name="T51" fmla="*/ 16 h 171"/>
                <a:gd name="T52" fmla="*/ 43 w 96"/>
                <a:gd name="T53" fmla="*/ 4 h 171"/>
                <a:gd name="T54" fmla="*/ 43 w 96"/>
                <a:gd name="T55" fmla="*/ 4 h 171"/>
                <a:gd name="T56" fmla="*/ 16 w 96"/>
                <a:gd name="T57" fmla="*/ 26 h 171"/>
                <a:gd name="T58" fmla="*/ 16 w 96"/>
                <a:gd name="T59" fmla="*/ 26 h 171"/>
                <a:gd name="T60" fmla="*/ 4 w 96"/>
                <a:gd name="T61" fmla="*/ 82 h 171"/>
                <a:gd name="T62" fmla="*/ 4 w 96"/>
                <a:gd name="T63" fmla="*/ 82 h 171"/>
                <a:gd name="T64" fmla="*/ 16 w 96"/>
                <a:gd name="T65" fmla="*/ 141 h 171"/>
                <a:gd name="T66" fmla="*/ 16 w 96"/>
                <a:gd name="T67" fmla="*/ 141 h 171"/>
                <a:gd name="T68" fmla="*/ 43 w 96"/>
                <a:gd name="T69" fmla="*/ 167 h 171"/>
                <a:gd name="T70" fmla="*/ 43 w 96"/>
                <a:gd name="T71" fmla="*/ 167 h 171"/>
                <a:gd name="T72" fmla="*/ 74 w 96"/>
                <a:gd name="T73" fmla="*/ 1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71">
                  <a:moveTo>
                    <a:pt x="12" y="143"/>
                  </a:moveTo>
                  <a:cubicBezTo>
                    <a:pt x="4" y="126"/>
                    <a:pt x="0" y="10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18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3" y="0"/>
                    <a:pt x="77" y="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93" y="23"/>
                    <a:pt x="96" y="38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65"/>
                    <a:pt x="95" y="73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3" y="105"/>
                    <a:pt x="87" y="126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68" y="159"/>
                    <a:pt x="56" y="170"/>
                    <a:pt x="43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31" y="170"/>
                    <a:pt x="20" y="159"/>
                    <a:pt x="12" y="143"/>
                  </a:cubicBezTo>
                  <a:close/>
                  <a:moveTo>
                    <a:pt x="74" y="141"/>
                  </a:moveTo>
                  <a:cubicBezTo>
                    <a:pt x="83" y="125"/>
                    <a:pt x="90" y="104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73"/>
                    <a:pt x="92" y="65"/>
                    <a:pt x="92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2" y="38"/>
                    <a:pt x="89" y="25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5" y="8"/>
                    <a:pt x="6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3" y="4"/>
                    <a:pt x="23" y="12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8" y="40"/>
                    <a:pt x="4" y="60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104"/>
                    <a:pt x="8" y="125"/>
                    <a:pt x="1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23" y="157"/>
                    <a:pt x="33" y="167"/>
                    <a:pt x="43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53" y="167"/>
                    <a:pt x="65" y="157"/>
                    <a:pt x="74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845"/>
            <p:cNvSpPr>
              <a:spLocks noEditPoints="1"/>
            </p:cNvSpPr>
            <p:nvPr/>
          </p:nvSpPr>
          <p:spPr bwMode="auto">
            <a:xfrm>
              <a:off x="7645402" y="6769101"/>
              <a:ext cx="174625" cy="304800"/>
            </a:xfrm>
            <a:custGeom>
              <a:avLst/>
              <a:gdLst>
                <a:gd name="T0" fmla="*/ 14 w 100"/>
                <a:gd name="T1" fmla="*/ 145 h 175"/>
                <a:gd name="T2" fmla="*/ 11 w 100"/>
                <a:gd name="T3" fmla="*/ 130 h 175"/>
                <a:gd name="T4" fmla="*/ 16 w 100"/>
                <a:gd name="T5" fmla="*/ 144 h 175"/>
                <a:gd name="T6" fmla="*/ 14 w 100"/>
                <a:gd name="T7" fmla="*/ 145 h 175"/>
                <a:gd name="T8" fmla="*/ 0 w 100"/>
                <a:gd name="T9" fmla="*/ 84 h 175"/>
                <a:gd name="T10" fmla="*/ 45 w 100"/>
                <a:gd name="T11" fmla="*/ 0 h 175"/>
                <a:gd name="T12" fmla="*/ 45 w 100"/>
                <a:gd name="T13" fmla="*/ 0 h 175"/>
                <a:gd name="T14" fmla="*/ 89 w 100"/>
                <a:gd name="T15" fmla="*/ 14 h 175"/>
                <a:gd name="T16" fmla="*/ 100 w 100"/>
                <a:gd name="T17" fmla="*/ 60 h 175"/>
                <a:gd name="T18" fmla="*/ 99 w 100"/>
                <a:gd name="T19" fmla="*/ 82 h 175"/>
                <a:gd name="T20" fmla="*/ 99 w 100"/>
                <a:gd name="T21" fmla="*/ 82 h 175"/>
                <a:gd name="T22" fmla="*/ 99 w 100"/>
                <a:gd name="T23" fmla="*/ 84 h 175"/>
                <a:gd name="T24" fmla="*/ 99 w 100"/>
                <a:gd name="T25" fmla="*/ 86 h 175"/>
                <a:gd name="T26" fmla="*/ 81 w 100"/>
                <a:gd name="T27" fmla="*/ 146 h 175"/>
                <a:gd name="T28" fmla="*/ 45 w 100"/>
                <a:gd name="T29" fmla="*/ 175 h 175"/>
                <a:gd name="T30" fmla="*/ 12 w 100"/>
                <a:gd name="T31" fmla="*/ 146 h 175"/>
                <a:gd name="T32" fmla="*/ 78 w 100"/>
                <a:gd name="T33" fmla="*/ 144 h 175"/>
                <a:gd name="T34" fmla="*/ 78 w 100"/>
                <a:gd name="T35" fmla="*/ 143 h 175"/>
                <a:gd name="T36" fmla="*/ 78 w 100"/>
                <a:gd name="T37" fmla="*/ 144 h 175"/>
                <a:gd name="T38" fmla="*/ 45 w 100"/>
                <a:gd name="T39" fmla="*/ 171 h 175"/>
                <a:gd name="T40" fmla="*/ 45 w 100"/>
                <a:gd name="T41" fmla="*/ 171 h 175"/>
                <a:gd name="T42" fmla="*/ 45 w 100"/>
                <a:gd name="T43" fmla="*/ 171 h 175"/>
                <a:gd name="T44" fmla="*/ 34 w 100"/>
                <a:gd name="T45" fmla="*/ 167 h 175"/>
                <a:gd name="T46" fmla="*/ 34 w 100"/>
                <a:gd name="T47" fmla="*/ 167 h 175"/>
                <a:gd name="T48" fmla="*/ 33 w 100"/>
                <a:gd name="T49" fmla="*/ 167 h 175"/>
                <a:gd name="T50" fmla="*/ 20 w 100"/>
                <a:gd name="T51" fmla="*/ 142 h 175"/>
                <a:gd name="T52" fmla="*/ 45 w 100"/>
                <a:gd name="T53" fmla="*/ 167 h 175"/>
                <a:gd name="T54" fmla="*/ 45 w 100"/>
                <a:gd name="T55" fmla="*/ 167 h 175"/>
                <a:gd name="T56" fmla="*/ 45 w 100"/>
                <a:gd name="T57" fmla="*/ 167 h 175"/>
                <a:gd name="T58" fmla="*/ 45 w 100"/>
                <a:gd name="T59" fmla="*/ 167 h 175"/>
                <a:gd name="T60" fmla="*/ 74 w 100"/>
                <a:gd name="T61" fmla="*/ 142 h 175"/>
                <a:gd name="T62" fmla="*/ 74 w 100"/>
                <a:gd name="T63" fmla="*/ 142 h 175"/>
                <a:gd name="T64" fmla="*/ 91 w 100"/>
                <a:gd name="T65" fmla="*/ 84 h 175"/>
                <a:gd name="T66" fmla="*/ 92 w 100"/>
                <a:gd name="T67" fmla="*/ 60 h 175"/>
                <a:gd name="T68" fmla="*/ 92 w 100"/>
                <a:gd name="T69" fmla="*/ 60 h 175"/>
                <a:gd name="T70" fmla="*/ 82 w 100"/>
                <a:gd name="T71" fmla="*/ 19 h 175"/>
                <a:gd name="T72" fmla="*/ 45 w 100"/>
                <a:gd name="T73" fmla="*/ 8 h 175"/>
                <a:gd name="T74" fmla="*/ 19 w 100"/>
                <a:gd name="T75" fmla="*/ 29 h 175"/>
                <a:gd name="T76" fmla="*/ 8 w 100"/>
                <a:gd name="T77" fmla="*/ 84 h 175"/>
                <a:gd name="T78" fmla="*/ 8 w 100"/>
                <a:gd name="T79" fmla="*/ 84 h 175"/>
                <a:gd name="T80" fmla="*/ 20 w 100"/>
                <a:gd name="T81" fmla="*/ 142 h 175"/>
                <a:gd name="T82" fmla="*/ 33 w 100"/>
                <a:gd name="T83" fmla="*/ 167 h 175"/>
                <a:gd name="T84" fmla="*/ 33 w 100"/>
                <a:gd name="T85" fmla="*/ 167 h 175"/>
                <a:gd name="T86" fmla="*/ 11 w 100"/>
                <a:gd name="T87" fmla="*/ 130 h 175"/>
                <a:gd name="T88" fmla="*/ 11 w 100"/>
                <a:gd name="T89" fmla="*/ 130 h 175"/>
                <a:gd name="T90" fmla="*/ 4 w 100"/>
                <a:gd name="T91" fmla="*/ 84 h 175"/>
                <a:gd name="T92" fmla="*/ 4 w 100"/>
                <a:gd name="T93" fmla="*/ 84 h 175"/>
                <a:gd name="T94" fmla="*/ 4 w 100"/>
                <a:gd name="T95" fmla="*/ 83 h 175"/>
                <a:gd name="T96" fmla="*/ 4 w 100"/>
                <a:gd name="T97" fmla="*/ 84 h 175"/>
                <a:gd name="T98" fmla="*/ 96 w 100"/>
                <a:gd name="T99" fmla="*/ 60 h 175"/>
                <a:gd name="T100" fmla="*/ 85 w 100"/>
                <a:gd name="T101" fmla="*/ 17 h 175"/>
                <a:gd name="T102" fmla="*/ 96 w 100"/>
                <a:gd name="T103" fmla="*/ 60 h 175"/>
                <a:gd name="T104" fmla="*/ 9 w 100"/>
                <a:gd name="T105" fmla="*/ 43 h 175"/>
                <a:gd name="T106" fmla="*/ 9 w 100"/>
                <a:gd name="T107" fmla="*/ 44 h 175"/>
                <a:gd name="T108" fmla="*/ 16 w 100"/>
                <a:gd name="T109" fmla="*/ 27 h 175"/>
                <a:gd name="T110" fmla="*/ 23 w 100"/>
                <a:gd name="T111" fmla="*/ 16 h 175"/>
                <a:gd name="T112" fmla="*/ 9 w 100"/>
                <a:gd name="T113" fmla="*/ 43 h 175"/>
                <a:gd name="T114" fmla="*/ 85 w 100"/>
                <a:gd name="T115" fmla="*/ 17 h 175"/>
                <a:gd name="T116" fmla="*/ 45 w 100"/>
                <a:gd name="T117" fmla="*/ 4 h 175"/>
                <a:gd name="T118" fmla="*/ 45 w 100"/>
                <a:gd name="T119" fmla="*/ 4 h 175"/>
                <a:gd name="T120" fmla="*/ 45 w 100"/>
                <a:gd name="T121" fmla="*/ 4 h 175"/>
                <a:gd name="T122" fmla="*/ 24 w 100"/>
                <a:gd name="T123" fmla="*/ 15 h 175"/>
                <a:gd name="T124" fmla="*/ 24 w 100"/>
                <a:gd name="T125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175">
                  <a:moveTo>
                    <a:pt x="12" y="146"/>
                  </a:moveTo>
                  <a:cubicBezTo>
                    <a:pt x="14" y="145"/>
                    <a:pt x="14" y="145"/>
                    <a:pt x="14" y="145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4" y="140"/>
                    <a:pt x="12" y="135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2" y="135"/>
                    <a:pt x="14" y="140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4" y="129"/>
                    <a:pt x="0" y="10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9"/>
                    <a:pt x="18" y="1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0" y="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7" y="25"/>
                    <a:pt x="100" y="4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67"/>
                    <a:pt x="99" y="74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7" y="108"/>
                    <a:pt x="90" y="130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71" y="162"/>
                    <a:pt x="59" y="174"/>
                    <a:pt x="45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31" y="174"/>
                    <a:pt x="20" y="162"/>
                    <a:pt x="12" y="146"/>
                  </a:cubicBezTo>
                  <a:close/>
                  <a:moveTo>
                    <a:pt x="45" y="171"/>
                  </a:moveTo>
                  <a:cubicBezTo>
                    <a:pt x="57" y="171"/>
                    <a:pt x="68" y="160"/>
                    <a:pt x="78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8" y="144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4"/>
                    <a:pt x="78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68" y="160"/>
                    <a:pt x="57" y="170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1"/>
                    <a:pt x="37" y="169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7" y="169"/>
                    <a:pt x="41" y="171"/>
                    <a:pt x="45" y="171"/>
                  </a:cubicBezTo>
                  <a:close/>
                  <a:moveTo>
                    <a:pt x="34" y="167"/>
                  </a:moveTo>
                  <a:cubicBezTo>
                    <a:pt x="33" y="167"/>
                    <a:pt x="33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67"/>
                    <a:pt x="33" y="167"/>
                    <a:pt x="34" y="167"/>
                  </a:cubicBezTo>
                  <a:close/>
                  <a:moveTo>
                    <a:pt x="20" y="142"/>
                  </a:moveTo>
                  <a:cubicBezTo>
                    <a:pt x="27" y="158"/>
                    <a:pt x="37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54" y="167"/>
                    <a:pt x="65" y="157"/>
                    <a:pt x="74" y="142"/>
                  </a:cubicBezTo>
                  <a:cubicBezTo>
                    <a:pt x="74" y="142"/>
                    <a:pt x="74" y="142"/>
                    <a:pt x="74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4" y="142"/>
                    <a:pt x="74" y="142"/>
                    <a:pt x="74" y="142"/>
                  </a:cubicBezTo>
                  <a:cubicBezTo>
                    <a:pt x="83" y="126"/>
                    <a:pt x="90" y="105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75"/>
                    <a:pt x="92" y="67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40"/>
                    <a:pt x="89" y="27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6" y="12"/>
                    <a:pt x="6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6" y="8"/>
                    <a:pt x="26" y="15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2" y="43"/>
                    <a:pt x="8" y="62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106"/>
                    <a:pt x="12" y="127"/>
                    <a:pt x="20" y="142"/>
                  </a:cubicBezTo>
                  <a:close/>
                  <a:moveTo>
                    <a:pt x="33" y="167"/>
                  </a:moveTo>
                  <a:cubicBezTo>
                    <a:pt x="33" y="167"/>
                    <a:pt x="33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33" y="167"/>
                    <a:pt x="33" y="167"/>
                    <a:pt x="33" y="167"/>
                  </a:cubicBezTo>
                  <a:close/>
                  <a:moveTo>
                    <a:pt x="11" y="130"/>
                  </a:move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lose/>
                  <a:moveTo>
                    <a:pt x="4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lose/>
                  <a:moveTo>
                    <a:pt x="4" y="84"/>
                  </a:moveTo>
                  <a:cubicBezTo>
                    <a:pt x="4" y="84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4"/>
                    <a:pt x="4" y="84"/>
                  </a:cubicBezTo>
                  <a:close/>
                  <a:moveTo>
                    <a:pt x="96" y="6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40"/>
                    <a:pt x="93" y="26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93" y="26"/>
                    <a:pt x="96" y="40"/>
                    <a:pt x="96" y="60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3"/>
                  </a:moveTo>
                  <a:cubicBezTo>
                    <a:pt x="11" y="37"/>
                    <a:pt x="13" y="3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3"/>
                    <a:pt x="21" y="19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8" y="22"/>
                    <a:pt x="13" y="32"/>
                    <a:pt x="9" y="43"/>
                  </a:cubicBezTo>
                  <a:close/>
                  <a:moveTo>
                    <a:pt x="45" y="4"/>
                  </a:moveTo>
                  <a:cubicBezTo>
                    <a:pt x="65" y="4"/>
                    <a:pt x="78" y="8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78" y="8"/>
                    <a:pt x="6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846"/>
            <p:cNvSpPr/>
            <p:nvPr/>
          </p:nvSpPr>
          <p:spPr bwMode="auto">
            <a:xfrm>
              <a:off x="7537452" y="6642101"/>
              <a:ext cx="152400" cy="161925"/>
            </a:xfrm>
            <a:custGeom>
              <a:avLst/>
              <a:gdLst>
                <a:gd name="T0" fmla="*/ 32 w 87"/>
                <a:gd name="T1" fmla="*/ 80 h 93"/>
                <a:gd name="T2" fmla="*/ 0 w 87"/>
                <a:gd name="T3" fmla="*/ 22 h 93"/>
                <a:gd name="T4" fmla="*/ 0 w 87"/>
                <a:gd name="T5" fmla="*/ 22 h 93"/>
                <a:gd name="T6" fmla="*/ 1 w 87"/>
                <a:gd name="T7" fmla="*/ 19 h 93"/>
                <a:gd name="T8" fmla="*/ 1 w 87"/>
                <a:gd name="T9" fmla="*/ 19 h 93"/>
                <a:gd name="T10" fmla="*/ 11 w 87"/>
                <a:gd name="T11" fmla="*/ 0 h 93"/>
                <a:gd name="T12" fmla="*/ 11 w 87"/>
                <a:gd name="T13" fmla="*/ 0 h 93"/>
                <a:gd name="T14" fmla="*/ 14 w 87"/>
                <a:gd name="T15" fmla="*/ 3 h 93"/>
                <a:gd name="T16" fmla="*/ 10 w 87"/>
                <a:gd name="T17" fmla="*/ 7 h 93"/>
                <a:gd name="T18" fmla="*/ 10 w 87"/>
                <a:gd name="T19" fmla="*/ 7 h 93"/>
                <a:gd name="T20" fmla="*/ 5 w 87"/>
                <a:gd name="T21" fmla="*/ 20 h 93"/>
                <a:gd name="T22" fmla="*/ 5 w 87"/>
                <a:gd name="T23" fmla="*/ 20 h 93"/>
                <a:gd name="T24" fmla="*/ 4 w 87"/>
                <a:gd name="T25" fmla="*/ 22 h 93"/>
                <a:gd name="T26" fmla="*/ 4 w 87"/>
                <a:gd name="T27" fmla="*/ 22 h 93"/>
                <a:gd name="T28" fmla="*/ 35 w 87"/>
                <a:gd name="T29" fmla="*/ 78 h 93"/>
                <a:gd name="T30" fmla="*/ 35 w 87"/>
                <a:gd name="T31" fmla="*/ 78 h 93"/>
                <a:gd name="T32" fmla="*/ 61 w 87"/>
                <a:gd name="T33" fmla="*/ 89 h 93"/>
                <a:gd name="T34" fmla="*/ 61 w 87"/>
                <a:gd name="T35" fmla="*/ 89 h 93"/>
                <a:gd name="T36" fmla="*/ 85 w 87"/>
                <a:gd name="T37" fmla="*/ 84 h 93"/>
                <a:gd name="T38" fmla="*/ 85 w 87"/>
                <a:gd name="T39" fmla="*/ 84 h 93"/>
                <a:gd name="T40" fmla="*/ 87 w 87"/>
                <a:gd name="T41" fmla="*/ 88 h 93"/>
                <a:gd name="T42" fmla="*/ 61 w 87"/>
                <a:gd name="T43" fmla="*/ 93 h 93"/>
                <a:gd name="T44" fmla="*/ 61 w 87"/>
                <a:gd name="T45" fmla="*/ 93 h 93"/>
                <a:gd name="T46" fmla="*/ 61 w 87"/>
                <a:gd name="T47" fmla="*/ 93 h 93"/>
                <a:gd name="T48" fmla="*/ 61 w 87"/>
                <a:gd name="T49" fmla="*/ 93 h 93"/>
                <a:gd name="T50" fmla="*/ 32 w 87"/>
                <a:gd name="T51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93">
                  <a:moveTo>
                    <a:pt x="32" y="80"/>
                  </a:moveTo>
                  <a:cubicBezTo>
                    <a:pt x="17" y="60"/>
                    <a:pt x="1" y="3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1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4" y="7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10"/>
                    <a:pt x="6" y="15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34"/>
                    <a:pt x="20" y="5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2" y="86"/>
                    <a:pt x="52" y="89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74" y="89"/>
                    <a:pt x="85" y="84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6" y="88"/>
                    <a:pt x="74" y="93"/>
                    <a:pt x="61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51" y="93"/>
                    <a:pt x="40" y="90"/>
                    <a:pt x="3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847"/>
            <p:cNvSpPr>
              <a:spLocks noEditPoints="1"/>
            </p:cNvSpPr>
            <p:nvPr/>
          </p:nvSpPr>
          <p:spPr bwMode="auto">
            <a:xfrm>
              <a:off x="7534277" y="6638926"/>
              <a:ext cx="158750" cy="168275"/>
            </a:xfrm>
            <a:custGeom>
              <a:avLst/>
              <a:gdLst>
                <a:gd name="T0" fmla="*/ 34 w 91"/>
                <a:gd name="T1" fmla="*/ 82 h 97"/>
                <a:gd name="T2" fmla="*/ 0 w 91"/>
                <a:gd name="T3" fmla="*/ 24 h 97"/>
                <a:gd name="T4" fmla="*/ 1 w 91"/>
                <a:gd name="T5" fmla="*/ 20 h 97"/>
                <a:gd name="T6" fmla="*/ 11 w 91"/>
                <a:gd name="T7" fmla="*/ 1 h 97"/>
                <a:gd name="T8" fmla="*/ 13 w 91"/>
                <a:gd name="T9" fmla="*/ 0 h 97"/>
                <a:gd name="T10" fmla="*/ 17 w 91"/>
                <a:gd name="T11" fmla="*/ 7 h 97"/>
                <a:gd name="T12" fmla="*/ 16 w 91"/>
                <a:gd name="T13" fmla="*/ 8 h 97"/>
                <a:gd name="T14" fmla="*/ 14 w 91"/>
                <a:gd name="T15" fmla="*/ 11 h 97"/>
                <a:gd name="T16" fmla="*/ 9 w 91"/>
                <a:gd name="T17" fmla="*/ 23 h 97"/>
                <a:gd name="T18" fmla="*/ 8 w 91"/>
                <a:gd name="T19" fmla="*/ 25 h 97"/>
                <a:gd name="T20" fmla="*/ 8 w 91"/>
                <a:gd name="T21" fmla="*/ 25 h 97"/>
                <a:gd name="T22" fmla="*/ 39 w 91"/>
                <a:gd name="T23" fmla="*/ 79 h 97"/>
                <a:gd name="T24" fmla="*/ 63 w 91"/>
                <a:gd name="T25" fmla="*/ 89 h 97"/>
                <a:gd name="T26" fmla="*/ 86 w 91"/>
                <a:gd name="T27" fmla="*/ 84 h 97"/>
                <a:gd name="T28" fmla="*/ 87 w 91"/>
                <a:gd name="T29" fmla="*/ 84 h 97"/>
                <a:gd name="T30" fmla="*/ 88 w 91"/>
                <a:gd name="T31" fmla="*/ 84 h 97"/>
                <a:gd name="T32" fmla="*/ 89 w 91"/>
                <a:gd name="T33" fmla="*/ 92 h 97"/>
                <a:gd name="T34" fmla="*/ 81 w 91"/>
                <a:gd name="T35" fmla="*/ 94 h 97"/>
                <a:gd name="T36" fmla="*/ 63 w 91"/>
                <a:gd name="T37" fmla="*/ 97 h 97"/>
                <a:gd name="T38" fmla="*/ 63 w 91"/>
                <a:gd name="T39" fmla="*/ 97 h 97"/>
                <a:gd name="T40" fmla="*/ 33 w 91"/>
                <a:gd name="T41" fmla="*/ 83 h 97"/>
                <a:gd name="T42" fmla="*/ 63 w 91"/>
                <a:gd name="T43" fmla="*/ 93 h 97"/>
                <a:gd name="T44" fmla="*/ 69 w 91"/>
                <a:gd name="T45" fmla="*/ 93 h 97"/>
                <a:gd name="T46" fmla="*/ 63 w 91"/>
                <a:gd name="T47" fmla="*/ 93 h 97"/>
                <a:gd name="T48" fmla="*/ 50 w 91"/>
                <a:gd name="T49" fmla="*/ 91 h 97"/>
                <a:gd name="T50" fmla="*/ 63 w 91"/>
                <a:gd name="T51" fmla="*/ 93 h 97"/>
                <a:gd name="T52" fmla="*/ 50 w 91"/>
                <a:gd name="T53" fmla="*/ 91 h 97"/>
                <a:gd name="T54" fmla="*/ 50 w 91"/>
                <a:gd name="T55" fmla="*/ 91 h 97"/>
                <a:gd name="T56" fmla="*/ 81 w 91"/>
                <a:gd name="T57" fmla="*/ 90 h 97"/>
                <a:gd name="T58" fmla="*/ 86 w 91"/>
                <a:gd name="T59" fmla="*/ 89 h 97"/>
                <a:gd name="T60" fmla="*/ 86 w 91"/>
                <a:gd name="T61" fmla="*/ 89 h 97"/>
                <a:gd name="T62" fmla="*/ 4 w 91"/>
                <a:gd name="T63" fmla="*/ 24 h 97"/>
                <a:gd name="T64" fmla="*/ 4 w 91"/>
                <a:gd name="T65" fmla="*/ 24 h 97"/>
                <a:gd name="T66" fmla="*/ 4 w 91"/>
                <a:gd name="T67" fmla="*/ 24 h 97"/>
                <a:gd name="T68" fmla="*/ 4 w 91"/>
                <a:gd name="T6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97">
                  <a:moveTo>
                    <a:pt x="33" y="83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18" y="63"/>
                    <a:pt x="1" y="4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1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" y="8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0" y="17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35"/>
                    <a:pt x="24" y="59"/>
                    <a:pt x="39" y="79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45" y="87"/>
                    <a:pt x="54" y="89"/>
                    <a:pt x="63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75" y="89"/>
                    <a:pt x="86" y="84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84"/>
                    <a:pt x="86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6" y="93"/>
                    <a:pt x="81" y="94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76" y="96"/>
                    <a:pt x="70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2" y="97"/>
                    <a:pt x="41" y="94"/>
                    <a:pt x="33" y="83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5" y="93"/>
                    <a:pt x="67" y="93"/>
                    <a:pt x="69" y="93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7" y="93"/>
                    <a:pt x="65" y="93"/>
                    <a:pt x="63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3"/>
                    <a:pt x="54" y="92"/>
                    <a:pt x="50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4" y="92"/>
                    <a:pt x="59" y="93"/>
                    <a:pt x="63" y="93"/>
                  </a:cubicBezTo>
                  <a:close/>
                  <a:moveTo>
                    <a:pt x="50" y="91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  <a:moveTo>
                    <a:pt x="86" y="89"/>
                  </a:moveTo>
                  <a:cubicBezTo>
                    <a:pt x="84" y="89"/>
                    <a:pt x="83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3" y="90"/>
                    <a:pt x="85" y="89"/>
                    <a:pt x="86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89"/>
                    <a:pt x="86" y="89"/>
                    <a:pt x="86" y="89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848"/>
            <p:cNvSpPr>
              <a:spLocks noEditPoints="1"/>
            </p:cNvSpPr>
            <p:nvPr/>
          </p:nvSpPr>
          <p:spPr bwMode="auto">
            <a:xfrm>
              <a:off x="7516814" y="6640513"/>
              <a:ext cx="31750" cy="34925"/>
            </a:xfrm>
            <a:custGeom>
              <a:avLst/>
              <a:gdLst>
                <a:gd name="T0" fmla="*/ 0 w 20"/>
                <a:gd name="T1" fmla="*/ 14 h 22"/>
                <a:gd name="T2" fmla="*/ 2 w 20"/>
                <a:gd name="T3" fmla="*/ 11 h 22"/>
                <a:gd name="T4" fmla="*/ 15 w 20"/>
                <a:gd name="T5" fmla="*/ 15 h 22"/>
                <a:gd name="T6" fmla="*/ 13 w 20"/>
                <a:gd name="T7" fmla="*/ 1 h 22"/>
                <a:gd name="T8" fmla="*/ 18 w 20"/>
                <a:gd name="T9" fmla="*/ 0 h 22"/>
                <a:gd name="T10" fmla="*/ 20 w 20"/>
                <a:gd name="T11" fmla="*/ 22 h 22"/>
                <a:gd name="T12" fmla="*/ 0 w 20"/>
                <a:gd name="T13" fmla="*/ 14 h 22"/>
                <a:gd name="T14" fmla="*/ 0 w 20"/>
                <a:gd name="T15" fmla="*/ 14 h 22"/>
                <a:gd name="T16" fmla="*/ 13 w 20"/>
                <a:gd name="T17" fmla="*/ 1 h 22"/>
                <a:gd name="T18" fmla="*/ 13 w 20"/>
                <a:gd name="T19" fmla="*/ 1 h 22"/>
                <a:gd name="T20" fmla="*/ 13 w 20"/>
                <a:gd name="T21" fmla="*/ 1 h 22"/>
                <a:gd name="T22" fmla="*/ 13 w 20"/>
                <a:gd name="T23" fmla="*/ 1 h 22"/>
                <a:gd name="T24" fmla="*/ 13 w 20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2">
                  <a:moveTo>
                    <a:pt x="0" y="14"/>
                  </a:moveTo>
                  <a:lnTo>
                    <a:pt x="2" y="11"/>
                  </a:lnTo>
                  <a:lnTo>
                    <a:pt x="15" y="15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0" y="22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849"/>
            <p:cNvSpPr>
              <a:spLocks noEditPoints="1"/>
            </p:cNvSpPr>
            <p:nvPr/>
          </p:nvSpPr>
          <p:spPr bwMode="auto">
            <a:xfrm>
              <a:off x="7513639" y="6637338"/>
              <a:ext cx="38100" cy="42863"/>
            </a:xfrm>
            <a:custGeom>
              <a:avLst/>
              <a:gdLst>
                <a:gd name="T0" fmla="*/ 1 w 24"/>
                <a:gd name="T1" fmla="*/ 18 h 27"/>
                <a:gd name="T2" fmla="*/ 2 w 24"/>
                <a:gd name="T3" fmla="*/ 16 h 27"/>
                <a:gd name="T4" fmla="*/ 4 w 24"/>
                <a:gd name="T5" fmla="*/ 17 h 27"/>
                <a:gd name="T6" fmla="*/ 2 w 24"/>
                <a:gd name="T7" fmla="*/ 16 h 27"/>
                <a:gd name="T8" fmla="*/ 1 w 24"/>
                <a:gd name="T9" fmla="*/ 18 h 27"/>
                <a:gd name="T10" fmla="*/ 0 w 24"/>
                <a:gd name="T11" fmla="*/ 18 h 27"/>
                <a:gd name="T12" fmla="*/ 2 w 24"/>
                <a:gd name="T13" fmla="*/ 10 h 27"/>
                <a:gd name="T14" fmla="*/ 14 w 24"/>
                <a:gd name="T15" fmla="*/ 14 h 27"/>
                <a:gd name="T16" fmla="*/ 14 w 24"/>
                <a:gd name="T17" fmla="*/ 5 h 27"/>
                <a:gd name="T18" fmla="*/ 13 w 24"/>
                <a:gd name="T19" fmla="*/ 5 h 27"/>
                <a:gd name="T20" fmla="*/ 13 w 24"/>
                <a:gd name="T21" fmla="*/ 3 h 27"/>
                <a:gd name="T22" fmla="*/ 13 w 24"/>
                <a:gd name="T23" fmla="*/ 1 h 27"/>
                <a:gd name="T24" fmla="*/ 22 w 24"/>
                <a:gd name="T25" fmla="*/ 0 h 27"/>
                <a:gd name="T26" fmla="*/ 24 w 24"/>
                <a:gd name="T27" fmla="*/ 27 h 27"/>
                <a:gd name="T28" fmla="*/ 1 w 24"/>
                <a:gd name="T29" fmla="*/ 18 h 27"/>
                <a:gd name="T30" fmla="*/ 1 w 24"/>
                <a:gd name="T31" fmla="*/ 18 h 27"/>
                <a:gd name="T32" fmla="*/ 20 w 24"/>
                <a:gd name="T33" fmla="*/ 21 h 27"/>
                <a:gd name="T34" fmla="*/ 18 w 24"/>
                <a:gd name="T35" fmla="*/ 5 h 27"/>
                <a:gd name="T36" fmla="*/ 18 w 24"/>
                <a:gd name="T37" fmla="*/ 5 h 27"/>
                <a:gd name="T38" fmla="*/ 20 w 24"/>
                <a:gd name="T39" fmla="*/ 21 h 27"/>
                <a:gd name="T40" fmla="*/ 20 w 24"/>
                <a:gd name="T41" fmla="*/ 21 h 27"/>
                <a:gd name="T42" fmla="*/ 20 w 24"/>
                <a:gd name="T43" fmla="*/ 21 h 27"/>
                <a:gd name="T44" fmla="*/ 7 w 24"/>
                <a:gd name="T45" fmla="*/ 16 h 27"/>
                <a:gd name="T46" fmla="*/ 5 w 24"/>
                <a:gd name="T47" fmla="*/ 15 h 27"/>
                <a:gd name="T48" fmla="*/ 5 w 24"/>
                <a:gd name="T49" fmla="*/ 15 h 27"/>
                <a:gd name="T50" fmla="*/ 7 w 24"/>
                <a:gd name="T51" fmla="*/ 16 h 27"/>
                <a:gd name="T52" fmla="*/ 7 w 24"/>
                <a:gd name="T53" fmla="*/ 16 h 27"/>
                <a:gd name="T54" fmla="*/ 15 w 24"/>
                <a:gd name="T55" fmla="*/ 2 h 27"/>
                <a:gd name="T56" fmla="*/ 15 w 24"/>
                <a:gd name="T57" fmla="*/ 1 h 27"/>
                <a:gd name="T58" fmla="*/ 15 w 24"/>
                <a:gd name="T59" fmla="*/ 2 h 27"/>
                <a:gd name="T60" fmla="*/ 15 w 24"/>
                <a:gd name="T6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27">
                  <a:moveTo>
                    <a:pt x="1" y="18"/>
                  </a:moveTo>
                  <a:lnTo>
                    <a:pt x="2" y="16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14" y="1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24" y="27"/>
                  </a:lnTo>
                  <a:lnTo>
                    <a:pt x="1" y="18"/>
                  </a:lnTo>
                  <a:lnTo>
                    <a:pt x="1" y="18"/>
                  </a:lnTo>
                  <a:close/>
                  <a:moveTo>
                    <a:pt x="20" y="21"/>
                  </a:moveTo>
                  <a:lnTo>
                    <a:pt x="18" y="5"/>
                  </a:lnTo>
                  <a:lnTo>
                    <a:pt x="18" y="5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close/>
                  <a:moveTo>
                    <a:pt x="7" y="16"/>
                  </a:moveTo>
                  <a:lnTo>
                    <a:pt x="5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close/>
                  <a:moveTo>
                    <a:pt x="15" y="2"/>
                  </a:move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850"/>
            <p:cNvSpPr>
              <a:spLocks noEditPoints="1"/>
            </p:cNvSpPr>
            <p:nvPr/>
          </p:nvSpPr>
          <p:spPr bwMode="auto">
            <a:xfrm>
              <a:off x="7769227" y="6673851"/>
              <a:ext cx="161925" cy="123825"/>
            </a:xfrm>
            <a:custGeom>
              <a:avLst/>
              <a:gdLst>
                <a:gd name="T0" fmla="*/ 27 w 93"/>
                <a:gd name="T1" fmla="*/ 71 h 71"/>
                <a:gd name="T2" fmla="*/ 0 w 93"/>
                <a:gd name="T3" fmla="*/ 62 h 71"/>
                <a:gd name="T4" fmla="*/ 0 w 93"/>
                <a:gd name="T5" fmla="*/ 62 h 71"/>
                <a:gd name="T6" fmla="*/ 3 w 93"/>
                <a:gd name="T7" fmla="*/ 59 h 71"/>
                <a:gd name="T8" fmla="*/ 9 w 93"/>
                <a:gd name="T9" fmla="*/ 63 h 71"/>
                <a:gd name="T10" fmla="*/ 9 w 93"/>
                <a:gd name="T11" fmla="*/ 63 h 71"/>
                <a:gd name="T12" fmla="*/ 27 w 93"/>
                <a:gd name="T13" fmla="*/ 67 h 71"/>
                <a:gd name="T14" fmla="*/ 27 w 93"/>
                <a:gd name="T15" fmla="*/ 67 h 71"/>
                <a:gd name="T16" fmla="*/ 48 w 93"/>
                <a:gd name="T17" fmla="*/ 61 h 71"/>
                <a:gd name="T18" fmla="*/ 48 w 93"/>
                <a:gd name="T19" fmla="*/ 61 h 71"/>
                <a:gd name="T20" fmla="*/ 89 w 93"/>
                <a:gd name="T21" fmla="*/ 12 h 71"/>
                <a:gd name="T22" fmla="*/ 89 w 93"/>
                <a:gd name="T23" fmla="*/ 12 h 71"/>
                <a:gd name="T24" fmla="*/ 81 w 93"/>
                <a:gd name="T25" fmla="*/ 3 h 71"/>
                <a:gd name="T26" fmla="*/ 85 w 93"/>
                <a:gd name="T27" fmla="*/ 0 h 71"/>
                <a:gd name="T28" fmla="*/ 93 w 93"/>
                <a:gd name="T29" fmla="*/ 11 h 71"/>
                <a:gd name="T30" fmla="*/ 93 w 93"/>
                <a:gd name="T31" fmla="*/ 12 h 71"/>
                <a:gd name="T32" fmla="*/ 50 w 93"/>
                <a:gd name="T33" fmla="*/ 65 h 71"/>
                <a:gd name="T34" fmla="*/ 50 w 93"/>
                <a:gd name="T35" fmla="*/ 65 h 71"/>
                <a:gd name="T36" fmla="*/ 27 w 93"/>
                <a:gd name="T37" fmla="*/ 71 h 71"/>
                <a:gd name="T38" fmla="*/ 27 w 93"/>
                <a:gd name="T39" fmla="*/ 71 h 71"/>
                <a:gd name="T40" fmla="*/ 27 w 93"/>
                <a:gd name="T41" fmla="*/ 71 h 71"/>
                <a:gd name="T42" fmla="*/ 81 w 93"/>
                <a:gd name="T43" fmla="*/ 3 h 71"/>
                <a:gd name="T44" fmla="*/ 81 w 93"/>
                <a:gd name="T45" fmla="*/ 3 h 71"/>
                <a:gd name="T46" fmla="*/ 81 w 93"/>
                <a:gd name="T47" fmla="*/ 3 h 71"/>
                <a:gd name="T48" fmla="*/ 81 w 93"/>
                <a:gd name="T4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71">
                  <a:moveTo>
                    <a:pt x="27" y="71"/>
                  </a:moveTo>
                  <a:cubicBezTo>
                    <a:pt x="11" y="71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5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3" y="65"/>
                    <a:pt x="19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33" y="67"/>
                    <a:pt x="40" y="66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74" y="47"/>
                    <a:pt x="88" y="20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21"/>
                    <a:pt x="78" y="49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2" y="69"/>
                    <a:pt x="34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lose/>
                  <a:moveTo>
                    <a:pt x="81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851"/>
            <p:cNvSpPr>
              <a:spLocks noEditPoints="1"/>
            </p:cNvSpPr>
            <p:nvPr/>
          </p:nvSpPr>
          <p:spPr bwMode="auto">
            <a:xfrm>
              <a:off x="7764464" y="6670676"/>
              <a:ext cx="169863" cy="130175"/>
            </a:xfrm>
            <a:custGeom>
              <a:avLst/>
              <a:gdLst>
                <a:gd name="T0" fmla="*/ 30 w 98"/>
                <a:gd name="T1" fmla="*/ 73 h 75"/>
                <a:gd name="T2" fmla="*/ 30 w 98"/>
                <a:gd name="T3" fmla="*/ 73 h 75"/>
                <a:gd name="T4" fmla="*/ 2 w 98"/>
                <a:gd name="T5" fmla="*/ 66 h 75"/>
                <a:gd name="T6" fmla="*/ 0 w 98"/>
                <a:gd name="T7" fmla="*/ 64 h 75"/>
                <a:gd name="T8" fmla="*/ 4 w 98"/>
                <a:gd name="T9" fmla="*/ 60 h 75"/>
                <a:gd name="T10" fmla="*/ 6 w 98"/>
                <a:gd name="T11" fmla="*/ 59 h 75"/>
                <a:gd name="T12" fmla="*/ 7 w 98"/>
                <a:gd name="T13" fmla="*/ 59 h 75"/>
                <a:gd name="T14" fmla="*/ 7 w 98"/>
                <a:gd name="T15" fmla="*/ 59 h 75"/>
                <a:gd name="T16" fmla="*/ 7 w 98"/>
                <a:gd name="T17" fmla="*/ 60 h 75"/>
                <a:gd name="T18" fmla="*/ 7 w 98"/>
                <a:gd name="T19" fmla="*/ 60 h 75"/>
                <a:gd name="T20" fmla="*/ 7 w 98"/>
                <a:gd name="T21" fmla="*/ 60 h 75"/>
                <a:gd name="T22" fmla="*/ 9 w 98"/>
                <a:gd name="T23" fmla="*/ 61 h 75"/>
                <a:gd name="T24" fmla="*/ 13 w 98"/>
                <a:gd name="T25" fmla="*/ 63 h 75"/>
                <a:gd name="T26" fmla="*/ 30 w 98"/>
                <a:gd name="T27" fmla="*/ 67 h 75"/>
                <a:gd name="T28" fmla="*/ 30 w 98"/>
                <a:gd name="T29" fmla="*/ 67 h 75"/>
                <a:gd name="T30" fmla="*/ 30 w 98"/>
                <a:gd name="T31" fmla="*/ 67 h 75"/>
                <a:gd name="T32" fmla="*/ 50 w 98"/>
                <a:gd name="T33" fmla="*/ 62 h 75"/>
                <a:gd name="T34" fmla="*/ 89 w 98"/>
                <a:gd name="T35" fmla="*/ 15 h 75"/>
                <a:gd name="T36" fmla="*/ 82 w 98"/>
                <a:gd name="T37" fmla="*/ 4 h 75"/>
                <a:gd name="T38" fmla="*/ 84 w 98"/>
                <a:gd name="T39" fmla="*/ 3 h 75"/>
                <a:gd name="T40" fmla="*/ 98 w 98"/>
                <a:gd name="T41" fmla="*/ 12 h 75"/>
                <a:gd name="T42" fmla="*/ 98 w 98"/>
                <a:gd name="T43" fmla="*/ 14 h 75"/>
                <a:gd name="T44" fmla="*/ 54 w 98"/>
                <a:gd name="T45" fmla="*/ 69 h 75"/>
                <a:gd name="T46" fmla="*/ 30 w 98"/>
                <a:gd name="T47" fmla="*/ 75 h 75"/>
                <a:gd name="T48" fmla="*/ 52 w 98"/>
                <a:gd name="T49" fmla="*/ 65 h 75"/>
                <a:gd name="T50" fmla="*/ 34 w 98"/>
                <a:gd name="T51" fmla="*/ 71 h 75"/>
                <a:gd name="T52" fmla="*/ 52 w 98"/>
                <a:gd name="T53" fmla="*/ 65 h 75"/>
                <a:gd name="T54" fmla="*/ 54 w 98"/>
                <a:gd name="T55" fmla="*/ 64 h 75"/>
                <a:gd name="T56" fmla="*/ 13 w 98"/>
                <a:gd name="T57" fmla="*/ 68 h 75"/>
                <a:gd name="T58" fmla="*/ 11 w 98"/>
                <a:gd name="T59" fmla="*/ 67 h 75"/>
                <a:gd name="T60" fmla="*/ 6 w 98"/>
                <a:gd name="T61" fmla="*/ 64 h 75"/>
                <a:gd name="T62" fmla="*/ 13 w 98"/>
                <a:gd name="T63" fmla="*/ 68 h 75"/>
                <a:gd name="T64" fmla="*/ 54 w 98"/>
                <a:gd name="T65" fmla="*/ 64 h 75"/>
                <a:gd name="T66" fmla="*/ 54 w 98"/>
                <a:gd name="T67" fmla="*/ 64 h 75"/>
                <a:gd name="T68" fmla="*/ 4 w 98"/>
                <a:gd name="T69" fmla="*/ 62 h 75"/>
                <a:gd name="T70" fmla="*/ 4 w 98"/>
                <a:gd name="T71" fmla="*/ 62 h 75"/>
                <a:gd name="T72" fmla="*/ 73 w 98"/>
                <a:gd name="T73" fmla="*/ 49 h 75"/>
                <a:gd name="T74" fmla="*/ 73 w 98"/>
                <a:gd name="T75" fmla="*/ 49 h 75"/>
                <a:gd name="T76" fmla="*/ 93 w 98"/>
                <a:gd name="T77" fmla="*/ 16 h 75"/>
                <a:gd name="T78" fmla="*/ 73 w 98"/>
                <a:gd name="T79" fmla="*/ 49 h 75"/>
                <a:gd name="T80" fmla="*/ 94 w 98"/>
                <a:gd name="T81" fmla="*/ 14 h 75"/>
                <a:gd name="T82" fmla="*/ 84 w 98"/>
                <a:gd name="T83" fmla="*/ 7 h 75"/>
                <a:gd name="T84" fmla="*/ 84 w 98"/>
                <a:gd name="T85" fmla="*/ 7 h 75"/>
                <a:gd name="T86" fmla="*/ 84 w 98"/>
                <a:gd name="T87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75">
                  <a:moveTo>
                    <a:pt x="30" y="75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13" y="75"/>
                    <a:pt x="2" y="66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59"/>
                    <a:pt x="5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1"/>
                    <a:pt x="11" y="62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7" y="65"/>
                    <a:pt x="23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6" y="67"/>
                    <a:pt x="43" y="66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74" y="49"/>
                    <a:pt x="88" y="23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7" y="24"/>
                    <a:pt x="83" y="52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5" y="73"/>
                    <a:pt x="37" y="75"/>
                    <a:pt x="30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5"/>
                    <a:pt x="30" y="75"/>
                    <a:pt x="30" y="75"/>
                  </a:cubicBezTo>
                  <a:close/>
                  <a:moveTo>
                    <a:pt x="52" y="65"/>
                  </a:moveTo>
                  <a:cubicBezTo>
                    <a:pt x="45" y="69"/>
                    <a:pt x="39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9" y="70"/>
                    <a:pt x="45" y="69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5"/>
                    <a:pt x="53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4"/>
                    <a:pt x="53" y="65"/>
                    <a:pt x="52" y="65"/>
                  </a:cubicBezTo>
                  <a:close/>
                  <a:moveTo>
                    <a:pt x="13" y="68"/>
                  </a:moveTo>
                  <a:cubicBezTo>
                    <a:pt x="12" y="67"/>
                    <a:pt x="12" y="67"/>
                    <a:pt x="1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9" y="66"/>
                    <a:pt x="7" y="65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5"/>
                    <a:pt x="10" y="66"/>
                    <a:pt x="13" y="68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lose/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close/>
                  <a:moveTo>
                    <a:pt x="73" y="49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lose/>
                  <a:moveTo>
                    <a:pt x="73" y="49"/>
                  </a:moveTo>
                  <a:cubicBezTo>
                    <a:pt x="85" y="37"/>
                    <a:pt x="91" y="23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1" y="23"/>
                    <a:pt x="85" y="37"/>
                    <a:pt x="73" y="49"/>
                  </a:cubicBezTo>
                  <a:close/>
                  <a:moveTo>
                    <a:pt x="94" y="14"/>
                  </a:move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lose/>
                  <a:moveTo>
                    <a:pt x="84" y="7"/>
                  </a:moveTo>
                  <a:cubicBezTo>
                    <a:pt x="84" y="5"/>
                    <a:pt x="84" y="5"/>
                    <a:pt x="84" y="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7"/>
                    <a:pt x="84" y="7"/>
                    <a:pt x="8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852"/>
            <p:cNvSpPr/>
            <p:nvPr/>
          </p:nvSpPr>
          <p:spPr bwMode="auto">
            <a:xfrm>
              <a:off x="7924802" y="6670676"/>
              <a:ext cx="20638" cy="31750"/>
            </a:xfrm>
            <a:custGeom>
              <a:avLst/>
              <a:gdLst>
                <a:gd name="T0" fmla="*/ 0 w 12"/>
                <a:gd name="T1" fmla="*/ 0 h 19"/>
                <a:gd name="T2" fmla="*/ 0 w 12"/>
                <a:gd name="T3" fmla="*/ 0 h 19"/>
                <a:gd name="T4" fmla="*/ 4 w 12"/>
                <a:gd name="T5" fmla="*/ 0 h 19"/>
                <a:gd name="T6" fmla="*/ 4 w 12"/>
                <a:gd name="T7" fmla="*/ 8 h 19"/>
                <a:gd name="T8" fmla="*/ 10 w 12"/>
                <a:gd name="T9" fmla="*/ 2 h 19"/>
                <a:gd name="T10" fmla="*/ 10 w 12"/>
                <a:gd name="T11" fmla="*/ 2 h 19"/>
                <a:gd name="T12" fmla="*/ 12 w 12"/>
                <a:gd name="T13" fmla="*/ 5 h 19"/>
                <a:gd name="T14" fmla="*/ 3 w 12"/>
                <a:gd name="T15" fmla="*/ 15 h 19"/>
                <a:gd name="T16" fmla="*/ 3 w 12"/>
                <a:gd name="T17" fmla="*/ 15 h 19"/>
                <a:gd name="T18" fmla="*/ 0 w 12"/>
                <a:gd name="T19" fmla="*/ 19 h 19"/>
                <a:gd name="T20" fmla="*/ 0 w 1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853"/>
            <p:cNvSpPr>
              <a:spLocks noEditPoints="1"/>
            </p:cNvSpPr>
            <p:nvPr/>
          </p:nvSpPr>
          <p:spPr bwMode="auto">
            <a:xfrm>
              <a:off x="7921627" y="6665913"/>
              <a:ext cx="28575" cy="47625"/>
            </a:xfrm>
            <a:custGeom>
              <a:avLst/>
              <a:gdLst>
                <a:gd name="T0" fmla="*/ 0 w 17"/>
                <a:gd name="T1" fmla="*/ 2 h 27"/>
                <a:gd name="T2" fmla="*/ 0 w 17"/>
                <a:gd name="T3" fmla="*/ 0 h 27"/>
                <a:gd name="T4" fmla="*/ 2 w 17"/>
                <a:gd name="T5" fmla="*/ 0 h 27"/>
                <a:gd name="T6" fmla="*/ 2 w 17"/>
                <a:gd name="T7" fmla="*/ 0 h 27"/>
                <a:gd name="T8" fmla="*/ 8 w 17"/>
                <a:gd name="T9" fmla="*/ 0 h 27"/>
                <a:gd name="T10" fmla="*/ 8 w 17"/>
                <a:gd name="T11" fmla="*/ 5 h 27"/>
                <a:gd name="T12" fmla="*/ 11 w 17"/>
                <a:gd name="T13" fmla="*/ 2 h 27"/>
                <a:gd name="T14" fmla="*/ 11 w 17"/>
                <a:gd name="T15" fmla="*/ 2 h 27"/>
                <a:gd name="T16" fmla="*/ 12 w 17"/>
                <a:gd name="T17" fmla="*/ 1 h 27"/>
                <a:gd name="T18" fmla="*/ 17 w 17"/>
                <a:gd name="T19" fmla="*/ 7 h 27"/>
                <a:gd name="T20" fmla="*/ 16 w 17"/>
                <a:gd name="T21" fmla="*/ 9 h 27"/>
                <a:gd name="T22" fmla="*/ 7 w 17"/>
                <a:gd name="T23" fmla="*/ 18 h 27"/>
                <a:gd name="T24" fmla="*/ 7 w 17"/>
                <a:gd name="T25" fmla="*/ 18 h 27"/>
                <a:gd name="T26" fmla="*/ 7 w 17"/>
                <a:gd name="T27" fmla="*/ 18 h 27"/>
                <a:gd name="T28" fmla="*/ 0 w 17"/>
                <a:gd name="T29" fmla="*/ 27 h 27"/>
                <a:gd name="T30" fmla="*/ 0 w 17"/>
                <a:gd name="T31" fmla="*/ 2 h 27"/>
                <a:gd name="T32" fmla="*/ 4 w 17"/>
                <a:gd name="T33" fmla="*/ 16 h 27"/>
                <a:gd name="T34" fmla="*/ 4 w 17"/>
                <a:gd name="T35" fmla="*/ 16 h 27"/>
                <a:gd name="T36" fmla="*/ 4 w 17"/>
                <a:gd name="T37" fmla="*/ 16 h 27"/>
                <a:gd name="T38" fmla="*/ 4 w 17"/>
                <a:gd name="T39" fmla="*/ 15 h 27"/>
                <a:gd name="T40" fmla="*/ 4 w 17"/>
                <a:gd name="T41" fmla="*/ 15 h 27"/>
                <a:gd name="T42" fmla="*/ 5 w 17"/>
                <a:gd name="T43" fmla="*/ 14 h 27"/>
                <a:gd name="T44" fmla="*/ 5 w 17"/>
                <a:gd name="T45" fmla="*/ 14 h 27"/>
                <a:gd name="T46" fmla="*/ 7 w 17"/>
                <a:gd name="T47" fmla="*/ 12 h 27"/>
                <a:gd name="T48" fmla="*/ 7 w 17"/>
                <a:gd name="T49" fmla="*/ 12 h 27"/>
                <a:gd name="T50" fmla="*/ 4 w 17"/>
                <a:gd name="T51" fmla="*/ 16 h 27"/>
                <a:gd name="T52" fmla="*/ 4 w 17"/>
                <a:gd name="T53" fmla="*/ 4 h 27"/>
                <a:gd name="T54" fmla="*/ 4 w 17"/>
                <a:gd name="T55" fmla="*/ 4 h 27"/>
                <a:gd name="T56" fmla="*/ 4 w 17"/>
                <a:gd name="T57" fmla="*/ 16 h 27"/>
                <a:gd name="T58" fmla="*/ 7 w 17"/>
                <a:gd name="T59" fmla="*/ 11 h 27"/>
                <a:gd name="T60" fmla="*/ 9 w 17"/>
                <a:gd name="T61" fmla="*/ 10 h 27"/>
                <a:gd name="T62" fmla="*/ 9 w 17"/>
                <a:gd name="T63" fmla="*/ 10 h 27"/>
                <a:gd name="T64" fmla="*/ 7 w 17"/>
                <a:gd name="T6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27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9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6"/>
                    <a:pt x="4" y="16"/>
                    <a:pt x="4" y="16"/>
                  </a:cubicBezTo>
                  <a:close/>
                  <a:moveTo>
                    <a:pt x="7" y="11"/>
                  </a:moveTo>
                  <a:cubicBezTo>
                    <a:pt x="8" y="11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854"/>
            <p:cNvSpPr/>
            <p:nvPr/>
          </p:nvSpPr>
          <p:spPr bwMode="auto">
            <a:xfrm>
              <a:off x="7921627" y="6572251"/>
              <a:ext cx="9525" cy="171450"/>
            </a:xfrm>
            <a:custGeom>
              <a:avLst/>
              <a:gdLst>
                <a:gd name="T0" fmla="*/ 0 w 6"/>
                <a:gd name="T1" fmla="*/ 1 h 108"/>
                <a:gd name="T2" fmla="*/ 4 w 6"/>
                <a:gd name="T3" fmla="*/ 0 h 108"/>
                <a:gd name="T4" fmla="*/ 6 w 6"/>
                <a:gd name="T5" fmla="*/ 108 h 108"/>
                <a:gd name="T6" fmla="*/ 2 w 6"/>
                <a:gd name="T7" fmla="*/ 108 h 108"/>
                <a:gd name="T8" fmla="*/ 0 w 6"/>
                <a:gd name="T9" fmla="*/ 1 h 108"/>
                <a:gd name="T10" fmla="*/ 0 w 6"/>
                <a:gd name="T11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8">
                  <a:moveTo>
                    <a:pt x="0" y="1"/>
                  </a:moveTo>
                  <a:lnTo>
                    <a:pt x="4" y="0"/>
                  </a:lnTo>
                  <a:lnTo>
                    <a:pt x="6" y="108"/>
                  </a:lnTo>
                  <a:lnTo>
                    <a:pt x="2" y="10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855"/>
            <p:cNvSpPr>
              <a:spLocks noEditPoints="1"/>
            </p:cNvSpPr>
            <p:nvPr/>
          </p:nvSpPr>
          <p:spPr bwMode="auto">
            <a:xfrm>
              <a:off x="7915277" y="6569076"/>
              <a:ext cx="19050" cy="177800"/>
            </a:xfrm>
            <a:custGeom>
              <a:avLst/>
              <a:gdLst>
                <a:gd name="T0" fmla="*/ 1 w 12"/>
                <a:gd name="T1" fmla="*/ 3 h 112"/>
                <a:gd name="T2" fmla="*/ 4 w 12"/>
                <a:gd name="T3" fmla="*/ 3 h 112"/>
                <a:gd name="T4" fmla="*/ 4 w 12"/>
                <a:gd name="T5" fmla="*/ 5 h 112"/>
                <a:gd name="T6" fmla="*/ 4 w 12"/>
                <a:gd name="T7" fmla="*/ 3 h 112"/>
                <a:gd name="T8" fmla="*/ 1 w 12"/>
                <a:gd name="T9" fmla="*/ 3 h 112"/>
                <a:gd name="T10" fmla="*/ 0 w 12"/>
                <a:gd name="T11" fmla="*/ 1 h 112"/>
                <a:gd name="T12" fmla="*/ 9 w 12"/>
                <a:gd name="T13" fmla="*/ 0 h 112"/>
                <a:gd name="T14" fmla="*/ 12 w 12"/>
                <a:gd name="T15" fmla="*/ 112 h 112"/>
                <a:gd name="T16" fmla="*/ 4 w 12"/>
                <a:gd name="T17" fmla="*/ 112 h 112"/>
                <a:gd name="T18" fmla="*/ 1 w 12"/>
                <a:gd name="T19" fmla="*/ 3 h 112"/>
                <a:gd name="T20" fmla="*/ 1 w 12"/>
                <a:gd name="T21" fmla="*/ 3 h 112"/>
                <a:gd name="T22" fmla="*/ 8 w 12"/>
                <a:gd name="T23" fmla="*/ 108 h 112"/>
                <a:gd name="T24" fmla="*/ 6 w 12"/>
                <a:gd name="T25" fmla="*/ 5 h 112"/>
                <a:gd name="T26" fmla="*/ 6 w 12"/>
                <a:gd name="T27" fmla="*/ 5 h 112"/>
                <a:gd name="T28" fmla="*/ 8 w 12"/>
                <a:gd name="T29" fmla="*/ 108 h 112"/>
                <a:gd name="T30" fmla="*/ 8 w 12"/>
                <a:gd name="T31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2">
                  <a:moveTo>
                    <a:pt x="1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9" y="0"/>
                  </a:lnTo>
                  <a:lnTo>
                    <a:pt x="12" y="112"/>
                  </a:lnTo>
                  <a:lnTo>
                    <a:pt x="4" y="112"/>
                  </a:ln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8" y="108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8" y="108"/>
                  </a:lnTo>
                  <a:lnTo>
                    <a:pt x="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856"/>
            <p:cNvSpPr/>
            <p:nvPr/>
          </p:nvSpPr>
          <p:spPr bwMode="auto">
            <a:xfrm>
              <a:off x="7691439" y="7064376"/>
              <a:ext cx="39688" cy="298450"/>
            </a:xfrm>
            <a:custGeom>
              <a:avLst/>
              <a:gdLst>
                <a:gd name="T0" fmla="*/ 0 w 25"/>
                <a:gd name="T1" fmla="*/ 184 h 188"/>
                <a:gd name="T2" fmla="*/ 21 w 25"/>
                <a:gd name="T3" fmla="*/ 182 h 188"/>
                <a:gd name="T4" fmla="*/ 10 w 25"/>
                <a:gd name="T5" fmla="*/ 0 h 188"/>
                <a:gd name="T6" fmla="*/ 14 w 25"/>
                <a:gd name="T7" fmla="*/ 0 h 188"/>
                <a:gd name="T8" fmla="*/ 25 w 25"/>
                <a:gd name="T9" fmla="*/ 186 h 188"/>
                <a:gd name="T10" fmla="*/ 1 w 25"/>
                <a:gd name="T11" fmla="*/ 188 h 188"/>
                <a:gd name="T12" fmla="*/ 0 w 25"/>
                <a:gd name="T13" fmla="*/ 184 h 188"/>
                <a:gd name="T14" fmla="*/ 0 w 25"/>
                <a:gd name="T15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88">
                  <a:moveTo>
                    <a:pt x="0" y="184"/>
                  </a:moveTo>
                  <a:lnTo>
                    <a:pt x="21" y="18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186"/>
                  </a:lnTo>
                  <a:lnTo>
                    <a:pt x="1" y="188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857"/>
            <p:cNvSpPr>
              <a:spLocks noEditPoints="1"/>
            </p:cNvSpPr>
            <p:nvPr/>
          </p:nvSpPr>
          <p:spPr bwMode="auto">
            <a:xfrm>
              <a:off x="7686677" y="7059613"/>
              <a:ext cx="47625" cy="306388"/>
            </a:xfrm>
            <a:custGeom>
              <a:avLst/>
              <a:gdLst>
                <a:gd name="T0" fmla="*/ 2 w 30"/>
                <a:gd name="T1" fmla="*/ 191 h 193"/>
                <a:gd name="T2" fmla="*/ 0 w 30"/>
                <a:gd name="T3" fmla="*/ 187 h 193"/>
                <a:gd name="T4" fmla="*/ 3 w 30"/>
                <a:gd name="T5" fmla="*/ 187 h 193"/>
                <a:gd name="T6" fmla="*/ 3 w 30"/>
                <a:gd name="T7" fmla="*/ 189 h 193"/>
                <a:gd name="T8" fmla="*/ 3 w 30"/>
                <a:gd name="T9" fmla="*/ 187 h 193"/>
                <a:gd name="T10" fmla="*/ 0 w 30"/>
                <a:gd name="T11" fmla="*/ 187 h 193"/>
                <a:gd name="T12" fmla="*/ 0 w 30"/>
                <a:gd name="T13" fmla="*/ 185 h 193"/>
                <a:gd name="T14" fmla="*/ 21 w 30"/>
                <a:gd name="T15" fmla="*/ 184 h 193"/>
                <a:gd name="T16" fmla="*/ 10 w 30"/>
                <a:gd name="T17" fmla="*/ 0 h 193"/>
                <a:gd name="T18" fmla="*/ 19 w 30"/>
                <a:gd name="T19" fmla="*/ 0 h 193"/>
                <a:gd name="T20" fmla="*/ 30 w 30"/>
                <a:gd name="T21" fmla="*/ 191 h 193"/>
                <a:gd name="T22" fmla="*/ 2 w 30"/>
                <a:gd name="T23" fmla="*/ 193 h 193"/>
                <a:gd name="T24" fmla="*/ 2 w 30"/>
                <a:gd name="T25" fmla="*/ 191 h 193"/>
                <a:gd name="T26" fmla="*/ 2 w 30"/>
                <a:gd name="T27" fmla="*/ 191 h 193"/>
                <a:gd name="T28" fmla="*/ 26 w 30"/>
                <a:gd name="T29" fmla="*/ 187 h 193"/>
                <a:gd name="T30" fmla="*/ 26 w 30"/>
                <a:gd name="T31" fmla="*/ 187 h 193"/>
                <a:gd name="T32" fmla="*/ 18 w 30"/>
                <a:gd name="T33" fmla="*/ 64 h 193"/>
                <a:gd name="T34" fmla="*/ 26 w 30"/>
                <a:gd name="T35" fmla="*/ 187 h 193"/>
                <a:gd name="T36" fmla="*/ 26 w 30"/>
                <a:gd name="T37" fmla="*/ 18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93">
                  <a:moveTo>
                    <a:pt x="2" y="191"/>
                  </a:moveTo>
                  <a:lnTo>
                    <a:pt x="0" y="187"/>
                  </a:lnTo>
                  <a:lnTo>
                    <a:pt x="3" y="187"/>
                  </a:lnTo>
                  <a:lnTo>
                    <a:pt x="3" y="189"/>
                  </a:lnTo>
                  <a:lnTo>
                    <a:pt x="3" y="187"/>
                  </a:lnTo>
                  <a:lnTo>
                    <a:pt x="0" y="187"/>
                  </a:lnTo>
                  <a:lnTo>
                    <a:pt x="0" y="185"/>
                  </a:lnTo>
                  <a:lnTo>
                    <a:pt x="21" y="184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191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2" y="191"/>
                  </a:lnTo>
                  <a:close/>
                  <a:moveTo>
                    <a:pt x="26" y="187"/>
                  </a:moveTo>
                  <a:lnTo>
                    <a:pt x="26" y="187"/>
                  </a:lnTo>
                  <a:lnTo>
                    <a:pt x="18" y="64"/>
                  </a:lnTo>
                  <a:lnTo>
                    <a:pt x="26" y="187"/>
                  </a:lnTo>
                  <a:lnTo>
                    <a:pt x="26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858"/>
            <p:cNvSpPr>
              <a:spLocks noEditPoints="1"/>
            </p:cNvSpPr>
            <p:nvPr/>
          </p:nvSpPr>
          <p:spPr bwMode="auto">
            <a:xfrm>
              <a:off x="7737477" y="7061201"/>
              <a:ext cx="74613" cy="293688"/>
            </a:xfrm>
            <a:custGeom>
              <a:avLst/>
              <a:gdLst>
                <a:gd name="T0" fmla="*/ 0 w 47"/>
                <a:gd name="T1" fmla="*/ 0 h 185"/>
                <a:gd name="T2" fmla="*/ 5 w 47"/>
                <a:gd name="T3" fmla="*/ 0 h 185"/>
                <a:gd name="T4" fmla="*/ 17 w 47"/>
                <a:gd name="T5" fmla="*/ 178 h 185"/>
                <a:gd name="T6" fmla="*/ 46 w 47"/>
                <a:gd name="T7" fmla="*/ 169 h 185"/>
                <a:gd name="T8" fmla="*/ 47 w 47"/>
                <a:gd name="T9" fmla="*/ 174 h 185"/>
                <a:gd name="T10" fmla="*/ 13 w 47"/>
                <a:gd name="T11" fmla="*/ 185 h 185"/>
                <a:gd name="T12" fmla="*/ 0 w 47"/>
                <a:gd name="T13" fmla="*/ 0 h 185"/>
                <a:gd name="T14" fmla="*/ 0 w 47"/>
                <a:gd name="T15" fmla="*/ 0 h 185"/>
                <a:gd name="T16" fmla="*/ 0 w 47"/>
                <a:gd name="T17" fmla="*/ 0 h 185"/>
                <a:gd name="T18" fmla="*/ 0 w 47"/>
                <a:gd name="T19" fmla="*/ 0 h 185"/>
                <a:gd name="T20" fmla="*/ 0 w 47"/>
                <a:gd name="T21" fmla="*/ 0 h 185"/>
                <a:gd name="T22" fmla="*/ 0 w 47"/>
                <a:gd name="T23" fmla="*/ 0 h 185"/>
                <a:gd name="T24" fmla="*/ 0 w 47"/>
                <a:gd name="T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85">
                  <a:moveTo>
                    <a:pt x="0" y="0"/>
                  </a:moveTo>
                  <a:lnTo>
                    <a:pt x="5" y="0"/>
                  </a:lnTo>
                  <a:lnTo>
                    <a:pt x="17" y="178"/>
                  </a:lnTo>
                  <a:lnTo>
                    <a:pt x="46" y="169"/>
                  </a:lnTo>
                  <a:lnTo>
                    <a:pt x="47" y="174"/>
                  </a:lnTo>
                  <a:lnTo>
                    <a:pt x="13" y="18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859"/>
            <p:cNvSpPr>
              <a:spLocks noEditPoints="1"/>
            </p:cNvSpPr>
            <p:nvPr/>
          </p:nvSpPr>
          <p:spPr bwMode="auto">
            <a:xfrm>
              <a:off x="7734302" y="7058026"/>
              <a:ext cx="84138" cy="300038"/>
            </a:xfrm>
            <a:custGeom>
              <a:avLst/>
              <a:gdLst>
                <a:gd name="T0" fmla="*/ 0 w 53"/>
                <a:gd name="T1" fmla="*/ 2 h 189"/>
                <a:gd name="T2" fmla="*/ 2 w 53"/>
                <a:gd name="T3" fmla="*/ 2 h 189"/>
                <a:gd name="T4" fmla="*/ 2 w 53"/>
                <a:gd name="T5" fmla="*/ 5 h 189"/>
                <a:gd name="T6" fmla="*/ 2 w 53"/>
                <a:gd name="T7" fmla="*/ 2 h 189"/>
                <a:gd name="T8" fmla="*/ 0 w 53"/>
                <a:gd name="T9" fmla="*/ 2 h 189"/>
                <a:gd name="T10" fmla="*/ 0 w 53"/>
                <a:gd name="T11" fmla="*/ 0 h 189"/>
                <a:gd name="T12" fmla="*/ 9 w 53"/>
                <a:gd name="T13" fmla="*/ 0 h 189"/>
                <a:gd name="T14" fmla="*/ 21 w 53"/>
                <a:gd name="T15" fmla="*/ 178 h 189"/>
                <a:gd name="T16" fmla="*/ 49 w 53"/>
                <a:gd name="T17" fmla="*/ 168 h 189"/>
                <a:gd name="T18" fmla="*/ 53 w 53"/>
                <a:gd name="T19" fmla="*/ 177 h 189"/>
                <a:gd name="T20" fmla="*/ 13 w 53"/>
                <a:gd name="T21" fmla="*/ 189 h 189"/>
                <a:gd name="T22" fmla="*/ 0 w 53"/>
                <a:gd name="T23" fmla="*/ 2 h 189"/>
                <a:gd name="T24" fmla="*/ 0 w 53"/>
                <a:gd name="T25" fmla="*/ 2 h 189"/>
                <a:gd name="T26" fmla="*/ 18 w 53"/>
                <a:gd name="T27" fmla="*/ 183 h 189"/>
                <a:gd name="T28" fmla="*/ 18 w 53"/>
                <a:gd name="T29" fmla="*/ 183 h 189"/>
                <a:gd name="T30" fmla="*/ 7 w 53"/>
                <a:gd name="T31" fmla="*/ 28 h 189"/>
                <a:gd name="T32" fmla="*/ 18 w 53"/>
                <a:gd name="T33" fmla="*/ 183 h 189"/>
                <a:gd name="T34" fmla="*/ 18 w 53"/>
                <a:gd name="T35" fmla="*/ 1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9">
                  <a:moveTo>
                    <a:pt x="0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21" y="178"/>
                  </a:lnTo>
                  <a:lnTo>
                    <a:pt x="49" y="168"/>
                  </a:lnTo>
                  <a:lnTo>
                    <a:pt x="53" y="177"/>
                  </a:lnTo>
                  <a:lnTo>
                    <a:pt x="13" y="189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8" y="183"/>
                  </a:moveTo>
                  <a:lnTo>
                    <a:pt x="18" y="183"/>
                  </a:lnTo>
                  <a:lnTo>
                    <a:pt x="7" y="28"/>
                  </a:lnTo>
                  <a:lnTo>
                    <a:pt x="18" y="183"/>
                  </a:lnTo>
                  <a:lnTo>
                    <a:pt x="18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860"/>
            <p:cNvSpPr>
              <a:spLocks noEditPoints="1"/>
            </p:cNvSpPr>
            <p:nvPr/>
          </p:nvSpPr>
          <p:spPr bwMode="auto">
            <a:xfrm>
              <a:off x="7815264" y="6213476"/>
              <a:ext cx="285750" cy="363538"/>
            </a:xfrm>
            <a:custGeom>
              <a:avLst/>
              <a:gdLst>
                <a:gd name="T0" fmla="*/ 0 w 180"/>
                <a:gd name="T1" fmla="*/ 12 h 229"/>
                <a:gd name="T2" fmla="*/ 0 w 180"/>
                <a:gd name="T3" fmla="*/ 10 h 229"/>
                <a:gd name="T4" fmla="*/ 175 w 180"/>
                <a:gd name="T5" fmla="*/ 0 h 229"/>
                <a:gd name="T6" fmla="*/ 180 w 180"/>
                <a:gd name="T7" fmla="*/ 223 h 229"/>
                <a:gd name="T8" fmla="*/ 16 w 180"/>
                <a:gd name="T9" fmla="*/ 229 h 229"/>
                <a:gd name="T10" fmla="*/ 0 w 180"/>
                <a:gd name="T11" fmla="*/ 12 h 229"/>
                <a:gd name="T12" fmla="*/ 0 w 180"/>
                <a:gd name="T13" fmla="*/ 12 h 229"/>
                <a:gd name="T14" fmla="*/ 20 w 180"/>
                <a:gd name="T15" fmla="*/ 224 h 229"/>
                <a:gd name="T16" fmla="*/ 175 w 180"/>
                <a:gd name="T17" fmla="*/ 219 h 229"/>
                <a:gd name="T18" fmla="*/ 171 w 180"/>
                <a:gd name="T19" fmla="*/ 5 h 229"/>
                <a:gd name="T20" fmla="*/ 4 w 180"/>
                <a:gd name="T21" fmla="*/ 14 h 229"/>
                <a:gd name="T22" fmla="*/ 20 w 180"/>
                <a:gd name="T23" fmla="*/ 224 h 229"/>
                <a:gd name="T24" fmla="*/ 20 w 180"/>
                <a:gd name="T25" fmla="*/ 22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229">
                  <a:moveTo>
                    <a:pt x="0" y="12"/>
                  </a:moveTo>
                  <a:lnTo>
                    <a:pt x="0" y="10"/>
                  </a:lnTo>
                  <a:lnTo>
                    <a:pt x="175" y="0"/>
                  </a:lnTo>
                  <a:lnTo>
                    <a:pt x="180" y="223"/>
                  </a:lnTo>
                  <a:lnTo>
                    <a:pt x="16" y="229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20" y="224"/>
                  </a:moveTo>
                  <a:lnTo>
                    <a:pt x="175" y="219"/>
                  </a:lnTo>
                  <a:lnTo>
                    <a:pt x="171" y="5"/>
                  </a:lnTo>
                  <a:lnTo>
                    <a:pt x="4" y="14"/>
                  </a:lnTo>
                  <a:lnTo>
                    <a:pt x="20" y="224"/>
                  </a:lnTo>
                  <a:lnTo>
                    <a:pt x="20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861"/>
            <p:cNvSpPr>
              <a:spLocks noEditPoints="1"/>
            </p:cNvSpPr>
            <p:nvPr/>
          </p:nvSpPr>
          <p:spPr bwMode="auto">
            <a:xfrm>
              <a:off x="7810502" y="6210301"/>
              <a:ext cx="293688" cy="371475"/>
            </a:xfrm>
            <a:custGeom>
              <a:avLst/>
              <a:gdLst>
                <a:gd name="T0" fmla="*/ 0 w 185"/>
                <a:gd name="T1" fmla="*/ 14 h 234"/>
                <a:gd name="T2" fmla="*/ 3 w 185"/>
                <a:gd name="T3" fmla="*/ 14 h 234"/>
                <a:gd name="T4" fmla="*/ 5 w 185"/>
                <a:gd name="T5" fmla="*/ 14 h 234"/>
                <a:gd name="T6" fmla="*/ 3 w 185"/>
                <a:gd name="T7" fmla="*/ 14 h 234"/>
                <a:gd name="T8" fmla="*/ 0 w 185"/>
                <a:gd name="T9" fmla="*/ 14 h 234"/>
                <a:gd name="T10" fmla="*/ 0 w 185"/>
                <a:gd name="T11" fmla="*/ 10 h 234"/>
                <a:gd name="T12" fmla="*/ 180 w 185"/>
                <a:gd name="T13" fmla="*/ 0 h 234"/>
                <a:gd name="T14" fmla="*/ 185 w 185"/>
                <a:gd name="T15" fmla="*/ 227 h 234"/>
                <a:gd name="T16" fmla="*/ 18 w 185"/>
                <a:gd name="T17" fmla="*/ 234 h 234"/>
                <a:gd name="T18" fmla="*/ 0 w 185"/>
                <a:gd name="T19" fmla="*/ 14 h 234"/>
                <a:gd name="T20" fmla="*/ 0 w 185"/>
                <a:gd name="T21" fmla="*/ 14 h 234"/>
                <a:gd name="T22" fmla="*/ 21 w 185"/>
                <a:gd name="T23" fmla="*/ 229 h 234"/>
                <a:gd name="T24" fmla="*/ 59 w 185"/>
                <a:gd name="T25" fmla="*/ 227 h 234"/>
                <a:gd name="T26" fmla="*/ 23 w 185"/>
                <a:gd name="T27" fmla="*/ 228 h 234"/>
                <a:gd name="T28" fmla="*/ 21 w 185"/>
                <a:gd name="T29" fmla="*/ 229 h 234"/>
                <a:gd name="T30" fmla="*/ 12 w 185"/>
                <a:gd name="T31" fmla="*/ 117 h 234"/>
                <a:gd name="T32" fmla="*/ 21 w 185"/>
                <a:gd name="T33" fmla="*/ 229 h 234"/>
                <a:gd name="T34" fmla="*/ 21 w 185"/>
                <a:gd name="T35" fmla="*/ 229 h 234"/>
                <a:gd name="T36" fmla="*/ 23 w 185"/>
                <a:gd name="T37" fmla="*/ 226 h 234"/>
                <a:gd name="T38" fmla="*/ 26 w 185"/>
                <a:gd name="T39" fmla="*/ 226 h 234"/>
                <a:gd name="T40" fmla="*/ 23 w 185"/>
                <a:gd name="T41" fmla="*/ 226 h 234"/>
                <a:gd name="T42" fmla="*/ 23 w 185"/>
                <a:gd name="T43" fmla="*/ 226 h 234"/>
                <a:gd name="T44" fmla="*/ 10 w 185"/>
                <a:gd name="T45" fmla="*/ 19 h 234"/>
                <a:gd name="T46" fmla="*/ 26 w 185"/>
                <a:gd name="T47" fmla="*/ 224 h 234"/>
                <a:gd name="T48" fmla="*/ 176 w 185"/>
                <a:gd name="T49" fmla="*/ 218 h 234"/>
                <a:gd name="T50" fmla="*/ 172 w 185"/>
                <a:gd name="T51" fmla="*/ 9 h 234"/>
                <a:gd name="T52" fmla="*/ 10 w 185"/>
                <a:gd name="T53" fmla="*/ 19 h 234"/>
                <a:gd name="T54" fmla="*/ 10 w 185"/>
                <a:gd name="T55" fmla="*/ 19 h 234"/>
                <a:gd name="T56" fmla="*/ 180 w 185"/>
                <a:gd name="T57" fmla="*/ 223 h 234"/>
                <a:gd name="T58" fmla="*/ 176 w 185"/>
                <a:gd name="T59" fmla="*/ 4 h 234"/>
                <a:gd name="T60" fmla="*/ 176 w 185"/>
                <a:gd name="T61" fmla="*/ 4 h 234"/>
                <a:gd name="T62" fmla="*/ 180 w 185"/>
                <a:gd name="T63" fmla="*/ 223 h 234"/>
                <a:gd name="T64" fmla="*/ 180 w 185"/>
                <a:gd name="T65" fmla="*/ 22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234">
                  <a:moveTo>
                    <a:pt x="0" y="14"/>
                  </a:moveTo>
                  <a:lnTo>
                    <a:pt x="3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80" y="0"/>
                  </a:lnTo>
                  <a:lnTo>
                    <a:pt x="185" y="227"/>
                  </a:lnTo>
                  <a:lnTo>
                    <a:pt x="18" y="23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1" y="229"/>
                  </a:moveTo>
                  <a:lnTo>
                    <a:pt x="59" y="227"/>
                  </a:lnTo>
                  <a:lnTo>
                    <a:pt x="23" y="228"/>
                  </a:lnTo>
                  <a:lnTo>
                    <a:pt x="21" y="229"/>
                  </a:lnTo>
                  <a:lnTo>
                    <a:pt x="12" y="117"/>
                  </a:lnTo>
                  <a:lnTo>
                    <a:pt x="21" y="229"/>
                  </a:lnTo>
                  <a:lnTo>
                    <a:pt x="21" y="229"/>
                  </a:lnTo>
                  <a:close/>
                  <a:moveTo>
                    <a:pt x="23" y="226"/>
                  </a:moveTo>
                  <a:lnTo>
                    <a:pt x="26" y="226"/>
                  </a:lnTo>
                  <a:lnTo>
                    <a:pt x="23" y="226"/>
                  </a:lnTo>
                  <a:lnTo>
                    <a:pt x="23" y="226"/>
                  </a:lnTo>
                  <a:close/>
                  <a:moveTo>
                    <a:pt x="10" y="19"/>
                  </a:moveTo>
                  <a:lnTo>
                    <a:pt x="26" y="224"/>
                  </a:lnTo>
                  <a:lnTo>
                    <a:pt x="176" y="218"/>
                  </a:lnTo>
                  <a:lnTo>
                    <a:pt x="172" y="9"/>
                  </a:ln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180" y="223"/>
                  </a:moveTo>
                  <a:lnTo>
                    <a:pt x="176" y="4"/>
                  </a:lnTo>
                  <a:lnTo>
                    <a:pt x="176" y="4"/>
                  </a:lnTo>
                  <a:lnTo>
                    <a:pt x="180" y="223"/>
                  </a:lnTo>
                  <a:lnTo>
                    <a:pt x="18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5096680" y="2097102"/>
            <a:ext cx="110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60</a:t>
            </a:r>
            <a:r>
              <a:rPr lang="en-US" altLang="zh-CN" sz="2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%</a:t>
            </a:r>
            <a:endParaRPr lang="zh-CN" altLang="en-US" sz="36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271316" y="2460760"/>
            <a:ext cx="110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40</a:t>
            </a:r>
            <a:r>
              <a:rPr lang="en-US" altLang="zh-CN" sz="2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%</a:t>
            </a:r>
            <a:endParaRPr lang="zh-CN" altLang="en-US" sz="36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cxnSp>
        <p:nvCxnSpPr>
          <p:cNvPr id="94" name="直接连接符 93"/>
          <p:cNvCxnSpPr/>
          <p:nvPr/>
        </p:nvCxnSpPr>
        <p:spPr>
          <a:xfrm flipH="1">
            <a:off x="1055553" y="2521852"/>
            <a:ext cx="2345002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1055552" y="1937077"/>
            <a:ext cx="234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Input</a:t>
            </a:r>
            <a:r>
              <a:rPr lang="zh-CN" altLang="en-US" sz="24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cxnSp>
        <p:nvCxnSpPr>
          <p:cNvPr id="100" name="直接连接符 99"/>
          <p:cNvCxnSpPr/>
          <p:nvPr/>
        </p:nvCxnSpPr>
        <p:spPr>
          <a:xfrm flipH="1">
            <a:off x="8834437" y="2521852"/>
            <a:ext cx="2345002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8834436" y="1937077"/>
            <a:ext cx="234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Input</a:t>
            </a:r>
            <a:r>
              <a:rPr lang="zh-CN" altLang="en-US" sz="24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037703" y="2928355"/>
            <a:ext cx="3057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 Please add text here Please add text here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8875867" y="2928355"/>
            <a:ext cx="2882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 Please add text here Please add text here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95" name="任意多边形 94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 95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348176" y="2360322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44523" y="4504475"/>
            <a:ext cx="151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It's text.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72819" y="5037635"/>
            <a:ext cx="2055812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here, please enter the text here please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4069" y="2060575"/>
            <a:ext cx="80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01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4623" y="2550532"/>
            <a:ext cx="2412203" cy="1509692"/>
          </a:xfrm>
          <a:prstGeom prst="rect">
            <a:avLst/>
          </a:prstGeom>
          <a:blipFill>
            <a:blip r:embed="rId2"/>
            <a:srcRect/>
            <a:stretch>
              <a:fillRect l="-8519" r="-52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791245" y="234436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37349" y="4504475"/>
            <a:ext cx="151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It's text.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65645" y="5037635"/>
            <a:ext cx="2055812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here, please enter the text here please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46895" y="2060575"/>
            <a:ext cx="80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02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184070" y="234436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30174" y="4504475"/>
            <a:ext cx="151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It's text.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58470" y="5037635"/>
            <a:ext cx="2055812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here, please enter the text here please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39720" y="2060575"/>
            <a:ext cx="80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03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98483" y="2546365"/>
            <a:ext cx="2390135" cy="1513859"/>
          </a:xfrm>
          <a:prstGeom prst="rect">
            <a:avLst/>
          </a:prstGeom>
          <a:blipFill>
            <a:blip r:embed="rId3"/>
            <a:srcRect/>
            <a:stretch>
              <a:fillRect l="-151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391308" y="2564405"/>
            <a:ext cx="2390135" cy="1513859"/>
          </a:xfrm>
          <a:prstGeom prst="rect">
            <a:avLst/>
          </a:prstGeom>
          <a:blipFill dpi="0" rotWithShape="1">
            <a:blip r:embed="rId4"/>
            <a:srcRect/>
            <a:stretch>
              <a:fillRect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20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24" name="任意多边形 23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4045650" y="4312607"/>
            <a:ext cx="1259555" cy="1897402"/>
            <a:chOff x="4869199" y="2184580"/>
            <a:chExt cx="1569382" cy="2364128"/>
          </a:xfrm>
        </p:grpSpPr>
        <p:sp>
          <p:nvSpPr>
            <p:cNvPr id="24" name="Freeform 3737"/>
            <p:cNvSpPr>
              <a:spLocks noEditPoints="1"/>
            </p:cNvSpPr>
            <p:nvPr/>
          </p:nvSpPr>
          <p:spPr bwMode="auto">
            <a:xfrm>
              <a:off x="4879259" y="2370693"/>
              <a:ext cx="603607" cy="658939"/>
            </a:xfrm>
            <a:custGeom>
              <a:avLst/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38"/>
            <p:cNvSpPr>
              <a:spLocks noEditPoints="1"/>
            </p:cNvSpPr>
            <p:nvPr/>
          </p:nvSpPr>
          <p:spPr bwMode="auto">
            <a:xfrm>
              <a:off x="4869199" y="2360633"/>
              <a:ext cx="628759" cy="679060"/>
            </a:xfrm>
            <a:custGeom>
              <a:avLst/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39"/>
            <p:cNvSpPr/>
            <p:nvPr/>
          </p:nvSpPr>
          <p:spPr bwMode="auto">
            <a:xfrm>
              <a:off x="5005012" y="2576924"/>
              <a:ext cx="20120" cy="2012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40"/>
            <p:cNvSpPr>
              <a:spLocks noEditPoints="1"/>
            </p:cNvSpPr>
            <p:nvPr/>
          </p:nvSpPr>
          <p:spPr bwMode="auto">
            <a:xfrm>
              <a:off x="4994952" y="2561836"/>
              <a:ext cx="45272" cy="45272"/>
            </a:xfrm>
            <a:custGeom>
              <a:avLst/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41"/>
            <p:cNvSpPr/>
            <p:nvPr/>
          </p:nvSpPr>
          <p:spPr bwMode="auto">
            <a:xfrm>
              <a:off x="5155914" y="2511535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42"/>
            <p:cNvSpPr>
              <a:spLocks noEditPoints="1"/>
            </p:cNvSpPr>
            <p:nvPr/>
          </p:nvSpPr>
          <p:spPr bwMode="auto">
            <a:xfrm>
              <a:off x="5140822" y="2501475"/>
              <a:ext cx="50301" cy="45272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43"/>
            <p:cNvSpPr>
              <a:spLocks noEditPoints="1"/>
            </p:cNvSpPr>
            <p:nvPr/>
          </p:nvSpPr>
          <p:spPr bwMode="auto">
            <a:xfrm>
              <a:off x="4944651" y="2637285"/>
              <a:ext cx="281683" cy="176054"/>
            </a:xfrm>
            <a:custGeom>
              <a:avLst/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44"/>
            <p:cNvSpPr>
              <a:spLocks noEditPoints="1"/>
            </p:cNvSpPr>
            <p:nvPr/>
          </p:nvSpPr>
          <p:spPr bwMode="auto">
            <a:xfrm>
              <a:off x="4929560" y="2622197"/>
              <a:ext cx="306835" cy="201202"/>
            </a:xfrm>
            <a:custGeom>
              <a:avLst/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45"/>
            <p:cNvSpPr/>
            <p:nvPr/>
          </p:nvSpPr>
          <p:spPr bwMode="auto">
            <a:xfrm>
              <a:off x="5181063" y="2622197"/>
              <a:ext cx="50301" cy="35212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46"/>
            <p:cNvSpPr/>
            <p:nvPr/>
          </p:nvSpPr>
          <p:spPr bwMode="auto">
            <a:xfrm>
              <a:off x="5165974" y="2612136"/>
              <a:ext cx="80481" cy="55332"/>
            </a:xfrm>
            <a:custGeom>
              <a:avLst/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47"/>
            <p:cNvSpPr/>
            <p:nvPr/>
          </p:nvSpPr>
          <p:spPr bwMode="auto">
            <a:xfrm>
              <a:off x="4929560" y="2707706"/>
              <a:ext cx="35212" cy="55332"/>
            </a:xfrm>
            <a:custGeom>
              <a:avLst/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48"/>
            <p:cNvSpPr/>
            <p:nvPr/>
          </p:nvSpPr>
          <p:spPr bwMode="auto">
            <a:xfrm>
              <a:off x="4914471" y="2697646"/>
              <a:ext cx="65392" cy="75452"/>
            </a:xfrm>
            <a:custGeom>
              <a:avLst/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49"/>
            <p:cNvSpPr/>
            <p:nvPr/>
          </p:nvSpPr>
          <p:spPr bwMode="auto">
            <a:xfrm>
              <a:off x="4939620" y="2194640"/>
              <a:ext cx="125753" cy="221323"/>
            </a:xfrm>
            <a:custGeom>
              <a:avLst/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50"/>
            <p:cNvSpPr>
              <a:spLocks noEditPoints="1"/>
            </p:cNvSpPr>
            <p:nvPr/>
          </p:nvSpPr>
          <p:spPr bwMode="auto">
            <a:xfrm>
              <a:off x="4929560" y="2184580"/>
              <a:ext cx="150902" cy="256535"/>
            </a:xfrm>
            <a:custGeom>
              <a:avLst/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51"/>
            <p:cNvSpPr/>
            <p:nvPr/>
          </p:nvSpPr>
          <p:spPr bwMode="auto">
            <a:xfrm>
              <a:off x="5035193" y="2239912"/>
              <a:ext cx="130782" cy="145873"/>
            </a:xfrm>
            <a:custGeom>
              <a:avLst/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52"/>
            <p:cNvSpPr>
              <a:spLocks noEditPoints="1"/>
            </p:cNvSpPr>
            <p:nvPr/>
          </p:nvSpPr>
          <p:spPr bwMode="auto">
            <a:xfrm>
              <a:off x="5020101" y="2224820"/>
              <a:ext cx="155933" cy="181082"/>
            </a:xfrm>
            <a:custGeom>
              <a:avLst/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53"/>
            <p:cNvSpPr/>
            <p:nvPr/>
          </p:nvSpPr>
          <p:spPr bwMode="auto">
            <a:xfrm>
              <a:off x="5251484" y="2989389"/>
              <a:ext cx="50301" cy="65392"/>
            </a:xfrm>
            <a:custGeom>
              <a:avLst/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54"/>
            <p:cNvSpPr/>
            <p:nvPr/>
          </p:nvSpPr>
          <p:spPr bwMode="auto">
            <a:xfrm>
              <a:off x="5236395" y="2979329"/>
              <a:ext cx="85513" cy="85513"/>
            </a:xfrm>
            <a:custGeom>
              <a:avLst/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55"/>
            <p:cNvSpPr>
              <a:spLocks noEditPoints="1"/>
            </p:cNvSpPr>
            <p:nvPr/>
          </p:nvSpPr>
          <p:spPr bwMode="auto">
            <a:xfrm>
              <a:off x="5221303" y="3019570"/>
              <a:ext cx="171022" cy="115693"/>
            </a:xfrm>
            <a:custGeom>
              <a:avLst/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56"/>
            <p:cNvSpPr>
              <a:spLocks noEditPoints="1"/>
            </p:cNvSpPr>
            <p:nvPr/>
          </p:nvSpPr>
          <p:spPr bwMode="auto">
            <a:xfrm>
              <a:off x="5196155" y="3004481"/>
              <a:ext cx="206234" cy="145873"/>
            </a:xfrm>
            <a:custGeom>
              <a:avLst/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57"/>
            <p:cNvSpPr>
              <a:spLocks noEditPoints="1"/>
            </p:cNvSpPr>
            <p:nvPr/>
          </p:nvSpPr>
          <p:spPr bwMode="auto">
            <a:xfrm>
              <a:off x="5291724" y="3064842"/>
              <a:ext cx="241443" cy="427557"/>
            </a:xfrm>
            <a:custGeom>
              <a:avLst/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58"/>
            <p:cNvSpPr>
              <a:spLocks noEditPoints="1"/>
            </p:cNvSpPr>
            <p:nvPr/>
          </p:nvSpPr>
          <p:spPr bwMode="auto">
            <a:xfrm>
              <a:off x="5281664" y="3054782"/>
              <a:ext cx="266595" cy="452705"/>
            </a:xfrm>
            <a:custGeom>
              <a:avLst/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59"/>
            <p:cNvSpPr>
              <a:spLocks noEditPoints="1"/>
            </p:cNvSpPr>
            <p:nvPr/>
          </p:nvSpPr>
          <p:spPr bwMode="auto">
            <a:xfrm>
              <a:off x="5150882" y="3009510"/>
              <a:ext cx="462766" cy="563367"/>
            </a:xfrm>
            <a:custGeom>
              <a:avLst/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60"/>
            <p:cNvSpPr>
              <a:spLocks noEditPoints="1"/>
            </p:cNvSpPr>
            <p:nvPr/>
          </p:nvSpPr>
          <p:spPr bwMode="auto">
            <a:xfrm>
              <a:off x="5135794" y="2999449"/>
              <a:ext cx="487917" cy="583487"/>
            </a:xfrm>
            <a:custGeom>
              <a:avLst/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6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61"/>
            <p:cNvSpPr/>
            <p:nvPr/>
          </p:nvSpPr>
          <p:spPr bwMode="auto">
            <a:xfrm>
              <a:off x="4999981" y="3145323"/>
              <a:ext cx="191142" cy="548278"/>
            </a:xfrm>
            <a:custGeom>
              <a:avLst/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62"/>
            <p:cNvSpPr>
              <a:spLocks noEditPoints="1"/>
            </p:cNvSpPr>
            <p:nvPr/>
          </p:nvSpPr>
          <p:spPr bwMode="auto">
            <a:xfrm>
              <a:off x="4989920" y="3130231"/>
              <a:ext cx="216294" cy="573427"/>
            </a:xfrm>
            <a:custGeom>
              <a:avLst/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63"/>
            <p:cNvSpPr/>
            <p:nvPr/>
          </p:nvSpPr>
          <p:spPr bwMode="auto">
            <a:xfrm>
              <a:off x="5095553" y="3668449"/>
              <a:ext cx="95573" cy="55332"/>
            </a:xfrm>
            <a:custGeom>
              <a:avLst/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64"/>
            <p:cNvSpPr>
              <a:spLocks noEditPoints="1"/>
            </p:cNvSpPr>
            <p:nvPr/>
          </p:nvSpPr>
          <p:spPr bwMode="auto">
            <a:xfrm>
              <a:off x="5075433" y="3658389"/>
              <a:ext cx="135813" cy="80481"/>
            </a:xfrm>
            <a:custGeom>
              <a:avLst/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65"/>
            <p:cNvSpPr/>
            <p:nvPr/>
          </p:nvSpPr>
          <p:spPr bwMode="auto">
            <a:xfrm>
              <a:off x="5362145" y="2511535"/>
              <a:ext cx="417497" cy="518098"/>
            </a:xfrm>
            <a:custGeom>
              <a:avLst/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66"/>
            <p:cNvSpPr>
              <a:spLocks noEditPoints="1"/>
            </p:cNvSpPr>
            <p:nvPr/>
          </p:nvSpPr>
          <p:spPr bwMode="auto">
            <a:xfrm>
              <a:off x="5352085" y="2496443"/>
              <a:ext cx="437617" cy="548278"/>
            </a:xfrm>
            <a:custGeom>
              <a:avLst/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67"/>
            <p:cNvSpPr/>
            <p:nvPr/>
          </p:nvSpPr>
          <p:spPr bwMode="auto">
            <a:xfrm>
              <a:off x="5623708" y="2431054"/>
              <a:ext cx="45272" cy="100601"/>
            </a:xfrm>
            <a:custGeom>
              <a:avLst/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768"/>
            <p:cNvSpPr>
              <a:spLocks noEditPoints="1"/>
            </p:cNvSpPr>
            <p:nvPr/>
          </p:nvSpPr>
          <p:spPr bwMode="auto">
            <a:xfrm>
              <a:off x="5613648" y="2415962"/>
              <a:ext cx="65392" cy="125753"/>
            </a:xfrm>
            <a:custGeom>
              <a:avLst/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769"/>
            <p:cNvSpPr/>
            <p:nvPr/>
          </p:nvSpPr>
          <p:spPr bwMode="auto">
            <a:xfrm>
              <a:off x="5653888" y="2441114"/>
              <a:ext cx="25152" cy="85513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770"/>
            <p:cNvSpPr>
              <a:spLocks noEditPoints="1"/>
            </p:cNvSpPr>
            <p:nvPr/>
          </p:nvSpPr>
          <p:spPr bwMode="auto">
            <a:xfrm>
              <a:off x="5643828" y="2431054"/>
              <a:ext cx="45272" cy="105633"/>
            </a:xfrm>
            <a:custGeom>
              <a:avLst/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771"/>
            <p:cNvSpPr/>
            <p:nvPr/>
          </p:nvSpPr>
          <p:spPr bwMode="auto">
            <a:xfrm>
              <a:off x="5653888" y="2436083"/>
              <a:ext cx="50301" cy="95573"/>
            </a:xfrm>
            <a:custGeom>
              <a:avLst/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72"/>
            <p:cNvSpPr/>
            <p:nvPr/>
          </p:nvSpPr>
          <p:spPr bwMode="auto">
            <a:xfrm>
              <a:off x="5638800" y="2426023"/>
              <a:ext cx="80481" cy="120721"/>
            </a:xfrm>
            <a:custGeom>
              <a:avLst/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773"/>
            <p:cNvSpPr/>
            <p:nvPr/>
          </p:nvSpPr>
          <p:spPr bwMode="auto">
            <a:xfrm>
              <a:off x="5674009" y="2466263"/>
              <a:ext cx="45272" cy="70421"/>
            </a:xfrm>
            <a:custGeom>
              <a:avLst/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74"/>
            <p:cNvSpPr>
              <a:spLocks noEditPoints="1"/>
            </p:cNvSpPr>
            <p:nvPr/>
          </p:nvSpPr>
          <p:spPr bwMode="auto">
            <a:xfrm>
              <a:off x="5653888" y="2446143"/>
              <a:ext cx="80481" cy="100601"/>
            </a:xfrm>
            <a:custGeom>
              <a:avLst/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75"/>
            <p:cNvSpPr/>
            <p:nvPr/>
          </p:nvSpPr>
          <p:spPr bwMode="auto">
            <a:xfrm>
              <a:off x="5392325" y="3562816"/>
              <a:ext cx="160962" cy="965772"/>
            </a:xfrm>
            <a:custGeom>
              <a:avLst/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776"/>
            <p:cNvSpPr>
              <a:spLocks noEditPoints="1"/>
            </p:cNvSpPr>
            <p:nvPr/>
          </p:nvSpPr>
          <p:spPr bwMode="auto">
            <a:xfrm>
              <a:off x="5382265" y="3532636"/>
              <a:ext cx="181082" cy="1016072"/>
            </a:xfrm>
            <a:custGeom>
              <a:avLst/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77"/>
            <p:cNvSpPr>
              <a:spLocks noEditPoints="1"/>
            </p:cNvSpPr>
            <p:nvPr/>
          </p:nvSpPr>
          <p:spPr bwMode="auto">
            <a:xfrm>
              <a:off x="5573407" y="3281133"/>
              <a:ext cx="850082" cy="377256"/>
            </a:xfrm>
            <a:custGeom>
              <a:avLst/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78"/>
            <p:cNvSpPr>
              <a:spLocks noEditPoints="1"/>
            </p:cNvSpPr>
            <p:nvPr/>
          </p:nvSpPr>
          <p:spPr bwMode="auto">
            <a:xfrm>
              <a:off x="5558319" y="3271073"/>
              <a:ext cx="880262" cy="397376"/>
            </a:xfrm>
            <a:custGeom>
              <a:avLst/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7142671" y="4123244"/>
            <a:ext cx="1144079" cy="2086765"/>
            <a:chOff x="6332948" y="2078950"/>
            <a:chExt cx="1343028" cy="2449641"/>
          </a:xfrm>
        </p:grpSpPr>
        <p:sp>
          <p:nvSpPr>
            <p:cNvPr id="66" name="Freeform 3779"/>
            <p:cNvSpPr>
              <a:spLocks noEditPoints="1"/>
            </p:cNvSpPr>
            <p:nvPr/>
          </p:nvSpPr>
          <p:spPr bwMode="auto">
            <a:xfrm>
              <a:off x="6750442" y="2320393"/>
              <a:ext cx="623728" cy="628759"/>
            </a:xfrm>
            <a:custGeom>
              <a:avLst/>
              <a:gdLst>
                <a:gd name="T0" fmla="*/ 0 w 113"/>
                <a:gd name="T1" fmla="*/ 57 h 114"/>
                <a:gd name="T2" fmla="*/ 55 w 113"/>
                <a:gd name="T3" fmla="*/ 0 h 114"/>
                <a:gd name="T4" fmla="*/ 55 w 113"/>
                <a:gd name="T5" fmla="*/ 0 h 114"/>
                <a:gd name="T6" fmla="*/ 113 w 113"/>
                <a:gd name="T7" fmla="*/ 57 h 114"/>
                <a:gd name="T8" fmla="*/ 113 w 113"/>
                <a:gd name="T9" fmla="*/ 57 h 114"/>
                <a:gd name="T10" fmla="*/ 55 w 113"/>
                <a:gd name="T11" fmla="*/ 114 h 114"/>
                <a:gd name="T12" fmla="*/ 55 w 113"/>
                <a:gd name="T13" fmla="*/ 114 h 114"/>
                <a:gd name="T14" fmla="*/ 0 w 113"/>
                <a:gd name="T15" fmla="*/ 57 h 114"/>
                <a:gd name="T16" fmla="*/ 4 w 113"/>
                <a:gd name="T17" fmla="*/ 57 h 114"/>
                <a:gd name="T18" fmla="*/ 55 w 113"/>
                <a:gd name="T19" fmla="*/ 110 h 114"/>
                <a:gd name="T20" fmla="*/ 55 w 113"/>
                <a:gd name="T21" fmla="*/ 110 h 114"/>
                <a:gd name="T22" fmla="*/ 109 w 113"/>
                <a:gd name="T23" fmla="*/ 57 h 114"/>
                <a:gd name="T24" fmla="*/ 109 w 113"/>
                <a:gd name="T25" fmla="*/ 57 h 114"/>
                <a:gd name="T26" fmla="*/ 55 w 113"/>
                <a:gd name="T27" fmla="*/ 4 h 114"/>
                <a:gd name="T28" fmla="*/ 55 w 113"/>
                <a:gd name="T29" fmla="*/ 4 h 114"/>
                <a:gd name="T30" fmla="*/ 4 w 113"/>
                <a:gd name="T3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14">
                  <a:moveTo>
                    <a:pt x="0" y="57"/>
                  </a:moveTo>
                  <a:cubicBezTo>
                    <a:pt x="0" y="25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5" y="0"/>
                    <a:pt x="113" y="25"/>
                    <a:pt x="11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88"/>
                    <a:pt x="8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24" y="114"/>
                    <a:pt x="0" y="88"/>
                    <a:pt x="0" y="57"/>
                  </a:cubicBezTo>
                  <a:close/>
                  <a:moveTo>
                    <a:pt x="4" y="57"/>
                  </a:moveTo>
                  <a:cubicBezTo>
                    <a:pt x="4" y="86"/>
                    <a:pt x="27" y="110"/>
                    <a:pt x="55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83" y="110"/>
                    <a:pt x="109" y="86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27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27" y="4"/>
                    <a:pt x="4" y="27"/>
                    <a:pt x="4" y="5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80"/>
            <p:cNvSpPr>
              <a:spLocks noEditPoints="1"/>
            </p:cNvSpPr>
            <p:nvPr/>
          </p:nvSpPr>
          <p:spPr bwMode="auto">
            <a:xfrm>
              <a:off x="6740382" y="2310333"/>
              <a:ext cx="643848" cy="648879"/>
            </a:xfrm>
            <a:custGeom>
              <a:avLst/>
              <a:gdLst>
                <a:gd name="T0" fmla="*/ 0 w 117"/>
                <a:gd name="T1" fmla="*/ 59 h 118"/>
                <a:gd name="T2" fmla="*/ 2 w 117"/>
                <a:gd name="T3" fmla="*/ 59 h 118"/>
                <a:gd name="T4" fmla="*/ 0 w 117"/>
                <a:gd name="T5" fmla="*/ 59 h 118"/>
                <a:gd name="T6" fmla="*/ 57 w 117"/>
                <a:gd name="T7" fmla="*/ 0 h 118"/>
                <a:gd name="T8" fmla="*/ 57 w 117"/>
                <a:gd name="T9" fmla="*/ 0 h 118"/>
                <a:gd name="T10" fmla="*/ 117 w 117"/>
                <a:gd name="T11" fmla="*/ 59 h 118"/>
                <a:gd name="T12" fmla="*/ 117 w 117"/>
                <a:gd name="T13" fmla="*/ 59 h 118"/>
                <a:gd name="T14" fmla="*/ 57 w 117"/>
                <a:gd name="T15" fmla="*/ 118 h 118"/>
                <a:gd name="T16" fmla="*/ 57 w 117"/>
                <a:gd name="T17" fmla="*/ 118 h 118"/>
                <a:gd name="T18" fmla="*/ 0 w 117"/>
                <a:gd name="T19" fmla="*/ 59 h 118"/>
                <a:gd name="T20" fmla="*/ 57 w 117"/>
                <a:gd name="T21" fmla="*/ 114 h 118"/>
                <a:gd name="T22" fmla="*/ 113 w 117"/>
                <a:gd name="T23" fmla="*/ 59 h 118"/>
                <a:gd name="T24" fmla="*/ 113 w 117"/>
                <a:gd name="T25" fmla="*/ 59 h 118"/>
                <a:gd name="T26" fmla="*/ 57 w 117"/>
                <a:gd name="T27" fmla="*/ 4 h 118"/>
                <a:gd name="T28" fmla="*/ 57 w 117"/>
                <a:gd name="T29" fmla="*/ 4 h 118"/>
                <a:gd name="T30" fmla="*/ 19 w 117"/>
                <a:gd name="T31" fmla="*/ 20 h 118"/>
                <a:gd name="T32" fmla="*/ 19 w 117"/>
                <a:gd name="T33" fmla="*/ 20 h 118"/>
                <a:gd name="T34" fmla="*/ 57 w 117"/>
                <a:gd name="T35" fmla="*/ 4 h 118"/>
                <a:gd name="T36" fmla="*/ 57 w 117"/>
                <a:gd name="T37" fmla="*/ 4 h 118"/>
                <a:gd name="T38" fmla="*/ 113 w 117"/>
                <a:gd name="T39" fmla="*/ 59 h 118"/>
                <a:gd name="T40" fmla="*/ 113 w 117"/>
                <a:gd name="T41" fmla="*/ 59 h 118"/>
                <a:gd name="T42" fmla="*/ 57 w 117"/>
                <a:gd name="T43" fmla="*/ 114 h 118"/>
                <a:gd name="T44" fmla="*/ 57 w 117"/>
                <a:gd name="T45" fmla="*/ 114 h 118"/>
                <a:gd name="T46" fmla="*/ 17 w 117"/>
                <a:gd name="T47" fmla="*/ 95 h 118"/>
                <a:gd name="T48" fmla="*/ 17 w 117"/>
                <a:gd name="T49" fmla="*/ 95 h 118"/>
                <a:gd name="T50" fmla="*/ 57 w 117"/>
                <a:gd name="T51" fmla="*/ 114 h 118"/>
                <a:gd name="T52" fmla="*/ 57 w 117"/>
                <a:gd name="T53" fmla="*/ 110 h 118"/>
                <a:gd name="T54" fmla="*/ 109 w 117"/>
                <a:gd name="T55" fmla="*/ 59 h 118"/>
                <a:gd name="T56" fmla="*/ 109 w 117"/>
                <a:gd name="T57" fmla="*/ 59 h 118"/>
                <a:gd name="T58" fmla="*/ 57 w 117"/>
                <a:gd name="T59" fmla="*/ 8 h 118"/>
                <a:gd name="T60" fmla="*/ 57 w 117"/>
                <a:gd name="T61" fmla="*/ 8 h 118"/>
                <a:gd name="T62" fmla="*/ 8 w 117"/>
                <a:gd name="T63" fmla="*/ 59 h 118"/>
                <a:gd name="T64" fmla="*/ 8 w 117"/>
                <a:gd name="T65" fmla="*/ 59 h 118"/>
                <a:gd name="T66" fmla="*/ 57 w 117"/>
                <a:gd name="T67" fmla="*/ 110 h 118"/>
                <a:gd name="T68" fmla="*/ 4 w 117"/>
                <a:gd name="T69" fmla="*/ 63 h 118"/>
                <a:gd name="T70" fmla="*/ 4 w 117"/>
                <a:gd name="T71" fmla="*/ 59 h 118"/>
                <a:gd name="T72" fmla="*/ 4 w 117"/>
                <a:gd name="T73" fmla="*/ 59 h 118"/>
                <a:gd name="T74" fmla="*/ 6 w 117"/>
                <a:gd name="T75" fmla="*/ 59 h 118"/>
                <a:gd name="T76" fmla="*/ 4 w 117"/>
                <a:gd name="T77" fmla="*/ 59 h 118"/>
                <a:gd name="T78" fmla="*/ 4 w 117"/>
                <a:gd name="T79" fmla="*/ 54 h 118"/>
                <a:gd name="T80" fmla="*/ 4 w 117"/>
                <a:gd name="T81" fmla="*/ 54 h 118"/>
                <a:gd name="T82" fmla="*/ 4 w 117"/>
                <a:gd name="T83" fmla="*/ 59 h 118"/>
                <a:gd name="T84" fmla="*/ 4 w 117"/>
                <a:gd name="T85" fmla="*/ 59 h 118"/>
                <a:gd name="T86" fmla="*/ 4 w 117"/>
                <a:gd name="T87" fmla="*/ 6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18">
                  <a:moveTo>
                    <a:pt x="0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8" y="0"/>
                    <a:pt x="117" y="26"/>
                    <a:pt x="117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91"/>
                    <a:pt x="88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25" y="118"/>
                    <a:pt x="0" y="91"/>
                    <a:pt x="0" y="59"/>
                  </a:cubicBezTo>
                  <a:close/>
                  <a:moveTo>
                    <a:pt x="57" y="114"/>
                  </a:moveTo>
                  <a:cubicBezTo>
                    <a:pt x="86" y="114"/>
                    <a:pt x="113" y="89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28"/>
                    <a:pt x="86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42" y="4"/>
                    <a:pt x="29" y="1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9" y="10"/>
                    <a:pt x="42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86" y="4"/>
                    <a:pt x="113" y="28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89"/>
                    <a:pt x="86" y="113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27" y="106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7" y="106"/>
                    <a:pt x="41" y="114"/>
                    <a:pt x="57" y="114"/>
                  </a:cubicBezTo>
                  <a:close/>
                  <a:moveTo>
                    <a:pt x="57" y="110"/>
                  </a:moveTo>
                  <a:cubicBezTo>
                    <a:pt x="84" y="110"/>
                    <a:pt x="109" y="86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31"/>
                    <a:pt x="84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8"/>
                    <a:pt x="8" y="30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87"/>
                    <a:pt x="30" y="110"/>
                    <a:pt x="57" y="110"/>
                  </a:cubicBezTo>
                  <a:close/>
                  <a:moveTo>
                    <a:pt x="4" y="63"/>
                  </a:moveTo>
                  <a:cubicBezTo>
                    <a:pt x="4" y="62"/>
                    <a:pt x="4" y="60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7"/>
                    <a:pt x="4" y="56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2"/>
                    <a:pt x="4" y="6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81"/>
            <p:cNvSpPr>
              <a:spLocks noEditPoints="1"/>
            </p:cNvSpPr>
            <p:nvPr/>
          </p:nvSpPr>
          <p:spPr bwMode="auto">
            <a:xfrm>
              <a:off x="6861103" y="2602076"/>
              <a:ext cx="347076" cy="165994"/>
            </a:xfrm>
            <a:custGeom>
              <a:avLst/>
              <a:gdLst>
                <a:gd name="T0" fmla="*/ 0 w 63"/>
                <a:gd name="T1" fmla="*/ 10 h 30"/>
                <a:gd name="T2" fmla="*/ 3 w 63"/>
                <a:gd name="T3" fmla="*/ 8 h 30"/>
                <a:gd name="T4" fmla="*/ 11 w 63"/>
                <a:gd name="T5" fmla="*/ 17 h 30"/>
                <a:gd name="T6" fmla="*/ 11 w 63"/>
                <a:gd name="T7" fmla="*/ 17 h 30"/>
                <a:gd name="T8" fmla="*/ 31 w 63"/>
                <a:gd name="T9" fmla="*/ 26 h 30"/>
                <a:gd name="T10" fmla="*/ 31 w 63"/>
                <a:gd name="T11" fmla="*/ 26 h 30"/>
                <a:gd name="T12" fmla="*/ 35 w 63"/>
                <a:gd name="T13" fmla="*/ 25 h 30"/>
                <a:gd name="T14" fmla="*/ 35 w 63"/>
                <a:gd name="T15" fmla="*/ 25 h 30"/>
                <a:gd name="T16" fmla="*/ 54 w 63"/>
                <a:gd name="T17" fmla="*/ 11 h 30"/>
                <a:gd name="T18" fmla="*/ 54 w 63"/>
                <a:gd name="T19" fmla="*/ 11 h 30"/>
                <a:gd name="T20" fmla="*/ 59 w 63"/>
                <a:gd name="T21" fmla="*/ 0 h 30"/>
                <a:gd name="T22" fmla="*/ 59 w 63"/>
                <a:gd name="T23" fmla="*/ 0 h 30"/>
                <a:gd name="T24" fmla="*/ 63 w 63"/>
                <a:gd name="T25" fmla="*/ 1 h 30"/>
                <a:gd name="T26" fmla="*/ 35 w 63"/>
                <a:gd name="T27" fmla="*/ 29 h 30"/>
                <a:gd name="T28" fmla="*/ 35 w 63"/>
                <a:gd name="T29" fmla="*/ 29 h 30"/>
                <a:gd name="T30" fmla="*/ 31 w 63"/>
                <a:gd name="T31" fmla="*/ 30 h 30"/>
                <a:gd name="T32" fmla="*/ 31 w 63"/>
                <a:gd name="T33" fmla="*/ 30 h 30"/>
                <a:gd name="T34" fmla="*/ 0 w 63"/>
                <a:gd name="T35" fmla="*/ 10 h 30"/>
                <a:gd name="T36" fmla="*/ 0 w 63"/>
                <a:gd name="T37" fmla="*/ 10 h 30"/>
                <a:gd name="T38" fmla="*/ 0 w 63"/>
                <a:gd name="T39" fmla="*/ 10 h 30"/>
                <a:gd name="T40" fmla="*/ 0 w 63"/>
                <a:gd name="T41" fmla="*/ 10 h 30"/>
                <a:gd name="T42" fmla="*/ 0 w 63"/>
                <a:gd name="T43" fmla="*/ 10 h 30"/>
                <a:gd name="T44" fmla="*/ 0 w 63"/>
                <a:gd name="T4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30">
                  <a:moveTo>
                    <a:pt x="0" y="1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6" y="21"/>
                    <a:pt x="23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3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3" y="24"/>
                    <a:pt x="49" y="17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5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56" y="25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3" y="29"/>
                    <a:pt x="0" y="10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82"/>
            <p:cNvSpPr>
              <a:spLocks noEditPoints="1"/>
            </p:cNvSpPr>
            <p:nvPr/>
          </p:nvSpPr>
          <p:spPr bwMode="auto">
            <a:xfrm>
              <a:off x="6840983" y="2586985"/>
              <a:ext cx="387316" cy="191142"/>
            </a:xfrm>
            <a:custGeom>
              <a:avLst/>
              <a:gdLst>
                <a:gd name="T0" fmla="*/ 0 w 70"/>
                <a:gd name="T1" fmla="*/ 13 h 35"/>
                <a:gd name="T2" fmla="*/ 6 w 70"/>
                <a:gd name="T3" fmla="*/ 9 h 35"/>
                <a:gd name="T4" fmla="*/ 7 w 70"/>
                <a:gd name="T5" fmla="*/ 9 h 35"/>
                <a:gd name="T6" fmla="*/ 7 w 70"/>
                <a:gd name="T7" fmla="*/ 9 h 35"/>
                <a:gd name="T8" fmla="*/ 7 w 70"/>
                <a:gd name="T9" fmla="*/ 9 h 35"/>
                <a:gd name="T10" fmla="*/ 7 w 70"/>
                <a:gd name="T11" fmla="*/ 9 h 35"/>
                <a:gd name="T12" fmla="*/ 8 w 70"/>
                <a:gd name="T13" fmla="*/ 9 h 35"/>
                <a:gd name="T14" fmla="*/ 8 w 70"/>
                <a:gd name="T15" fmla="*/ 10 h 35"/>
                <a:gd name="T16" fmla="*/ 8 w 70"/>
                <a:gd name="T17" fmla="*/ 10 h 35"/>
                <a:gd name="T18" fmla="*/ 8 w 70"/>
                <a:gd name="T19" fmla="*/ 10 h 35"/>
                <a:gd name="T20" fmla="*/ 8 w 70"/>
                <a:gd name="T21" fmla="*/ 10 h 35"/>
                <a:gd name="T22" fmla="*/ 10 w 70"/>
                <a:gd name="T23" fmla="*/ 12 h 35"/>
                <a:gd name="T24" fmla="*/ 15 w 70"/>
                <a:gd name="T25" fmla="*/ 18 h 35"/>
                <a:gd name="T26" fmla="*/ 33 w 70"/>
                <a:gd name="T27" fmla="*/ 27 h 35"/>
                <a:gd name="T28" fmla="*/ 34 w 70"/>
                <a:gd name="T29" fmla="*/ 27 h 35"/>
                <a:gd name="T30" fmla="*/ 34 w 70"/>
                <a:gd name="T31" fmla="*/ 27 h 35"/>
                <a:gd name="T32" fmla="*/ 37 w 70"/>
                <a:gd name="T33" fmla="*/ 26 h 35"/>
                <a:gd name="T34" fmla="*/ 55 w 70"/>
                <a:gd name="T35" fmla="*/ 13 h 35"/>
                <a:gd name="T36" fmla="*/ 60 w 70"/>
                <a:gd name="T37" fmla="*/ 2 h 35"/>
                <a:gd name="T38" fmla="*/ 60 w 70"/>
                <a:gd name="T39" fmla="*/ 0 h 35"/>
                <a:gd name="T40" fmla="*/ 68 w 70"/>
                <a:gd name="T41" fmla="*/ 5 h 35"/>
                <a:gd name="T42" fmla="*/ 68 w 70"/>
                <a:gd name="T43" fmla="*/ 6 h 35"/>
                <a:gd name="T44" fmla="*/ 67 w 70"/>
                <a:gd name="T45" fmla="*/ 9 h 35"/>
                <a:gd name="T46" fmla="*/ 62 w 70"/>
                <a:gd name="T47" fmla="*/ 18 h 35"/>
                <a:gd name="T48" fmla="*/ 39 w 70"/>
                <a:gd name="T49" fmla="*/ 34 h 35"/>
                <a:gd name="T50" fmla="*/ 34 w 70"/>
                <a:gd name="T51" fmla="*/ 35 h 35"/>
                <a:gd name="T52" fmla="*/ 34 w 70"/>
                <a:gd name="T53" fmla="*/ 31 h 35"/>
                <a:gd name="T54" fmla="*/ 36 w 70"/>
                <a:gd name="T55" fmla="*/ 31 h 35"/>
                <a:gd name="T56" fmla="*/ 33 w 70"/>
                <a:gd name="T57" fmla="*/ 31 h 35"/>
                <a:gd name="T58" fmla="*/ 33 w 70"/>
                <a:gd name="T59" fmla="*/ 31 h 35"/>
                <a:gd name="T60" fmla="*/ 33 w 70"/>
                <a:gd name="T61" fmla="*/ 31 h 35"/>
                <a:gd name="T62" fmla="*/ 20 w 70"/>
                <a:gd name="T63" fmla="*/ 27 h 35"/>
                <a:gd name="T64" fmla="*/ 13 w 70"/>
                <a:gd name="T65" fmla="*/ 21 h 35"/>
                <a:gd name="T66" fmla="*/ 9 w 70"/>
                <a:gd name="T67" fmla="*/ 18 h 35"/>
                <a:gd name="T68" fmla="*/ 13 w 70"/>
                <a:gd name="T69" fmla="*/ 21 h 35"/>
                <a:gd name="T70" fmla="*/ 54 w 70"/>
                <a:gd name="T71" fmla="*/ 20 h 35"/>
                <a:gd name="T72" fmla="*/ 54 w 70"/>
                <a:gd name="T73" fmla="*/ 20 h 35"/>
                <a:gd name="T74" fmla="*/ 55 w 70"/>
                <a:gd name="T75" fmla="*/ 20 h 35"/>
                <a:gd name="T76" fmla="*/ 60 w 70"/>
                <a:gd name="T77" fmla="*/ 12 h 35"/>
                <a:gd name="T78" fmla="*/ 58 w 70"/>
                <a:gd name="T79" fmla="*/ 15 h 35"/>
                <a:gd name="T80" fmla="*/ 3 w 70"/>
                <a:gd name="T81" fmla="*/ 13 h 35"/>
                <a:gd name="T82" fmla="*/ 3 w 70"/>
                <a:gd name="T83" fmla="*/ 13 h 35"/>
                <a:gd name="T84" fmla="*/ 1 w 70"/>
                <a:gd name="T85" fmla="*/ 14 h 35"/>
                <a:gd name="T86" fmla="*/ 1 w 70"/>
                <a:gd name="T87" fmla="*/ 14 h 35"/>
                <a:gd name="T88" fmla="*/ 4 w 70"/>
                <a:gd name="T89" fmla="*/ 11 h 35"/>
                <a:gd name="T90" fmla="*/ 4 w 70"/>
                <a:gd name="T91" fmla="*/ 12 h 35"/>
                <a:gd name="T92" fmla="*/ 4 w 70"/>
                <a:gd name="T9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5">
                  <a:moveTo>
                    <a:pt x="1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3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0" y="23"/>
                    <a:pt x="27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5" y="25"/>
                    <a:pt x="51" y="19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8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6"/>
                    <a:pt x="67" y="7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1"/>
                    <a:pt x="64" y="14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7" y="24"/>
                    <a:pt x="50" y="32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4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15" y="34"/>
                    <a:pt x="2" y="16"/>
                    <a:pt x="1" y="14"/>
                  </a:cubicBezTo>
                  <a:close/>
                  <a:moveTo>
                    <a:pt x="34" y="31"/>
                  </a:moveTo>
                  <a:cubicBezTo>
                    <a:pt x="34" y="31"/>
                    <a:pt x="35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1"/>
                    <a:pt x="34" y="31"/>
                    <a:pt x="34" y="31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13" y="21"/>
                  </a:moveTo>
                  <a:cubicBezTo>
                    <a:pt x="15" y="23"/>
                    <a:pt x="17" y="25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5"/>
                    <a:pt x="15" y="23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1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1" y="20"/>
                    <a:pt x="13" y="21"/>
                  </a:cubicBezTo>
                  <a:close/>
                  <a:moveTo>
                    <a:pt x="54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58" y="15"/>
                  </a:moveTo>
                  <a:cubicBezTo>
                    <a:pt x="57" y="17"/>
                    <a:pt x="56" y="19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7"/>
                    <a:pt x="59" y="15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59" y="14"/>
                    <a:pt x="58" y="15"/>
                  </a:cubicBezTo>
                  <a:close/>
                  <a:moveTo>
                    <a:pt x="4" y="15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1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83"/>
            <p:cNvSpPr/>
            <p:nvPr/>
          </p:nvSpPr>
          <p:spPr bwMode="auto">
            <a:xfrm>
              <a:off x="6891283" y="2501475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84"/>
            <p:cNvSpPr>
              <a:spLocks noEditPoints="1"/>
            </p:cNvSpPr>
            <p:nvPr/>
          </p:nvSpPr>
          <p:spPr bwMode="auto">
            <a:xfrm>
              <a:off x="6881223" y="2491415"/>
              <a:ext cx="45272" cy="45272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  <a:gd name="T24" fmla="*/ 4 w 9"/>
                <a:gd name="T25" fmla="*/ 4 h 9"/>
                <a:gd name="T26" fmla="*/ 4 w 9"/>
                <a:gd name="T27" fmla="*/ 4 h 9"/>
                <a:gd name="T28" fmla="*/ 4 w 9"/>
                <a:gd name="T29" fmla="*/ 4 h 9"/>
                <a:gd name="T30" fmla="*/ 4 w 9"/>
                <a:gd name="T31" fmla="*/ 4 h 9"/>
                <a:gd name="T32" fmla="*/ 4 w 9"/>
                <a:gd name="T3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85"/>
            <p:cNvSpPr/>
            <p:nvPr/>
          </p:nvSpPr>
          <p:spPr bwMode="auto">
            <a:xfrm>
              <a:off x="7172967" y="2461235"/>
              <a:ext cx="25152" cy="20120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  <a:gd name="T10" fmla="*/ 0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86"/>
            <p:cNvSpPr/>
            <p:nvPr/>
          </p:nvSpPr>
          <p:spPr bwMode="auto">
            <a:xfrm>
              <a:off x="7162907" y="2446143"/>
              <a:ext cx="45272" cy="45272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87"/>
            <p:cNvSpPr/>
            <p:nvPr/>
          </p:nvSpPr>
          <p:spPr bwMode="auto">
            <a:xfrm>
              <a:off x="6629720" y="2511535"/>
              <a:ext cx="171022" cy="306835"/>
            </a:xfrm>
            <a:custGeom>
              <a:avLst/>
              <a:gdLst>
                <a:gd name="T0" fmla="*/ 0 w 31"/>
                <a:gd name="T1" fmla="*/ 31 h 55"/>
                <a:gd name="T2" fmla="*/ 0 w 31"/>
                <a:gd name="T3" fmla="*/ 30 h 55"/>
                <a:gd name="T4" fmla="*/ 0 w 31"/>
                <a:gd name="T5" fmla="*/ 30 h 55"/>
                <a:gd name="T6" fmla="*/ 25 w 31"/>
                <a:gd name="T7" fmla="*/ 0 h 55"/>
                <a:gd name="T8" fmla="*/ 25 w 31"/>
                <a:gd name="T9" fmla="*/ 0 h 55"/>
                <a:gd name="T10" fmla="*/ 27 w 31"/>
                <a:gd name="T11" fmla="*/ 1 h 55"/>
                <a:gd name="T12" fmla="*/ 27 w 31"/>
                <a:gd name="T13" fmla="*/ 1 h 55"/>
                <a:gd name="T14" fmla="*/ 27 w 31"/>
                <a:gd name="T15" fmla="*/ 4 h 55"/>
                <a:gd name="T16" fmla="*/ 25 w 31"/>
                <a:gd name="T17" fmla="*/ 4 h 55"/>
                <a:gd name="T18" fmla="*/ 25 w 31"/>
                <a:gd name="T19" fmla="*/ 4 h 55"/>
                <a:gd name="T20" fmla="*/ 4 w 31"/>
                <a:gd name="T21" fmla="*/ 30 h 55"/>
                <a:gd name="T22" fmla="*/ 4 w 31"/>
                <a:gd name="T23" fmla="*/ 30 h 55"/>
                <a:gd name="T24" fmla="*/ 4 w 31"/>
                <a:gd name="T25" fmla="*/ 31 h 55"/>
                <a:gd name="T26" fmla="*/ 4 w 31"/>
                <a:gd name="T27" fmla="*/ 31 h 55"/>
                <a:gd name="T28" fmla="*/ 17 w 31"/>
                <a:gd name="T29" fmla="*/ 47 h 55"/>
                <a:gd name="T30" fmla="*/ 17 w 31"/>
                <a:gd name="T31" fmla="*/ 47 h 55"/>
                <a:gd name="T32" fmla="*/ 31 w 31"/>
                <a:gd name="T33" fmla="*/ 51 h 55"/>
                <a:gd name="T34" fmla="*/ 31 w 31"/>
                <a:gd name="T35" fmla="*/ 51 h 55"/>
                <a:gd name="T36" fmla="*/ 30 w 31"/>
                <a:gd name="T37" fmla="*/ 55 h 55"/>
                <a:gd name="T38" fmla="*/ 0 w 31"/>
                <a:gd name="T3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55">
                  <a:moveTo>
                    <a:pt x="0" y="31"/>
                  </a:moveTo>
                  <a:cubicBezTo>
                    <a:pt x="0" y="31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12"/>
                    <a:pt x="1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8" y="4"/>
                    <a:pt x="5" y="14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9"/>
                    <a:pt x="10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4" y="50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1" y="51"/>
                    <a:pt x="0" y="3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88"/>
            <p:cNvSpPr>
              <a:spLocks noEditPoints="1"/>
            </p:cNvSpPr>
            <p:nvPr/>
          </p:nvSpPr>
          <p:spPr bwMode="auto">
            <a:xfrm>
              <a:off x="6614632" y="2501475"/>
              <a:ext cx="196174" cy="326956"/>
            </a:xfrm>
            <a:custGeom>
              <a:avLst/>
              <a:gdLst>
                <a:gd name="T0" fmla="*/ 31 w 35"/>
                <a:gd name="T1" fmla="*/ 59 h 59"/>
                <a:gd name="T2" fmla="*/ 30 w 35"/>
                <a:gd name="T3" fmla="*/ 59 h 59"/>
                <a:gd name="T4" fmla="*/ 27 w 35"/>
                <a:gd name="T5" fmla="*/ 58 h 59"/>
                <a:gd name="T6" fmla="*/ 16 w 35"/>
                <a:gd name="T7" fmla="*/ 54 h 59"/>
                <a:gd name="T8" fmla="*/ 0 w 35"/>
                <a:gd name="T9" fmla="*/ 33 h 59"/>
                <a:gd name="T10" fmla="*/ 2 w 35"/>
                <a:gd name="T11" fmla="*/ 33 h 59"/>
                <a:gd name="T12" fmla="*/ 0 w 35"/>
                <a:gd name="T13" fmla="*/ 32 h 59"/>
                <a:gd name="T14" fmla="*/ 27 w 35"/>
                <a:gd name="T15" fmla="*/ 0 h 59"/>
                <a:gd name="T16" fmla="*/ 30 w 35"/>
                <a:gd name="T17" fmla="*/ 1 h 59"/>
                <a:gd name="T18" fmla="*/ 32 w 35"/>
                <a:gd name="T19" fmla="*/ 1 h 59"/>
                <a:gd name="T20" fmla="*/ 28 w 35"/>
                <a:gd name="T21" fmla="*/ 8 h 59"/>
                <a:gd name="T22" fmla="*/ 27 w 35"/>
                <a:gd name="T23" fmla="*/ 8 h 59"/>
                <a:gd name="T24" fmla="*/ 8 w 35"/>
                <a:gd name="T25" fmla="*/ 32 h 59"/>
                <a:gd name="T26" fmla="*/ 8 w 35"/>
                <a:gd name="T27" fmla="*/ 33 h 59"/>
                <a:gd name="T28" fmla="*/ 8 w 35"/>
                <a:gd name="T29" fmla="*/ 33 h 59"/>
                <a:gd name="T30" fmla="*/ 20 w 35"/>
                <a:gd name="T31" fmla="*/ 47 h 59"/>
                <a:gd name="T32" fmla="*/ 33 w 35"/>
                <a:gd name="T33" fmla="*/ 51 h 59"/>
                <a:gd name="T34" fmla="*/ 33 w 35"/>
                <a:gd name="T35" fmla="*/ 51 h 59"/>
                <a:gd name="T36" fmla="*/ 35 w 35"/>
                <a:gd name="T37" fmla="*/ 53 h 59"/>
                <a:gd name="T38" fmla="*/ 32 w 35"/>
                <a:gd name="T39" fmla="*/ 57 h 59"/>
                <a:gd name="T40" fmla="*/ 32 w 35"/>
                <a:gd name="T41" fmla="*/ 57 h 59"/>
                <a:gd name="T42" fmla="*/ 32 w 35"/>
                <a:gd name="T43" fmla="*/ 59 h 59"/>
                <a:gd name="T44" fmla="*/ 32 w 35"/>
                <a:gd name="T45" fmla="*/ 57 h 59"/>
                <a:gd name="T46" fmla="*/ 31 w 35"/>
                <a:gd name="T47" fmla="*/ 59 h 59"/>
                <a:gd name="T48" fmla="*/ 18 w 35"/>
                <a:gd name="T49" fmla="*/ 51 h 59"/>
                <a:gd name="T50" fmla="*/ 10 w 35"/>
                <a:gd name="T51" fmla="*/ 45 h 59"/>
                <a:gd name="T52" fmla="*/ 26 w 35"/>
                <a:gd name="T53" fmla="*/ 53 h 59"/>
                <a:gd name="T54" fmla="*/ 4 w 35"/>
                <a:gd name="T55" fmla="*/ 32 h 59"/>
                <a:gd name="T56" fmla="*/ 4 w 35"/>
                <a:gd name="T57" fmla="*/ 32 h 59"/>
                <a:gd name="T58" fmla="*/ 27 w 35"/>
                <a:gd name="T59" fmla="*/ 4 h 59"/>
                <a:gd name="T60" fmla="*/ 27 w 35"/>
                <a:gd name="T61" fmla="*/ 4 h 59"/>
                <a:gd name="T62" fmla="*/ 27 w 35"/>
                <a:gd name="T6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59">
                  <a:moveTo>
                    <a:pt x="32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28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4" y="57"/>
                    <a:pt x="20" y="56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9" y="51"/>
                    <a:pt x="0" y="4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13"/>
                    <a:pt x="15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1" y="8"/>
                    <a:pt x="9" y="17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9"/>
                    <a:pt x="13" y="44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6" y="50"/>
                    <a:pt x="31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lose/>
                  <a:moveTo>
                    <a:pt x="31" y="59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6" y="53"/>
                  </a:moveTo>
                  <a:cubicBezTo>
                    <a:pt x="24" y="53"/>
                    <a:pt x="21" y="52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9"/>
                    <a:pt x="12" y="48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5" y="50"/>
                    <a:pt x="21" y="52"/>
                    <a:pt x="26" y="53"/>
                  </a:cubicBezTo>
                  <a:close/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89"/>
            <p:cNvSpPr>
              <a:spLocks noEditPoints="1"/>
            </p:cNvSpPr>
            <p:nvPr/>
          </p:nvSpPr>
          <p:spPr bwMode="auto">
            <a:xfrm>
              <a:off x="7308780" y="2441114"/>
              <a:ext cx="186114" cy="286715"/>
            </a:xfrm>
            <a:custGeom>
              <a:avLst/>
              <a:gdLst>
                <a:gd name="T0" fmla="*/ 7 w 34"/>
                <a:gd name="T1" fmla="*/ 51 h 52"/>
                <a:gd name="T2" fmla="*/ 10 w 34"/>
                <a:gd name="T3" fmla="*/ 48 h 52"/>
                <a:gd name="T4" fmla="*/ 9 w 34"/>
                <a:gd name="T5" fmla="*/ 49 h 52"/>
                <a:gd name="T6" fmla="*/ 9 w 34"/>
                <a:gd name="T7" fmla="*/ 48 h 52"/>
                <a:gd name="T8" fmla="*/ 9 w 34"/>
                <a:gd name="T9" fmla="*/ 48 h 52"/>
                <a:gd name="T10" fmla="*/ 9 w 34"/>
                <a:gd name="T11" fmla="*/ 48 h 52"/>
                <a:gd name="T12" fmla="*/ 9 w 34"/>
                <a:gd name="T13" fmla="*/ 48 h 52"/>
                <a:gd name="T14" fmla="*/ 9 w 34"/>
                <a:gd name="T15" fmla="*/ 48 h 52"/>
                <a:gd name="T16" fmla="*/ 9 w 34"/>
                <a:gd name="T17" fmla="*/ 48 h 52"/>
                <a:gd name="T18" fmla="*/ 9 w 34"/>
                <a:gd name="T19" fmla="*/ 48 h 52"/>
                <a:gd name="T20" fmla="*/ 21 w 34"/>
                <a:gd name="T21" fmla="*/ 42 h 52"/>
                <a:gd name="T22" fmla="*/ 21 w 34"/>
                <a:gd name="T23" fmla="*/ 42 h 52"/>
                <a:gd name="T24" fmla="*/ 30 w 34"/>
                <a:gd name="T25" fmla="*/ 24 h 52"/>
                <a:gd name="T26" fmla="*/ 30 w 34"/>
                <a:gd name="T27" fmla="*/ 24 h 52"/>
                <a:gd name="T28" fmla="*/ 29 w 34"/>
                <a:gd name="T29" fmla="*/ 20 h 52"/>
                <a:gd name="T30" fmla="*/ 29 w 34"/>
                <a:gd name="T31" fmla="*/ 20 h 52"/>
                <a:gd name="T32" fmla="*/ 14 w 34"/>
                <a:gd name="T33" fmla="*/ 4 h 52"/>
                <a:gd name="T34" fmla="*/ 14 w 34"/>
                <a:gd name="T35" fmla="*/ 4 h 52"/>
                <a:gd name="T36" fmla="*/ 6 w 34"/>
                <a:gd name="T37" fmla="*/ 5 h 52"/>
                <a:gd name="T38" fmla="*/ 6 w 34"/>
                <a:gd name="T39" fmla="*/ 5 h 52"/>
                <a:gd name="T40" fmla="*/ 2 w 34"/>
                <a:gd name="T41" fmla="*/ 7 h 52"/>
                <a:gd name="T42" fmla="*/ 2 w 34"/>
                <a:gd name="T43" fmla="*/ 7 h 52"/>
                <a:gd name="T44" fmla="*/ 0 w 34"/>
                <a:gd name="T45" fmla="*/ 4 h 52"/>
                <a:gd name="T46" fmla="*/ 14 w 34"/>
                <a:gd name="T47" fmla="*/ 0 h 52"/>
                <a:gd name="T48" fmla="*/ 14 w 34"/>
                <a:gd name="T49" fmla="*/ 0 h 52"/>
                <a:gd name="T50" fmla="*/ 33 w 34"/>
                <a:gd name="T51" fmla="*/ 19 h 52"/>
                <a:gd name="T52" fmla="*/ 33 w 34"/>
                <a:gd name="T53" fmla="*/ 19 h 52"/>
                <a:gd name="T54" fmla="*/ 34 w 34"/>
                <a:gd name="T55" fmla="*/ 24 h 52"/>
                <a:gd name="T56" fmla="*/ 34 w 34"/>
                <a:gd name="T57" fmla="*/ 24 h 52"/>
                <a:gd name="T58" fmla="*/ 23 w 34"/>
                <a:gd name="T59" fmla="*/ 45 h 52"/>
                <a:gd name="T60" fmla="*/ 23 w 34"/>
                <a:gd name="T61" fmla="*/ 45 h 52"/>
                <a:gd name="T62" fmla="*/ 9 w 34"/>
                <a:gd name="T63" fmla="*/ 52 h 52"/>
                <a:gd name="T64" fmla="*/ 9 w 34"/>
                <a:gd name="T65" fmla="*/ 52 h 52"/>
                <a:gd name="T66" fmla="*/ 7 w 34"/>
                <a:gd name="T67" fmla="*/ 51 h 52"/>
                <a:gd name="T68" fmla="*/ 2 w 34"/>
                <a:gd name="T69" fmla="*/ 7 h 52"/>
                <a:gd name="T70" fmla="*/ 2 w 34"/>
                <a:gd name="T71" fmla="*/ 7 h 52"/>
                <a:gd name="T72" fmla="*/ 2 w 34"/>
                <a:gd name="T73" fmla="*/ 7 h 52"/>
                <a:gd name="T74" fmla="*/ 2 w 34"/>
                <a:gd name="T75" fmla="*/ 7 h 52"/>
                <a:gd name="T76" fmla="*/ 2 w 34"/>
                <a:gd name="T7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52">
                  <a:moveTo>
                    <a:pt x="7" y="51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6" y="46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6" y="37"/>
                    <a:pt x="30" y="32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3"/>
                    <a:pt x="30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7" y="6"/>
                    <a:pt x="20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8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31" y="4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21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33"/>
                    <a:pt x="29" y="40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8" y="49"/>
                    <a:pt x="12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7" y="51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90"/>
            <p:cNvSpPr>
              <a:spLocks noEditPoints="1"/>
            </p:cNvSpPr>
            <p:nvPr/>
          </p:nvSpPr>
          <p:spPr bwMode="auto">
            <a:xfrm>
              <a:off x="7288660" y="2431054"/>
              <a:ext cx="216294" cy="306835"/>
            </a:xfrm>
            <a:custGeom>
              <a:avLst/>
              <a:gdLst>
                <a:gd name="T0" fmla="*/ 10 w 39"/>
                <a:gd name="T1" fmla="*/ 53 h 56"/>
                <a:gd name="T2" fmla="*/ 7 w 39"/>
                <a:gd name="T3" fmla="*/ 52 h 56"/>
                <a:gd name="T4" fmla="*/ 12 w 39"/>
                <a:gd name="T5" fmla="*/ 48 h 56"/>
                <a:gd name="T6" fmla="*/ 31 w 39"/>
                <a:gd name="T7" fmla="*/ 26 h 56"/>
                <a:gd name="T8" fmla="*/ 31 w 39"/>
                <a:gd name="T9" fmla="*/ 26 h 56"/>
                <a:gd name="T10" fmla="*/ 17 w 39"/>
                <a:gd name="T11" fmla="*/ 8 h 56"/>
                <a:gd name="T12" fmla="*/ 9 w 39"/>
                <a:gd name="T13" fmla="*/ 9 h 56"/>
                <a:gd name="T14" fmla="*/ 7 w 39"/>
                <a:gd name="T15" fmla="*/ 11 h 56"/>
                <a:gd name="T16" fmla="*/ 0 w 39"/>
                <a:gd name="T17" fmla="*/ 5 h 56"/>
                <a:gd name="T18" fmla="*/ 3 w 39"/>
                <a:gd name="T19" fmla="*/ 4 h 56"/>
                <a:gd name="T20" fmla="*/ 4 w 39"/>
                <a:gd name="T21" fmla="*/ 3 h 56"/>
                <a:gd name="T22" fmla="*/ 17 w 39"/>
                <a:gd name="T23" fmla="*/ 0 h 56"/>
                <a:gd name="T24" fmla="*/ 17 w 39"/>
                <a:gd name="T25" fmla="*/ 0 h 56"/>
                <a:gd name="T26" fmla="*/ 39 w 39"/>
                <a:gd name="T27" fmla="*/ 26 h 56"/>
                <a:gd name="T28" fmla="*/ 28 w 39"/>
                <a:gd name="T29" fmla="*/ 48 h 56"/>
                <a:gd name="T30" fmla="*/ 12 w 39"/>
                <a:gd name="T31" fmla="*/ 56 h 56"/>
                <a:gd name="T32" fmla="*/ 11 w 39"/>
                <a:gd name="T33" fmla="*/ 54 h 56"/>
                <a:gd name="T34" fmla="*/ 14 w 39"/>
                <a:gd name="T35" fmla="*/ 51 h 56"/>
                <a:gd name="T36" fmla="*/ 14 w 39"/>
                <a:gd name="T37" fmla="*/ 51 h 56"/>
                <a:gd name="T38" fmla="*/ 21 w 39"/>
                <a:gd name="T39" fmla="*/ 48 h 56"/>
                <a:gd name="T40" fmla="*/ 21 w 39"/>
                <a:gd name="T41" fmla="*/ 48 h 56"/>
                <a:gd name="T42" fmla="*/ 35 w 39"/>
                <a:gd name="T43" fmla="*/ 29 h 56"/>
                <a:gd name="T44" fmla="*/ 34 w 39"/>
                <a:gd name="T45" fmla="*/ 22 h 56"/>
                <a:gd name="T46" fmla="*/ 35 w 39"/>
                <a:gd name="T47" fmla="*/ 27 h 56"/>
                <a:gd name="T48" fmla="*/ 34 w 39"/>
                <a:gd name="T49" fmla="*/ 22 h 56"/>
                <a:gd name="T50" fmla="*/ 33 w 39"/>
                <a:gd name="T51" fmla="*/ 16 h 56"/>
                <a:gd name="T52" fmla="*/ 33 w 39"/>
                <a:gd name="T53" fmla="*/ 16 h 56"/>
                <a:gd name="T54" fmla="*/ 33 w 39"/>
                <a:gd name="T55" fmla="*/ 16 h 56"/>
                <a:gd name="T56" fmla="*/ 33 w 39"/>
                <a:gd name="T57" fmla="*/ 16 h 56"/>
                <a:gd name="T58" fmla="*/ 33 w 39"/>
                <a:gd name="T59" fmla="*/ 16 h 56"/>
                <a:gd name="T60" fmla="*/ 33 w 39"/>
                <a:gd name="T61" fmla="*/ 15 h 56"/>
                <a:gd name="T62" fmla="*/ 33 w 39"/>
                <a:gd name="T63" fmla="*/ 15 h 56"/>
                <a:gd name="T64" fmla="*/ 33 w 39"/>
                <a:gd name="T65" fmla="*/ 15 h 56"/>
                <a:gd name="T66" fmla="*/ 32 w 39"/>
                <a:gd name="T67" fmla="*/ 15 h 56"/>
                <a:gd name="T68" fmla="*/ 32 w 39"/>
                <a:gd name="T69" fmla="*/ 15 h 56"/>
                <a:gd name="T70" fmla="*/ 32 w 39"/>
                <a:gd name="T71" fmla="*/ 15 h 56"/>
                <a:gd name="T72" fmla="*/ 32 w 39"/>
                <a:gd name="T73" fmla="*/ 15 h 56"/>
                <a:gd name="T74" fmla="*/ 32 w 39"/>
                <a:gd name="T75" fmla="*/ 14 h 56"/>
                <a:gd name="T76" fmla="*/ 32 w 39"/>
                <a:gd name="T77" fmla="*/ 14 h 56"/>
                <a:gd name="T78" fmla="*/ 32 w 39"/>
                <a:gd name="T79" fmla="*/ 14 h 56"/>
                <a:gd name="T80" fmla="*/ 32 w 39"/>
                <a:gd name="T81" fmla="*/ 14 h 56"/>
                <a:gd name="T82" fmla="*/ 32 w 39"/>
                <a:gd name="T83" fmla="*/ 14 h 56"/>
                <a:gd name="T84" fmla="*/ 32 w 39"/>
                <a:gd name="T85" fmla="*/ 13 h 56"/>
                <a:gd name="T86" fmla="*/ 32 w 39"/>
                <a:gd name="T87" fmla="*/ 13 h 56"/>
                <a:gd name="T88" fmla="*/ 32 w 39"/>
                <a:gd name="T89" fmla="*/ 13 h 56"/>
                <a:gd name="T90" fmla="*/ 31 w 39"/>
                <a:gd name="T91" fmla="*/ 13 h 56"/>
                <a:gd name="T92" fmla="*/ 31 w 39"/>
                <a:gd name="T93" fmla="*/ 13 h 56"/>
                <a:gd name="T94" fmla="*/ 31 w 39"/>
                <a:gd name="T95" fmla="*/ 13 h 56"/>
                <a:gd name="T96" fmla="*/ 31 w 39"/>
                <a:gd name="T97" fmla="*/ 13 h 56"/>
                <a:gd name="T98" fmla="*/ 31 w 39"/>
                <a:gd name="T99" fmla="*/ 12 h 56"/>
                <a:gd name="T100" fmla="*/ 31 w 39"/>
                <a:gd name="T101" fmla="*/ 12 h 56"/>
                <a:gd name="T102" fmla="*/ 31 w 39"/>
                <a:gd name="T103" fmla="*/ 12 h 56"/>
                <a:gd name="T104" fmla="*/ 31 w 39"/>
                <a:gd name="T105" fmla="*/ 12 h 56"/>
                <a:gd name="T106" fmla="*/ 31 w 39"/>
                <a:gd name="T107" fmla="*/ 12 h 56"/>
                <a:gd name="T108" fmla="*/ 17 w 39"/>
                <a:gd name="T109" fmla="*/ 4 h 56"/>
                <a:gd name="T110" fmla="*/ 17 w 39"/>
                <a:gd name="T111" fmla="*/ 4 h 56"/>
                <a:gd name="T112" fmla="*/ 17 w 39"/>
                <a:gd name="T113" fmla="*/ 4 h 56"/>
                <a:gd name="T114" fmla="*/ 17 w 39"/>
                <a:gd name="T115" fmla="*/ 4 h 56"/>
                <a:gd name="T116" fmla="*/ 8 w 39"/>
                <a:gd name="T117" fmla="*/ 6 h 56"/>
                <a:gd name="T118" fmla="*/ 12 w 39"/>
                <a:gd name="T119" fmla="*/ 4 h 56"/>
                <a:gd name="T120" fmla="*/ 7 w 39"/>
                <a:gd name="T1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56">
                  <a:moveTo>
                    <a:pt x="8" y="54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47"/>
                    <a:pt x="19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7" y="38"/>
                    <a:pt x="31" y="33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4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7" y="9"/>
                    <a:pt x="23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12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6" y="5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3"/>
                    <a:pt x="39" y="2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3" y="43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53"/>
                    <a:pt x="16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9" y="56"/>
                    <a:pt x="8" y="54"/>
                  </a:cubicBezTo>
                  <a:close/>
                  <a:moveTo>
                    <a:pt x="11" y="54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lose/>
                  <a:moveTo>
                    <a:pt x="14" y="51"/>
                  </a:moveTo>
                  <a:cubicBezTo>
                    <a:pt x="15" y="51"/>
                    <a:pt x="18" y="50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8" y="50"/>
                    <a:pt x="15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lose/>
                  <a:moveTo>
                    <a:pt x="28" y="42"/>
                  </a:moveTo>
                  <a:cubicBezTo>
                    <a:pt x="31" y="39"/>
                    <a:pt x="34" y="34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4"/>
                    <a:pt x="31" y="39"/>
                    <a:pt x="28" y="42"/>
                  </a:cubicBezTo>
                  <a:close/>
                  <a:moveTo>
                    <a:pt x="34" y="22"/>
                  </a:moveTo>
                  <a:cubicBezTo>
                    <a:pt x="35" y="23"/>
                    <a:pt x="35" y="25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8"/>
                    <a:pt x="34" y="20"/>
                    <a:pt x="34" y="22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6"/>
                    <a:pt x="33" y="16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3"/>
                    <a:pt x="32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27" y="6"/>
                    <a:pt x="22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6"/>
                    <a:pt x="31" y="12"/>
                  </a:cubicBezTo>
                  <a:close/>
                  <a:moveTo>
                    <a:pt x="7" y="6"/>
                  </a:move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10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91"/>
            <p:cNvSpPr/>
            <p:nvPr/>
          </p:nvSpPr>
          <p:spPr bwMode="auto">
            <a:xfrm>
              <a:off x="6685052" y="2089010"/>
              <a:ext cx="699180" cy="467797"/>
            </a:xfrm>
            <a:custGeom>
              <a:avLst/>
              <a:gdLst>
                <a:gd name="T0" fmla="*/ 2 w 127"/>
                <a:gd name="T1" fmla="*/ 83 h 85"/>
                <a:gd name="T2" fmla="*/ 3 w 127"/>
                <a:gd name="T3" fmla="*/ 84 h 85"/>
                <a:gd name="T4" fmla="*/ 1 w 127"/>
                <a:gd name="T5" fmla="*/ 84 h 85"/>
                <a:gd name="T6" fmla="*/ 1 w 127"/>
                <a:gd name="T7" fmla="*/ 84 h 85"/>
                <a:gd name="T8" fmla="*/ 1 w 127"/>
                <a:gd name="T9" fmla="*/ 84 h 85"/>
                <a:gd name="T10" fmla="*/ 1 w 127"/>
                <a:gd name="T11" fmla="*/ 84 h 85"/>
                <a:gd name="T12" fmla="*/ 1 w 127"/>
                <a:gd name="T13" fmla="*/ 84 h 85"/>
                <a:gd name="T14" fmla="*/ 1 w 127"/>
                <a:gd name="T15" fmla="*/ 84 h 85"/>
                <a:gd name="T16" fmla="*/ 0 w 127"/>
                <a:gd name="T17" fmla="*/ 49 h 85"/>
                <a:gd name="T18" fmla="*/ 0 w 127"/>
                <a:gd name="T19" fmla="*/ 49 h 85"/>
                <a:gd name="T20" fmla="*/ 0 w 127"/>
                <a:gd name="T21" fmla="*/ 40 h 85"/>
                <a:gd name="T22" fmla="*/ 0 w 127"/>
                <a:gd name="T23" fmla="*/ 40 h 85"/>
                <a:gd name="T24" fmla="*/ 2 w 127"/>
                <a:gd name="T25" fmla="*/ 35 h 85"/>
                <a:gd name="T26" fmla="*/ 2 w 127"/>
                <a:gd name="T27" fmla="*/ 35 h 85"/>
                <a:gd name="T28" fmla="*/ 49 w 127"/>
                <a:gd name="T29" fmla="*/ 1 h 85"/>
                <a:gd name="T30" fmla="*/ 49 w 127"/>
                <a:gd name="T31" fmla="*/ 1 h 85"/>
                <a:gd name="T32" fmla="*/ 70 w 127"/>
                <a:gd name="T33" fmla="*/ 0 h 85"/>
                <a:gd name="T34" fmla="*/ 70 w 127"/>
                <a:gd name="T35" fmla="*/ 0 h 85"/>
                <a:gd name="T36" fmla="*/ 103 w 127"/>
                <a:gd name="T37" fmla="*/ 9 h 85"/>
                <a:gd name="T38" fmla="*/ 103 w 127"/>
                <a:gd name="T39" fmla="*/ 9 h 85"/>
                <a:gd name="T40" fmla="*/ 118 w 127"/>
                <a:gd name="T41" fmla="*/ 37 h 85"/>
                <a:gd name="T42" fmla="*/ 118 w 127"/>
                <a:gd name="T43" fmla="*/ 37 h 85"/>
                <a:gd name="T44" fmla="*/ 127 w 127"/>
                <a:gd name="T45" fmla="*/ 65 h 85"/>
                <a:gd name="T46" fmla="*/ 127 w 127"/>
                <a:gd name="T47" fmla="*/ 65 h 85"/>
                <a:gd name="T48" fmla="*/ 123 w 127"/>
                <a:gd name="T49" fmla="*/ 66 h 85"/>
                <a:gd name="T50" fmla="*/ 114 w 127"/>
                <a:gd name="T51" fmla="*/ 39 h 85"/>
                <a:gd name="T52" fmla="*/ 114 w 127"/>
                <a:gd name="T53" fmla="*/ 39 h 85"/>
                <a:gd name="T54" fmla="*/ 100 w 127"/>
                <a:gd name="T55" fmla="*/ 12 h 85"/>
                <a:gd name="T56" fmla="*/ 100 w 127"/>
                <a:gd name="T57" fmla="*/ 12 h 85"/>
                <a:gd name="T58" fmla="*/ 70 w 127"/>
                <a:gd name="T59" fmla="*/ 4 h 85"/>
                <a:gd name="T60" fmla="*/ 70 w 127"/>
                <a:gd name="T61" fmla="*/ 4 h 85"/>
                <a:gd name="T62" fmla="*/ 50 w 127"/>
                <a:gd name="T63" fmla="*/ 5 h 85"/>
                <a:gd name="T64" fmla="*/ 50 w 127"/>
                <a:gd name="T65" fmla="*/ 5 h 85"/>
                <a:gd name="T66" fmla="*/ 5 w 127"/>
                <a:gd name="T67" fmla="*/ 37 h 85"/>
                <a:gd name="T68" fmla="*/ 5 w 127"/>
                <a:gd name="T69" fmla="*/ 37 h 85"/>
                <a:gd name="T70" fmla="*/ 4 w 127"/>
                <a:gd name="T71" fmla="*/ 41 h 85"/>
                <a:gd name="T72" fmla="*/ 4 w 127"/>
                <a:gd name="T73" fmla="*/ 41 h 85"/>
                <a:gd name="T74" fmla="*/ 4 w 127"/>
                <a:gd name="T75" fmla="*/ 49 h 85"/>
                <a:gd name="T76" fmla="*/ 4 w 127"/>
                <a:gd name="T77" fmla="*/ 49 h 85"/>
                <a:gd name="T78" fmla="*/ 5 w 127"/>
                <a:gd name="T79" fmla="*/ 84 h 85"/>
                <a:gd name="T80" fmla="*/ 5 w 127"/>
                <a:gd name="T81" fmla="*/ 84 h 85"/>
                <a:gd name="T82" fmla="*/ 5 w 127"/>
                <a:gd name="T83" fmla="*/ 84 h 85"/>
                <a:gd name="T84" fmla="*/ 5 w 127"/>
                <a:gd name="T85" fmla="*/ 84 h 85"/>
                <a:gd name="T86" fmla="*/ 5 w 127"/>
                <a:gd name="T87" fmla="*/ 85 h 85"/>
                <a:gd name="T88" fmla="*/ 5 w 127"/>
                <a:gd name="T89" fmla="*/ 85 h 85"/>
                <a:gd name="T90" fmla="*/ 2 w 127"/>
                <a:gd name="T91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85">
                  <a:moveTo>
                    <a:pt x="2" y="83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1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1"/>
                    <a:pt x="16" y="6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7" y="0"/>
                    <a:pt x="6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99" y="5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7" y="14"/>
                    <a:pt x="112" y="23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4" y="52"/>
                    <a:pt x="127" y="65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6"/>
                    <a:pt x="120" y="53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09" y="25"/>
                    <a:pt x="103" y="16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9"/>
                    <a:pt x="89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4" y="4"/>
                    <a:pt x="58" y="4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19" y="10"/>
                    <a:pt x="9" y="32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9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3"/>
                    <a:pt x="5" y="82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2" y="83"/>
                    <a:pt x="2" y="8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92"/>
            <p:cNvSpPr>
              <a:spLocks noEditPoints="1"/>
            </p:cNvSpPr>
            <p:nvPr/>
          </p:nvSpPr>
          <p:spPr bwMode="auto">
            <a:xfrm>
              <a:off x="6669961" y="2078950"/>
              <a:ext cx="729360" cy="497978"/>
            </a:xfrm>
            <a:custGeom>
              <a:avLst/>
              <a:gdLst>
                <a:gd name="T0" fmla="*/ 1 w 132"/>
                <a:gd name="T1" fmla="*/ 88 h 90"/>
                <a:gd name="T2" fmla="*/ 1 w 132"/>
                <a:gd name="T3" fmla="*/ 86 h 90"/>
                <a:gd name="T4" fmla="*/ 1 w 132"/>
                <a:gd name="T5" fmla="*/ 86 h 90"/>
                <a:gd name="T6" fmla="*/ 1 w 132"/>
                <a:gd name="T7" fmla="*/ 86 h 90"/>
                <a:gd name="T8" fmla="*/ 0 w 132"/>
                <a:gd name="T9" fmla="*/ 52 h 90"/>
                <a:gd name="T10" fmla="*/ 0 w 132"/>
                <a:gd name="T11" fmla="*/ 52 h 90"/>
                <a:gd name="T12" fmla="*/ 0 w 132"/>
                <a:gd name="T13" fmla="*/ 51 h 90"/>
                <a:gd name="T14" fmla="*/ 0 w 132"/>
                <a:gd name="T15" fmla="*/ 42 h 90"/>
                <a:gd name="T16" fmla="*/ 2 w 132"/>
                <a:gd name="T17" fmla="*/ 35 h 90"/>
                <a:gd name="T18" fmla="*/ 51 w 132"/>
                <a:gd name="T19" fmla="*/ 1 h 90"/>
                <a:gd name="T20" fmla="*/ 72 w 132"/>
                <a:gd name="T21" fmla="*/ 0 h 90"/>
                <a:gd name="T22" fmla="*/ 106 w 132"/>
                <a:gd name="T23" fmla="*/ 10 h 90"/>
                <a:gd name="T24" fmla="*/ 122 w 132"/>
                <a:gd name="T25" fmla="*/ 39 h 90"/>
                <a:gd name="T26" fmla="*/ 131 w 132"/>
                <a:gd name="T27" fmla="*/ 67 h 90"/>
                <a:gd name="T28" fmla="*/ 124 w 132"/>
                <a:gd name="T29" fmla="*/ 71 h 90"/>
                <a:gd name="T30" fmla="*/ 123 w 132"/>
                <a:gd name="T31" fmla="*/ 69 h 90"/>
                <a:gd name="T32" fmla="*/ 123 w 132"/>
                <a:gd name="T33" fmla="*/ 69 h 90"/>
                <a:gd name="T34" fmla="*/ 123 w 132"/>
                <a:gd name="T35" fmla="*/ 69 h 90"/>
                <a:gd name="T36" fmla="*/ 123 w 132"/>
                <a:gd name="T37" fmla="*/ 68 h 90"/>
                <a:gd name="T38" fmla="*/ 123 w 132"/>
                <a:gd name="T39" fmla="*/ 67 h 90"/>
                <a:gd name="T40" fmla="*/ 121 w 132"/>
                <a:gd name="T41" fmla="*/ 60 h 90"/>
                <a:gd name="T42" fmla="*/ 114 w 132"/>
                <a:gd name="T43" fmla="*/ 42 h 90"/>
                <a:gd name="T44" fmla="*/ 100 w 132"/>
                <a:gd name="T45" fmla="*/ 15 h 90"/>
                <a:gd name="T46" fmla="*/ 72 w 132"/>
                <a:gd name="T47" fmla="*/ 8 h 90"/>
                <a:gd name="T48" fmla="*/ 72 w 132"/>
                <a:gd name="T49" fmla="*/ 8 h 90"/>
                <a:gd name="T50" fmla="*/ 52 w 132"/>
                <a:gd name="T51" fmla="*/ 9 h 90"/>
                <a:gd name="T52" fmla="*/ 9 w 132"/>
                <a:gd name="T53" fmla="*/ 40 h 90"/>
                <a:gd name="T54" fmla="*/ 8 w 132"/>
                <a:gd name="T55" fmla="*/ 41 h 90"/>
                <a:gd name="T56" fmla="*/ 8 w 132"/>
                <a:gd name="T57" fmla="*/ 43 h 90"/>
                <a:gd name="T58" fmla="*/ 8 w 132"/>
                <a:gd name="T59" fmla="*/ 51 h 90"/>
                <a:gd name="T60" fmla="*/ 9 w 132"/>
                <a:gd name="T61" fmla="*/ 86 h 90"/>
                <a:gd name="T62" fmla="*/ 9 w 132"/>
                <a:gd name="T63" fmla="*/ 86 h 90"/>
                <a:gd name="T64" fmla="*/ 9 w 132"/>
                <a:gd name="T65" fmla="*/ 86 h 90"/>
                <a:gd name="T66" fmla="*/ 9 w 132"/>
                <a:gd name="T67" fmla="*/ 88 h 90"/>
                <a:gd name="T68" fmla="*/ 5 w 132"/>
                <a:gd name="T69" fmla="*/ 88 h 90"/>
                <a:gd name="T70" fmla="*/ 4 w 132"/>
                <a:gd name="T71" fmla="*/ 51 h 90"/>
                <a:gd name="T72" fmla="*/ 4 w 132"/>
                <a:gd name="T73" fmla="*/ 52 h 90"/>
                <a:gd name="T74" fmla="*/ 5 w 132"/>
                <a:gd name="T75" fmla="*/ 80 h 90"/>
                <a:gd name="T76" fmla="*/ 126 w 132"/>
                <a:gd name="T77" fmla="*/ 62 h 90"/>
                <a:gd name="T78" fmla="*/ 125 w 132"/>
                <a:gd name="T79" fmla="*/ 59 h 90"/>
                <a:gd name="T80" fmla="*/ 118 w 132"/>
                <a:gd name="T81" fmla="*/ 40 h 90"/>
                <a:gd name="T82" fmla="*/ 109 w 132"/>
                <a:gd name="T83" fmla="*/ 20 h 90"/>
                <a:gd name="T84" fmla="*/ 118 w 132"/>
                <a:gd name="T85" fmla="*/ 40 h 90"/>
                <a:gd name="T86" fmla="*/ 5 w 132"/>
                <a:gd name="T87" fmla="*/ 38 h 90"/>
                <a:gd name="T88" fmla="*/ 5 w 132"/>
                <a:gd name="T89" fmla="*/ 38 h 90"/>
                <a:gd name="T90" fmla="*/ 4 w 132"/>
                <a:gd name="T91" fmla="*/ 41 h 90"/>
                <a:gd name="T92" fmla="*/ 8 w 132"/>
                <a:gd name="T93" fmla="*/ 40 h 90"/>
                <a:gd name="T94" fmla="*/ 8 w 132"/>
                <a:gd name="T95" fmla="*/ 40 h 90"/>
                <a:gd name="T96" fmla="*/ 5 w 132"/>
                <a:gd name="T97" fmla="*/ 38 h 90"/>
                <a:gd name="T98" fmla="*/ 5 w 132"/>
                <a:gd name="T99" fmla="*/ 38 h 90"/>
                <a:gd name="T100" fmla="*/ 5 w 132"/>
                <a:gd name="T101" fmla="*/ 38 h 90"/>
                <a:gd name="T102" fmla="*/ 5 w 132"/>
                <a:gd name="T103" fmla="*/ 38 h 90"/>
                <a:gd name="T104" fmla="*/ 5 w 132"/>
                <a:gd name="T105" fmla="*/ 38 h 90"/>
                <a:gd name="T106" fmla="*/ 5 w 132"/>
                <a:gd name="T107" fmla="*/ 38 h 90"/>
                <a:gd name="T108" fmla="*/ 5 w 132"/>
                <a:gd name="T109" fmla="*/ 38 h 90"/>
                <a:gd name="T110" fmla="*/ 5 w 132"/>
                <a:gd name="T111" fmla="*/ 38 h 90"/>
                <a:gd name="T112" fmla="*/ 6 w 132"/>
                <a:gd name="T113" fmla="*/ 38 h 90"/>
                <a:gd name="T114" fmla="*/ 5 w 132"/>
                <a:gd name="T115" fmla="*/ 38 h 90"/>
                <a:gd name="T116" fmla="*/ 9 w 132"/>
                <a:gd name="T117" fmla="*/ 32 h 90"/>
                <a:gd name="T118" fmla="*/ 52 w 132"/>
                <a:gd name="T119" fmla="*/ 5 h 90"/>
                <a:gd name="T120" fmla="*/ 71 w 132"/>
                <a:gd name="T121" fmla="*/ 4 h 90"/>
                <a:gd name="T122" fmla="*/ 72 w 132"/>
                <a:gd name="T123" fmla="*/ 4 h 90"/>
                <a:gd name="T124" fmla="*/ 52 w 132"/>
                <a:gd name="T12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90">
                  <a:moveTo>
                    <a:pt x="5" y="88"/>
                  </a:moveTo>
                  <a:cubicBezTo>
                    <a:pt x="1" y="88"/>
                    <a:pt x="1" y="88"/>
                    <a:pt x="1" y="8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3"/>
                    <a:pt x="0" y="65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0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1" y="3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2"/>
                    <a:pt x="17" y="6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9" y="0"/>
                    <a:pt x="66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2" y="0"/>
                    <a:pt x="102" y="5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1" y="15"/>
                    <a:pt x="116" y="24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8" y="53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3" y="69"/>
                    <a:pt x="124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8"/>
                    <a:pt x="123" y="67"/>
                    <a:pt x="123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2" y="65"/>
                    <a:pt x="122" y="63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9" y="55"/>
                    <a:pt x="117" y="49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09" y="28"/>
                    <a:pt x="103" y="18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9" y="13"/>
                    <a:pt x="91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6" y="8"/>
                    <a:pt x="60" y="8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2" y="14"/>
                    <a:pt x="13" y="34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8" y="48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5"/>
                    <a:pt x="9" y="83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88"/>
                    <a:pt x="5" y="88"/>
                    <a:pt x="5" y="88"/>
                  </a:cubicBezTo>
                  <a:close/>
                  <a:moveTo>
                    <a:pt x="5" y="80"/>
                  </a:moveTo>
                  <a:cubicBezTo>
                    <a:pt x="5" y="73"/>
                    <a:pt x="4" y="6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61"/>
                    <a:pt x="5" y="73"/>
                    <a:pt x="5" y="80"/>
                  </a:cubicBezTo>
                  <a:close/>
                  <a:moveTo>
                    <a:pt x="118" y="40"/>
                  </a:moveTo>
                  <a:cubicBezTo>
                    <a:pt x="121" y="49"/>
                    <a:pt x="124" y="57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1"/>
                    <a:pt x="125" y="60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3" y="54"/>
                    <a:pt x="121" y="47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5" y="32"/>
                    <a:pt x="111" y="25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5"/>
                    <a:pt x="115" y="32"/>
                    <a:pt x="118" y="40"/>
                  </a:cubicBezTo>
                  <a:close/>
                  <a:moveTo>
                    <a:pt x="4" y="41"/>
                  </a:moveTo>
                  <a:cubicBezTo>
                    <a:pt x="5" y="40"/>
                    <a:pt x="5" y="39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4" y="41"/>
                  </a:cubicBezTo>
                  <a:close/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5" y="38"/>
                  </a:cubicBezTo>
                  <a:close/>
                  <a:moveTo>
                    <a:pt x="52" y="5"/>
                  </a:moveTo>
                  <a:cubicBezTo>
                    <a:pt x="27" y="9"/>
                    <a:pt x="15" y="2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5" y="24"/>
                    <a:pt x="27" y="9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9" y="4"/>
                    <a:pt x="66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6" y="4"/>
                    <a:pt x="59" y="4"/>
                    <a:pt x="52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93"/>
            <p:cNvSpPr/>
            <p:nvPr/>
          </p:nvSpPr>
          <p:spPr bwMode="auto">
            <a:xfrm>
              <a:off x="7052245" y="2949149"/>
              <a:ext cx="20120" cy="85513"/>
            </a:xfrm>
            <a:custGeom>
              <a:avLst/>
              <a:gdLst>
                <a:gd name="T0" fmla="*/ 0 w 4"/>
                <a:gd name="T1" fmla="*/ 17 h 17"/>
                <a:gd name="T2" fmla="*/ 0 w 4"/>
                <a:gd name="T3" fmla="*/ 0 h 17"/>
                <a:gd name="T4" fmla="*/ 4 w 4"/>
                <a:gd name="T5" fmla="*/ 0 h 17"/>
                <a:gd name="T6" fmla="*/ 4 w 4"/>
                <a:gd name="T7" fmla="*/ 17 h 17"/>
                <a:gd name="T8" fmla="*/ 0 w 4"/>
                <a:gd name="T9" fmla="*/ 17 h 17"/>
                <a:gd name="T10" fmla="*/ 0 w 4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94"/>
            <p:cNvSpPr>
              <a:spLocks noEditPoints="1"/>
            </p:cNvSpPr>
            <p:nvPr/>
          </p:nvSpPr>
          <p:spPr bwMode="auto">
            <a:xfrm>
              <a:off x="7042185" y="2939089"/>
              <a:ext cx="45272" cy="105633"/>
            </a:xfrm>
            <a:custGeom>
              <a:avLst/>
              <a:gdLst>
                <a:gd name="T0" fmla="*/ 6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4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6 w 9"/>
                <a:gd name="T21" fmla="*/ 21 h 21"/>
                <a:gd name="T22" fmla="*/ 6 w 9"/>
                <a:gd name="T23" fmla="*/ 21 h 21"/>
                <a:gd name="T24" fmla="*/ 4 w 9"/>
                <a:gd name="T25" fmla="*/ 16 h 21"/>
                <a:gd name="T26" fmla="*/ 4 w 9"/>
                <a:gd name="T27" fmla="*/ 4 h 21"/>
                <a:gd name="T28" fmla="*/ 4 w 9"/>
                <a:gd name="T29" fmla="*/ 16 h 21"/>
                <a:gd name="T30" fmla="*/ 4 w 9"/>
                <a:gd name="T3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21">
                  <a:moveTo>
                    <a:pt x="6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1"/>
                  </a:lnTo>
                  <a:close/>
                  <a:moveTo>
                    <a:pt x="4" y="16"/>
                  </a:moveTo>
                  <a:lnTo>
                    <a:pt x="4" y="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95"/>
            <p:cNvSpPr/>
            <p:nvPr/>
          </p:nvSpPr>
          <p:spPr bwMode="auto">
            <a:xfrm>
              <a:off x="6941584" y="3009510"/>
              <a:ext cx="196174" cy="80481"/>
            </a:xfrm>
            <a:custGeom>
              <a:avLst/>
              <a:gdLst>
                <a:gd name="T0" fmla="*/ 25 w 35"/>
                <a:gd name="T1" fmla="*/ 13 h 14"/>
                <a:gd name="T2" fmla="*/ 20 w 35"/>
                <a:gd name="T3" fmla="*/ 9 h 14"/>
                <a:gd name="T4" fmla="*/ 20 w 35"/>
                <a:gd name="T5" fmla="*/ 9 h 14"/>
                <a:gd name="T6" fmla="*/ 19 w 35"/>
                <a:gd name="T7" fmla="*/ 7 h 14"/>
                <a:gd name="T8" fmla="*/ 19 w 35"/>
                <a:gd name="T9" fmla="*/ 7 h 14"/>
                <a:gd name="T10" fmla="*/ 7 w 35"/>
                <a:gd name="T11" fmla="*/ 14 h 14"/>
                <a:gd name="T12" fmla="*/ 7 w 35"/>
                <a:gd name="T13" fmla="*/ 14 h 14"/>
                <a:gd name="T14" fmla="*/ 6 w 35"/>
                <a:gd name="T15" fmla="*/ 14 h 14"/>
                <a:gd name="T16" fmla="*/ 6 w 35"/>
                <a:gd name="T17" fmla="*/ 14 h 14"/>
                <a:gd name="T18" fmla="*/ 1 w 35"/>
                <a:gd name="T19" fmla="*/ 4 h 14"/>
                <a:gd name="T20" fmla="*/ 1 w 35"/>
                <a:gd name="T21" fmla="*/ 4 h 14"/>
                <a:gd name="T22" fmla="*/ 1 w 35"/>
                <a:gd name="T23" fmla="*/ 3 h 14"/>
                <a:gd name="T24" fmla="*/ 1 w 35"/>
                <a:gd name="T25" fmla="*/ 3 h 14"/>
                <a:gd name="T26" fmla="*/ 5 w 35"/>
                <a:gd name="T27" fmla="*/ 4 h 14"/>
                <a:gd name="T28" fmla="*/ 5 w 35"/>
                <a:gd name="T29" fmla="*/ 4 h 14"/>
                <a:gd name="T30" fmla="*/ 5 w 35"/>
                <a:gd name="T31" fmla="*/ 4 h 14"/>
                <a:gd name="T32" fmla="*/ 5 w 35"/>
                <a:gd name="T33" fmla="*/ 7 h 14"/>
                <a:gd name="T34" fmla="*/ 5 w 35"/>
                <a:gd name="T35" fmla="*/ 7 h 14"/>
                <a:gd name="T36" fmla="*/ 7 w 35"/>
                <a:gd name="T37" fmla="*/ 10 h 14"/>
                <a:gd name="T38" fmla="*/ 7 w 35"/>
                <a:gd name="T39" fmla="*/ 10 h 14"/>
                <a:gd name="T40" fmla="*/ 7 w 35"/>
                <a:gd name="T41" fmla="*/ 10 h 14"/>
                <a:gd name="T42" fmla="*/ 7 w 35"/>
                <a:gd name="T43" fmla="*/ 10 h 14"/>
                <a:gd name="T44" fmla="*/ 13 w 35"/>
                <a:gd name="T45" fmla="*/ 6 h 14"/>
                <a:gd name="T46" fmla="*/ 13 w 35"/>
                <a:gd name="T47" fmla="*/ 6 h 14"/>
                <a:gd name="T48" fmla="*/ 18 w 35"/>
                <a:gd name="T49" fmla="*/ 2 h 14"/>
                <a:gd name="T50" fmla="*/ 18 w 35"/>
                <a:gd name="T51" fmla="*/ 2 h 14"/>
                <a:gd name="T52" fmla="*/ 20 w 35"/>
                <a:gd name="T53" fmla="*/ 0 h 14"/>
                <a:gd name="T54" fmla="*/ 21 w 35"/>
                <a:gd name="T55" fmla="*/ 3 h 14"/>
                <a:gd name="T56" fmla="*/ 23 w 35"/>
                <a:gd name="T57" fmla="*/ 6 h 14"/>
                <a:gd name="T58" fmla="*/ 23 w 35"/>
                <a:gd name="T59" fmla="*/ 6 h 14"/>
                <a:gd name="T60" fmla="*/ 26 w 35"/>
                <a:gd name="T61" fmla="*/ 10 h 14"/>
                <a:gd name="T62" fmla="*/ 26 w 35"/>
                <a:gd name="T63" fmla="*/ 10 h 14"/>
                <a:gd name="T64" fmla="*/ 26 w 35"/>
                <a:gd name="T65" fmla="*/ 10 h 14"/>
                <a:gd name="T66" fmla="*/ 26 w 35"/>
                <a:gd name="T67" fmla="*/ 10 h 14"/>
                <a:gd name="T68" fmla="*/ 26 w 35"/>
                <a:gd name="T69" fmla="*/ 10 h 14"/>
                <a:gd name="T70" fmla="*/ 26 w 35"/>
                <a:gd name="T71" fmla="*/ 10 h 14"/>
                <a:gd name="T72" fmla="*/ 27 w 35"/>
                <a:gd name="T73" fmla="*/ 9 h 14"/>
                <a:gd name="T74" fmla="*/ 27 w 35"/>
                <a:gd name="T75" fmla="*/ 9 h 14"/>
                <a:gd name="T76" fmla="*/ 29 w 35"/>
                <a:gd name="T77" fmla="*/ 5 h 14"/>
                <a:gd name="T78" fmla="*/ 29 w 35"/>
                <a:gd name="T79" fmla="*/ 5 h 14"/>
                <a:gd name="T80" fmla="*/ 31 w 35"/>
                <a:gd name="T81" fmla="*/ 0 h 14"/>
                <a:gd name="T82" fmla="*/ 31 w 35"/>
                <a:gd name="T83" fmla="*/ 0 h 14"/>
                <a:gd name="T84" fmla="*/ 35 w 35"/>
                <a:gd name="T85" fmla="*/ 2 h 14"/>
                <a:gd name="T86" fmla="*/ 32 w 35"/>
                <a:gd name="T87" fmla="*/ 7 h 14"/>
                <a:gd name="T88" fmla="*/ 32 w 35"/>
                <a:gd name="T89" fmla="*/ 7 h 14"/>
                <a:gd name="T90" fmla="*/ 27 w 35"/>
                <a:gd name="T91" fmla="*/ 13 h 14"/>
                <a:gd name="T92" fmla="*/ 27 w 35"/>
                <a:gd name="T93" fmla="*/ 13 h 14"/>
                <a:gd name="T94" fmla="*/ 27 w 35"/>
                <a:gd name="T95" fmla="*/ 14 h 14"/>
                <a:gd name="T96" fmla="*/ 27 w 35"/>
                <a:gd name="T97" fmla="*/ 14 h 14"/>
                <a:gd name="T98" fmla="*/ 26 w 35"/>
                <a:gd name="T99" fmla="*/ 14 h 14"/>
                <a:gd name="T100" fmla="*/ 26 w 35"/>
                <a:gd name="T101" fmla="*/ 14 h 14"/>
                <a:gd name="T102" fmla="*/ 26 w 35"/>
                <a:gd name="T103" fmla="*/ 14 h 14"/>
                <a:gd name="T104" fmla="*/ 26 w 35"/>
                <a:gd name="T105" fmla="*/ 14 h 14"/>
                <a:gd name="T106" fmla="*/ 25 w 35"/>
                <a:gd name="T107" fmla="*/ 14 h 14"/>
                <a:gd name="T108" fmla="*/ 25 w 35"/>
                <a:gd name="T10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4">
                  <a:moveTo>
                    <a:pt x="25" y="13"/>
                  </a:moveTo>
                  <a:cubicBezTo>
                    <a:pt x="23" y="13"/>
                    <a:pt x="21" y="11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9"/>
                    <a:pt x="12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2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1" y="8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4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2" y="4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8" y="7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3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5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10"/>
                    <a:pt x="30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796"/>
            <p:cNvSpPr>
              <a:spLocks noEditPoints="1"/>
            </p:cNvSpPr>
            <p:nvPr/>
          </p:nvSpPr>
          <p:spPr bwMode="auto">
            <a:xfrm>
              <a:off x="6931524" y="2994421"/>
              <a:ext cx="216294" cy="105633"/>
            </a:xfrm>
            <a:custGeom>
              <a:avLst/>
              <a:gdLst>
                <a:gd name="T0" fmla="*/ 20 w 39"/>
                <a:gd name="T1" fmla="*/ 13 h 19"/>
                <a:gd name="T2" fmla="*/ 8 w 39"/>
                <a:gd name="T3" fmla="*/ 18 h 19"/>
                <a:gd name="T4" fmla="*/ 1 w 39"/>
                <a:gd name="T5" fmla="*/ 7 h 19"/>
                <a:gd name="T6" fmla="*/ 1 w 39"/>
                <a:gd name="T7" fmla="*/ 4 h 19"/>
                <a:gd name="T8" fmla="*/ 9 w 39"/>
                <a:gd name="T9" fmla="*/ 7 h 19"/>
                <a:gd name="T10" fmla="*/ 9 w 39"/>
                <a:gd name="T11" fmla="*/ 7 h 19"/>
                <a:gd name="T12" fmla="*/ 9 w 39"/>
                <a:gd name="T13" fmla="*/ 10 h 19"/>
                <a:gd name="T14" fmla="*/ 10 w 39"/>
                <a:gd name="T15" fmla="*/ 10 h 19"/>
                <a:gd name="T16" fmla="*/ 11 w 39"/>
                <a:gd name="T17" fmla="*/ 10 h 19"/>
                <a:gd name="T18" fmla="*/ 18 w 39"/>
                <a:gd name="T19" fmla="*/ 4 h 19"/>
                <a:gd name="T20" fmla="*/ 22 w 39"/>
                <a:gd name="T21" fmla="*/ 0 h 19"/>
                <a:gd name="T22" fmla="*/ 25 w 39"/>
                <a:gd name="T23" fmla="*/ 5 h 19"/>
                <a:gd name="T24" fmla="*/ 25 w 39"/>
                <a:gd name="T25" fmla="*/ 5 h 19"/>
                <a:gd name="T26" fmla="*/ 26 w 39"/>
                <a:gd name="T27" fmla="*/ 8 h 19"/>
                <a:gd name="T28" fmla="*/ 28 w 39"/>
                <a:gd name="T29" fmla="*/ 10 h 19"/>
                <a:gd name="T30" fmla="*/ 31 w 39"/>
                <a:gd name="T31" fmla="*/ 3 h 19"/>
                <a:gd name="T32" fmla="*/ 32 w 39"/>
                <a:gd name="T33" fmla="*/ 2 h 19"/>
                <a:gd name="T34" fmla="*/ 39 w 39"/>
                <a:gd name="T35" fmla="*/ 6 h 19"/>
                <a:gd name="T36" fmla="*/ 30 w 39"/>
                <a:gd name="T37" fmla="*/ 18 h 19"/>
                <a:gd name="T38" fmla="*/ 29 w 39"/>
                <a:gd name="T39" fmla="*/ 18 h 19"/>
                <a:gd name="T40" fmla="*/ 28 w 39"/>
                <a:gd name="T41" fmla="*/ 19 h 19"/>
                <a:gd name="T42" fmla="*/ 26 w 39"/>
                <a:gd name="T43" fmla="*/ 18 h 19"/>
                <a:gd name="T44" fmla="*/ 27 w 39"/>
                <a:gd name="T45" fmla="*/ 16 h 19"/>
                <a:gd name="T46" fmla="*/ 9 w 39"/>
                <a:gd name="T47" fmla="*/ 15 h 19"/>
                <a:gd name="T48" fmla="*/ 9 w 39"/>
                <a:gd name="T49" fmla="*/ 15 h 19"/>
                <a:gd name="T50" fmla="*/ 27 w 39"/>
                <a:gd name="T51" fmla="*/ 14 h 19"/>
                <a:gd name="T52" fmla="*/ 27 w 39"/>
                <a:gd name="T53" fmla="*/ 14 h 19"/>
                <a:gd name="T54" fmla="*/ 29 w 39"/>
                <a:gd name="T55" fmla="*/ 14 h 19"/>
                <a:gd name="T56" fmla="*/ 30 w 39"/>
                <a:gd name="T57" fmla="*/ 13 h 19"/>
                <a:gd name="T58" fmla="*/ 5 w 39"/>
                <a:gd name="T59" fmla="*/ 11 h 19"/>
                <a:gd name="T60" fmla="*/ 7 w 39"/>
                <a:gd name="T61" fmla="*/ 14 h 19"/>
                <a:gd name="T62" fmla="*/ 13 w 39"/>
                <a:gd name="T63" fmla="*/ 13 h 19"/>
                <a:gd name="T64" fmla="*/ 17 w 39"/>
                <a:gd name="T65" fmla="*/ 11 h 19"/>
                <a:gd name="T66" fmla="*/ 23 w 39"/>
                <a:gd name="T67" fmla="*/ 11 h 19"/>
                <a:gd name="T68" fmla="*/ 23 w 39"/>
                <a:gd name="T69" fmla="*/ 10 h 19"/>
                <a:gd name="T70" fmla="*/ 33 w 39"/>
                <a:gd name="T71" fmla="*/ 9 h 19"/>
                <a:gd name="T72" fmla="*/ 34 w 39"/>
                <a:gd name="T73" fmla="*/ 7 h 19"/>
                <a:gd name="T74" fmla="*/ 22 w 39"/>
                <a:gd name="T75" fmla="*/ 9 h 19"/>
                <a:gd name="T76" fmla="*/ 22 w 39"/>
                <a:gd name="T77" fmla="*/ 8 h 19"/>
                <a:gd name="T78" fmla="*/ 21 w 39"/>
                <a:gd name="T79" fmla="*/ 7 h 19"/>
                <a:gd name="T80" fmla="*/ 21 w 39"/>
                <a:gd name="T81" fmla="*/ 7 h 19"/>
                <a:gd name="T82" fmla="*/ 21 w 39"/>
                <a:gd name="T83" fmla="*/ 7 h 19"/>
                <a:gd name="T84" fmla="*/ 21 w 39"/>
                <a:gd name="T8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19">
                  <a:moveTo>
                    <a:pt x="26" y="18"/>
                  </a:moveTo>
                  <a:cubicBezTo>
                    <a:pt x="23" y="17"/>
                    <a:pt x="22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6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5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1" y="3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8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3"/>
                    <a:pt x="34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27" y="16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4"/>
                    <a:pt x="27" y="14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0" y="13"/>
                  </a:cubicBezTo>
                  <a:close/>
                  <a:moveTo>
                    <a:pt x="7" y="14"/>
                  </a:moveTo>
                  <a:cubicBezTo>
                    <a:pt x="6" y="13"/>
                    <a:pt x="6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6" y="13"/>
                    <a:pt x="7" y="14"/>
                  </a:cubicBezTo>
                  <a:close/>
                  <a:moveTo>
                    <a:pt x="17" y="11"/>
                  </a:moveTo>
                  <a:cubicBezTo>
                    <a:pt x="16" y="12"/>
                    <a:pt x="14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2"/>
                    <a:pt x="18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10"/>
                    <a:pt x="17" y="11"/>
                  </a:cubicBezTo>
                  <a:close/>
                  <a:moveTo>
                    <a:pt x="23" y="10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33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3" y="9"/>
                    <a:pt x="33" y="9"/>
                  </a:cubicBezTo>
                  <a:close/>
                  <a:moveTo>
                    <a:pt x="22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lose/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797"/>
            <p:cNvSpPr>
              <a:spLocks noEditPoints="1"/>
            </p:cNvSpPr>
            <p:nvPr/>
          </p:nvSpPr>
          <p:spPr bwMode="auto">
            <a:xfrm>
              <a:off x="6956676" y="3044722"/>
              <a:ext cx="145873" cy="487917"/>
            </a:xfrm>
            <a:custGeom>
              <a:avLst/>
              <a:gdLst>
                <a:gd name="T0" fmla="*/ 2 w 29"/>
                <a:gd name="T1" fmla="*/ 74 h 97"/>
                <a:gd name="T2" fmla="*/ 0 w 29"/>
                <a:gd name="T3" fmla="*/ 73 h 97"/>
                <a:gd name="T4" fmla="*/ 0 w 29"/>
                <a:gd name="T5" fmla="*/ 72 h 97"/>
                <a:gd name="T6" fmla="*/ 14 w 29"/>
                <a:gd name="T7" fmla="*/ 0 h 97"/>
                <a:gd name="T8" fmla="*/ 18 w 29"/>
                <a:gd name="T9" fmla="*/ 0 h 97"/>
                <a:gd name="T10" fmla="*/ 29 w 29"/>
                <a:gd name="T11" fmla="*/ 72 h 97"/>
                <a:gd name="T12" fmla="*/ 11 w 29"/>
                <a:gd name="T13" fmla="*/ 97 h 97"/>
                <a:gd name="T14" fmla="*/ 2 w 29"/>
                <a:gd name="T15" fmla="*/ 74 h 97"/>
                <a:gd name="T16" fmla="*/ 2 w 29"/>
                <a:gd name="T17" fmla="*/ 74 h 97"/>
                <a:gd name="T18" fmla="*/ 5 w 29"/>
                <a:gd name="T19" fmla="*/ 72 h 97"/>
                <a:gd name="T20" fmla="*/ 12 w 29"/>
                <a:gd name="T21" fmla="*/ 89 h 97"/>
                <a:gd name="T22" fmla="*/ 25 w 29"/>
                <a:gd name="T23" fmla="*/ 71 h 97"/>
                <a:gd name="T24" fmla="*/ 16 w 29"/>
                <a:gd name="T25" fmla="*/ 13 h 97"/>
                <a:gd name="T26" fmla="*/ 5 w 29"/>
                <a:gd name="T27" fmla="*/ 72 h 97"/>
                <a:gd name="T28" fmla="*/ 5 w 29"/>
                <a:gd name="T29" fmla="*/ 72 h 97"/>
                <a:gd name="T30" fmla="*/ 5 w 29"/>
                <a:gd name="T31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97">
                  <a:moveTo>
                    <a:pt x="2" y="74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9" y="72"/>
                  </a:lnTo>
                  <a:lnTo>
                    <a:pt x="11" y="97"/>
                  </a:lnTo>
                  <a:lnTo>
                    <a:pt x="2" y="74"/>
                  </a:lnTo>
                  <a:lnTo>
                    <a:pt x="2" y="74"/>
                  </a:lnTo>
                  <a:close/>
                  <a:moveTo>
                    <a:pt x="5" y="72"/>
                  </a:moveTo>
                  <a:lnTo>
                    <a:pt x="12" y="89"/>
                  </a:lnTo>
                  <a:lnTo>
                    <a:pt x="25" y="71"/>
                  </a:lnTo>
                  <a:lnTo>
                    <a:pt x="16" y="13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798"/>
            <p:cNvSpPr>
              <a:spLocks noEditPoints="1"/>
            </p:cNvSpPr>
            <p:nvPr/>
          </p:nvSpPr>
          <p:spPr bwMode="auto">
            <a:xfrm>
              <a:off x="6946616" y="3029630"/>
              <a:ext cx="165994" cy="528158"/>
            </a:xfrm>
            <a:custGeom>
              <a:avLst/>
              <a:gdLst>
                <a:gd name="T0" fmla="*/ 1 w 33"/>
                <a:gd name="T1" fmla="*/ 79 h 105"/>
                <a:gd name="T2" fmla="*/ 4 w 33"/>
                <a:gd name="T3" fmla="*/ 77 h 105"/>
                <a:gd name="T4" fmla="*/ 5 w 33"/>
                <a:gd name="T5" fmla="*/ 76 h 105"/>
                <a:gd name="T6" fmla="*/ 9 w 33"/>
                <a:gd name="T7" fmla="*/ 86 h 105"/>
                <a:gd name="T8" fmla="*/ 5 w 33"/>
                <a:gd name="T9" fmla="*/ 76 h 105"/>
                <a:gd name="T10" fmla="*/ 7 w 33"/>
                <a:gd name="T11" fmla="*/ 75 h 105"/>
                <a:gd name="T12" fmla="*/ 9 w 33"/>
                <a:gd name="T13" fmla="*/ 75 h 105"/>
                <a:gd name="T14" fmla="*/ 14 w 33"/>
                <a:gd name="T15" fmla="*/ 87 h 105"/>
                <a:gd name="T16" fmla="*/ 24 w 33"/>
                <a:gd name="T17" fmla="*/ 74 h 105"/>
                <a:gd name="T18" fmla="*/ 17 w 33"/>
                <a:gd name="T19" fmla="*/ 29 h 105"/>
                <a:gd name="T20" fmla="*/ 9 w 33"/>
                <a:gd name="T21" fmla="*/ 74 h 105"/>
                <a:gd name="T22" fmla="*/ 9 w 33"/>
                <a:gd name="T23" fmla="*/ 75 h 105"/>
                <a:gd name="T24" fmla="*/ 7 w 33"/>
                <a:gd name="T25" fmla="*/ 75 h 105"/>
                <a:gd name="T26" fmla="*/ 5 w 33"/>
                <a:gd name="T27" fmla="*/ 76 h 105"/>
                <a:gd name="T28" fmla="*/ 5 w 33"/>
                <a:gd name="T29" fmla="*/ 76 h 105"/>
                <a:gd name="T30" fmla="*/ 4 w 33"/>
                <a:gd name="T31" fmla="*/ 77 h 105"/>
                <a:gd name="T32" fmla="*/ 1 w 33"/>
                <a:gd name="T33" fmla="*/ 79 h 105"/>
                <a:gd name="T34" fmla="*/ 0 w 33"/>
                <a:gd name="T35" fmla="*/ 77 h 105"/>
                <a:gd name="T36" fmla="*/ 0 w 33"/>
                <a:gd name="T37" fmla="*/ 75 h 105"/>
                <a:gd name="T38" fmla="*/ 13 w 33"/>
                <a:gd name="T39" fmla="*/ 0 h 105"/>
                <a:gd name="T40" fmla="*/ 21 w 33"/>
                <a:gd name="T41" fmla="*/ 1 h 105"/>
                <a:gd name="T42" fmla="*/ 33 w 33"/>
                <a:gd name="T43" fmla="*/ 76 h 105"/>
                <a:gd name="T44" fmla="*/ 13 w 33"/>
                <a:gd name="T45" fmla="*/ 105 h 105"/>
                <a:gd name="T46" fmla="*/ 1 w 33"/>
                <a:gd name="T47" fmla="*/ 79 h 105"/>
                <a:gd name="T48" fmla="*/ 1 w 33"/>
                <a:gd name="T49" fmla="*/ 79 h 105"/>
                <a:gd name="T50" fmla="*/ 5 w 33"/>
                <a:gd name="T51" fmla="*/ 75 h 105"/>
                <a:gd name="T52" fmla="*/ 5 w 33"/>
                <a:gd name="T53" fmla="*/ 75 h 105"/>
                <a:gd name="T54" fmla="*/ 5 w 33"/>
                <a:gd name="T55" fmla="*/ 75 h 105"/>
                <a:gd name="T56" fmla="*/ 5 w 33"/>
                <a:gd name="T57" fmla="*/ 75 h 105"/>
                <a:gd name="T58" fmla="*/ 5 w 33"/>
                <a:gd name="T59" fmla="*/ 75 h 105"/>
                <a:gd name="T60" fmla="*/ 5 w 33"/>
                <a:gd name="T61" fmla="*/ 75 h 105"/>
                <a:gd name="T62" fmla="*/ 19 w 33"/>
                <a:gd name="T63" fmla="*/ 16 h 105"/>
                <a:gd name="T64" fmla="*/ 29 w 33"/>
                <a:gd name="T65" fmla="*/ 75 h 105"/>
                <a:gd name="T66" fmla="*/ 18 w 33"/>
                <a:gd name="T67" fmla="*/ 5 h 105"/>
                <a:gd name="T68" fmla="*/ 17 w 33"/>
                <a:gd name="T69" fmla="*/ 5 h 105"/>
                <a:gd name="T70" fmla="*/ 8 w 33"/>
                <a:gd name="T71" fmla="*/ 58 h 105"/>
                <a:gd name="T72" fmla="*/ 16 w 33"/>
                <a:gd name="T73" fmla="*/ 16 h 105"/>
                <a:gd name="T74" fmla="*/ 19 w 33"/>
                <a:gd name="T75" fmla="*/ 16 h 105"/>
                <a:gd name="T76" fmla="*/ 19 w 33"/>
                <a:gd name="T77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105">
                  <a:moveTo>
                    <a:pt x="1" y="79"/>
                  </a:moveTo>
                  <a:lnTo>
                    <a:pt x="4" y="77"/>
                  </a:lnTo>
                  <a:lnTo>
                    <a:pt x="5" y="76"/>
                  </a:lnTo>
                  <a:lnTo>
                    <a:pt x="9" y="86"/>
                  </a:lnTo>
                  <a:lnTo>
                    <a:pt x="5" y="76"/>
                  </a:lnTo>
                  <a:lnTo>
                    <a:pt x="7" y="75"/>
                  </a:lnTo>
                  <a:lnTo>
                    <a:pt x="9" y="75"/>
                  </a:lnTo>
                  <a:lnTo>
                    <a:pt x="14" y="87"/>
                  </a:lnTo>
                  <a:lnTo>
                    <a:pt x="24" y="74"/>
                  </a:lnTo>
                  <a:lnTo>
                    <a:pt x="17" y="29"/>
                  </a:lnTo>
                  <a:lnTo>
                    <a:pt x="9" y="74"/>
                  </a:lnTo>
                  <a:lnTo>
                    <a:pt x="9" y="75"/>
                  </a:lnTo>
                  <a:lnTo>
                    <a:pt x="7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7"/>
                  </a:lnTo>
                  <a:lnTo>
                    <a:pt x="1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33" y="76"/>
                  </a:lnTo>
                  <a:lnTo>
                    <a:pt x="13" y="105"/>
                  </a:lnTo>
                  <a:lnTo>
                    <a:pt x="1" y="79"/>
                  </a:lnTo>
                  <a:lnTo>
                    <a:pt x="1" y="79"/>
                  </a:lnTo>
                  <a:close/>
                  <a:moveTo>
                    <a:pt x="5" y="75"/>
                  </a:move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close/>
                  <a:moveTo>
                    <a:pt x="19" y="16"/>
                  </a:moveTo>
                  <a:lnTo>
                    <a:pt x="29" y="7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8" y="58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799"/>
            <p:cNvSpPr>
              <a:spLocks noEditPoints="1"/>
            </p:cNvSpPr>
            <p:nvPr/>
          </p:nvSpPr>
          <p:spPr bwMode="auto">
            <a:xfrm>
              <a:off x="6780622" y="2989389"/>
              <a:ext cx="447677" cy="684088"/>
            </a:xfrm>
            <a:custGeom>
              <a:avLst/>
              <a:gdLst>
                <a:gd name="T0" fmla="*/ 12 w 81"/>
                <a:gd name="T1" fmla="*/ 101 h 124"/>
                <a:gd name="T2" fmla="*/ 0 w 81"/>
                <a:gd name="T3" fmla="*/ 56 h 124"/>
                <a:gd name="T4" fmla="*/ 0 w 81"/>
                <a:gd name="T5" fmla="*/ 56 h 124"/>
                <a:gd name="T6" fmla="*/ 0 w 81"/>
                <a:gd name="T7" fmla="*/ 46 h 124"/>
                <a:gd name="T8" fmla="*/ 0 w 81"/>
                <a:gd name="T9" fmla="*/ 46 h 124"/>
                <a:gd name="T10" fmla="*/ 51 w 81"/>
                <a:gd name="T11" fmla="*/ 0 h 124"/>
                <a:gd name="T12" fmla="*/ 51 w 81"/>
                <a:gd name="T13" fmla="*/ 0 h 124"/>
                <a:gd name="T14" fmla="*/ 75 w 81"/>
                <a:gd name="T15" fmla="*/ 17 h 124"/>
                <a:gd name="T16" fmla="*/ 75 w 81"/>
                <a:gd name="T17" fmla="*/ 17 h 124"/>
                <a:gd name="T18" fmla="*/ 81 w 81"/>
                <a:gd name="T19" fmla="*/ 58 h 124"/>
                <a:gd name="T20" fmla="*/ 81 w 81"/>
                <a:gd name="T21" fmla="*/ 58 h 124"/>
                <a:gd name="T22" fmla="*/ 40 w 81"/>
                <a:gd name="T23" fmla="*/ 124 h 124"/>
                <a:gd name="T24" fmla="*/ 40 w 81"/>
                <a:gd name="T25" fmla="*/ 124 h 124"/>
                <a:gd name="T26" fmla="*/ 12 w 81"/>
                <a:gd name="T27" fmla="*/ 101 h 124"/>
                <a:gd name="T28" fmla="*/ 4 w 81"/>
                <a:gd name="T29" fmla="*/ 47 h 124"/>
                <a:gd name="T30" fmla="*/ 4 w 81"/>
                <a:gd name="T31" fmla="*/ 56 h 124"/>
                <a:gd name="T32" fmla="*/ 4 w 81"/>
                <a:gd name="T33" fmla="*/ 56 h 124"/>
                <a:gd name="T34" fmla="*/ 16 w 81"/>
                <a:gd name="T35" fmla="*/ 99 h 124"/>
                <a:gd name="T36" fmla="*/ 16 w 81"/>
                <a:gd name="T37" fmla="*/ 99 h 124"/>
                <a:gd name="T38" fmla="*/ 40 w 81"/>
                <a:gd name="T39" fmla="*/ 120 h 124"/>
                <a:gd name="T40" fmla="*/ 40 w 81"/>
                <a:gd name="T41" fmla="*/ 120 h 124"/>
                <a:gd name="T42" fmla="*/ 66 w 81"/>
                <a:gd name="T43" fmla="*/ 101 h 124"/>
                <a:gd name="T44" fmla="*/ 66 w 81"/>
                <a:gd name="T45" fmla="*/ 101 h 124"/>
                <a:gd name="T46" fmla="*/ 77 w 81"/>
                <a:gd name="T47" fmla="*/ 58 h 124"/>
                <a:gd name="T48" fmla="*/ 77 w 81"/>
                <a:gd name="T49" fmla="*/ 58 h 124"/>
                <a:gd name="T50" fmla="*/ 71 w 81"/>
                <a:gd name="T51" fmla="*/ 19 h 124"/>
                <a:gd name="T52" fmla="*/ 71 w 81"/>
                <a:gd name="T53" fmla="*/ 19 h 124"/>
                <a:gd name="T54" fmla="*/ 51 w 81"/>
                <a:gd name="T55" fmla="*/ 4 h 124"/>
                <a:gd name="T56" fmla="*/ 51 w 81"/>
                <a:gd name="T57" fmla="*/ 4 h 124"/>
                <a:gd name="T58" fmla="*/ 4 w 81"/>
                <a:gd name="T59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24">
                  <a:moveTo>
                    <a:pt x="12" y="101"/>
                  </a:moveTo>
                  <a:cubicBezTo>
                    <a:pt x="5" y="88"/>
                    <a:pt x="0" y="72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13"/>
                    <a:pt x="2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8"/>
                    <a:pt x="81" y="42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91"/>
                    <a:pt x="64" y="124"/>
                    <a:pt x="40" y="124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29" y="124"/>
                    <a:pt x="20" y="114"/>
                    <a:pt x="12" y="101"/>
                  </a:cubicBezTo>
                  <a:close/>
                  <a:moveTo>
                    <a:pt x="4" y="47"/>
                  </a:moveTo>
                  <a:cubicBezTo>
                    <a:pt x="4" y="50"/>
                    <a:pt x="4" y="53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71"/>
                    <a:pt x="8" y="87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3" y="112"/>
                    <a:pt x="32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0" y="120"/>
                    <a:pt x="59" y="113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3" y="89"/>
                    <a:pt x="77" y="74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42"/>
                    <a:pt x="75" y="2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7" y="9"/>
                    <a:pt x="60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0" y="4"/>
                    <a:pt x="9" y="15"/>
                    <a:pt x="4" y="4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800"/>
            <p:cNvSpPr>
              <a:spLocks noEditPoints="1"/>
            </p:cNvSpPr>
            <p:nvPr/>
          </p:nvSpPr>
          <p:spPr bwMode="auto">
            <a:xfrm>
              <a:off x="6770562" y="2979329"/>
              <a:ext cx="467797" cy="704208"/>
            </a:xfrm>
            <a:custGeom>
              <a:avLst/>
              <a:gdLst>
                <a:gd name="T0" fmla="*/ 12 w 85"/>
                <a:gd name="T1" fmla="*/ 104 h 128"/>
                <a:gd name="T2" fmla="*/ 0 w 85"/>
                <a:gd name="T3" fmla="*/ 48 h 128"/>
                <a:gd name="T4" fmla="*/ 52 w 85"/>
                <a:gd name="T5" fmla="*/ 0 h 128"/>
                <a:gd name="T6" fmla="*/ 53 w 85"/>
                <a:gd name="T7" fmla="*/ 0 h 128"/>
                <a:gd name="T8" fmla="*/ 78 w 85"/>
                <a:gd name="T9" fmla="*/ 19 h 128"/>
                <a:gd name="T10" fmla="*/ 42 w 85"/>
                <a:gd name="T11" fmla="*/ 128 h 128"/>
                <a:gd name="T12" fmla="*/ 42 w 85"/>
                <a:gd name="T13" fmla="*/ 124 h 128"/>
                <a:gd name="T14" fmla="*/ 42 w 85"/>
                <a:gd name="T15" fmla="*/ 124 h 128"/>
                <a:gd name="T16" fmla="*/ 42 w 85"/>
                <a:gd name="T17" fmla="*/ 124 h 128"/>
                <a:gd name="T18" fmla="*/ 18 w 85"/>
                <a:gd name="T19" fmla="*/ 106 h 128"/>
                <a:gd name="T20" fmla="*/ 50 w 85"/>
                <a:gd name="T21" fmla="*/ 123 h 128"/>
                <a:gd name="T22" fmla="*/ 50 w 85"/>
                <a:gd name="T23" fmla="*/ 123 h 128"/>
                <a:gd name="T24" fmla="*/ 50 w 85"/>
                <a:gd name="T25" fmla="*/ 123 h 128"/>
                <a:gd name="T26" fmla="*/ 50 w 85"/>
                <a:gd name="T27" fmla="*/ 123 h 128"/>
                <a:gd name="T28" fmla="*/ 70 w 85"/>
                <a:gd name="T29" fmla="*/ 104 h 128"/>
                <a:gd name="T30" fmla="*/ 66 w 85"/>
                <a:gd name="T31" fmla="*/ 102 h 128"/>
                <a:gd name="T32" fmla="*/ 77 w 85"/>
                <a:gd name="T33" fmla="*/ 60 h 128"/>
                <a:gd name="T34" fmla="*/ 77 w 85"/>
                <a:gd name="T35" fmla="*/ 60 h 128"/>
                <a:gd name="T36" fmla="*/ 71 w 85"/>
                <a:gd name="T37" fmla="*/ 22 h 128"/>
                <a:gd name="T38" fmla="*/ 53 w 85"/>
                <a:gd name="T39" fmla="*/ 8 h 128"/>
                <a:gd name="T40" fmla="*/ 8 w 85"/>
                <a:gd name="T41" fmla="*/ 58 h 128"/>
                <a:gd name="T42" fmla="*/ 8 w 85"/>
                <a:gd name="T43" fmla="*/ 58 h 128"/>
                <a:gd name="T44" fmla="*/ 19 w 85"/>
                <a:gd name="T45" fmla="*/ 100 h 128"/>
                <a:gd name="T46" fmla="*/ 42 w 85"/>
                <a:gd name="T47" fmla="*/ 120 h 128"/>
                <a:gd name="T48" fmla="*/ 42 w 85"/>
                <a:gd name="T49" fmla="*/ 120 h 128"/>
                <a:gd name="T50" fmla="*/ 16 w 85"/>
                <a:gd name="T51" fmla="*/ 102 h 128"/>
                <a:gd name="T52" fmla="*/ 78 w 85"/>
                <a:gd name="T53" fmla="*/ 85 h 128"/>
                <a:gd name="T54" fmla="*/ 78 w 85"/>
                <a:gd name="T55" fmla="*/ 85 h 128"/>
                <a:gd name="T56" fmla="*/ 78 w 85"/>
                <a:gd name="T57" fmla="*/ 84 h 128"/>
                <a:gd name="T58" fmla="*/ 81 w 85"/>
                <a:gd name="T59" fmla="*/ 61 h 128"/>
                <a:gd name="T60" fmla="*/ 81 w 85"/>
                <a:gd name="T61" fmla="*/ 60 h 128"/>
                <a:gd name="T62" fmla="*/ 81 w 85"/>
                <a:gd name="T63" fmla="*/ 60 h 128"/>
                <a:gd name="T64" fmla="*/ 4 w 85"/>
                <a:gd name="T65" fmla="*/ 59 h 128"/>
                <a:gd name="T66" fmla="*/ 4 w 85"/>
                <a:gd name="T67" fmla="*/ 59 h 128"/>
                <a:gd name="T68" fmla="*/ 4 w 85"/>
                <a:gd name="T69" fmla="*/ 58 h 128"/>
                <a:gd name="T70" fmla="*/ 4 w 85"/>
                <a:gd name="T71" fmla="*/ 58 h 128"/>
                <a:gd name="T72" fmla="*/ 11 w 85"/>
                <a:gd name="T73" fmla="*/ 29 h 128"/>
                <a:gd name="T74" fmla="*/ 11 w 85"/>
                <a:gd name="T75" fmla="*/ 29 h 128"/>
                <a:gd name="T76" fmla="*/ 11 w 85"/>
                <a:gd name="T77" fmla="*/ 28 h 128"/>
                <a:gd name="T78" fmla="*/ 11 w 85"/>
                <a:gd name="T79" fmla="*/ 28 h 128"/>
                <a:gd name="T80" fmla="*/ 11 w 85"/>
                <a:gd name="T81" fmla="*/ 27 h 128"/>
                <a:gd name="T82" fmla="*/ 11 w 85"/>
                <a:gd name="T83" fmla="*/ 27 h 128"/>
                <a:gd name="T84" fmla="*/ 12 w 85"/>
                <a:gd name="T85" fmla="*/ 26 h 128"/>
                <a:gd name="T86" fmla="*/ 12 w 85"/>
                <a:gd name="T87" fmla="*/ 26 h 128"/>
                <a:gd name="T88" fmla="*/ 12 w 85"/>
                <a:gd name="T89" fmla="*/ 26 h 128"/>
                <a:gd name="T90" fmla="*/ 65 w 85"/>
                <a:gd name="T91" fmla="*/ 8 h 128"/>
                <a:gd name="T92" fmla="*/ 53 w 85"/>
                <a:gd name="T93" fmla="*/ 4 h 128"/>
                <a:gd name="T94" fmla="*/ 52 w 85"/>
                <a:gd name="T95" fmla="*/ 4 h 128"/>
                <a:gd name="T96" fmla="*/ 65 w 85"/>
                <a:gd name="T97" fmla="*/ 8 h 128"/>
                <a:gd name="T98" fmla="*/ 65 w 85"/>
                <a:gd name="T99" fmla="*/ 8 h 128"/>
                <a:gd name="T100" fmla="*/ 65 w 85"/>
                <a:gd name="T101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128">
                  <a:moveTo>
                    <a:pt x="12" y="104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91"/>
                    <a:pt x="0" y="7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8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3" y="29"/>
                    <a:pt x="85" y="4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93"/>
                    <a:pt x="68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0" y="128"/>
                    <a:pt x="20" y="118"/>
                    <a:pt x="12" y="104"/>
                  </a:cubicBezTo>
                  <a:close/>
                  <a:moveTo>
                    <a:pt x="42" y="124"/>
                  </a:move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lose/>
                  <a:moveTo>
                    <a:pt x="42" y="124"/>
                  </a:moveTo>
                  <a:cubicBezTo>
                    <a:pt x="34" y="124"/>
                    <a:pt x="25" y="11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5" y="117"/>
                    <a:pt x="34" y="124"/>
                    <a:pt x="42" y="124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70" y="104"/>
                  </a:moveTo>
                  <a:cubicBezTo>
                    <a:pt x="64" y="113"/>
                    <a:pt x="58" y="120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63" y="118"/>
                    <a:pt x="73" y="10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92"/>
                    <a:pt x="73" y="99"/>
                    <a:pt x="70" y="104"/>
                  </a:cubicBezTo>
                  <a:close/>
                  <a:moveTo>
                    <a:pt x="42" y="120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51" y="120"/>
                    <a:pt x="60" y="114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3" y="91"/>
                    <a:pt x="77" y="75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44"/>
                    <a:pt x="75" y="31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7" y="13"/>
                    <a:pt x="61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3" y="8"/>
                    <a:pt x="13" y="1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2"/>
                    <a:pt x="8" y="55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72"/>
                    <a:pt x="12" y="88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6" y="113"/>
                    <a:pt x="35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lose/>
                  <a:moveTo>
                    <a:pt x="16" y="102"/>
                  </a:move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lose/>
                  <a:moveTo>
                    <a:pt x="78" y="85"/>
                  </a:moveTo>
                  <a:cubicBezTo>
                    <a:pt x="78" y="85"/>
                    <a:pt x="78" y="85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5"/>
                    <a:pt x="78" y="85"/>
                  </a:cubicBezTo>
                  <a:close/>
                  <a:moveTo>
                    <a:pt x="78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lose/>
                  <a:moveTo>
                    <a:pt x="81" y="61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lose/>
                  <a:moveTo>
                    <a:pt x="81" y="60"/>
                  </a:moveTo>
                  <a:cubicBezTo>
                    <a:pt x="81" y="46"/>
                    <a:pt x="80" y="3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0" y="33"/>
                    <a:pt x="81" y="46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lose/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lose/>
                  <a:moveTo>
                    <a:pt x="4" y="58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1" y="27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  <a:moveTo>
                    <a:pt x="12" y="26"/>
                  </a:moveTo>
                  <a:cubicBezTo>
                    <a:pt x="22" y="10"/>
                    <a:pt x="3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7" y="4"/>
                    <a:pt x="61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1" y="5"/>
                    <a:pt x="5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37" y="4"/>
                    <a:pt x="22" y="10"/>
                    <a:pt x="12" y="26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801"/>
            <p:cNvSpPr/>
            <p:nvPr/>
          </p:nvSpPr>
          <p:spPr bwMode="auto">
            <a:xfrm>
              <a:off x="6358097" y="2727826"/>
              <a:ext cx="553307" cy="352104"/>
            </a:xfrm>
            <a:custGeom>
              <a:avLst/>
              <a:gdLst>
                <a:gd name="T0" fmla="*/ 22 w 100"/>
                <a:gd name="T1" fmla="*/ 61 h 64"/>
                <a:gd name="T2" fmla="*/ 0 w 100"/>
                <a:gd name="T3" fmla="*/ 13 h 64"/>
                <a:gd name="T4" fmla="*/ 0 w 100"/>
                <a:gd name="T5" fmla="*/ 13 h 64"/>
                <a:gd name="T6" fmla="*/ 1 w 100"/>
                <a:gd name="T7" fmla="*/ 9 h 64"/>
                <a:gd name="T8" fmla="*/ 1 w 100"/>
                <a:gd name="T9" fmla="*/ 9 h 64"/>
                <a:gd name="T10" fmla="*/ 5 w 100"/>
                <a:gd name="T11" fmla="*/ 0 h 64"/>
                <a:gd name="T12" fmla="*/ 9 w 100"/>
                <a:gd name="T13" fmla="*/ 2 h 64"/>
                <a:gd name="T14" fmla="*/ 5 w 100"/>
                <a:gd name="T15" fmla="*/ 10 h 64"/>
                <a:gd name="T16" fmla="*/ 4 w 100"/>
                <a:gd name="T17" fmla="*/ 13 h 64"/>
                <a:gd name="T18" fmla="*/ 4 w 100"/>
                <a:gd name="T19" fmla="*/ 13 h 64"/>
                <a:gd name="T20" fmla="*/ 25 w 100"/>
                <a:gd name="T21" fmla="*/ 58 h 64"/>
                <a:gd name="T22" fmla="*/ 25 w 100"/>
                <a:gd name="T23" fmla="*/ 58 h 64"/>
                <a:gd name="T24" fmla="*/ 42 w 100"/>
                <a:gd name="T25" fmla="*/ 60 h 64"/>
                <a:gd name="T26" fmla="*/ 42 w 100"/>
                <a:gd name="T27" fmla="*/ 60 h 64"/>
                <a:gd name="T28" fmla="*/ 100 w 100"/>
                <a:gd name="T29" fmla="*/ 55 h 64"/>
                <a:gd name="T30" fmla="*/ 100 w 100"/>
                <a:gd name="T31" fmla="*/ 55 h 64"/>
                <a:gd name="T32" fmla="*/ 100 w 100"/>
                <a:gd name="T33" fmla="*/ 59 h 64"/>
                <a:gd name="T34" fmla="*/ 42 w 100"/>
                <a:gd name="T35" fmla="*/ 64 h 64"/>
                <a:gd name="T36" fmla="*/ 42 w 100"/>
                <a:gd name="T37" fmla="*/ 64 h 64"/>
                <a:gd name="T38" fmla="*/ 22 w 100"/>
                <a:gd name="T3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64">
                  <a:moveTo>
                    <a:pt x="22" y="61"/>
                  </a:moveTo>
                  <a:cubicBezTo>
                    <a:pt x="15" y="54"/>
                    <a:pt x="0" y="2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3"/>
                    <a:pt x="19" y="52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9"/>
                    <a:pt x="33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64" y="60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65" y="64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3" y="64"/>
                    <a:pt x="26" y="64"/>
                    <a:pt x="22" y="6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802"/>
            <p:cNvSpPr>
              <a:spLocks noEditPoints="1"/>
            </p:cNvSpPr>
            <p:nvPr/>
          </p:nvSpPr>
          <p:spPr bwMode="auto">
            <a:xfrm>
              <a:off x="6348037" y="2712738"/>
              <a:ext cx="573427" cy="382285"/>
            </a:xfrm>
            <a:custGeom>
              <a:avLst/>
              <a:gdLst>
                <a:gd name="T0" fmla="*/ 24 w 104"/>
                <a:gd name="T1" fmla="*/ 64 h 69"/>
                <a:gd name="T2" fmla="*/ 0 w 104"/>
                <a:gd name="T3" fmla="*/ 16 h 69"/>
                <a:gd name="T4" fmla="*/ 1 w 104"/>
                <a:gd name="T5" fmla="*/ 11 h 69"/>
                <a:gd name="T6" fmla="*/ 6 w 104"/>
                <a:gd name="T7" fmla="*/ 0 h 69"/>
                <a:gd name="T8" fmla="*/ 8 w 104"/>
                <a:gd name="T9" fmla="*/ 14 h 69"/>
                <a:gd name="T10" fmla="*/ 8 w 104"/>
                <a:gd name="T11" fmla="*/ 16 h 69"/>
                <a:gd name="T12" fmla="*/ 8 w 104"/>
                <a:gd name="T13" fmla="*/ 16 h 69"/>
                <a:gd name="T14" fmla="*/ 8 w 104"/>
                <a:gd name="T15" fmla="*/ 16 h 69"/>
                <a:gd name="T16" fmla="*/ 28 w 104"/>
                <a:gd name="T17" fmla="*/ 59 h 69"/>
                <a:gd name="T18" fmla="*/ 29 w 104"/>
                <a:gd name="T19" fmla="*/ 60 h 69"/>
                <a:gd name="T20" fmla="*/ 32 w 104"/>
                <a:gd name="T21" fmla="*/ 60 h 69"/>
                <a:gd name="T22" fmla="*/ 42 w 104"/>
                <a:gd name="T23" fmla="*/ 61 h 69"/>
                <a:gd name="T24" fmla="*/ 44 w 104"/>
                <a:gd name="T25" fmla="*/ 61 h 69"/>
                <a:gd name="T26" fmla="*/ 44 w 104"/>
                <a:gd name="T27" fmla="*/ 61 h 69"/>
                <a:gd name="T28" fmla="*/ 102 w 104"/>
                <a:gd name="T29" fmla="*/ 56 h 69"/>
                <a:gd name="T30" fmla="*/ 103 w 104"/>
                <a:gd name="T31" fmla="*/ 56 h 69"/>
                <a:gd name="T32" fmla="*/ 102 w 104"/>
                <a:gd name="T33" fmla="*/ 64 h 69"/>
                <a:gd name="T34" fmla="*/ 102 w 104"/>
                <a:gd name="T35" fmla="*/ 64 h 69"/>
                <a:gd name="T36" fmla="*/ 101 w 104"/>
                <a:gd name="T37" fmla="*/ 65 h 69"/>
                <a:gd name="T38" fmla="*/ 96 w 104"/>
                <a:gd name="T39" fmla="*/ 65 h 69"/>
                <a:gd name="T40" fmla="*/ 82 w 104"/>
                <a:gd name="T41" fmla="*/ 67 h 69"/>
                <a:gd name="T42" fmla="*/ 44 w 104"/>
                <a:gd name="T43" fmla="*/ 69 h 69"/>
                <a:gd name="T44" fmla="*/ 44 w 104"/>
                <a:gd name="T45" fmla="*/ 65 h 69"/>
                <a:gd name="T46" fmla="*/ 77 w 104"/>
                <a:gd name="T47" fmla="*/ 63 h 69"/>
                <a:gd name="T48" fmla="*/ 44 w 104"/>
                <a:gd name="T49" fmla="*/ 65 h 69"/>
                <a:gd name="T50" fmla="*/ 43 w 104"/>
                <a:gd name="T51" fmla="*/ 65 h 69"/>
                <a:gd name="T52" fmla="*/ 44 w 104"/>
                <a:gd name="T53" fmla="*/ 65 h 69"/>
                <a:gd name="T54" fmla="*/ 28 w 104"/>
                <a:gd name="T55" fmla="*/ 64 h 69"/>
                <a:gd name="T56" fmla="*/ 36 w 104"/>
                <a:gd name="T57" fmla="*/ 65 h 69"/>
                <a:gd name="T58" fmla="*/ 26 w 104"/>
                <a:gd name="T59" fmla="*/ 62 h 69"/>
                <a:gd name="T60" fmla="*/ 26 w 104"/>
                <a:gd name="T61" fmla="*/ 62 h 69"/>
                <a:gd name="T62" fmla="*/ 23 w 104"/>
                <a:gd name="T63" fmla="*/ 59 h 69"/>
                <a:gd name="T64" fmla="*/ 26 w 104"/>
                <a:gd name="T65" fmla="*/ 62 h 69"/>
                <a:gd name="T66" fmla="*/ 88 w 104"/>
                <a:gd name="T67" fmla="*/ 62 h 69"/>
                <a:gd name="T68" fmla="*/ 92 w 104"/>
                <a:gd name="T69" fmla="*/ 62 h 69"/>
                <a:gd name="T70" fmla="*/ 98 w 104"/>
                <a:gd name="T71" fmla="*/ 61 h 69"/>
                <a:gd name="T72" fmla="*/ 100 w 104"/>
                <a:gd name="T73" fmla="*/ 61 h 69"/>
                <a:gd name="T74" fmla="*/ 98 w 104"/>
                <a:gd name="T75" fmla="*/ 61 h 69"/>
                <a:gd name="T76" fmla="*/ 23 w 104"/>
                <a:gd name="T77" fmla="*/ 59 h 69"/>
                <a:gd name="T78" fmla="*/ 23 w 104"/>
                <a:gd name="T7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69">
                  <a:moveTo>
                    <a:pt x="23" y="65"/>
                  </a:moveTo>
                  <a:cubicBezTo>
                    <a:pt x="24" y="64"/>
                    <a:pt x="24" y="64"/>
                    <a:pt x="24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5" y="57"/>
                    <a:pt x="1" y="3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6"/>
                    <a:pt x="23" y="55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5" y="61"/>
                    <a:pt x="38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3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66" y="61"/>
                    <a:pt x="101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1" y="65"/>
                    <a:pt x="101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0" y="65"/>
                    <a:pt x="98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3" y="66"/>
                    <a:pt x="88" y="66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70" y="68"/>
                    <a:pt x="55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35" y="69"/>
                    <a:pt x="28" y="69"/>
                    <a:pt x="23" y="65"/>
                  </a:cubicBezTo>
                  <a:close/>
                  <a:moveTo>
                    <a:pt x="44" y="65"/>
                  </a:moveTo>
                  <a:cubicBezTo>
                    <a:pt x="54" y="65"/>
                    <a:pt x="67" y="64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67" y="64"/>
                    <a:pt x="5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4" y="65"/>
                    <a:pt x="44" y="65"/>
                  </a:cubicBezTo>
                  <a:close/>
                  <a:moveTo>
                    <a:pt x="36" y="65"/>
                  </a:moveTo>
                  <a:cubicBezTo>
                    <a:pt x="33" y="64"/>
                    <a:pt x="30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3" y="64"/>
                    <a:pt x="36" y="6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4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lose/>
                  <a:moveTo>
                    <a:pt x="88" y="62"/>
                  </a:moveTo>
                  <a:cubicBezTo>
                    <a:pt x="89" y="62"/>
                    <a:pt x="91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1" y="62"/>
                    <a:pt x="89" y="62"/>
                    <a:pt x="88" y="62"/>
                  </a:cubicBezTo>
                  <a:close/>
                  <a:moveTo>
                    <a:pt x="98" y="61"/>
                  </a:moveTo>
                  <a:cubicBezTo>
                    <a:pt x="99" y="61"/>
                    <a:pt x="99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9" y="61"/>
                    <a:pt x="98" y="61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803"/>
            <p:cNvSpPr/>
            <p:nvPr/>
          </p:nvSpPr>
          <p:spPr bwMode="auto">
            <a:xfrm>
              <a:off x="6373189" y="2657405"/>
              <a:ext cx="85513" cy="100601"/>
            </a:xfrm>
            <a:custGeom>
              <a:avLst/>
              <a:gdLst>
                <a:gd name="T0" fmla="*/ 4 w 15"/>
                <a:gd name="T1" fmla="*/ 18 h 18"/>
                <a:gd name="T2" fmla="*/ 0 w 15"/>
                <a:gd name="T3" fmla="*/ 12 h 18"/>
                <a:gd name="T4" fmla="*/ 0 w 15"/>
                <a:gd name="T5" fmla="*/ 12 h 18"/>
                <a:gd name="T6" fmla="*/ 1 w 15"/>
                <a:gd name="T7" fmla="*/ 8 h 18"/>
                <a:gd name="T8" fmla="*/ 1 w 15"/>
                <a:gd name="T9" fmla="*/ 8 h 18"/>
                <a:gd name="T10" fmla="*/ 7 w 15"/>
                <a:gd name="T11" fmla="*/ 0 h 18"/>
                <a:gd name="T12" fmla="*/ 7 w 15"/>
                <a:gd name="T13" fmla="*/ 0 h 18"/>
                <a:gd name="T14" fmla="*/ 9 w 15"/>
                <a:gd name="T15" fmla="*/ 3 h 18"/>
                <a:gd name="T16" fmla="*/ 8 w 15"/>
                <a:gd name="T17" fmla="*/ 4 h 18"/>
                <a:gd name="T18" fmla="*/ 8 w 15"/>
                <a:gd name="T19" fmla="*/ 4 h 18"/>
                <a:gd name="T20" fmla="*/ 5 w 15"/>
                <a:gd name="T21" fmla="*/ 10 h 18"/>
                <a:gd name="T22" fmla="*/ 5 w 15"/>
                <a:gd name="T23" fmla="*/ 10 h 18"/>
                <a:gd name="T24" fmla="*/ 4 w 15"/>
                <a:gd name="T25" fmla="*/ 12 h 18"/>
                <a:gd name="T26" fmla="*/ 4 w 15"/>
                <a:gd name="T27" fmla="*/ 12 h 18"/>
                <a:gd name="T28" fmla="*/ 5 w 15"/>
                <a:gd name="T29" fmla="*/ 14 h 18"/>
                <a:gd name="T30" fmla="*/ 5 w 15"/>
                <a:gd name="T31" fmla="*/ 14 h 18"/>
                <a:gd name="T32" fmla="*/ 5 w 15"/>
                <a:gd name="T33" fmla="*/ 14 h 18"/>
                <a:gd name="T34" fmla="*/ 5 w 15"/>
                <a:gd name="T35" fmla="*/ 14 h 18"/>
                <a:gd name="T36" fmla="*/ 14 w 15"/>
                <a:gd name="T37" fmla="*/ 12 h 18"/>
                <a:gd name="T38" fmla="*/ 14 w 15"/>
                <a:gd name="T39" fmla="*/ 12 h 18"/>
                <a:gd name="T40" fmla="*/ 15 w 15"/>
                <a:gd name="T41" fmla="*/ 16 h 18"/>
                <a:gd name="T42" fmla="*/ 5 w 15"/>
                <a:gd name="T43" fmla="*/ 18 h 18"/>
                <a:gd name="T44" fmla="*/ 4 w 15"/>
                <a:gd name="T4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8">
                  <a:moveTo>
                    <a:pt x="4" y="18"/>
                  </a:moveTo>
                  <a:cubicBezTo>
                    <a:pt x="4" y="18"/>
                    <a:pt x="0" y="1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804"/>
            <p:cNvSpPr>
              <a:spLocks noEditPoints="1"/>
            </p:cNvSpPr>
            <p:nvPr/>
          </p:nvSpPr>
          <p:spPr bwMode="auto">
            <a:xfrm>
              <a:off x="6363129" y="2642317"/>
              <a:ext cx="105633" cy="125753"/>
            </a:xfrm>
            <a:custGeom>
              <a:avLst/>
              <a:gdLst>
                <a:gd name="T0" fmla="*/ 6 w 19"/>
                <a:gd name="T1" fmla="*/ 23 h 23"/>
                <a:gd name="T2" fmla="*/ 5 w 19"/>
                <a:gd name="T3" fmla="*/ 23 h 23"/>
                <a:gd name="T4" fmla="*/ 6 w 19"/>
                <a:gd name="T5" fmla="*/ 21 h 23"/>
                <a:gd name="T6" fmla="*/ 7 w 19"/>
                <a:gd name="T7" fmla="*/ 21 h 23"/>
                <a:gd name="T8" fmla="*/ 6 w 19"/>
                <a:gd name="T9" fmla="*/ 21 h 23"/>
                <a:gd name="T10" fmla="*/ 5 w 19"/>
                <a:gd name="T11" fmla="*/ 23 h 23"/>
                <a:gd name="T12" fmla="*/ 5 w 19"/>
                <a:gd name="T13" fmla="*/ 23 h 23"/>
                <a:gd name="T14" fmla="*/ 5 w 19"/>
                <a:gd name="T15" fmla="*/ 23 h 23"/>
                <a:gd name="T16" fmla="*/ 5 w 19"/>
                <a:gd name="T17" fmla="*/ 22 h 23"/>
                <a:gd name="T18" fmla="*/ 5 w 19"/>
                <a:gd name="T19" fmla="*/ 22 h 23"/>
                <a:gd name="T20" fmla="*/ 3 w 19"/>
                <a:gd name="T21" fmla="*/ 21 h 23"/>
                <a:gd name="T22" fmla="*/ 3 w 19"/>
                <a:gd name="T23" fmla="*/ 21 h 23"/>
                <a:gd name="T24" fmla="*/ 0 w 19"/>
                <a:gd name="T25" fmla="*/ 15 h 23"/>
                <a:gd name="T26" fmla="*/ 0 w 19"/>
                <a:gd name="T27" fmla="*/ 15 h 23"/>
                <a:gd name="T28" fmla="*/ 2 w 19"/>
                <a:gd name="T29" fmla="*/ 9 h 23"/>
                <a:gd name="T30" fmla="*/ 2 w 19"/>
                <a:gd name="T31" fmla="*/ 9 h 23"/>
                <a:gd name="T32" fmla="*/ 7 w 19"/>
                <a:gd name="T33" fmla="*/ 2 h 23"/>
                <a:gd name="T34" fmla="*/ 7 w 19"/>
                <a:gd name="T35" fmla="*/ 2 h 23"/>
                <a:gd name="T36" fmla="*/ 9 w 19"/>
                <a:gd name="T37" fmla="*/ 0 h 23"/>
                <a:gd name="T38" fmla="*/ 13 w 19"/>
                <a:gd name="T39" fmla="*/ 5 h 23"/>
                <a:gd name="T40" fmla="*/ 13 w 19"/>
                <a:gd name="T41" fmla="*/ 6 h 23"/>
                <a:gd name="T42" fmla="*/ 13 w 19"/>
                <a:gd name="T43" fmla="*/ 7 h 23"/>
                <a:gd name="T44" fmla="*/ 13 w 19"/>
                <a:gd name="T45" fmla="*/ 7 h 23"/>
                <a:gd name="T46" fmla="*/ 13 w 19"/>
                <a:gd name="T47" fmla="*/ 7 h 23"/>
                <a:gd name="T48" fmla="*/ 13 w 19"/>
                <a:gd name="T49" fmla="*/ 7 h 23"/>
                <a:gd name="T50" fmla="*/ 13 w 19"/>
                <a:gd name="T51" fmla="*/ 7 h 23"/>
                <a:gd name="T52" fmla="*/ 13 w 19"/>
                <a:gd name="T53" fmla="*/ 7 h 23"/>
                <a:gd name="T54" fmla="*/ 13 w 19"/>
                <a:gd name="T55" fmla="*/ 7 h 23"/>
                <a:gd name="T56" fmla="*/ 13 w 19"/>
                <a:gd name="T57" fmla="*/ 8 h 23"/>
                <a:gd name="T58" fmla="*/ 13 w 19"/>
                <a:gd name="T59" fmla="*/ 8 h 23"/>
                <a:gd name="T60" fmla="*/ 12 w 19"/>
                <a:gd name="T61" fmla="*/ 8 h 23"/>
                <a:gd name="T62" fmla="*/ 12 w 19"/>
                <a:gd name="T63" fmla="*/ 8 h 23"/>
                <a:gd name="T64" fmla="*/ 8 w 19"/>
                <a:gd name="T65" fmla="*/ 14 h 23"/>
                <a:gd name="T66" fmla="*/ 8 w 19"/>
                <a:gd name="T67" fmla="*/ 14 h 23"/>
                <a:gd name="T68" fmla="*/ 8 w 19"/>
                <a:gd name="T69" fmla="*/ 15 h 23"/>
                <a:gd name="T70" fmla="*/ 8 w 19"/>
                <a:gd name="T71" fmla="*/ 15 h 23"/>
                <a:gd name="T72" fmla="*/ 15 w 19"/>
                <a:gd name="T73" fmla="*/ 13 h 23"/>
                <a:gd name="T74" fmla="*/ 16 w 19"/>
                <a:gd name="T75" fmla="*/ 13 h 23"/>
                <a:gd name="T76" fmla="*/ 17 w 19"/>
                <a:gd name="T77" fmla="*/ 13 h 23"/>
                <a:gd name="T78" fmla="*/ 19 w 19"/>
                <a:gd name="T79" fmla="*/ 20 h 23"/>
                <a:gd name="T80" fmla="*/ 7 w 19"/>
                <a:gd name="T81" fmla="*/ 23 h 23"/>
                <a:gd name="T82" fmla="*/ 6 w 19"/>
                <a:gd name="T83" fmla="*/ 23 h 23"/>
                <a:gd name="T84" fmla="*/ 7 w 19"/>
                <a:gd name="T85" fmla="*/ 19 h 23"/>
                <a:gd name="T86" fmla="*/ 14 w 19"/>
                <a:gd name="T87" fmla="*/ 17 h 23"/>
                <a:gd name="T88" fmla="*/ 14 w 19"/>
                <a:gd name="T89" fmla="*/ 17 h 23"/>
                <a:gd name="T90" fmla="*/ 7 w 19"/>
                <a:gd name="T91" fmla="*/ 19 h 23"/>
                <a:gd name="T92" fmla="*/ 7 w 19"/>
                <a:gd name="T93" fmla="*/ 19 h 23"/>
                <a:gd name="T94" fmla="*/ 6 w 19"/>
                <a:gd name="T95" fmla="*/ 19 h 23"/>
                <a:gd name="T96" fmla="*/ 5 w 19"/>
                <a:gd name="T97" fmla="*/ 18 h 23"/>
                <a:gd name="T98" fmla="*/ 5 w 19"/>
                <a:gd name="T99" fmla="*/ 18 h 23"/>
                <a:gd name="T100" fmla="*/ 5 w 19"/>
                <a:gd name="T101" fmla="*/ 17 h 23"/>
                <a:gd name="T102" fmla="*/ 5 w 19"/>
                <a:gd name="T103" fmla="*/ 17 h 23"/>
                <a:gd name="T104" fmla="*/ 6 w 19"/>
                <a:gd name="T105" fmla="*/ 19 h 23"/>
                <a:gd name="T106" fmla="*/ 4 w 19"/>
                <a:gd name="T107" fmla="*/ 15 h 23"/>
                <a:gd name="T108" fmla="*/ 4 w 19"/>
                <a:gd name="T109" fmla="*/ 13 h 23"/>
                <a:gd name="T110" fmla="*/ 4 w 19"/>
                <a:gd name="T111" fmla="*/ 13 h 23"/>
                <a:gd name="T112" fmla="*/ 4 w 19"/>
                <a:gd name="T113" fmla="*/ 15 h 23"/>
                <a:gd name="T114" fmla="*/ 6 w 19"/>
                <a:gd name="T115" fmla="*/ 10 h 23"/>
                <a:gd name="T116" fmla="*/ 7 w 19"/>
                <a:gd name="T117" fmla="*/ 8 h 23"/>
                <a:gd name="T118" fmla="*/ 7 w 19"/>
                <a:gd name="T119" fmla="*/ 8 h 23"/>
                <a:gd name="T120" fmla="*/ 6 w 19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23">
                  <a:moveTo>
                    <a:pt x="6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4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1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7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lose/>
                  <a:moveTo>
                    <a:pt x="6" y="19"/>
                  </a:moveTo>
                  <a:cubicBezTo>
                    <a:pt x="6" y="19"/>
                    <a:pt x="6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lose/>
                  <a:moveTo>
                    <a:pt x="4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lose/>
                  <a:moveTo>
                    <a:pt x="6" y="10"/>
                  </a:move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805"/>
            <p:cNvSpPr/>
            <p:nvPr/>
          </p:nvSpPr>
          <p:spPr bwMode="auto">
            <a:xfrm>
              <a:off x="6353068" y="2677526"/>
              <a:ext cx="85513" cy="85513"/>
            </a:xfrm>
            <a:custGeom>
              <a:avLst/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806"/>
            <p:cNvSpPr>
              <a:spLocks noEditPoints="1"/>
            </p:cNvSpPr>
            <p:nvPr/>
          </p:nvSpPr>
          <p:spPr bwMode="auto">
            <a:xfrm>
              <a:off x="6332948" y="2667465"/>
              <a:ext cx="125753" cy="110661"/>
            </a:xfrm>
            <a:custGeom>
              <a:avLst/>
              <a:gdLst>
                <a:gd name="T0" fmla="*/ 2 w 25"/>
                <a:gd name="T1" fmla="*/ 13 h 22"/>
                <a:gd name="T2" fmla="*/ 4 w 25"/>
                <a:gd name="T3" fmla="*/ 11 h 22"/>
                <a:gd name="T4" fmla="*/ 5 w 25"/>
                <a:gd name="T5" fmla="*/ 13 h 22"/>
                <a:gd name="T6" fmla="*/ 4 w 25"/>
                <a:gd name="T7" fmla="*/ 11 h 22"/>
                <a:gd name="T8" fmla="*/ 2 w 25"/>
                <a:gd name="T9" fmla="*/ 13 h 22"/>
                <a:gd name="T10" fmla="*/ 0 w 25"/>
                <a:gd name="T11" fmla="*/ 11 h 22"/>
                <a:gd name="T12" fmla="*/ 7 w 25"/>
                <a:gd name="T13" fmla="*/ 6 h 22"/>
                <a:gd name="T14" fmla="*/ 8 w 25"/>
                <a:gd name="T15" fmla="*/ 7 h 22"/>
                <a:gd name="T16" fmla="*/ 10 w 25"/>
                <a:gd name="T17" fmla="*/ 9 h 22"/>
                <a:gd name="T18" fmla="*/ 17 w 25"/>
                <a:gd name="T19" fmla="*/ 0 h 22"/>
                <a:gd name="T20" fmla="*/ 18 w 25"/>
                <a:gd name="T21" fmla="*/ 0 h 22"/>
                <a:gd name="T22" fmla="*/ 18 w 25"/>
                <a:gd name="T23" fmla="*/ 0 h 22"/>
                <a:gd name="T24" fmla="*/ 25 w 25"/>
                <a:gd name="T25" fmla="*/ 5 h 22"/>
                <a:gd name="T26" fmla="*/ 11 w 25"/>
                <a:gd name="T27" fmla="*/ 22 h 22"/>
                <a:gd name="T28" fmla="*/ 2 w 25"/>
                <a:gd name="T29" fmla="*/ 13 h 22"/>
                <a:gd name="T30" fmla="*/ 2 w 25"/>
                <a:gd name="T31" fmla="*/ 13 h 22"/>
                <a:gd name="T32" fmla="*/ 11 w 25"/>
                <a:gd name="T33" fmla="*/ 16 h 22"/>
                <a:gd name="T34" fmla="*/ 18 w 25"/>
                <a:gd name="T35" fmla="*/ 6 h 22"/>
                <a:gd name="T36" fmla="*/ 18 w 25"/>
                <a:gd name="T37" fmla="*/ 6 h 22"/>
                <a:gd name="T38" fmla="*/ 11 w 25"/>
                <a:gd name="T39" fmla="*/ 16 h 22"/>
                <a:gd name="T40" fmla="*/ 11 w 25"/>
                <a:gd name="T41" fmla="*/ 16 h 22"/>
                <a:gd name="T42" fmla="*/ 11 w 25"/>
                <a:gd name="T4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2">
                  <a:moveTo>
                    <a:pt x="2" y="13"/>
                  </a:moveTo>
                  <a:lnTo>
                    <a:pt x="4" y="11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5"/>
                  </a:lnTo>
                  <a:lnTo>
                    <a:pt x="11" y="22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11" y="1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807"/>
            <p:cNvSpPr>
              <a:spLocks noEditPoints="1"/>
            </p:cNvSpPr>
            <p:nvPr/>
          </p:nvSpPr>
          <p:spPr bwMode="auto">
            <a:xfrm>
              <a:off x="7142786" y="3009510"/>
              <a:ext cx="523126" cy="286715"/>
            </a:xfrm>
            <a:custGeom>
              <a:avLst/>
              <a:gdLst>
                <a:gd name="T0" fmla="*/ 70 w 95"/>
                <a:gd name="T1" fmla="*/ 50 h 52"/>
                <a:gd name="T2" fmla="*/ 71 w 95"/>
                <a:gd name="T3" fmla="*/ 46 h 52"/>
                <a:gd name="T4" fmla="*/ 74 w 95"/>
                <a:gd name="T5" fmla="*/ 47 h 52"/>
                <a:gd name="T6" fmla="*/ 74 w 95"/>
                <a:gd name="T7" fmla="*/ 47 h 52"/>
                <a:gd name="T8" fmla="*/ 82 w 95"/>
                <a:gd name="T9" fmla="*/ 48 h 52"/>
                <a:gd name="T10" fmla="*/ 82 w 95"/>
                <a:gd name="T11" fmla="*/ 48 h 52"/>
                <a:gd name="T12" fmla="*/ 90 w 95"/>
                <a:gd name="T13" fmla="*/ 47 h 52"/>
                <a:gd name="T14" fmla="*/ 90 w 95"/>
                <a:gd name="T15" fmla="*/ 47 h 52"/>
                <a:gd name="T16" fmla="*/ 91 w 95"/>
                <a:gd name="T17" fmla="*/ 40 h 52"/>
                <a:gd name="T18" fmla="*/ 91 w 95"/>
                <a:gd name="T19" fmla="*/ 40 h 52"/>
                <a:gd name="T20" fmla="*/ 79 w 95"/>
                <a:gd name="T21" fmla="*/ 8 h 52"/>
                <a:gd name="T22" fmla="*/ 79 w 95"/>
                <a:gd name="T23" fmla="*/ 8 h 52"/>
                <a:gd name="T24" fmla="*/ 43 w 95"/>
                <a:gd name="T25" fmla="*/ 4 h 52"/>
                <a:gd name="T26" fmla="*/ 43 w 95"/>
                <a:gd name="T27" fmla="*/ 4 h 52"/>
                <a:gd name="T28" fmla="*/ 0 w 95"/>
                <a:gd name="T29" fmla="*/ 6 h 52"/>
                <a:gd name="T30" fmla="*/ 0 w 95"/>
                <a:gd name="T31" fmla="*/ 6 h 52"/>
                <a:gd name="T32" fmla="*/ 0 w 95"/>
                <a:gd name="T33" fmla="*/ 2 h 52"/>
                <a:gd name="T34" fmla="*/ 43 w 95"/>
                <a:gd name="T35" fmla="*/ 0 h 52"/>
                <a:gd name="T36" fmla="*/ 43 w 95"/>
                <a:gd name="T37" fmla="*/ 0 h 52"/>
                <a:gd name="T38" fmla="*/ 81 w 95"/>
                <a:gd name="T39" fmla="*/ 4 h 52"/>
                <a:gd name="T40" fmla="*/ 81 w 95"/>
                <a:gd name="T41" fmla="*/ 4 h 52"/>
                <a:gd name="T42" fmla="*/ 95 w 95"/>
                <a:gd name="T43" fmla="*/ 40 h 52"/>
                <a:gd name="T44" fmla="*/ 95 w 95"/>
                <a:gd name="T45" fmla="*/ 40 h 52"/>
                <a:gd name="T46" fmla="*/ 91 w 95"/>
                <a:gd name="T47" fmla="*/ 50 h 52"/>
                <a:gd name="T48" fmla="*/ 91 w 95"/>
                <a:gd name="T49" fmla="*/ 50 h 52"/>
                <a:gd name="T50" fmla="*/ 82 w 95"/>
                <a:gd name="T51" fmla="*/ 52 h 52"/>
                <a:gd name="T52" fmla="*/ 82 w 95"/>
                <a:gd name="T53" fmla="*/ 52 h 52"/>
                <a:gd name="T54" fmla="*/ 70 w 95"/>
                <a:gd name="T55" fmla="*/ 50 h 52"/>
                <a:gd name="T56" fmla="*/ 0 w 95"/>
                <a:gd name="T57" fmla="*/ 6 h 52"/>
                <a:gd name="T58" fmla="*/ 0 w 95"/>
                <a:gd name="T59" fmla="*/ 6 h 52"/>
                <a:gd name="T60" fmla="*/ 0 w 95"/>
                <a:gd name="T61" fmla="*/ 6 h 52"/>
                <a:gd name="T62" fmla="*/ 0 w 95"/>
                <a:gd name="T63" fmla="*/ 6 h 52"/>
                <a:gd name="T64" fmla="*/ 0 w 95"/>
                <a:gd name="T6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52">
                  <a:moveTo>
                    <a:pt x="70" y="50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2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8"/>
                    <a:pt x="79" y="4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8"/>
                    <a:pt x="87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6"/>
                    <a:pt x="92" y="44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29"/>
                    <a:pt x="85" y="11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5"/>
                    <a:pt x="59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2" y="4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2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75" y="1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9" y="10"/>
                    <a:pt x="95" y="28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4"/>
                    <a:pt x="95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8" y="52"/>
                    <a:pt x="85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6" y="52"/>
                    <a:pt x="70" y="50"/>
                    <a:pt x="70" y="50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808"/>
            <p:cNvSpPr>
              <a:spLocks noEditPoints="1"/>
            </p:cNvSpPr>
            <p:nvPr/>
          </p:nvSpPr>
          <p:spPr bwMode="auto">
            <a:xfrm>
              <a:off x="7127698" y="2999449"/>
              <a:ext cx="548278" cy="306835"/>
            </a:xfrm>
            <a:custGeom>
              <a:avLst/>
              <a:gdLst>
                <a:gd name="T0" fmla="*/ 70 w 99"/>
                <a:gd name="T1" fmla="*/ 52 h 56"/>
                <a:gd name="T2" fmla="*/ 72 w 99"/>
                <a:gd name="T3" fmla="*/ 47 h 56"/>
                <a:gd name="T4" fmla="*/ 74 w 99"/>
                <a:gd name="T5" fmla="*/ 47 h 56"/>
                <a:gd name="T6" fmla="*/ 74 w 99"/>
                <a:gd name="T7" fmla="*/ 47 h 56"/>
                <a:gd name="T8" fmla="*/ 77 w 99"/>
                <a:gd name="T9" fmla="*/ 47 h 56"/>
                <a:gd name="T10" fmla="*/ 84 w 99"/>
                <a:gd name="T11" fmla="*/ 48 h 56"/>
                <a:gd name="T12" fmla="*/ 91 w 99"/>
                <a:gd name="T13" fmla="*/ 47 h 56"/>
                <a:gd name="T14" fmla="*/ 91 w 99"/>
                <a:gd name="T15" fmla="*/ 42 h 56"/>
                <a:gd name="T16" fmla="*/ 91 w 99"/>
                <a:gd name="T17" fmla="*/ 42 h 56"/>
                <a:gd name="T18" fmla="*/ 80 w 99"/>
                <a:gd name="T19" fmla="*/ 11 h 56"/>
                <a:gd name="T20" fmla="*/ 68 w 99"/>
                <a:gd name="T21" fmla="*/ 9 h 56"/>
                <a:gd name="T22" fmla="*/ 45 w 99"/>
                <a:gd name="T23" fmla="*/ 8 h 56"/>
                <a:gd name="T24" fmla="*/ 3 w 99"/>
                <a:gd name="T25" fmla="*/ 10 h 56"/>
                <a:gd name="T26" fmla="*/ 2 w 99"/>
                <a:gd name="T27" fmla="*/ 2 h 56"/>
                <a:gd name="T28" fmla="*/ 3 w 99"/>
                <a:gd name="T29" fmla="*/ 2 h 56"/>
                <a:gd name="T30" fmla="*/ 6 w 99"/>
                <a:gd name="T31" fmla="*/ 1 h 56"/>
                <a:gd name="T32" fmla="*/ 45 w 99"/>
                <a:gd name="T33" fmla="*/ 0 h 56"/>
                <a:gd name="T34" fmla="*/ 84 w 99"/>
                <a:gd name="T35" fmla="*/ 5 h 56"/>
                <a:gd name="T36" fmla="*/ 94 w 99"/>
                <a:gd name="T37" fmla="*/ 54 h 56"/>
                <a:gd name="T38" fmla="*/ 84 w 99"/>
                <a:gd name="T39" fmla="*/ 56 h 56"/>
                <a:gd name="T40" fmla="*/ 72 w 99"/>
                <a:gd name="T41" fmla="*/ 52 h 56"/>
                <a:gd name="T42" fmla="*/ 71 w 99"/>
                <a:gd name="T43" fmla="*/ 54 h 56"/>
                <a:gd name="T44" fmla="*/ 84 w 99"/>
                <a:gd name="T45" fmla="*/ 52 h 56"/>
                <a:gd name="T46" fmla="*/ 84 w 99"/>
                <a:gd name="T47" fmla="*/ 52 h 56"/>
                <a:gd name="T48" fmla="*/ 92 w 99"/>
                <a:gd name="T49" fmla="*/ 50 h 56"/>
                <a:gd name="T50" fmla="*/ 92 w 99"/>
                <a:gd name="T51" fmla="*/ 50 h 56"/>
                <a:gd name="T52" fmla="*/ 76 w 99"/>
                <a:gd name="T53" fmla="*/ 51 h 56"/>
                <a:gd name="T54" fmla="*/ 74 w 99"/>
                <a:gd name="T55" fmla="*/ 51 h 56"/>
                <a:gd name="T56" fmla="*/ 73 w 99"/>
                <a:gd name="T57" fmla="*/ 50 h 56"/>
                <a:gd name="T58" fmla="*/ 73 w 99"/>
                <a:gd name="T59" fmla="*/ 50 h 56"/>
                <a:gd name="T60" fmla="*/ 72 w 99"/>
                <a:gd name="T61" fmla="*/ 50 h 56"/>
                <a:gd name="T62" fmla="*/ 73 w 99"/>
                <a:gd name="T63" fmla="*/ 50 h 56"/>
                <a:gd name="T64" fmla="*/ 93 w 99"/>
                <a:gd name="T65" fmla="*/ 50 h 56"/>
                <a:gd name="T66" fmla="*/ 92 w 99"/>
                <a:gd name="T67" fmla="*/ 50 h 56"/>
                <a:gd name="T68" fmla="*/ 71 w 99"/>
                <a:gd name="T69" fmla="*/ 49 h 56"/>
                <a:gd name="T70" fmla="*/ 95 w 99"/>
                <a:gd name="T71" fmla="*/ 47 h 56"/>
                <a:gd name="T72" fmla="*/ 95 w 99"/>
                <a:gd name="T73" fmla="*/ 45 h 56"/>
                <a:gd name="T74" fmla="*/ 95 w 99"/>
                <a:gd name="T75" fmla="*/ 40 h 56"/>
                <a:gd name="T76" fmla="*/ 82 w 99"/>
                <a:gd name="T77" fmla="*/ 8 h 56"/>
                <a:gd name="T78" fmla="*/ 2 w 99"/>
                <a:gd name="T79" fmla="*/ 10 h 56"/>
                <a:gd name="T80" fmla="*/ 68 w 99"/>
                <a:gd name="T81" fmla="*/ 5 h 56"/>
                <a:gd name="T82" fmla="*/ 62 w 99"/>
                <a:gd name="T83" fmla="*/ 5 h 56"/>
                <a:gd name="T84" fmla="*/ 4 w 99"/>
                <a:gd name="T85" fmla="*/ 5 h 56"/>
                <a:gd name="T86" fmla="*/ 4 w 99"/>
                <a:gd name="T87" fmla="*/ 5 h 56"/>
                <a:gd name="T88" fmla="*/ 8 w 99"/>
                <a:gd name="T89" fmla="*/ 5 h 56"/>
                <a:gd name="T90" fmla="*/ 8 w 99"/>
                <a:gd name="T91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56">
                  <a:moveTo>
                    <a:pt x="71" y="54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6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9" y="48"/>
                    <a:pt x="81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48"/>
                    <a:pt x="89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4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2" y="32"/>
                    <a:pt x="85" y="14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4" y="10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2" y="9"/>
                    <a:pt x="54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4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12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4" y="1"/>
                    <a:pt x="3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7" y="1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94" y="11"/>
                    <a:pt x="99" y="29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6"/>
                    <a:pt x="99" y="51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1" y="56"/>
                    <a:pt x="87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78" y="56"/>
                    <a:pt x="72" y="55"/>
                    <a:pt x="71" y="54"/>
                  </a:cubicBezTo>
                  <a:close/>
                  <a:moveTo>
                    <a:pt x="71" y="54"/>
                  </a:move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4"/>
                    <a:pt x="71" y="54"/>
                    <a:pt x="71" y="54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7" y="52"/>
                    <a:pt x="90" y="52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0" y="52"/>
                    <a:pt x="87" y="52"/>
                    <a:pt x="84" y="52"/>
                  </a:cubicBezTo>
                  <a:close/>
                  <a:moveTo>
                    <a:pt x="80" y="52"/>
                  </a:moveTo>
                  <a:cubicBezTo>
                    <a:pt x="78" y="52"/>
                    <a:pt x="77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1"/>
                    <a:pt x="75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6" y="51"/>
                    <a:pt x="78" y="52"/>
                    <a:pt x="80" y="52"/>
                  </a:cubicBezTo>
                  <a:close/>
                  <a:moveTo>
                    <a:pt x="73" y="50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lose/>
                  <a:moveTo>
                    <a:pt x="92" y="50"/>
                  </a:moveTo>
                  <a:cubicBezTo>
                    <a:pt x="92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lose/>
                  <a:moveTo>
                    <a:pt x="71" y="50"/>
                  </a:moveTo>
                  <a:cubicBezTo>
                    <a:pt x="71" y="50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50"/>
                  </a:cubicBezTo>
                  <a:close/>
                  <a:moveTo>
                    <a:pt x="95" y="47"/>
                  </a:moveTo>
                  <a:cubicBezTo>
                    <a:pt x="94" y="48"/>
                    <a:pt x="94" y="48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8"/>
                    <a:pt x="95" y="47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6"/>
                    <a:pt x="95" y="47"/>
                    <a:pt x="95" y="47"/>
                  </a:cubicBezTo>
                  <a:close/>
                  <a:moveTo>
                    <a:pt x="95" y="40"/>
                  </a:moveTo>
                  <a:cubicBezTo>
                    <a:pt x="95" y="29"/>
                    <a:pt x="89" y="12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9" y="12"/>
                    <a:pt x="95" y="29"/>
                    <a:pt x="95" y="40"/>
                  </a:cubicBezTo>
                  <a:close/>
                  <a:moveTo>
                    <a:pt x="2" y="1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68" y="5"/>
                  </a:moveTo>
                  <a:cubicBezTo>
                    <a:pt x="71" y="5"/>
                    <a:pt x="73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1" y="5"/>
                    <a:pt x="67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5" y="5"/>
                    <a:pt x="67" y="5"/>
                    <a:pt x="68" y="5"/>
                  </a:cubicBezTo>
                  <a:close/>
                  <a:moveTo>
                    <a:pt x="4" y="5"/>
                  </a:moveTo>
                  <a:cubicBezTo>
                    <a:pt x="5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809"/>
            <p:cNvSpPr/>
            <p:nvPr/>
          </p:nvSpPr>
          <p:spPr bwMode="auto">
            <a:xfrm>
              <a:off x="7540163" y="3276104"/>
              <a:ext cx="80481" cy="45272"/>
            </a:xfrm>
            <a:custGeom>
              <a:avLst/>
              <a:gdLst>
                <a:gd name="T0" fmla="*/ 0 w 16"/>
                <a:gd name="T1" fmla="*/ 4 h 9"/>
                <a:gd name="T2" fmla="*/ 15 w 16"/>
                <a:gd name="T3" fmla="*/ 0 h 9"/>
                <a:gd name="T4" fmla="*/ 16 w 16"/>
                <a:gd name="T5" fmla="*/ 4 h 9"/>
                <a:gd name="T6" fmla="*/ 1 w 16"/>
                <a:gd name="T7" fmla="*/ 9 h 9"/>
                <a:gd name="T8" fmla="*/ 0 w 16"/>
                <a:gd name="T9" fmla="*/ 4 h 9"/>
                <a:gd name="T10" fmla="*/ 0 w 16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0" y="4"/>
                  </a:moveTo>
                  <a:lnTo>
                    <a:pt x="15" y="0"/>
                  </a:lnTo>
                  <a:lnTo>
                    <a:pt x="16" y="4"/>
                  </a:lnTo>
                  <a:lnTo>
                    <a:pt x="1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810"/>
            <p:cNvSpPr>
              <a:spLocks noEditPoints="1"/>
            </p:cNvSpPr>
            <p:nvPr/>
          </p:nvSpPr>
          <p:spPr bwMode="auto">
            <a:xfrm>
              <a:off x="7520043" y="3266044"/>
              <a:ext cx="115693" cy="65392"/>
            </a:xfrm>
            <a:custGeom>
              <a:avLst/>
              <a:gdLst>
                <a:gd name="T0" fmla="*/ 3 w 23"/>
                <a:gd name="T1" fmla="*/ 11 h 13"/>
                <a:gd name="T2" fmla="*/ 1 w 23"/>
                <a:gd name="T3" fmla="*/ 6 h 13"/>
                <a:gd name="T4" fmla="*/ 4 w 23"/>
                <a:gd name="T5" fmla="*/ 6 h 13"/>
                <a:gd name="T6" fmla="*/ 4 w 23"/>
                <a:gd name="T7" fmla="*/ 8 h 13"/>
                <a:gd name="T8" fmla="*/ 4 w 23"/>
                <a:gd name="T9" fmla="*/ 6 h 13"/>
                <a:gd name="T10" fmla="*/ 1 w 23"/>
                <a:gd name="T11" fmla="*/ 6 h 13"/>
                <a:gd name="T12" fmla="*/ 0 w 23"/>
                <a:gd name="T13" fmla="*/ 4 h 13"/>
                <a:gd name="T14" fmla="*/ 21 w 23"/>
                <a:gd name="T15" fmla="*/ 0 h 13"/>
                <a:gd name="T16" fmla="*/ 23 w 23"/>
                <a:gd name="T17" fmla="*/ 7 h 13"/>
                <a:gd name="T18" fmla="*/ 3 w 23"/>
                <a:gd name="T19" fmla="*/ 13 h 13"/>
                <a:gd name="T20" fmla="*/ 3 w 23"/>
                <a:gd name="T21" fmla="*/ 11 h 13"/>
                <a:gd name="T22" fmla="*/ 3 w 23"/>
                <a:gd name="T23" fmla="*/ 11 h 13"/>
                <a:gd name="T24" fmla="*/ 7 w 23"/>
                <a:gd name="T25" fmla="*/ 7 h 13"/>
                <a:gd name="T26" fmla="*/ 18 w 23"/>
                <a:gd name="T27" fmla="*/ 4 h 13"/>
                <a:gd name="T28" fmla="*/ 18 w 23"/>
                <a:gd name="T29" fmla="*/ 4 h 13"/>
                <a:gd name="T30" fmla="*/ 7 w 23"/>
                <a:gd name="T31" fmla="*/ 7 h 13"/>
                <a:gd name="T32" fmla="*/ 7 w 23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3">
                  <a:moveTo>
                    <a:pt x="3" y="11"/>
                  </a:moveTo>
                  <a:lnTo>
                    <a:pt x="1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7" y="7"/>
                  </a:moveTo>
                  <a:lnTo>
                    <a:pt x="18" y="4"/>
                  </a:lnTo>
                  <a:lnTo>
                    <a:pt x="18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811"/>
            <p:cNvSpPr/>
            <p:nvPr/>
          </p:nvSpPr>
          <p:spPr bwMode="auto">
            <a:xfrm>
              <a:off x="7595492" y="3271073"/>
              <a:ext cx="40240" cy="45272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8 w 8"/>
                <a:gd name="T5" fmla="*/ 4 h 9"/>
                <a:gd name="T6" fmla="*/ 2 w 8"/>
                <a:gd name="T7" fmla="*/ 9 h 9"/>
                <a:gd name="T8" fmla="*/ 0 w 8"/>
                <a:gd name="T9" fmla="*/ 5 h 9"/>
                <a:gd name="T10" fmla="*/ 0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812"/>
            <p:cNvSpPr/>
            <p:nvPr/>
          </p:nvSpPr>
          <p:spPr bwMode="auto">
            <a:xfrm>
              <a:off x="7575372" y="3261013"/>
              <a:ext cx="80481" cy="70421"/>
            </a:xfrm>
            <a:custGeom>
              <a:avLst/>
              <a:gdLst>
                <a:gd name="T0" fmla="*/ 1 w 16"/>
                <a:gd name="T1" fmla="*/ 8 h 14"/>
                <a:gd name="T2" fmla="*/ 4 w 16"/>
                <a:gd name="T3" fmla="*/ 7 h 14"/>
                <a:gd name="T4" fmla="*/ 5 w 16"/>
                <a:gd name="T5" fmla="*/ 9 h 14"/>
                <a:gd name="T6" fmla="*/ 4 w 16"/>
                <a:gd name="T7" fmla="*/ 7 h 14"/>
                <a:gd name="T8" fmla="*/ 1 w 16"/>
                <a:gd name="T9" fmla="*/ 8 h 14"/>
                <a:gd name="T10" fmla="*/ 0 w 16"/>
                <a:gd name="T11" fmla="*/ 7 h 14"/>
                <a:gd name="T12" fmla="*/ 10 w 16"/>
                <a:gd name="T13" fmla="*/ 0 h 14"/>
                <a:gd name="T14" fmla="*/ 16 w 16"/>
                <a:gd name="T15" fmla="*/ 6 h 14"/>
                <a:gd name="T16" fmla="*/ 6 w 16"/>
                <a:gd name="T17" fmla="*/ 14 h 14"/>
                <a:gd name="T18" fmla="*/ 1 w 16"/>
                <a:gd name="T19" fmla="*/ 8 h 14"/>
                <a:gd name="T20" fmla="*/ 1 w 16"/>
                <a:gd name="T2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" y="8"/>
                  </a:moveTo>
                  <a:lnTo>
                    <a:pt x="4" y="7"/>
                  </a:lnTo>
                  <a:lnTo>
                    <a:pt x="5" y="9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6" y="14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813"/>
            <p:cNvSpPr/>
            <p:nvPr/>
          </p:nvSpPr>
          <p:spPr bwMode="auto">
            <a:xfrm>
              <a:off x="6403369" y="3557788"/>
              <a:ext cx="513066" cy="442645"/>
            </a:xfrm>
            <a:custGeom>
              <a:avLst/>
              <a:gdLst>
                <a:gd name="T0" fmla="*/ 0 w 93"/>
                <a:gd name="T1" fmla="*/ 76 h 80"/>
                <a:gd name="T2" fmla="*/ 23 w 93"/>
                <a:gd name="T3" fmla="*/ 76 h 80"/>
                <a:gd name="T4" fmla="*/ 28 w 93"/>
                <a:gd name="T5" fmla="*/ 45 h 80"/>
                <a:gd name="T6" fmla="*/ 28 w 93"/>
                <a:gd name="T7" fmla="*/ 45 h 80"/>
                <a:gd name="T8" fmla="*/ 38 w 93"/>
                <a:gd name="T9" fmla="*/ 3 h 80"/>
                <a:gd name="T10" fmla="*/ 38 w 93"/>
                <a:gd name="T11" fmla="*/ 3 h 80"/>
                <a:gd name="T12" fmla="*/ 50 w 93"/>
                <a:gd name="T13" fmla="*/ 0 h 80"/>
                <a:gd name="T14" fmla="*/ 50 w 93"/>
                <a:gd name="T15" fmla="*/ 0 h 80"/>
                <a:gd name="T16" fmla="*/ 93 w 93"/>
                <a:gd name="T17" fmla="*/ 9 h 80"/>
                <a:gd name="T18" fmla="*/ 93 w 93"/>
                <a:gd name="T19" fmla="*/ 9 h 80"/>
                <a:gd name="T20" fmla="*/ 93 w 93"/>
                <a:gd name="T21" fmla="*/ 9 h 80"/>
                <a:gd name="T22" fmla="*/ 92 w 93"/>
                <a:gd name="T23" fmla="*/ 13 h 80"/>
                <a:gd name="T24" fmla="*/ 76 w 93"/>
                <a:gd name="T25" fmla="*/ 8 h 80"/>
                <a:gd name="T26" fmla="*/ 76 w 93"/>
                <a:gd name="T27" fmla="*/ 8 h 80"/>
                <a:gd name="T28" fmla="*/ 50 w 93"/>
                <a:gd name="T29" fmla="*/ 4 h 80"/>
                <a:gd name="T30" fmla="*/ 50 w 93"/>
                <a:gd name="T31" fmla="*/ 4 h 80"/>
                <a:gd name="T32" fmla="*/ 41 w 93"/>
                <a:gd name="T33" fmla="*/ 6 h 80"/>
                <a:gd name="T34" fmla="*/ 41 w 93"/>
                <a:gd name="T35" fmla="*/ 6 h 80"/>
                <a:gd name="T36" fmla="*/ 32 w 93"/>
                <a:gd name="T37" fmla="*/ 45 h 80"/>
                <a:gd name="T38" fmla="*/ 32 w 93"/>
                <a:gd name="T39" fmla="*/ 45 h 80"/>
                <a:gd name="T40" fmla="*/ 27 w 93"/>
                <a:gd name="T41" fmla="*/ 78 h 80"/>
                <a:gd name="T42" fmla="*/ 27 w 93"/>
                <a:gd name="T43" fmla="*/ 78 h 80"/>
                <a:gd name="T44" fmla="*/ 27 w 93"/>
                <a:gd name="T45" fmla="*/ 80 h 80"/>
                <a:gd name="T46" fmla="*/ 0 w 93"/>
                <a:gd name="T47" fmla="*/ 80 h 80"/>
                <a:gd name="T48" fmla="*/ 0 w 93"/>
                <a:gd name="T4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0">
                  <a:moveTo>
                    <a:pt x="0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4" y="72"/>
                    <a:pt x="26" y="58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1" y="27"/>
                    <a:pt x="34" y="9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0"/>
                    <a:pt x="45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6" y="0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85" y="10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6"/>
                    <a:pt x="57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4"/>
                    <a:pt x="42" y="5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9"/>
                    <a:pt x="35" y="28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9" y="62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814"/>
            <p:cNvSpPr>
              <a:spLocks noEditPoints="1"/>
            </p:cNvSpPr>
            <p:nvPr/>
          </p:nvSpPr>
          <p:spPr bwMode="auto">
            <a:xfrm>
              <a:off x="6388277" y="3547728"/>
              <a:ext cx="538218" cy="462766"/>
            </a:xfrm>
            <a:custGeom>
              <a:avLst/>
              <a:gdLst>
                <a:gd name="T0" fmla="*/ 0 w 97"/>
                <a:gd name="T1" fmla="*/ 78 h 84"/>
                <a:gd name="T2" fmla="*/ 24 w 97"/>
                <a:gd name="T3" fmla="*/ 76 h 84"/>
                <a:gd name="T4" fmla="*/ 28 w 97"/>
                <a:gd name="T5" fmla="*/ 46 h 84"/>
                <a:gd name="T6" fmla="*/ 38 w 97"/>
                <a:gd name="T7" fmla="*/ 4 h 84"/>
                <a:gd name="T8" fmla="*/ 52 w 97"/>
                <a:gd name="T9" fmla="*/ 0 h 84"/>
                <a:gd name="T10" fmla="*/ 96 w 97"/>
                <a:gd name="T11" fmla="*/ 9 h 84"/>
                <a:gd name="T12" fmla="*/ 97 w 97"/>
                <a:gd name="T13" fmla="*/ 11 h 84"/>
                <a:gd name="T14" fmla="*/ 95 w 97"/>
                <a:gd name="T15" fmla="*/ 17 h 84"/>
                <a:gd name="T16" fmla="*/ 93 w 97"/>
                <a:gd name="T17" fmla="*/ 17 h 84"/>
                <a:gd name="T18" fmla="*/ 93 w 97"/>
                <a:gd name="T19" fmla="*/ 16 h 84"/>
                <a:gd name="T20" fmla="*/ 93 w 97"/>
                <a:gd name="T21" fmla="*/ 16 h 84"/>
                <a:gd name="T22" fmla="*/ 93 w 97"/>
                <a:gd name="T23" fmla="*/ 16 h 84"/>
                <a:gd name="T24" fmla="*/ 92 w 97"/>
                <a:gd name="T25" fmla="*/ 16 h 84"/>
                <a:gd name="T26" fmla="*/ 89 w 97"/>
                <a:gd name="T27" fmla="*/ 15 h 84"/>
                <a:gd name="T28" fmla="*/ 78 w 97"/>
                <a:gd name="T29" fmla="*/ 12 h 84"/>
                <a:gd name="T30" fmla="*/ 52 w 97"/>
                <a:gd name="T31" fmla="*/ 8 h 84"/>
                <a:gd name="T32" fmla="*/ 51 w 97"/>
                <a:gd name="T33" fmla="*/ 8 h 84"/>
                <a:gd name="T34" fmla="*/ 51 w 97"/>
                <a:gd name="T35" fmla="*/ 8 h 84"/>
                <a:gd name="T36" fmla="*/ 45 w 97"/>
                <a:gd name="T37" fmla="*/ 9 h 84"/>
                <a:gd name="T38" fmla="*/ 45 w 97"/>
                <a:gd name="T39" fmla="*/ 9 h 84"/>
                <a:gd name="T40" fmla="*/ 41 w 97"/>
                <a:gd name="T41" fmla="*/ 23 h 84"/>
                <a:gd name="T42" fmla="*/ 36 w 97"/>
                <a:gd name="T43" fmla="*/ 48 h 84"/>
                <a:gd name="T44" fmla="*/ 31 w 97"/>
                <a:gd name="T45" fmla="*/ 81 h 84"/>
                <a:gd name="T46" fmla="*/ 0 w 97"/>
                <a:gd name="T47" fmla="*/ 84 h 84"/>
                <a:gd name="T48" fmla="*/ 27 w 97"/>
                <a:gd name="T49" fmla="*/ 79 h 84"/>
                <a:gd name="T50" fmla="*/ 27 w 97"/>
                <a:gd name="T51" fmla="*/ 80 h 84"/>
                <a:gd name="T52" fmla="*/ 27 w 97"/>
                <a:gd name="T53" fmla="*/ 80 h 84"/>
                <a:gd name="T54" fmla="*/ 27 w 97"/>
                <a:gd name="T55" fmla="*/ 79 h 84"/>
                <a:gd name="T56" fmla="*/ 27 w 97"/>
                <a:gd name="T57" fmla="*/ 77 h 84"/>
                <a:gd name="T58" fmla="*/ 28 w 97"/>
                <a:gd name="T59" fmla="*/ 70 h 84"/>
                <a:gd name="T60" fmla="*/ 30 w 97"/>
                <a:gd name="T61" fmla="*/ 61 h 84"/>
                <a:gd name="T62" fmla="*/ 36 w 97"/>
                <a:gd name="T63" fmla="*/ 26 h 84"/>
                <a:gd name="T64" fmla="*/ 37 w 97"/>
                <a:gd name="T65" fmla="*/ 22 h 84"/>
                <a:gd name="T66" fmla="*/ 39 w 97"/>
                <a:gd name="T67" fmla="*/ 13 h 84"/>
                <a:gd name="T68" fmla="*/ 79 w 97"/>
                <a:gd name="T69" fmla="*/ 8 h 84"/>
                <a:gd name="T70" fmla="*/ 93 w 97"/>
                <a:gd name="T71" fmla="*/ 12 h 84"/>
                <a:gd name="T72" fmla="*/ 90 w 97"/>
                <a:gd name="T73" fmla="*/ 11 h 84"/>
                <a:gd name="T74" fmla="*/ 79 w 97"/>
                <a:gd name="T75" fmla="*/ 8 h 84"/>
                <a:gd name="T76" fmla="*/ 66 w 97"/>
                <a:gd name="T77" fmla="*/ 5 h 84"/>
                <a:gd name="T78" fmla="*/ 79 w 97"/>
                <a:gd name="T79" fmla="*/ 8 h 84"/>
                <a:gd name="T80" fmla="*/ 41 w 97"/>
                <a:gd name="T81" fmla="*/ 7 h 84"/>
                <a:gd name="T82" fmla="*/ 42 w 97"/>
                <a:gd name="T83" fmla="*/ 7 h 84"/>
                <a:gd name="T84" fmla="*/ 42 w 97"/>
                <a:gd name="T85" fmla="*/ 7 h 84"/>
                <a:gd name="T86" fmla="*/ 44 w 97"/>
                <a:gd name="T87" fmla="*/ 5 h 84"/>
                <a:gd name="T88" fmla="*/ 47 w 97"/>
                <a:gd name="T89" fmla="*/ 4 h 84"/>
                <a:gd name="T90" fmla="*/ 51 w 97"/>
                <a:gd name="T91" fmla="*/ 4 h 84"/>
                <a:gd name="T92" fmla="*/ 52 w 97"/>
                <a:gd name="T93" fmla="*/ 4 h 84"/>
                <a:gd name="T94" fmla="*/ 55 w 97"/>
                <a:gd name="T95" fmla="*/ 4 h 84"/>
                <a:gd name="T96" fmla="*/ 52 w 97"/>
                <a:gd name="T97" fmla="*/ 4 h 84"/>
                <a:gd name="T98" fmla="*/ 51 w 97"/>
                <a:gd name="T99" fmla="*/ 4 h 84"/>
                <a:gd name="T100" fmla="*/ 52 w 97"/>
                <a:gd name="T101" fmla="*/ 4 h 84"/>
                <a:gd name="T102" fmla="*/ 51 w 97"/>
                <a:gd name="T10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84">
                  <a:moveTo>
                    <a:pt x="0" y="8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1"/>
                    <a:pt x="26" y="59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31" y="29"/>
                    <a:pt x="34" y="11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7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0"/>
                    <a:pt x="93" y="8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3" y="17"/>
                    <a:pt x="94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1" y="16"/>
                    <a:pt x="90" y="16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6" y="14"/>
                    <a:pt x="82" y="13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69" y="10"/>
                    <a:pt x="59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8" y="7"/>
                    <a:pt x="45" y="8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10"/>
                    <a:pt x="42" y="16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30"/>
                    <a:pt x="37" y="3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65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lose/>
                  <a:moveTo>
                    <a:pt x="27" y="79"/>
                  </a:move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8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28" y="73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67"/>
                    <a:pt x="29" y="64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69"/>
                    <a:pt x="28" y="76"/>
                    <a:pt x="27" y="79"/>
                  </a:cubicBezTo>
                  <a:close/>
                  <a:moveTo>
                    <a:pt x="36" y="26"/>
                  </a:moveTo>
                  <a:cubicBezTo>
                    <a:pt x="36" y="25"/>
                    <a:pt x="36" y="23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19"/>
                    <a:pt x="38" y="16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7"/>
                    <a:pt x="37" y="21"/>
                    <a:pt x="36" y="26"/>
                  </a:cubicBezTo>
                  <a:close/>
                  <a:moveTo>
                    <a:pt x="79" y="8"/>
                  </a:moveTo>
                  <a:cubicBezTo>
                    <a:pt x="85" y="10"/>
                    <a:pt x="90" y="11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2"/>
                    <a:pt x="91" y="12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7" y="10"/>
                    <a:pt x="83" y="9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7"/>
                    <a:pt x="70" y="6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70" y="6"/>
                    <a:pt x="75" y="7"/>
                    <a:pt x="79" y="8"/>
                  </a:cubicBezTo>
                  <a:close/>
                  <a:moveTo>
                    <a:pt x="42" y="7"/>
                  </a:moveTo>
                  <a:cubicBezTo>
                    <a:pt x="42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3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6"/>
                    <a:pt x="42" y="7"/>
                  </a:cubicBezTo>
                  <a:close/>
                  <a:moveTo>
                    <a:pt x="47" y="4"/>
                  </a:moveTo>
                  <a:cubicBezTo>
                    <a:pt x="48" y="4"/>
                    <a:pt x="49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8" y="4"/>
                    <a:pt x="47" y="4"/>
                  </a:cubicBezTo>
                  <a:close/>
                  <a:moveTo>
                    <a:pt x="52" y="4"/>
                  </a:moveTo>
                  <a:cubicBezTo>
                    <a:pt x="53" y="4"/>
                    <a:pt x="54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lose/>
                  <a:moveTo>
                    <a:pt x="51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815"/>
            <p:cNvSpPr/>
            <p:nvPr/>
          </p:nvSpPr>
          <p:spPr bwMode="auto">
            <a:xfrm>
              <a:off x="6951644" y="3658389"/>
              <a:ext cx="281683" cy="860142"/>
            </a:xfrm>
            <a:custGeom>
              <a:avLst/>
              <a:gdLst>
                <a:gd name="T0" fmla="*/ 2 w 51"/>
                <a:gd name="T1" fmla="*/ 154 h 156"/>
                <a:gd name="T2" fmla="*/ 0 w 51"/>
                <a:gd name="T3" fmla="*/ 152 h 156"/>
                <a:gd name="T4" fmla="*/ 0 w 51"/>
                <a:gd name="T5" fmla="*/ 152 h 156"/>
                <a:gd name="T6" fmla="*/ 7 w 51"/>
                <a:gd name="T7" fmla="*/ 137 h 156"/>
                <a:gd name="T8" fmla="*/ 7 w 51"/>
                <a:gd name="T9" fmla="*/ 137 h 156"/>
                <a:gd name="T10" fmla="*/ 21 w 51"/>
                <a:gd name="T11" fmla="*/ 115 h 156"/>
                <a:gd name="T12" fmla="*/ 21 w 51"/>
                <a:gd name="T13" fmla="*/ 115 h 156"/>
                <a:gd name="T14" fmla="*/ 46 w 51"/>
                <a:gd name="T15" fmla="*/ 79 h 156"/>
                <a:gd name="T16" fmla="*/ 46 w 51"/>
                <a:gd name="T17" fmla="*/ 79 h 156"/>
                <a:gd name="T18" fmla="*/ 47 w 51"/>
                <a:gd name="T19" fmla="*/ 76 h 156"/>
                <a:gd name="T20" fmla="*/ 47 w 51"/>
                <a:gd name="T21" fmla="*/ 76 h 156"/>
                <a:gd name="T22" fmla="*/ 32 w 51"/>
                <a:gd name="T23" fmla="*/ 33 h 156"/>
                <a:gd name="T24" fmla="*/ 32 w 51"/>
                <a:gd name="T25" fmla="*/ 33 h 156"/>
                <a:gd name="T26" fmla="*/ 17 w 51"/>
                <a:gd name="T27" fmla="*/ 2 h 156"/>
                <a:gd name="T28" fmla="*/ 17 w 51"/>
                <a:gd name="T29" fmla="*/ 2 h 156"/>
                <a:gd name="T30" fmla="*/ 20 w 51"/>
                <a:gd name="T31" fmla="*/ 0 h 156"/>
                <a:gd name="T32" fmla="*/ 51 w 51"/>
                <a:gd name="T33" fmla="*/ 76 h 156"/>
                <a:gd name="T34" fmla="*/ 51 w 51"/>
                <a:gd name="T35" fmla="*/ 76 h 156"/>
                <a:gd name="T36" fmla="*/ 50 w 51"/>
                <a:gd name="T37" fmla="*/ 81 h 156"/>
                <a:gd name="T38" fmla="*/ 50 w 51"/>
                <a:gd name="T39" fmla="*/ 81 h 156"/>
                <a:gd name="T40" fmla="*/ 10 w 51"/>
                <a:gd name="T41" fmla="*/ 139 h 156"/>
                <a:gd name="T42" fmla="*/ 10 w 51"/>
                <a:gd name="T43" fmla="*/ 139 h 156"/>
                <a:gd name="T44" fmla="*/ 4 w 51"/>
                <a:gd name="T45" fmla="*/ 151 h 156"/>
                <a:gd name="T46" fmla="*/ 4 w 51"/>
                <a:gd name="T47" fmla="*/ 151 h 156"/>
                <a:gd name="T48" fmla="*/ 20 w 51"/>
                <a:gd name="T49" fmla="*/ 152 h 156"/>
                <a:gd name="T50" fmla="*/ 20 w 51"/>
                <a:gd name="T51" fmla="*/ 152 h 156"/>
                <a:gd name="T52" fmla="*/ 31 w 51"/>
                <a:gd name="T53" fmla="*/ 152 h 156"/>
                <a:gd name="T54" fmla="*/ 31 w 51"/>
                <a:gd name="T55" fmla="*/ 152 h 156"/>
                <a:gd name="T56" fmla="*/ 31 w 51"/>
                <a:gd name="T57" fmla="*/ 156 h 156"/>
                <a:gd name="T58" fmla="*/ 20 w 51"/>
                <a:gd name="T59" fmla="*/ 156 h 156"/>
                <a:gd name="T60" fmla="*/ 20 w 51"/>
                <a:gd name="T61" fmla="*/ 156 h 156"/>
                <a:gd name="T62" fmla="*/ 2 w 51"/>
                <a:gd name="T63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56">
                  <a:moveTo>
                    <a:pt x="2" y="154"/>
                  </a:moveTo>
                  <a:cubicBezTo>
                    <a:pt x="1" y="154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48"/>
                    <a:pt x="3" y="144"/>
                    <a:pt x="7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31"/>
                    <a:pt x="16" y="123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32" y="100"/>
                    <a:pt x="44" y="84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7" y="79"/>
                    <a:pt x="47" y="78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69"/>
                    <a:pt x="39" y="5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4" y="17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51" y="58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8"/>
                    <a:pt x="51" y="80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5" y="89"/>
                    <a:pt x="22" y="120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7" y="145"/>
                    <a:pt x="5" y="149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7" y="152"/>
                    <a:pt x="14" y="152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26" y="156"/>
                    <a:pt x="20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4" y="156"/>
                    <a:pt x="6" y="156"/>
                    <a:pt x="2" y="15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816"/>
            <p:cNvSpPr>
              <a:spLocks noEditPoints="1"/>
            </p:cNvSpPr>
            <p:nvPr/>
          </p:nvSpPr>
          <p:spPr bwMode="auto">
            <a:xfrm>
              <a:off x="6941584" y="3638269"/>
              <a:ext cx="301804" cy="890322"/>
            </a:xfrm>
            <a:custGeom>
              <a:avLst/>
              <a:gdLst>
                <a:gd name="T0" fmla="*/ 4 w 55"/>
                <a:gd name="T1" fmla="*/ 157 h 161"/>
                <a:gd name="T2" fmla="*/ 0 w 55"/>
                <a:gd name="T3" fmla="*/ 155 h 161"/>
                <a:gd name="T4" fmla="*/ 0 w 55"/>
                <a:gd name="T5" fmla="*/ 154 h 161"/>
                <a:gd name="T6" fmla="*/ 7 w 55"/>
                <a:gd name="T7" fmla="*/ 139 h 161"/>
                <a:gd name="T8" fmla="*/ 22 w 55"/>
                <a:gd name="T9" fmla="*/ 117 h 161"/>
                <a:gd name="T10" fmla="*/ 47 w 55"/>
                <a:gd name="T11" fmla="*/ 81 h 161"/>
                <a:gd name="T12" fmla="*/ 47 w 55"/>
                <a:gd name="T13" fmla="*/ 79 h 161"/>
                <a:gd name="T14" fmla="*/ 47 w 55"/>
                <a:gd name="T15" fmla="*/ 79 h 161"/>
                <a:gd name="T16" fmla="*/ 47 w 55"/>
                <a:gd name="T17" fmla="*/ 79 h 161"/>
                <a:gd name="T18" fmla="*/ 47 w 55"/>
                <a:gd name="T19" fmla="*/ 79 h 161"/>
                <a:gd name="T20" fmla="*/ 32 w 55"/>
                <a:gd name="T21" fmla="*/ 37 h 161"/>
                <a:gd name="T22" fmla="*/ 17 w 55"/>
                <a:gd name="T23" fmla="*/ 6 h 161"/>
                <a:gd name="T24" fmla="*/ 17 w 55"/>
                <a:gd name="T25" fmla="*/ 6 h 161"/>
                <a:gd name="T26" fmla="*/ 24 w 55"/>
                <a:gd name="T27" fmla="*/ 0 h 161"/>
                <a:gd name="T28" fmla="*/ 25 w 55"/>
                <a:gd name="T29" fmla="*/ 3 h 161"/>
                <a:gd name="T30" fmla="*/ 26 w 55"/>
                <a:gd name="T31" fmla="*/ 5 h 161"/>
                <a:gd name="T32" fmla="*/ 29 w 55"/>
                <a:gd name="T33" fmla="*/ 12 h 161"/>
                <a:gd name="T34" fmla="*/ 39 w 55"/>
                <a:gd name="T35" fmla="*/ 34 h 161"/>
                <a:gd name="T36" fmla="*/ 55 w 55"/>
                <a:gd name="T37" fmla="*/ 79 h 161"/>
                <a:gd name="T38" fmla="*/ 54 w 55"/>
                <a:gd name="T39" fmla="*/ 85 h 161"/>
                <a:gd name="T40" fmla="*/ 14 w 55"/>
                <a:gd name="T41" fmla="*/ 143 h 161"/>
                <a:gd name="T42" fmla="*/ 9 w 55"/>
                <a:gd name="T43" fmla="*/ 152 h 161"/>
                <a:gd name="T44" fmla="*/ 21 w 55"/>
                <a:gd name="T45" fmla="*/ 153 h 161"/>
                <a:gd name="T46" fmla="*/ 22 w 55"/>
                <a:gd name="T47" fmla="*/ 153 h 161"/>
                <a:gd name="T48" fmla="*/ 33 w 55"/>
                <a:gd name="T49" fmla="*/ 153 h 161"/>
                <a:gd name="T50" fmla="*/ 35 w 55"/>
                <a:gd name="T51" fmla="*/ 153 h 161"/>
                <a:gd name="T52" fmla="*/ 33 w 55"/>
                <a:gd name="T53" fmla="*/ 161 h 161"/>
                <a:gd name="T54" fmla="*/ 22 w 55"/>
                <a:gd name="T55" fmla="*/ 161 h 161"/>
                <a:gd name="T56" fmla="*/ 22 w 55"/>
                <a:gd name="T57" fmla="*/ 157 h 161"/>
                <a:gd name="T58" fmla="*/ 31 w 55"/>
                <a:gd name="T59" fmla="*/ 157 h 161"/>
                <a:gd name="T60" fmla="*/ 22 w 55"/>
                <a:gd name="T61" fmla="*/ 157 h 161"/>
                <a:gd name="T62" fmla="*/ 22 w 55"/>
                <a:gd name="T63" fmla="*/ 157 h 161"/>
                <a:gd name="T64" fmla="*/ 7 w 55"/>
                <a:gd name="T65" fmla="*/ 156 h 161"/>
                <a:gd name="T66" fmla="*/ 17 w 55"/>
                <a:gd name="T67" fmla="*/ 157 h 161"/>
                <a:gd name="T68" fmla="*/ 7 w 55"/>
                <a:gd name="T69" fmla="*/ 148 h 161"/>
                <a:gd name="T70" fmla="*/ 5 w 55"/>
                <a:gd name="T71" fmla="*/ 152 h 161"/>
                <a:gd name="T72" fmla="*/ 11 w 55"/>
                <a:gd name="T73" fmla="*/ 141 h 161"/>
                <a:gd name="T74" fmla="*/ 11 w 55"/>
                <a:gd name="T75" fmla="*/ 141 h 161"/>
                <a:gd name="T76" fmla="*/ 18 w 55"/>
                <a:gd name="T77" fmla="*/ 130 h 161"/>
                <a:gd name="T78" fmla="*/ 11 w 55"/>
                <a:gd name="T79" fmla="*/ 141 h 161"/>
                <a:gd name="T80" fmla="*/ 18 w 55"/>
                <a:gd name="T81" fmla="*/ 129 h 161"/>
                <a:gd name="T82" fmla="*/ 18 w 55"/>
                <a:gd name="T83" fmla="*/ 130 h 161"/>
                <a:gd name="T84" fmla="*/ 21 w 55"/>
                <a:gd name="T85" fmla="*/ 125 h 161"/>
                <a:gd name="T86" fmla="*/ 21 w 55"/>
                <a:gd name="T87" fmla="*/ 125 h 161"/>
                <a:gd name="T88" fmla="*/ 25 w 55"/>
                <a:gd name="T89" fmla="*/ 119 h 161"/>
                <a:gd name="T90" fmla="*/ 21 w 55"/>
                <a:gd name="T91" fmla="*/ 125 h 161"/>
                <a:gd name="T92" fmla="*/ 50 w 55"/>
                <a:gd name="T93" fmla="*/ 83 h 161"/>
                <a:gd name="T94" fmla="*/ 51 w 55"/>
                <a:gd name="T95" fmla="*/ 80 h 161"/>
                <a:gd name="T96" fmla="*/ 51 w 55"/>
                <a:gd name="T97" fmla="*/ 80 h 161"/>
                <a:gd name="T98" fmla="*/ 36 w 55"/>
                <a:gd name="T99" fmla="*/ 35 h 161"/>
                <a:gd name="T100" fmla="*/ 51 w 55"/>
                <a:gd name="T101" fmla="*/ 79 h 161"/>
                <a:gd name="T102" fmla="*/ 51 w 55"/>
                <a:gd name="T103" fmla="*/ 79 h 161"/>
                <a:gd name="T104" fmla="*/ 34 w 55"/>
                <a:gd name="T105" fmla="*/ 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161">
                  <a:moveTo>
                    <a:pt x="3" y="159"/>
                  </a:moveTo>
                  <a:cubicBezTo>
                    <a:pt x="4" y="157"/>
                    <a:pt x="4" y="157"/>
                    <a:pt x="4" y="157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1" y="158"/>
                    <a:pt x="0" y="156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" y="150"/>
                    <a:pt x="3" y="146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11" y="133"/>
                    <a:pt x="16" y="125"/>
                    <a:pt x="22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32" y="102"/>
                    <a:pt x="44" y="85"/>
                    <a:pt x="47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6" y="81"/>
                    <a:pt x="47" y="80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2"/>
                    <a:pt x="39" y="53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5" y="21"/>
                    <a:pt x="18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"/>
                    <a:pt x="28" y="9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2" y="17"/>
                    <a:pt x="36" y="25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7" y="50"/>
                    <a:pt x="55" y="6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1"/>
                    <a:pt x="54" y="83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3"/>
                    <a:pt x="25" y="125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2" y="147"/>
                    <a:pt x="10" y="150"/>
                    <a:pt x="9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2" y="153"/>
                    <a:pt x="17" y="153"/>
                    <a:pt x="21" y="153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8" y="153"/>
                    <a:pt x="32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1"/>
                    <a:pt x="28" y="161"/>
                    <a:pt x="22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15" y="161"/>
                    <a:pt x="8" y="161"/>
                    <a:pt x="3" y="159"/>
                  </a:cubicBezTo>
                  <a:close/>
                  <a:moveTo>
                    <a:pt x="22" y="157"/>
                  </a:moveTo>
                  <a:cubicBezTo>
                    <a:pt x="26" y="157"/>
                    <a:pt x="29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9" y="157"/>
                    <a:pt x="26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lose/>
                  <a:moveTo>
                    <a:pt x="17" y="157"/>
                  </a:moveTo>
                  <a:cubicBezTo>
                    <a:pt x="14" y="157"/>
                    <a:pt x="10" y="157"/>
                    <a:pt x="7" y="156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10" y="157"/>
                    <a:pt x="14" y="157"/>
                    <a:pt x="17" y="157"/>
                  </a:cubicBezTo>
                  <a:close/>
                  <a:moveTo>
                    <a:pt x="5" y="152"/>
                  </a:moveTo>
                  <a:cubicBezTo>
                    <a:pt x="5" y="151"/>
                    <a:pt x="6" y="150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50"/>
                    <a:pt x="5" y="151"/>
                    <a:pt x="5" y="152"/>
                  </a:cubicBezTo>
                  <a:close/>
                  <a:moveTo>
                    <a:pt x="11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3" y="138"/>
                    <a:pt x="15" y="134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4"/>
                    <a:pt x="13" y="138"/>
                    <a:pt x="11" y="141"/>
                  </a:cubicBezTo>
                  <a:close/>
                  <a:moveTo>
                    <a:pt x="18" y="130"/>
                  </a:moveTo>
                  <a:cubicBezTo>
                    <a:pt x="18" y="130"/>
                    <a:pt x="18" y="130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30"/>
                    <a:pt x="18" y="130"/>
                    <a:pt x="18" y="130"/>
                  </a:cubicBezTo>
                  <a:close/>
                  <a:moveTo>
                    <a:pt x="21" y="125"/>
                  </a:move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lose/>
                  <a:moveTo>
                    <a:pt x="50" y="83"/>
                  </a:moveTo>
                  <a:cubicBezTo>
                    <a:pt x="47" y="88"/>
                    <a:pt x="36" y="104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4" y="121"/>
                    <a:pt x="23" y="123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33" y="108"/>
                    <a:pt x="47" y="89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2"/>
                    <a:pt x="51" y="81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1"/>
                    <a:pt x="50" y="82"/>
                    <a:pt x="50" y="83"/>
                  </a:cubicBezTo>
                  <a:close/>
                  <a:moveTo>
                    <a:pt x="36" y="35"/>
                  </a:moveTo>
                  <a:cubicBezTo>
                    <a:pt x="43" y="52"/>
                    <a:pt x="51" y="70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0"/>
                    <a:pt x="42" y="4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5" y="34"/>
                    <a:pt x="36" y="3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7" name="任意多边形 136"/>
          <p:cNvSpPr/>
          <p:nvPr/>
        </p:nvSpPr>
        <p:spPr>
          <a:xfrm flipV="1">
            <a:off x="2694058" y="2327436"/>
            <a:ext cx="2599034" cy="2116373"/>
          </a:xfrm>
          <a:custGeom>
            <a:avLst/>
            <a:gdLst>
              <a:gd name="connsiteX0" fmla="*/ 2060762 w 2515350"/>
              <a:gd name="connsiteY0" fmla="*/ 1643 h 1737373"/>
              <a:gd name="connsiteX1" fmla="*/ 2233970 w 2515350"/>
              <a:gd name="connsiteY1" fmla="*/ 309433 h 1737373"/>
              <a:gd name="connsiteX2" fmla="*/ 2238614 w 2515350"/>
              <a:gd name="connsiteY2" fmla="*/ 321423 h 1737373"/>
              <a:gd name="connsiteX3" fmla="*/ 2292242 w 2515350"/>
              <a:gd name="connsiteY3" fmla="*/ 325838 h 1737373"/>
              <a:gd name="connsiteX4" fmla="*/ 2440464 w 2515350"/>
              <a:gd name="connsiteY4" fmla="*/ 360082 h 1737373"/>
              <a:gd name="connsiteX5" fmla="*/ 2469654 w 2515350"/>
              <a:gd name="connsiteY5" fmla="*/ 1107553 h 1737373"/>
              <a:gd name="connsiteX6" fmla="*/ 2389716 w 2515350"/>
              <a:gd name="connsiteY6" fmla="*/ 1694190 h 1737373"/>
              <a:gd name="connsiteX7" fmla="*/ 798489 w 2515350"/>
              <a:gd name="connsiteY7" fmla="*/ 1710685 h 1737373"/>
              <a:gd name="connsiteX8" fmla="*/ 68722 w 2515350"/>
              <a:gd name="connsiteY8" fmla="*/ 1617895 h 1737373"/>
              <a:gd name="connsiteX9" fmla="*/ 24936 w 2515350"/>
              <a:gd name="connsiteY9" fmla="*/ 911664 h 1737373"/>
              <a:gd name="connsiteX10" fmla="*/ 17639 w 2515350"/>
              <a:gd name="connsiteY10" fmla="*/ 514731 h 1737373"/>
              <a:gd name="connsiteX11" fmla="*/ 211619 w 2515350"/>
              <a:gd name="connsiteY11" fmla="*/ 308532 h 1737373"/>
              <a:gd name="connsiteX12" fmla="*/ 1068502 w 2515350"/>
              <a:gd name="connsiteY12" fmla="*/ 323997 h 1737373"/>
              <a:gd name="connsiteX13" fmla="*/ 1627897 w 2515350"/>
              <a:gd name="connsiteY13" fmla="*/ 316717 h 1737373"/>
              <a:gd name="connsiteX14" fmla="*/ 1736026 w 2515350"/>
              <a:gd name="connsiteY14" fmla="*/ 314973 h 1737373"/>
              <a:gd name="connsiteX15" fmla="*/ 1741448 w 2515350"/>
              <a:gd name="connsiteY15" fmla="*/ 291928 h 1737373"/>
              <a:gd name="connsiteX16" fmla="*/ 2060762 w 2515350"/>
              <a:gd name="connsiteY16" fmla="*/ 1643 h 17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5350" h="1737373">
                <a:moveTo>
                  <a:pt x="2060762" y="1643"/>
                </a:moveTo>
                <a:cubicBezTo>
                  <a:pt x="2100072" y="95381"/>
                  <a:pt x="2188518" y="212742"/>
                  <a:pt x="2233970" y="309433"/>
                </a:cubicBezTo>
                <a:lnTo>
                  <a:pt x="2238614" y="321423"/>
                </a:lnTo>
                <a:lnTo>
                  <a:pt x="2292242" y="325838"/>
                </a:lnTo>
                <a:cubicBezTo>
                  <a:pt x="2361440" y="333146"/>
                  <a:pt x="2413479" y="344101"/>
                  <a:pt x="2440464" y="360082"/>
                </a:cubicBezTo>
                <a:cubicBezTo>
                  <a:pt x="2584384" y="445315"/>
                  <a:pt x="2478112" y="885202"/>
                  <a:pt x="2469654" y="1107553"/>
                </a:cubicBezTo>
                <a:cubicBezTo>
                  <a:pt x="2461196" y="1329904"/>
                  <a:pt x="2570494" y="1616348"/>
                  <a:pt x="2389716" y="1694190"/>
                </a:cubicBezTo>
                <a:cubicBezTo>
                  <a:pt x="2208938" y="1772033"/>
                  <a:pt x="1185321" y="1723401"/>
                  <a:pt x="798489" y="1710685"/>
                </a:cubicBezTo>
                <a:cubicBezTo>
                  <a:pt x="411657" y="1697969"/>
                  <a:pt x="197648" y="1751066"/>
                  <a:pt x="68722" y="1617895"/>
                </a:cubicBezTo>
                <a:cubicBezTo>
                  <a:pt x="-60204" y="1484725"/>
                  <a:pt x="33450" y="1095525"/>
                  <a:pt x="24936" y="911664"/>
                </a:cubicBezTo>
                <a:cubicBezTo>
                  <a:pt x="16422" y="727803"/>
                  <a:pt x="-13475" y="615253"/>
                  <a:pt x="17639" y="514731"/>
                </a:cubicBezTo>
                <a:cubicBezTo>
                  <a:pt x="48752" y="414209"/>
                  <a:pt x="76612" y="314546"/>
                  <a:pt x="211619" y="308532"/>
                </a:cubicBezTo>
                <a:cubicBezTo>
                  <a:pt x="346625" y="302518"/>
                  <a:pt x="697029" y="315406"/>
                  <a:pt x="1068502" y="323997"/>
                </a:cubicBezTo>
                <a:cubicBezTo>
                  <a:pt x="1207805" y="327219"/>
                  <a:pt x="1415324" y="321113"/>
                  <a:pt x="1627897" y="316717"/>
                </a:cubicBezTo>
                <a:lnTo>
                  <a:pt x="1736026" y="314973"/>
                </a:lnTo>
                <a:lnTo>
                  <a:pt x="1741448" y="291928"/>
                </a:lnTo>
                <a:cubicBezTo>
                  <a:pt x="1863609" y="137109"/>
                  <a:pt x="1985771" y="-17710"/>
                  <a:pt x="2060762" y="1643"/>
                </a:cubicBezTo>
                <a:close/>
              </a:path>
            </a:pathLst>
          </a:custGeom>
          <a:noFill/>
          <a:ln w="3175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任意多边形 137"/>
          <p:cNvSpPr/>
          <p:nvPr/>
        </p:nvSpPr>
        <p:spPr>
          <a:xfrm flipH="1" flipV="1">
            <a:off x="6621624" y="2306891"/>
            <a:ext cx="2649562" cy="2107042"/>
          </a:xfrm>
          <a:custGeom>
            <a:avLst/>
            <a:gdLst>
              <a:gd name="connsiteX0" fmla="*/ 2060762 w 2515350"/>
              <a:gd name="connsiteY0" fmla="*/ 1643 h 1737373"/>
              <a:gd name="connsiteX1" fmla="*/ 2233970 w 2515350"/>
              <a:gd name="connsiteY1" fmla="*/ 309433 h 1737373"/>
              <a:gd name="connsiteX2" fmla="*/ 2238614 w 2515350"/>
              <a:gd name="connsiteY2" fmla="*/ 321423 h 1737373"/>
              <a:gd name="connsiteX3" fmla="*/ 2292242 w 2515350"/>
              <a:gd name="connsiteY3" fmla="*/ 325838 h 1737373"/>
              <a:gd name="connsiteX4" fmla="*/ 2440464 w 2515350"/>
              <a:gd name="connsiteY4" fmla="*/ 360082 h 1737373"/>
              <a:gd name="connsiteX5" fmla="*/ 2469654 w 2515350"/>
              <a:gd name="connsiteY5" fmla="*/ 1107553 h 1737373"/>
              <a:gd name="connsiteX6" fmla="*/ 2389716 w 2515350"/>
              <a:gd name="connsiteY6" fmla="*/ 1694190 h 1737373"/>
              <a:gd name="connsiteX7" fmla="*/ 798489 w 2515350"/>
              <a:gd name="connsiteY7" fmla="*/ 1710685 h 1737373"/>
              <a:gd name="connsiteX8" fmla="*/ 68722 w 2515350"/>
              <a:gd name="connsiteY8" fmla="*/ 1617895 h 1737373"/>
              <a:gd name="connsiteX9" fmla="*/ 24936 w 2515350"/>
              <a:gd name="connsiteY9" fmla="*/ 911664 h 1737373"/>
              <a:gd name="connsiteX10" fmla="*/ 17639 w 2515350"/>
              <a:gd name="connsiteY10" fmla="*/ 514731 h 1737373"/>
              <a:gd name="connsiteX11" fmla="*/ 211619 w 2515350"/>
              <a:gd name="connsiteY11" fmla="*/ 308532 h 1737373"/>
              <a:gd name="connsiteX12" fmla="*/ 1068502 w 2515350"/>
              <a:gd name="connsiteY12" fmla="*/ 323997 h 1737373"/>
              <a:gd name="connsiteX13" fmla="*/ 1627897 w 2515350"/>
              <a:gd name="connsiteY13" fmla="*/ 316717 h 1737373"/>
              <a:gd name="connsiteX14" fmla="*/ 1736026 w 2515350"/>
              <a:gd name="connsiteY14" fmla="*/ 314973 h 1737373"/>
              <a:gd name="connsiteX15" fmla="*/ 1741448 w 2515350"/>
              <a:gd name="connsiteY15" fmla="*/ 291928 h 1737373"/>
              <a:gd name="connsiteX16" fmla="*/ 2060762 w 2515350"/>
              <a:gd name="connsiteY16" fmla="*/ 1643 h 1737373"/>
              <a:gd name="connsiteX0-1" fmla="*/ 2152678 w 2607266"/>
              <a:gd name="connsiteY0-2" fmla="*/ 1643 h 1737373"/>
              <a:gd name="connsiteX1-3" fmla="*/ 2325886 w 2607266"/>
              <a:gd name="connsiteY1-4" fmla="*/ 309433 h 1737373"/>
              <a:gd name="connsiteX2-5" fmla="*/ 2330530 w 2607266"/>
              <a:gd name="connsiteY2-6" fmla="*/ 321423 h 1737373"/>
              <a:gd name="connsiteX3-7" fmla="*/ 2384158 w 2607266"/>
              <a:gd name="connsiteY3-8" fmla="*/ 325838 h 1737373"/>
              <a:gd name="connsiteX4-9" fmla="*/ 2532380 w 2607266"/>
              <a:gd name="connsiteY4-10" fmla="*/ 360082 h 1737373"/>
              <a:gd name="connsiteX5-11" fmla="*/ 2561570 w 2607266"/>
              <a:gd name="connsiteY5-12" fmla="*/ 1107553 h 1737373"/>
              <a:gd name="connsiteX6-13" fmla="*/ 2481632 w 2607266"/>
              <a:gd name="connsiteY6-14" fmla="*/ 1694190 h 1737373"/>
              <a:gd name="connsiteX7-15" fmla="*/ 890405 w 2607266"/>
              <a:gd name="connsiteY7-16" fmla="*/ 1710685 h 1737373"/>
              <a:gd name="connsiteX8-17" fmla="*/ 160638 w 2607266"/>
              <a:gd name="connsiteY8-18" fmla="*/ 1617895 h 1737373"/>
              <a:gd name="connsiteX9-19" fmla="*/ 738 w 2607266"/>
              <a:gd name="connsiteY9-20" fmla="*/ 911664 h 1737373"/>
              <a:gd name="connsiteX10-21" fmla="*/ 109555 w 2607266"/>
              <a:gd name="connsiteY10-22" fmla="*/ 514731 h 1737373"/>
              <a:gd name="connsiteX11-23" fmla="*/ 303535 w 2607266"/>
              <a:gd name="connsiteY11-24" fmla="*/ 308532 h 1737373"/>
              <a:gd name="connsiteX12-25" fmla="*/ 1160418 w 2607266"/>
              <a:gd name="connsiteY12-26" fmla="*/ 323997 h 1737373"/>
              <a:gd name="connsiteX13-27" fmla="*/ 1719813 w 2607266"/>
              <a:gd name="connsiteY13-28" fmla="*/ 316717 h 1737373"/>
              <a:gd name="connsiteX14-29" fmla="*/ 1827942 w 2607266"/>
              <a:gd name="connsiteY14-30" fmla="*/ 314973 h 1737373"/>
              <a:gd name="connsiteX15-31" fmla="*/ 1833364 w 2607266"/>
              <a:gd name="connsiteY15-32" fmla="*/ 291928 h 1737373"/>
              <a:gd name="connsiteX16-33" fmla="*/ 2152678 w 2607266"/>
              <a:gd name="connsiteY16-34" fmla="*/ 1643 h 1737373"/>
              <a:gd name="connsiteX0-35" fmla="*/ 2152678 w 2672226"/>
              <a:gd name="connsiteY0-36" fmla="*/ 1643 h 1748130"/>
              <a:gd name="connsiteX1-37" fmla="*/ 2325886 w 2672226"/>
              <a:gd name="connsiteY1-38" fmla="*/ 309433 h 1748130"/>
              <a:gd name="connsiteX2-39" fmla="*/ 2330530 w 2672226"/>
              <a:gd name="connsiteY2-40" fmla="*/ 321423 h 1748130"/>
              <a:gd name="connsiteX3-41" fmla="*/ 2384158 w 2672226"/>
              <a:gd name="connsiteY3-42" fmla="*/ 325838 h 1748130"/>
              <a:gd name="connsiteX4-43" fmla="*/ 2532380 w 2672226"/>
              <a:gd name="connsiteY4-44" fmla="*/ 360082 h 1748130"/>
              <a:gd name="connsiteX5-45" fmla="*/ 2648655 w 2672226"/>
              <a:gd name="connsiteY5-46" fmla="*/ 1093039 h 1748130"/>
              <a:gd name="connsiteX6-47" fmla="*/ 2481632 w 2672226"/>
              <a:gd name="connsiteY6-48" fmla="*/ 1694190 h 1748130"/>
              <a:gd name="connsiteX7-49" fmla="*/ 890405 w 2672226"/>
              <a:gd name="connsiteY7-50" fmla="*/ 1710685 h 1748130"/>
              <a:gd name="connsiteX8-51" fmla="*/ 160638 w 2672226"/>
              <a:gd name="connsiteY8-52" fmla="*/ 1617895 h 1748130"/>
              <a:gd name="connsiteX9-53" fmla="*/ 738 w 2672226"/>
              <a:gd name="connsiteY9-54" fmla="*/ 911664 h 1748130"/>
              <a:gd name="connsiteX10-55" fmla="*/ 109555 w 2672226"/>
              <a:gd name="connsiteY10-56" fmla="*/ 514731 h 1748130"/>
              <a:gd name="connsiteX11-57" fmla="*/ 303535 w 2672226"/>
              <a:gd name="connsiteY11-58" fmla="*/ 308532 h 1748130"/>
              <a:gd name="connsiteX12-59" fmla="*/ 1160418 w 2672226"/>
              <a:gd name="connsiteY12-60" fmla="*/ 323997 h 1748130"/>
              <a:gd name="connsiteX13-61" fmla="*/ 1719813 w 2672226"/>
              <a:gd name="connsiteY13-62" fmla="*/ 316717 h 1748130"/>
              <a:gd name="connsiteX14-63" fmla="*/ 1827942 w 2672226"/>
              <a:gd name="connsiteY14-64" fmla="*/ 314973 h 1748130"/>
              <a:gd name="connsiteX15-65" fmla="*/ 1833364 w 2672226"/>
              <a:gd name="connsiteY15-66" fmla="*/ 291928 h 1748130"/>
              <a:gd name="connsiteX16-67" fmla="*/ 2152678 w 2672226"/>
              <a:gd name="connsiteY16-68" fmla="*/ 1643 h 1748130"/>
              <a:gd name="connsiteX0-69" fmla="*/ 2152678 w 2672226"/>
              <a:gd name="connsiteY0-70" fmla="*/ 1643 h 1748130"/>
              <a:gd name="connsiteX1-71" fmla="*/ 2325886 w 2672226"/>
              <a:gd name="connsiteY1-72" fmla="*/ 309433 h 1748130"/>
              <a:gd name="connsiteX2-73" fmla="*/ 2330530 w 2672226"/>
              <a:gd name="connsiteY2-74" fmla="*/ 321423 h 1748130"/>
              <a:gd name="connsiteX3-75" fmla="*/ 2384158 w 2672226"/>
              <a:gd name="connsiteY3-76" fmla="*/ 325838 h 1748130"/>
              <a:gd name="connsiteX4-77" fmla="*/ 2532380 w 2672226"/>
              <a:gd name="connsiteY4-78" fmla="*/ 360082 h 1748130"/>
              <a:gd name="connsiteX5-79" fmla="*/ 2648655 w 2672226"/>
              <a:gd name="connsiteY5-80" fmla="*/ 1093039 h 1748130"/>
              <a:gd name="connsiteX6-81" fmla="*/ 2481632 w 2672226"/>
              <a:gd name="connsiteY6-82" fmla="*/ 1694190 h 1748130"/>
              <a:gd name="connsiteX7-83" fmla="*/ 890405 w 2672226"/>
              <a:gd name="connsiteY7-84" fmla="*/ 1710685 h 1748130"/>
              <a:gd name="connsiteX8-85" fmla="*/ 160638 w 2672226"/>
              <a:gd name="connsiteY8-86" fmla="*/ 1617895 h 1748130"/>
              <a:gd name="connsiteX9-87" fmla="*/ 738 w 2672226"/>
              <a:gd name="connsiteY9-88" fmla="*/ 911664 h 1748130"/>
              <a:gd name="connsiteX10-89" fmla="*/ 109555 w 2672226"/>
              <a:gd name="connsiteY10-90" fmla="*/ 514731 h 1748130"/>
              <a:gd name="connsiteX11-91" fmla="*/ 303535 w 2672226"/>
              <a:gd name="connsiteY11-92" fmla="*/ 308532 h 1748130"/>
              <a:gd name="connsiteX12-93" fmla="*/ 1160418 w 2672226"/>
              <a:gd name="connsiteY12-94" fmla="*/ 323997 h 1748130"/>
              <a:gd name="connsiteX13-95" fmla="*/ 1719813 w 2672226"/>
              <a:gd name="connsiteY13-96" fmla="*/ 316717 h 1748130"/>
              <a:gd name="connsiteX14-97" fmla="*/ 1827942 w 2672226"/>
              <a:gd name="connsiteY14-98" fmla="*/ 314973 h 1748130"/>
              <a:gd name="connsiteX15-99" fmla="*/ 1833364 w 2672226"/>
              <a:gd name="connsiteY15-100" fmla="*/ 291928 h 1748130"/>
              <a:gd name="connsiteX16-101" fmla="*/ 2152678 w 2672226"/>
              <a:gd name="connsiteY16-102" fmla="*/ 1643 h 1748130"/>
              <a:gd name="connsiteX0-103" fmla="*/ 2152678 w 2649271"/>
              <a:gd name="connsiteY0-104" fmla="*/ 1643 h 1729713"/>
              <a:gd name="connsiteX1-105" fmla="*/ 2325886 w 2649271"/>
              <a:gd name="connsiteY1-106" fmla="*/ 309433 h 1729713"/>
              <a:gd name="connsiteX2-107" fmla="*/ 2330530 w 2649271"/>
              <a:gd name="connsiteY2-108" fmla="*/ 321423 h 1729713"/>
              <a:gd name="connsiteX3-109" fmla="*/ 2384158 w 2649271"/>
              <a:gd name="connsiteY3-110" fmla="*/ 325838 h 1729713"/>
              <a:gd name="connsiteX4-111" fmla="*/ 2532380 w 2649271"/>
              <a:gd name="connsiteY4-112" fmla="*/ 360082 h 1729713"/>
              <a:gd name="connsiteX5-113" fmla="*/ 2648655 w 2649271"/>
              <a:gd name="connsiteY5-114" fmla="*/ 1093039 h 1729713"/>
              <a:gd name="connsiteX6-115" fmla="*/ 2481632 w 2649271"/>
              <a:gd name="connsiteY6-116" fmla="*/ 1694190 h 1729713"/>
              <a:gd name="connsiteX7-117" fmla="*/ 890405 w 2649271"/>
              <a:gd name="connsiteY7-118" fmla="*/ 1710685 h 1729713"/>
              <a:gd name="connsiteX8-119" fmla="*/ 160638 w 2649271"/>
              <a:gd name="connsiteY8-120" fmla="*/ 1617895 h 1729713"/>
              <a:gd name="connsiteX9-121" fmla="*/ 738 w 2649271"/>
              <a:gd name="connsiteY9-122" fmla="*/ 911664 h 1729713"/>
              <a:gd name="connsiteX10-123" fmla="*/ 109555 w 2649271"/>
              <a:gd name="connsiteY10-124" fmla="*/ 514731 h 1729713"/>
              <a:gd name="connsiteX11-125" fmla="*/ 303535 w 2649271"/>
              <a:gd name="connsiteY11-126" fmla="*/ 308532 h 1729713"/>
              <a:gd name="connsiteX12-127" fmla="*/ 1160418 w 2649271"/>
              <a:gd name="connsiteY12-128" fmla="*/ 323997 h 1729713"/>
              <a:gd name="connsiteX13-129" fmla="*/ 1719813 w 2649271"/>
              <a:gd name="connsiteY13-130" fmla="*/ 316717 h 1729713"/>
              <a:gd name="connsiteX14-131" fmla="*/ 1827942 w 2649271"/>
              <a:gd name="connsiteY14-132" fmla="*/ 314973 h 1729713"/>
              <a:gd name="connsiteX15-133" fmla="*/ 1833364 w 2649271"/>
              <a:gd name="connsiteY15-134" fmla="*/ 291928 h 1729713"/>
              <a:gd name="connsiteX16-135" fmla="*/ 2152678 w 2649271"/>
              <a:gd name="connsiteY16-136" fmla="*/ 1643 h 1729713"/>
              <a:gd name="connsiteX0-137" fmla="*/ 2152678 w 2649271"/>
              <a:gd name="connsiteY0-138" fmla="*/ 1643 h 1729713"/>
              <a:gd name="connsiteX1-139" fmla="*/ 2325886 w 2649271"/>
              <a:gd name="connsiteY1-140" fmla="*/ 309433 h 1729713"/>
              <a:gd name="connsiteX2-141" fmla="*/ 2330530 w 2649271"/>
              <a:gd name="connsiteY2-142" fmla="*/ 321423 h 1729713"/>
              <a:gd name="connsiteX3-143" fmla="*/ 2532380 w 2649271"/>
              <a:gd name="connsiteY3-144" fmla="*/ 360082 h 1729713"/>
              <a:gd name="connsiteX4-145" fmla="*/ 2648655 w 2649271"/>
              <a:gd name="connsiteY4-146" fmla="*/ 1093039 h 1729713"/>
              <a:gd name="connsiteX5-147" fmla="*/ 2481632 w 2649271"/>
              <a:gd name="connsiteY5-148" fmla="*/ 1694190 h 1729713"/>
              <a:gd name="connsiteX6-149" fmla="*/ 890405 w 2649271"/>
              <a:gd name="connsiteY6-150" fmla="*/ 1710685 h 1729713"/>
              <a:gd name="connsiteX7-151" fmla="*/ 160638 w 2649271"/>
              <a:gd name="connsiteY7-152" fmla="*/ 1617895 h 1729713"/>
              <a:gd name="connsiteX8-153" fmla="*/ 738 w 2649271"/>
              <a:gd name="connsiteY8-154" fmla="*/ 911664 h 1729713"/>
              <a:gd name="connsiteX9-155" fmla="*/ 109555 w 2649271"/>
              <a:gd name="connsiteY9-156" fmla="*/ 514731 h 1729713"/>
              <a:gd name="connsiteX10-157" fmla="*/ 303535 w 2649271"/>
              <a:gd name="connsiteY10-158" fmla="*/ 308532 h 1729713"/>
              <a:gd name="connsiteX11-159" fmla="*/ 1160418 w 2649271"/>
              <a:gd name="connsiteY11-160" fmla="*/ 323997 h 1729713"/>
              <a:gd name="connsiteX12-161" fmla="*/ 1719813 w 2649271"/>
              <a:gd name="connsiteY12-162" fmla="*/ 316717 h 1729713"/>
              <a:gd name="connsiteX13-163" fmla="*/ 1827942 w 2649271"/>
              <a:gd name="connsiteY13-164" fmla="*/ 314973 h 1729713"/>
              <a:gd name="connsiteX14-165" fmla="*/ 1833364 w 2649271"/>
              <a:gd name="connsiteY14-166" fmla="*/ 291928 h 1729713"/>
              <a:gd name="connsiteX15-167" fmla="*/ 2152678 w 2649271"/>
              <a:gd name="connsiteY15-168" fmla="*/ 1643 h 1729713"/>
              <a:gd name="connsiteX0-169" fmla="*/ 2152678 w 2649271"/>
              <a:gd name="connsiteY0-170" fmla="*/ 1643 h 1729713"/>
              <a:gd name="connsiteX1-171" fmla="*/ 2325886 w 2649271"/>
              <a:gd name="connsiteY1-172" fmla="*/ 309433 h 1729713"/>
              <a:gd name="connsiteX2-173" fmla="*/ 2532380 w 2649271"/>
              <a:gd name="connsiteY2-174" fmla="*/ 360082 h 1729713"/>
              <a:gd name="connsiteX3-175" fmla="*/ 2648655 w 2649271"/>
              <a:gd name="connsiteY3-176" fmla="*/ 1093039 h 1729713"/>
              <a:gd name="connsiteX4-177" fmla="*/ 2481632 w 2649271"/>
              <a:gd name="connsiteY4-178" fmla="*/ 1694190 h 1729713"/>
              <a:gd name="connsiteX5-179" fmla="*/ 890405 w 2649271"/>
              <a:gd name="connsiteY5-180" fmla="*/ 1710685 h 1729713"/>
              <a:gd name="connsiteX6-181" fmla="*/ 160638 w 2649271"/>
              <a:gd name="connsiteY6-182" fmla="*/ 1617895 h 1729713"/>
              <a:gd name="connsiteX7-183" fmla="*/ 738 w 2649271"/>
              <a:gd name="connsiteY7-184" fmla="*/ 911664 h 1729713"/>
              <a:gd name="connsiteX8-185" fmla="*/ 109555 w 2649271"/>
              <a:gd name="connsiteY8-186" fmla="*/ 514731 h 1729713"/>
              <a:gd name="connsiteX9-187" fmla="*/ 303535 w 2649271"/>
              <a:gd name="connsiteY9-188" fmla="*/ 308532 h 1729713"/>
              <a:gd name="connsiteX10-189" fmla="*/ 1160418 w 2649271"/>
              <a:gd name="connsiteY10-190" fmla="*/ 323997 h 1729713"/>
              <a:gd name="connsiteX11-191" fmla="*/ 1719813 w 2649271"/>
              <a:gd name="connsiteY11-192" fmla="*/ 316717 h 1729713"/>
              <a:gd name="connsiteX12-193" fmla="*/ 1827942 w 2649271"/>
              <a:gd name="connsiteY12-194" fmla="*/ 314973 h 1729713"/>
              <a:gd name="connsiteX13-195" fmla="*/ 1833364 w 2649271"/>
              <a:gd name="connsiteY13-196" fmla="*/ 291928 h 1729713"/>
              <a:gd name="connsiteX14-197" fmla="*/ 2152678 w 2649271"/>
              <a:gd name="connsiteY14-198" fmla="*/ 1643 h 1729713"/>
              <a:gd name="connsiteX0-199" fmla="*/ 2152678 w 2649562"/>
              <a:gd name="connsiteY0-200" fmla="*/ 1643 h 1729713"/>
              <a:gd name="connsiteX1-201" fmla="*/ 2209772 w 2649562"/>
              <a:gd name="connsiteY1-202" fmla="*/ 352976 h 1729713"/>
              <a:gd name="connsiteX2-203" fmla="*/ 2532380 w 2649562"/>
              <a:gd name="connsiteY2-204" fmla="*/ 360082 h 1729713"/>
              <a:gd name="connsiteX3-205" fmla="*/ 2648655 w 2649562"/>
              <a:gd name="connsiteY3-206" fmla="*/ 1093039 h 1729713"/>
              <a:gd name="connsiteX4-207" fmla="*/ 2481632 w 2649562"/>
              <a:gd name="connsiteY4-208" fmla="*/ 1694190 h 1729713"/>
              <a:gd name="connsiteX5-209" fmla="*/ 890405 w 2649562"/>
              <a:gd name="connsiteY5-210" fmla="*/ 1710685 h 1729713"/>
              <a:gd name="connsiteX6-211" fmla="*/ 160638 w 2649562"/>
              <a:gd name="connsiteY6-212" fmla="*/ 1617895 h 1729713"/>
              <a:gd name="connsiteX7-213" fmla="*/ 738 w 2649562"/>
              <a:gd name="connsiteY7-214" fmla="*/ 911664 h 1729713"/>
              <a:gd name="connsiteX8-215" fmla="*/ 109555 w 2649562"/>
              <a:gd name="connsiteY8-216" fmla="*/ 514731 h 1729713"/>
              <a:gd name="connsiteX9-217" fmla="*/ 303535 w 2649562"/>
              <a:gd name="connsiteY9-218" fmla="*/ 308532 h 1729713"/>
              <a:gd name="connsiteX10-219" fmla="*/ 1160418 w 2649562"/>
              <a:gd name="connsiteY10-220" fmla="*/ 323997 h 1729713"/>
              <a:gd name="connsiteX11-221" fmla="*/ 1719813 w 2649562"/>
              <a:gd name="connsiteY11-222" fmla="*/ 316717 h 1729713"/>
              <a:gd name="connsiteX12-223" fmla="*/ 1827942 w 2649562"/>
              <a:gd name="connsiteY12-224" fmla="*/ 314973 h 1729713"/>
              <a:gd name="connsiteX13-225" fmla="*/ 1833364 w 2649562"/>
              <a:gd name="connsiteY13-226" fmla="*/ 291928 h 1729713"/>
              <a:gd name="connsiteX14-227" fmla="*/ 2152678 w 2649562"/>
              <a:gd name="connsiteY14-228" fmla="*/ 1643 h 17297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2649562" h="1729713">
                <a:moveTo>
                  <a:pt x="2152678" y="1643"/>
                </a:moveTo>
                <a:cubicBezTo>
                  <a:pt x="2191988" y="95381"/>
                  <a:pt x="2164320" y="256285"/>
                  <a:pt x="2209772" y="352976"/>
                </a:cubicBezTo>
                <a:cubicBezTo>
                  <a:pt x="2317308" y="355345"/>
                  <a:pt x="2459233" y="236738"/>
                  <a:pt x="2532380" y="360082"/>
                </a:cubicBezTo>
                <a:cubicBezTo>
                  <a:pt x="2605527" y="483426"/>
                  <a:pt x="2657113" y="870688"/>
                  <a:pt x="2648655" y="1093039"/>
                </a:cubicBezTo>
                <a:cubicBezTo>
                  <a:pt x="2640197" y="1315390"/>
                  <a:pt x="2673074" y="1634792"/>
                  <a:pt x="2481632" y="1694190"/>
                </a:cubicBezTo>
                <a:cubicBezTo>
                  <a:pt x="2290190" y="1753588"/>
                  <a:pt x="1277237" y="1723401"/>
                  <a:pt x="890405" y="1710685"/>
                </a:cubicBezTo>
                <a:cubicBezTo>
                  <a:pt x="503573" y="1697969"/>
                  <a:pt x="308916" y="1751065"/>
                  <a:pt x="160638" y="1617895"/>
                </a:cubicBezTo>
                <a:cubicBezTo>
                  <a:pt x="12360" y="1484725"/>
                  <a:pt x="9252" y="1095525"/>
                  <a:pt x="738" y="911664"/>
                </a:cubicBezTo>
                <a:cubicBezTo>
                  <a:pt x="-7776" y="727803"/>
                  <a:pt x="59089" y="615253"/>
                  <a:pt x="109555" y="514731"/>
                </a:cubicBezTo>
                <a:cubicBezTo>
                  <a:pt x="160021" y="414209"/>
                  <a:pt x="168528" y="314546"/>
                  <a:pt x="303535" y="308532"/>
                </a:cubicBezTo>
                <a:cubicBezTo>
                  <a:pt x="438541" y="302518"/>
                  <a:pt x="788945" y="315406"/>
                  <a:pt x="1160418" y="323997"/>
                </a:cubicBezTo>
                <a:cubicBezTo>
                  <a:pt x="1299721" y="327219"/>
                  <a:pt x="1507240" y="321113"/>
                  <a:pt x="1719813" y="316717"/>
                </a:cubicBezTo>
                <a:lnTo>
                  <a:pt x="1827942" y="314973"/>
                </a:lnTo>
                <a:lnTo>
                  <a:pt x="1833364" y="291928"/>
                </a:lnTo>
                <a:cubicBezTo>
                  <a:pt x="1955525" y="137109"/>
                  <a:pt x="2077687" y="-17710"/>
                  <a:pt x="2152678" y="1643"/>
                </a:cubicBezTo>
                <a:close/>
              </a:path>
            </a:pathLst>
          </a:custGeom>
          <a:noFill/>
          <a:ln w="3175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文本框 138"/>
          <p:cNvSpPr txBox="1"/>
          <p:nvPr/>
        </p:nvSpPr>
        <p:spPr>
          <a:xfrm>
            <a:off x="3294796" y="2759677"/>
            <a:ext cx="1670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15%</a:t>
            </a:r>
            <a:endParaRPr lang="zh-CN" altLang="en-US" sz="4800" b="1" spc="30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2692349" y="3538137"/>
            <a:ext cx="237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rPr>
              <a:t>This input brief text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3271337" y="2408793"/>
            <a:ext cx="136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MALE</a:t>
            </a:r>
            <a:endParaRPr lang="zh-CN" altLang="en-US" sz="2400" b="1" spc="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7312289" y="2721212"/>
            <a:ext cx="162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85%</a:t>
            </a:r>
            <a:endParaRPr lang="zh-CN" altLang="en-US" sz="4800" b="1" spc="30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6733310" y="3528660"/>
            <a:ext cx="234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rPr>
              <a:t>This input brief text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6955227" y="2387989"/>
            <a:ext cx="198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FEMALE</a:t>
            </a:r>
            <a:endParaRPr lang="zh-CN" altLang="en-US" sz="2400" b="1" spc="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5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09" name="任意多边形 108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 109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1"/>
          <p:cNvSpPr/>
          <p:nvPr/>
        </p:nvSpPr>
        <p:spPr bwMode="auto">
          <a:xfrm>
            <a:off x="1865084" y="3838886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6626161" y="3830966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1"/>
          <p:cNvSpPr/>
          <p:nvPr/>
        </p:nvSpPr>
        <p:spPr bwMode="auto">
          <a:xfrm>
            <a:off x="1850570" y="5819929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1"/>
          <p:cNvSpPr/>
          <p:nvPr/>
        </p:nvSpPr>
        <p:spPr bwMode="auto">
          <a:xfrm>
            <a:off x="6611647" y="5812009"/>
            <a:ext cx="3621316" cy="16222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86508" y="2405960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05377" y="2498195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86508" y="4438194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05377" y="4530429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10948" y="3168763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26161" y="3168763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41161" y="5188383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56374" y="5188383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903566" y="2400848"/>
            <a:ext cx="533002" cy="498993"/>
            <a:chOff x="2629858" y="4773542"/>
            <a:chExt cx="469144" cy="439210"/>
          </a:xfrm>
        </p:grpSpPr>
        <p:grpSp>
          <p:nvGrpSpPr>
            <p:cNvPr id="26" name="组合 25"/>
            <p:cNvGrpSpPr/>
            <p:nvPr/>
          </p:nvGrpSpPr>
          <p:grpSpPr>
            <a:xfrm>
              <a:off x="2629858" y="4773542"/>
              <a:ext cx="469144" cy="439210"/>
              <a:chOff x="1578007" y="2203901"/>
              <a:chExt cx="4233329" cy="3963224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1578007" y="2203901"/>
                <a:ext cx="4233329" cy="3227560"/>
              </a:xfrm>
              <a:custGeom>
                <a:avLst/>
                <a:gdLst>
                  <a:gd name="connsiteX0" fmla="*/ 692107 w 4233329"/>
                  <a:gd name="connsiteY0" fmla="*/ 230189 h 3227560"/>
                  <a:gd name="connsiteX1" fmla="*/ 606311 w 4233329"/>
                  <a:gd name="connsiteY1" fmla="*/ 232933 h 3227560"/>
                  <a:gd name="connsiteX2" fmla="*/ 330515 w 4233329"/>
                  <a:gd name="connsiteY2" fmla="*/ 632928 h 3227560"/>
                  <a:gd name="connsiteX3" fmla="*/ 403145 w 4233329"/>
                  <a:gd name="connsiteY3" fmla="*/ 2772901 h 3227560"/>
                  <a:gd name="connsiteX4" fmla="*/ 1440706 w 4233329"/>
                  <a:gd name="connsiteY4" fmla="*/ 2952899 h 3227560"/>
                  <a:gd name="connsiteX5" fmla="*/ 3703068 w 4233329"/>
                  <a:gd name="connsiteY5" fmla="*/ 2920902 h 3227560"/>
                  <a:gd name="connsiteX6" fmla="*/ 3906009 w 4233329"/>
                  <a:gd name="connsiteY6" fmla="*/ 1782913 h 3227560"/>
                  <a:gd name="connsiteX7" fmla="*/ 3775220 w 4233329"/>
                  <a:gd name="connsiteY7" fmla="*/ 332932 h 3227560"/>
                  <a:gd name="connsiteX8" fmla="*/ 1824604 w 4233329"/>
                  <a:gd name="connsiteY8" fmla="*/ 262933 h 3227560"/>
                  <a:gd name="connsiteX9" fmla="*/ 692107 w 4233329"/>
                  <a:gd name="connsiteY9" fmla="*/ 230189 h 3227560"/>
                  <a:gd name="connsiteX10" fmla="*/ 442503 w 4233329"/>
                  <a:gd name="connsiteY10" fmla="*/ 300 h 3227560"/>
                  <a:gd name="connsiteX11" fmla="*/ 1773431 w 4233329"/>
                  <a:gd name="connsiteY11" fmla="*/ 38781 h 3227560"/>
                  <a:gd name="connsiteX12" fmla="*/ 4065824 w 4233329"/>
                  <a:gd name="connsiteY12" fmla="*/ 121045 h 3227560"/>
                  <a:gd name="connsiteX13" fmla="*/ 4219530 w 4233329"/>
                  <a:gd name="connsiteY13" fmla="*/ 1825085 h 3227560"/>
                  <a:gd name="connsiteX14" fmla="*/ 3981031 w 4233329"/>
                  <a:gd name="connsiteY14" fmla="*/ 3162467 h 3227560"/>
                  <a:gd name="connsiteX15" fmla="*/ 1322268 w 4233329"/>
                  <a:gd name="connsiteY15" fmla="*/ 3200070 h 3227560"/>
                  <a:gd name="connsiteX16" fmla="*/ 102910 w 4233329"/>
                  <a:gd name="connsiteY16" fmla="*/ 2988535 h 3227560"/>
                  <a:gd name="connsiteX17" fmla="*/ 17555 w 4233329"/>
                  <a:gd name="connsiteY17" fmla="*/ 473605 h 3227560"/>
                  <a:gd name="connsiteX18" fmla="*/ 341674 w 4233329"/>
                  <a:gd name="connsiteY18" fmla="*/ 3525 h 3227560"/>
                  <a:gd name="connsiteX19" fmla="*/ 442503 w 4233329"/>
                  <a:gd name="connsiteY19" fmla="*/ 300 h 322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3329" h="3227560">
                    <a:moveTo>
                      <a:pt x="692107" y="230189"/>
                    </a:moveTo>
                    <a:cubicBezTo>
                      <a:pt x="659083" y="230589"/>
                      <a:pt x="630305" y="231475"/>
                      <a:pt x="606311" y="232933"/>
                    </a:cubicBezTo>
                    <a:cubicBezTo>
                      <a:pt x="414362" y="244600"/>
                      <a:pt x="374752" y="437931"/>
                      <a:pt x="330515" y="632928"/>
                    </a:cubicBezTo>
                    <a:cubicBezTo>
                      <a:pt x="296654" y="1056256"/>
                      <a:pt x="320155" y="2603079"/>
                      <a:pt x="403145" y="2772901"/>
                    </a:cubicBezTo>
                    <a:cubicBezTo>
                      <a:pt x="486134" y="2942724"/>
                      <a:pt x="890719" y="2928232"/>
                      <a:pt x="1440706" y="2952899"/>
                    </a:cubicBezTo>
                    <a:cubicBezTo>
                      <a:pt x="1990693" y="2977566"/>
                      <a:pt x="3547289" y="3001102"/>
                      <a:pt x="3703068" y="2920902"/>
                    </a:cubicBezTo>
                    <a:cubicBezTo>
                      <a:pt x="3858848" y="2840703"/>
                      <a:pt x="3893984" y="2214242"/>
                      <a:pt x="3906009" y="1782913"/>
                    </a:cubicBezTo>
                    <a:cubicBezTo>
                      <a:pt x="3918035" y="1351585"/>
                      <a:pt x="3956302" y="484220"/>
                      <a:pt x="3775220" y="332932"/>
                    </a:cubicBezTo>
                    <a:cubicBezTo>
                      <a:pt x="3594137" y="181645"/>
                      <a:pt x="2352755" y="279599"/>
                      <a:pt x="1824604" y="262933"/>
                    </a:cubicBezTo>
                    <a:cubicBezTo>
                      <a:pt x="1362472" y="248350"/>
                      <a:pt x="923276" y="227386"/>
                      <a:pt x="692107" y="230189"/>
                    </a:cubicBezTo>
                    <a:close/>
                    <a:moveTo>
                      <a:pt x="442503" y="300"/>
                    </a:moveTo>
                    <a:cubicBezTo>
                      <a:pt x="714176" y="-2994"/>
                      <a:pt x="1230326" y="21643"/>
                      <a:pt x="1773431" y="38781"/>
                    </a:cubicBezTo>
                    <a:cubicBezTo>
                      <a:pt x="2394122" y="58367"/>
                      <a:pt x="3853013" y="-56751"/>
                      <a:pt x="4065824" y="121045"/>
                    </a:cubicBezTo>
                    <a:cubicBezTo>
                      <a:pt x="4278635" y="298840"/>
                      <a:pt x="4233662" y="1318182"/>
                      <a:pt x="4219530" y="1825085"/>
                    </a:cubicBezTo>
                    <a:cubicBezTo>
                      <a:pt x="4205397" y="2331989"/>
                      <a:pt x="4164105" y="3068215"/>
                      <a:pt x="3981031" y="3162467"/>
                    </a:cubicBezTo>
                    <a:cubicBezTo>
                      <a:pt x="3797956" y="3256719"/>
                      <a:pt x="1968621" y="3229059"/>
                      <a:pt x="1322268" y="3200070"/>
                    </a:cubicBezTo>
                    <a:cubicBezTo>
                      <a:pt x="675915" y="3171082"/>
                      <a:pt x="200440" y="3188112"/>
                      <a:pt x="102910" y="2988535"/>
                    </a:cubicBezTo>
                    <a:cubicBezTo>
                      <a:pt x="5380" y="2788957"/>
                      <a:pt x="-22240" y="971107"/>
                      <a:pt x="17555" y="473605"/>
                    </a:cubicBezTo>
                    <a:cubicBezTo>
                      <a:pt x="69542" y="244441"/>
                      <a:pt x="116093" y="17235"/>
                      <a:pt x="341674" y="3525"/>
                    </a:cubicBezTo>
                    <a:cubicBezTo>
                      <a:pt x="369872" y="1811"/>
                      <a:pt x="403693" y="770"/>
                      <a:pt x="442503" y="3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2199818" y="5431460"/>
                <a:ext cx="2989695" cy="735665"/>
              </a:xfrm>
              <a:custGeom>
                <a:avLst/>
                <a:gdLst>
                  <a:gd name="connsiteX0" fmla="*/ 735217 w 1920382"/>
                  <a:gd name="connsiteY0" fmla="*/ 0 h 472541"/>
                  <a:gd name="connsiteX1" fmla="*/ 750207 w 1920382"/>
                  <a:gd name="connsiteY1" fmla="*/ 254833 h 472541"/>
                  <a:gd name="connsiteX2" fmla="*/ 120620 w 1920382"/>
                  <a:gd name="connsiteY2" fmla="*/ 254833 h 472541"/>
                  <a:gd name="connsiteX3" fmla="*/ 699 w 1920382"/>
                  <a:gd name="connsiteY3" fmla="*/ 449705 h 472541"/>
                  <a:gd name="connsiteX4" fmla="*/ 1919440 w 1920382"/>
                  <a:gd name="connsiteY4" fmla="*/ 464695 h 472541"/>
                  <a:gd name="connsiteX5" fmla="*/ 1844489 w 1920382"/>
                  <a:gd name="connsiteY5" fmla="*/ 254833 h 472541"/>
                  <a:gd name="connsiteX6" fmla="*/ 1154941 w 1920382"/>
                  <a:gd name="connsiteY6" fmla="*/ 224852 h 472541"/>
                  <a:gd name="connsiteX7" fmla="*/ 1169931 w 1920382"/>
                  <a:gd name="connsiteY7" fmla="*/ 14990 h 4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0382" h="472541">
                    <a:moveTo>
                      <a:pt x="735217" y="0"/>
                    </a:moveTo>
                    <a:lnTo>
                      <a:pt x="750207" y="254833"/>
                    </a:lnTo>
                    <a:cubicBezTo>
                      <a:pt x="540345" y="254833"/>
                      <a:pt x="245538" y="222354"/>
                      <a:pt x="120620" y="254833"/>
                    </a:cubicBezTo>
                    <a:cubicBezTo>
                      <a:pt x="-4298" y="287312"/>
                      <a:pt x="-1800" y="368508"/>
                      <a:pt x="699" y="449705"/>
                    </a:cubicBezTo>
                    <a:cubicBezTo>
                      <a:pt x="640279" y="454702"/>
                      <a:pt x="1609643" y="487180"/>
                      <a:pt x="1919440" y="464695"/>
                    </a:cubicBezTo>
                    <a:cubicBezTo>
                      <a:pt x="1894456" y="394741"/>
                      <a:pt x="1971906" y="294807"/>
                      <a:pt x="1844489" y="254833"/>
                    </a:cubicBezTo>
                    <a:lnTo>
                      <a:pt x="1154941" y="224852"/>
                    </a:lnTo>
                    <a:lnTo>
                      <a:pt x="1169931" y="1499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任意多边形 26"/>
            <p:cNvSpPr/>
            <p:nvPr/>
          </p:nvSpPr>
          <p:spPr>
            <a:xfrm>
              <a:off x="2750574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876855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55939" y="2405960"/>
            <a:ext cx="597983" cy="439670"/>
            <a:chOff x="2572663" y="4795975"/>
            <a:chExt cx="526340" cy="386994"/>
          </a:xfrm>
        </p:grpSpPr>
        <p:sp>
          <p:nvSpPr>
            <p:cNvPr id="32" name="椭圆 31"/>
            <p:cNvSpPr/>
            <p:nvPr/>
          </p:nvSpPr>
          <p:spPr>
            <a:xfrm>
              <a:off x="2572663" y="4795975"/>
              <a:ext cx="526340" cy="38699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2627243" y="4976837"/>
              <a:ext cx="451945" cy="159008"/>
            </a:xfrm>
            <a:custGeom>
              <a:avLst/>
              <a:gdLst>
                <a:gd name="connsiteX0" fmla="*/ 0 w 451945"/>
                <a:gd name="connsiteY0" fmla="*/ 95946 h 159008"/>
                <a:gd name="connsiteX1" fmla="*/ 220717 w 451945"/>
                <a:gd name="connsiteY1" fmla="*/ 1352 h 159008"/>
                <a:gd name="connsiteX2" fmla="*/ 451945 w 451945"/>
                <a:gd name="connsiteY2" fmla="*/ 159008 h 15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5" h="159008">
                  <a:moveTo>
                    <a:pt x="0" y="95946"/>
                  </a:moveTo>
                  <a:cubicBezTo>
                    <a:pt x="72696" y="43394"/>
                    <a:pt x="145393" y="-9158"/>
                    <a:pt x="220717" y="1352"/>
                  </a:cubicBezTo>
                  <a:cubicBezTo>
                    <a:pt x="296041" y="11862"/>
                    <a:pt x="373993" y="85435"/>
                    <a:pt x="451945" y="159008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2605254" y="4842490"/>
              <a:ext cx="472965" cy="209092"/>
            </a:xfrm>
            <a:custGeom>
              <a:avLst/>
              <a:gdLst>
                <a:gd name="connsiteX0" fmla="*/ 0 w 472965"/>
                <a:gd name="connsiteY0" fmla="*/ 31531 h 147463"/>
                <a:gd name="connsiteX1" fmla="*/ 241738 w 472965"/>
                <a:gd name="connsiteY1" fmla="*/ 147144 h 147463"/>
                <a:gd name="connsiteX2" fmla="*/ 472965 w 472965"/>
                <a:gd name="connsiteY2" fmla="*/ 0 h 147463"/>
                <a:gd name="connsiteX0-1" fmla="*/ 0 w 472965"/>
                <a:gd name="connsiteY0-2" fmla="*/ 31531 h 209092"/>
                <a:gd name="connsiteX1-3" fmla="*/ 237619 w 472965"/>
                <a:gd name="connsiteY1-4" fmla="*/ 208928 h 209092"/>
                <a:gd name="connsiteX2-5" fmla="*/ 472965 w 472965"/>
                <a:gd name="connsiteY2-6" fmla="*/ 0 h 209092"/>
                <a:gd name="connsiteX0-7" fmla="*/ 0 w 472965"/>
                <a:gd name="connsiteY0-8" fmla="*/ 31531 h 209092"/>
                <a:gd name="connsiteX1-9" fmla="*/ 237619 w 472965"/>
                <a:gd name="connsiteY1-10" fmla="*/ 208928 h 209092"/>
                <a:gd name="connsiteX2-11" fmla="*/ 472965 w 472965"/>
                <a:gd name="connsiteY2-12" fmla="*/ 0 h 2090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2965" h="209092">
                  <a:moveTo>
                    <a:pt x="0" y="31531"/>
                  </a:moveTo>
                  <a:cubicBezTo>
                    <a:pt x="81455" y="91965"/>
                    <a:pt x="191743" y="214183"/>
                    <a:pt x="237619" y="208928"/>
                  </a:cubicBezTo>
                  <a:cubicBezTo>
                    <a:pt x="283495" y="203673"/>
                    <a:pt x="396765" y="70944"/>
                    <a:pt x="472965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252331" y="4480026"/>
            <a:ext cx="538063" cy="489546"/>
            <a:chOff x="7002966" y="4415883"/>
            <a:chExt cx="507443" cy="461687"/>
          </a:xfrm>
        </p:grpSpPr>
        <p:grpSp>
          <p:nvGrpSpPr>
            <p:cNvPr id="36" name="组合 35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任意多边形 36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85521" y="4231724"/>
            <a:ext cx="451047" cy="668135"/>
            <a:chOff x="6009007" y="5114134"/>
            <a:chExt cx="539853" cy="799683"/>
          </a:xfrm>
        </p:grpSpPr>
        <p:grpSp>
          <p:nvGrpSpPr>
            <p:cNvPr id="44" name="组合 43"/>
            <p:cNvGrpSpPr/>
            <p:nvPr/>
          </p:nvGrpSpPr>
          <p:grpSpPr>
            <a:xfrm>
              <a:off x="6076862" y="5114134"/>
              <a:ext cx="311137" cy="161892"/>
              <a:chOff x="7092920" y="4246590"/>
              <a:chExt cx="770185" cy="400745"/>
            </a:xfrm>
          </p:grpSpPr>
          <p:sp>
            <p:nvSpPr>
              <p:cNvPr id="51" name="任意多边形 50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48" name="任意多边形 47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avLst/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" name="任意多边形 46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avLst/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5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59" name="任意多边形 58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7900" y="2235200"/>
            <a:ext cx="1306413" cy="2881666"/>
            <a:chOff x="9148764" y="4187826"/>
            <a:chExt cx="341312" cy="854075"/>
          </a:xfrm>
          <a:solidFill>
            <a:srgbClr val="1F4E79"/>
          </a:solidFill>
        </p:grpSpPr>
        <p:sp>
          <p:nvSpPr>
            <p:cNvPr id="6" name="Freeform 4208"/>
            <p:cNvSpPr>
              <a:spLocks noEditPoints="1"/>
            </p:cNvSpPr>
            <p:nvPr/>
          </p:nvSpPr>
          <p:spPr bwMode="auto">
            <a:xfrm>
              <a:off x="9244014" y="4221163"/>
              <a:ext cx="204788" cy="249238"/>
            </a:xfrm>
            <a:custGeom>
              <a:avLst/>
              <a:gdLst>
                <a:gd name="T0" fmla="*/ 0 w 117"/>
                <a:gd name="T1" fmla="*/ 71 h 143"/>
                <a:gd name="T2" fmla="*/ 64 w 117"/>
                <a:gd name="T3" fmla="*/ 0 h 143"/>
                <a:gd name="T4" fmla="*/ 64 w 117"/>
                <a:gd name="T5" fmla="*/ 0 h 143"/>
                <a:gd name="T6" fmla="*/ 117 w 117"/>
                <a:gd name="T7" fmla="*/ 71 h 143"/>
                <a:gd name="T8" fmla="*/ 117 w 117"/>
                <a:gd name="T9" fmla="*/ 71 h 143"/>
                <a:gd name="T10" fmla="*/ 55 w 117"/>
                <a:gd name="T11" fmla="*/ 143 h 143"/>
                <a:gd name="T12" fmla="*/ 55 w 117"/>
                <a:gd name="T13" fmla="*/ 143 h 143"/>
                <a:gd name="T14" fmla="*/ 0 w 117"/>
                <a:gd name="T15" fmla="*/ 71 h 143"/>
                <a:gd name="T16" fmla="*/ 23 w 117"/>
                <a:gd name="T17" fmla="*/ 23 h 143"/>
                <a:gd name="T18" fmla="*/ 4 w 117"/>
                <a:gd name="T19" fmla="*/ 71 h 143"/>
                <a:gd name="T20" fmla="*/ 4 w 117"/>
                <a:gd name="T21" fmla="*/ 71 h 143"/>
                <a:gd name="T22" fmla="*/ 55 w 117"/>
                <a:gd name="T23" fmla="*/ 139 h 143"/>
                <a:gd name="T24" fmla="*/ 55 w 117"/>
                <a:gd name="T25" fmla="*/ 139 h 143"/>
                <a:gd name="T26" fmla="*/ 95 w 117"/>
                <a:gd name="T27" fmla="*/ 119 h 143"/>
                <a:gd name="T28" fmla="*/ 95 w 117"/>
                <a:gd name="T29" fmla="*/ 119 h 143"/>
                <a:gd name="T30" fmla="*/ 113 w 117"/>
                <a:gd name="T31" fmla="*/ 71 h 143"/>
                <a:gd name="T32" fmla="*/ 113 w 117"/>
                <a:gd name="T33" fmla="*/ 71 h 143"/>
                <a:gd name="T34" fmla="*/ 99 w 117"/>
                <a:gd name="T35" fmla="*/ 23 h 143"/>
                <a:gd name="T36" fmla="*/ 99 w 117"/>
                <a:gd name="T37" fmla="*/ 23 h 143"/>
                <a:gd name="T38" fmla="*/ 64 w 117"/>
                <a:gd name="T39" fmla="*/ 4 h 143"/>
                <a:gd name="T40" fmla="*/ 64 w 117"/>
                <a:gd name="T41" fmla="*/ 4 h 143"/>
                <a:gd name="T42" fmla="*/ 64 w 117"/>
                <a:gd name="T43" fmla="*/ 4 h 143"/>
                <a:gd name="T44" fmla="*/ 64 w 117"/>
                <a:gd name="T45" fmla="*/ 4 h 143"/>
                <a:gd name="T46" fmla="*/ 23 w 117"/>
                <a:gd name="T47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43">
                  <a:moveTo>
                    <a:pt x="0" y="71"/>
                  </a:moveTo>
                  <a:cubicBezTo>
                    <a:pt x="0" y="32"/>
                    <a:pt x="3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5" y="0"/>
                    <a:pt x="117" y="32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111"/>
                    <a:pt x="86" y="143"/>
                    <a:pt x="55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24" y="143"/>
                    <a:pt x="0" y="111"/>
                    <a:pt x="0" y="71"/>
                  </a:cubicBezTo>
                  <a:close/>
                  <a:moveTo>
                    <a:pt x="23" y="23"/>
                  </a:moveTo>
                  <a:cubicBezTo>
                    <a:pt x="12" y="36"/>
                    <a:pt x="4" y="53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109"/>
                    <a:pt x="27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69" y="139"/>
                    <a:pt x="84" y="132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106" y="107"/>
                    <a:pt x="113" y="90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52"/>
                    <a:pt x="108" y="35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0" y="11"/>
                    <a:pt x="78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0" y="4"/>
                    <a:pt x="35" y="11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209"/>
            <p:cNvSpPr>
              <a:spLocks noEditPoints="1"/>
            </p:cNvSpPr>
            <p:nvPr/>
          </p:nvSpPr>
          <p:spPr bwMode="auto">
            <a:xfrm>
              <a:off x="9240839" y="4217988"/>
              <a:ext cx="211138" cy="255588"/>
            </a:xfrm>
            <a:custGeom>
              <a:avLst/>
              <a:gdLst>
                <a:gd name="T0" fmla="*/ 2 w 121"/>
                <a:gd name="T1" fmla="*/ 73 h 147"/>
                <a:gd name="T2" fmla="*/ 66 w 121"/>
                <a:gd name="T3" fmla="*/ 0 h 147"/>
                <a:gd name="T4" fmla="*/ 121 w 121"/>
                <a:gd name="T5" fmla="*/ 73 h 147"/>
                <a:gd name="T6" fmla="*/ 57 w 121"/>
                <a:gd name="T7" fmla="*/ 147 h 147"/>
                <a:gd name="T8" fmla="*/ 0 w 121"/>
                <a:gd name="T9" fmla="*/ 73 h 147"/>
                <a:gd name="T10" fmla="*/ 97 w 121"/>
                <a:gd name="T11" fmla="*/ 124 h 147"/>
                <a:gd name="T12" fmla="*/ 57 w 121"/>
                <a:gd name="T13" fmla="*/ 143 h 147"/>
                <a:gd name="T14" fmla="*/ 57 w 121"/>
                <a:gd name="T15" fmla="*/ 143 h 147"/>
                <a:gd name="T16" fmla="*/ 13 w 121"/>
                <a:gd name="T17" fmla="*/ 113 h 147"/>
                <a:gd name="T18" fmla="*/ 57 w 121"/>
                <a:gd name="T19" fmla="*/ 143 h 147"/>
                <a:gd name="T20" fmla="*/ 57 w 121"/>
                <a:gd name="T21" fmla="*/ 139 h 147"/>
                <a:gd name="T22" fmla="*/ 57 w 121"/>
                <a:gd name="T23" fmla="*/ 139 h 147"/>
                <a:gd name="T24" fmla="*/ 95 w 121"/>
                <a:gd name="T25" fmla="*/ 120 h 147"/>
                <a:gd name="T26" fmla="*/ 113 w 121"/>
                <a:gd name="T27" fmla="*/ 73 h 147"/>
                <a:gd name="T28" fmla="*/ 100 w 121"/>
                <a:gd name="T29" fmla="*/ 26 h 147"/>
                <a:gd name="T30" fmla="*/ 66 w 121"/>
                <a:gd name="T31" fmla="*/ 8 h 147"/>
                <a:gd name="T32" fmla="*/ 27 w 121"/>
                <a:gd name="T33" fmla="*/ 27 h 147"/>
                <a:gd name="T34" fmla="*/ 8 w 121"/>
                <a:gd name="T35" fmla="*/ 73 h 147"/>
                <a:gd name="T36" fmla="*/ 109 w 121"/>
                <a:gd name="T37" fmla="*/ 106 h 147"/>
                <a:gd name="T38" fmla="*/ 102 w 121"/>
                <a:gd name="T39" fmla="*/ 118 h 147"/>
                <a:gd name="T40" fmla="*/ 24 w 121"/>
                <a:gd name="T41" fmla="*/ 24 h 147"/>
                <a:gd name="T42" fmla="*/ 47 w 121"/>
                <a:gd name="T43" fmla="*/ 8 h 147"/>
                <a:gd name="T44" fmla="*/ 9 w 121"/>
                <a:gd name="T45" fmla="*/ 48 h 147"/>
                <a:gd name="T46" fmla="*/ 47 w 121"/>
                <a:gd name="T47" fmla="*/ 8 h 147"/>
                <a:gd name="T48" fmla="*/ 47 w 121"/>
                <a:gd name="T49" fmla="*/ 8 h 147"/>
                <a:gd name="T50" fmla="*/ 47 w 121"/>
                <a:gd name="T51" fmla="*/ 8 h 147"/>
                <a:gd name="T52" fmla="*/ 47 w 121"/>
                <a:gd name="T53" fmla="*/ 8 h 147"/>
                <a:gd name="T54" fmla="*/ 70 w 121"/>
                <a:gd name="T55" fmla="*/ 4 h 147"/>
                <a:gd name="T56" fmla="*/ 84 w 121"/>
                <a:gd name="T57" fmla="*/ 8 h 147"/>
                <a:gd name="T58" fmla="*/ 47 w 121"/>
                <a:gd name="T59" fmla="*/ 8 h 147"/>
                <a:gd name="T60" fmla="*/ 47 w 121"/>
                <a:gd name="T61" fmla="*/ 8 h 147"/>
                <a:gd name="T62" fmla="*/ 69 w 121"/>
                <a:gd name="T63" fmla="*/ 4 h 147"/>
                <a:gd name="T64" fmla="*/ 69 w 121"/>
                <a:gd name="T65" fmla="*/ 4 h 147"/>
                <a:gd name="T66" fmla="*/ 69 w 121"/>
                <a:gd name="T67" fmla="*/ 4 h 147"/>
                <a:gd name="T68" fmla="*/ 69 w 121"/>
                <a:gd name="T69" fmla="*/ 4 h 147"/>
                <a:gd name="T70" fmla="*/ 64 w 121"/>
                <a:gd name="T71" fmla="*/ 4 h 147"/>
                <a:gd name="T72" fmla="*/ 64 w 121"/>
                <a:gd name="T73" fmla="*/ 4 h 147"/>
                <a:gd name="T74" fmla="*/ 64 w 121"/>
                <a:gd name="T75" fmla="*/ 4 h 147"/>
                <a:gd name="T76" fmla="*/ 64 w 121"/>
                <a:gd name="T77" fmla="*/ 4 h 147"/>
                <a:gd name="T78" fmla="*/ 65 w 121"/>
                <a:gd name="T79" fmla="*/ 4 h 147"/>
                <a:gd name="T80" fmla="*/ 65 w 121"/>
                <a:gd name="T81" fmla="*/ 4 h 147"/>
                <a:gd name="T82" fmla="*/ 68 w 121"/>
                <a:gd name="T83" fmla="*/ 4 h 147"/>
                <a:gd name="T84" fmla="*/ 68 w 121"/>
                <a:gd name="T85" fmla="*/ 4 h 147"/>
                <a:gd name="T86" fmla="*/ 65 w 121"/>
                <a:gd name="T87" fmla="*/ 4 h 147"/>
                <a:gd name="T88" fmla="*/ 65 w 121"/>
                <a:gd name="T89" fmla="*/ 4 h 147"/>
                <a:gd name="T90" fmla="*/ 67 w 121"/>
                <a:gd name="T91" fmla="*/ 4 h 147"/>
                <a:gd name="T92" fmla="*/ 67 w 121"/>
                <a:gd name="T93" fmla="*/ 4 h 147"/>
                <a:gd name="T94" fmla="*/ 66 w 121"/>
                <a:gd name="T95" fmla="*/ 4 h 147"/>
                <a:gd name="T96" fmla="*/ 65 w 121"/>
                <a:gd name="T97" fmla="*/ 4 h 147"/>
                <a:gd name="T98" fmla="*/ 66 w 121"/>
                <a:gd name="T99" fmla="*/ 4 h 147"/>
                <a:gd name="T100" fmla="*/ 66 w 121"/>
                <a:gd name="T101" fmla="*/ 4 h 147"/>
                <a:gd name="T102" fmla="*/ 67 w 121"/>
                <a:gd name="T103" fmla="*/ 4 h 147"/>
                <a:gd name="T104" fmla="*/ 67 w 121"/>
                <a:gd name="T105" fmla="*/ 4 h 147"/>
                <a:gd name="T106" fmla="*/ 66 w 121"/>
                <a:gd name="T107" fmla="*/ 4 h 147"/>
                <a:gd name="T108" fmla="*/ 66 w 121"/>
                <a:gd name="T109" fmla="*/ 4 h 147"/>
                <a:gd name="T110" fmla="*/ 66 w 121"/>
                <a:gd name="T11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7">
                  <a:moveTo>
                    <a:pt x="0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1" y="34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114"/>
                    <a:pt x="90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25" y="147"/>
                    <a:pt x="0" y="113"/>
                    <a:pt x="0" y="73"/>
                  </a:cubicBezTo>
                  <a:close/>
                  <a:moveTo>
                    <a:pt x="57" y="143"/>
                  </a:moveTo>
                  <a:cubicBezTo>
                    <a:pt x="72" y="143"/>
                    <a:pt x="86" y="136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86" y="136"/>
                    <a:pt x="72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39" y="143"/>
                    <a:pt x="23" y="131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3" y="131"/>
                    <a:pt x="39" y="143"/>
                    <a:pt x="57" y="143"/>
                  </a:cubicBezTo>
                  <a:close/>
                  <a:moveTo>
                    <a:pt x="8" y="73"/>
                  </a:moveTo>
                  <a:cubicBezTo>
                    <a:pt x="8" y="110"/>
                    <a:pt x="31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1" y="139"/>
                    <a:pt x="85" y="132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106" y="108"/>
                    <a:pt x="113" y="92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55"/>
                    <a:pt x="108" y="38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1" y="15"/>
                    <a:pt x="7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53" y="8"/>
                    <a:pt x="38" y="1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5" y="39"/>
                    <a:pt x="8" y="55"/>
                    <a:pt x="8" y="73"/>
                  </a:cubicBezTo>
                  <a:close/>
                  <a:moveTo>
                    <a:pt x="102" y="118"/>
                  </a:moveTo>
                  <a:cubicBezTo>
                    <a:pt x="105" y="115"/>
                    <a:pt x="107" y="111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7" y="111"/>
                    <a:pt x="105" y="115"/>
                    <a:pt x="102" y="118"/>
                  </a:cubicBezTo>
                  <a:close/>
                  <a:moveTo>
                    <a:pt x="9" y="48"/>
                  </a:moveTo>
                  <a:cubicBezTo>
                    <a:pt x="12" y="39"/>
                    <a:pt x="17" y="31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1" y="17"/>
                    <a:pt x="38" y="11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0" y="15"/>
                    <a:pt x="16" y="30"/>
                    <a:pt x="9" y="4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84" y="8"/>
                  </a:moveTo>
                  <a:cubicBezTo>
                    <a:pt x="79" y="5"/>
                    <a:pt x="75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5" y="4"/>
                    <a:pt x="79" y="5"/>
                    <a:pt x="84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5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5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10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  <a:gd name="T10" fmla="*/ 0 w 29"/>
                <a:gd name="T1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11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12"/>
            <p:cNvSpPr>
              <a:spLocks noEditPoints="1"/>
            </p:cNvSpPr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  <a:gd name="T30" fmla="*/ 4 w 32"/>
                <a:gd name="T31" fmla="*/ 21 h 25"/>
                <a:gd name="T32" fmla="*/ 4 w 32"/>
                <a:gd name="T33" fmla="*/ 21 h 25"/>
                <a:gd name="T34" fmla="*/ 4 w 32"/>
                <a:gd name="T35" fmla="*/ 21 h 25"/>
                <a:gd name="T36" fmla="*/ 4 w 32"/>
                <a:gd name="T37" fmla="*/ 21 h 25"/>
                <a:gd name="T38" fmla="*/ 4 w 32"/>
                <a:gd name="T3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4" y="21"/>
                  </a:move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13"/>
            <p:cNvSpPr/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14"/>
            <p:cNvSpPr>
              <a:spLocks noEditPoints="1"/>
            </p:cNvSpPr>
            <p:nvPr/>
          </p:nvSpPr>
          <p:spPr bwMode="auto">
            <a:xfrm>
              <a:off x="9348789" y="4187826"/>
              <a:ext cx="61913" cy="49213"/>
            </a:xfrm>
            <a:custGeom>
              <a:avLst/>
              <a:gdLst>
                <a:gd name="T0" fmla="*/ 21 w 39"/>
                <a:gd name="T1" fmla="*/ 28 h 31"/>
                <a:gd name="T2" fmla="*/ 22 w 39"/>
                <a:gd name="T3" fmla="*/ 27 h 31"/>
                <a:gd name="T4" fmla="*/ 24 w 39"/>
                <a:gd name="T5" fmla="*/ 28 h 31"/>
                <a:gd name="T6" fmla="*/ 22 w 39"/>
                <a:gd name="T7" fmla="*/ 27 h 31"/>
                <a:gd name="T8" fmla="*/ 21 w 39"/>
                <a:gd name="T9" fmla="*/ 28 h 31"/>
                <a:gd name="T10" fmla="*/ 19 w 39"/>
                <a:gd name="T11" fmla="*/ 28 h 31"/>
                <a:gd name="T12" fmla="*/ 20 w 39"/>
                <a:gd name="T13" fmla="*/ 26 h 31"/>
                <a:gd name="T14" fmla="*/ 18 w 39"/>
                <a:gd name="T15" fmla="*/ 28 h 31"/>
                <a:gd name="T16" fmla="*/ 11 w 39"/>
                <a:gd name="T17" fmla="*/ 23 h 31"/>
                <a:gd name="T18" fmla="*/ 12 w 39"/>
                <a:gd name="T19" fmla="*/ 22 h 31"/>
                <a:gd name="T20" fmla="*/ 7 w 39"/>
                <a:gd name="T21" fmla="*/ 28 h 31"/>
                <a:gd name="T22" fmla="*/ 0 w 39"/>
                <a:gd name="T23" fmla="*/ 21 h 31"/>
                <a:gd name="T24" fmla="*/ 22 w 39"/>
                <a:gd name="T25" fmla="*/ 0 h 31"/>
                <a:gd name="T26" fmla="*/ 29 w 39"/>
                <a:gd name="T27" fmla="*/ 5 h 31"/>
                <a:gd name="T28" fmla="*/ 28 w 39"/>
                <a:gd name="T29" fmla="*/ 6 h 31"/>
                <a:gd name="T30" fmla="*/ 28 w 39"/>
                <a:gd name="T31" fmla="*/ 8 h 31"/>
                <a:gd name="T32" fmla="*/ 32 w 39"/>
                <a:gd name="T33" fmla="*/ 4 h 31"/>
                <a:gd name="T34" fmla="*/ 39 w 39"/>
                <a:gd name="T35" fmla="*/ 8 h 31"/>
                <a:gd name="T36" fmla="*/ 26 w 39"/>
                <a:gd name="T37" fmla="*/ 31 h 31"/>
                <a:gd name="T38" fmla="*/ 21 w 39"/>
                <a:gd name="T39" fmla="*/ 28 h 31"/>
                <a:gd name="T40" fmla="*/ 21 w 39"/>
                <a:gd name="T41" fmla="*/ 28 h 31"/>
                <a:gd name="T42" fmla="*/ 17 w 39"/>
                <a:gd name="T43" fmla="*/ 21 h 31"/>
                <a:gd name="T44" fmla="*/ 18 w 39"/>
                <a:gd name="T45" fmla="*/ 22 h 31"/>
                <a:gd name="T46" fmla="*/ 25 w 39"/>
                <a:gd name="T47" fmla="*/ 15 h 31"/>
                <a:gd name="T48" fmla="*/ 29 w 39"/>
                <a:gd name="T49" fmla="*/ 18 h 31"/>
                <a:gd name="T50" fmla="*/ 28 w 39"/>
                <a:gd name="T51" fmla="*/ 19 h 31"/>
                <a:gd name="T52" fmla="*/ 33 w 39"/>
                <a:gd name="T53" fmla="*/ 9 h 31"/>
                <a:gd name="T54" fmla="*/ 32 w 39"/>
                <a:gd name="T55" fmla="*/ 9 h 31"/>
                <a:gd name="T56" fmla="*/ 23 w 39"/>
                <a:gd name="T57" fmla="*/ 17 h 31"/>
                <a:gd name="T58" fmla="*/ 20 w 39"/>
                <a:gd name="T59" fmla="*/ 15 h 31"/>
                <a:gd name="T60" fmla="*/ 17 w 39"/>
                <a:gd name="T61" fmla="*/ 21 h 31"/>
                <a:gd name="T62" fmla="*/ 17 w 39"/>
                <a:gd name="T63" fmla="*/ 21 h 31"/>
                <a:gd name="T64" fmla="*/ 10 w 39"/>
                <a:gd name="T65" fmla="*/ 18 h 31"/>
                <a:gd name="T66" fmla="*/ 17 w 39"/>
                <a:gd name="T67" fmla="*/ 11 h 31"/>
                <a:gd name="T68" fmla="*/ 20 w 39"/>
                <a:gd name="T69" fmla="*/ 13 h 31"/>
                <a:gd name="T70" fmla="*/ 23 w 39"/>
                <a:gd name="T71" fmla="*/ 6 h 31"/>
                <a:gd name="T72" fmla="*/ 23 w 39"/>
                <a:gd name="T73" fmla="*/ 6 h 31"/>
                <a:gd name="T74" fmla="*/ 10 w 39"/>
                <a:gd name="T75" fmla="*/ 18 h 31"/>
                <a:gd name="T76" fmla="*/ 10 w 39"/>
                <a:gd name="T7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1">
                  <a:moveTo>
                    <a:pt x="21" y="28"/>
                  </a:moveTo>
                  <a:lnTo>
                    <a:pt x="22" y="27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2" y="4"/>
                  </a:lnTo>
                  <a:lnTo>
                    <a:pt x="39" y="8"/>
                  </a:lnTo>
                  <a:lnTo>
                    <a:pt x="26" y="31"/>
                  </a:lnTo>
                  <a:lnTo>
                    <a:pt x="21" y="28"/>
                  </a:lnTo>
                  <a:lnTo>
                    <a:pt x="21" y="28"/>
                  </a:lnTo>
                  <a:close/>
                  <a:moveTo>
                    <a:pt x="17" y="21"/>
                  </a:moveTo>
                  <a:lnTo>
                    <a:pt x="18" y="22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7" y="21"/>
                  </a:lnTo>
                  <a:close/>
                  <a:moveTo>
                    <a:pt x="10" y="18"/>
                  </a:moveTo>
                  <a:lnTo>
                    <a:pt x="17" y="11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15"/>
            <p:cNvSpPr/>
            <p:nvPr/>
          </p:nvSpPr>
          <p:spPr bwMode="auto">
            <a:xfrm>
              <a:off x="9309101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216"/>
            <p:cNvSpPr>
              <a:spLocks noChangeShapeType="1"/>
            </p:cNvSpPr>
            <p:nvPr/>
          </p:nvSpPr>
          <p:spPr bwMode="auto">
            <a:xfrm>
              <a:off x="9309101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17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18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19"/>
            <p:cNvSpPr>
              <a:spLocks noEditPoints="1"/>
            </p:cNvSpPr>
            <p:nvPr/>
          </p:nvSpPr>
          <p:spPr bwMode="auto">
            <a:xfrm>
              <a:off x="9305926" y="4276726"/>
              <a:ext cx="15875" cy="14288"/>
            </a:xfrm>
            <a:custGeom>
              <a:avLst/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4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20"/>
            <p:cNvSpPr/>
            <p:nvPr/>
          </p:nvSpPr>
          <p:spPr bwMode="auto">
            <a:xfrm>
              <a:off x="9356726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221"/>
            <p:cNvSpPr>
              <a:spLocks noChangeShapeType="1"/>
            </p:cNvSpPr>
            <p:nvPr/>
          </p:nvSpPr>
          <p:spPr bwMode="auto">
            <a:xfrm>
              <a:off x="9356726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22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23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24"/>
            <p:cNvSpPr>
              <a:spLocks noEditPoints="1"/>
            </p:cNvSpPr>
            <p:nvPr/>
          </p:nvSpPr>
          <p:spPr bwMode="auto">
            <a:xfrm>
              <a:off x="9351964" y="4276726"/>
              <a:ext cx="15875" cy="14288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26"/>
            <p:cNvSpPr/>
            <p:nvPr/>
          </p:nvSpPr>
          <p:spPr bwMode="auto">
            <a:xfrm>
              <a:off x="9280526" y="4365626"/>
              <a:ext cx="123825" cy="52388"/>
            </a:xfrm>
            <a:custGeom>
              <a:avLst/>
              <a:gdLst>
                <a:gd name="T0" fmla="*/ 0 w 71"/>
                <a:gd name="T1" fmla="*/ 6 h 30"/>
                <a:gd name="T2" fmla="*/ 4 w 71"/>
                <a:gd name="T3" fmla="*/ 4 h 30"/>
                <a:gd name="T4" fmla="*/ 13 w 71"/>
                <a:gd name="T5" fmla="*/ 15 h 30"/>
                <a:gd name="T6" fmla="*/ 13 w 71"/>
                <a:gd name="T7" fmla="*/ 15 h 30"/>
                <a:gd name="T8" fmla="*/ 35 w 71"/>
                <a:gd name="T9" fmla="*/ 26 h 30"/>
                <a:gd name="T10" fmla="*/ 35 w 71"/>
                <a:gd name="T11" fmla="*/ 26 h 30"/>
                <a:gd name="T12" fmla="*/ 37 w 71"/>
                <a:gd name="T13" fmla="*/ 26 h 30"/>
                <a:gd name="T14" fmla="*/ 37 w 71"/>
                <a:gd name="T15" fmla="*/ 26 h 30"/>
                <a:gd name="T16" fmla="*/ 60 w 71"/>
                <a:gd name="T17" fmla="*/ 13 h 30"/>
                <a:gd name="T18" fmla="*/ 60 w 71"/>
                <a:gd name="T19" fmla="*/ 13 h 30"/>
                <a:gd name="T20" fmla="*/ 68 w 71"/>
                <a:gd name="T21" fmla="*/ 0 h 30"/>
                <a:gd name="T22" fmla="*/ 68 w 71"/>
                <a:gd name="T23" fmla="*/ 0 h 30"/>
                <a:gd name="T24" fmla="*/ 71 w 71"/>
                <a:gd name="T25" fmla="*/ 2 h 30"/>
                <a:gd name="T26" fmla="*/ 38 w 71"/>
                <a:gd name="T27" fmla="*/ 30 h 30"/>
                <a:gd name="T28" fmla="*/ 38 w 71"/>
                <a:gd name="T29" fmla="*/ 30 h 30"/>
                <a:gd name="T30" fmla="*/ 35 w 71"/>
                <a:gd name="T31" fmla="*/ 30 h 30"/>
                <a:gd name="T32" fmla="*/ 35 w 71"/>
                <a:gd name="T33" fmla="*/ 30 h 30"/>
                <a:gd name="T34" fmla="*/ 0 w 71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0">
                  <a:moveTo>
                    <a:pt x="0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1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9" y="21"/>
                    <a:pt x="2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7" y="25"/>
                    <a:pt x="54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6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59" y="28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4" y="30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7"/>
            <p:cNvSpPr>
              <a:spLocks noEditPoints="1"/>
            </p:cNvSpPr>
            <p:nvPr/>
          </p:nvSpPr>
          <p:spPr bwMode="auto">
            <a:xfrm>
              <a:off x="9274176" y="4362451"/>
              <a:ext cx="139700" cy="58738"/>
            </a:xfrm>
            <a:custGeom>
              <a:avLst/>
              <a:gdLst>
                <a:gd name="T0" fmla="*/ 0 w 80"/>
                <a:gd name="T1" fmla="*/ 8 h 34"/>
                <a:gd name="T2" fmla="*/ 8 w 80"/>
                <a:gd name="T3" fmla="*/ 4 h 34"/>
                <a:gd name="T4" fmla="*/ 9 w 80"/>
                <a:gd name="T5" fmla="*/ 4 h 34"/>
                <a:gd name="T6" fmla="*/ 9 w 80"/>
                <a:gd name="T7" fmla="*/ 5 h 34"/>
                <a:gd name="T8" fmla="*/ 9 w 80"/>
                <a:gd name="T9" fmla="*/ 5 h 34"/>
                <a:gd name="T10" fmla="*/ 9 w 80"/>
                <a:gd name="T11" fmla="*/ 5 h 34"/>
                <a:gd name="T12" fmla="*/ 10 w 80"/>
                <a:gd name="T13" fmla="*/ 5 h 34"/>
                <a:gd name="T14" fmla="*/ 10 w 80"/>
                <a:gd name="T15" fmla="*/ 5 h 34"/>
                <a:gd name="T16" fmla="*/ 10 w 80"/>
                <a:gd name="T17" fmla="*/ 5 h 34"/>
                <a:gd name="T18" fmla="*/ 10 w 80"/>
                <a:gd name="T19" fmla="*/ 6 h 34"/>
                <a:gd name="T20" fmla="*/ 12 w 80"/>
                <a:gd name="T21" fmla="*/ 8 h 34"/>
                <a:gd name="T22" fmla="*/ 18 w 80"/>
                <a:gd name="T23" fmla="*/ 16 h 34"/>
                <a:gd name="T24" fmla="*/ 39 w 80"/>
                <a:gd name="T25" fmla="*/ 26 h 34"/>
                <a:gd name="T26" fmla="*/ 39 w 80"/>
                <a:gd name="T27" fmla="*/ 26 h 34"/>
                <a:gd name="T28" fmla="*/ 39 w 80"/>
                <a:gd name="T29" fmla="*/ 26 h 34"/>
                <a:gd name="T30" fmla="*/ 41 w 80"/>
                <a:gd name="T31" fmla="*/ 26 h 34"/>
                <a:gd name="T32" fmla="*/ 62 w 80"/>
                <a:gd name="T33" fmla="*/ 13 h 34"/>
                <a:gd name="T34" fmla="*/ 70 w 80"/>
                <a:gd name="T35" fmla="*/ 1 h 34"/>
                <a:gd name="T36" fmla="*/ 70 w 80"/>
                <a:gd name="T37" fmla="*/ 1 h 34"/>
                <a:gd name="T38" fmla="*/ 71 w 80"/>
                <a:gd name="T39" fmla="*/ 0 h 34"/>
                <a:gd name="T40" fmla="*/ 77 w 80"/>
                <a:gd name="T41" fmla="*/ 5 h 34"/>
                <a:gd name="T42" fmla="*/ 77 w 80"/>
                <a:gd name="T43" fmla="*/ 6 h 34"/>
                <a:gd name="T44" fmla="*/ 75 w 80"/>
                <a:gd name="T45" fmla="*/ 9 h 34"/>
                <a:gd name="T46" fmla="*/ 68 w 80"/>
                <a:gd name="T47" fmla="*/ 18 h 34"/>
                <a:gd name="T48" fmla="*/ 42 w 80"/>
                <a:gd name="T49" fmla="*/ 34 h 34"/>
                <a:gd name="T50" fmla="*/ 39 w 80"/>
                <a:gd name="T51" fmla="*/ 34 h 34"/>
                <a:gd name="T52" fmla="*/ 39 w 80"/>
                <a:gd name="T53" fmla="*/ 30 h 34"/>
                <a:gd name="T54" fmla="*/ 40 w 80"/>
                <a:gd name="T55" fmla="*/ 30 h 34"/>
                <a:gd name="T56" fmla="*/ 39 w 80"/>
                <a:gd name="T57" fmla="*/ 30 h 34"/>
                <a:gd name="T58" fmla="*/ 39 w 80"/>
                <a:gd name="T59" fmla="*/ 30 h 34"/>
                <a:gd name="T60" fmla="*/ 38 w 80"/>
                <a:gd name="T61" fmla="*/ 30 h 34"/>
                <a:gd name="T62" fmla="*/ 39 w 80"/>
                <a:gd name="T63" fmla="*/ 30 h 34"/>
                <a:gd name="T64" fmla="*/ 24 w 80"/>
                <a:gd name="T65" fmla="*/ 25 h 34"/>
                <a:gd name="T66" fmla="*/ 16 w 80"/>
                <a:gd name="T67" fmla="*/ 19 h 34"/>
                <a:gd name="T68" fmla="*/ 10 w 80"/>
                <a:gd name="T69" fmla="*/ 13 h 34"/>
                <a:gd name="T70" fmla="*/ 15 w 80"/>
                <a:gd name="T71" fmla="*/ 19 h 34"/>
                <a:gd name="T72" fmla="*/ 62 w 80"/>
                <a:gd name="T73" fmla="*/ 19 h 34"/>
                <a:gd name="T74" fmla="*/ 68 w 80"/>
                <a:gd name="T75" fmla="*/ 12 h 34"/>
                <a:gd name="T76" fmla="*/ 65 w 80"/>
                <a:gd name="T77" fmla="*/ 16 h 34"/>
                <a:gd name="T78" fmla="*/ 69 w 80"/>
                <a:gd name="T79" fmla="*/ 11 h 34"/>
                <a:gd name="T80" fmla="*/ 68 w 80"/>
                <a:gd name="T81" fmla="*/ 12 h 34"/>
                <a:gd name="T82" fmla="*/ 4 w 80"/>
                <a:gd name="T83" fmla="*/ 8 h 34"/>
                <a:gd name="T84" fmla="*/ 4 w 80"/>
                <a:gd name="T8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34">
                  <a:moveTo>
                    <a:pt x="3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0"/>
                    <a:pt x="16" y="13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4" y="21"/>
                    <a:pt x="31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0" y="25"/>
                    <a:pt x="57" y="19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7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8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12"/>
                    <a:pt x="71" y="15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2" y="25"/>
                    <a:pt x="54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0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9" y="34"/>
                    <a:pt x="5" y="13"/>
                    <a:pt x="3" y="10"/>
                  </a:cubicBezTo>
                  <a:close/>
                  <a:moveTo>
                    <a:pt x="39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30"/>
                    <a:pt x="39" y="30"/>
                    <a:pt x="39" y="30"/>
                  </a:cubicBezTo>
                  <a:close/>
                  <a:moveTo>
                    <a:pt x="15" y="19"/>
                  </a:moveTo>
                  <a:cubicBezTo>
                    <a:pt x="18" y="21"/>
                    <a:pt x="21" y="23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3"/>
                    <a:pt x="18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7"/>
                    <a:pt x="12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3" y="17"/>
                    <a:pt x="15" y="19"/>
                  </a:cubicBezTo>
                  <a:close/>
                  <a:moveTo>
                    <a:pt x="65" y="16"/>
                  </a:moveTo>
                  <a:cubicBezTo>
                    <a:pt x="64" y="17"/>
                    <a:pt x="63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7"/>
                    <a:pt x="67" y="14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3"/>
                    <a:pt x="66" y="14"/>
                    <a:pt x="65" y="16"/>
                  </a:cubicBezTo>
                  <a:close/>
                  <a:moveTo>
                    <a:pt x="68" y="12"/>
                  </a:moveTo>
                  <a:cubicBezTo>
                    <a:pt x="68" y="12"/>
                    <a:pt x="69" y="12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8" y="12"/>
                    <a:pt x="68" y="12"/>
                  </a:cubicBezTo>
                  <a:close/>
                  <a:moveTo>
                    <a:pt x="4" y="1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8"/>
            <p:cNvSpPr/>
            <p:nvPr/>
          </p:nvSpPr>
          <p:spPr bwMode="auto">
            <a:xfrm>
              <a:off x="9329739" y="4467226"/>
              <a:ext cx="30163" cy="41275"/>
            </a:xfrm>
            <a:custGeom>
              <a:avLst/>
              <a:gdLst>
                <a:gd name="T0" fmla="*/ 1 w 17"/>
                <a:gd name="T1" fmla="*/ 21 h 24"/>
                <a:gd name="T2" fmla="*/ 0 w 17"/>
                <a:gd name="T3" fmla="*/ 15 h 24"/>
                <a:gd name="T4" fmla="*/ 0 w 17"/>
                <a:gd name="T5" fmla="*/ 15 h 24"/>
                <a:gd name="T6" fmla="*/ 0 w 17"/>
                <a:gd name="T7" fmla="*/ 12 h 24"/>
                <a:gd name="T8" fmla="*/ 0 w 17"/>
                <a:gd name="T9" fmla="*/ 12 h 24"/>
                <a:gd name="T10" fmla="*/ 0 w 17"/>
                <a:gd name="T11" fmla="*/ 0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2 h 24"/>
                <a:gd name="T18" fmla="*/ 4 w 17"/>
                <a:gd name="T19" fmla="*/ 13 h 24"/>
                <a:gd name="T20" fmla="*/ 4 w 17"/>
                <a:gd name="T21" fmla="*/ 15 h 24"/>
                <a:gd name="T22" fmla="*/ 4 w 17"/>
                <a:gd name="T23" fmla="*/ 15 h 24"/>
                <a:gd name="T24" fmla="*/ 7 w 17"/>
                <a:gd name="T25" fmla="*/ 20 h 24"/>
                <a:gd name="T26" fmla="*/ 7 w 17"/>
                <a:gd name="T27" fmla="*/ 20 h 24"/>
                <a:gd name="T28" fmla="*/ 8 w 17"/>
                <a:gd name="T29" fmla="*/ 20 h 24"/>
                <a:gd name="T30" fmla="*/ 8 w 17"/>
                <a:gd name="T31" fmla="*/ 20 h 24"/>
                <a:gd name="T32" fmla="*/ 13 w 17"/>
                <a:gd name="T33" fmla="*/ 14 h 24"/>
                <a:gd name="T34" fmla="*/ 13 w 17"/>
                <a:gd name="T35" fmla="*/ 14 h 24"/>
                <a:gd name="T36" fmla="*/ 13 w 17"/>
                <a:gd name="T37" fmla="*/ 13 h 24"/>
                <a:gd name="T38" fmla="*/ 13 w 17"/>
                <a:gd name="T39" fmla="*/ 13 h 24"/>
                <a:gd name="T40" fmla="*/ 17 w 17"/>
                <a:gd name="T41" fmla="*/ 12 h 24"/>
                <a:gd name="T42" fmla="*/ 17 w 17"/>
                <a:gd name="T43" fmla="*/ 14 h 24"/>
                <a:gd name="T44" fmla="*/ 17 w 17"/>
                <a:gd name="T45" fmla="*/ 14 h 24"/>
                <a:gd name="T46" fmla="*/ 8 w 17"/>
                <a:gd name="T47" fmla="*/ 24 h 24"/>
                <a:gd name="T48" fmla="*/ 8 w 17"/>
                <a:gd name="T49" fmla="*/ 24 h 24"/>
                <a:gd name="T50" fmla="*/ 7 w 17"/>
                <a:gd name="T51" fmla="*/ 24 h 24"/>
                <a:gd name="T52" fmla="*/ 7 w 17"/>
                <a:gd name="T53" fmla="*/ 24 h 24"/>
                <a:gd name="T54" fmla="*/ 7 w 17"/>
                <a:gd name="T55" fmla="*/ 24 h 24"/>
                <a:gd name="T56" fmla="*/ 7 w 17"/>
                <a:gd name="T57" fmla="*/ 24 h 24"/>
                <a:gd name="T58" fmla="*/ 1 w 17"/>
                <a:gd name="T5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4">
                  <a:moveTo>
                    <a:pt x="1" y="21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3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7"/>
                    <a:pt x="15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4"/>
                    <a:pt x="2" y="23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29"/>
            <p:cNvSpPr>
              <a:spLocks noEditPoints="1"/>
            </p:cNvSpPr>
            <p:nvPr/>
          </p:nvSpPr>
          <p:spPr bwMode="auto">
            <a:xfrm>
              <a:off x="9326564" y="4464051"/>
              <a:ext cx="36513" cy="47625"/>
            </a:xfrm>
            <a:custGeom>
              <a:avLst/>
              <a:gdLst>
                <a:gd name="T0" fmla="*/ 1 w 21"/>
                <a:gd name="T1" fmla="*/ 24 h 28"/>
                <a:gd name="T2" fmla="*/ 1 w 21"/>
                <a:gd name="T3" fmla="*/ 24 h 28"/>
                <a:gd name="T4" fmla="*/ 0 w 21"/>
                <a:gd name="T5" fmla="*/ 17 h 28"/>
                <a:gd name="T6" fmla="*/ 0 w 21"/>
                <a:gd name="T7" fmla="*/ 14 h 28"/>
                <a:gd name="T8" fmla="*/ 2 w 21"/>
                <a:gd name="T9" fmla="*/ 0 h 28"/>
                <a:gd name="T10" fmla="*/ 8 w 21"/>
                <a:gd name="T11" fmla="*/ 0 h 28"/>
                <a:gd name="T12" fmla="*/ 8 w 21"/>
                <a:gd name="T13" fmla="*/ 15 h 28"/>
                <a:gd name="T14" fmla="*/ 8 w 21"/>
                <a:gd name="T15" fmla="*/ 16 h 28"/>
                <a:gd name="T16" fmla="*/ 8 w 21"/>
                <a:gd name="T17" fmla="*/ 17 h 28"/>
                <a:gd name="T18" fmla="*/ 8 w 21"/>
                <a:gd name="T19" fmla="*/ 20 h 28"/>
                <a:gd name="T20" fmla="*/ 9 w 21"/>
                <a:gd name="T21" fmla="*/ 20 h 28"/>
                <a:gd name="T22" fmla="*/ 10 w 21"/>
                <a:gd name="T23" fmla="*/ 20 h 28"/>
                <a:gd name="T24" fmla="*/ 12 w 21"/>
                <a:gd name="T25" fmla="*/ 19 h 28"/>
                <a:gd name="T26" fmla="*/ 13 w 21"/>
                <a:gd name="T27" fmla="*/ 16 h 28"/>
                <a:gd name="T28" fmla="*/ 13 w 21"/>
                <a:gd name="T29" fmla="*/ 15 h 28"/>
                <a:gd name="T30" fmla="*/ 12 w 21"/>
                <a:gd name="T31" fmla="*/ 13 h 28"/>
                <a:gd name="T32" fmla="*/ 21 w 21"/>
                <a:gd name="T33" fmla="*/ 14 h 28"/>
                <a:gd name="T34" fmla="*/ 21 w 21"/>
                <a:gd name="T35" fmla="*/ 16 h 28"/>
                <a:gd name="T36" fmla="*/ 21 w 21"/>
                <a:gd name="T37" fmla="*/ 17 h 28"/>
                <a:gd name="T38" fmla="*/ 10 w 21"/>
                <a:gd name="T39" fmla="*/ 28 h 28"/>
                <a:gd name="T40" fmla="*/ 9 w 21"/>
                <a:gd name="T41" fmla="*/ 28 h 28"/>
                <a:gd name="T42" fmla="*/ 9 w 21"/>
                <a:gd name="T43" fmla="*/ 24 h 28"/>
                <a:gd name="T44" fmla="*/ 10 w 21"/>
                <a:gd name="T45" fmla="*/ 24 h 28"/>
                <a:gd name="T46" fmla="*/ 13 w 21"/>
                <a:gd name="T47" fmla="*/ 23 h 28"/>
                <a:gd name="T48" fmla="*/ 10 w 21"/>
                <a:gd name="T49" fmla="*/ 24 h 28"/>
                <a:gd name="T50" fmla="*/ 9 w 21"/>
                <a:gd name="T51" fmla="*/ 24 h 28"/>
                <a:gd name="T52" fmla="*/ 9 w 21"/>
                <a:gd name="T53" fmla="*/ 24 h 28"/>
                <a:gd name="T54" fmla="*/ 9 w 21"/>
                <a:gd name="T55" fmla="*/ 24 h 28"/>
                <a:gd name="T56" fmla="*/ 9 w 21"/>
                <a:gd name="T57" fmla="*/ 24 h 28"/>
                <a:gd name="T58" fmla="*/ 7 w 21"/>
                <a:gd name="T59" fmla="*/ 24 h 28"/>
                <a:gd name="T60" fmla="*/ 3 w 21"/>
                <a:gd name="T61" fmla="*/ 23 h 28"/>
                <a:gd name="T62" fmla="*/ 5 w 21"/>
                <a:gd name="T63" fmla="*/ 22 h 28"/>
                <a:gd name="T64" fmla="*/ 3 w 21"/>
                <a:gd name="T65" fmla="*/ 23 h 28"/>
                <a:gd name="T66" fmla="*/ 4 w 21"/>
                <a:gd name="T67" fmla="*/ 17 h 28"/>
                <a:gd name="T68" fmla="*/ 4 w 21"/>
                <a:gd name="T69" fmla="*/ 21 h 28"/>
                <a:gd name="T70" fmla="*/ 17 w 21"/>
                <a:gd name="T71" fmla="*/ 17 h 28"/>
                <a:gd name="T72" fmla="*/ 17 w 21"/>
                <a:gd name="T73" fmla="*/ 17 h 28"/>
                <a:gd name="T74" fmla="*/ 17 w 21"/>
                <a:gd name="T75" fmla="*/ 17 h 28"/>
                <a:gd name="T76" fmla="*/ 4 w 21"/>
                <a:gd name="T77" fmla="*/ 14 h 28"/>
                <a:gd name="T78" fmla="*/ 4 w 21"/>
                <a:gd name="T79" fmla="*/ 15 h 28"/>
                <a:gd name="T80" fmla="*/ 4 w 21"/>
                <a:gd name="T81" fmla="*/ 14 h 28"/>
                <a:gd name="T82" fmla="*/ 4 w 21"/>
                <a:gd name="T83" fmla="*/ 14 h 28"/>
                <a:gd name="T84" fmla="*/ 4 w 21"/>
                <a:gd name="T85" fmla="*/ 14 h 28"/>
                <a:gd name="T86" fmla="*/ 4 w 21"/>
                <a:gd name="T8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28">
                  <a:moveTo>
                    <a:pt x="9" y="28"/>
                  </a:moveTo>
                  <a:cubicBezTo>
                    <a:pt x="6" y="28"/>
                    <a:pt x="3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19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0"/>
                    <a:pt x="1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  <a:moveTo>
                    <a:pt x="9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1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lose/>
                  <a:moveTo>
                    <a:pt x="3" y="23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1"/>
                  </a:moveTo>
                  <a:cubicBezTo>
                    <a:pt x="4" y="20"/>
                    <a:pt x="4" y="19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20"/>
                    <a:pt x="4" y="21"/>
                  </a:cubicBezTo>
                  <a:close/>
                  <a:moveTo>
                    <a:pt x="16" y="19"/>
                  </a:move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8"/>
                    <a:pt x="16" y="19"/>
                  </a:cubicBez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30"/>
            <p:cNvSpPr>
              <a:spLocks noEditPoints="1"/>
            </p:cNvSpPr>
            <p:nvPr/>
          </p:nvSpPr>
          <p:spPr bwMode="auto">
            <a:xfrm>
              <a:off x="9250364" y="4481513"/>
              <a:ext cx="150813" cy="231775"/>
            </a:xfrm>
            <a:custGeom>
              <a:avLst/>
              <a:gdLst>
                <a:gd name="T0" fmla="*/ 28 w 87"/>
                <a:gd name="T1" fmla="*/ 133 h 133"/>
                <a:gd name="T2" fmla="*/ 0 w 87"/>
                <a:gd name="T3" fmla="*/ 75 h 133"/>
                <a:gd name="T4" fmla="*/ 0 w 87"/>
                <a:gd name="T5" fmla="*/ 75 h 133"/>
                <a:gd name="T6" fmla="*/ 2 w 87"/>
                <a:gd name="T7" fmla="*/ 55 h 133"/>
                <a:gd name="T8" fmla="*/ 2 w 87"/>
                <a:gd name="T9" fmla="*/ 55 h 133"/>
                <a:gd name="T10" fmla="*/ 48 w 87"/>
                <a:gd name="T11" fmla="*/ 0 h 133"/>
                <a:gd name="T12" fmla="*/ 48 w 87"/>
                <a:gd name="T13" fmla="*/ 0 h 133"/>
                <a:gd name="T14" fmla="*/ 48 w 87"/>
                <a:gd name="T15" fmla="*/ 0 h 133"/>
                <a:gd name="T16" fmla="*/ 48 w 87"/>
                <a:gd name="T17" fmla="*/ 0 h 133"/>
                <a:gd name="T18" fmla="*/ 87 w 87"/>
                <a:gd name="T19" fmla="*/ 46 h 133"/>
                <a:gd name="T20" fmla="*/ 87 w 87"/>
                <a:gd name="T21" fmla="*/ 46 h 133"/>
                <a:gd name="T22" fmla="*/ 86 w 87"/>
                <a:gd name="T23" fmla="*/ 59 h 133"/>
                <a:gd name="T24" fmla="*/ 86 w 87"/>
                <a:gd name="T25" fmla="*/ 59 h 133"/>
                <a:gd name="T26" fmla="*/ 63 w 87"/>
                <a:gd name="T27" fmla="*/ 109 h 133"/>
                <a:gd name="T28" fmla="*/ 63 w 87"/>
                <a:gd name="T29" fmla="*/ 109 h 133"/>
                <a:gd name="T30" fmla="*/ 30 w 87"/>
                <a:gd name="T31" fmla="*/ 133 h 133"/>
                <a:gd name="T32" fmla="*/ 30 w 87"/>
                <a:gd name="T33" fmla="*/ 133 h 133"/>
                <a:gd name="T34" fmla="*/ 28 w 87"/>
                <a:gd name="T35" fmla="*/ 133 h 133"/>
                <a:gd name="T36" fmla="*/ 60 w 87"/>
                <a:gd name="T37" fmla="*/ 106 h 133"/>
                <a:gd name="T38" fmla="*/ 82 w 87"/>
                <a:gd name="T39" fmla="*/ 58 h 133"/>
                <a:gd name="T40" fmla="*/ 82 w 87"/>
                <a:gd name="T41" fmla="*/ 58 h 133"/>
                <a:gd name="T42" fmla="*/ 83 w 87"/>
                <a:gd name="T43" fmla="*/ 46 h 133"/>
                <a:gd name="T44" fmla="*/ 83 w 87"/>
                <a:gd name="T45" fmla="*/ 46 h 133"/>
                <a:gd name="T46" fmla="*/ 48 w 87"/>
                <a:gd name="T47" fmla="*/ 4 h 133"/>
                <a:gd name="T48" fmla="*/ 48 w 87"/>
                <a:gd name="T49" fmla="*/ 4 h 133"/>
                <a:gd name="T50" fmla="*/ 48 w 87"/>
                <a:gd name="T51" fmla="*/ 4 h 133"/>
                <a:gd name="T52" fmla="*/ 48 w 87"/>
                <a:gd name="T53" fmla="*/ 4 h 133"/>
                <a:gd name="T54" fmla="*/ 6 w 87"/>
                <a:gd name="T55" fmla="*/ 56 h 133"/>
                <a:gd name="T56" fmla="*/ 6 w 87"/>
                <a:gd name="T57" fmla="*/ 56 h 133"/>
                <a:gd name="T58" fmla="*/ 4 w 87"/>
                <a:gd name="T59" fmla="*/ 75 h 133"/>
                <a:gd name="T60" fmla="*/ 4 w 87"/>
                <a:gd name="T61" fmla="*/ 75 h 133"/>
                <a:gd name="T62" fmla="*/ 29 w 87"/>
                <a:gd name="T63" fmla="*/ 129 h 133"/>
                <a:gd name="T64" fmla="*/ 29 w 87"/>
                <a:gd name="T65" fmla="*/ 129 h 133"/>
                <a:gd name="T66" fmla="*/ 30 w 87"/>
                <a:gd name="T67" fmla="*/ 129 h 133"/>
                <a:gd name="T68" fmla="*/ 30 w 87"/>
                <a:gd name="T69" fmla="*/ 129 h 133"/>
                <a:gd name="T70" fmla="*/ 60 w 87"/>
                <a:gd name="T7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3">
                  <a:moveTo>
                    <a:pt x="28" y="133"/>
                  </a:moveTo>
                  <a:cubicBezTo>
                    <a:pt x="11" y="129"/>
                    <a:pt x="0" y="10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2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9" y="20"/>
                    <a:pt x="2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87" y="1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50"/>
                    <a:pt x="87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2" y="76"/>
                    <a:pt x="73" y="95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29" y="133"/>
                    <a:pt x="28" y="133"/>
                  </a:cubicBezTo>
                  <a:close/>
                  <a:moveTo>
                    <a:pt x="60" y="106"/>
                  </a:moveTo>
                  <a:cubicBezTo>
                    <a:pt x="70" y="93"/>
                    <a:pt x="78" y="75"/>
                    <a:pt x="82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4"/>
                    <a:pt x="83" y="50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19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1" y="3"/>
                    <a:pt x="12" y="22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63"/>
                    <a:pt x="4" y="69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103"/>
                    <a:pt x="16" y="126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9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8" y="129"/>
                    <a:pt x="50" y="120"/>
                    <a:pt x="6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31"/>
            <p:cNvSpPr>
              <a:spLocks noEditPoints="1"/>
            </p:cNvSpPr>
            <p:nvPr/>
          </p:nvSpPr>
          <p:spPr bwMode="auto">
            <a:xfrm>
              <a:off x="9245601" y="4476751"/>
              <a:ext cx="158750" cy="239713"/>
            </a:xfrm>
            <a:custGeom>
              <a:avLst/>
              <a:gdLst>
                <a:gd name="T0" fmla="*/ 30 w 91"/>
                <a:gd name="T1" fmla="*/ 135 h 137"/>
                <a:gd name="T2" fmla="*/ 0 w 91"/>
                <a:gd name="T3" fmla="*/ 77 h 137"/>
                <a:gd name="T4" fmla="*/ 2 w 91"/>
                <a:gd name="T5" fmla="*/ 57 h 137"/>
                <a:gd name="T6" fmla="*/ 50 w 91"/>
                <a:gd name="T7" fmla="*/ 0 h 137"/>
                <a:gd name="T8" fmla="*/ 50 w 91"/>
                <a:gd name="T9" fmla="*/ 0 h 137"/>
                <a:gd name="T10" fmla="*/ 91 w 91"/>
                <a:gd name="T11" fmla="*/ 48 h 137"/>
                <a:gd name="T12" fmla="*/ 91 w 91"/>
                <a:gd name="T13" fmla="*/ 49 h 137"/>
                <a:gd name="T14" fmla="*/ 90 w 91"/>
                <a:gd name="T15" fmla="*/ 61 h 137"/>
                <a:gd name="T16" fmla="*/ 67 w 91"/>
                <a:gd name="T17" fmla="*/ 112 h 137"/>
                <a:gd name="T18" fmla="*/ 32 w 91"/>
                <a:gd name="T19" fmla="*/ 137 h 137"/>
                <a:gd name="T20" fmla="*/ 29 w 91"/>
                <a:gd name="T21" fmla="*/ 136 h 137"/>
                <a:gd name="T22" fmla="*/ 63 w 91"/>
                <a:gd name="T23" fmla="*/ 109 h 137"/>
                <a:gd name="T24" fmla="*/ 86 w 91"/>
                <a:gd name="T25" fmla="*/ 61 h 137"/>
                <a:gd name="T26" fmla="*/ 86 w 91"/>
                <a:gd name="T27" fmla="*/ 60 h 137"/>
                <a:gd name="T28" fmla="*/ 86 w 91"/>
                <a:gd name="T29" fmla="*/ 61 h 137"/>
                <a:gd name="T30" fmla="*/ 63 w 91"/>
                <a:gd name="T31" fmla="*/ 109 h 137"/>
                <a:gd name="T32" fmla="*/ 63 w 91"/>
                <a:gd name="T33" fmla="*/ 109 h 137"/>
                <a:gd name="T34" fmla="*/ 33 w 91"/>
                <a:gd name="T35" fmla="*/ 133 h 137"/>
                <a:gd name="T36" fmla="*/ 32 w 91"/>
                <a:gd name="T37" fmla="*/ 133 h 137"/>
                <a:gd name="T38" fmla="*/ 30 w 91"/>
                <a:gd name="T39" fmla="*/ 133 h 137"/>
                <a:gd name="T40" fmla="*/ 26 w 91"/>
                <a:gd name="T41" fmla="*/ 131 h 137"/>
                <a:gd name="T42" fmla="*/ 30 w 91"/>
                <a:gd name="T43" fmla="*/ 133 h 137"/>
                <a:gd name="T44" fmla="*/ 30 w 91"/>
                <a:gd name="T45" fmla="*/ 133 h 137"/>
                <a:gd name="T46" fmla="*/ 26 w 91"/>
                <a:gd name="T47" fmla="*/ 131 h 137"/>
                <a:gd name="T48" fmla="*/ 26 w 91"/>
                <a:gd name="T49" fmla="*/ 131 h 137"/>
                <a:gd name="T50" fmla="*/ 32 w 91"/>
                <a:gd name="T51" fmla="*/ 129 h 137"/>
                <a:gd name="T52" fmla="*/ 33 w 91"/>
                <a:gd name="T53" fmla="*/ 129 h 137"/>
                <a:gd name="T54" fmla="*/ 60 w 91"/>
                <a:gd name="T55" fmla="*/ 107 h 137"/>
                <a:gd name="T56" fmla="*/ 60 w 91"/>
                <a:gd name="T57" fmla="*/ 107 h 137"/>
                <a:gd name="T58" fmla="*/ 82 w 91"/>
                <a:gd name="T59" fmla="*/ 60 h 137"/>
                <a:gd name="T60" fmla="*/ 83 w 91"/>
                <a:gd name="T61" fmla="*/ 48 h 137"/>
                <a:gd name="T62" fmla="*/ 83 w 91"/>
                <a:gd name="T63" fmla="*/ 48 h 137"/>
                <a:gd name="T64" fmla="*/ 50 w 91"/>
                <a:gd name="T65" fmla="*/ 8 h 137"/>
                <a:gd name="T66" fmla="*/ 50 w 91"/>
                <a:gd name="T67" fmla="*/ 8 h 137"/>
                <a:gd name="T68" fmla="*/ 50 w 91"/>
                <a:gd name="T69" fmla="*/ 8 h 137"/>
                <a:gd name="T70" fmla="*/ 49 w 91"/>
                <a:gd name="T71" fmla="*/ 8 h 137"/>
                <a:gd name="T72" fmla="*/ 10 w 91"/>
                <a:gd name="T73" fmla="*/ 59 h 137"/>
                <a:gd name="T74" fmla="*/ 8 w 91"/>
                <a:gd name="T75" fmla="*/ 77 h 137"/>
                <a:gd name="T76" fmla="*/ 8 w 91"/>
                <a:gd name="T77" fmla="*/ 78 h 137"/>
                <a:gd name="T78" fmla="*/ 31 w 91"/>
                <a:gd name="T79" fmla="*/ 129 h 137"/>
                <a:gd name="T80" fmla="*/ 32 w 91"/>
                <a:gd name="T81" fmla="*/ 129 h 137"/>
                <a:gd name="T82" fmla="*/ 32 w 91"/>
                <a:gd name="T83" fmla="*/ 129 h 137"/>
                <a:gd name="T84" fmla="*/ 32 w 91"/>
                <a:gd name="T85" fmla="*/ 129 h 137"/>
                <a:gd name="T86" fmla="*/ 87 w 91"/>
                <a:gd name="T87" fmla="*/ 48 h 137"/>
                <a:gd name="T88" fmla="*/ 87 w 91"/>
                <a:gd name="T89" fmla="*/ 48 h 137"/>
                <a:gd name="T90" fmla="*/ 74 w 91"/>
                <a:gd name="T91" fmla="*/ 15 h 137"/>
                <a:gd name="T92" fmla="*/ 87 w 91"/>
                <a:gd name="T93" fmla="*/ 48 h 137"/>
                <a:gd name="T94" fmla="*/ 74 w 91"/>
                <a:gd name="T95" fmla="*/ 14 h 137"/>
                <a:gd name="T96" fmla="*/ 74 w 91"/>
                <a:gd name="T97" fmla="*/ 15 h 137"/>
                <a:gd name="T98" fmla="*/ 73 w 91"/>
                <a:gd name="T99" fmla="*/ 14 h 137"/>
                <a:gd name="T100" fmla="*/ 73 w 91"/>
                <a:gd name="T101" fmla="*/ 14 h 137"/>
                <a:gd name="T102" fmla="*/ 43 w 91"/>
                <a:gd name="T103" fmla="*/ 4 h 137"/>
                <a:gd name="T104" fmla="*/ 43 w 91"/>
                <a:gd name="T105" fmla="*/ 4 h 137"/>
                <a:gd name="T106" fmla="*/ 44 w 91"/>
                <a:gd name="T107" fmla="*/ 4 h 137"/>
                <a:gd name="T108" fmla="*/ 44 w 91"/>
                <a:gd name="T109" fmla="*/ 4 h 137"/>
                <a:gd name="T110" fmla="*/ 49 w 91"/>
                <a:gd name="T111" fmla="*/ 4 h 137"/>
                <a:gd name="T112" fmla="*/ 50 w 91"/>
                <a:gd name="T113" fmla="*/ 4 h 137"/>
                <a:gd name="T114" fmla="*/ 50 w 91"/>
                <a:gd name="T115" fmla="*/ 4 h 137"/>
                <a:gd name="T116" fmla="*/ 50 w 91"/>
                <a:gd name="T117" fmla="*/ 4 h 137"/>
                <a:gd name="T118" fmla="*/ 44 w 91"/>
                <a:gd name="T119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29" y="136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1" y="132"/>
                    <a:pt x="0" y="10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1"/>
                    <a:pt x="0" y="64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" y="21"/>
                    <a:pt x="2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91" y="1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53"/>
                    <a:pt x="90" y="57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6" y="79"/>
                    <a:pt x="77" y="98"/>
                    <a:pt x="67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56" y="126"/>
                    <a:pt x="44" y="136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0" y="137"/>
                    <a:pt x="29" y="136"/>
                  </a:cubicBezTo>
                  <a:close/>
                  <a:moveTo>
                    <a:pt x="32" y="133"/>
                  </a:moveTo>
                  <a:cubicBezTo>
                    <a:pt x="42" y="133"/>
                    <a:pt x="53" y="123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74" y="96"/>
                    <a:pt x="82" y="78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2" y="78"/>
                    <a:pt x="74" y="96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2" y="133"/>
                    <a:pt x="33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9" y="132"/>
                    <a:pt x="27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2"/>
                    <a:pt x="29" y="132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1" y="133"/>
                    <a:pt x="32" y="133"/>
                    <a:pt x="32" y="133"/>
                  </a:cubicBezTo>
                  <a:close/>
                  <a:moveTo>
                    <a:pt x="26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lose/>
                  <a:moveTo>
                    <a:pt x="32" y="129"/>
                  </a:move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9" y="129"/>
                    <a:pt x="51" y="120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0" y="94"/>
                    <a:pt x="79" y="76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56"/>
                    <a:pt x="83" y="52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2"/>
                    <a:pt x="64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34" y="7"/>
                    <a:pt x="16" y="24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65"/>
                    <a:pt x="8" y="71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105"/>
                    <a:pt x="20" y="127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34"/>
                    <a:pt x="81" y="22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1" y="22"/>
                    <a:pt x="87" y="34"/>
                    <a:pt x="87" y="48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4"/>
                  </a:moveTo>
                  <a:cubicBezTo>
                    <a:pt x="46" y="4"/>
                    <a:pt x="48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4"/>
                    <a:pt x="46" y="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32"/>
            <p:cNvSpPr/>
            <p:nvPr/>
          </p:nvSpPr>
          <p:spPr bwMode="auto">
            <a:xfrm>
              <a:off x="9297989" y="4483101"/>
              <a:ext cx="30163" cy="25400"/>
            </a:xfrm>
            <a:custGeom>
              <a:avLst/>
              <a:gdLst>
                <a:gd name="T0" fmla="*/ 1 w 17"/>
                <a:gd name="T1" fmla="*/ 14 h 15"/>
                <a:gd name="T2" fmla="*/ 0 w 17"/>
                <a:gd name="T3" fmla="*/ 11 h 15"/>
                <a:gd name="T4" fmla="*/ 0 w 17"/>
                <a:gd name="T5" fmla="*/ 11 h 15"/>
                <a:gd name="T6" fmla="*/ 2 w 17"/>
                <a:gd name="T7" fmla="*/ 5 h 15"/>
                <a:gd name="T8" fmla="*/ 2 w 17"/>
                <a:gd name="T9" fmla="*/ 5 h 15"/>
                <a:gd name="T10" fmla="*/ 5 w 17"/>
                <a:gd name="T11" fmla="*/ 6 h 15"/>
                <a:gd name="T12" fmla="*/ 4 w 17"/>
                <a:gd name="T13" fmla="*/ 11 h 15"/>
                <a:gd name="T14" fmla="*/ 4 w 17"/>
                <a:gd name="T15" fmla="*/ 11 h 15"/>
                <a:gd name="T16" fmla="*/ 5 w 17"/>
                <a:gd name="T17" fmla="*/ 10 h 15"/>
                <a:gd name="T18" fmla="*/ 5 w 17"/>
                <a:gd name="T19" fmla="*/ 10 h 15"/>
                <a:gd name="T20" fmla="*/ 9 w 17"/>
                <a:gd name="T21" fmla="*/ 6 h 15"/>
                <a:gd name="T22" fmla="*/ 9 w 17"/>
                <a:gd name="T23" fmla="*/ 6 h 15"/>
                <a:gd name="T24" fmla="*/ 14 w 17"/>
                <a:gd name="T25" fmla="*/ 0 h 15"/>
                <a:gd name="T26" fmla="*/ 14 w 17"/>
                <a:gd name="T27" fmla="*/ 0 h 15"/>
                <a:gd name="T28" fmla="*/ 17 w 17"/>
                <a:gd name="T29" fmla="*/ 2 h 15"/>
                <a:gd name="T30" fmla="*/ 12 w 17"/>
                <a:gd name="T31" fmla="*/ 8 h 15"/>
                <a:gd name="T32" fmla="*/ 12 w 17"/>
                <a:gd name="T33" fmla="*/ 8 h 15"/>
                <a:gd name="T34" fmla="*/ 3 w 17"/>
                <a:gd name="T35" fmla="*/ 15 h 15"/>
                <a:gd name="T36" fmla="*/ 3 w 17"/>
                <a:gd name="T37" fmla="*/ 15 h 15"/>
                <a:gd name="T38" fmla="*/ 3 w 17"/>
                <a:gd name="T39" fmla="*/ 15 h 15"/>
                <a:gd name="T40" fmla="*/ 3 w 17"/>
                <a:gd name="T41" fmla="*/ 15 h 15"/>
                <a:gd name="T42" fmla="*/ 1 w 17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5">
                  <a:moveTo>
                    <a:pt x="1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11"/>
                    <a:pt x="7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33"/>
            <p:cNvSpPr>
              <a:spLocks noEditPoints="1"/>
            </p:cNvSpPr>
            <p:nvPr/>
          </p:nvSpPr>
          <p:spPr bwMode="auto">
            <a:xfrm>
              <a:off x="9294814" y="4479926"/>
              <a:ext cx="38100" cy="31750"/>
            </a:xfrm>
            <a:custGeom>
              <a:avLst/>
              <a:gdLst>
                <a:gd name="T0" fmla="*/ 1 w 22"/>
                <a:gd name="T1" fmla="*/ 17 h 19"/>
                <a:gd name="T2" fmla="*/ 1 w 22"/>
                <a:gd name="T3" fmla="*/ 17 h 19"/>
                <a:gd name="T4" fmla="*/ 0 w 22"/>
                <a:gd name="T5" fmla="*/ 13 h 19"/>
                <a:gd name="T6" fmla="*/ 2 w 22"/>
                <a:gd name="T7" fmla="*/ 6 h 19"/>
                <a:gd name="T8" fmla="*/ 4 w 22"/>
                <a:gd name="T9" fmla="*/ 5 h 19"/>
                <a:gd name="T10" fmla="*/ 8 w 22"/>
                <a:gd name="T11" fmla="*/ 7 h 19"/>
                <a:gd name="T12" fmla="*/ 8 w 22"/>
                <a:gd name="T13" fmla="*/ 7 h 19"/>
                <a:gd name="T14" fmla="*/ 9 w 22"/>
                <a:gd name="T15" fmla="*/ 7 h 19"/>
                <a:gd name="T16" fmla="*/ 9 w 22"/>
                <a:gd name="T17" fmla="*/ 7 h 19"/>
                <a:gd name="T18" fmla="*/ 9 w 22"/>
                <a:gd name="T19" fmla="*/ 7 h 19"/>
                <a:gd name="T20" fmla="*/ 10 w 22"/>
                <a:gd name="T21" fmla="*/ 6 h 19"/>
                <a:gd name="T22" fmla="*/ 14 w 22"/>
                <a:gd name="T23" fmla="*/ 1 h 19"/>
                <a:gd name="T24" fmla="*/ 14 w 22"/>
                <a:gd name="T25" fmla="*/ 0 h 19"/>
                <a:gd name="T26" fmla="*/ 16 w 22"/>
                <a:gd name="T27" fmla="*/ 0 h 19"/>
                <a:gd name="T28" fmla="*/ 16 w 22"/>
                <a:gd name="T29" fmla="*/ 0 h 19"/>
                <a:gd name="T30" fmla="*/ 20 w 22"/>
                <a:gd name="T31" fmla="*/ 5 h 19"/>
                <a:gd name="T32" fmla="*/ 20 w 22"/>
                <a:gd name="T33" fmla="*/ 6 h 19"/>
                <a:gd name="T34" fmla="*/ 19 w 22"/>
                <a:gd name="T35" fmla="*/ 7 h 19"/>
                <a:gd name="T36" fmla="*/ 16 w 22"/>
                <a:gd name="T37" fmla="*/ 12 h 19"/>
                <a:gd name="T38" fmla="*/ 5 w 22"/>
                <a:gd name="T39" fmla="*/ 19 h 19"/>
                <a:gd name="T40" fmla="*/ 3 w 22"/>
                <a:gd name="T41" fmla="*/ 16 h 19"/>
                <a:gd name="T42" fmla="*/ 4 w 22"/>
                <a:gd name="T43" fmla="*/ 15 h 19"/>
                <a:gd name="T44" fmla="*/ 9 w 22"/>
                <a:gd name="T45" fmla="*/ 13 h 19"/>
                <a:gd name="T46" fmla="*/ 7 w 22"/>
                <a:gd name="T47" fmla="*/ 14 h 19"/>
                <a:gd name="T48" fmla="*/ 10 w 22"/>
                <a:gd name="T49" fmla="*/ 12 h 19"/>
                <a:gd name="T50" fmla="*/ 9 w 22"/>
                <a:gd name="T51" fmla="*/ 13 h 19"/>
                <a:gd name="T52" fmla="*/ 4 w 22"/>
                <a:gd name="T53" fmla="*/ 11 h 19"/>
                <a:gd name="T54" fmla="*/ 5 w 22"/>
                <a:gd name="T55" fmla="*/ 10 h 19"/>
                <a:gd name="T56" fmla="*/ 5 w 22"/>
                <a:gd name="T57" fmla="*/ 10 h 19"/>
                <a:gd name="T58" fmla="*/ 8 w 22"/>
                <a:gd name="T59" fmla="*/ 7 h 19"/>
                <a:gd name="T60" fmla="*/ 9 w 22"/>
                <a:gd name="T61" fmla="*/ 7 h 19"/>
                <a:gd name="T62" fmla="*/ 8 w 22"/>
                <a:gd name="T6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4" y="19"/>
                    <a:pt x="2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5"/>
                    <a:pt x="10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3"/>
                    <a:pt x="9" y="13"/>
                  </a:cubicBezTo>
                  <a:close/>
                  <a:moveTo>
                    <a:pt x="5" y="10"/>
                  </a:move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34"/>
            <p:cNvSpPr/>
            <p:nvPr/>
          </p:nvSpPr>
          <p:spPr bwMode="auto">
            <a:xfrm>
              <a:off x="9290051" y="4494213"/>
              <a:ext cx="46038" cy="174625"/>
            </a:xfrm>
            <a:custGeom>
              <a:avLst/>
              <a:gdLst>
                <a:gd name="T0" fmla="*/ 0 w 29"/>
                <a:gd name="T1" fmla="*/ 80 h 110"/>
                <a:gd name="T2" fmla="*/ 13 w 29"/>
                <a:gd name="T3" fmla="*/ 3 h 110"/>
                <a:gd name="T4" fmla="*/ 13 w 29"/>
                <a:gd name="T5" fmla="*/ 3 h 110"/>
                <a:gd name="T6" fmla="*/ 17 w 29"/>
                <a:gd name="T7" fmla="*/ 4 h 110"/>
                <a:gd name="T8" fmla="*/ 4 w 29"/>
                <a:gd name="T9" fmla="*/ 80 h 110"/>
                <a:gd name="T10" fmla="*/ 11 w 29"/>
                <a:gd name="T11" fmla="*/ 99 h 110"/>
                <a:gd name="T12" fmla="*/ 25 w 29"/>
                <a:gd name="T13" fmla="*/ 74 h 110"/>
                <a:gd name="T14" fmla="*/ 25 w 29"/>
                <a:gd name="T15" fmla="*/ 0 h 110"/>
                <a:gd name="T16" fmla="*/ 29 w 29"/>
                <a:gd name="T17" fmla="*/ 0 h 110"/>
                <a:gd name="T18" fmla="*/ 29 w 29"/>
                <a:gd name="T19" fmla="*/ 75 h 110"/>
                <a:gd name="T20" fmla="*/ 10 w 29"/>
                <a:gd name="T21" fmla="*/ 110 h 110"/>
                <a:gd name="T22" fmla="*/ 0 w 29"/>
                <a:gd name="T23" fmla="*/ 80 h 110"/>
                <a:gd name="T24" fmla="*/ 0 w 29"/>
                <a:gd name="T25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10">
                  <a:moveTo>
                    <a:pt x="0" y="80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4" y="80"/>
                  </a:lnTo>
                  <a:lnTo>
                    <a:pt x="11" y="99"/>
                  </a:lnTo>
                  <a:lnTo>
                    <a:pt x="25" y="74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75"/>
                  </a:lnTo>
                  <a:lnTo>
                    <a:pt x="10" y="11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35"/>
            <p:cNvSpPr>
              <a:spLocks noEditPoints="1"/>
            </p:cNvSpPr>
            <p:nvPr/>
          </p:nvSpPr>
          <p:spPr bwMode="auto">
            <a:xfrm>
              <a:off x="9286876" y="4491038"/>
              <a:ext cx="53975" cy="187325"/>
            </a:xfrm>
            <a:custGeom>
              <a:avLst/>
              <a:gdLst>
                <a:gd name="T0" fmla="*/ 0 w 34"/>
                <a:gd name="T1" fmla="*/ 84 h 118"/>
                <a:gd name="T2" fmla="*/ 2 w 34"/>
                <a:gd name="T3" fmla="*/ 82 h 118"/>
                <a:gd name="T4" fmla="*/ 4 w 34"/>
                <a:gd name="T5" fmla="*/ 84 h 118"/>
                <a:gd name="T6" fmla="*/ 2 w 34"/>
                <a:gd name="T7" fmla="*/ 82 h 118"/>
                <a:gd name="T8" fmla="*/ 0 w 34"/>
                <a:gd name="T9" fmla="*/ 84 h 118"/>
                <a:gd name="T10" fmla="*/ 0 w 34"/>
                <a:gd name="T11" fmla="*/ 82 h 118"/>
                <a:gd name="T12" fmla="*/ 13 w 34"/>
                <a:gd name="T13" fmla="*/ 2 h 118"/>
                <a:gd name="T14" fmla="*/ 15 w 34"/>
                <a:gd name="T15" fmla="*/ 2 h 118"/>
                <a:gd name="T16" fmla="*/ 15 w 34"/>
                <a:gd name="T17" fmla="*/ 2 h 118"/>
                <a:gd name="T18" fmla="*/ 22 w 34"/>
                <a:gd name="T19" fmla="*/ 3 h 118"/>
                <a:gd name="T20" fmla="*/ 8 w 34"/>
                <a:gd name="T21" fmla="*/ 82 h 118"/>
                <a:gd name="T22" fmla="*/ 14 w 34"/>
                <a:gd name="T23" fmla="*/ 96 h 118"/>
                <a:gd name="T24" fmla="*/ 25 w 34"/>
                <a:gd name="T25" fmla="*/ 76 h 118"/>
                <a:gd name="T26" fmla="*/ 25 w 34"/>
                <a:gd name="T27" fmla="*/ 0 h 118"/>
                <a:gd name="T28" fmla="*/ 34 w 34"/>
                <a:gd name="T29" fmla="*/ 0 h 118"/>
                <a:gd name="T30" fmla="*/ 34 w 34"/>
                <a:gd name="T31" fmla="*/ 78 h 118"/>
                <a:gd name="T32" fmla="*/ 12 w 34"/>
                <a:gd name="T33" fmla="*/ 118 h 118"/>
                <a:gd name="T34" fmla="*/ 0 w 34"/>
                <a:gd name="T35" fmla="*/ 84 h 118"/>
                <a:gd name="T36" fmla="*/ 0 w 34"/>
                <a:gd name="T37" fmla="*/ 84 h 118"/>
                <a:gd name="T38" fmla="*/ 13 w 34"/>
                <a:gd name="T39" fmla="*/ 107 h 118"/>
                <a:gd name="T40" fmla="*/ 18 w 34"/>
                <a:gd name="T41" fmla="*/ 97 h 118"/>
                <a:gd name="T42" fmla="*/ 13 w 34"/>
                <a:gd name="T43" fmla="*/ 107 h 118"/>
                <a:gd name="T44" fmla="*/ 4 w 34"/>
                <a:gd name="T45" fmla="*/ 82 h 118"/>
                <a:gd name="T46" fmla="*/ 4 w 34"/>
                <a:gd name="T47" fmla="*/ 82 h 118"/>
                <a:gd name="T48" fmla="*/ 13 w 34"/>
                <a:gd name="T49" fmla="*/ 107 h 118"/>
                <a:gd name="T50" fmla="*/ 13 w 34"/>
                <a:gd name="T51" fmla="*/ 107 h 118"/>
                <a:gd name="T52" fmla="*/ 29 w 34"/>
                <a:gd name="T53" fmla="*/ 77 h 118"/>
                <a:gd name="T54" fmla="*/ 29 w 34"/>
                <a:gd name="T55" fmla="*/ 5 h 118"/>
                <a:gd name="T56" fmla="*/ 29 w 34"/>
                <a:gd name="T57" fmla="*/ 77 h 118"/>
                <a:gd name="T58" fmla="*/ 29 w 34"/>
                <a:gd name="T59" fmla="*/ 77 h 118"/>
                <a:gd name="T60" fmla="*/ 12 w 34"/>
                <a:gd name="T61" fmla="*/ 35 h 118"/>
                <a:gd name="T62" fmla="*/ 16 w 34"/>
                <a:gd name="T63" fmla="*/ 7 h 118"/>
                <a:gd name="T64" fmla="*/ 16 w 34"/>
                <a:gd name="T65" fmla="*/ 7 h 118"/>
                <a:gd name="T66" fmla="*/ 12 w 34"/>
                <a:gd name="T67" fmla="*/ 35 h 118"/>
                <a:gd name="T68" fmla="*/ 12 w 34"/>
                <a:gd name="T69" fmla="*/ 3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118">
                  <a:moveTo>
                    <a:pt x="0" y="84"/>
                  </a:moveTo>
                  <a:lnTo>
                    <a:pt x="2" y="82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8" y="82"/>
                  </a:lnTo>
                  <a:lnTo>
                    <a:pt x="14" y="96"/>
                  </a:lnTo>
                  <a:lnTo>
                    <a:pt x="25" y="76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13" y="107"/>
                  </a:moveTo>
                  <a:lnTo>
                    <a:pt x="18" y="97"/>
                  </a:lnTo>
                  <a:lnTo>
                    <a:pt x="13" y="107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13" y="107"/>
                  </a:lnTo>
                  <a:lnTo>
                    <a:pt x="13" y="107"/>
                  </a:lnTo>
                  <a:close/>
                  <a:moveTo>
                    <a:pt x="29" y="77"/>
                  </a:moveTo>
                  <a:lnTo>
                    <a:pt x="29" y="5"/>
                  </a:lnTo>
                  <a:lnTo>
                    <a:pt x="29" y="77"/>
                  </a:lnTo>
                  <a:lnTo>
                    <a:pt x="29" y="77"/>
                  </a:lnTo>
                  <a:close/>
                  <a:moveTo>
                    <a:pt x="12" y="35"/>
                  </a:moveTo>
                  <a:lnTo>
                    <a:pt x="16" y="7"/>
                  </a:lnTo>
                  <a:lnTo>
                    <a:pt x="16" y="7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36"/>
            <p:cNvSpPr/>
            <p:nvPr/>
          </p:nvSpPr>
          <p:spPr bwMode="auto">
            <a:xfrm>
              <a:off x="9371014" y="4498976"/>
              <a:ext cx="115888" cy="188913"/>
            </a:xfrm>
            <a:custGeom>
              <a:avLst/>
              <a:gdLst>
                <a:gd name="T0" fmla="*/ 8 w 66"/>
                <a:gd name="T1" fmla="*/ 93 h 109"/>
                <a:gd name="T2" fmla="*/ 10 w 66"/>
                <a:gd name="T3" fmla="*/ 90 h 109"/>
                <a:gd name="T4" fmla="*/ 10 w 66"/>
                <a:gd name="T5" fmla="*/ 90 h 109"/>
                <a:gd name="T6" fmla="*/ 13 w 66"/>
                <a:gd name="T7" fmla="*/ 86 h 109"/>
                <a:gd name="T8" fmla="*/ 13 w 66"/>
                <a:gd name="T9" fmla="*/ 86 h 109"/>
                <a:gd name="T10" fmla="*/ 25 w 66"/>
                <a:gd name="T11" fmla="*/ 77 h 109"/>
                <a:gd name="T12" fmla="*/ 25 w 66"/>
                <a:gd name="T13" fmla="*/ 77 h 109"/>
                <a:gd name="T14" fmla="*/ 54 w 66"/>
                <a:gd name="T15" fmla="*/ 54 h 109"/>
                <a:gd name="T16" fmla="*/ 54 w 66"/>
                <a:gd name="T17" fmla="*/ 54 h 109"/>
                <a:gd name="T18" fmla="*/ 62 w 66"/>
                <a:gd name="T19" fmla="*/ 45 h 109"/>
                <a:gd name="T20" fmla="*/ 62 w 66"/>
                <a:gd name="T21" fmla="*/ 45 h 109"/>
                <a:gd name="T22" fmla="*/ 62 w 66"/>
                <a:gd name="T23" fmla="*/ 45 h 109"/>
                <a:gd name="T24" fmla="*/ 62 w 66"/>
                <a:gd name="T25" fmla="*/ 45 h 109"/>
                <a:gd name="T26" fmla="*/ 62 w 66"/>
                <a:gd name="T27" fmla="*/ 45 h 109"/>
                <a:gd name="T28" fmla="*/ 62 w 66"/>
                <a:gd name="T29" fmla="*/ 45 h 109"/>
                <a:gd name="T30" fmla="*/ 62 w 66"/>
                <a:gd name="T31" fmla="*/ 45 h 109"/>
                <a:gd name="T32" fmla="*/ 62 w 66"/>
                <a:gd name="T33" fmla="*/ 45 h 109"/>
                <a:gd name="T34" fmla="*/ 60 w 66"/>
                <a:gd name="T35" fmla="*/ 42 h 109"/>
                <a:gd name="T36" fmla="*/ 60 w 66"/>
                <a:gd name="T37" fmla="*/ 42 h 109"/>
                <a:gd name="T38" fmla="*/ 53 w 66"/>
                <a:gd name="T39" fmla="*/ 37 h 109"/>
                <a:gd name="T40" fmla="*/ 53 w 66"/>
                <a:gd name="T41" fmla="*/ 37 h 109"/>
                <a:gd name="T42" fmla="*/ 32 w 66"/>
                <a:gd name="T43" fmla="*/ 22 h 109"/>
                <a:gd name="T44" fmla="*/ 32 w 66"/>
                <a:gd name="T45" fmla="*/ 22 h 109"/>
                <a:gd name="T46" fmla="*/ 0 w 66"/>
                <a:gd name="T47" fmla="*/ 4 h 109"/>
                <a:gd name="T48" fmla="*/ 0 w 66"/>
                <a:gd name="T49" fmla="*/ 4 h 109"/>
                <a:gd name="T50" fmla="*/ 2 w 66"/>
                <a:gd name="T51" fmla="*/ 0 h 109"/>
                <a:gd name="T52" fmla="*/ 63 w 66"/>
                <a:gd name="T53" fmla="*/ 40 h 109"/>
                <a:gd name="T54" fmla="*/ 63 w 66"/>
                <a:gd name="T55" fmla="*/ 40 h 109"/>
                <a:gd name="T56" fmla="*/ 66 w 66"/>
                <a:gd name="T57" fmla="*/ 45 h 109"/>
                <a:gd name="T58" fmla="*/ 66 w 66"/>
                <a:gd name="T59" fmla="*/ 45 h 109"/>
                <a:gd name="T60" fmla="*/ 66 w 66"/>
                <a:gd name="T61" fmla="*/ 46 h 109"/>
                <a:gd name="T62" fmla="*/ 66 w 66"/>
                <a:gd name="T63" fmla="*/ 46 h 109"/>
                <a:gd name="T64" fmla="*/ 66 w 66"/>
                <a:gd name="T65" fmla="*/ 46 h 109"/>
                <a:gd name="T66" fmla="*/ 66 w 66"/>
                <a:gd name="T67" fmla="*/ 46 h 109"/>
                <a:gd name="T68" fmla="*/ 60 w 66"/>
                <a:gd name="T69" fmla="*/ 54 h 109"/>
                <a:gd name="T70" fmla="*/ 60 w 66"/>
                <a:gd name="T71" fmla="*/ 54 h 109"/>
                <a:gd name="T72" fmla="*/ 48 w 66"/>
                <a:gd name="T73" fmla="*/ 64 h 109"/>
                <a:gd name="T74" fmla="*/ 48 w 66"/>
                <a:gd name="T75" fmla="*/ 64 h 109"/>
                <a:gd name="T76" fmla="*/ 21 w 66"/>
                <a:gd name="T77" fmla="*/ 85 h 109"/>
                <a:gd name="T78" fmla="*/ 21 w 66"/>
                <a:gd name="T79" fmla="*/ 85 h 109"/>
                <a:gd name="T80" fmla="*/ 12 w 66"/>
                <a:gd name="T81" fmla="*/ 93 h 109"/>
                <a:gd name="T82" fmla="*/ 12 w 66"/>
                <a:gd name="T83" fmla="*/ 93 h 109"/>
                <a:gd name="T84" fmla="*/ 14 w 66"/>
                <a:gd name="T85" fmla="*/ 108 h 109"/>
                <a:gd name="T86" fmla="*/ 14 w 66"/>
                <a:gd name="T87" fmla="*/ 108 h 109"/>
                <a:gd name="T88" fmla="*/ 10 w 66"/>
                <a:gd name="T89" fmla="*/ 109 h 109"/>
                <a:gd name="T90" fmla="*/ 8 w 66"/>
                <a:gd name="T91" fmla="*/ 9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109">
                  <a:moveTo>
                    <a:pt x="8" y="93"/>
                  </a:moveTo>
                  <a:cubicBezTo>
                    <a:pt x="8" y="91"/>
                    <a:pt x="9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2" y="88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6" y="84"/>
                    <a:pt x="21" y="80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5" y="69"/>
                    <a:pt x="46" y="61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9" y="50"/>
                    <a:pt x="62" y="4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4"/>
                    <a:pt x="61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1"/>
                    <a:pt x="56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7" y="32"/>
                    <a:pt x="39" y="27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6" y="1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0" y="27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2"/>
                    <a:pt x="66" y="43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8"/>
                    <a:pt x="63" y="50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7" y="56"/>
                    <a:pt x="53" y="60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39" y="71"/>
                    <a:pt x="28" y="79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6" y="89"/>
                    <a:pt x="12" y="92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7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8"/>
                    <a:pt x="8" y="98"/>
                    <a:pt x="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37"/>
            <p:cNvSpPr>
              <a:spLocks noEditPoints="1"/>
            </p:cNvSpPr>
            <p:nvPr/>
          </p:nvSpPr>
          <p:spPr bwMode="auto">
            <a:xfrm>
              <a:off x="9366251" y="4492626"/>
              <a:ext cx="123825" cy="198438"/>
            </a:xfrm>
            <a:custGeom>
              <a:avLst/>
              <a:gdLst>
                <a:gd name="T0" fmla="*/ 11 w 71"/>
                <a:gd name="T1" fmla="*/ 111 h 114"/>
                <a:gd name="T2" fmla="*/ 11 w 71"/>
                <a:gd name="T3" fmla="*/ 110 h 114"/>
                <a:gd name="T4" fmla="*/ 10 w 71"/>
                <a:gd name="T5" fmla="*/ 106 h 114"/>
                <a:gd name="T6" fmla="*/ 9 w 71"/>
                <a:gd name="T7" fmla="*/ 96 h 114"/>
                <a:gd name="T8" fmla="*/ 11 w 71"/>
                <a:gd name="T9" fmla="*/ 96 h 114"/>
                <a:gd name="T10" fmla="*/ 11 w 71"/>
                <a:gd name="T11" fmla="*/ 91 h 114"/>
                <a:gd name="T12" fmla="*/ 15 w 71"/>
                <a:gd name="T13" fmla="*/ 88 h 114"/>
                <a:gd name="T14" fmla="*/ 27 w 71"/>
                <a:gd name="T15" fmla="*/ 78 h 114"/>
                <a:gd name="T16" fmla="*/ 55 w 71"/>
                <a:gd name="T17" fmla="*/ 56 h 114"/>
                <a:gd name="T18" fmla="*/ 63 w 71"/>
                <a:gd name="T19" fmla="*/ 48 h 114"/>
                <a:gd name="T20" fmla="*/ 62 w 71"/>
                <a:gd name="T21" fmla="*/ 47 h 114"/>
                <a:gd name="T22" fmla="*/ 55 w 71"/>
                <a:gd name="T23" fmla="*/ 41 h 114"/>
                <a:gd name="T24" fmla="*/ 34 w 71"/>
                <a:gd name="T25" fmla="*/ 27 h 114"/>
                <a:gd name="T26" fmla="*/ 2 w 71"/>
                <a:gd name="T27" fmla="*/ 9 h 114"/>
                <a:gd name="T28" fmla="*/ 0 w 71"/>
                <a:gd name="T29" fmla="*/ 8 h 114"/>
                <a:gd name="T30" fmla="*/ 6 w 71"/>
                <a:gd name="T31" fmla="*/ 2 h 114"/>
                <a:gd name="T32" fmla="*/ 7 w 71"/>
                <a:gd name="T33" fmla="*/ 2 h 114"/>
                <a:gd name="T34" fmla="*/ 8 w 71"/>
                <a:gd name="T35" fmla="*/ 3 h 114"/>
                <a:gd name="T36" fmla="*/ 14 w 71"/>
                <a:gd name="T37" fmla="*/ 6 h 114"/>
                <a:gd name="T38" fmla="*/ 32 w 71"/>
                <a:gd name="T39" fmla="*/ 17 h 114"/>
                <a:gd name="T40" fmla="*/ 67 w 71"/>
                <a:gd name="T41" fmla="*/ 41 h 114"/>
                <a:gd name="T42" fmla="*/ 71 w 71"/>
                <a:gd name="T43" fmla="*/ 47 h 114"/>
                <a:gd name="T44" fmla="*/ 71 w 71"/>
                <a:gd name="T45" fmla="*/ 48 h 114"/>
                <a:gd name="T46" fmla="*/ 71 w 71"/>
                <a:gd name="T47" fmla="*/ 49 h 114"/>
                <a:gd name="T48" fmla="*/ 71 w 71"/>
                <a:gd name="T49" fmla="*/ 49 h 114"/>
                <a:gd name="T50" fmla="*/ 65 w 71"/>
                <a:gd name="T51" fmla="*/ 58 h 114"/>
                <a:gd name="T52" fmla="*/ 53 w 71"/>
                <a:gd name="T53" fmla="*/ 68 h 114"/>
                <a:gd name="T54" fmla="*/ 25 w 71"/>
                <a:gd name="T55" fmla="*/ 90 h 114"/>
                <a:gd name="T56" fmla="*/ 17 w 71"/>
                <a:gd name="T57" fmla="*/ 97 h 114"/>
                <a:gd name="T58" fmla="*/ 19 w 71"/>
                <a:gd name="T59" fmla="*/ 109 h 114"/>
                <a:gd name="T60" fmla="*/ 23 w 71"/>
                <a:gd name="T61" fmla="*/ 111 h 114"/>
                <a:gd name="T62" fmla="*/ 11 w 71"/>
                <a:gd name="T63" fmla="*/ 112 h 114"/>
                <a:gd name="T64" fmla="*/ 15 w 71"/>
                <a:gd name="T65" fmla="*/ 109 h 114"/>
                <a:gd name="T66" fmla="*/ 14 w 71"/>
                <a:gd name="T67" fmla="*/ 105 h 114"/>
                <a:gd name="T68" fmla="*/ 13 w 71"/>
                <a:gd name="T69" fmla="*/ 101 h 114"/>
                <a:gd name="T70" fmla="*/ 14 w 71"/>
                <a:gd name="T71" fmla="*/ 105 h 114"/>
                <a:gd name="T72" fmla="*/ 13 w 71"/>
                <a:gd name="T73" fmla="*/ 95 h 114"/>
                <a:gd name="T74" fmla="*/ 13 w 71"/>
                <a:gd name="T75" fmla="*/ 95 h 114"/>
                <a:gd name="T76" fmla="*/ 14 w 71"/>
                <a:gd name="T77" fmla="*/ 94 h 114"/>
                <a:gd name="T78" fmla="*/ 14 w 71"/>
                <a:gd name="T79" fmla="*/ 94 h 114"/>
                <a:gd name="T80" fmla="*/ 17 w 71"/>
                <a:gd name="T81" fmla="*/ 91 h 114"/>
                <a:gd name="T82" fmla="*/ 58 w 71"/>
                <a:gd name="T83" fmla="*/ 59 h 114"/>
                <a:gd name="T84" fmla="*/ 30 w 71"/>
                <a:gd name="T85" fmla="*/ 81 h 114"/>
                <a:gd name="T86" fmla="*/ 22 w 71"/>
                <a:gd name="T87" fmla="*/ 87 h 114"/>
                <a:gd name="T88" fmla="*/ 22 w 71"/>
                <a:gd name="T89" fmla="*/ 87 h 114"/>
                <a:gd name="T90" fmla="*/ 50 w 71"/>
                <a:gd name="T91" fmla="*/ 65 h 114"/>
                <a:gd name="T92" fmla="*/ 58 w 71"/>
                <a:gd name="T93" fmla="*/ 58 h 114"/>
                <a:gd name="T94" fmla="*/ 64 w 71"/>
                <a:gd name="T95" fmla="*/ 53 h 114"/>
                <a:gd name="T96" fmla="*/ 63 w 71"/>
                <a:gd name="T97" fmla="*/ 54 h 114"/>
                <a:gd name="T98" fmla="*/ 67 w 71"/>
                <a:gd name="T99" fmla="*/ 49 h 114"/>
                <a:gd name="T100" fmla="*/ 66 w 71"/>
                <a:gd name="T101" fmla="*/ 46 h 114"/>
                <a:gd name="T102" fmla="*/ 66 w 71"/>
                <a:gd name="T103" fmla="*/ 46 h 114"/>
                <a:gd name="T104" fmla="*/ 66 w 71"/>
                <a:gd name="T105" fmla="*/ 46 h 114"/>
                <a:gd name="T106" fmla="*/ 65 w 71"/>
                <a:gd name="T107" fmla="*/ 44 h 114"/>
                <a:gd name="T108" fmla="*/ 65 w 71"/>
                <a:gd name="T109" fmla="*/ 44 h 114"/>
                <a:gd name="T110" fmla="*/ 64 w 71"/>
                <a:gd name="T111" fmla="*/ 44 h 114"/>
                <a:gd name="T112" fmla="*/ 36 w 71"/>
                <a:gd name="T113" fmla="*/ 24 h 114"/>
                <a:gd name="T114" fmla="*/ 57 w 71"/>
                <a:gd name="T115" fmla="*/ 38 h 114"/>
                <a:gd name="T116" fmla="*/ 64 w 71"/>
                <a:gd name="T117" fmla="*/ 44 h 114"/>
                <a:gd name="T118" fmla="*/ 6 w 71"/>
                <a:gd name="T119" fmla="*/ 6 h 114"/>
                <a:gd name="T120" fmla="*/ 36 w 71"/>
                <a:gd name="T121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14">
                  <a:moveTo>
                    <a:pt x="11" y="112"/>
                  </a:move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09"/>
                    <a:pt x="10" y="107"/>
                    <a:pt x="10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2"/>
                    <a:pt x="9" y="99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3"/>
                    <a:pt x="10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90"/>
                    <a:pt x="13" y="89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8" y="85"/>
                    <a:pt x="22" y="82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36" y="71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9" y="53"/>
                    <a:pt x="62" y="50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2" y="47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0" y="45"/>
                    <a:pt x="58" y="4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9" y="37"/>
                    <a:pt x="41" y="32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8" y="17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2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9"/>
                    <a:pt x="25" y="12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46" y="25"/>
                    <a:pt x="61" y="35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0" y="44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53"/>
                    <a:pt x="68" y="55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1" y="61"/>
                    <a:pt x="57" y="65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76"/>
                    <a:pt x="33" y="84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1" y="93"/>
                    <a:pt x="18" y="96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0"/>
                    <a:pt x="18" y="107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2"/>
                    <a:pt x="11" y="112"/>
                    <a:pt x="11" y="112"/>
                  </a:cubicBezTo>
                  <a:close/>
                  <a:moveTo>
                    <a:pt x="14" y="105"/>
                  </a:moveTo>
                  <a:cubicBezTo>
                    <a:pt x="14" y="107"/>
                    <a:pt x="14" y="108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8"/>
                    <a:pt x="14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3"/>
                    <a:pt x="14" y="104"/>
                    <a:pt x="14" y="105"/>
                  </a:cubicBezTo>
                  <a:close/>
                  <a:moveTo>
                    <a:pt x="13" y="96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6"/>
                  </a:cubicBezTo>
                  <a:close/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5" y="93"/>
                    <a:pt x="16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2"/>
                    <a:pt x="15" y="93"/>
                    <a:pt x="14" y="94"/>
                  </a:cubicBezTo>
                  <a:close/>
                  <a:moveTo>
                    <a:pt x="58" y="59"/>
                  </a:moveTo>
                  <a:cubicBezTo>
                    <a:pt x="50" y="65"/>
                    <a:pt x="39" y="74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7" y="83"/>
                    <a:pt x="24" y="85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30" y="81"/>
                    <a:pt x="41" y="72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3" y="63"/>
                    <a:pt x="56" y="61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2"/>
                    <a:pt x="66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50"/>
                    <a:pt x="66" y="51"/>
                    <a:pt x="64" y="53"/>
                  </a:cubicBezTo>
                  <a:close/>
                  <a:moveTo>
                    <a:pt x="66" y="46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5" y="44"/>
                    <a:pt x="65" y="44"/>
                  </a:cubicBezTo>
                  <a:close/>
                  <a:moveTo>
                    <a:pt x="36" y="24"/>
                  </a:moveTo>
                  <a:cubicBezTo>
                    <a:pt x="44" y="29"/>
                    <a:pt x="51" y="34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40"/>
                    <a:pt x="63" y="42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4" y="33"/>
                    <a:pt x="15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9"/>
                    <a:pt x="23" y="16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38"/>
            <p:cNvSpPr/>
            <p:nvPr/>
          </p:nvSpPr>
          <p:spPr bwMode="auto">
            <a:xfrm>
              <a:off x="9385301" y="4659313"/>
              <a:ext cx="19050" cy="20638"/>
            </a:xfrm>
            <a:custGeom>
              <a:avLst/>
              <a:gdLst>
                <a:gd name="T0" fmla="*/ 0 w 12"/>
                <a:gd name="T1" fmla="*/ 2 h 13"/>
                <a:gd name="T2" fmla="*/ 3 w 12"/>
                <a:gd name="T3" fmla="*/ 0 h 13"/>
                <a:gd name="T4" fmla="*/ 12 w 12"/>
                <a:gd name="T5" fmla="*/ 10 h 13"/>
                <a:gd name="T6" fmla="*/ 9 w 12"/>
                <a:gd name="T7" fmla="*/ 13 h 13"/>
                <a:gd name="T8" fmla="*/ 0 w 12"/>
                <a:gd name="T9" fmla="*/ 2 h 13"/>
                <a:gd name="T10" fmla="*/ 0 w 12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0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239"/>
            <p:cNvSpPr/>
            <p:nvPr/>
          </p:nvSpPr>
          <p:spPr bwMode="auto">
            <a:xfrm>
              <a:off x="9380539" y="4652963"/>
              <a:ext cx="30163" cy="31750"/>
            </a:xfrm>
            <a:custGeom>
              <a:avLst/>
              <a:gdLst>
                <a:gd name="T0" fmla="*/ 2 w 19"/>
                <a:gd name="T1" fmla="*/ 8 h 20"/>
                <a:gd name="T2" fmla="*/ 3 w 19"/>
                <a:gd name="T3" fmla="*/ 6 h 20"/>
                <a:gd name="T4" fmla="*/ 4 w 19"/>
                <a:gd name="T5" fmla="*/ 8 h 20"/>
                <a:gd name="T6" fmla="*/ 3 w 19"/>
                <a:gd name="T7" fmla="*/ 6 h 20"/>
                <a:gd name="T8" fmla="*/ 2 w 19"/>
                <a:gd name="T9" fmla="*/ 8 h 20"/>
                <a:gd name="T10" fmla="*/ 0 w 19"/>
                <a:gd name="T11" fmla="*/ 6 h 20"/>
                <a:gd name="T12" fmla="*/ 8 w 19"/>
                <a:gd name="T13" fmla="*/ 0 h 20"/>
                <a:gd name="T14" fmla="*/ 19 w 19"/>
                <a:gd name="T15" fmla="*/ 14 h 20"/>
                <a:gd name="T16" fmla="*/ 12 w 19"/>
                <a:gd name="T17" fmla="*/ 20 h 20"/>
                <a:gd name="T18" fmla="*/ 2 w 19"/>
                <a:gd name="T19" fmla="*/ 8 h 20"/>
                <a:gd name="T20" fmla="*/ 2 w 19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2" y="8"/>
                  </a:move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240"/>
            <p:cNvSpPr/>
            <p:nvPr/>
          </p:nvSpPr>
          <p:spPr bwMode="auto">
            <a:xfrm>
              <a:off x="9393239" y="4651376"/>
              <a:ext cx="22225" cy="12700"/>
            </a:xfrm>
            <a:custGeom>
              <a:avLst/>
              <a:gdLst>
                <a:gd name="T0" fmla="*/ 0 w 14"/>
                <a:gd name="T1" fmla="*/ 5 h 8"/>
                <a:gd name="T2" fmla="*/ 1 w 14"/>
                <a:gd name="T3" fmla="*/ 0 h 8"/>
                <a:gd name="T4" fmla="*/ 14 w 14"/>
                <a:gd name="T5" fmla="*/ 3 h 8"/>
                <a:gd name="T6" fmla="*/ 13 w 14"/>
                <a:gd name="T7" fmla="*/ 8 h 8"/>
                <a:gd name="T8" fmla="*/ 0 w 14"/>
                <a:gd name="T9" fmla="*/ 5 h 8"/>
                <a:gd name="T10" fmla="*/ 0 w 14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lnTo>
                    <a:pt x="1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41"/>
            <p:cNvSpPr>
              <a:spLocks noEditPoints="1"/>
            </p:cNvSpPr>
            <p:nvPr/>
          </p:nvSpPr>
          <p:spPr bwMode="auto">
            <a:xfrm>
              <a:off x="9386889" y="4648201"/>
              <a:ext cx="31750" cy="19050"/>
            </a:xfrm>
            <a:custGeom>
              <a:avLst/>
              <a:gdLst>
                <a:gd name="T0" fmla="*/ 2 w 20"/>
                <a:gd name="T1" fmla="*/ 9 h 12"/>
                <a:gd name="T2" fmla="*/ 4 w 20"/>
                <a:gd name="T3" fmla="*/ 7 h 12"/>
                <a:gd name="T4" fmla="*/ 6 w 20"/>
                <a:gd name="T5" fmla="*/ 7 h 12"/>
                <a:gd name="T6" fmla="*/ 4 w 20"/>
                <a:gd name="T7" fmla="*/ 7 h 12"/>
                <a:gd name="T8" fmla="*/ 2 w 20"/>
                <a:gd name="T9" fmla="*/ 9 h 12"/>
                <a:gd name="T10" fmla="*/ 0 w 20"/>
                <a:gd name="T11" fmla="*/ 8 h 12"/>
                <a:gd name="T12" fmla="*/ 2 w 20"/>
                <a:gd name="T13" fmla="*/ 0 h 12"/>
                <a:gd name="T14" fmla="*/ 20 w 20"/>
                <a:gd name="T15" fmla="*/ 4 h 12"/>
                <a:gd name="T16" fmla="*/ 18 w 20"/>
                <a:gd name="T17" fmla="*/ 12 h 12"/>
                <a:gd name="T18" fmla="*/ 2 w 20"/>
                <a:gd name="T19" fmla="*/ 9 h 12"/>
                <a:gd name="T20" fmla="*/ 2 w 20"/>
                <a:gd name="T21" fmla="*/ 9 h 12"/>
                <a:gd name="T22" fmla="*/ 15 w 20"/>
                <a:gd name="T23" fmla="*/ 8 h 12"/>
                <a:gd name="T24" fmla="*/ 6 w 20"/>
                <a:gd name="T25" fmla="*/ 4 h 12"/>
                <a:gd name="T26" fmla="*/ 6 w 20"/>
                <a:gd name="T27" fmla="*/ 4 h 12"/>
                <a:gd name="T28" fmla="*/ 15 w 20"/>
                <a:gd name="T29" fmla="*/ 8 h 12"/>
                <a:gd name="T30" fmla="*/ 15 w 20"/>
                <a:gd name="T3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2" y="9"/>
                  </a:moveTo>
                  <a:lnTo>
                    <a:pt x="4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0"/>
                  </a:lnTo>
                  <a:lnTo>
                    <a:pt x="20" y="4"/>
                  </a:lnTo>
                  <a:lnTo>
                    <a:pt x="18" y="12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5" y="8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42"/>
            <p:cNvSpPr/>
            <p:nvPr/>
          </p:nvSpPr>
          <p:spPr bwMode="auto">
            <a:xfrm>
              <a:off x="9177339" y="4394201"/>
              <a:ext cx="103188" cy="171450"/>
            </a:xfrm>
            <a:custGeom>
              <a:avLst/>
              <a:gdLst>
                <a:gd name="T0" fmla="*/ 23 w 60"/>
                <a:gd name="T1" fmla="*/ 95 h 99"/>
                <a:gd name="T2" fmla="*/ 8 w 60"/>
                <a:gd name="T3" fmla="*/ 49 h 99"/>
                <a:gd name="T4" fmla="*/ 8 w 60"/>
                <a:gd name="T5" fmla="*/ 49 h 99"/>
                <a:gd name="T6" fmla="*/ 0 w 60"/>
                <a:gd name="T7" fmla="*/ 13 h 99"/>
                <a:gd name="T8" fmla="*/ 0 w 60"/>
                <a:gd name="T9" fmla="*/ 13 h 99"/>
                <a:gd name="T10" fmla="*/ 0 w 60"/>
                <a:gd name="T11" fmla="*/ 12 h 99"/>
                <a:gd name="T12" fmla="*/ 8 w 60"/>
                <a:gd name="T13" fmla="*/ 0 h 99"/>
                <a:gd name="T14" fmla="*/ 11 w 60"/>
                <a:gd name="T15" fmla="*/ 3 h 99"/>
                <a:gd name="T16" fmla="*/ 4 w 60"/>
                <a:gd name="T17" fmla="*/ 13 h 99"/>
                <a:gd name="T18" fmla="*/ 12 w 60"/>
                <a:gd name="T19" fmla="*/ 48 h 99"/>
                <a:gd name="T20" fmla="*/ 12 w 60"/>
                <a:gd name="T21" fmla="*/ 48 h 99"/>
                <a:gd name="T22" fmla="*/ 26 w 60"/>
                <a:gd name="T23" fmla="*/ 93 h 99"/>
                <a:gd name="T24" fmla="*/ 26 w 60"/>
                <a:gd name="T25" fmla="*/ 93 h 99"/>
                <a:gd name="T26" fmla="*/ 29 w 60"/>
                <a:gd name="T27" fmla="*/ 95 h 99"/>
                <a:gd name="T28" fmla="*/ 29 w 60"/>
                <a:gd name="T29" fmla="*/ 95 h 99"/>
                <a:gd name="T30" fmla="*/ 46 w 60"/>
                <a:gd name="T31" fmla="*/ 83 h 99"/>
                <a:gd name="T32" fmla="*/ 46 w 60"/>
                <a:gd name="T33" fmla="*/ 83 h 99"/>
                <a:gd name="T34" fmla="*/ 57 w 60"/>
                <a:gd name="T35" fmla="*/ 71 h 99"/>
                <a:gd name="T36" fmla="*/ 57 w 60"/>
                <a:gd name="T37" fmla="*/ 71 h 99"/>
                <a:gd name="T38" fmla="*/ 57 w 60"/>
                <a:gd name="T39" fmla="*/ 71 h 99"/>
                <a:gd name="T40" fmla="*/ 60 w 60"/>
                <a:gd name="T41" fmla="*/ 73 h 99"/>
                <a:gd name="T42" fmla="*/ 49 w 60"/>
                <a:gd name="T43" fmla="*/ 86 h 99"/>
                <a:gd name="T44" fmla="*/ 49 w 60"/>
                <a:gd name="T45" fmla="*/ 86 h 99"/>
                <a:gd name="T46" fmla="*/ 29 w 60"/>
                <a:gd name="T47" fmla="*/ 99 h 99"/>
                <a:gd name="T48" fmla="*/ 29 w 60"/>
                <a:gd name="T49" fmla="*/ 99 h 99"/>
                <a:gd name="T50" fmla="*/ 28 w 60"/>
                <a:gd name="T51" fmla="*/ 99 h 99"/>
                <a:gd name="T52" fmla="*/ 28 w 60"/>
                <a:gd name="T53" fmla="*/ 99 h 99"/>
                <a:gd name="T54" fmla="*/ 23 w 60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99">
                  <a:moveTo>
                    <a:pt x="23" y="95"/>
                  </a:moveTo>
                  <a:cubicBezTo>
                    <a:pt x="18" y="89"/>
                    <a:pt x="13" y="68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30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6"/>
                    <a:pt x="8" y="3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67"/>
                    <a:pt x="23" y="88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94"/>
                    <a:pt x="27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5"/>
                    <a:pt x="40" y="89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2" y="77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55" y="8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2" y="92"/>
                    <a:pt x="35" y="98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6" y="99"/>
                    <a:pt x="24" y="97"/>
                    <a:pt x="2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43"/>
            <p:cNvSpPr>
              <a:spLocks noEditPoints="1"/>
            </p:cNvSpPr>
            <p:nvPr/>
          </p:nvSpPr>
          <p:spPr bwMode="auto">
            <a:xfrm>
              <a:off x="9172576" y="4391026"/>
              <a:ext cx="114300" cy="179388"/>
            </a:xfrm>
            <a:custGeom>
              <a:avLst/>
              <a:gdLst>
                <a:gd name="T0" fmla="*/ 23 w 65"/>
                <a:gd name="T1" fmla="*/ 98 h 103"/>
                <a:gd name="T2" fmla="*/ 23 w 65"/>
                <a:gd name="T3" fmla="*/ 98 h 103"/>
                <a:gd name="T4" fmla="*/ 8 w 65"/>
                <a:gd name="T5" fmla="*/ 52 h 103"/>
                <a:gd name="T6" fmla="*/ 0 w 65"/>
                <a:gd name="T7" fmla="*/ 15 h 103"/>
                <a:gd name="T8" fmla="*/ 0 w 65"/>
                <a:gd name="T9" fmla="*/ 15 h 103"/>
                <a:gd name="T10" fmla="*/ 10 w 65"/>
                <a:gd name="T11" fmla="*/ 0 h 103"/>
                <a:gd name="T12" fmla="*/ 8 w 65"/>
                <a:gd name="T13" fmla="*/ 15 h 103"/>
                <a:gd name="T14" fmla="*/ 16 w 65"/>
                <a:gd name="T15" fmla="*/ 50 h 103"/>
                <a:gd name="T16" fmla="*/ 30 w 65"/>
                <a:gd name="T17" fmla="*/ 94 h 103"/>
                <a:gd name="T18" fmla="*/ 31 w 65"/>
                <a:gd name="T19" fmla="*/ 95 h 103"/>
                <a:gd name="T20" fmla="*/ 31 w 65"/>
                <a:gd name="T21" fmla="*/ 95 h 103"/>
                <a:gd name="T22" fmla="*/ 47 w 65"/>
                <a:gd name="T23" fmla="*/ 84 h 103"/>
                <a:gd name="T24" fmla="*/ 57 w 65"/>
                <a:gd name="T25" fmla="*/ 72 h 103"/>
                <a:gd name="T26" fmla="*/ 57 w 65"/>
                <a:gd name="T27" fmla="*/ 72 h 103"/>
                <a:gd name="T28" fmla="*/ 59 w 65"/>
                <a:gd name="T29" fmla="*/ 73 h 103"/>
                <a:gd name="T30" fmla="*/ 65 w 65"/>
                <a:gd name="T31" fmla="*/ 75 h 103"/>
                <a:gd name="T32" fmla="*/ 52 w 65"/>
                <a:gd name="T33" fmla="*/ 89 h 103"/>
                <a:gd name="T34" fmla="*/ 31 w 65"/>
                <a:gd name="T35" fmla="*/ 103 h 103"/>
                <a:gd name="T36" fmla="*/ 30 w 65"/>
                <a:gd name="T37" fmla="*/ 103 h 103"/>
                <a:gd name="T38" fmla="*/ 32 w 65"/>
                <a:gd name="T39" fmla="*/ 98 h 103"/>
                <a:gd name="T40" fmla="*/ 49 w 65"/>
                <a:gd name="T41" fmla="*/ 86 h 103"/>
                <a:gd name="T42" fmla="*/ 52 w 65"/>
                <a:gd name="T43" fmla="*/ 84 h 103"/>
                <a:gd name="T44" fmla="*/ 49 w 65"/>
                <a:gd name="T45" fmla="*/ 86 h 103"/>
                <a:gd name="T46" fmla="*/ 27 w 65"/>
                <a:gd name="T47" fmla="*/ 97 h 103"/>
                <a:gd name="T48" fmla="*/ 29 w 65"/>
                <a:gd name="T49" fmla="*/ 98 h 103"/>
                <a:gd name="T50" fmla="*/ 26 w 65"/>
                <a:gd name="T51" fmla="*/ 96 h 103"/>
                <a:gd name="T52" fmla="*/ 26 w 65"/>
                <a:gd name="T53" fmla="*/ 96 h 103"/>
                <a:gd name="T54" fmla="*/ 26 w 65"/>
                <a:gd name="T55" fmla="*/ 96 h 103"/>
                <a:gd name="T56" fmla="*/ 52 w 65"/>
                <a:gd name="T57" fmla="*/ 84 h 103"/>
                <a:gd name="T58" fmla="*/ 52 w 65"/>
                <a:gd name="T59" fmla="*/ 83 h 103"/>
                <a:gd name="T60" fmla="*/ 57 w 65"/>
                <a:gd name="T61" fmla="*/ 78 h 103"/>
                <a:gd name="T62" fmla="*/ 56 w 65"/>
                <a:gd name="T63" fmla="*/ 79 h 103"/>
                <a:gd name="T64" fmla="*/ 59 w 65"/>
                <a:gd name="T65" fmla="*/ 76 h 103"/>
                <a:gd name="T66" fmla="*/ 57 w 65"/>
                <a:gd name="T67" fmla="*/ 78 h 103"/>
                <a:gd name="T68" fmla="*/ 10 w 65"/>
                <a:gd name="T69" fmla="*/ 39 h 103"/>
                <a:gd name="T70" fmla="*/ 6 w 65"/>
                <a:gd name="T71" fmla="*/ 22 h 103"/>
                <a:gd name="T72" fmla="*/ 7 w 65"/>
                <a:gd name="T73" fmla="*/ 25 h 103"/>
                <a:gd name="T74" fmla="*/ 4 w 65"/>
                <a:gd name="T75" fmla="*/ 15 h 103"/>
                <a:gd name="T76" fmla="*/ 5 w 65"/>
                <a:gd name="T77" fmla="*/ 17 h 103"/>
                <a:gd name="T78" fmla="*/ 4 w 65"/>
                <a:gd name="T79" fmla="*/ 14 h 103"/>
                <a:gd name="T80" fmla="*/ 4 w 65"/>
                <a:gd name="T81" fmla="*/ 14 h 103"/>
                <a:gd name="T82" fmla="*/ 4 w 65"/>
                <a:gd name="T83" fmla="*/ 14 h 103"/>
                <a:gd name="T84" fmla="*/ 4 w 65"/>
                <a:gd name="T8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03">
                  <a:moveTo>
                    <a:pt x="30" y="103"/>
                  </a:moveTo>
                  <a:cubicBezTo>
                    <a:pt x="28" y="103"/>
                    <a:pt x="25" y="101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18" y="91"/>
                    <a:pt x="13" y="71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4" y="34"/>
                    <a:pt x="1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20"/>
                    <a:pt x="13" y="34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69"/>
                    <a:pt x="27" y="90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5"/>
                    <a:pt x="30" y="94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3" y="95"/>
                    <a:pt x="41" y="89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2" y="78"/>
                    <a:pt x="57" y="73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59" y="83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6" y="95"/>
                    <a:pt x="39" y="102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lose/>
                  <a:moveTo>
                    <a:pt x="49" y="86"/>
                  </a:moveTo>
                  <a:cubicBezTo>
                    <a:pt x="44" y="92"/>
                    <a:pt x="38" y="97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7" y="97"/>
                    <a:pt x="44" y="92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1" y="85"/>
                    <a:pt x="50" y="85"/>
                    <a:pt x="49" y="86"/>
                  </a:cubicBezTo>
                  <a:close/>
                  <a:moveTo>
                    <a:pt x="29" y="98"/>
                  </a:moveTo>
                  <a:cubicBezTo>
                    <a:pt x="28" y="98"/>
                    <a:pt x="28" y="98"/>
                    <a:pt x="27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9" y="98"/>
                  </a:cubicBezTo>
                  <a:close/>
                  <a:moveTo>
                    <a:pt x="25" y="97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5" y="97"/>
                    <a:pt x="25" y="97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4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4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8"/>
                    <a:pt x="58" y="77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8" y="77"/>
                    <a:pt x="57" y="78"/>
                  </a:cubicBezTo>
                  <a:close/>
                  <a:moveTo>
                    <a:pt x="7" y="25"/>
                  </a:moveTo>
                  <a:cubicBezTo>
                    <a:pt x="7" y="29"/>
                    <a:pt x="8" y="34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3"/>
                    <a:pt x="7" y="27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4"/>
                    <a:pt x="7" y="25"/>
                  </a:cubicBezTo>
                  <a:close/>
                  <a:moveTo>
                    <a:pt x="5" y="17"/>
                  </a:move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44"/>
            <p:cNvSpPr/>
            <p:nvPr/>
          </p:nvSpPr>
          <p:spPr bwMode="auto">
            <a:xfrm>
              <a:off x="9153526" y="4378326"/>
              <a:ext cx="30163" cy="41275"/>
            </a:xfrm>
            <a:custGeom>
              <a:avLst/>
              <a:gdLst>
                <a:gd name="T0" fmla="*/ 0 w 19"/>
                <a:gd name="T1" fmla="*/ 16 h 26"/>
                <a:gd name="T2" fmla="*/ 2 w 19"/>
                <a:gd name="T3" fmla="*/ 13 h 26"/>
                <a:gd name="T4" fmla="*/ 15 w 19"/>
                <a:gd name="T5" fmla="*/ 20 h 26"/>
                <a:gd name="T6" fmla="*/ 15 w 19"/>
                <a:gd name="T7" fmla="*/ 0 h 26"/>
                <a:gd name="T8" fmla="*/ 19 w 19"/>
                <a:gd name="T9" fmla="*/ 0 h 26"/>
                <a:gd name="T10" fmla="*/ 19 w 19"/>
                <a:gd name="T11" fmla="*/ 26 h 26"/>
                <a:gd name="T12" fmla="*/ 0 w 19"/>
                <a:gd name="T13" fmla="*/ 16 h 26"/>
                <a:gd name="T14" fmla="*/ 0 w 19"/>
                <a:gd name="T1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0" y="16"/>
                  </a:moveTo>
                  <a:lnTo>
                    <a:pt x="2" y="13"/>
                  </a:lnTo>
                  <a:lnTo>
                    <a:pt x="15" y="2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45"/>
            <p:cNvSpPr>
              <a:spLocks noEditPoints="1"/>
            </p:cNvSpPr>
            <p:nvPr/>
          </p:nvSpPr>
          <p:spPr bwMode="auto">
            <a:xfrm>
              <a:off x="9148764" y="4375151"/>
              <a:ext cx="38100" cy="52388"/>
            </a:xfrm>
            <a:custGeom>
              <a:avLst/>
              <a:gdLst>
                <a:gd name="T0" fmla="*/ 2 w 24"/>
                <a:gd name="T1" fmla="*/ 21 h 33"/>
                <a:gd name="T2" fmla="*/ 3 w 24"/>
                <a:gd name="T3" fmla="*/ 18 h 33"/>
                <a:gd name="T4" fmla="*/ 5 w 24"/>
                <a:gd name="T5" fmla="*/ 19 h 33"/>
                <a:gd name="T6" fmla="*/ 3 w 24"/>
                <a:gd name="T7" fmla="*/ 18 h 33"/>
                <a:gd name="T8" fmla="*/ 2 w 24"/>
                <a:gd name="T9" fmla="*/ 21 h 33"/>
                <a:gd name="T10" fmla="*/ 0 w 24"/>
                <a:gd name="T11" fmla="*/ 19 h 33"/>
                <a:gd name="T12" fmla="*/ 4 w 24"/>
                <a:gd name="T13" fmla="*/ 12 h 33"/>
                <a:gd name="T14" fmla="*/ 15 w 24"/>
                <a:gd name="T15" fmla="*/ 18 h 33"/>
                <a:gd name="T16" fmla="*/ 15 w 24"/>
                <a:gd name="T17" fmla="*/ 0 h 33"/>
                <a:gd name="T18" fmla="*/ 24 w 24"/>
                <a:gd name="T19" fmla="*/ 0 h 33"/>
                <a:gd name="T20" fmla="*/ 24 w 24"/>
                <a:gd name="T21" fmla="*/ 33 h 33"/>
                <a:gd name="T22" fmla="*/ 2 w 24"/>
                <a:gd name="T23" fmla="*/ 21 h 33"/>
                <a:gd name="T24" fmla="*/ 2 w 24"/>
                <a:gd name="T25" fmla="*/ 21 h 33"/>
                <a:gd name="T26" fmla="*/ 20 w 24"/>
                <a:gd name="T27" fmla="*/ 25 h 33"/>
                <a:gd name="T28" fmla="*/ 20 w 24"/>
                <a:gd name="T29" fmla="*/ 4 h 33"/>
                <a:gd name="T30" fmla="*/ 20 w 24"/>
                <a:gd name="T31" fmla="*/ 25 h 33"/>
                <a:gd name="T32" fmla="*/ 5 w 24"/>
                <a:gd name="T33" fmla="*/ 18 h 33"/>
                <a:gd name="T34" fmla="*/ 5 w 24"/>
                <a:gd name="T35" fmla="*/ 18 h 33"/>
                <a:gd name="T36" fmla="*/ 20 w 24"/>
                <a:gd name="T37" fmla="*/ 25 h 33"/>
                <a:gd name="T38" fmla="*/ 20 w 24"/>
                <a:gd name="T3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3">
                  <a:moveTo>
                    <a:pt x="2" y="21"/>
                  </a:moveTo>
                  <a:lnTo>
                    <a:pt x="3" y="18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5" y="18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33"/>
                  </a:lnTo>
                  <a:lnTo>
                    <a:pt x="2" y="21"/>
                  </a:lnTo>
                  <a:lnTo>
                    <a:pt x="2" y="21"/>
                  </a:lnTo>
                  <a:close/>
                  <a:moveTo>
                    <a:pt x="20" y="25"/>
                  </a:moveTo>
                  <a:lnTo>
                    <a:pt x="20" y="4"/>
                  </a:lnTo>
                  <a:lnTo>
                    <a:pt x="20" y="2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0" y="25"/>
                  </a:lnTo>
                  <a:lnTo>
                    <a:pt x="2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46"/>
            <p:cNvSpPr>
              <a:spLocks noEditPoints="1"/>
            </p:cNvSpPr>
            <p:nvPr/>
          </p:nvSpPr>
          <p:spPr bwMode="auto">
            <a:xfrm>
              <a:off x="9258301" y="4695826"/>
              <a:ext cx="38100" cy="342900"/>
            </a:xfrm>
            <a:custGeom>
              <a:avLst/>
              <a:gdLst>
                <a:gd name="T0" fmla="*/ 0 w 24"/>
                <a:gd name="T1" fmla="*/ 211 h 216"/>
                <a:gd name="T2" fmla="*/ 20 w 24"/>
                <a:gd name="T3" fmla="*/ 211 h 216"/>
                <a:gd name="T4" fmla="*/ 10 w 24"/>
                <a:gd name="T5" fmla="*/ 0 h 216"/>
                <a:gd name="T6" fmla="*/ 14 w 24"/>
                <a:gd name="T7" fmla="*/ 0 h 216"/>
                <a:gd name="T8" fmla="*/ 24 w 24"/>
                <a:gd name="T9" fmla="*/ 216 h 216"/>
                <a:gd name="T10" fmla="*/ 0 w 24"/>
                <a:gd name="T11" fmla="*/ 216 h 216"/>
                <a:gd name="T12" fmla="*/ 0 w 24"/>
                <a:gd name="T13" fmla="*/ 211 h 216"/>
                <a:gd name="T14" fmla="*/ 0 w 24"/>
                <a:gd name="T15" fmla="*/ 211 h 216"/>
                <a:gd name="T16" fmla="*/ 10 w 24"/>
                <a:gd name="T17" fmla="*/ 0 h 216"/>
                <a:gd name="T18" fmla="*/ 10 w 24"/>
                <a:gd name="T19" fmla="*/ 0 h 216"/>
                <a:gd name="T20" fmla="*/ 10 w 24"/>
                <a:gd name="T21" fmla="*/ 0 h 216"/>
                <a:gd name="T22" fmla="*/ 10 w 24"/>
                <a:gd name="T23" fmla="*/ 0 h 216"/>
                <a:gd name="T24" fmla="*/ 10 w 2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16">
                  <a:moveTo>
                    <a:pt x="0" y="211"/>
                  </a:moveTo>
                  <a:lnTo>
                    <a:pt x="20" y="21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216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11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47"/>
            <p:cNvSpPr>
              <a:spLocks noEditPoints="1"/>
            </p:cNvSpPr>
            <p:nvPr/>
          </p:nvSpPr>
          <p:spPr bwMode="auto">
            <a:xfrm>
              <a:off x="9255126" y="4691063"/>
              <a:ext cx="44450" cy="350838"/>
            </a:xfrm>
            <a:custGeom>
              <a:avLst/>
              <a:gdLst>
                <a:gd name="T0" fmla="*/ 0 w 28"/>
                <a:gd name="T1" fmla="*/ 219 h 221"/>
                <a:gd name="T2" fmla="*/ 0 w 28"/>
                <a:gd name="T3" fmla="*/ 214 h 221"/>
                <a:gd name="T4" fmla="*/ 0 w 28"/>
                <a:gd name="T5" fmla="*/ 212 h 221"/>
                <a:gd name="T6" fmla="*/ 20 w 28"/>
                <a:gd name="T7" fmla="*/ 212 h 221"/>
                <a:gd name="T8" fmla="*/ 10 w 28"/>
                <a:gd name="T9" fmla="*/ 0 h 221"/>
                <a:gd name="T10" fmla="*/ 19 w 28"/>
                <a:gd name="T11" fmla="*/ 0 h 221"/>
                <a:gd name="T12" fmla="*/ 28 w 28"/>
                <a:gd name="T13" fmla="*/ 221 h 221"/>
                <a:gd name="T14" fmla="*/ 0 w 28"/>
                <a:gd name="T15" fmla="*/ 221 h 221"/>
                <a:gd name="T16" fmla="*/ 0 w 28"/>
                <a:gd name="T17" fmla="*/ 219 h 221"/>
                <a:gd name="T18" fmla="*/ 0 w 28"/>
                <a:gd name="T19" fmla="*/ 219 h 221"/>
                <a:gd name="T20" fmla="*/ 4 w 28"/>
                <a:gd name="T21" fmla="*/ 216 h 221"/>
                <a:gd name="T22" fmla="*/ 24 w 28"/>
                <a:gd name="T23" fmla="*/ 216 h 221"/>
                <a:gd name="T24" fmla="*/ 15 w 28"/>
                <a:gd name="T25" fmla="*/ 5 h 221"/>
                <a:gd name="T26" fmla="*/ 15 w 28"/>
                <a:gd name="T27" fmla="*/ 5 h 221"/>
                <a:gd name="T28" fmla="*/ 24 w 28"/>
                <a:gd name="T29" fmla="*/ 216 h 221"/>
                <a:gd name="T30" fmla="*/ 4 w 28"/>
                <a:gd name="T31" fmla="*/ 216 h 221"/>
                <a:gd name="T32" fmla="*/ 4 w 28"/>
                <a:gd name="T33" fmla="*/ 216 h 221"/>
                <a:gd name="T34" fmla="*/ 4 w 28"/>
                <a:gd name="T35" fmla="*/ 21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21">
                  <a:moveTo>
                    <a:pt x="0" y="219"/>
                  </a:moveTo>
                  <a:lnTo>
                    <a:pt x="0" y="214"/>
                  </a:lnTo>
                  <a:lnTo>
                    <a:pt x="0" y="212"/>
                  </a:lnTo>
                  <a:lnTo>
                    <a:pt x="20" y="21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221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9"/>
                  </a:lnTo>
                  <a:close/>
                  <a:moveTo>
                    <a:pt x="4" y="216"/>
                  </a:moveTo>
                  <a:lnTo>
                    <a:pt x="24" y="21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48"/>
            <p:cNvSpPr/>
            <p:nvPr/>
          </p:nvSpPr>
          <p:spPr bwMode="auto">
            <a:xfrm>
              <a:off x="9312276" y="4705351"/>
              <a:ext cx="60325" cy="333375"/>
            </a:xfrm>
            <a:custGeom>
              <a:avLst/>
              <a:gdLst>
                <a:gd name="T0" fmla="*/ 13 w 38"/>
                <a:gd name="T1" fmla="*/ 210 h 210"/>
                <a:gd name="T2" fmla="*/ 0 w 38"/>
                <a:gd name="T3" fmla="*/ 0 h 210"/>
                <a:gd name="T4" fmla="*/ 4 w 38"/>
                <a:gd name="T5" fmla="*/ 0 h 210"/>
                <a:gd name="T6" fmla="*/ 18 w 38"/>
                <a:gd name="T7" fmla="*/ 205 h 210"/>
                <a:gd name="T8" fmla="*/ 38 w 38"/>
                <a:gd name="T9" fmla="*/ 205 h 210"/>
                <a:gd name="T10" fmla="*/ 38 w 38"/>
                <a:gd name="T11" fmla="*/ 210 h 210"/>
                <a:gd name="T12" fmla="*/ 13 w 38"/>
                <a:gd name="T13" fmla="*/ 210 h 210"/>
                <a:gd name="T14" fmla="*/ 13 w 38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0">
                  <a:moveTo>
                    <a:pt x="13" y="21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8" y="205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13" y="210"/>
                  </a:lnTo>
                  <a:lnTo>
                    <a:pt x="1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49"/>
            <p:cNvSpPr>
              <a:spLocks noEditPoints="1"/>
            </p:cNvSpPr>
            <p:nvPr/>
          </p:nvSpPr>
          <p:spPr bwMode="auto">
            <a:xfrm>
              <a:off x="9309101" y="4702176"/>
              <a:ext cx="68263" cy="339725"/>
            </a:xfrm>
            <a:custGeom>
              <a:avLst/>
              <a:gdLst>
                <a:gd name="T0" fmla="*/ 15 w 43"/>
                <a:gd name="T1" fmla="*/ 214 h 214"/>
                <a:gd name="T2" fmla="*/ 15 w 43"/>
                <a:gd name="T3" fmla="*/ 212 h 214"/>
                <a:gd name="T4" fmla="*/ 17 w 43"/>
                <a:gd name="T5" fmla="*/ 211 h 214"/>
                <a:gd name="T6" fmla="*/ 15 w 43"/>
                <a:gd name="T7" fmla="*/ 212 h 214"/>
                <a:gd name="T8" fmla="*/ 15 w 43"/>
                <a:gd name="T9" fmla="*/ 214 h 214"/>
                <a:gd name="T10" fmla="*/ 13 w 43"/>
                <a:gd name="T11" fmla="*/ 214 h 214"/>
                <a:gd name="T12" fmla="*/ 0 w 43"/>
                <a:gd name="T13" fmla="*/ 0 h 214"/>
                <a:gd name="T14" fmla="*/ 9 w 43"/>
                <a:gd name="T15" fmla="*/ 0 h 214"/>
                <a:gd name="T16" fmla="*/ 22 w 43"/>
                <a:gd name="T17" fmla="*/ 205 h 214"/>
                <a:gd name="T18" fmla="*/ 43 w 43"/>
                <a:gd name="T19" fmla="*/ 205 h 214"/>
                <a:gd name="T20" fmla="*/ 43 w 43"/>
                <a:gd name="T21" fmla="*/ 214 h 214"/>
                <a:gd name="T22" fmla="*/ 15 w 43"/>
                <a:gd name="T23" fmla="*/ 214 h 214"/>
                <a:gd name="T24" fmla="*/ 15 w 43"/>
                <a:gd name="T25" fmla="*/ 214 h 214"/>
                <a:gd name="T26" fmla="*/ 38 w 43"/>
                <a:gd name="T27" fmla="*/ 209 h 214"/>
                <a:gd name="T28" fmla="*/ 17 w 43"/>
                <a:gd name="T29" fmla="*/ 209 h 214"/>
                <a:gd name="T30" fmla="*/ 17 w 43"/>
                <a:gd name="T31" fmla="*/ 209 h 214"/>
                <a:gd name="T32" fmla="*/ 38 w 43"/>
                <a:gd name="T33" fmla="*/ 209 h 214"/>
                <a:gd name="T34" fmla="*/ 38 w 43"/>
                <a:gd name="T35" fmla="*/ 209 h 214"/>
                <a:gd name="T36" fmla="*/ 4 w 43"/>
                <a:gd name="T37" fmla="*/ 4 h 214"/>
                <a:gd name="T38" fmla="*/ 9 w 43"/>
                <a:gd name="T39" fmla="*/ 76 h 214"/>
                <a:gd name="T40" fmla="*/ 4 w 43"/>
                <a:gd name="T41" fmla="*/ 4 h 214"/>
                <a:gd name="T42" fmla="*/ 4 w 43"/>
                <a:gd name="T43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14">
                  <a:moveTo>
                    <a:pt x="15" y="214"/>
                  </a:moveTo>
                  <a:lnTo>
                    <a:pt x="15" y="212"/>
                  </a:lnTo>
                  <a:lnTo>
                    <a:pt x="17" y="211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3" y="2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2" y="205"/>
                  </a:lnTo>
                  <a:lnTo>
                    <a:pt x="43" y="205"/>
                  </a:lnTo>
                  <a:lnTo>
                    <a:pt x="43" y="214"/>
                  </a:lnTo>
                  <a:lnTo>
                    <a:pt x="15" y="214"/>
                  </a:lnTo>
                  <a:lnTo>
                    <a:pt x="15" y="214"/>
                  </a:lnTo>
                  <a:close/>
                  <a:moveTo>
                    <a:pt x="38" y="209"/>
                  </a:moveTo>
                  <a:lnTo>
                    <a:pt x="17" y="209"/>
                  </a:lnTo>
                  <a:lnTo>
                    <a:pt x="17" y="209"/>
                  </a:lnTo>
                  <a:lnTo>
                    <a:pt x="38" y="209"/>
                  </a:lnTo>
                  <a:lnTo>
                    <a:pt x="38" y="209"/>
                  </a:lnTo>
                  <a:close/>
                  <a:moveTo>
                    <a:pt x="4" y="4"/>
                  </a:moveTo>
                  <a:lnTo>
                    <a:pt x="9" y="7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851754" y="3199847"/>
            <a:ext cx="618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spc="3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Market</a:t>
            </a:r>
            <a:endParaRPr lang="en-US" altLang="zh-CN" sz="4400" b="1" spc="300" dirty="0">
              <a:solidFill>
                <a:srgbClr val="9E0000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  <a:p>
            <a:r>
              <a:rPr lang="zh-CN" altLang="en-US" sz="44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Deep development</a:t>
            </a:r>
          </a:p>
        </p:txBody>
      </p:sp>
      <p:sp>
        <p:nvSpPr>
          <p:cNvPr id="57" name="任意多边形 56"/>
          <p:cNvSpPr/>
          <p:nvPr/>
        </p:nvSpPr>
        <p:spPr>
          <a:xfrm flipH="1">
            <a:off x="9343390" y="819624"/>
            <a:ext cx="1354911" cy="59105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10280768" y="951866"/>
            <a:ext cx="1034600" cy="475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Freeform 26"/>
          <p:cNvSpPr>
            <a:spLocks noEditPoints="1"/>
          </p:cNvSpPr>
          <p:nvPr/>
        </p:nvSpPr>
        <p:spPr bwMode="auto">
          <a:xfrm rot="21063611">
            <a:off x="800906" y="1268691"/>
            <a:ext cx="1058724" cy="517289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2995366" y="307336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2995365" y="4548358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403483" y="2906902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94372" y="2404807"/>
            <a:ext cx="3639529" cy="3022660"/>
            <a:chOff x="1695450" y="2476500"/>
            <a:chExt cx="4214813" cy="3500438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3463925" y="2519363"/>
              <a:ext cx="1844675" cy="1582737"/>
            </a:xfrm>
            <a:custGeom>
              <a:avLst/>
              <a:gdLst>
                <a:gd name="T0" fmla="*/ 1703745013 w 1883"/>
                <a:gd name="T1" fmla="*/ 131814338 h 1607"/>
                <a:gd name="T2" fmla="*/ 1600080770 w 1883"/>
                <a:gd name="T3" fmla="*/ 151199167 h 1607"/>
                <a:gd name="T4" fmla="*/ 1541529253 w 1883"/>
                <a:gd name="T5" fmla="*/ 73660805 h 1607"/>
                <a:gd name="T6" fmla="*/ 1479138501 w 1883"/>
                <a:gd name="T7" fmla="*/ 76569219 h 1607"/>
                <a:gd name="T8" fmla="*/ 1428266434 w 1883"/>
                <a:gd name="T9" fmla="*/ 28107123 h 1607"/>
                <a:gd name="T10" fmla="*/ 1442664299 w 1883"/>
                <a:gd name="T11" fmla="*/ 58153517 h 1607"/>
                <a:gd name="T12" fmla="*/ 1455142058 w 1883"/>
                <a:gd name="T13" fmla="*/ 106614620 h 1607"/>
                <a:gd name="T14" fmla="*/ 1399470702 w 1883"/>
                <a:gd name="T15" fmla="*/ 313059891 h 1607"/>
                <a:gd name="T16" fmla="*/ 1243014285 w 1883"/>
                <a:gd name="T17" fmla="*/ 402228923 h 1607"/>
                <a:gd name="T18" fmla="*/ 1322682084 w 1883"/>
                <a:gd name="T19" fmla="*/ 546643165 h 1607"/>
                <a:gd name="T20" fmla="*/ 1437865011 w 1883"/>
                <a:gd name="T21" fmla="*/ 548581451 h 1607"/>
                <a:gd name="T22" fmla="*/ 1290047117 w 1883"/>
                <a:gd name="T23" fmla="*/ 692027413 h 1607"/>
                <a:gd name="T24" fmla="*/ 1153747908 w 1883"/>
                <a:gd name="T25" fmla="*/ 850010519 h 1607"/>
                <a:gd name="T26" fmla="*/ 996331192 w 1883"/>
                <a:gd name="T27" fmla="*/ 930456279 h 1607"/>
                <a:gd name="T28" fmla="*/ 895546131 w 1883"/>
                <a:gd name="T29" fmla="*/ 1080686487 h 1607"/>
                <a:gd name="T30" fmla="*/ 544238987 w 1883"/>
                <a:gd name="T31" fmla="*/ 1190209491 h 1607"/>
                <a:gd name="T32" fmla="*/ 256281486 w 1883"/>
                <a:gd name="T33" fmla="*/ 1092317188 h 1607"/>
                <a:gd name="T34" fmla="*/ 2879182 w 1883"/>
                <a:gd name="T35" fmla="*/ 1079717344 h 1607"/>
                <a:gd name="T36" fmla="*/ 29755793 w 1883"/>
                <a:gd name="T37" fmla="*/ 1161132247 h 1607"/>
                <a:gd name="T38" fmla="*/ 59510606 w 1883"/>
                <a:gd name="T39" fmla="*/ 1263870265 h 1607"/>
                <a:gd name="T40" fmla="*/ 175653633 w 1883"/>
                <a:gd name="T41" fmla="*/ 1235762164 h 1607"/>
                <a:gd name="T42" fmla="*/ 173733526 w 1883"/>
                <a:gd name="T43" fmla="*/ 1336561896 h 1607"/>
                <a:gd name="T44" fmla="*/ 240923567 w 1883"/>
                <a:gd name="T45" fmla="*/ 1385022984 h 1607"/>
                <a:gd name="T46" fmla="*/ 277398809 w 1883"/>
                <a:gd name="T47" fmla="*/ 1429607500 h 1607"/>
                <a:gd name="T48" fmla="*/ 306194541 w 1883"/>
                <a:gd name="T49" fmla="*/ 1421853371 h 1607"/>
                <a:gd name="T50" fmla="*/ 454971509 w 1883"/>
                <a:gd name="T51" fmla="*/ 1369515712 h 1607"/>
                <a:gd name="T52" fmla="*/ 483767240 w 1883"/>
                <a:gd name="T53" fmla="*/ 1437361628 h 1607"/>
                <a:gd name="T54" fmla="*/ 423296595 w 1883"/>
                <a:gd name="T55" fmla="*/ 1486791859 h 1607"/>
                <a:gd name="T56" fmla="*/ 529841121 w 1883"/>
                <a:gd name="T57" fmla="*/ 1546883647 h 1607"/>
                <a:gd name="T58" fmla="*/ 598950290 w 1883"/>
                <a:gd name="T59" fmla="*/ 1415069370 h 1607"/>
                <a:gd name="T60" fmla="*/ 662301096 w 1883"/>
                <a:gd name="T61" fmla="*/ 1396653684 h 1607"/>
                <a:gd name="T62" fmla="*/ 683417378 w 1883"/>
                <a:gd name="T63" fmla="*/ 1508114974 h 1607"/>
                <a:gd name="T64" fmla="*/ 776523969 w 1883"/>
                <a:gd name="T65" fmla="*/ 1555606918 h 1607"/>
                <a:gd name="T66" fmla="*/ 842753956 w 1883"/>
                <a:gd name="T67" fmla="*/ 1442207343 h 1607"/>
                <a:gd name="T68" fmla="*/ 928181098 w 1883"/>
                <a:gd name="T69" fmla="*/ 1377269840 h 1607"/>
                <a:gd name="T70" fmla="*/ 955056722 w 1883"/>
                <a:gd name="T71" fmla="*/ 1363699869 h 1607"/>
                <a:gd name="T72" fmla="*/ 1019367582 w 1883"/>
                <a:gd name="T73" fmla="*/ 1345285168 h 1607"/>
                <a:gd name="T74" fmla="*/ 1076959290 w 1883"/>
                <a:gd name="T75" fmla="*/ 1287131666 h 1607"/>
                <a:gd name="T76" fmla="*/ 1156627089 w 1883"/>
                <a:gd name="T77" fmla="*/ 1259992708 h 1607"/>
                <a:gd name="T78" fmla="*/ 1154706982 w 1883"/>
                <a:gd name="T79" fmla="*/ 1183424505 h 1607"/>
                <a:gd name="T80" fmla="*/ 1212298445 w 1883"/>
                <a:gd name="T81" fmla="*/ 1074871630 h 1607"/>
                <a:gd name="T82" fmla="*/ 1250692754 w 1883"/>
                <a:gd name="T83" fmla="*/ 1145624975 h 1607"/>
                <a:gd name="T84" fmla="*/ 1281408594 w 1883"/>
                <a:gd name="T85" fmla="*/ 1106855317 h 1607"/>
                <a:gd name="T86" fmla="*/ 1359156286 w 1883"/>
                <a:gd name="T87" fmla="*/ 1032225154 h 1607"/>
                <a:gd name="T88" fmla="*/ 1422507091 w 1883"/>
                <a:gd name="T89" fmla="*/ 1017687024 h 1607"/>
                <a:gd name="T90" fmla="*/ 1448423642 w 1883"/>
                <a:gd name="T91" fmla="*/ 1068086644 h 1607"/>
                <a:gd name="T92" fmla="*/ 1523292152 w 1883"/>
                <a:gd name="T93" fmla="*/ 1136901703 h 1607"/>
                <a:gd name="T94" fmla="*/ 1552087884 w 1883"/>
                <a:gd name="T95" fmla="*/ 1114609446 h 1607"/>
                <a:gd name="T96" fmla="*/ 1601999898 w 1883"/>
                <a:gd name="T97" fmla="*/ 1064210072 h 1607"/>
                <a:gd name="T98" fmla="*/ 1713343590 w 1883"/>
                <a:gd name="T99" fmla="*/ 985702352 h 1607"/>
                <a:gd name="T100" fmla="*/ 1802609967 w 1883"/>
                <a:gd name="T101" fmla="*/ 906225735 h 1607"/>
                <a:gd name="T102" fmla="*/ 1770935054 w 1883"/>
                <a:gd name="T103" fmla="*/ 828687404 h 1607"/>
                <a:gd name="T104" fmla="*/ 1706624194 w 1883"/>
                <a:gd name="T105" fmla="*/ 823841689 h 1607"/>
                <a:gd name="T106" fmla="*/ 1663430597 w 1883"/>
                <a:gd name="T107" fmla="*/ 755026630 h 1607"/>
                <a:gd name="T108" fmla="*/ 1613518583 w 1883"/>
                <a:gd name="T109" fmla="*/ 672642584 h 1607"/>
                <a:gd name="T110" fmla="*/ 1650952838 w 1883"/>
                <a:gd name="T111" fmla="*/ 649381183 h 1607"/>
                <a:gd name="T112" fmla="*/ 1675909335 w 1883"/>
                <a:gd name="T113" fmla="*/ 577658695 h 1607"/>
                <a:gd name="T114" fmla="*/ 1665350704 w 1883"/>
                <a:gd name="T115" fmla="*/ 485582111 h 1607"/>
                <a:gd name="T116" fmla="*/ 1702784959 w 1883"/>
                <a:gd name="T117" fmla="*/ 431305181 h 1607"/>
                <a:gd name="T118" fmla="*/ 1750777845 w 1883"/>
                <a:gd name="T119" fmla="*/ 417736195 h 1607"/>
                <a:gd name="T120" fmla="*/ 1769014946 w 1883"/>
                <a:gd name="T121" fmla="*/ 320814020 h 1607"/>
                <a:gd name="T122" fmla="*/ 1774774289 w 1883"/>
                <a:gd name="T123" fmla="*/ 215168512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109913" y="3590925"/>
              <a:ext cx="1179512" cy="1001713"/>
            </a:xfrm>
            <a:custGeom>
              <a:avLst/>
              <a:gdLst>
                <a:gd name="T0" fmla="*/ 678857659 w 1203"/>
                <a:gd name="T1" fmla="*/ 392452093 h 1018"/>
                <a:gd name="T2" fmla="*/ 653857506 w 1203"/>
                <a:gd name="T3" fmla="*/ 409894490 h 1018"/>
                <a:gd name="T4" fmla="*/ 563471430 w 1203"/>
                <a:gd name="T5" fmla="*/ 328496964 h 1018"/>
                <a:gd name="T6" fmla="*/ 497123539 w 1203"/>
                <a:gd name="T7" fmla="*/ 274232275 h 1018"/>
                <a:gd name="T8" fmla="*/ 503854500 w 1203"/>
                <a:gd name="T9" fmla="*/ 200586646 h 1018"/>
                <a:gd name="T10" fmla="*/ 430776751 w 1203"/>
                <a:gd name="T11" fmla="*/ 220935781 h 1018"/>
                <a:gd name="T12" fmla="*/ 375006348 w 1203"/>
                <a:gd name="T13" fmla="*/ 149228695 h 1018"/>
                <a:gd name="T14" fmla="*/ 349044349 w 1203"/>
                <a:gd name="T15" fmla="*/ 62016662 h 1018"/>
                <a:gd name="T16" fmla="*/ 325005061 w 1203"/>
                <a:gd name="T17" fmla="*/ 18411646 h 1018"/>
                <a:gd name="T18" fmla="*/ 266351080 w 1203"/>
                <a:gd name="T19" fmla="*/ 38760789 h 1018"/>
                <a:gd name="T20" fmla="*/ 225003405 w 1203"/>
                <a:gd name="T21" fmla="*/ 80428316 h 1018"/>
                <a:gd name="T22" fmla="*/ 124040913 w 1203"/>
                <a:gd name="T23" fmla="*/ 113374629 h 1018"/>
                <a:gd name="T24" fmla="*/ 63462245 w 1203"/>
                <a:gd name="T25" fmla="*/ 186050987 h 1018"/>
                <a:gd name="T26" fmla="*/ 3846405 w 1203"/>
                <a:gd name="T27" fmla="*/ 235471440 h 1018"/>
                <a:gd name="T28" fmla="*/ 82693299 w 1203"/>
                <a:gd name="T29" fmla="*/ 304271850 h 1018"/>
                <a:gd name="T30" fmla="*/ 142310136 w 1203"/>
                <a:gd name="T31" fmla="*/ 323651744 h 1018"/>
                <a:gd name="T32" fmla="*/ 284620273 w 1203"/>
                <a:gd name="T33" fmla="*/ 382761653 h 1018"/>
                <a:gd name="T34" fmla="*/ 384621867 w 1203"/>
                <a:gd name="T35" fmla="*/ 361443277 h 1018"/>
                <a:gd name="T36" fmla="*/ 471161539 w 1203"/>
                <a:gd name="T37" fmla="*/ 399235794 h 1018"/>
                <a:gd name="T38" fmla="*/ 546163103 w 1203"/>
                <a:gd name="T39" fmla="*/ 428306128 h 1018"/>
                <a:gd name="T40" fmla="*/ 663473025 w 1203"/>
                <a:gd name="T41" fmla="*/ 518424975 h 1018"/>
                <a:gd name="T42" fmla="*/ 695204140 w 1203"/>
                <a:gd name="T43" fmla="*/ 561061728 h 1018"/>
                <a:gd name="T44" fmla="*/ 687511332 w 1203"/>
                <a:gd name="T45" fmla="*/ 736453957 h 1018"/>
                <a:gd name="T46" fmla="*/ 639433737 w 1203"/>
                <a:gd name="T47" fmla="*/ 821727461 h 1018"/>
                <a:gd name="T48" fmla="*/ 568278699 w 1203"/>
                <a:gd name="T49" fmla="*/ 851767036 h 1018"/>
                <a:gd name="T50" fmla="*/ 632702775 w 1203"/>
                <a:gd name="T51" fmla="*/ 901186506 h 1018"/>
                <a:gd name="T52" fmla="*/ 662511179 w 1203"/>
                <a:gd name="T53" fmla="*/ 888589328 h 1018"/>
                <a:gd name="T54" fmla="*/ 665395736 w 1203"/>
                <a:gd name="T55" fmla="*/ 855643015 h 1018"/>
                <a:gd name="T56" fmla="*/ 700011409 w 1203"/>
                <a:gd name="T57" fmla="*/ 821727461 h 1018"/>
                <a:gd name="T58" fmla="*/ 729819812 w 1203"/>
                <a:gd name="T59" fmla="*/ 848859314 h 1018"/>
                <a:gd name="T60" fmla="*/ 817321330 w 1203"/>
                <a:gd name="T61" fmla="*/ 883744108 h 1018"/>
                <a:gd name="T62" fmla="*/ 846167888 w 1203"/>
                <a:gd name="T63" fmla="*/ 935102059 h 1018"/>
                <a:gd name="T64" fmla="*/ 924053887 w 1203"/>
                <a:gd name="T65" fmla="*/ 959327174 h 1018"/>
                <a:gd name="T66" fmla="*/ 924053887 w 1203"/>
                <a:gd name="T67" fmla="*/ 911845202 h 1018"/>
                <a:gd name="T68" fmla="*/ 932707560 w 1203"/>
                <a:gd name="T69" fmla="*/ 893434548 h 1018"/>
                <a:gd name="T70" fmla="*/ 971169636 w 1203"/>
                <a:gd name="T71" fmla="*/ 829479419 h 1018"/>
                <a:gd name="T72" fmla="*/ 975977886 w 1203"/>
                <a:gd name="T73" fmla="*/ 784904185 h 1018"/>
                <a:gd name="T74" fmla="*/ 1015401808 w 1203"/>
                <a:gd name="T75" fmla="*/ 742267433 h 1018"/>
                <a:gd name="T76" fmla="*/ 1072133322 w 1203"/>
                <a:gd name="T77" fmla="*/ 731608737 h 1018"/>
                <a:gd name="T78" fmla="*/ 1129826437 w 1203"/>
                <a:gd name="T79" fmla="*/ 709321120 h 1018"/>
                <a:gd name="T80" fmla="*/ 1148096609 w 1203"/>
                <a:gd name="T81" fmla="*/ 623078375 h 1018"/>
                <a:gd name="T82" fmla="*/ 1045210457 w 1203"/>
                <a:gd name="T83" fmla="*/ 558154005 h 1018"/>
                <a:gd name="T84" fmla="*/ 1002901732 w 1203"/>
                <a:gd name="T85" fmla="*/ 627923594 h 1018"/>
                <a:gd name="T86" fmla="*/ 1033671246 w 1203"/>
                <a:gd name="T87" fmla="*/ 652148709 h 1018"/>
                <a:gd name="T88" fmla="*/ 1027901885 w 1203"/>
                <a:gd name="T89" fmla="*/ 689941225 h 1018"/>
                <a:gd name="T90" fmla="*/ 985593405 w 1203"/>
                <a:gd name="T91" fmla="*/ 702538403 h 1018"/>
                <a:gd name="T92" fmla="*/ 948092194 w 1203"/>
                <a:gd name="T93" fmla="*/ 725794276 h 1018"/>
                <a:gd name="T94" fmla="*/ 919245637 w 1203"/>
                <a:gd name="T95" fmla="*/ 698661440 h 1018"/>
                <a:gd name="T96" fmla="*/ 901938291 w 1203"/>
                <a:gd name="T97" fmla="*/ 655056431 h 1018"/>
                <a:gd name="T98" fmla="*/ 888476368 w 1203"/>
                <a:gd name="T99" fmla="*/ 608543700 h 1018"/>
                <a:gd name="T100" fmla="*/ 826936849 w 1203"/>
                <a:gd name="T101" fmla="*/ 531991393 h 1018"/>
                <a:gd name="T102" fmla="*/ 756743658 w 1203"/>
                <a:gd name="T103" fmla="*/ 479664079 h 1018"/>
                <a:gd name="T104" fmla="*/ 760590062 w 1203"/>
                <a:gd name="T105" fmla="*/ 428306128 h 1018"/>
                <a:gd name="T106" fmla="*/ 824052292 w 1203"/>
                <a:gd name="T107" fmla="*/ 362412518 h 1018"/>
                <a:gd name="T108" fmla="*/ 749050851 w 1203"/>
                <a:gd name="T109" fmla="*/ 36531925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946525" y="3938588"/>
              <a:ext cx="238125" cy="395287"/>
            </a:xfrm>
            <a:custGeom>
              <a:avLst/>
              <a:gdLst>
                <a:gd name="T0" fmla="*/ 117662287 w 242"/>
                <a:gd name="T1" fmla="*/ 74511608 h 402"/>
                <a:gd name="T2" fmla="*/ 117662287 w 242"/>
                <a:gd name="T3" fmla="*/ 109347985 h 402"/>
                <a:gd name="T4" fmla="*/ 106088627 w 242"/>
                <a:gd name="T5" fmla="*/ 139345570 h 402"/>
                <a:gd name="T6" fmla="*/ 95480260 w 242"/>
                <a:gd name="T7" fmla="*/ 157732309 h 402"/>
                <a:gd name="T8" fmla="*/ 93551645 w 242"/>
                <a:gd name="T9" fmla="*/ 156764742 h 402"/>
                <a:gd name="T10" fmla="*/ 54973421 w 242"/>
                <a:gd name="T11" fmla="*/ 165473836 h 402"/>
                <a:gd name="T12" fmla="*/ 16395205 w 242"/>
                <a:gd name="T13" fmla="*/ 172246811 h 402"/>
                <a:gd name="T14" fmla="*/ 10609356 w 242"/>
                <a:gd name="T15" fmla="*/ 179020770 h 402"/>
                <a:gd name="T16" fmla="*/ 49186591 w 242"/>
                <a:gd name="T17" fmla="*/ 182892024 h 402"/>
                <a:gd name="T18" fmla="*/ 52080498 w 242"/>
                <a:gd name="T19" fmla="*/ 183859592 h 402"/>
                <a:gd name="T20" fmla="*/ 60760251 w 242"/>
                <a:gd name="T21" fmla="*/ 208051739 h 402"/>
                <a:gd name="T22" fmla="*/ 76191156 w 242"/>
                <a:gd name="T23" fmla="*/ 236114158 h 402"/>
                <a:gd name="T24" fmla="*/ 89693430 w 242"/>
                <a:gd name="T25" fmla="*/ 274821851 h 402"/>
                <a:gd name="T26" fmla="*/ 90657738 w 242"/>
                <a:gd name="T27" fmla="*/ 275789419 h 402"/>
                <a:gd name="T28" fmla="*/ 97408875 w 242"/>
                <a:gd name="T29" fmla="*/ 296110311 h 402"/>
                <a:gd name="T30" fmla="*/ 90657738 w 242"/>
                <a:gd name="T31" fmla="*/ 318367323 h 402"/>
                <a:gd name="T32" fmla="*/ 91622045 w 242"/>
                <a:gd name="T33" fmla="*/ 337720647 h 402"/>
                <a:gd name="T34" fmla="*/ 127307331 w 242"/>
                <a:gd name="T35" fmla="*/ 359009107 h 402"/>
                <a:gd name="T36" fmla="*/ 148525081 w 242"/>
                <a:gd name="T37" fmla="*/ 386104941 h 402"/>
                <a:gd name="T38" fmla="*/ 159133449 w 242"/>
                <a:gd name="T39" fmla="*/ 389007645 h 402"/>
                <a:gd name="T40" fmla="*/ 155276218 w 242"/>
                <a:gd name="T41" fmla="*/ 355138835 h 402"/>
                <a:gd name="T42" fmla="*/ 179386860 w 242"/>
                <a:gd name="T43" fmla="*/ 343527038 h 402"/>
                <a:gd name="T44" fmla="*/ 180351168 w 242"/>
                <a:gd name="T45" fmla="*/ 342559470 h 402"/>
                <a:gd name="T46" fmla="*/ 182280767 w 242"/>
                <a:gd name="T47" fmla="*/ 343527038 h 402"/>
                <a:gd name="T48" fmla="*/ 198675964 w 242"/>
                <a:gd name="T49" fmla="*/ 340623351 h 402"/>
                <a:gd name="T50" fmla="*/ 201568887 w 242"/>
                <a:gd name="T51" fmla="*/ 312560932 h 402"/>
                <a:gd name="T52" fmla="*/ 187102305 w 242"/>
                <a:gd name="T53" fmla="*/ 296110311 h 402"/>
                <a:gd name="T54" fmla="*/ 175529630 w 242"/>
                <a:gd name="T55" fmla="*/ 295142743 h 402"/>
                <a:gd name="T56" fmla="*/ 168778493 w 242"/>
                <a:gd name="T57" fmla="*/ 268047893 h 402"/>
                <a:gd name="T58" fmla="*/ 171671415 w 242"/>
                <a:gd name="T59" fmla="*/ 213857147 h 402"/>
                <a:gd name="T60" fmla="*/ 209284332 w 242"/>
                <a:gd name="T61" fmla="*/ 204180484 h 402"/>
                <a:gd name="T62" fmla="*/ 233395958 w 242"/>
                <a:gd name="T63" fmla="*/ 138378002 h 402"/>
                <a:gd name="T64" fmla="*/ 215071162 w 242"/>
                <a:gd name="T65" fmla="*/ 121927350 h 402"/>
                <a:gd name="T66" fmla="*/ 211213931 w 242"/>
                <a:gd name="T67" fmla="*/ 122895902 h 402"/>
                <a:gd name="T68" fmla="*/ 194817750 w 242"/>
                <a:gd name="T69" fmla="*/ 123863470 h 402"/>
                <a:gd name="T70" fmla="*/ 182280767 w 242"/>
                <a:gd name="T71" fmla="*/ 108380417 h 402"/>
                <a:gd name="T72" fmla="*/ 181315475 w 242"/>
                <a:gd name="T73" fmla="*/ 106445281 h 402"/>
                <a:gd name="T74" fmla="*/ 185173690 w 242"/>
                <a:gd name="T75" fmla="*/ 66770081 h 402"/>
                <a:gd name="T76" fmla="*/ 194817750 w 242"/>
                <a:gd name="T77" fmla="*/ 47416742 h 402"/>
                <a:gd name="T78" fmla="*/ 199640272 w 242"/>
                <a:gd name="T79" fmla="*/ 25159723 h 402"/>
                <a:gd name="T80" fmla="*/ 163955971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695450" y="2898775"/>
              <a:ext cx="1685925" cy="1281113"/>
            </a:xfrm>
            <a:custGeom>
              <a:avLst/>
              <a:gdLst>
                <a:gd name="T0" fmla="*/ 1620135750 w 1721"/>
                <a:gd name="T1" fmla="*/ 583796924 h 1302"/>
                <a:gd name="T2" fmla="*/ 1550989334 w 1721"/>
                <a:gd name="T3" fmla="*/ 520866945 h 1302"/>
                <a:gd name="T4" fmla="*/ 1509694469 w 1721"/>
                <a:gd name="T5" fmla="*/ 470522642 h 1302"/>
                <a:gd name="T6" fmla="*/ 1316660520 w 1721"/>
                <a:gd name="T7" fmla="*/ 424051319 h 1302"/>
                <a:gd name="T8" fmla="*/ 1327224732 w 1721"/>
                <a:gd name="T9" fmla="*/ 229452037 h 1302"/>
                <a:gd name="T10" fmla="*/ 1189892906 w 1721"/>
                <a:gd name="T11" fmla="*/ 64866438 h 1302"/>
                <a:gd name="T12" fmla="*/ 1122667523 w 1721"/>
                <a:gd name="T13" fmla="*/ 18395091 h 1302"/>
                <a:gd name="T14" fmla="*/ 1016066104 w 1721"/>
                <a:gd name="T15" fmla="*/ 156840901 h 1302"/>
                <a:gd name="T16" fmla="*/ 781737290 w 1721"/>
                <a:gd name="T17" fmla="*/ 285605562 h 1302"/>
                <a:gd name="T18" fmla="*/ 738520412 w 1721"/>
                <a:gd name="T19" fmla="*/ 294318505 h 1302"/>
                <a:gd name="T20" fmla="*/ 599267553 w 1721"/>
                <a:gd name="T21" fmla="*/ 282700920 h 1302"/>
                <a:gd name="T22" fmla="*/ 619435952 w 1721"/>
                <a:gd name="T23" fmla="*/ 428891405 h 1302"/>
                <a:gd name="T24" fmla="*/ 593505433 w 1721"/>
                <a:gd name="T25" fmla="*/ 505376381 h 1302"/>
                <a:gd name="T26" fmla="*/ 573338014 w 1721"/>
                <a:gd name="T27" fmla="*/ 502471739 h 1302"/>
                <a:gd name="T28" fmla="*/ 511874628 w 1721"/>
                <a:gd name="T29" fmla="*/ 572178355 h 1302"/>
                <a:gd name="T30" fmla="*/ 416798673 w 1721"/>
                <a:gd name="T31" fmla="*/ 597350937 h 1302"/>
                <a:gd name="T32" fmla="*/ 232408822 w 1721"/>
                <a:gd name="T33" fmla="*/ 647694133 h 1302"/>
                <a:gd name="T34" fmla="*/ 133490801 w 1721"/>
                <a:gd name="T35" fmla="*/ 632203691 h 1302"/>
                <a:gd name="T36" fmla="*/ 83551746 w 1721"/>
                <a:gd name="T37" fmla="*/ 614777806 h 1302"/>
                <a:gd name="T38" fmla="*/ 11524243 w 1721"/>
                <a:gd name="T39" fmla="*/ 725146338 h 1302"/>
                <a:gd name="T40" fmla="*/ 67225414 w 1721"/>
                <a:gd name="T41" fmla="*/ 775490518 h 1302"/>
                <a:gd name="T42" fmla="*/ 51860072 w 1721"/>
                <a:gd name="T43" fmla="*/ 910063418 h 1302"/>
                <a:gd name="T44" fmla="*/ 53780126 w 1721"/>
                <a:gd name="T45" fmla="*/ 939108857 h 1302"/>
                <a:gd name="T46" fmla="*/ 152698193 w 1721"/>
                <a:gd name="T47" fmla="*/ 1065937274 h 1302"/>
                <a:gd name="T48" fmla="*/ 216082490 w 1721"/>
                <a:gd name="T49" fmla="*/ 1132739125 h 1302"/>
                <a:gd name="T50" fmla="*/ 266021575 w 1721"/>
                <a:gd name="T51" fmla="*/ 1252790782 h 1302"/>
                <a:gd name="T52" fmla="*/ 328444865 w 1721"/>
                <a:gd name="T53" fmla="*/ 1259567297 h 1302"/>
                <a:gd name="T54" fmla="*/ 366859649 w 1721"/>
                <a:gd name="T55" fmla="*/ 1190829017 h 1302"/>
                <a:gd name="T56" fmla="*/ 418718727 w 1721"/>
                <a:gd name="T57" fmla="*/ 1196637318 h 1302"/>
                <a:gd name="T58" fmla="*/ 582942200 w 1721"/>
                <a:gd name="T59" fmla="*/ 1188892589 h 1302"/>
                <a:gd name="T60" fmla="*/ 634801278 w 1721"/>
                <a:gd name="T61" fmla="*/ 1226649986 h 1302"/>
                <a:gd name="T62" fmla="*/ 721234053 w 1721"/>
                <a:gd name="T63" fmla="*/ 1225681772 h 1302"/>
                <a:gd name="T64" fmla="*/ 912346969 w 1721"/>
                <a:gd name="T65" fmla="*/ 1201478388 h 1302"/>
                <a:gd name="T66" fmla="*/ 1044877927 w 1721"/>
                <a:gd name="T67" fmla="*/ 1206319459 h 1302"/>
                <a:gd name="T68" fmla="*/ 1129389669 w 1721"/>
                <a:gd name="T69" fmla="*/ 1236332127 h 1302"/>
                <a:gd name="T70" fmla="*/ 1197576059 w 1721"/>
                <a:gd name="T71" fmla="*/ 1254726226 h 1302"/>
                <a:gd name="T72" fmla="*/ 1188931900 w 1721"/>
                <a:gd name="T73" fmla="*/ 1200510174 h 1302"/>
                <a:gd name="T74" fmla="*/ 1207179265 w 1721"/>
                <a:gd name="T75" fmla="*/ 1177274020 h 1302"/>
                <a:gd name="T76" fmla="*/ 1212941385 w 1721"/>
                <a:gd name="T77" fmla="*/ 1139516624 h 1302"/>
                <a:gd name="T78" fmla="*/ 1167804454 w 1721"/>
                <a:gd name="T79" fmla="*/ 1094981728 h 1302"/>
                <a:gd name="T80" fmla="*/ 1169725487 w 1721"/>
                <a:gd name="T81" fmla="*/ 1057223347 h 1302"/>
                <a:gd name="T82" fmla="*/ 1252316196 w 1721"/>
                <a:gd name="T83" fmla="*/ 1012688206 h 1302"/>
                <a:gd name="T84" fmla="*/ 1335867912 w 1721"/>
                <a:gd name="T85" fmla="*/ 996229551 h 1302"/>
                <a:gd name="T86" fmla="*/ 1378123783 w 1721"/>
                <a:gd name="T87" fmla="*/ 958471170 h 1302"/>
                <a:gd name="T88" fmla="*/ 1380044816 w 1721"/>
                <a:gd name="T89" fmla="*/ 939108857 h 1302"/>
                <a:gd name="T90" fmla="*/ 1385806936 w 1721"/>
                <a:gd name="T91" fmla="*/ 877147092 h 1302"/>
                <a:gd name="T92" fmla="*/ 1480882891 w 1721"/>
                <a:gd name="T93" fmla="*/ 804534972 h 1302"/>
                <a:gd name="T94" fmla="*/ 1526980828 w 1721"/>
                <a:gd name="T95" fmla="*/ 771617662 h 1302"/>
                <a:gd name="T96" fmla="*/ 1608611511 w 1721"/>
                <a:gd name="T97" fmla="*/ 751287134 h 1302"/>
                <a:gd name="T98" fmla="*/ 1641264175 w 1721"/>
                <a:gd name="T99" fmla="*/ 719338038 h 1302"/>
                <a:gd name="T100" fmla="*/ 1650867382 w 1721"/>
                <a:gd name="T101" fmla="*/ 679643229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787650" y="3905250"/>
              <a:ext cx="1050925" cy="755650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390900" y="4435475"/>
              <a:ext cx="909638" cy="800100"/>
            </a:xfrm>
            <a:custGeom>
              <a:avLst/>
              <a:gdLst>
                <a:gd name="T0" fmla="*/ 25940367 w 928"/>
                <a:gd name="T1" fmla="*/ 35767620 h 814"/>
                <a:gd name="T2" fmla="*/ 22097932 w 928"/>
                <a:gd name="T3" fmla="*/ 89901166 h 814"/>
                <a:gd name="T4" fmla="*/ 12489879 w 928"/>
                <a:gd name="T5" fmla="*/ 145969121 h 814"/>
                <a:gd name="T6" fmla="*/ 49959517 w 928"/>
                <a:gd name="T7" fmla="*/ 175936494 h 814"/>
                <a:gd name="T8" fmla="*/ 90311965 w 928"/>
                <a:gd name="T9" fmla="*/ 246503524 h 814"/>
                <a:gd name="T10" fmla="*/ 94155381 w 928"/>
                <a:gd name="T11" fmla="*/ 312238563 h 814"/>
                <a:gd name="T12" fmla="*/ 115291716 w 928"/>
                <a:gd name="T13" fmla="*/ 365405880 h 814"/>
                <a:gd name="T14" fmla="*/ 126820982 w 928"/>
                <a:gd name="T15" fmla="*/ 445639962 h 814"/>
                <a:gd name="T16" fmla="*/ 120095740 w 928"/>
                <a:gd name="T17" fmla="*/ 556808737 h 814"/>
                <a:gd name="T18" fmla="*/ 140271497 w 928"/>
                <a:gd name="T19" fmla="*/ 588709521 h 814"/>
                <a:gd name="T20" fmla="*/ 158526986 w 928"/>
                <a:gd name="T21" fmla="*/ 542308649 h 814"/>
                <a:gd name="T22" fmla="*/ 197917830 w 928"/>
                <a:gd name="T23" fmla="*/ 561641772 h 814"/>
                <a:gd name="T24" fmla="*/ 217132947 w 928"/>
                <a:gd name="T25" fmla="*/ 604175823 h 814"/>
                <a:gd name="T26" fmla="*/ 258446050 w 928"/>
                <a:gd name="T27" fmla="*/ 609009841 h 814"/>
                <a:gd name="T28" fmla="*/ 303602508 w 928"/>
                <a:gd name="T29" fmla="*/ 710510457 h 814"/>
                <a:gd name="T30" fmla="*/ 311288358 w 928"/>
                <a:gd name="T31" fmla="*/ 761745346 h 814"/>
                <a:gd name="T32" fmla="*/ 333386283 w 928"/>
                <a:gd name="T33" fmla="*/ 784945291 h 814"/>
                <a:gd name="T34" fmla="*/ 388149809 w 928"/>
                <a:gd name="T35" fmla="*/ 747245258 h 814"/>
                <a:gd name="T36" fmla="*/ 416972975 w 928"/>
                <a:gd name="T37" fmla="*/ 683443691 h 814"/>
                <a:gd name="T38" fmla="*/ 440031508 w 928"/>
                <a:gd name="T39" fmla="*/ 649610480 h 814"/>
                <a:gd name="T40" fmla="*/ 473657719 w 928"/>
                <a:gd name="T41" fmla="*/ 599342788 h 814"/>
                <a:gd name="T42" fmla="*/ 495755643 w 928"/>
                <a:gd name="T43" fmla="*/ 556808737 h 814"/>
                <a:gd name="T44" fmla="*/ 560127340 w 928"/>
                <a:gd name="T45" fmla="*/ 575175647 h 814"/>
                <a:gd name="T46" fmla="*/ 582224284 w 928"/>
                <a:gd name="T47" fmla="*/ 601276198 h 814"/>
                <a:gd name="T48" fmla="*/ 608165624 w 928"/>
                <a:gd name="T49" fmla="*/ 593542556 h 814"/>
                <a:gd name="T50" fmla="*/ 648517076 w 928"/>
                <a:gd name="T51" fmla="*/ 635109409 h 814"/>
                <a:gd name="T52" fmla="*/ 697516949 w 928"/>
                <a:gd name="T53" fmla="*/ 594508770 h 814"/>
                <a:gd name="T54" fmla="*/ 669654392 w 928"/>
                <a:gd name="T55" fmla="*/ 582909289 h 814"/>
                <a:gd name="T56" fmla="*/ 658125125 w 928"/>
                <a:gd name="T57" fmla="*/ 536508418 h 814"/>
                <a:gd name="T58" fmla="*/ 697516949 w 928"/>
                <a:gd name="T59" fmla="*/ 534575007 h 814"/>
                <a:gd name="T60" fmla="*/ 656203908 w 928"/>
                <a:gd name="T61" fmla="*/ 476573549 h 814"/>
                <a:gd name="T62" fmla="*/ 645635250 w 928"/>
                <a:gd name="T63" fmla="*/ 414706376 h 814"/>
                <a:gd name="T64" fmla="*/ 769574375 w 928"/>
                <a:gd name="T65" fmla="*/ 365405880 h 814"/>
                <a:gd name="T66" fmla="*/ 831063143 w 928"/>
                <a:gd name="T67" fmla="*/ 309337955 h 814"/>
                <a:gd name="T68" fmla="*/ 843553018 w 928"/>
                <a:gd name="T69" fmla="*/ 284204601 h 814"/>
                <a:gd name="T70" fmla="*/ 871415576 w 928"/>
                <a:gd name="T71" fmla="*/ 218469562 h 814"/>
                <a:gd name="T72" fmla="*/ 825298510 w 928"/>
                <a:gd name="T73" fmla="*/ 200102652 h 814"/>
                <a:gd name="T74" fmla="*/ 800318759 w 928"/>
                <a:gd name="T75" fmla="*/ 174003084 h 814"/>
                <a:gd name="T76" fmla="*/ 771495593 w 928"/>
                <a:gd name="T77" fmla="*/ 185602564 h 814"/>
                <a:gd name="T78" fmla="*/ 755162302 w 928"/>
                <a:gd name="T79" fmla="*/ 159502013 h 814"/>
                <a:gd name="T80" fmla="*/ 729221942 w 928"/>
                <a:gd name="T81" fmla="*/ 157569585 h 814"/>
                <a:gd name="T82" fmla="*/ 666771585 w 928"/>
                <a:gd name="T83" fmla="*/ 147902532 h 814"/>
                <a:gd name="T84" fmla="*/ 640831226 w 928"/>
                <a:gd name="T85" fmla="*/ 151769353 h 814"/>
                <a:gd name="T86" fmla="*/ 557244533 w 928"/>
                <a:gd name="T87" fmla="*/ 141135104 h 814"/>
                <a:gd name="T88" fmla="*/ 550519291 w 928"/>
                <a:gd name="T89" fmla="*/ 98601023 h 814"/>
                <a:gd name="T90" fmla="*/ 456363819 w 928"/>
                <a:gd name="T91" fmla="*/ 41566869 h 814"/>
                <a:gd name="T92" fmla="*/ 414090168 w 928"/>
                <a:gd name="T93" fmla="*/ 14500092 h 814"/>
                <a:gd name="T94" fmla="*/ 405443708 w 928"/>
                <a:gd name="T95" fmla="*/ 78301686 h 814"/>
                <a:gd name="T96" fmla="*/ 355483227 w 928"/>
                <a:gd name="T97" fmla="*/ 83134721 h 814"/>
                <a:gd name="T98" fmla="*/ 331464085 w 928"/>
                <a:gd name="T99" fmla="*/ 106334665 h 814"/>
                <a:gd name="T100" fmla="*/ 309367141 w 928"/>
                <a:gd name="T101" fmla="*/ 140168890 h 814"/>
                <a:gd name="T102" fmla="*/ 240191480 w 928"/>
                <a:gd name="T103" fmla="*/ 172069673 h 814"/>
                <a:gd name="T104" fmla="*/ 196957221 w 928"/>
                <a:gd name="T105" fmla="*/ 128568395 h 814"/>
                <a:gd name="T106" fmla="*/ 159487595 w 928"/>
                <a:gd name="T107" fmla="*/ 119868539 h 814"/>
                <a:gd name="T108" fmla="*/ 124899765 w 928"/>
                <a:gd name="T109" fmla="*/ 78301686 h 814"/>
                <a:gd name="T110" fmla="*/ 86468549 w 928"/>
                <a:gd name="T111" fmla="*/ 19334114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881188" y="4111625"/>
              <a:ext cx="1627187" cy="990600"/>
            </a:xfrm>
            <a:custGeom>
              <a:avLst/>
              <a:gdLst>
                <a:gd name="T0" fmla="*/ 169884800 w 1661"/>
                <a:gd name="T1" fmla="*/ 43568698 h 1007"/>
                <a:gd name="T2" fmla="*/ 86381985 w 1661"/>
                <a:gd name="T3" fmla="*/ 73582804 h 1007"/>
                <a:gd name="T4" fmla="*/ 54709141 w 1661"/>
                <a:gd name="T5" fmla="*/ 135546965 h 1007"/>
                <a:gd name="T6" fmla="*/ 25914496 w 1661"/>
                <a:gd name="T7" fmla="*/ 266252090 h 1007"/>
                <a:gd name="T8" fmla="*/ 22075276 w 1661"/>
                <a:gd name="T9" fmla="*/ 303042985 h 1007"/>
                <a:gd name="T10" fmla="*/ 78703545 w 1661"/>
                <a:gd name="T11" fmla="*/ 421162415 h 1007"/>
                <a:gd name="T12" fmla="*/ 164126460 w 1661"/>
                <a:gd name="T13" fmla="*/ 519917563 h 1007"/>
                <a:gd name="T14" fmla="*/ 234191485 w 1661"/>
                <a:gd name="T15" fmla="*/ 498618069 h 1007"/>
                <a:gd name="T16" fmla="*/ 299458282 w 1661"/>
                <a:gd name="T17" fmla="*/ 584786599 h 1007"/>
                <a:gd name="T18" fmla="*/ 368564237 w 1661"/>
                <a:gd name="T19" fmla="*/ 637069019 h 1007"/>
                <a:gd name="T20" fmla="*/ 398317945 w 1661"/>
                <a:gd name="T21" fmla="*/ 690319412 h 1007"/>
                <a:gd name="T22" fmla="*/ 478941560 w 1661"/>
                <a:gd name="T23" fmla="*/ 746473729 h 1007"/>
                <a:gd name="T24" fmla="*/ 517333880 w 1661"/>
                <a:gd name="T25" fmla="*/ 768743041 h 1007"/>
                <a:gd name="T26" fmla="*/ 598916564 w 1661"/>
                <a:gd name="T27" fmla="*/ 800693080 h 1007"/>
                <a:gd name="T28" fmla="*/ 759203743 w 1661"/>
                <a:gd name="T29" fmla="*/ 826834290 h 1007"/>
                <a:gd name="T30" fmla="*/ 752485354 w 1661"/>
                <a:gd name="T31" fmla="*/ 891702343 h 1007"/>
                <a:gd name="T32" fmla="*/ 980918438 w 1661"/>
                <a:gd name="T33" fmla="*/ 864593159 h 1007"/>
                <a:gd name="T34" fmla="*/ 1005872876 w 1661"/>
                <a:gd name="T35" fmla="*/ 941079855 h 1007"/>
                <a:gd name="T36" fmla="*/ 1214150057 w 1661"/>
                <a:gd name="T37" fmla="*/ 911066748 h 1007"/>
                <a:gd name="T38" fmla="*/ 1299572941 w 1661"/>
                <a:gd name="T39" fmla="*/ 866530091 h 1007"/>
                <a:gd name="T40" fmla="*/ 1442583141 w 1661"/>
                <a:gd name="T41" fmla="*/ 916875578 h 1007"/>
                <a:gd name="T42" fmla="*/ 1443543191 w 1661"/>
                <a:gd name="T43" fmla="*/ 912034722 h 1007"/>
                <a:gd name="T44" fmla="*/ 1511689097 w 1661"/>
                <a:gd name="T45" fmla="*/ 888798420 h 1007"/>
                <a:gd name="T46" fmla="*/ 1539522705 w 1661"/>
                <a:gd name="T47" fmla="*/ 846197711 h 1007"/>
                <a:gd name="T48" fmla="*/ 1581754122 w 1661"/>
                <a:gd name="T49" fmla="*/ 715492647 h 1007"/>
                <a:gd name="T50" fmla="*/ 1562558023 w 1661"/>
                <a:gd name="T51" fmla="*/ 632228163 h 1007"/>
                <a:gd name="T52" fmla="*/ 1524165826 w 1661"/>
                <a:gd name="T53" fmla="*/ 527663325 h 1007"/>
                <a:gd name="T54" fmla="*/ 1503050607 w 1661"/>
                <a:gd name="T55" fmla="*/ 487967400 h 1007"/>
                <a:gd name="T56" fmla="*/ 1478096169 w 1661"/>
                <a:gd name="T57" fmla="*/ 502490950 h 1007"/>
                <a:gd name="T58" fmla="*/ 1413789483 w 1661"/>
                <a:gd name="T59" fmla="*/ 517981614 h 1007"/>
                <a:gd name="T60" fmla="*/ 1348522748 w 1661"/>
                <a:gd name="T61" fmla="*/ 544122824 h 1007"/>
                <a:gd name="T62" fmla="*/ 1300532011 w 1661"/>
                <a:gd name="T63" fmla="*/ 485062494 h 1007"/>
                <a:gd name="T64" fmla="*/ 1256381474 w 1661"/>
                <a:gd name="T65" fmla="*/ 438589888 h 1007"/>
                <a:gd name="T66" fmla="*/ 1122968833 w 1661"/>
                <a:gd name="T67" fmla="*/ 424067322 h 1007"/>
                <a:gd name="T68" fmla="*/ 1022189805 w 1661"/>
                <a:gd name="T69" fmla="*/ 380498639 h 1007"/>
                <a:gd name="T70" fmla="*/ 986676778 w 1661"/>
                <a:gd name="T71" fmla="*/ 340802838 h 1007"/>
                <a:gd name="T72" fmla="*/ 933887751 w 1661"/>
                <a:gd name="T73" fmla="*/ 344675719 h 1007"/>
                <a:gd name="T74" fmla="*/ 879178625 w 1661"/>
                <a:gd name="T75" fmla="*/ 248824556 h 1007"/>
                <a:gd name="T76" fmla="*/ 903173993 w 1661"/>
                <a:gd name="T77" fmla="*/ 186860426 h 1007"/>
                <a:gd name="T78" fmla="*/ 905094093 w 1661"/>
                <a:gd name="T79" fmla="*/ 99724014 h 1007"/>
                <a:gd name="T80" fmla="*/ 906053163 w 1661"/>
                <a:gd name="T81" fmla="*/ 53250409 h 1007"/>
                <a:gd name="T82" fmla="*/ 898374724 w 1661"/>
                <a:gd name="T83" fmla="*/ 50345502 h 1007"/>
                <a:gd name="T84" fmla="*/ 878219555 w 1661"/>
                <a:gd name="T85" fmla="*/ 37759868 h 1007"/>
                <a:gd name="T86" fmla="*/ 773600572 w 1661"/>
                <a:gd name="T87" fmla="*/ 4840857 h 1007"/>
                <a:gd name="T88" fmla="*/ 658424960 w 1661"/>
                <a:gd name="T89" fmla="*/ 28077166 h 1007"/>
                <a:gd name="T90" fmla="*/ 560524367 w 1661"/>
                <a:gd name="T91" fmla="*/ 45504647 h 1007"/>
                <a:gd name="T92" fmla="*/ 522133149 w 1661"/>
                <a:gd name="T93" fmla="*/ 50345502 h 1007"/>
                <a:gd name="T94" fmla="*/ 434790043 w 1661"/>
                <a:gd name="T95" fmla="*/ 45504647 h 1007"/>
                <a:gd name="T96" fmla="*/ 385840236 w 1661"/>
                <a:gd name="T97" fmla="*/ 0 h 1007"/>
                <a:gd name="T98" fmla="*/ 341689699 w 1661"/>
                <a:gd name="T99" fmla="*/ 23236310 h 1007"/>
                <a:gd name="T100" fmla="*/ 234191485 w 1661"/>
                <a:gd name="T101" fmla="*/ 1355459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363913" y="4935538"/>
              <a:ext cx="733425" cy="771525"/>
            </a:xfrm>
            <a:custGeom>
              <a:avLst/>
              <a:gdLst>
                <a:gd name="T0" fmla="*/ 23006436 w 749"/>
                <a:gd name="T1" fmla="*/ 467587538 h 782"/>
                <a:gd name="T2" fmla="*/ 101612163 w 749"/>
                <a:gd name="T3" fmla="*/ 463699329 h 782"/>
                <a:gd name="T4" fmla="*/ 106405373 w 749"/>
                <a:gd name="T5" fmla="*/ 499667972 h 782"/>
                <a:gd name="T6" fmla="*/ 169672837 w 749"/>
                <a:gd name="T7" fmla="*/ 566743392 h 782"/>
                <a:gd name="T8" fmla="*/ 181175561 w 749"/>
                <a:gd name="T9" fmla="*/ 666871915 h 782"/>
                <a:gd name="T10" fmla="*/ 277994545 w 749"/>
                <a:gd name="T11" fmla="*/ 693118555 h 782"/>
                <a:gd name="T12" fmla="*/ 297167385 w 749"/>
                <a:gd name="T13" fmla="*/ 723254392 h 782"/>
                <a:gd name="T14" fmla="*/ 341262957 w 749"/>
                <a:gd name="T15" fmla="*/ 760194839 h 782"/>
                <a:gd name="T16" fmla="*/ 343180241 w 749"/>
                <a:gd name="T17" fmla="*/ 729087198 h 782"/>
                <a:gd name="T18" fmla="*/ 339345673 w 749"/>
                <a:gd name="T19" fmla="*/ 625070466 h 782"/>
                <a:gd name="T20" fmla="*/ 407406316 w 749"/>
                <a:gd name="T21" fmla="*/ 603683840 h 782"/>
                <a:gd name="T22" fmla="*/ 479301527 w 749"/>
                <a:gd name="T23" fmla="*/ 603683840 h 782"/>
                <a:gd name="T24" fmla="*/ 554072786 w 749"/>
                <a:gd name="T25" fmla="*/ 596879228 h 782"/>
                <a:gd name="T26" fmla="*/ 646098499 w 749"/>
                <a:gd name="T27" fmla="*/ 540496751 h 782"/>
                <a:gd name="T28" fmla="*/ 669104927 w 749"/>
                <a:gd name="T29" fmla="*/ 548273168 h 782"/>
                <a:gd name="T30" fmla="*/ 681567273 w 749"/>
                <a:gd name="T31" fmla="*/ 552162363 h 782"/>
                <a:gd name="T32" fmla="*/ 717993710 w 749"/>
                <a:gd name="T33" fmla="*/ 525914736 h 782"/>
                <a:gd name="T34" fmla="*/ 692111355 w 749"/>
                <a:gd name="T35" fmla="*/ 497723374 h 782"/>
                <a:gd name="T36" fmla="*/ 635553437 w 749"/>
                <a:gd name="T37" fmla="*/ 462727524 h 782"/>
                <a:gd name="T38" fmla="*/ 595292433 w 749"/>
                <a:gd name="T39" fmla="*/ 465643927 h 782"/>
                <a:gd name="T40" fmla="*/ 581872424 w 749"/>
                <a:gd name="T41" fmla="*/ 435508091 h 782"/>
                <a:gd name="T42" fmla="*/ 590499223 w 749"/>
                <a:gd name="T43" fmla="*/ 396623046 h 782"/>
                <a:gd name="T44" fmla="*/ 570368720 w 749"/>
                <a:gd name="T45" fmla="*/ 348989778 h 782"/>
                <a:gd name="T46" fmla="*/ 586665634 w 749"/>
                <a:gd name="T47" fmla="*/ 270247882 h 782"/>
                <a:gd name="T48" fmla="*/ 545445008 w 749"/>
                <a:gd name="T49" fmla="*/ 261499660 h 782"/>
                <a:gd name="T50" fmla="*/ 505183881 w 749"/>
                <a:gd name="T51" fmla="*/ 213865344 h 782"/>
                <a:gd name="T52" fmla="*/ 500390671 w 749"/>
                <a:gd name="T53" fmla="*/ 190535106 h 782"/>
                <a:gd name="T54" fmla="*/ 519562654 w 749"/>
                <a:gd name="T55" fmla="*/ 168175687 h 782"/>
                <a:gd name="T56" fmla="*/ 594333791 w 749"/>
                <a:gd name="T57" fmla="*/ 160399270 h 782"/>
                <a:gd name="T58" fmla="*/ 612547009 w 749"/>
                <a:gd name="T59" fmla="*/ 168175687 h 782"/>
                <a:gd name="T60" fmla="*/ 646098499 w 749"/>
                <a:gd name="T61" fmla="*/ 137068045 h 782"/>
                <a:gd name="T62" fmla="*/ 592416507 w 749"/>
                <a:gd name="T63" fmla="*/ 132208031 h 782"/>
                <a:gd name="T64" fmla="*/ 572286004 w 749"/>
                <a:gd name="T65" fmla="*/ 113737777 h 782"/>
                <a:gd name="T66" fmla="*/ 560783280 w 749"/>
                <a:gd name="T67" fmla="*/ 56382492 h 782"/>
                <a:gd name="T68" fmla="*/ 500390671 w 749"/>
                <a:gd name="T69" fmla="*/ 85546538 h 782"/>
                <a:gd name="T70" fmla="*/ 506142523 w 749"/>
                <a:gd name="T71" fmla="*/ 127347000 h 782"/>
                <a:gd name="T72" fmla="*/ 486012021 w 749"/>
                <a:gd name="T73" fmla="*/ 157482867 h 782"/>
                <a:gd name="T74" fmla="*/ 461088309 w 749"/>
                <a:gd name="T75" fmla="*/ 217753552 h 782"/>
                <a:gd name="T76" fmla="*/ 462046951 w 749"/>
                <a:gd name="T77" fmla="*/ 249833986 h 782"/>
                <a:gd name="T78" fmla="*/ 447667321 w 749"/>
                <a:gd name="T79" fmla="*/ 267332466 h 782"/>
                <a:gd name="T80" fmla="*/ 436164596 w 749"/>
                <a:gd name="T81" fmla="*/ 273164285 h 782"/>
                <a:gd name="T82" fmla="*/ 387275814 w 749"/>
                <a:gd name="T83" fmla="*/ 285802690 h 782"/>
                <a:gd name="T84" fmla="*/ 348931114 w 749"/>
                <a:gd name="T85" fmla="*/ 280941689 h 782"/>
                <a:gd name="T86" fmla="*/ 324966044 w 749"/>
                <a:gd name="T87" fmla="*/ 271220674 h 782"/>
                <a:gd name="T88" fmla="*/ 307711467 w 749"/>
                <a:gd name="T89" fmla="*/ 213865344 h 782"/>
                <a:gd name="T90" fmla="*/ 283746397 w 749"/>
                <a:gd name="T91" fmla="*/ 162343867 h 782"/>
                <a:gd name="T92" fmla="*/ 277035903 w 749"/>
                <a:gd name="T93" fmla="*/ 145817255 h 782"/>
                <a:gd name="T94" fmla="*/ 252113109 w 749"/>
                <a:gd name="T95" fmla="*/ 132208031 h 782"/>
                <a:gd name="T96" fmla="*/ 217602977 w 749"/>
                <a:gd name="T97" fmla="*/ 112764985 h 782"/>
                <a:gd name="T98" fmla="*/ 215685693 w 749"/>
                <a:gd name="T99" fmla="*/ 88462941 h 782"/>
                <a:gd name="T100" fmla="*/ 193637907 w 749"/>
                <a:gd name="T101" fmla="*/ 73880926 h 782"/>
                <a:gd name="T102" fmla="*/ 152418260 w 749"/>
                <a:gd name="T103" fmla="*/ 105960373 h 782"/>
                <a:gd name="T104" fmla="*/ 124618592 w 749"/>
                <a:gd name="T105" fmla="*/ 52494284 h 782"/>
                <a:gd name="T106" fmla="*/ 99694879 w 749"/>
                <a:gd name="T107" fmla="*/ 26246649 h 782"/>
                <a:gd name="T108" fmla="*/ 70936599 w 749"/>
                <a:gd name="T109" fmla="*/ 83601941 h 782"/>
                <a:gd name="T110" fmla="*/ 69977957 w 749"/>
                <a:gd name="T111" fmla="*/ 137068045 h 782"/>
                <a:gd name="T112" fmla="*/ 114073530 w 749"/>
                <a:gd name="T113" fmla="*/ 177897688 h 782"/>
                <a:gd name="T114" fmla="*/ 77647093 w 749"/>
                <a:gd name="T115" fmla="*/ 326631346 h 782"/>
                <a:gd name="T116" fmla="*/ 2875927 w 749"/>
                <a:gd name="T117" fmla="*/ 445229106 h 782"/>
                <a:gd name="T118" fmla="*/ 3834569 w 749"/>
                <a:gd name="T119" fmla="*/ 465643927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970338" y="5189538"/>
              <a:ext cx="647700" cy="498475"/>
            </a:xfrm>
            <a:custGeom>
              <a:avLst/>
              <a:gdLst>
                <a:gd name="T0" fmla="*/ 510990228 w 662"/>
                <a:gd name="T1" fmla="*/ 15517744 h 506"/>
                <a:gd name="T2" fmla="*/ 475518392 w 662"/>
                <a:gd name="T3" fmla="*/ 46552249 h 506"/>
                <a:gd name="T4" fmla="*/ 435252405 w 662"/>
                <a:gd name="T5" fmla="*/ 56249852 h 506"/>
                <a:gd name="T6" fmla="*/ 408409066 w 662"/>
                <a:gd name="T7" fmla="*/ 54310134 h 506"/>
                <a:gd name="T8" fmla="*/ 406491405 w 662"/>
                <a:gd name="T9" fmla="*/ 55280486 h 506"/>
                <a:gd name="T10" fmla="*/ 373895083 w 662"/>
                <a:gd name="T11" fmla="*/ 66918806 h 506"/>
                <a:gd name="T12" fmla="*/ 346092913 w 662"/>
                <a:gd name="T13" fmla="*/ 83405912 h 506"/>
                <a:gd name="T14" fmla="*/ 321166256 w 662"/>
                <a:gd name="T15" fmla="*/ 103772452 h 506"/>
                <a:gd name="T16" fmla="*/ 303910243 w 662"/>
                <a:gd name="T17" fmla="*/ 122199276 h 506"/>
                <a:gd name="T18" fmla="*/ 299116091 w 662"/>
                <a:gd name="T19" fmla="*/ 131896909 h 506"/>
                <a:gd name="T20" fmla="*/ 259809912 w 662"/>
                <a:gd name="T21" fmla="*/ 124138008 h 506"/>
                <a:gd name="T22" fmla="*/ 214750690 w 662"/>
                <a:gd name="T23" fmla="*/ 102802101 h 506"/>
                <a:gd name="T24" fmla="*/ 203245702 w 662"/>
                <a:gd name="T25" fmla="*/ 117349490 h 506"/>
                <a:gd name="T26" fmla="*/ 187906372 w 662"/>
                <a:gd name="T27" fmla="*/ 130927543 h 506"/>
                <a:gd name="T28" fmla="*/ 159145371 w 662"/>
                <a:gd name="T29" fmla="*/ 148384015 h 506"/>
                <a:gd name="T30" fmla="*/ 129425541 w 662"/>
                <a:gd name="T31" fmla="*/ 172629990 h 506"/>
                <a:gd name="T32" fmla="*/ 57522016 w 662"/>
                <a:gd name="T33" fmla="*/ 160991686 h 506"/>
                <a:gd name="T34" fmla="*/ 24926664 w 662"/>
                <a:gd name="T35" fmla="*/ 166810838 h 506"/>
                <a:gd name="T36" fmla="*/ 1917661 w 662"/>
                <a:gd name="T37" fmla="*/ 177478792 h 506"/>
                <a:gd name="T38" fmla="*/ 4793176 w 662"/>
                <a:gd name="T39" fmla="*/ 202695119 h 506"/>
                <a:gd name="T40" fmla="*/ 52728842 w 662"/>
                <a:gd name="T41" fmla="*/ 203664485 h 506"/>
                <a:gd name="T42" fmla="*/ 59439677 w 662"/>
                <a:gd name="T43" fmla="*/ 240518132 h 506"/>
                <a:gd name="T44" fmla="*/ 95870358 w 662"/>
                <a:gd name="T45" fmla="*/ 235669330 h 506"/>
                <a:gd name="T46" fmla="*/ 126549019 w 662"/>
                <a:gd name="T47" fmla="*/ 228879827 h 506"/>
                <a:gd name="T48" fmla="*/ 136136376 w 662"/>
                <a:gd name="T49" fmla="*/ 276402474 h 506"/>
                <a:gd name="T50" fmla="*/ 116962671 w 662"/>
                <a:gd name="T51" fmla="*/ 298708732 h 506"/>
                <a:gd name="T52" fmla="*/ 88200692 w 662"/>
                <a:gd name="T53" fmla="*/ 318104922 h 506"/>
                <a:gd name="T54" fmla="*/ 136136376 w 662"/>
                <a:gd name="T55" fmla="*/ 329743226 h 506"/>
                <a:gd name="T56" fmla="*/ 154352198 w 662"/>
                <a:gd name="T57" fmla="*/ 341380546 h 506"/>
                <a:gd name="T58" fmla="*/ 194617207 w 662"/>
                <a:gd name="T59" fmla="*/ 364657156 h 506"/>
                <a:gd name="T60" fmla="*/ 178319046 w 662"/>
                <a:gd name="T61" fmla="*/ 384053345 h 506"/>
                <a:gd name="T62" fmla="*/ 247346033 w 662"/>
                <a:gd name="T63" fmla="*/ 457760639 h 506"/>
                <a:gd name="T64" fmla="*/ 272272751 w 662"/>
                <a:gd name="T65" fmla="*/ 445152968 h 506"/>
                <a:gd name="T66" fmla="*/ 310621078 w 662"/>
                <a:gd name="T67" fmla="*/ 473278378 h 506"/>
                <a:gd name="T68" fmla="*/ 322125086 w 662"/>
                <a:gd name="T69" fmla="*/ 459700356 h 506"/>
                <a:gd name="T70" fmla="*/ 343217400 w 662"/>
                <a:gd name="T71" fmla="*/ 462609440 h 506"/>
                <a:gd name="T72" fmla="*/ 392110905 w 662"/>
                <a:gd name="T73" fmla="*/ 474247745 h 506"/>
                <a:gd name="T74" fmla="*/ 396904078 w 662"/>
                <a:gd name="T75" fmla="*/ 477156828 h 506"/>
                <a:gd name="T76" fmla="*/ 438128896 w 662"/>
                <a:gd name="T77" fmla="*/ 443213250 h 506"/>
                <a:gd name="T78" fmla="*/ 452509397 w 662"/>
                <a:gd name="T79" fmla="*/ 457760639 h 506"/>
                <a:gd name="T80" fmla="*/ 463055553 w 662"/>
                <a:gd name="T81" fmla="*/ 435454380 h 506"/>
                <a:gd name="T82" fmla="*/ 501403880 w 662"/>
                <a:gd name="T83" fmla="*/ 390841864 h 506"/>
                <a:gd name="T84" fmla="*/ 525371828 w 662"/>
                <a:gd name="T85" fmla="*/ 394721299 h 506"/>
                <a:gd name="T86" fmla="*/ 520577676 w 662"/>
                <a:gd name="T87" fmla="*/ 366596873 h 506"/>
                <a:gd name="T88" fmla="*/ 525371828 w 662"/>
                <a:gd name="T89" fmla="*/ 352048500 h 506"/>
                <a:gd name="T90" fmla="*/ 579058507 w 662"/>
                <a:gd name="T91" fmla="*/ 322953723 h 506"/>
                <a:gd name="T92" fmla="*/ 577141825 w 662"/>
                <a:gd name="T93" fmla="*/ 293858946 h 506"/>
                <a:gd name="T94" fmla="*/ 588645833 w 662"/>
                <a:gd name="T95" fmla="*/ 269612970 h 506"/>
                <a:gd name="T96" fmla="*/ 605902825 w 662"/>
                <a:gd name="T97" fmla="*/ 230819544 h 506"/>
                <a:gd name="T98" fmla="*/ 627952990 w 662"/>
                <a:gd name="T99" fmla="*/ 199785050 h 506"/>
                <a:gd name="T100" fmla="*/ 628911821 w 662"/>
                <a:gd name="T101" fmla="*/ 171660624 h 506"/>
                <a:gd name="T102" fmla="*/ 627952990 w 662"/>
                <a:gd name="T103" fmla="*/ 154203167 h 506"/>
                <a:gd name="T104" fmla="*/ 574265333 w 662"/>
                <a:gd name="T105" fmla="*/ 157113236 h 506"/>
                <a:gd name="T106" fmla="*/ 559884833 w 662"/>
                <a:gd name="T107" fmla="*/ 130927543 h 506"/>
                <a:gd name="T108" fmla="*/ 533040515 w 662"/>
                <a:gd name="T109" fmla="*/ 129957191 h 506"/>
                <a:gd name="T110" fmla="*/ 561802494 w 662"/>
                <a:gd name="T111" fmla="*/ 74676690 h 506"/>
                <a:gd name="T112" fmla="*/ 558926003 w 662"/>
                <a:gd name="T113" fmla="*/ 36853662 h 506"/>
                <a:gd name="T114" fmla="*/ 550297507 w 662"/>
                <a:gd name="T115" fmla="*/ 0 h 506"/>
                <a:gd name="T116" fmla="*/ 526329680 w 662"/>
                <a:gd name="T117" fmla="*/ 12607675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060825" y="4643438"/>
              <a:ext cx="366713" cy="376237"/>
            </a:xfrm>
            <a:custGeom>
              <a:avLst/>
              <a:gdLst>
                <a:gd name="T0" fmla="*/ 341695144 w 374"/>
                <a:gd name="T1" fmla="*/ 41783047 h 381"/>
                <a:gd name="T2" fmla="*/ 328219917 w 374"/>
                <a:gd name="T3" fmla="*/ 37896253 h 381"/>
                <a:gd name="T4" fmla="*/ 316669441 w 374"/>
                <a:gd name="T5" fmla="*/ 33037761 h 381"/>
                <a:gd name="T6" fmla="*/ 297418976 w 374"/>
                <a:gd name="T7" fmla="*/ 35952856 h 381"/>
                <a:gd name="T8" fmla="*/ 281056130 w 374"/>
                <a:gd name="T9" fmla="*/ 30122658 h 381"/>
                <a:gd name="T10" fmla="*/ 280093263 w 374"/>
                <a:gd name="T11" fmla="*/ 27207563 h 381"/>
                <a:gd name="T12" fmla="*/ 258918046 w 374"/>
                <a:gd name="T13" fmla="*/ 5830192 h 381"/>
                <a:gd name="T14" fmla="*/ 223304673 w 374"/>
                <a:gd name="T15" fmla="*/ 20405674 h 381"/>
                <a:gd name="T16" fmla="*/ 219455168 w 374"/>
                <a:gd name="T17" fmla="*/ 52471729 h 381"/>
                <a:gd name="T18" fmla="*/ 205017074 w 374"/>
                <a:gd name="T19" fmla="*/ 76764204 h 381"/>
                <a:gd name="T20" fmla="*/ 182878990 w 374"/>
                <a:gd name="T21" fmla="*/ 110772661 h 381"/>
                <a:gd name="T22" fmla="*/ 146302812 w 374"/>
                <a:gd name="T23" fmla="*/ 151584024 h 381"/>
                <a:gd name="T24" fmla="*/ 110689470 w 374"/>
                <a:gd name="T25" fmla="*/ 186565167 h 381"/>
                <a:gd name="T26" fmla="*/ 92401871 w 374"/>
                <a:gd name="T27" fmla="*/ 210857626 h 381"/>
                <a:gd name="T28" fmla="*/ 0 w 374"/>
                <a:gd name="T29" fmla="*/ 215716118 h 381"/>
                <a:gd name="T30" fmla="*/ 25025710 w 374"/>
                <a:gd name="T31" fmla="*/ 291507668 h 381"/>
                <a:gd name="T32" fmla="*/ 40425698 w 374"/>
                <a:gd name="T33" fmla="*/ 300252953 h 381"/>
                <a:gd name="T34" fmla="*/ 52939040 w 374"/>
                <a:gd name="T35" fmla="*/ 336205794 h 381"/>
                <a:gd name="T36" fmla="*/ 54863792 w 374"/>
                <a:gd name="T37" fmla="*/ 343979381 h 381"/>
                <a:gd name="T38" fmla="*/ 78926644 w 374"/>
                <a:gd name="T39" fmla="*/ 336205794 h 381"/>
                <a:gd name="T40" fmla="*/ 88552367 w 374"/>
                <a:gd name="T41" fmla="*/ 341064286 h 381"/>
                <a:gd name="T42" fmla="*/ 96252357 w 374"/>
                <a:gd name="T43" fmla="*/ 315800128 h 381"/>
                <a:gd name="T44" fmla="*/ 139565689 w 374"/>
                <a:gd name="T45" fmla="*/ 298309556 h 381"/>
                <a:gd name="T46" fmla="*/ 143415193 w 374"/>
                <a:gd name="T47" fmla="*/ 272074687 h 381"/>
                <a:gd name="T48" fmla="*/ 152078050 w 374"/>
                <a:gd name="T49" fmla="*/ 265272798 h 381"/>
                <a:gd name="T50" fmla="*/ 154003783 w 374"/>
                <a:gd name="T51" fmla="*/ 265272798 h 381"/>
                <a:gd name="T52" fmla="*/ 172291382 w 374"/>
                <a:gd name="T53" fmla="*/ 281791671 h 381"/>
                <a:gd name="T54" fmla="*/ 179028505 w 374"/>
                <a:gd name="T55" fmla="*/ 298309556 h 381"/>
                <a:gd name="T56" fmla="*/ 192503733 w 374"/>
                <a:gd name="T57" fmla="*/ 278876576 h 381"/>
                <a:gd name="T58" fmla="*/ 205017074 w 374"/>
                <a:gd name="T59" fmla="*/ 272074687 h 381"/>
                <a:gd name="T60" fmla="*/ 220417054 w 374"/>
                <a:gd name="T61" fmla="*/ 274989782 h 381"/>
                <a:gd name="T62" fmla="*/ 230042777 w 374"/>
                <a:gd name="T63" fmla="*/ 304139747 h 381"/>
                <a:gd name="T64" fmla="*/ 239667519 w 374"/>
                <a:gd name="T65" fmla="*/ 326488810 h 381"/>
                <a:gd name="T66" fmla="*/ 245442757 w 374"/>
                <a:gd name="T67" fmla="*/ 346894476 h 381"/>
                <a:gd name="T68" fmla="*/ 262768531 w 374"/>
                <a:gd name="T69" fmla="*/ 346894476 h 381"/>
                <a:gd name="T70" fmla="*/ 265656150 w 374"/>
                <a:gd name="T71" fmla="*/ 348837873 h 381"/>
                <a:gd name="T72" fmla="*/ 274318026 w 374"/>
                <a:gd name="T73" fmla="*/ 370215238 h 381"/>
                <a:gd name="T74" fmla="*/ 280093263 w 374"/>
                <a:gd name="T75" fmla="*/ 353696365 h 381"/>
                <a:gd name="T76" fmla="*/ 283943749 w 374"/>
                <a:gd name="T77" fmla="*/ 351752968 h 381"/>
                <a:gd name="T78" fmla="*/ 291643739 w 374"/>
                <a:gd name="T79" fmla="*/ 346894476 h 381"/>
                <a:gd name="T80" fmla="*/ 298381843 w 374"/>
                <a:gd name="T81" fmla="*/ 339120889 h 381"/>
                <a:gd name="T82" fmla="*/ 237742767 w 374"/>
                <a:gd name="T83" fmla="*/ 216687817 h 381"/>
                <a:gd name="T84" fmla="*/ 222341807 w 374"/>
                <a:gd name="T85" fmla="*/ 166159500 h 381"/>
                <a:gd name="T86" fmla="*/ 221379921 w 374"/>
                <a:gd name="T87" fmla="*/ 164216103 h 381"/>
                <a:gd name="T88" fmla="*/ 231004663 w 374"/>
                <a:gd name="T89" fmla="*/ 135065151 h 381"/>
                <a:gd name="T90" fmla="*/ 331107535 w 374"/>
                <a:gd name="T91" fmla="*/ 112716057 h 381"/>
                <a:gd name="T92" fmla="*/ 354207505 w 374"/>
                <a:gd name="T93" fmla="*/ 97168883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060825" y="3916363"/>
              <a:ext cx="417513" cy="750887"/>
            </a:xfrm>
            <a:custGeom>
              <a:avLst/>
              <a:gdLst>
                <a:gd name="T0" fmla="*/ 120381274 w 425"/>
                <a:gd name="T1" fmla="*/ 230488837 h 763"/>
                <a:gd name="T2" fmla="*/ 153125121 w 425"/>
                <a:gd name="T3" fmla="*/ 257604410 h 763"/>
                <a:gd name="T4" fmla="*/ 177201369 w 425"/>
                <a:gd name="T5" fmla="*/ 276005626 h 763"/>
                <a:gd name="T6" fmla="*/ 222464677 w 425"/>
                <a:gd name="T7" fmla="*/ 293437418 h 763"/>
                <a:gd name="T8" fmla="*/ 223428395 w 425"/>
                <a:gd name="T9" fmla="*/ 295374174 h 763"/>
                <a:gd name="T10" fmla="*/ 235947887 w 425"/>
                <a:gd name="T11" fmla="*/ 315711101 h 763"/>
                <a:gd name="T12" fmla="*/ 224391131 w 425"/>
                <a:gd name="T13" fmla="*/ 347669550 h 763"/>
                <a:gd name="T14" fmla="*/ 223428395 w 425"/>
                <a:gd name="T15" fmla="*/ 368006476 h 763"/>
                <a:gd name="T16" fmla="*/ 211871639 w 425"/>
                <a:gd name="T17" fmla="*/ 403839422 h 763"/>
                <a:gd name="T18" fmla="*/ 178165087 w 425"/>
                <a:gd name="T19" fmla="*/ 400933304 h 763"/>
                <a:gd name="T20" fmla="*/ 141568364 w 425"/>
                <a:gd name="T21" fmla="*/ 424176349 h 763"/>
                <a:gd name="T22" fmla="*/ 147346742 w 425"/>
                <a:gd name="T23" fmla="*/ 453229663 h 763"/>
                <a:gd name="T24" fmla="*/ 109788235 w 425"/>
                <a:gd name="T25" fmla="*/ 444513275 h 763"/>
                <a:gd name="T26" fmla="*/ 78969890 w 425"/>
                <a:gd name="T27" fmla="*/ 432892737 h 763"/>
                <a:gd name="T28" fmla="*/ 49115248 w 425"/>
                <a:gd name="T29" fmla="*/ 502619904 h 763"/>
                <a:gd name="T30" fmla="*/ 58746534 w 425"/>
                <a:gd name="T31" fmla="*/ 521020197 h 763"/>
                <a:gd name="T32" fmla="*/ 65487663 w 425"/>
                <a:gd name="T33" fmla="*/ 539420367 h 763"/>
                <a:gd name="T34" fmla="*/ 67414116 w 425"/>
                <a:gd name="T35" fmla="*/ 568473682 h 763"/>
                <a:gd name="T36" fmla="*/ 5778380 w 425"/>
                <a:gd name="T37" fmla="*/ 581063583 h 763"/>
                <a:gd name="T38" fmla="*/ 7704834 w 425"/>
                <a:gd name="T39" fmla="*/ 622706798 h 763"/>
                <a:gd name="T40" fmla="*/ 15408685 w 425"/>
                <a:gd name="T41" fmla="*/ 648853993 h 763"/>
                <a:gd name="T42" fmla="*/ 83785533 w 425"/>
                <a:gd name="T43" fmla="*/ 645948859 h 763"/>
                <a:gd name="T44" fmla="*/ 107861782 w 425"/>
                <a:gd name="T45" fmla="*/ 664349029 h 763"/>
                <a:gd name="T46" fmla="*/ 128086106 w 425"/>
                <a:gd name="T47" fmla="*/ 679844064 h 763"/>
                <a:gd name="T48" fmla="*/ 145421271 w 425"/>
                <a:gd name="T49" fmla="*/ 666285785 h 763"/>
                <a:gd name="T50" fmla="*/ 193573768 w 425"/>
                <a:gd name="T51" fmla="*/ 699212613 h 763"/>
                <a:gd name="T52" fmla="*/ 248467379 w 425"/>
                <a:gd name="T53" fmla="*/ 702118731 h 763"/>
                <a:gd name="T54" fmla="*/ 264839840 w 425"/>
                <a:gd name="T55" fmla="*/ 712770892 h 763"/>
                <a:gd name="T56" fmla="*/ 264839840 w 425"/>
                <a:gd name="T57" fmla="*/ 713739270 h 763"/>
                <a:gd name="T58" fmla="*/ 286989635 w 425"/>
                <a:gd name="T59" fmla="*/ 735045559 h 763"/>
                <a:gd name="T60" fmla="*/ 312992337 w 425"/>
                <a:gd name="T61" fmla="*/ 715677010 h 763"/>
                <a:gd name="T62" fmla="*/ 304324770 w 425"/>
                <a:gd name="T63" fmla="*/ 700181975 h 763"/>
                <a:gd name="T64" fmla="*/ 312992337 w 425"/>
                <a:gd name="T65" fmla="*/ 658538760 h 763"/>
                <a:gd name="T66" fmla="*/ 339957775 w 425"/>
                <a:gd name="T67" fmla="*/ 656602003 h 763"/>
                <a:gd name="T68" fmla="*/ 306251223 w 425"/>
                <a:gd name="T69" fmla="*/ 620770041 h 763"/>
                <a:gd name="T70" fmla="*/ 296619938 w 425"/>
                <a:gd name="T71" fmla="*/ 607211762 h 763"/>
                <a:gd name="T72" fmla="*/ 308176695 w 425"/>
                <a:gd name="T73" fmla="*/ 591716727 h 763"/>
                <a:gd name="T74" fmla="*/ 383294630 w 425"/>
                <a:gd name="T75" fmla="*/ 595590240 h 763"/>
                <a:gd name="T76" fmla="*/ 409297332 w 425"/>
                <a:gd name="T77" fmla="*/ 591716727 h 763"/>
                <a:gd name="T78" fmla="*/ 366923213 w 425"/>
                <a:gd name="T79" fmla="*/ 479376859 h 763"/>
                <a:gd name="T80" fmla="*/ 346698889 w 425"/>
                <a:gd name="T81" fmla="*/ 470661455 h 763"/>
                <a:gd name="T82" fmla="*/ 343809700 w 425"/>
                <a:gd name="T83" fmla="*/ 440639762 h 763"/>
                <a:gd name="T84" fmla="*/ 349588078 w 425"/>
                <a:gd name="T85" fmla="*/ 244047116 h 763"/>
                <a:gd name="T86" fmla="*/ 353440003 w 425"/>
                <a:gd name="T87" fmla="*/ 206277413 h 763"/>
                <a:gd name="T88" fmla="*/ 374627062 w 425"/>
                <a:gd name="T89" fmla="*/ 175287342 h 763"/>
                <a:gd name="T90" fmla="*/ 351514532 w 425"/>
                <a:gd name="T91" fmla="*/ 142360515 h 763"/>
                <a:gd name="T92" fmla="*/ 349588078 w 425"/>
                <a:gd name="T93" fmla="*/ 113307170 h 763"/>
                <a:gd name="T94" fmla="*/ 350550814 w 425"/>
                <a:gd name="T95" fmla="*/ 110402035 h 763"/>
                <a:gd name="T96" fmla="*/ 368848684 w 425"/>
                <a:gd name="T97" fmla="*/ 47453500 h 763"/>
                <a:gd name="T98" fmla="*/ 381369158 w 425"/>
                <a:gd name="T99" fmla="*/ 28084944 h 763"/>
                <a:gd name="T100" fmla="*/ 396777840 w 425"/>
                <a:gd name="T101" fmla="*/ 15495039 h 763"/>
                <a:gd name="T102" fmla="*/ 376553516 w 425"/>
                <a:gd name="T103" fmla="*/ 0 h 763"/>
                <a:gd name="T104" fmla="*/ 340920511 w 425"/>
                <a:gd name="T105" fmla="*/ 13558283 h 763"/>
                <a:gd name="T106" fmla="*/ 308176695 w 425"/>
                <a:gd name="T107" fmla="*/ 43579987 h 763"/>
                <a:gd name="T108" fmla="*/ 265802576 w 425"/>
                <a:gd name="T109" fmla="*/ 73601695 h 763"/>
                <a:gd name="T110" fmla="*/ 247504644 w 425"/>
                <a:gd name="T111" fmla="*/ 90065109 h 763"/>
                <a:gd name="T112" fmla="*/ 234985152 w 425"/>
                <a:gd name="T113" fmla="*/ 151076903 h 763"/>
                <a:gd name="T114" fmla="*/ 232095963 w 425"/>
                <a:gd name="T115" fmla="*/ 168508695 h 763"/>
                <a:gd name="T116" fmla="*/ 219575488 w 425"/>
                <a:gd name="T117" fmla="*/ 184972108 h 763"/>
                <a:gd name="T118" fmla="*/ 217650017 w 425"/>
                <a:gd name="T119" fmla="*/ 186908865 h 763"/>
                <a:gd name="T120" fmla="*/ 192610050 w 425"/>
                <a:gd name="T121" fmla="*/ 189813999 h 763"/>
                <a:gd name="T122" fmla="*/ 191647315 w 425"/>
                <a:gd name="T123" fmla="*/ 189813999 h 763"/>
                <a:gd name="T124" fmla="*/ 136753704 w 425"/>
                <a:gd name="T125" fmla="*/ 168508695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422775" y="3779838"/>
              <a:ext cx="280988" cy="614362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351338" y="4826000"/>
              <a:ext cx="447675" cy="520700"/>
            </a:xfrm>
            <a:custGeom>
              <a:avLst/>
              <a:gdLst>
                <a:gd name="T0" fmla="*/ 378001314 w 457"/>
                <a:gd name="T1" fmla="*/ 86266890 h 529"/>
                <a:gd name="T2" fmla="*/ 369367164 w 457"/>
                <a:gd name="T3" fmla="*/ 67850458 h 529"/>
                <a:gd name="T4" fmla="*/ 361692038 w 457"/>
                <a:gd name="T5" fmla="*/ 31017571 h 529"/>
                <a:gd name="T6" fmla="*/ 344422759 w 457"/>
                <a:gd name="T7" fmla="*/ 43617725 h 529"/>
                <a:gd name="T8" fmla="*/ 315641281 w 457"/>
                <a:gd name="T9" fmla="*/ 38771969 h 529"/>
                <a:gd name="T10" fmla="*/ 315641281 w 457"/>
                <a:gd name="T11" fmla="*/ 18416440 h 529"/>
                <a:gd name="T12" fmla="*/ 307006151 w 457"/>
                <a:gd name="T13" fmla="*/ 25201285 h 529"/>
                <a:gd name="T14" fmla="*/ 275346623 w 457"/>
                <a:gd name="T15" fmla="*/ 56218856 h 529"/>
                <a:gd name="T16" fmla="*/ 269589544 w 457"/>
                <a:gd name="T17" fmla="*/ 56218856 h 529"/>
                <a:gd name="T18" fmla="*/ 249442154 w 457"/>
                <a:gd name="T19" fmla="*/ 41679620 h 529"/>
                <a:gd name="T20" fmla="*/ 232173854 w 457"/>
                <a:gd name="T21" fmla="*/ 34894774 h 529"/>
                <a:gd name="T22" fmla="*/ 189001147 w 457"/>
                <a:gd name="T23" fmla="*/ 20355529 h 529"/>
                <a:gd name="T24" fmla="*/ 165975768 w 457"/>
                <a:gd name="T25" fmla="*/ 9692500 h 529"/>
                <a:gd name="T26" fmla="*/ 118005954 w 457"/>
                <a:gd name="T27" fmla="*/ 969545 h 529"/>
                <a:gd name="T28" fmla="*/ 99776672 w 457"/>
                <a:gd name="T29" fmla="*/ 40710075 h 529"/>
                <a:gd name="T30" fmla="*/ 86345446 w 457"/>
                <a:gd name="T31" fmla="*/ 40710075 h 529"/>
                <a:gd name="T32" fmla="*/ 36456620 w 457"/>
                <a:gd name="T33" fmla="*/ 65911368 h 529"/>
                <a:gd name="T34" fmla="*/ 31659536 w 457"/>
                <a:gd name="T35" fmla="*/ 186103471 h 529"/>
                <a:gd name="T36" fmla="*/ 23025386 w 457"/>
                <a:gd name="T37" fmla="*/ 212274294 h 529"/>
                <a:gd name="T38" fmla="*/ 1919027 w 457"/>
                <a:gd name="T39" fmla="*/ 279155237 h 529"/>
                <a:gd name="T40" fmla="*/ 18228310 w 457"/>
                <a:gd name="T41" fmla="*/ 284970538 h 529"/>
                <a:gd name="T42" fmla="*/ 42213699 w 457"/>
                <a:gd name="T43" fmla="*/ 321803402 h 529"/>
                <a:gd name="T44" fmla="*/ 33578570 w 457"/>
                <a:gd name="T45" fmla="*/ 337312183 h 529"/>
                <a:gd name="T46" fmla="*/ 60442002 w 457"/>
                <a:gd name="T47" fmla="*/ 404193065 h 529"/>
                <a:gd name="T48" fmla="*/ 95939598 w 457"/>
                <a:gd name="T49" fmla="*/ 386746178 h 529"/>
                <a:gd name="T50" fmla="*/ 116086927 w 457"/>
                <a:gd name="T51" fmla="*/ 387715723 h 529"/>
                <a:gd name="T52" fmla="*/ 132396234 w 457"/>
                <a:gd name="T53" fmla="*/ 358636266 h 529"/>
                <a:gd name="T54" fmla="*/ 172690891 w 457"/>
                <a:gd name="T55" fmla="*/ 345066574 h 529"/>
                <a:gd name="T56" fmla="*/ 193797243 w 457"/>
                <a:gd name="T57" fmla="*/ 386746178 h 529"/>
                <a:gd name="T58" fmla="*/ 204351399 w 457"/>
                <a:gd name="T59" fmla="*/ 422609497 h 529"/>
                <a:gd name="T60" fmla="*/ 178446991 w 457"/>
                <a:gd name="T61" fmla="*/ 473013037 h 529"/>
                <a:gd name="T62" fmla="*/ 212985549 w 457"/>
                <a:gd name="T63" fmla="*/ 478828338 h 529"/>
                <a:gd name="T64" fmla="*/ 224498728 w 457"/>
                <a:gd name="T65" fmla="*/ 509845901 h 529"/>
                <a:gd name="T66" fmla="*/ 259036367 w 457"/>
                <a:gd name="T67" fmla="*/ 501121965 h 529"/>
                <a:gd name="T68" fmla="*/ 274386620 w 457"/>
                <a:gd name="T69" fmla="*/ 455565166 h 529"/>
                <a:gd name="T70" fmla="*/ 340584706 w 457"/>
                <a:gd name="T71" fmla="*/ 483675078 h 529"/>
                <a:gd name="T72" fmla="*/ 322356404 w 457"/>
                <a:gd name="T73" fmla="*/ 439087824 h 529"/>
                <a:gd name="T74" fmla="*/ 324275430 w 457"/>
                <a:gd name="T75" fmla="*/ 435210628 h 529"/>
                <a:gd name="T76" fmla="*/ 421174021 w 457"/>
                <a:gd name="T77" fmla="*/ 424548587 h 529"/>
                <a:gd name="T78" fmla="*/ 422134024 w 457"/>
                <a:gd name="T79" fmla="*/ 422609497 h 529"/>
                <a:gd name="T80" fmla="*/ 422134024 w 457"/>
                <a:gd name="T81" fmla="*/ 416794196 h 529"/>
                <a:gd name="T82" fmla="*/ 419254995 w 457"/>
                <a:gd name="T83" fmla="*/ 362513461 h 529"/>
                <a:gd name="T84" fmla="*/ 430768174 w 457"/>
                <a:gd name="T85" fmla="*/ 342158924 h 529"/>
                <a:gd name="T86" fmla="*/ 411579869 w 457"/>
                <a:gd name="T87" fmla="*/ 321803402 h 529"/>
                <a:gd name="T88" fmla="*/ 401026693 w 457"/>
                <a:gd name="T89" fmla="*/ 251045263 h 529"/>
                <a:gd name="T90" fmla="*/ 380879364 w 457"/>
                <a:gd name="T91" fmla="*/ 260738805 h 529"/>
                <a:gd name="T92" fmla="*/ 378001314 w 457"/>
                <a:gd name="T93" fmla="*/ 215181944 h 529"/>
                <a:gd name="T94" fmla="*/ 411579869 w 457"/>
                <a:gd name="T95" fmla="*/ 127946494 h 529"/>
                <a:gd name="T96" fmla="*/ 378961317 w 457"/>
                <a:gd name="T97" fmla="*/ 87236435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298950" y="4529138"/>
              <a:ext cx="631825" cy="395287"/>
            </a:xfrm>
            <a:custGeom>
              <a:avLst/>
              <a:gdLst>
                <a:gd name="T0" fmla="*/ 81608280 w 645"/>
                <a:gd name="T1" fmla="*/ 10644234 h 402"/>
                <a:gd name="T2" fmla="*/ 108490709 w 645"/>
                <a:gd name="T3" fmla="*/ 29998545 h 402"/>
                <a:gd name="T4" fmla="*/ 123852377 w 645"/>
                <a:gd name="T5" fmla="*/ 51287013 h 402"/>
                <a:gd name="T6" fmla="*/ 111370655 w 645"/>
                <a:gd name="T7" fmla="*/ 65802513 h 402"/>
                <a:gd name="T8" fmla="*/ 76807391 w 645"/>
                <a:gd name="T9" fmla="*/ 74511608 h 402"/>
                <a:gd name="T10" fmla="*/ 80648298 w 645"/>
                <a:gd name="T11" fmla="*/ 94832500 h 402"/>
                <a:gd name="T12" fmla="*/ 90249096 w 645"/>
                <a:gd name="T13" fmla="*/ 137410434 h 402"/>
                <a:gd name="T14" fmla="*/ 113291598 w 645"/>
                <a:gd name="T15" fmla="*/ 145151960 h 402"/>
                <a:gd name="T16" fmla="*/ 115211561 w 645"/>
                <a:gd name="T17" fmla="*/ 147087096 h 402"/>
                <a:gd name="T18" fmla="*/ 128653297 w 645"/>
                <a:gd name="T19" fmla="*/ 166441404 h 402"/>
                <a:gd name="T20" fmla="*/ 135373169 w 645"/>
                <a:gd name="T21" fmla="*/ 185794728 h 402"/>
                <a:gd name="T22" fmla="*/ 101769857 w 645"/>
                <a:gd name="T23" fmla="*/ 235146590 h 402"/>
                <a:gd name="T24" fmla="*/ 3839928 w 645"/>
                <a:gd name="T25" fmla="*/ 259338798 h 402"/>
                <a:gd name="T26" fmla="*/ 10560783 w 645"/>
                <a:gd name="T27" fmla="*/ 296110311 h 402"/>
                <a:gd name="T28" fmla="*/ 48004983 w 645"/>
                <a:gd name="T29" fmla="*/ 364815498 h 402"/>
                <a:gd name="T30" fmla="*/ 49924947 w 645"/>
                <a:gd name="T31" fmla="*/ 365783065 h 402"/>
                <a:gd name="T32" fmla="*/ 64326648 w 645"/>
                <a:gd name="T33" fmla="*/ 385137373 h 402"/>
                <a:gd name="T34" fmla="*/ 76807391 w 645"/>
                <a:gd name="T35" fmla="*/ 352236132 h 402"/>
                <a:gd name="T36" fmla="*/ 97929930 w 645"/>
                <a:gd name="T37" fmla="*/ 324172730 h 402"/>
                <a:gd name="T38" fmla="*/ 142094021 w 645"/>
                <a:gd name="T39" fmla="*/ 322237594 h 402"/>
                <a:gd name="T40" fmla="*/ 160335635 w 645"/>
                <a:gd name="T41" fmla="*/ 283530946 h 402"/>
                <a:gd name="T42" fmla="*/ 201619750 w 645"/>
                <a:gd name="T43" fmla="*/ 282562394 h 402"/>
                <a:gd name="T44" fmla="*/ 276508188 w 645"/>
                <a:gd name="T45" fmla="*/ 309658228 h 402"/>
                <a:gd name="T46" fmla="*/ 278428152 w 645"/>
                <a:gd name="T47" fmla="*/ 309658228 h 402"/>
                <a:gd name="T48" fmla="*/ 306270563 w 645"/>
                <a:gd name="T49" fmla="*/ 324172730 h 402"/>
                <a:gd name="T50" fmla="*/ 306270563 w 645"/>
                <a:gd name="T51" fmla="*/ 324172730 h 402"/>
                <a:gd name="T52" fmla="*/ 333152992 w 645"/>
                <a:gd name="T53" fmla="*/ 325140298 h 402"/>
                <a:gd name="T54" fmla="*/ 359075440 w 645"/>
                <a:gd name="T55" fmla="*/ 294175176 h 402"/>
                <a:gd name="T56" fmla="*/ 375397090 w 645"/>
                <a:gd name="T57" fmla="*/ 304819406 h 402"/>
                <a:gd name="T58" fmla="*/ 377318033 w 645"/>
                <a:gd name="T59" fmla="*/ 329979121 h 402"/>
                <a:gd name="T60" fmla="*/ 403240481 w 645"/>
                <a:gd name="T61" fmla="*/ 312560932 h 402"/>
                <a:gd name="T62" fmla="*/ 417642167 w 645"/>
                <a:gd name="T63" fmla="*/ 313528500 h 402"/>
                <a:gd name="T64" fmla="*/ 431082892 w 645"/>
                <a:gd name="T65" fmla="*/ 358041539 h 402"/>
                <a:gd name="T66" fmla="*/ 490608621 w 645"/>
                <a:gd name="T67" fmla="*/ 330946688 h 402"/>
                <a:gd name="T68" fmla="*/ 545334563 w 645"/>
                <a:gd name="T69" fmla="*/ 307722109 h 402"/>
                <a:gd name="T70" fmla="*/ 600060383 w 645"/>
                <a:gd name="T71" fmla="*/ 291271489 h 402"/>
                <a:gd name="T72" fmla="*/ 613501108 w 645"/>
                <a:gd name="T73" fmla="*/ 281594826 h 402"/>
                <a:gd name="T74" fmla="*/ 581817790 w 645"/>
                <a:gd name="T75" fmla="*/ 194503822 h 402"/>
                <a:gd name="T76" fmla="*/ 596219476 w 645"/>
                <a:gd name="T77" fmla="*/ 169344107 h 402"/>
                <a:gd name="T78" fmla="*/ 561656213 w 645"/>
                <a:gd name="T79" fmla="*/ 158699877 h 402"/>
                <a:gd name="T80" fmla="*/ 544374581 w 645"/>
                <a:gd name="T81" fmla="*/ 138378002 h 402"/>
                <a:gd name="T82" fmla="*/ 543414600 w 645"/>
                <a:gd name="T83" fmla="*/ 136442866 h 402"/>
                <a:gd name="T84" fmla="*/ 472367007 w 645"/>
                <a:gd name="T85" fmla="*/ 119992215 h 402"/>
                <a:gd name="T86" fmla="*/ 410921315 w 645"/>
                <a:gd name="T87" fmla="*/ 118057079 h 402"/>
                <a:gd name="T88" fmla="*/ 272667282 w 645"/>
                <a:gd name="T89" fmla="*/ 61931243 h 402"/>
                <a:gd name="T90" fmla="*/ 181458173 w 645"/>
                <a:gd name="T91" fmla="*/ 0 h 402"/>
                <a:gd name="T92" fmla="*/ 93129041 w 645"/>
                <a:gd name="T93" fmla="*/ 5806393 h 402"/>
                <a:gd name="T94" fmla="*/ 77767373 w 645"/>
                <a:gd name="T95" fmla="*/ 967568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438650" y="5257800"/>
              <a:ext cx="655638" cy="523875"/>
            </a:xfrm>
            <a:custGeom>
              <a:avLst/>
              <a:gdLst>
                <a:gd name="T0" fmla="*/ 619733753 w 669"/>
                <a:gd name="T1" fmla="*/ 165866491 h 532"/>
                <a:gd name="T2" fmla="*/ 642793778 w 669"/>
                <a:gd name="T3" fmla="*/ 161016711 h 532"/>
                <a:gd name="T4" fmla="*/ 597635134 w 669"/>
                <a:gd name="T5" fmla="*/ 114457803 h 532"/>
                <a:gd name="T6" fmla="*/ 565927356 w 669"/>
                <a:gd name="T7" fmla="*/ 56258453 h 532"/>
                <a:gd name="T8" fmla="*/ 511160409 w 669"/>
                <a:gd name="T9" fmla="*/ 68868882 h 532"/>
                <a:gd name="T10" fmla="*/ 508278151 w 669"/>
                <a:gd name="T11" fmla="*/ 74688619 h 532"/>
                <a:gd name="T12" fmla="*/ 463118528 w 669"/>
                <a:gd name="T13" fmla="*/ 64019087 h 532"/>
                <a:gd name="T14" fmla="*/ 381448996 w 669"/>
                <a:gd name="T15" fmla="*/ 101848374 h 532"/>
                <a:gd name="T16" fmla="*/ 381448996 w 669"/>
                <a:gd name="T17" fmla="*/ 48498804 h 532"/>
                <a:gd name="T18" fmla="*/ 377605332 w 669"/>
                <a:gd name="T19" fmla="*/ 26189807 h 532"/>
                <a:gd name="T20" fmla="*/ 350701643 w 669"/>
                <a:gd name="T21" fmla="*/ 25219851 h 532"/>
                <a:gd name="T22" fmla="*/ 320916676 w 669"/>
                <a:gd name="T23" fmla="*/ 23279939 h 532"/>
                <a:gd name="T24" fmla="*/ 277678885 w 669"/>
                <a:gd name="T25" fmla="*/ 2909869 h 532"/>
                <a:gd name="T26" fmla="*/ 266148872 w 669"/>
                <a:gd name="T27" fmla="*/ 63049130 h 532"/>
                <a:gd name="T28" fmla="*/ 209460155 w 669"/>
                <a:gd name="T29" fmla="*/ 45588936 h 532"/>
                <a:gd name="T30" fmla="*/ 196969717 w 669"/>
                <a:gd name="T31" fmla="*/ 41709112 h 532"/>
                <a:gd name="T32" fmla="*/ 181596041 w 669"/>
                <a:gd name="T33" fmla="*/ 84388180 h 532"/>
                <a:gd name="T34" fmla="*/ 190243795 w 669"/>
                <a:gd name="T35" fmla="*/ 121247496 h 532"/>
                <a:gd name="T36" fmla="*/ 171987860 w 669"/>
                <a:gd name="T37" fmla="*/ 156166930 h 532"/>
                <a:gd name="T38" fmla="*/ 131633307 w 669"/>
                <a:gd name="T39" fmla="*/ 261895160 h 532"/>
                <a:gd name="T40" fmla="*/ 73022789 w 669"/>
                <a:gd name="T41" fmla="*/ 300694388 h 532"/>
                <a:gd name="T42" fmla="*/ 80709137 w 669"/>
                <a:gd name="T43" fmla="*/ 319123553 h 532"/>
                <a:gd name="T44" fmla="*/ 48040917 w 669"/>
                <a:gd name="T45" fmla="*/ 364712474 h 532"/>
                <a:gd name="T46" fmla="*/ 13451848 w 669"/>
                <a:gd name="T47" fmla="*/ 375381991 h 532"/>
                <a:gd name="T48" fmla="*/ 6725924 w 669"/>
                <a:gd name="T49" fmla="*/ 470440642 h 532"/>
                <a:gd name="T50" fmla="*/ 19216368 w 669"/>
                <a:gd name="T51" fmla="*/ 501480221 h 532"/>
                <a:gd name="T52" fmla="*/ 52845987 w 669"/>
                <a:gd name="T53" fmla="*/ 513119694 h 532"/>
                <a:gd name="T54" fmla="*/ 55728245 w 669"/>
                <a:gd name="T55" fmla="*/ 509239870 h 532"/>
                <a:gd name="T56" fmla="*/ 45158659 w 669"/>
                <a:gd name="T57" fmla="*/ 478200291 h 532"/>
                <a:gd name="T58" fmla="*/ 30746381 w 669"/>
                <a:gd name="T59" fmla="*/ 465590861 h 532"/>
                <a:gd name="T60" fmla="*/ 47080491 w 669"/>
                <a:gd name="T61" fmla="*/ 444250843 h 532"/>
                <a:gd name="T62" fmla="*/ 81670543 w 669"/>
                <a:gd name="T63" fmla="*/ 416121132 h 532"/>
                <a:gd name="T64" fmla="*/ 162379680 w 669"/>
                <a:gd name="T65" fmla="*/ 361802606 h 532"/>
                <a:gd name="T66" fmla="*/ 178713782 w 669"/>
                <a:gd name="T67" fmla="*/ 371502167 h 532"/>
                <a:gd name="T68" fmla="*/ 190243795 w 669"/>
                <a:gd name="T69" fmla="*/ 361802606 h 532"/>
                <a:gd name="T70" fmla="*/ 245010618 w 669"/>
                <a:gd name="T71" fmla="*/ 351133089 h 532"/>
                <a:gd name="T72" fmla="*/ 247893857 w 669"/>
                <a:gd name="T73" fmla="*/ 348223221 h 532"/>
                <a:gd name="T74" fmla="*/ 301700315 w 669"/>
                <a:gd name="T75" fmla="*/ 326883202 h 532"/>
                <a:gd name="T76" fmla="*/ 313230328 w 669"/>
                <a:gd name="T77" fmla="*/ 245404860 h 532"/>
                <a:gd name="T78" fmla="*/ 330524856 w 669"/>
                <a:gd name="T79" fmla="*/ 242494992 h 532"/>
                <a:gd name="T80" fmla="*/ 335328946 w 669"/>
                <a:gd name="T81" fmla="*/ 244434904 h 532"/>
                <a:gd name="T82" fmla="*/ 402587188 w 669"/>
                <a:gd name="T83" fmla="*/ 288083974 h 532"/>
                <a:gd name="T84" fmla="*/ 394899860 w 669"/>
                <a:gd name="T85" fmla="*/ 263835072 h 532"/>
                <a:gd name="T86" fmla="*/ 420842143 w 669"/>
                <a:gd name="T87" fmla="*/ 253164509 h 532"/>
                <a:gd name="T88" fmla="*/ 438137651 w 669"/>
                <a:gd name="T89" fmla="*/ 244434904 h 532"/>
                <a:gd name="T90" fmla="*/ 489060811 w 669"/>
                <a:gd name="T91" fmla="*/ 259955247 h 532"/>
                <a:gd name="T92" fmla="*/ 522690544 w 669"/>
                <a:gd name="T93" fmla="*/ 237645211 h 532"/>
                <a:gd name="T94" fmla="*/ 525572802 w 669"/>
                <a:gd name="T95" fmla="*/ 240555079 h 532"/>
                <a:gd name="T96" fmla="*/ 603399651 w 669"/>
                <a:gd name="T97" fmla="*/ 176536008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solidFill>
                  <a:srgbClr val="BFC0C0"/>
                </a:solidFill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748213" y="4806950"/>
              <a:ext cx="395287" cy="536575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4953000" y="4948238"/>
              <a:ext cx="363538" cy="447675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2147483646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pattFill prst="wdUpDiag">
              <a:fgClr>
                <a:srgbClr val="1F4E79"/>
              </a:fgClr>
              <a:bgClr>
                <a:schemeClr val="bg1"/>
              </a:bgClr>
            </a:pattFill>
            <a:ln w="22225">
              <a:solidFill>
                <a:srgbClr val="1F4E7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5111750" y="4664075"/>
              <a:ext cx="315913" cy="366713"/>
            </a:xfrm>
            <a:custGeom>
              <a:avLst/>
              <a:gdLst>
                <a:gd name="T0" fmla="*/ 162495051 w 322"/>
                <a:gd name="T1" fmla="*/ 15543898 h 372"/>
                <a:gd name="T2" fmla="*/ 108650515 w 322"/>
                <a:gd name="T3" fmla="*/ 4857962 h 372"/>
                <a:gd name="T4" fmla="*/ 98074301 w 322"/>
                <a:gd name="T5" fmla="*/ 68977541 h 372"/>
                <a:gd name="T6" fmla="*/ 71152049 w 322"/>
                <a:gd name="T7" fmla="*/ 83550434 h 372"/>
                <a:gd name="T8" fmla="*/ 58651891 w 322"/>
                <a:gd name="T9" fmla="*/ 105895275 h 372"/>
                <a:gd name="T10" fmla="*/ 43268307 w 322"/>
                <a:gd name="T11" fmla="*/ 136984081 h 372"/>
                <a:gd name="T12" fmla="*/ 16346046 w 322"/>
                <a:gd name="T13" fmla="*/ 174873802 h 372"/>
                <a:gd name="T14" fmla="*/ 4807372 w 322"/>
                <a:gd name="T15" fmla="*/ 201104616 h 372"/>
                <a:gd name="T16" fmla="*/ 29806682 w 322"/>
                <a:gd name="T17" fmla="*/ 238994337 h 372"/>
                <a:gd name="T18" fmla="*/ 41345359 w 322"/>
                <a:gd name="T19" fmla="*/ 260367254 h 372"/>
                <a:gd name="T20" fmla="*/ 42306833 w 322"/>
                <a:gd name="T21" fmla="*/ 262310240 h 372"/>
                <a:gd name="T22" fmla="*/ 41345359 w 322"/>
                <a:gd name="T23" fmla="*/ 266196214 h 372"/>
                <a:gd name="T24" fmla="*/ 39422411 w 322"/>
                <a:gd name="T25" fmla="*/ 270083173 h 372"/>
                <a:gd name="T26" fmla="*/ 70190575 w 322"/>
                <a:gd name="T27" fmla="*/ 315743856 h 372"/>
                <a:gd name="T28" fmla="*/ 83651210 w 322"/>
                <a:gd name="T29" fmla="*/ 346832630 h 372"/>
                <a:gd name="T30" fmla="*/ 118266236 w 322"/>
                <a:gd name="T31" fmla="*/ 334202723 h 372"/>
                <a:gd name="T32" fmla="*/ 117304762 w 322"/>
                <a:gd name="T33" fmla="*/ 331288736 h 372"/>
                <a:gd name="T34" fmla="*/ 136534272 w 322"/>
                <a:gd name="T35" fmla="*/ 320601816 h 372"/>
                <a:gd name="T36" fmla="*/ 168264876 w 322"/>
                <a:gd name="T37" fmla="*/ 349747603 h 372"/>
                <a:gd name="T38" fmla="*/ 173072246 w 322"/>
                <a:gd name="T39" fmla="*/ 348775617 h 372"/>
                <a:gd name="T40" fmla="*/ 188455830 w 322"/>
                <a:gd name="T41" fmla="*/ 344889643 h 372"/>
                <a:gd name="T42" fmla="*/ 194225655 w 322"/>
                <a:gd name="T43" fmla="*/ 344889643 h 372"/>
                <a:gd name="T44" fmla="*/ 213455134 w 322"/>
                <a:gd name="T45" fmla="*/ 361405524 h 372"/>
                <a:gd name="T46" fmla="*/ 217301030 w 322"/>
                <a:gd name="T47" fmla="*/ 317686843 h 372"/>
                <a:gd name="T48" fmla="*/ 218262504 w 322"/>
                <a:gd name="T49" fmla="*/ 316715842 h 372"/>
                <a:gd name="T50" fmla="*/ 225955277 w 322"/>
                <a:gd name="T51" fmla="*/ 290485027 h 372"/>
                <a:gd name="T52" fmla="*/ 224993803 w 322"/>
                <a:gd name="T53" fmla="*/ 284655081 h 372"/>
                <a:gd name="T54" fmla="*/ 228839699 w 322"/>
                <a:gd name="T55" fmla="*/ 281741094 h 372"/>
                <a:gd name="T56" fmla="*/ 255761952 w 322"/>
                <a:gd name="T57" fmla="*/ 240937324 h 372"/>
                <a:gd name="T58" fmla="*/ 263453805 w 322"/>
                <a:gd name="T59" fmla="*/ 242880311 h 372"/>
                <a:gd name="T60" fmla="*/ 261530857 w 322"/>
                <a:gd name="T61" fmla="*/ 261339240 h 372"/>
                <a:gd name="T62" fmla="*/ 291337532 w 322"/>
                <a:gd name="T63" fmla="*/ 236079364 h 372"/>
                <a:gd name="T64" fmla="*/ 284607214 w 322"/>
                <a:gd name="T65" fmla="*/ 222478457 h 372"/>
                <a:gd name="T66" fmla="*/ 291337532 w 322"/>
                <a:gd name="T67" fmla="*/ 176816788 h 372"/>
                <a:gd name="T68" fmla="*/ 275953948 w 322"/>
                <a:gd name="T69" fmla="*/ 174873802 h 372"/>
                <a:gd name="T70" fmla="*/ 274031000 w 322"/>
                <a:gd name="T71" fmla="*/ 171958829 h 372"/>
                <a:gd name="T72" fmla="*/ 270184123 w 322"/>
                <a:gd name="T73" fmla="*/ 149613988 h 372"/>
                <a:gd name="T74" fmla="*/ 309606518 w 322"/>
                <a:gd name="T75" fmla="*/ 148642987 h 372"/>
                <a:gd name="T76" fmla="*/ 275953948 w 322"/>
                <a:gd name="T77" fmla="*/ 111725221 h 372"/>
                <a:gd name="T78" fmla="*/ 299030305 w 322"/>
                <a:gd name="T79" fmla="*/ 85493421 h 372"/>
                <a:gd name="T80" fmla="*/ 283645740 w 322"/>
                <a:gd name="T81" fmla="*/ 87436408 h 372"/>
                <a:gd name="T82" fmla="*/ 282684266 w 322"/>
                <a:gd name="T83" fmla="*/ 85493421 h 372"/>
                <a:gd name="T84" fmla="*/ 263453805 w 322"/>
                <a:gd name="T85" fmla="*/ 61205578 h 372"/>
                <a:gd name="T86" fmla="*/ 205763343 w 322"/>
                <a:gd name="T87" fmla="*/ 83550434 h 372"/>
                <a:gd name="T88" fmla="*/ 199994499 w 322"/>
                <a:gd name="T89" fmla="*/ 83550434 h 372"/>
                <a:gd name="T90" fmla="*/ 198071551 w 322"/>
                <a:gd name="T91" fmla="*/ 46632684 h 372"/>
                <a:gd name="T92" fmla="*/ 208647764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810125" y="4351338"/>
              <a:ext cx="396875" cy="485775"/>
            </a:xfrm>
            <a:custGeom>
              <a:avLst/>
              <a:gdLst>
                <a:gd name="T0" fmla="*/ 245801515 w 403"/>
                <a:gd name="T1" fmla="*/ 135360150 h 494"/>
                <a:gd name="T2" fmla="*/ 216769576 w 403"/>
                <a:gd name="T3" fmla="*/ 70580957 h 494"/>
                <a:gd name="T4" fmla="*/ 140319459 w 403"/>
                <a:gd name="T5" fmla="*/ 44475951 h 494"/>
                <a:gd name="T6" fmla="*/ 94836385 w 403"/>
                <a:gd name="T7" fmla="*/ 0 h 494"/>
                <a:gd name="T8" fmla="*/ 123868325 w 403"/>
                <a:gd name="T9" fmla="*/ 44475951 h 494"/>
                <a:gd name="T10" fmla="*/ 125804444 w 403"/>
                <a:gd name="T11" fmla="*/ 47375850 h 494"/>
                <a:gd name="T12" fmla="*/ 90966117 w 403"/>
                <a:gd name="T13" fmla="*/ 90885167 h 494"/>
                <a:gd name="T14" fmla="*/ 48386252 w 403"/>
                <a:gd name="T15" fmla="*/ 58011763 h 494"/>
                <a:gd name="T16" fmla="*/ 58062909 w 403"/>
                <a:gd name="T17" fmla="*/ 89917551 h 494"/>
                <a:gd name="T18" fmla="*/ 58062909 w 403"/>
                <a:gd name="T19" fmla="*/ 91851800 h 494"/>
                <a:gd name="T20" fmla="*/ 55159715 w 403"/>
                <a:gd name="T21" fmla="*/ 104420980 h 494"/>
                <a:gd name="T22" fmla="*/ 36773477 w 403"/>
                <a:gd name="T23" fmla="*/ 112156010 h 494"/>
                <a:gd name="T24" fmla="*/ 29031947 w 403"/>
                <a:gd name="T25" fmla="*/ 128591722 h 494"/>
                <a:gd name="T26" fmla="*/ 21289440 w 403"/>
                <a:gd name="T27" fmla="*/ 159531875 h 494"/>
                <a:gd name="T28" fmla="*/ 20322365 w 403"/>
                <a:gd name="T29" fmla="*/ 159531875 h 494"/>
                <a:gd name="T30" fmla="*/ 9677645 w 403"/>
                <a:gd name="T31" fmla="*/ 166299290 h 494"/>
                <a:gd name="T32" fmla="*/ 36773477 w 403"/>
                <a:gd name="T33" fmla="*/ 207874343 h 494"/>
                <a:gd name="T34" fmla="*/ 46451118 w 403"/>
                <a:gd name="T35" fmla="*/ 205941077 h 494"/>
                <a:gd name="T36" fmla="*/ 89029998 w 403"/>
                <a:gd name="T37" fmla="*/ 226245287 h 494"/>
                <a:gd name="T38" fmla="*/ 89998057 w 403"/>
                <a:gd name="T39" fmla="*/ 228178553 h 494"/>
                <a:gd name="T40" fmla="*/ 88062923 w 403"/>
                <a:gd name="T41" fmla="*/ 254283544 h 494"/>
                <a:gd name="T42" fmla="*/ 77418207 w 403"/>
                <a:gd name="T43" fmla="*/ 276521082 h 494"/>
                <a:gd name="T44" fmla="*/ 63869297 w 403"/>
                <a:gd name="T45" fmla="*/ 291991143 h 494"/>
                <a:gd name="T46" fmla="*/ 63869297 w 403"/>
                <a:gd name="T47" fmla="*/ 292957776 h 494"/>
                <a:gd name="T48" fmla="*/ 67740565 w 403"/>
                <a:gd name="T49" fmla="*/ 322930283 h 494"/>
                <a:gd name="T50" fmla="*/ 95804445 w 403"/>
                <a:gd name="T51" fmla="*/ 327765415 h 494"/>
                <a:gd name="T52" fmla="*/ 109352355 w 403"/>
                <a:gd name="T53" fmla="*/ 342267860 h 494"/>
                <a:gd name="T54" fmla="*/ 130642803 w 403"/>
                <a:gd name="T55" fmla="*/ 448622075 h 494"/>
                <a:gd name="T56" fmla="*/ 125804444 w 403"/>
                <a:gd name="T57" fmla="*/ 457323739 h 494"/>
                <a:gd name="T58" fmla="*/ 128706653 w 403"/>
                <a:gd name="T59" fmla="*/ 464092136 h 494"/>
                <a:gd name="T60" fmla="*/ 186770562 w 403"/>
                <a:gd name="T61" fmla="*/ 439920411 h 494"/>
                <a:gd name="T62" fmla="*/ 199350412 w 403"/>
                <a:gd name="T63" fmla="*/ 447655442 h 494"/>
                <a:gd name="T64" fmla="*/ 201286531 w 403"/>
                <a:gd name="T65" fmla="*/ 445721192 h 494"/>
                <a:gd name="T66" fmla="*/ 221608889 w 403"/>
                <a:gd name="T67" fmla="*/ 433152013 h 494"/>
                <a:gd name="T68" fmla="*/ 279671844 w 403"/>
                <a:gd name="T69" fmla="*/ 458290372 h 494"/>
                <a:gd name="T70" fmla="*/ 295155873 w 403"/>
                <a:gd name="T71" fmla="*/ 468926285 h 494"/>
                <a:gd name="T72" fmla="*/ 343541125 w 403"/>
                <a:gd name="T73" fmla="*/ 416716302 h 494"/>
                <a:gd name="T74" fmla="*/ 332896409 w 403"/>
                <a:gd name="T75" fmla="*/ 377074515 h 494"/>
                <a:gd name="T76" fmla="*/ 368702795 w 403"/>
                <a:gd name="T77" fmla="*/ 379008764 h 494"/>
                <a:gd name="T78" fmla="*/ 368702795 w 403"/>
                <a:gd name="T79" fmla="*/ 343234493 h 494"/>
                <a:gd name="T80" fmla="*/ 389992227 w 403"/>
                <a:gd name="T81" fmla="*/ 312295353 h 494"/>
                <a:gd name="T82" fmla="*/ 361928348 w 403"/>
                <a:gd name="T83" fmla="*/ 283289479 h 494"/>
                <a:gd name="T84" fmla="*/ 348380438 w 403"/>
                <a:gd name="T85" fmla="*/ 294892026 h 494"/>
                <a:gd name="T86" fmla="*/ 344509184 w 403"/>
                <a:gd name="T87" fmla="*/ 293925392 h 494"/>
                <a:gd name="T88" fmla="*/ 321283633 w 403"/>
                <a:gd name="T89" fmla="*/ 271686933 h 494"/>
                <a:gd name="T90" fmla="*/ 289349485 w 403"/>
                <a:gd name="T91" fmla="*/ 252350278 h 494"/>
                <a:gd name="T92" fmla="*/ 280639903 w 403"/>
                <a:gd name="T93" fmla="*/ 215609374 h 494"/>
                <a:gd name="T94" fmla="*/ 298059067 w 403"/>
                <a:gd name="T95" fmla="*/ 162431774 h 494"/>
                <a:gd name="T96" fmla="*/ 329026140 w 403"/>
                <a:gd name="T97" fmla="*/ 164366024 h 494"/>
                <a:gd name="T98" fmla="*/ 330961274 w 403"/>
                <a:gd name="T99" fmla="*/ 133426884 h 494"/>
                <a:gd name="T100" fmla="*/ 247736649 w 403"/>
                <a:gd name="T101" fmla="*/ 137294399 h 494"/>
                <a:gd name="T102" fmla="*/ 246769574 w 403"/>
                <a:gd name="T103" fmla="*/ 135360150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886325" y="3790950"/>
              <a:ext cx="104775" cy="150813"/>
            </a:xfrm>
            <a:custGeom>
              <a:avLst/>
              <a:gdLst>
                <a:gd name="T0" fmla="*/ 60052720 w 107"/>
                <a:gd name="T1" fmla="*/ 2885033 h 154"/>
                <a:gd name="T2" fmla="*/ 56239694 w 107"/>
                <a:gd name="T3" fmla="*/ 0 h 154"/>
                <a:gd name="T4" fmla="*/ 41941338 w 107"/>
                <a:gd name="T5" fmla="*/ 16345584 h 154"/>
                <a:gd name="T6" fmla="*/ 38128312 w 107"/>
                <a:gd name="T7" fmla="*/ 14423205 h 154"/>
                <a:gd name="T8" fmla="*/ 37175546 w 107"/>
                <a:gd name="T9" fmla="*/ 15384882 h 154"/>
                <a:gd name="T10" fmla="*/ 38128312 w 107"/>
                <a:gd name="T11" fmla="*/ 16345584 h 154"/>
                <a:gd name="T12" fmla="*/ 29549487 w 107"/>
                <a:gd name="T13" fmla="*/ 25961378 h 154"/>
                <a:gd name="T14" fmla="*/ 25736461 w 107"/>
                <a:gd name="T15" fmla="*/ 27883753 h 154"/>
                <a:gd name="T16" fmla="*/ 14298360 w 107"/>
                <a:gd name="T17" fmla="*/ 33653825 h 154"/>
                <a:gd name="T18" fmla="*/ 13344614 w 107"/>
                <a:gd name="T19" fmla="*/ 41345285 h 154"/>
                <a:gd name="T20" fmla="*/ 6672307 w 107"/>
                <a:gd name="T21" fmla="*/ 63460925 h 154"/>
                <a:gd name="T22" fmla="*/ 1906513 w 107"/>
                <a:gd name="T23" fmla="*/ 75960787 h 154"/>
                <a:gd name="T24" fmla="*/ 952767 w 107"/>
                <a:gd name="T25" fmla="*/ 98075448 h 154"/>
                <a:gd name="T26" fmla="*/ 7626053 w 107"/>
                <a:gd name="T27" fmla="*/ 127882549 h 154"/>
                <a:gd name="T28" fmla="*/ 24783695 w 107"/>
                <a:gd name="T29" fmla="*/ 141344103 h 154"/>
                <a:gd name="T30" fmla="*/ 47660876 w 107"/>
                <a:gd name="T31" fmla="*/ 148074865 h 154"/>
                <a:gd name="T32" fmla="*/ 70538066 w 107"/>
                <a:gd name="T33" fmla="*/ 138460051 h 154"/>
                <a:gd name="T34" fmla="*/ 64818527 w 107"/>
                <a:gd name="T35" fmla="*/ 126920871 h 154"/>
                <a:gd name="T36" fmla="*/ 64818527 w 107"/>
                <a:gd name="T37" fmla="*/ 124998496 h 154"/>
                <a:gd name="T38" fmla="*/ 64818527 w 107"/>
                <a:gd name="T39" fmla="*/ 124036819 h 154"/>
                <a:gd name="T40" fmla="*/ 66725040 w 107"/>
                <a:gd name="T41" fmla="*/ 115382702 h 154"/>
                <a:gd name="T42" fmla="*/ 66725040 w 107"/>
                <a:gd name="T43" fmla="*/ 114421025 h 154"/>
                <a:gd name="T44" fmla="*/ 78164117 w 107"/>
                <a:gd name="T45" fmla="*/ 94229718 h 154"/>
                <a:gd name="T46" fmla="*/ 97228265 w 107"/>
                <a:gd name="T47" fmla="*/ 94229718 h 154"/>
                <a:gd name="T48" fmla="*/ 101994058 w 107"/>
                <a:gd name="T49" fmla="*/ 93268041 h 154"/>
                <a:gd name="T50" fmla="*/ 82929909 w 107"/>
                <a:gd name="T51" fmla="*/ 61537571 h 154"/>
                <a:gd name="T52" fmla="*/ 75303858 w 107"/>
                <a:gd name="T53" fmla="*/ 50961079 h 154"/>
                <a:gd name="T54" fmla="*/ 66725040 w 107"/>
                <a:gd name="T55" fmla="*/ 22114669 h 154"/>
                <a:gd name="T56" fmla="*/ 60052720 w 107"/>
                <a:gd name="T57" fmla="*/ 2885033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784725" y="3722688"/>
              <a:ext cx="138113" cy="149225"/>
            </a:xfrm>
            <a:custGeom>
              <a:avLst/>
              <a:gdLst>
                <a:gd name="T0" fmla="*/ 68161215 w 141"/>
                <a:gd name="T1" fmla="*/ 30066870 h 152"/>
                <a:gd name="T2" fmla="*/ 65280434 w 141"/>
                <a:gd name="T3" fmla="*/ 33946726 h 152"/>
                <a:gd name="T4" fmla="*/ 62400617 w 141"/>
                <a:gd name="T5" fmla="*/ 32976764 h 152"/>
                <a:gd name="T6" fmla="*/ 49920497 w 141"/>
                <a:gd name="T7" fmla="*/ 30066870 h 152"/>
                <a:gd name="T8" fmla="*/ 48000629 w 141"/>
                <a:gd name="T9" fmla="*/ 36856612 h 152"/>
                <a:gd name="T10" fmla="*/ 48000629 w 141"/>
                <a:gd name="T11" fmla="*/ 39766498 h 152"/>
                <a:gd name="T12" fmla="*/ 45120827 w 141"/>
                <a:gd name="T13" fmla="*/ 39766498 h 152"/>
                <a:gd name="T14" fmla="*/ 24000314 w 141"/>
                <a:gd name="T15" fmla="*/ 47525214 h 152"/>
                <a:gd name="T16" fmla="*/ 23040381 w 141"/>
                <a:gd name="T17" fmla="*/ 51405062 h 152"/>
                <a:gd name="T18" fmla="*/ 29759918 w 141"/>
                <a:gd name="T19" fmla="*/ 72743262 h 152"/>
                <a:gd name="T20" fmla="*/ 32640707 w 141"/>
                <a:gd name="T21" fmla="*/ 74683186 h 152"/>
                <a:gd name="T22" fmla="*/ 29759918 w 141"/>
                <a:gd name="T23" fmla="*/ 77593073 h 152"/>
                <a:gd name="T24" fmla="*/ 4799671 w 141"/>
                <a:gd name="T25" fmla="*/ 105720010 h 152"/>
                <a:gd name="T26" fmla="*/ 0 w 141"/>
                <a:gd name="T27" fmla="*/ 114449669 h 152"/>
                <a:gd name="T28" fmla="*/ 6720519 w 141"/>
                <a:gd name="T29" fmla="*/ 124148309 h 152"/>
                <a:gd name="T30" fmla="*/ 18239731 w 141"/>
                <a:gd name="T31" fmla="*/ 128028157 h 152"/>
                <a:gd name="T32" fmla="*/ 26880116 w 141"/>
                <a:gd name="T33" fmla="*/ 128998150 h 152"/>
                <a:gd name="T34" fmla="*/ 50880431 w 141"/>
                <a:gd name="T35" fmla="*/ 134817923 h 152"/>
                <a:gd name="T36" fmla="*/ 60480749 w 141"/>
                <a:gd name="T37" fmla="*/ 142576638 h 152"/>
                <a:gd name="T38" fmla="*/ 78720488 w 141"/>
                <a:gd name="T39" fmla="*/ 147426448 h 152"/>
                <a:gd name="T40" fmla="*/ 92160543 w 141"/>
                <a:gd name="T41" fmla="*/ 135787885 h 152"/>
                <a:gd name="T42" fmla="*/ 99840994 w 141"/>
                <a:gd name="T43" fmla="*/ 127058195 h 152"/>
                <a:gd name="T44" fmla="*/ 106561510 w 141"/>
                <a:gd name="T45" fmla="*/ 107659934 h 152"/>
                <a:gd name="T46" fmla="*/ 100800927 w 141"/>
                <a:gd name="T47" fmla="*/ 84381826 h 152"/>
                <a:gd name="T48" fmla="*/ 109441312 w 141"/>
                <a:gd name="T49" fmla="*/ 87291712 h 152"/>
                <a:gd name="T50" fmla="*/ 122881366 w 141"/>
                <a:gd name="T51" fmla="*/ 88261674 h 152"/>
                <a:gd name="T52" fmla="*/ 128641000 w 141"/>
                <a:gd name="T53" fmla="*/ 83411863 h 152"/>
                <a:gd name="T54" fmla="*/ 130561848 w 141"/>
                <a:gd name="T55" fmla="*/ 78563035 h 152"/>
                <a:gd name="T56" fmla="*/ 120001565 w 141"/>
                <a:gd name="T57" fmla="*/ 48495176 h 152"/>
                <a:gd name="T58" fmla="*/ 123841300 w 141"/>
                <a:gd name="T59" fmla="*/ 38796536 h 152"/>
                <a:gd name="T60" fmla="*/ 134401583 w 141"/>
                <a:gd name="T61" fmla="*/ 29096907 h 152"/>
                <a:gd name="T62" fmla="*/ 135361517 w 141"/>
                <a:gd name="T63" fmla="*/ 29096907 h 152"/>
                <a:gd name="T64" fmla="*/ 133441650 w 141"/>
                <a:gd name="T65" fmla="*/ 22308154 h 152"/>
                <a:gd name="T66" fmla="*/ 109441312 w 141"/>
                <a:gd name="T67" fmla="*/ 23278117 h 152"/>
                <a:gd name="T68" fmla="*/ 109441312 w 141"/>
                <a:gd name="T69" fmla="*/ 22308154 h 152"/>
                <a:gd name="T70" fmla="*/ 87360873 w 141"/>
                <a:gd name="T71" fmla="*/ 6789737 h 152"/>
                <a:gd name="T72" fmla="*/ 60480749 w 141"/>
                <a:gd name="T73" fmla="*/ 1939925 h 152"/>
                <a:gd name="T74" fmla="*/ 57600948 w 141"/>
                <a:gd name="T75" fmla="*/ 3879849 h 152"/>
                <a:gd name="T76" fmla="*/ 63360551 w 141"/>
                <a:gd name="T77" fmla="*/ 14548454 h 152"/>
                <a:gd name="T78" fmla="*/ 68161215 w 141"/>
                <a:gd name="T79" fmla="*/ 30066870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5016500" y="3429000"/>
              <a:ext cx="485775" cy="465138"/>
            </a:xfrm>
            <a:custGeom>
              <a:avLst/>
              <a:gdLst>
                <a:gd name="T0" fmla="*/ 204290924 w 496"/>
                <a:gd name="T1" fmla="*/ 95921689 h 473"/>
                <a:gd name="T2" fmla="*/ 179354807 w 496"/>
                <a:gd name="T3" fmla="*/ 102704048 h 473"/>
                <a:gd name="T4" fmla="*/ 148662845 w 496"/>
                <a:gd name="T5" fmla="*/ 118206022 h 473"/>
                <a:gd name="T6" fmla="*/ 117012034 w 496"/>
                <a:gd name="T7" fmla="*/ 145335490 h 473"/>
                <a:gd name="T8" fmla="*/ 115093419 w 496"/>
                <a:gd name="T9" fmla="*/ 148242356 h 473"/>
                <a:gd name="T10" fmla="*/ 88238687 w 496"/>
                <a:gd name="T11" fmla="*/ 179247286 h 473"/>
                <a:gd name="T12" fmla="*/ 53710459 w 496"/>
                <a:gd name="T13" fmla="*/ 178278659 h 473"/>
                <a:gd name="T14" fmla="*/ 39323296 w 496"/>
                <a:gd name="T15" fmla="*/ 162775702 h 473"/>
                <a:gd name="T16" fmla="*/ 44119344 w 496"/>
                <a:gd name="T17" fmla="*/ 221878697 h 473"/>
                <a:gd name="T18" fmla="*/ 7672503 w 496"/>
                <a:gd name="T19" fmla="*/ 280982738 h 473"/>
                <a:gd name="T20" fmla="*/ 0 w 496"/>
                <a:gd name="T21" fmla="*/ 290670979 h 473"/>
                <a:gd name="T22" fmla="*/ 42200729 w 496"/>
                <a:gd name="T23" fmla="*/ 306173936 h 473"/>
                <a:gd name="T24" fmla="*/ 44119344 w 496"/>
                <a:gd name="T25" fmla="*/ 307142564 h 473"/>
                <a:gd name="T26" fmla="*/ 58505527 w 496"/>
                <a:gd name="T27" fmla="*/ 316831789 h 473"/>
                <a:gd name="T28" fmla="*/ 61382960 w 496"/>
                <a:gd name="T29" fmla="*/ 317800417 h 473"/>
                <a:gd name="T30" fmla="*/ 100707236 w 496"/>
                <a:gd name="T31" fmla="*/ 348805347 h 473"/>
                <a:gd name="T32" fmla="*/ 142907979 w 496"/>
                <a:gd name="T33" fmla="*/ 287765097 h 473"/>
                <a:gd name="T34" fmla="*/ 155376528 w 496"/>
                <a:gd name="T35" fmla="*/ 271293512 h 473"/>
                <a:gd name="T36" fmla="*/ 188945923 w 496"/>
                <a:gd name="T37" fmla="*/ 259666049 h 473"/>
                <a:gd name="T38" fmla="*/ 220596702 w 496"/>
                <a:gd name="T39" fmla="*/ 254821866 h 473"/>
                <a:gd name="T40" fmla="*/ 237860319 w 496"/>
                <a:gd name="T41" fmla="*/ 283888620 h 473"/>
                <a:gd name="T42" fmla="*/ 240737752 w 496"/>
                <a:gd name="T43" fmla="*/ 305205309 h 473"/>
                <a:gd name="T44" fmla="*/ 234982886 w 496"/>
                <a:gd name="T45" fmla="*/ 344929854 h 473"/>
                <a:gd name="T46" fmla="*/ 234024069 w 496"/>
                <a:gd name="T47" fmla="*/ 346868092 h 473"/>
                <a:gd name="T48" fmla="*/ 215800655 w 496"/>
                <a:gd name="T49" fmla="*/ 399188729 h 473"/>
                <a:gd name="T50" fmla="*/ 233064271 w 496"/>
                <a:gd name="T51" fmla="*/ 388530876 h 473"/>
                <a:gd name="T52" fmla="*/ 246492617 w 496"/>
                <a:gd name="T53" fmla="*/ 393374997 h 473"/>
                <a:gd name="T54" fmla="*/ 245532820 w 496"/>
                <a:gd name="T55" fmla="*/ 410815209 h 473"/>
                <a:gd name="T56" fmla="*/ 233064271 w 496"/>
                <a:gd name="T57" fmla="*/ 428255421 h 473"/>
                <a:gd name="T58" fmla="*/ 226350588 w 496"/>
                <a:gd name="T59" fmla="*/ 440851512 h 473"/>
                <a:gd name="T60" fmla="*/ 214841837 w 496"/>
                <a:gd name="T61" fmla="*/ 442789750 h 473"/>
                <a:gd name="T62" fmla="*/ 201414471 w 496"/>
                <a:gd name="T63" fmla="*/ 458291724 h 473"/>
                <a:gd name="T64" fmla="*/ 252247482 w 496"/>
                <a:gd name="T65" fmla="*/ 419535806 h 473"/>
                <a:gd name="T66" fmla="*/ 328976469 w 496"/>
                <a:gd name="T67" fmla="*/ 342022988 h 473"/>
                <a:gd name="T68" fmla="*/ 346240086 w 496"/>
                <a:gd name="T69" fmla="*/ 333303374 h 473"/>
                <a:gd name="T70" fmla="*/ 386523164 w 496"/>
                <a:gd name="T71" fmla="*/ 324582776 h 473"/>
                <a:gd name="T72" fmla="*/ 413377896 w 496"/>
                <a:gd name="T73" fmla="*/ 268386646 h 473"/>
                <a:gd name="T74" fmla="*/ 475720638 w 496"/>
                <a:gd name="T75" fmla="*/ 199594364 h 473"/>
                <a:gd name="T76" fmla="*/ 460374657 w 496"/>
                <a:gd name="T77" fmla="*/ 155993342 h 473"/>
                <a:gd name="T78" fmla="*/ 438314993 w 496"/>
                <a:gd name="T79" fmla="*/ 148242356 h 473"/>
                <a:gd name="T80" fmla="*/ 434478743 w 496"/>
                <a:gd name="T81" fmla="*/ 140491369 h 473"/>
                <a:gd name="T82" fmla="*/ 401869145 w 496"/>
                <a:gd name="T83" fmla="*/ 57165756 h 473"/>
                <a:gd name="T84" fmla="*/ 390359414 w 496"/>
                <a:gd name="T85" fmla="*/ 15502961 h 473"/>
                <a:gd name="T86" fmla="*/ 373095798 w 496"/>
                <a:gd name="T87" fmla="*/ 31973566 h 473"/>
                <a:gd name="T88" fmla="*/ 339526403 w 496"/>
                <a:gd name="T89" fmla="*/ 14533350 h 473"/>
                <a:gd name="T90" fmla="*/ 315549103 w 496"/>
                <a:gd name="T91" fmla="*/ 15502961 h 473"/>
                <a:gd name="T92" fmla="*/ 290612006 w 496"/>
                <a:gd name="T93" fmla="*/ 4844123 h 473"/>
                <a:gd name="T94" fmla="*/ 288693392 w 496"/>
                <a:gd name="T95" fmla="*/ 39725544 h 473"/>
                <a:gd name="T96" fmla="*/ 286774777 w 496"/>
                <a:gd name="T97" fmla="*/ 40694171 h 473"/>
                <a:gd name="T98" fmla="*/ 265674910 w 496"/>
                <a:gd name="T99" fmla="*/ 62978504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5127625" y="3149600"/>
              <a:ext cx="692150" cy="474663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978400" y="2476500"/>
              <a:ext cx="931863" cy="852488"/>
            </a:xfrm>
            <a:custGeom>
              <a:avLst/>
              <a:gdLst>
                <a:gd name="T0" fmla="*/ 896158929 w 950"/>
                <a:gd name="T1" fmla="*/ 390450345 h 866"/>
                <a:gd name="T2" fmla="*/ 878851786 w 950"/>
                <a:gd name="T3" fmla="*/ 305190741 h 866"/>
                <a:gd name="T4" fmla="*/ 797120555 w 950"/>
                <a:gd name="T5" fmla="*/ 390450345 h 866"/>
                <a:gd name="T6" fmla="*/ 783658571 w 950"/>
                <a:gd name="T7" fmla="*/ 414672417 h 866"/>
                <a:gd name="T8" fmla="*/ 679811785 w 950"/>
                <a:gd name="T9" fmla="*/ 433080640 h 866"/>
                <a:gd name="T10" fmla="*/ 656734940 w 950"/>
                <a:gd name="T11" fmla="*/ 390450345 h 866"/>
                <a:gd name="T12" fmla="*/ 629811953 w 950"/>
                <a:gd name="T13" fmla="*/ 363322334 h 866"/>
                <a:gd name="T14" fmla="*/ 598080555 w 950"/>
                <a:gd name="T15" fmla="*/ 336194323 h 866"/>
                <a:gd name="T16" fmla="*/ 425964400 w 950"/>
                <a:gd name="T17" fmla="*/ 303253448 h 866"/>
                <a:gd name="T18" fmla="*/ 326925044 w 950"/>
                <a:gd name="T19" fmla="*/ 145329537 h 866"/>
                <a:gd name="T20" fmla="*/ 137500826 w 950"/>
                <a:gd name="T21" fmla="*/ 20346508 h 866"/>
                <a:gd name="T22" fmla="*/ 10577137 w 950"/>
                <a:gd name="T23" fmla="*/ 35847815 h 866"/>
                <a:gd name="T24" fmla="*/ 11538427 w 950"/>
                <a:gd name="T25" fmla="*/ 52318745 h 866"/>
                <a:gd name="T26" fmla="*/ 1923561 w 950"/>
                <a:gd name="T27" fmla="*/ 71695630 h 866"/>
                <a:gd name="T28" fmla="*/ 12499717 w 950"/>
                <a:gd name="T29" fmla="*/ 116263217 h 866"/>
                <a:gd name="T30" fmla="*/ 52884698 w 950"/>
                <a:gd name="T31" fmla="*/ 95916716 h 866"/>
                <a:gd name="T32" fmla="*/ 95193245 w 950"/>
                <a:gd name="T33" fmla="*/ 125951652 h 866"/>
                <a:gd name="T34" fmla="*/ 152885389 w 950"/>
                <a:gd name="T35" fmla="*/ 196678635 h 866"/>
                <a:gd name="T36" fmla="*/ 187501639 w 950"/>
                <a:gd name="T37" fmla="*/ 167613330 h 866"/>
                <a:gd name="T38" fmla="*/ 248078604 w 950"/>
                <a:gd name="T39" fmla="*/ 132734178 h 866"/>
                <a:gd name="T40" fmla="*/ 291348486 w 950"/>
                <a:gd name="T41" fmla="*/ 181177336 h 866"/>
                <a:gd name="T42" fmla="*/ 303848199 w 950"/>
                <a:gd name="T43" fmla="*/ 255778875 h 866"/>
                <a:gd name="T44" fmla="*/ 306733050 w 950"/>
                <a:gd name="T45" fmla="*/ 336194323 h 866"/>
                <a:gd name="T46" fmla="*/ 294232356 w 950"/>
                <a:gd name="T47" fmla="*/ 368167536 h 866"/>
                <a:gd name="T48" fmla="*/ 284617494 w 950"/>
                <a:gd name="T49" fmla="*/ 381731542 h 866"/>
                <a:gd name="T50" fmla="*/ 290386215 w 950"/>
                <a:gd name="T51" fmla="*/ 429205069 h 866"/>
                <a:gd name="T52" fmla="*/ 277886502 w 950"/>
                <a:gd name="T53" fmla="*/ 470865732 h 866"/>
                <a:gd name="T54" fmla="*/ 241347612 w 950"/>
                <a:gd name="T55" fmla="*/ 464084222 h 866"/>
                <a:gd name="T56" fmla="*/ 213462354 w 950"/>
                <a:gd name="T57" fmla="*/ 522215938 h 866"/>
                <a:gd name="T58" fmla="*/ 173078365 w 950"/>
                <a:gd name="T59" fmla="*/ 559032384 h 866"/>
                <a:gd name="T60" fmla="*/ 202886202 w 950"/>
                <a:gd name="T61" fmla="*/ 602631325 h 866"/>
                <a:gd name="T62" fmla="*/ 229809189 w 950"/>
                <a:gd name="T63" fmla="*/ 635572200 h 866"/>
                <a:gd name="T64" fmla="*/ 277886502 w 950"/>
                <a:gd name="T65" fmla="*/ 647198912 h 866"/>
                <a:gd name="T66" fmla="*/ 300002058 w 950"/>
                <a:gd name="T67" fmla="*/ 694673424 h 866"/>
                <a:gd name="T68" fmla="*/ 339424757 w 950"/>
                <a:gd name="T69" fmla="*/ 725677006 h 866"/>
                <a:gd name="T70" fmla="*/ 391348150 w 950"/>
                <a:gd name="T71" fmla="*/ 710174723 h 866"/>
                <a:gd name="T72" fmla="*/ 425002129 w 950"/>
                <a:gd name="T73" fmla="*/ 701454935 h 866"/>
                <a:gd name="T74" fmla="*/ 450002535 w 950"/>
                <a:gd name="T75" fmla="*/ 739241012 h 866"/>
                <a:gd name="T76" fmla="*/ 456733527 w 950"/>
                <a:gd name="T77" fmla="*/ 739241012 h 866"/>
                <a:gd name="T78" fmla="*/ 507695630 w 950"/>
                <a:gd name="T79" fmla="*/ 722770082 h 866"/>
                <a:gd name="T80" fmla="*/ 523080316 w 950"/>
                <a:gd name="T81" fmla="*/ 746022522 h 866"/>
                <a:gd name="T82" fmla="*/ 535580029 w 950"/>
                <a:gd name="T83" fmla="*/ 760555175 h 866"/>
                <a:gd name="T84" fmla="*/ 581734701 w 950"/>
                <a:gd name="T85" fmla="*/ 787684170 h 866"/>
                <a:gd name="T86" fmla="*/ 597119265 w 950"/>
                <a:gd name="T87" fmla="*/ 775088811 h 866"/>
                <a:gd name="T88" fmla="*/ 618273530 w 950"/>
                <a:gd name="T89" fmla="*/ 760555175 h 866"/>
                <a:gd name="T90" fmla="*/ 648081368 w 950"/>
                <a:gd name="T91" fmla="*/ 804154115 h 866"/>
                <a:gd name="T92" fmla="*/ 681735346 w 950"/>
                <a:gd name="T93" fmla="*/ 839033268 h 866"/>
                <a:gd name="T94" fmla="*/ 705773482 w 950"/>
                <a:gd name="T95" fmla="*/ 793497034 h 866"/>
                <a:gd name="T96" fmla="*/ 750965883 w 950"/>
                <a:gd name="T97" fmla="*/ 770244594 h 866"/>
                <a:gd name="T98" fmla="*/ 776927580 w 950"/>
                <a:gd name="T99" fmla="*/ 778964382 h 866"/>
                <a:gd name="T100" fmla="*/ 799043135 w 950"/>
                <a:gd name="T101" fmla="*/ 804154115 h 866"/>
                <a:gd name="T102" fmla="*/ 806735417 w 950"/>
                <a:gd name="T103" fmla="*/ 735365441 h 866"/>
                <a:gd name="T104" fmla="*/ 824043542 w 950"/>
                <a:gd name="T105" fmla="*/ 622008194 h 866"/>
                <a:gd name="T106" fmla="*/ 852890089 w 950"/>
                <a:gd name="T107" fmla="*/ 626853396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0"/>
                <a:gd name="T163" fmla="*/ 0 h 866"/>
                <a:gd name="T164" fmla="*/ 950 w 950"/>
                <a:gd name="T165" fmla="*/ 866 h 8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794250" y="4000500"/>
              <a:ext cx="561975" cy="354013"/>
            </a:xfrm>
            <a:custGeom>
              <a:avLst/>
              <a:gdLst>
                <a:gd name="T0" fmla="*/ 503133282 w 573"/>
                <a:gd name="T1" fmla="*/ 11579461 h 361"/>
                <a:gd name="T2" fmla="*/ 455031969 w 573"/>
                <a:gd name="T3" fmla="*/ 15439280 h 361"/>
                <a:gd name="T4" fmla="*/ 344400421 w 573"/>
                <a:gd name="T5" fmla="*/ 55002438 h 361"/>
                <a:gd name="T6" fmla="*/ 346324670 w 573"/>
                <a:gd name="T7" fmla="*/ 79126322 h 361"/>
                <a:gd name="T8" fmla="*/ 271287799 w 573"/>
                <a:gd name="T9" fmla="*/ 67546865 h 361"/>
                <a:gd name="T10" fmla="*/ 215491392 w 573"/>
                <a:gd name="T11" fmla="*/ 1929910 h 361"/>
                <a:gd name="T12" fmla="*/ 192402370 w 573"/>
                <a:gd name="T13" fmla="*/ 27018741 h 361"/>
                <a:gd name="T14" fmla="*/ 162580438 w 573"/>
                <a:gd name="T15" fmla="*/ 11579461 h 361"/>
                <a:gd name="T16" fmla="*/ 151998052 w 573"/>
                <a:gd name="T17" fmla="*/ 26053787 h 361"/>
                <a:gd name="T18" fmla="*/ 129872134 w 573"/>
                <a:gd name="T19" fmla="*/ 32808478 h 361"/>
                <a:gd name="T20" fmla="*/ 17316284 w 573"/>
                <a:gd name="T21" fmla="*/ 165007328 h 361"/>
                <a:gd name="T22" fmla="*/ 28860795 w 573"/>
                <a:gd name="T23" fmla="*/ 193956952 h 361"/>
                <a:gd name="T24" fmla="*/ 27898671 w 573"/>
                <a:gd name="T25" fmla="*/ 194921907 h 361"/>
                <a:gd name="T26" fmla="*/ 44252831 w 573"/>
                <a:gd name="T27" fmla="*/ 264398712 h 361"/>
                <a:gd name="T28" fmla="*/ 0 w 573"/>
                <a:gd name="T29" fmla="*/ 293347355 h 361"/>
                <a:gd name="T30" fmla="*/ 20202657 w 573"/>
                <a:gd name="T31" fmla="*/ 312646451 h 361"/>
                <a:gd name="T32" fmla="*/ 24050174 w 573"/>
                <a:gd name="T33" fmla="*/ 318436179 h 361"/>
                <a:gd name="T34" fmla="*/ 83695040 w 573"/>
                <a:gd name="T35" fmla="*/ 348349777 h 361"/>
                <a:gd name="T36" fmla="*/ 106783081 w 573"/>
                <a:gd name="T37" fmla="*/ 323260953 h 361"/>
                <a:gd name="T38" fmla="*/ 146226286 w 573"/>
                <a:gd name="T39" fmla="*/ 304926813 h 361"/>
                <a:gd name="T40" fmla="*/ 151035927 w 573"/>
                <a:gd name="T41" fmla="*/ 309751586 h 361"/>
                <a:gd name="T42" fmla="*/ 151035927 w 573"/>
                <a:gd name="T43" fmla="*/ 311681496 h 361"/>
                <a:gd name="T44" fmla="*/ 190479102 w 573"/>
                <a:gd name="T45" fmla="*/ 337735275 h 361"/>
                <a:gd name="T46" fmla="*/ 235693060 w 573"/>
                <a:gd name="T47" fmla="*/ 321331044 h 361"/>
                <a:gd name="T48" fmla="*/ 271287799 w 573"/>
                <a:gd name="T49" fmla="*/ 319401134 h 361"/>
                <a:gd name="T50" fmla="*/ 274174172 w 573"/>
                <a:gd name="T51" fmla="*/ 316506270 h 361"/>
                <a:gd name="T52" fmla="*/ 303033979 w 573"/>
                <a:gd name="T53" fmla="*/ 281767898 h 361"/>
                <a:gd name="T54" fmla="*/ 318426006 w 573"/>
                <a:gd name="T55" fmla="*/ 272118350 h 361"/>
                <a:gd name="T56" fmla="*/ 320350255 w 573"/>
                <a:gd name="T57" fmla="*/ 273083305 h 361"/>
                <a:gd name="T58" fmla="*/ 328046269 w 573"/>
                <a:gd name="T59" fmla="*/ 275978169 h 361"/>
                <a:gd name="T60" fmla="*/ 341515029 w 573"/>
                <a:gd name="T61" fmla="*/ 225800460 h 361"/>
                <a:gd name="T62" fmla="*/ 357869181 w 573"/>
                <a:gd name="T63" fmla="*/ 221940640 h 361"/>
                <a:gd name="T64" fmla="*/ 378070849 w 573"/>
                <a:gd name="T65" fmla="*/ 177552721 h 361"/>
                <a:gd name="T66" fmla="*/ 383843595 w 573"/>
                <a:gd name="T67" fmla="*/ 153427871 h 361"/>
                <a:gd name="T68" fmla="*/ 409818010 w 573"/>
                <a:gd name="T69" fmla="*/ 142813368 h 361"/>
                <a:gd name="T70" fmla="*/ 410780134 w 573"/>
                <a:gd name="T71" fmla="*/ 139918504 h 361"/>
                <a:gd name="T72" fmla="*/ 430019679 w 573"/>
                <a:gd name="T73" fmla="*/ 122549287 h 361"/>
                <a:gd name="T74" fmla="*/ 417514024 w 573"/>
                <a:gd name="T75" fmla="*/ 121584332 h 361"/>
                <a:gd name="T76" fmla="*/ 418476148 w 573"/>
                <a:gd name="T77" fmla="*/ 113864694 h 361"/>
                <a:gd name="T78" fmla="*/ 422323665 w 573"/>
                <a:gd name="T79" fmla="*/ 111934785 h 361"/>
                <a:gd name="T80" fmla="*/ 449260204 w 573"/>
                <a:gd name="T81" fmla="*/ 99390373 h 361"/>
                <a:gd name="T82" fmla="*/ 514676935 w 573"/>
                <a:gd name="T83" fmla="*/ 54037483 h 361"/>
                <a:gd name="T84" fmla="*/ 543537722 w 573"/>
                <a:gd name="T85" fmla="*/ 61757121 h 361"/>
                <a:gd name="T86" fmla="*/ 538727100 w 573"/>
                <a:gd name="T87" fmla="*/ 38598206 h 361"/>
                <a:gd name="T88" fmla="*/ 540651349 w 573"/>
                <a:gd name="T89" fmla="*/ 36668297 h 361"/>
                <a:gd name="T90" fmla="*/ 548347363 w 573"/>
                <a:gd name="T91" fmla="*/ 15439280 h 361"/>
                <a:gd name="T92" fmla="*/ 541613473 w 573"/>
                <a:gd name="T93" fmla="*/ 19299103 h 361"/>
                <a:gd name="T94" fmla="*/ 520449681 w 573"/>
                <a:gd name="T95" fmla="*/ 22193968 h 361"/>
                <a:gd name="T96" fmla="*/ 513714688 w 573"/>
                <a:gd name="T97" fmla="*/ 22193968 h 361"/>
                <a:gd name="T98" fmla="*/ 512753544 w 573"/>
                <a:gd name="T99" fmla="*/ 18334148 h 361"/>
                <a:gd name="T100" fmla="*/ 505056549 w 573"/>
                <a:gd name="T101" fmla="*/ 1061450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pattFill prst="wdUpDiag">
              <a:fgClr>
                <a:srgbClr val="1F4E79"/>
              </a:fgClr>
              <a:bgClr>
                <a:schemeClr val="bg1"/>
              </a:bgClr>
            </a:pattFill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5321300" y="4586288"/>
              <a:ext cx="85725" cy="77787"/>
            </a:xfrm>
            <a:custGeom>
              <a:avLst/>
              <a:gdLst>
                <a:gd name="T0" fmla="*/ 76750181 w 88"/>
                <a:gd name="T1" fmla="*/ 41135710 h 80"/>
                <a:gd name="T2" fmla="*/ 83383150 w 88"/>
                <a:gd name="T3" fmla="*/ 33482444 h 80"/>
                <a:gd name="T4" fmla="*/ 83383150 w 88"/>
                <a:gd name="T5" fmla="*/ 33482444 h 80"/>
                <a:gd name="T6" fmla="*/ 83383150 w 88"/>
                <a:gd name="T7" fmla="*/ 33482444 h 80"/>
                <a:gd name="T8" fmla="*/ 83383150 w 88"/>
                <a:gd name="T9" fmla="*/ 32525664 h 80"/>
                <a:gd name="T10" fmla="*/ 58746948 w 88"/>
                <a:gd name="T11" fmla="*/ 12436196 h 80"/>
                <a:gd name="T12" fmla="*/ 26530912 w 88"/>
                <a:gd name="T13" fmla="*/ 956780 h 80"/>
                <a:gd name="T14" fmla="*/ 15160660 w 88"/>
                <a:gd name="T15" fmla="*/ 4782928 h 80"/>
                <a:gd name="T16" fmla="*/ 15160660 w 88"/>
                <a:gd name="T17" fmla="*/ 25829171 h 80"/>
                <a:gd name="T18" fmla="*/ 3790408 w 88"/>
                <a:gd name="T19" fmla="*/ 46875416 h 80"/>
                <a:gd name="T20" fmla="*/ 0 w 88"/>
                <a:gd name="T21" fmla="*/ 51659315 h 80"/>
                <a:gd name="T22" fmla="*/ 9475535 w 88"/>
                <a:gd name="T23" fmla="*/ 63138727 h 80"/>
                <a:gd name="T24" fmla="*/ 10423381 w 88"/>
                <a:gd name="T25" fmla="*/ 63138727 h 80"/>
                <a:gd name="T26" fmla="*/ 13265943 w 88"/>
                <a:gd name="T27" fmla="*/ 71748787 h 80"/>
                <a:gd name="T28" fmla="*/ 25583066 w 88"/>
                <a:gd name="T29" fmla="*/ 76531713 h 80"/>
                <a:gd name="T30" fmla="*/ 42639421 w 88"/>
                <a:gd name="T31" fmla="*/ 70792007 h 80"/>
                <a:gd name="T32" fmla="*/ 63485201 w 88"/>
                <a:gd name="T33" fmla="*/ 74618154 h 80"/>
                <a:gd name="T34" fmla="*/ 64432087 w 88"/>
                <a:gd name="T35" fmla="*/ 67921668 h 80"/>
                <a:gd name="T36" fmla="*/ 76750181 w 88"/>
                <a:gd name="T37" fmla="*/ 4113571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4908550" y="4289425"/>
              <a:ext cx="488950" cy="379413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22225">
              <a:solidFill>
                <a:srgbClr val="1F4E7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652963" y="3563938"/>
              <a:ext cx="454025" cy="652462"/>
            </a:xfrm>
            <a:custGeom>
              <a:avLst/>
              <a:gdLst>
                <a:gd name="T0" fmla="*/ 400758961 w 463"/>
                <a:gd name="T1" fmla="*/ 190389783 h 662"/>
                <a:gd name="T2" fmla="*/ 353666873 w 463"/>
                <a:gd name="T3" fmla="*/ 177762381 h 662"/>
                <a:gd name="T4" fmla="*/ 351744867 w 463"/>
                <a:gd name="T5" fmla="*/ 133078606 h 662"/>
                <a:gd name="T6" fmla="*/ 338290825 w 463"/>
                <a:gd name="T7" fmla="*/ 117536779 h 662"/>
                <a:gd name="T8" fmla="*/ 295042749 w 463"/>
                <a:gd name="T9" fmla="*/ 98108794 h 662"/>
                <a:gd name="T10" fmla="*/ 296964755 w 463"/>
                <a:gd name="T11" fmla="*/ 62168188 h 662"/>
                <a:gd name="T12" fmla="*/ 286393722 w 463"/>
                <a:gd name="T13" fmla="*/ 51483388 h 662"/>
                <a:gd name="T14" fmla="*/ 264289672 w 463"/>
                <a:gd name="T15" fmla="*/ 37884192 h 662"/>
                <a:gd name="T16" fmla="*/ 252756595 w 463"/>
                <a:gd name="T17" fmla="*/ 0 h 662"/>
                <a:gd name="T18" fmla="*/ 225847530 w 463"/>
                <a:gd name="T19" fmla="*/ 21370594 h 662"/>
                <a:gd name="T20" fmla="*/ 197015480 w 463"/>
                <a:gd name="T21" fmla="*/ 62168188 h 662"/>
                <a:gd name="T22" fmla="*/ 180677448 w 463"/>
                <a:gd name="T23" fmla="*/ 85481392 h 662"/>
                <a:gd name="T24" fmla="*/ 148002366 w 463"/>
                <a:gd name="T25" fmla="*/ 101023188 h 662"/>
                <a:gd name="T26" fmla="*/ 112443264 w 463"/>
                <a:gd name="T27" fmla="*/ 101023188 h 662"/>
                <a:gd name="T28" fmla="*/ 79767201 w 463"/>
                <a:gd name="T29" fmla="*/ 127250771 h 662"/>
                <a:gd name="T30" fmla="*/ 59585142 w 463"/>
                <a:gd name="T31" fmla="*/ 116564985 h 662"/>
                <a:gd name="T32" fmla="*/ 41325105 w 463"/>
                <a:gd name="T33" fmla="*/ 82566997 h 662"/>
                <a:gd name="T34" fmla="*/ 19221048 w 463"/>
                <a:gd name="T35" fmla="*/ 122393775 h 662"/>
                <a:gd name="T36" fmla="*/ 18260045 w 463"/>
                <a:gd name="T37" fmla="*/ 124336376 h 662"/>
                <a:gd name="T38" fmla="*/ 36520090 w 463"/>
                <a:gd name="T39" fmla="*/ 214674764 h 662"/>
                <a:gd name="T40" fmla="*/ 45169117 w 463"/>
                <a:gd name="T41" fmla="*/ 239930554 h 662"/>
                <a:gd name="T42" fmla="*/ 14416029 w 463"/>
                <a:gd name="T43" fmla="*/ 256444144 h 662"/>
                <a:gd name="T44" fmla="*/ 59585142 w 463"/>
                <a:gd name="T45" fmla="*/ 306955784 h 662"/>
                <a:gd name="T46" fmla="*/ 59585142 w 463"/>
                <a:gd name="T47" fmla="*/ 308898386 h 662"/>
                <a:gd name="T48" fmla="*/ 46130120 w 463"/>
                <a:gd name="T49" fmla="*/ 360381758 h 662"/>
                <a:gd name="T50" fmla="*/ 19221048 w 463"/>
                <a:gd name="T51" fmla="*/ 377866156 h 662"/>
                <a:gd name="T52" fmla="*/ 45169117 w 463"/>
                <a:gd name="T53" fmla="*/ 459462314 h 662"/>
                <a:gd name="T54" fmla="*/ 60546145 w 463"/>
                <a:gd name="T55" fmla="*/ 485688912 h 662"/>
                <a:gd name="T56" fmla="*/ 39403099 w 463"/>
                <a:gd name="T57" fmla="*/ 532315411 h 662"/>
                <a:gd name="T58" fmla="*/ 24026063 w 463"/>
                <a:gd name="T59" fmla="*/ 577969993 h 662"/>
                <a:gd name="T60" fmla="*/ 25948069 w 463"/>
                <a:gd name="T61" fmla="*/ 610025380 h 662"/>
                <a:gd name="T62" fmla="*/ 33637081 w 463"/>
                <a:gd name="T63" fmla="*/ 617796772 h 662"/>
                <a:gd name="T64" fmla="*/ 34598084 w 463"/>
                <a:gd name="T65" fmla="*/ 624596369 h 662"/>
                <a:gd name="T66" fmla="*/ 34598084 w 463"/>
                <a:gd name="T67" fmla="*/ 625568163 h 662"/>
                <a:gd name="T68" fmla="*/ 117248279 w 463"/>
                <a:gd name="T69" fmla="*/ 635281170 h 662"/>
                <a:gd name="T70" fmla="*/ 142235368 w 463"/>
                <a:gd name="T71" fmla="*/ 593512776 h 662"/>
                <a:gd name="T72" fmla="*/ 263328669 w 463"/>
                <a:gd name="T73" fmla="*/ 452662717 h 662"/>
                <a:gd name="T74" fmla="*/ 316185795 w 463"/>
                <a:gd name="T75" fmla="*/ 419635536 h 662"/>
                <a:gd name="T76" fmla="*/ 296003752 w 463"/>
                <a:gd name="T77" fmla="*/ 400207551 h 662"/>
                <a:gd name="T78" fmla="*/ 290237734 w 463"/>
                <a:gd name="T79" fmla="*/ 377866156 h 662"/>
                <a:gd name="T80" fmla="*/ 221041535 w 463"/>
                <a:gd name="T81" fmla="*/ 305983991 h 662"/>
                <a:gd name="T82" fmla="*/ 153768384 w 463"/>
                <a:gd name="T83" fmla="*/ 292384796 h 662"/>
                <a:gd name="T84" fmla="*/ 127820292 w 463"/>
                <a:gd name="T85" fmla="*/ 255472351 h 662"/>
                <a:gd name="T86" fmla="*/ 168184409 w 463"/>
                <a:gd name="T87" fmla="*/ 189418975 h 662"/>
                <a:gd name="T88" fmla="*/ 178755442 w 463"/>
                <a:gd name="T89" fmla="*/ 157363588 h 662"/>
                <a:gd name="T90" fmla="*/ 262367666 w 463"/>
                <a:gd name="T91" fmla="*/ 171933591 h 662"/>
                <a:gd name="T92" fmla="*/ 256600607 w 463"/>
                <a:gd name="T93" fmla="*/ 204960772 h 662"/>
                <a:gd name="T94" fmla="*/ 302731753 w 463"/>
                <a:gd name="T95" fmla="*/ 244787550 h 662"/>
                <a:gd name="T96" fmla="*/ 379615914 w 463"/>
                <a:gd name="T97" fmla="*/ 311812781 h 662"/>
                <a:gd name="T98" fmla="*/ 419980001 w 463"/>
                <a:gd name="T99" fmla="*/ 262272010 h 662"/>
                <a:gd name="T100" fmla="*/ 425746019 w 463"/>
                <a:gd name="T101" fmla="*/ 237016159 h 662"/>
                <a:gd name="T102" fmla="*/ 444006056 w 463"/>
                <a:gd name="T103" fmla="*/ 223416963 h 662"/>
                <a:gd name="T104" fmla="*/ 411329994 w 463"/>
                <a:gd name="T105" fmla="*/ 199132968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443413" y="4191000"/>
              <a:ext cx="482600" cy="474663"/>
            </a:xfrm>
            <a:custGeom>
              <a:avLst/>
              <a:gdLst>
                <a:gd name="T0" fmla="*/ 104121692 w 491"/>
                <a:gd name="T1" fmla="*/ 153783955 h 483"/>
                <a:gd name="T2" fmla="*/ 3855886 w 491"/>
                <a:gd name="T3" fmla="*/ 207946626 h 483"/>
                <a:gd name="T4" fmla="*/ 38563776 w 491"/>
                <a:gd name="T5" fmla="*/ 283387621 h 483"/>
                <a:gd name="T6" fmla="*/ 39527992 w 491"/>
                <a:gd name="T7" fmla="*/ 284354636 h 483"/>
                <a:gd name="T8" fmla="*/ 84840303 w 491"/>
                <a:gd name="T9" fmla="*/ 364631627 h 483"/>
                <a:gd name="T10" fmla="*/ 110870227 w 491"/>
                <a:gd name="T11" fmla="*/ 370434700 h 483"/>
                <a:gd name="T12" fmla="*/ 134008514 w 491"/>
                <a:gd name="T13" fmla="*/ 383975859 h 483"/>
                <a:gd name="T14" fmla="*/ 269945462 w 491"/>
                <a:gd name="T15" fmla="*/ 394614990 h 483"/>
                <a:gd name="T16" fmla="*/ 276693997 w 491"/>
                <a:gd name="T17" fmla="*/ 442006590 h 483"/>
                <a:gd name="T18" fmla="*/ 331647478 w 491"/>
                <a:gd name="T19" fmla="*/ 435236502 h 483"/>
                <a:gd name="T20" fmla="*/ 361534270 w 491"/>
                <a:gd name="T21" fmla="*/ 466186880 h 483"/>
                <a:gd name="T22" fmla="*/ 384672526 w 491"/>
                <a:gd name="T23" fmla="*/ 444908618 h 483"/>
                <a:gd name="T24" fmla="*/ 413595100 w 491"/>
                <a:gd name="T25" fmla="*/ 446842648 h 483"/>
                <a:gd name="T26" fmla="*/ 441553458 w 491"/>
                <a:gd name="T27" fmla="*/ 422663340 h 483"/>
                <a:gd name="T28" fmla="*/ 436733356 w 491"/>
                <a:gd name="T29" fmla="*/ 415892270 h 483"/>
                <a:gd name="T30" fmla="*/ 439625024 w 491"/>
                <a:gd name="T31" fmla="*/ 389778932 h 483"/>
                <a:gd name="T32" fmla="*/ 387564194 w 491"/>
                <a:gd name="T33" fmla="*/ 374303743 h 483"/>
                <a:gd name="T34" fmla="*/ 361534270 w 491"/>
                <a:gd name="T35" fmla="*/ 333681248 h 483"/>
                <a:gd name="T36" fmla="*/ 351893084 w 491"/>
                <a:gd name="T37" fmla="*/ 301763855 h 483"/>
                <a:gd name="T38" fmla="*/ 377923991 w 491"/>
                <a:gd name="T39" fmla="*/ 289190694 h 483"/>
                <a:gd name="T40" fmla="*/ 395276946 w 491"/>
                <a:gd name="T41" fmla="*/ 260175328 h 483"/>
                <a:gd name="T42" fmla="*/ 407810782 w 491"/>
                <a:gd name="T43" fmla="*/ 250503151 h 483"/>
                <a:gd name="T44" fmla="*/ 405882348 w 491"/>
                <a:gd name="T45" fmla="*/ 206011613 h 483"/>
                <a:gd name="T46" fmla="*/ 432876489 w 491"/>
                <a:gd name="T47" fmla="*/ 211814686 h 483"/>
                <a:gd name="T48" fmla="*/ 433840706 w 491"/>
                <a:gd name="T49" fmla="*/ 214716714 h 483"/>
                <a:gd name="T50" fmla="*/ 473368683 w 491"/>
                <a:gd name="T51" fmla="*/ 206979611 h 483"/>
                <a:gd name="T52" fmla="*/ 429020604 w 491"/>
                <a:gd name="T53" fmla="*/ 174094220 h 483"/>
                <a:gd name="T54" fmla="*/ 386600960 w 491"/>
                <a:gd name="T55" fmla="*/ 162488074 h 483"/>
                <a:gd name="T56" fmla="*/ 385636743 w 491"/>
                <a:gd name="T57" fmla="*/ 161521059 h 483"/>
                <a:gd name="T58" fmla="*/ 332611695 w 491"/>
                <a:gd name="T59" fmla="*/ 122833546 h 483"/>
                <a:gd name="T60" fmla="*/ 376959774 w 491"/>
                <a:gd name="T61" fmla="*/ 73506934 h 483"/>
                <a:gd name="T62" fmla="*/ 359605836 w 491"/>
                <a:gd name="T63" fmla="*/ 24180298 h 483"/>
                <a:gd name="T64" fmla="*/ 288263617 w 491"/>
                <a:gd name="T65" fmla="*/ 36753467 h 483"/>
                <a:gd name="T66" fmla="*/ 257412547 w 491"/>
                <a:gd name="T67" fmla="*/ 18376242 h 483"/>
                <a:gd name="T68" fmla="*/ 242951260 w 491"/>
                <a:gd name="T69" fmla="*/ 14508178 h 483"/>
                <a:gd name="T70" fmla="*/ 241022826 w 491"/>
                <a:gd name="T71" fmla="*/ 7737105 h 483"/>
                <a:gd name="T72" fmla="*/ 241022826 w 491"/>
                <a:gd name="T73" fmla="*/ 6770090 h 483"/>
                <a:gd name="T74" fmla="*/ 240058609 w 491"/>
                <a:gd name="T75" fmla="*/ 3869044 h 483"/>
                <a:gd name="T76" fmla="*/ 240058609 w 491"/>
                <a:gd name="T77" fmla="*/ 0 h 483"/>
                <a:gd name="T78" fmla="*/ 235238508 w 491"/>
                <a:gd name="T79" fmla="*/ 27081343 h 483"/>
                <a:gd name="T80" fmla="*/ 232345857 w 491"/>
                <a:gd name="T81" fmla="*/ 46425583 h 483"/>
                <a:gd name="T82" fmla="*/ 235238508 w 491"/>
                <a:gd name="T83" fmla="*/ 86080095 h 483"/>
                <a:gd name="T84" fmla="*/ 232345857 w 491"/>
                <a:gd name="T85" fmla="*/ 88982123 h 483"/>
                <a:gd name="T86" fmla="*/ 220777220 w 491"/>
                <a:gd name="T87" fmla="*/ 122833546 h 483"/>
                <a:gd name="T88" fmla="*/ 170643841 w 491"/>
                <a:gd name="T89" fmla="*/ 139275781 h 483"/>
                <a:gd name="T90" fmla="*/ 106050126 w 491"/>
                <a:gd name="T91" fmla="*/ 153783955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5345113" y="5207000"/>
              <a:ext cx="138112" cy="331788"/>
            </a:xfrm>
            <a:custGeom>
              <a:avLst/>
              <a:gdLst>
                <a:gd name="T0" fmla="*/ 102948074 w 139"/>
                <a:gd name="T1" fmla="*/ 0 h 338"/>
                <a:gd name="T2" fmla="*/ 31374271 w 139"/>
                <a:gd name="T3" fmla="*/ 88823965 h 338"/>
                <a:gd name="T4" fmla="*/ 0 w 139"/>
                <a:gd name="T5" fmla="*/ 138063084 h 338"/>
                <a:gd name="T6" fmla="*/ 6862874 w 139"/>
                <a:gd name="T7" fmla="*/ 195026548 h 338"/>
                <a:gd name="T8" fmla="*/ 6862874 w 139"/>
                <a:gd name="T9" fmla="*/ 195991481 h 338"/>
                <a:gd name="T10" fmla="*/ 6862874 w 139"/>
                <a:gd name="T11" fmla="*/ 195991481 h 338"/>
                <a:gd name="T12" fmla="*/ 1961389 w 139"/>
                <a:gd name="T13" fmla="*/ 234610413 h 338"/>
                <a:gd name="T14" fmla="*/ 4902479 w 139"/>
                <a:gd name="T15" fmla="*/ 256816642 h 338"/>
                <a:gd name="T16" fmla="*/ 47062404 w 139"/>
                <a:gd name="T17" fmla="*/ 283850544 h 338"/>
                <a:gd name="T18" fmla="*/ 47062404 w 139"/>
                <a:gd name="T19" fmla="*/ 283850544 h 338"/>
                <a:gd name="T20" fmla="*/ 48042105 w 139"/>
                <a:gd name="T21" fmla="*/ 283850544 h 338"/>
                <a:gd name="T22" fmla="*/ 50003493 w 139"/>
                <a:gd name="T23" fmla="*/ 287712241 h 338"/>
                <a:gd name="T24" fmla="*/ 50003493 w 139"/>
                <a:gd name="T25" fmla="*/ 287712241 h 338"/>
                <a:gd name="T26" fmla="*/ 65690640 w 139"/>
                <a:gd name="T27" fmla="*/ 314745100 h 338"/>
                <a:gd name="T28" fmla="*/ 79417377 w 139"/>
                <a:gd name="T29" fmla="*/ 326331172 h 338"/>
                <a:gd name="T30" fmla="*/ 85299555 w 139"/>
                <a:gd name="T31" fmla="*/ 258747551 h 338"/>
                <a:gd name="T32" fmla="*/ 85299555 w 139"/>
                <a:gd name="T33" fmla="*/ 256816642 h 338"/>
                <a:gd name="T34" fmla="*/ 115694117 w 139"/>
                <a:gd name="T35" fmla="*/ 185371324 h 338"/>
                <a:gd name="T36" fmla="*/ 126478772 w 139"/>
                <a:gd name="T37" fmla="*/ 100410037 h 338"/>
                <a:gd name="T38" fmla="*/ 126478772 w 139"/>
                <a:gd name="T39" fmla="*/ 99444122 h 338"/>
                <a:gd name="T40" fmla="*/ 127459466 w 139"/>
                <a:gd name="T41" fmla="*/ 98478207 h 338"/>
                <a:gd name="T42" fmla="*/ 136283757 w 139"/>
                <a:gd name="T43" fmla="*/ 76272960 h 338"/>
                <a:gd name="T44" fmla="*/ 129420854 w 139"/>
                <a:gd name="T45" fmla="*/ 56963479 h 338"/>
                <a:gd name="T46" fmla="*/ 129420854 w 139"/>
                <a:gd name="T47" fmla="*/ 55997564 h 338"/>
                <a:gd name="T48" fmla="*/ 128440160 w 139"/>
                <a:gd name="T49" fmla="*/ 55997564 h 338"/>
                <a:gd name="T50" fmla="*/ 126478772 w 139"/>
                <a:gd name="T51" fmla="*/ 29929630 h 338"/>
                <a:gd name="T52" fmla="*/ 127459466 w 139"/>
                <a:gd name="T53" fmla="*/ 28964697 h 338"/>
                <a:gd name="T54" fmla="*/ 128440160 w 139"/>
                <a:gd name="T55" fmla="*/ 27032867 h 338"/>
                <a:gd name="T56" fmla="*/ 133342668 w 139"/>
                <a:gd name="T57" fmla="*/ 21240322 h 338"/>
                <a:gd name="T58" fmla="*/ 136283757 w 139"/>
                <a:gd name="T59" fmla="*/ 14481858 h 338"/>
                <a:gd name="T60" fmla="*/ 102948074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335463" y="5795963"/>
              <a:ext cx="211137" cy="180975"/>
            </a:xfrm>
            <a:custGeom>
              <a:avLst/>
              <a:gdLst>
                <a:gd name="T0" fmla="*/ 93759494 w 216"/>
                <a:gd name="T1" fmla="*/ 17438517 h 184"/>
                <a:gd name="T2" fmla="*/ 90889596 w 216"/>
                <a:gd name="T3" fmla="*/ 23251353 h 184"/>
                <a:gd name="T4" fmla="*/ 90889596 w 216"/>
                <a:gd name="T5" fmla="*/ 24220159 h 184"/>
                <a:gd name="T6" fmla="*/ 89932637 w 216"/>
                <a:gd name="T7" fmla="*/ 26157771 h 184"/>
                <a:gd name="T8" fmla="*/ 47836217 w 216"/>
                <a:gd name="T9" fmla="*/ 35844856 h 184"/>
                <a:gd name="T10" fmla="*/ 49750134 w 216"/>
                <a:gd name="T11" fmla="*/ 41657693 h 184"/>
                <a:gd name="T12" fmla="*/ 63143645 w 216"/>
                <a:gd name="T13" fmla="*/ 56189784 h 184"/>
                <a:gd name="T14" fmla="*/ 59316788 w 216"/>
                <a:gd name="T15" fmla="*/ 58127396 h 184"/>
                <a:gd name="T16" fmla="*/ 40182503 w 216"/>
                <a:gd name="T17" fmla="*/ 67815472 h 184"/>
                <a:gd name="T18" fmla="*/ 9567635 w 216"/>
                <a:gd name="T19" fmla="*/ 91065834 h 184"/>
                <a:gd name="T20" fmla="*/ 17221353 w 216"/>
                <a:gd name="T21" fmla="*/ 159850111 h 184"/>
                <a:gd name="T22" fmla="*/ 46879258 w 216"/>
                <a:gd name="T23" fmla="*/ 162756530 h 184"/>
                <a:gd name="T24" fmla="*/ 47836217 w 216"/>
                <a:gd name="T25" fmla="*/ 162756530 h 184"/>
                <a:gd name="T26" fmla="*/ 47836217 w 216"/>
                <a:gd name="T27" fmla="*/ 163725336 h 184"/>
                <a:gd name="T28" fmla="*/ 78452066 w 216"/>
                <a:gd name="T29" fmla="*/ 178257427 h 184"/>
                <a:gd name="T30" fmla="*/ 110980840 w 216"/>
                <a:gd name="T31" fmla="*/ 173413396 h 184"/>
                <a:gd name="T32" fmla="*/ 157860113 w 216"/>
                <a:gd name="T33" fmla="*/ 134662137 h 184"/>
                <a:gd name="T34" fmla="*/ 158817072 w 216"/>
                <a:gd name="T35" fmla="*/ 134662137 h 184"/>
                <a:gd name="T36" fmla="*/ 161686971 w 216"/>
                <a:gd name="T37" fmla="*/ 132724525 h 184"/>
                <a:gd name="T38" fmla="*/ 175081459 w 216"/>
                <a:gd name="T39" fmla="*/ 127880464 h 184"/>
                <a:gd name="T40" fmla="*/ 171254602 w 216"/>
                <a:gd name="T41" fmla="*/ 85253981 h 184"/>
                <a:gd name="T42" fmla="*/ 171254602 w 216"/>
                <a:gd name="T43" fmla="*/ 83316369 h 184"/>
                <a:gd name="T44" fmla="*/ 189431928 w 216"/>
                <a:gd name="T45" fmla="*/ 56189784 h 184"/>
                <a:gd name="T46" fmla="*/ 189431928 w 216"/>
                <a:gd name="T47" fmla="*/ 55220977 h 184"/>
                <a:gd name="T48" fmla="*/ 190388887 w 216"/>
                <a:gd name="T49" fmla="*/ 55220977 h 184"/>
                <a:gd name="T50" fmla="*/ 204739357 w 216"/>
                <a:gd name="T51" fmla="*/ 44564111 h 184"/>
                <a:gd name="T52" fmla="*/ 200912500 w 216"/>
                <a:gd name="T53" fmla="*/ 11625677 h 184"/>
                <a:gd name="T54" fmla="*/ 186562030 w 216"/>
                <a:gd name="T55" fmla="*/ 0 h 184"/>
                <a:gd name="T56" fmla="*/ 188474970 w 216"/>
                <a:gd name="T57" fmla="*/ 15500901 h 184"/>
                <a:gd name="T58" fmla="*/ 161686971 w 216"/>
                <a:gd name="T59" fmla="*/ 10656871 h 184"/>
                <a:gd name="T60" fmla="*/ 149249441 w 216"/>
                <a:gd name="T61" fmla="*/ 17438517 h 184"/>
                <a:gd name="T62" fmla="*/ 148292482 w 216"/>
                <a:gd name="T63" fmla="*/ 17438517 h 184"/>
                <a:gd name="T64" fmla="*/ 148292482 w 216"/>
                <a:gd name="T65" fmla="*/ 17438517 h 184"/>
                <a:gd name="T66" fmla="*/ 93759494 w 216"/>
                <a:gd name="T67" fmla="*/ 17438517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3695700" y="4740275"/>
              <a:ext cx="909638" cy="800100"/>
            </a:xfrm>
            <a:custGeom>
              <a:avLst/>
              <a:gdLst>
                <a:gd name="T0" fmla="*/ 25940367 w 928"/>
                <a:gd name="T1" fmla="*/ 35767620 h 814"/>
                <a:gd name="T2" fmla="*/ 22097932 w 928"/>
                <a:gd name="T3" fmla="*/ 89901166 h 814"/>
                <a:gd name="T4" fmla="*/ 12489879 w 928"/>
                <a:gd name="T5" fmla="*/ 145969121 h 814"/>
                <a:gd name="T6" fmla="*/ 49959517 w 928"/>
                <a:gd name="T7" fmla="*/ 175936494 h 814"/>
                <a:gd name="T8" fmla="*/ 90311965 w 928"/>
                <a:gd name="T9" fmla="*/ 246503524 h 814"/>
                <a:gd name="T10" fmla="*/ 94155381 w 928"/>
                <a:gd name="T11" fmla="*/ 312238563 h 814"/>
                <a:gd name="T12" fmla="*/ 115291716 w 928"/>
                <a:gd name="T13" fmla="*/ 365405880 h 814"/>
                <a:gd name="T14" fmla="*/ 126820982 w 928"/>
                <a:gd name="T15" fmla="*/ 445639962 h 814"/>
                <a:gd name="T16" fmla="*/ 120095740 w 928"/>
                <a:gd name="T17" fmla="*/ 556808737 h 814"/>
                <a:gd name="T18" fmla="*/ 140271497 w 928"/>
                <a:gd name="T19" fmla="*/ 588709521 h 814"/>
                <a:gd name="T20" fmla="*/ 158526986 w 928"/>
                <a:gd name="T21" fmla="*/ 542308649 h 814"/>
                <a:gd name="T22" fmla="*/ 197917830 w 928"/>
                <a:gd name="T23" fmla="*/ 561641772 h 814"/>
                <a:gd name="T24" fmla="*/ 217132947 w 928"/>
                <a:gd name="T25" fmla="*/ 604175823 h 814"/>
                <a:gd name="T26" fmla="*/ 258446050 w 928"/>
                <a:gd name="T27" fmla="*/ 609009841 h 814"/>
                <a:gd name="T28" fmla="*/ 303602508 w 928"/>
                <a:gd name="T29" fmla="*/ 710510457 h 814"/>
                <a:gd name="T30" fmla="*/ 311288358 w 928"/>
                <a:gd name="T31" fmla="*/ 761745346 h 814"/>
                <a:gd name="T32" fmla="*/ 333386283 w 928"/>
                <a:gd name="T33" fmla="*/ 784945291 h 814"/>
                <a:gd name="T34" fmla="*/ 388149809 w 928"/>
                <a:gd name="T35" fmla="*/ 747245258 h 814"/>
                <a:gd name="T36" fmla="*/ 416972975 w 928"/>
                <a:gd name="T37" fmla="*/ 683443691 h 814"/>
                <a:gd name="T38" fmla="*/ 440031508 w 928"/>
                <a:gd name="T39" fmla="*/ 649610480 h 814"/>
                <a:gd name="T40" fmla="*/ 473657719 w 928"/>
                <a:gd name="T41" fmla="*/ 599342788 h 814"/>
                <a:gd name="T42" fmla="*/ 495755643 w 928"/>
                <a:gd name="T43" fmla="*/ 556808737 h 814"/>
                <a:gd name="T44" fmla="*/ 560127340 w 928"/>
                <a:gd name="T45" fmla="*/ 575175647 h 814"/>
                <a:gd name="T46" fmla="*/ 582224284 w 928"/>
                <a:gd name="T47" fmla="*/ 601276198 h 814"/>
                <a:gd name="T48" fmla="*/ 608165624 w 928"/>
                <a:gd name="T49" fmla="*/ 593542556 h 814"/>
                <a:gd name="T50" fmla="*/ 648517076 w 928"/>
                <a:gd name="T51" fmla="*/ 635109409 h 814"/>
                <a:gd name="T52" fmla="*/ 697516949 w 928"/>
                <a:gd name="T53" fmla="*/ 594508770 h 814"/>
                <a:gd name="T54" fmla="*/ 669654392 w 928"/>
                <a:gd name="T55" fmla="*/ 582909289 h 814"/>
                <a:gd name="T56" fmla="*/ 658125125 w 928"/>
                <a:gd name="T57" fmla="*/ 536508418 h 814"/>
                <a:gd name="T58" fmla="*/ 697516949 w 928"/>
                <a:gd name="T59" fmla="*/ 534575007 h 814"/>
                <a:gd name="T60" fmla="*/ 656203908 w 928"/>
                <a:gd name="T61" fmla="*/ 476573549 h 814"/>
                <a:gd name="T62" fmla="*/ 645635250 w 928"/>
                <a:gd name="T63" fmla="*/ 414706376 h 814"/>
                <a:gd name="T64" fmla="*/ 769574375 w 928"/>
                <a:gd name="T65" fmla="*/ 365405880 h 814"/>
                <a:gd name="T66" fmla="*/ 831063143 w 928"/>
                <a:gd name="T67" fmla="*/ 309337955 h 814"/>
                <a:gd name="T68" fmla="*/ 843553018 w 928"/>
                <a:gd name="T69" fmla="*/ 284204601 h 814"/>
                <a:gd name="T70" fmla="*/ 871415576 w 928"/>
                <a:gd name="T71" fmla="*/ 218469562 h 814"/>
                <a:gd name="T72" fmla="*/ 825298510 w 928"/>
                <a:gd name="T73" fmla="*/ 200102652 h 814"/>
                <a:gd name="T74" fmla="*/ 800318759 w 928"/>
                <a:gd name="T75" fmla="*/ 174003084 h 814"/>
                <a:gd name="T76" fmla="*/ 771495593 w 928"/>
                <a:gd name="T77" fmla="*/ 185602564 h 814"/>
                <a:gd name="T78" fmla="*/ 755162302 w 928"/>
                <a:gd name="T79" fmla="*/ 159502013 h 814"/>
                <a:gd name="T80" fmla="*/ 729221942 w 928"/>
                <a:gd name="T81" fmla="*/ 157569585 h 814"/>
                <a:gd name="T82" fmla="*/ 666771585 w 928"/>
                <a:gd name="T83" fmla="*/ 147902532 h 814"/>
                <a:gd name="T84" fmla="*/ 640831226 w 928"/>
                <a:gd name="T85" fmla="*/ 151769353 h 814"/>
                <a:gd name="T86" fmla="*/ 557244533 w 928"/>
                <a:gd name="T87" fmla="*/ 141135104 h 814"/>
                <a:gd name="T88" fmla="*/ 550519291 w 928"/>
                <a:gd name="T89" fmla="*/ 98601023 h 814"/>
                <a:gd name="T90" fmla="*/ 456363819 w 928"/>
                <a:gd name="T91" fmla="*/ 41566869 h 814"/>
                <a:gd name="T92" fmla="*/ 414090168 w 928"/>
                <a:gd name="T93" fmla="*/ 14500092 h 814"/>
                <a:gd name="T94" fmla="*/ 405443708 w 928"/>
                <a:gd name="T95" fmla="*/ 78301686 h 814"/>
                <a:gd name="T96" fmla="*/ 355483227 w 928"/>
                <a:gd name="T97" fmla="*/ 83134721 h 814"/>
                <a:gd name="T98" fmla="*/ 331464085 w 928"/>
                <a:gd name="T99" fmla="*/ 106334665 h 814"/>
                <a:gd name="T100" fmla="*/ 309367141 w 928"/>
                <a:gd name="T101" fmla="*/ 140168890 h 814"/>
                <a:gd name="T102" fmla="*/ 240191480 w 928"/>
                <a:gd name="T103" fmla="*/ 172069673 h 814"/>
                <a:gd name="T104" fmla="*/ 196957221 w 928"/>
                <a:gd name="T105" fmla="*/ 128568395 h 814"/>
                <a:gd name="T106" fmla="*/ 159487595 w 928"/>
                <a:gd name="T107" fmla="*/ 119868539 h 814"/>
                <a:gd name="T108" fmla="*/ 124899765 w 928"/>
                <a:gd name="T109" fmla="*/ 78301686 h 814"/>
                <a:gd name="T110" fmla="*/ 86468549 w 928"/>
                <a:gd name="T111" fmla="*/ 19334114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pattFill prst="wdUpDiag">
              <a:fgClr>
                <a:srgbClr val="1F4E79"/>
              </a:fgClr>
              <a:bgClr>
                <a:schemeClr val="bg1"/>
              </a:bgClr>
            </a:pattFill>
            <a:ln w="22225">
              <a:solidFill>
                <a:srgbClr val="1F4E79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HK" altLang="en-US">
                <a:latin typeface="Calibri" panose="020F050202020403020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37" name="Freeform 10"/>
          <p:cNvSpPr/>
          <p:nvPr/>
        </p:nvSpPr>
        <p:spPr bwMode="auto">
          <a:xfrm>
            <a:off x="5585019" y="2024725"/>
            <a:ext cx="1217500" cy="1070890"/>
          </a:xfrm>
          <a:custGeom>
            <a:avLst/>
            <a:gdLst>
              <a:gd name="T0" fmla="*/ 25940367 w 928"/>
              <a:gd name="T1" fmla="*/ 35767620 h 814"/>
              <a:gd name="T2" fmla="*/ 22097932 w 928"/>
              <a:gd name="T3" fmla="*/ 89901166 h 814"/>
              <a:gd name="T4" fmla="*/ 12489879 w 928"/>
              <a:gd name="T5" fmla="*/ 145969121 h 814"/>
              <a:gd name="T6" fmla="*/ 49959517 w 928"/>
              <a:gd name="T7" fmla="*/ 175936494 h 814"/>
              <a:gd name="T8" fmla="*/ 90311965 w 928"/>
              <a:gd name="T9" fmla="*/ 246503524 h 814"/>
              <a:gd name="T10" fmla="*/ 94155381 w 928"/>
              <a:gd name="T11" fmla="*/ 312238563 h 814"/>
              <a:gd name="T12" fmla="*/ 115291716 w 928"/>
              <a:gd name="T13" fmla="*/ 365405880 h 814"/>
              <a:gd name="T14" fmla="*/ 126820982 w 928"/>
              <a:gd name="T15" fmla="*/ 445639962 h 814"/>
              <a:gd name="T16" fmla="*/ 120095740 w 928"/>
              <a:gd name="T17" fmla="*/ 556808737 h 814"/>
              <a:gd name="T18" fmla="*/ 140271497 w 928"/>
              <a:gd name="T19" fmla="*/ 588709521 h 814"/>
              <a:gd name="T20" fmla="*/ 158526986 w 928"/>
              <a:gd name="T21" fmla="*/ 542308649 h 814"/>
              <a:gd name="T22" fmla="*/ 197917830 w 928"/>
              <a:gd name="T23" fmla="*/ 561641772 h 814"/>
              <a:gd name="T24" fmla="*/ 217132947 w 928"/>
              <a:gd name="T25" fmla="*/ 604175823 h 814"/>
              <a:gd name="T26" fmla="*/ 258446050 w 928"/>
              <a:gd name="T27" fmla="*/ 609009841 h 814"/>
              <a:gd name="T28" fmla="*/ 303602508 w 928"/>
              <a:gd name="T29" fmla="*/ 710510457 h 814"/>
              <a:gd name="T30" fmla="*/ 311288358 w 928"/>
              <a:gd name="T31" fmla="*/ 761745346 h 814"/>
              <a:gd name="T32" fmla="*/ 333386283 w 928"/>
              <a:gd name="T33" fmla="*/ 784945291 h 814"/>
              <a:gd name="T34" fmla="*/ 388149809 w 928"/>
              <a:gd name="T35" fmla="*/ 747245258 h 814"/>
              <a:gd name="T36" fmla="*/ 416972975 w 928"/>
              <a:gd name="T37" fmla="*/ 683443691 h 814"/>
              <a:gd name="T38" fmla="*/ 440031508 w 928"/>
              <a:gd name="T39" fmla="*/ 649610480 h 814"/>
              <a:gd name="T40" fmla="*/ 473657719 w 928"/>
              <a:gd name="T41" fmla="*/ 599342788 h 814"/>
              <a:gd name="T42" fmla="*/ 495755643 w 928"/>
              <a:gd name="T43" fmla="*/ 556808737 h 814"/>
              <a:gd name="T44" fmla="*/ 560127340 w 928"/>
              <a:gd name="T45" fmla="*/ 575175647 h 814"/>
              <a:gd name="T46" fmla="*/ 582224284 w 928"/>
              <a:gd name="T47" fmla="*/ 601276198 h 814"/>
              <a:gd name="T48" fmla="*/ 608165624 w 928"/>
              <a:gd name="T49" fmla="*/ 593542556 h 814"/>
              <a:gd name="T50" fmla="*/ 648517076 w 928"/>
              <a:gd name="T51" fmla="*/ 635109409 h 814"/>
              <a:gd name="T52" fmla="*/ 697516949 w 928"/>
              <a:gd name="T53" fmla="*/ 594508770 h 814"/>
              <a:gd name="T54" fmla="*/ 669654392 w 928"/>
              <a:gd name="T55" fmla="*/ 582909289 h 814"/>
              <a:gd name="T56" fmla="*/ 658125125 w 928"/>
              <a:gd name="T57" fmla="*/ 536508418 h 814"/>
              <a:gd name="T58" fmla="*/ 697516949 w 928"/>
              <a:gd name="T59" fmla="*/ 534575007 h 814"/>
              <a:gd name="T60" fmla="*/ 656203908 w 928"/>
              <a:gd name="T61" fmla="*/ 476573549 h 814"/>
              <a:gd name="T62" fmla="*/ 645635250 w 928"/>
              <a:gd name="T63" fmla="*/ 414706376 h 814"/>
              <a:gd name="T64" fmla="*/ 769574375 w 928"/>
              <a:gd name="T65" fmla="*/ 365405880 h 814"/>
              <a:gd name="T66" fmla="*/ 831063143 w 928"/>
              <a:gd name="T67" fmla="*/ 309337955 h 814"/>
              <a:gd name="T68" fmla="*/ 843553018 w 928"/>
              <a:gd name="T69" fmla="*/ 284204601 h 814"/>
              <a:gd name="T70" fmla="*/ 871415576 w 928"/>
              <a:gd name="T71" fmla="*/ 218469562 h 814"/>
              <a:gd name="T72" fmla="*/ 825298510 w 928"/>
              <a:gd name="T73" fmla="*/ 200102652 h 814"/>
              <a:gd name="T74" fmla="*/ 800318759 w 928"/>
              <a:gd name="T75" fmla="*/ 174003084 h 814"/>
              <a:gd name="T76" fmla="*/ 771495593 w 928"/>
              <a:gd name="T77" fmla="*/ 185602564 h 814"/>
              <a:gd name="T78" fmla="*/ 755162302 w 928"/>
              <a:gd name="T79" fmla="*/ 159502013 h 814"/>
              <a:gd name="T80" fmla="*/ 729221942 w 928"/>
              <a:gd name="T81" fmla="*/ 157569585 h 814"/>
              <a:gd name="T82" fmla="*/ 666771585 w 928"/>
              <a:gd name="T83" fmla="*/ 147902532 h 814"/>
              <a:gd name="T84" fmla="*/ 640831226 w 928"/>
              <a:gd name="T85" fmla="*/ 151769353 h 814"/>
              <a:gd name="T86" fmla="*/ 557244533 w 928"/>
              <a:gd name="T87" fmla="*/ 141135104 h 814"/>
              <a:gd name="T88" fmla="*/ 550519291 w 928"/>
              <a:gd name="T89" fmla="*/ 98601023 h 814"/>
              <a:gd name="T90" fmla="*/ 456363819 w 928"/>
              <a:gd name="T91" fmla="*/ 41566869 h 814"/>
              <a:gd name="T92" fmla="*/ 414090168 w 928"/>
              <a:gd name="T93" fmla="*/ 14500092 h 814"/>
              <a:gd name="T94" fmla="*/ 405443708 w 928"/>
              <a:gd name="T95" fmla="*/ 78301686 h 814"/>
              <a:gd name="T96" fmla="*/ 355483227 w 928"/>
              <a:gd name="T97" fmla="*/ 83134721 h 814"/>
              <a:gd name="T98" fmla="*/ 331464085 w 928"/>
              <a:gd name="T99" fmla="*/ 106334665 h 814"/>
              <a:gd name="T100" fmla="*/ 309367141 w 928"/>
              <a:gd name="T101" fmla="*/ 140168890 h 814"/>
              <a:gd name="T102" fmla="*/ 240191480 w 928"/>
              <a:gd name="T103" fmla="*/ 172069673 h 814"/>
              <a:gd name="T104" fmla="*/ 196957221 w 928"/>
              <a:gd name="T105" fmla="*/ 128568395 h 814"/>
              <a:gd name="T106" fmla="*/ 159487595 w 928"/>
              <a:gd name="T107" fmla="*/ 119868539 h 814"/>
              <a:gd name="T108" fmla="*/ 124899765 w 928"/>
              <a:gd name="T109" fmla="*/ 78301686 h 814"/>
              <a:gd name="T110" fmla="*/ 86468549 w 928"/>
              <a:gd name="T111" fmla="*/ 19334114 h 8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28"/>
              <a:gd name="T169" fmla="*/ 0 h 814"/>
              <a:gd name="T170" fmla="*/ 928 w 928"/>
              <a:gd name="T171" fmla="*/ 814 h 8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28" h="814">
                <a:moveTo>
                  <a:pt x="87" y="20"/>
                </a:moveTo>
                <a:cubicBezTo>
                  <a:pt x="62" y="12"/>
                  <a:pt x="62" y="12"/>
                  <a:pt x="62" y="12"/>
                </a:cubicBezTo>
                <a:cubicBezTo>
                  <a:pt x="37" y="9"/>
                  <a:pt x="37" y="9"/>
                  <a:pt x="37" y="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93"/>
                  <a:pt x="36" y="93"/>
                  <a:pt x="36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41"/>
                  <a:pt x="0" y="141"/>
                  <a:pt x="0" y="14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74" y="234"/>
                  <a:pt x="74" y="234"/>
                  <a:pt x="74" y="234"/>
                </a:cubicBezTo>
                <a:cubicBezTo>
                  <a:pt x="78" y="240"/>
                  <a:pt x="84" y="247"/>
                  <a:pt x="93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5" y="256"/>
                  <a:pt x="95" y="256"/>
                  <a:pt x="95" y="256"/>
                </a:cubicBezTo>
                <a:cubicBezTo>
                  <a:pt x="95" y="257"/>
                  <a:pt x="95" y="257"/>
                  <a:pt x="95" y="257"/>
                </a:cubicBezTo>
                <a:cubicBezTo>
                  <a:pt x="94" y="259"/>
                  <a:pt x="94" y="259"/>
                  <a:pt x="94" y="259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97" y="289"/>
                  <a:pt x="98" y="303"/>
                  <a:pt x="98" y="323"/>
                </a:cubicBezTo>
                <a:cubicBezTo>
                  <a:pt x="108" y="336"/>
                  <a:pt x="112" y="346"/>
                  <a:pt x="112" y="352"/>
                </a:cubicBezTo>
                <a:cubicBezTo>
                  <a:pt x="112" y="357"/>
                  <a:pt x="115" y="365"/>
                  <a:pt x="120" y="377"/>
                </a:cubicBezTo>
                <a:cubicBezTo>
                  <a:pt x="120" y="377"/>
                  <a:pt x="120" y="377"/>
                  <a:pt x="120" y="377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3" y="392"/>
                  <a:pt x="122" y="405"/>
                  <a:pt x="118" y="416"/>
                </a:cubicBezTo>
                <a:cubicBezTo>
                  <a:pt x="115" y="423"/>
                  <a:pt x="119" y="437"/>
                  <a:pt x="131" y="456"/>
                </a:cubicBezTo>
                <a:cubicBezTo>
                  <a:pt x="132" y="457"/>
                  <a:pt x="132" y="457"/>
                  <a:pt x="132" y="457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2" y="461"/>
                  <a:pt x="132" y="461"/>
                  <a:pt x="132" y="461"/>
                </a:cubicBezTo>
                <a:cubicBezTo>
                  <a:pt x="115" y="498"/>
                  <a:pt x="115" y="498"/>
                  <a:pt x="115" y="498"/>
                </a:cubicBezTo>
                <a:cubicBezTo>
                  <a:pt x="118" y="506"/>
                  <a:pt x="119" y="513"/>
                  <a:pt x="119" y="517"/>
                </a:cubicBezTo>
                <a:cubicBezTo>
                  <a:pt x="115" y="552"/>
                  <a:pt x="115" y="552"/>
                  <a:pt x="115" y="552"/>
                </a:cubicBezTo>
                <a:cubicBezTo>
                  <a:pt x="113" y="563"/>
                  <a:pt x="113" y="570"/>
                  <a:pt x="118" y="572"/>
                </a:cubicBezTo>
                <a:cubicBezTo>
                  <a:pt x="125" y="576"/>
                  <a:pt x="125" y="576"/>
                  <a:pt x="125" y="576"/>
                </a:cubicBezTo>
                <a:cubicBezTo>
                  <a:pt x="134" y="580"/>
                  <a:pt x="137" y="586"/>
                  <a:pt x="137" y="591"/>
                </a:cubicBezTo>
                <a:cubicBezTo>
                  <a:pt x="136" y="609"/>
                  <a:pt x="136" y="609"/>
                  <a:pt x="136" y="609"/>
                </a:cubicBezTo>
                <a:cubicBezTo>
                  <a:pt x="142" y="611"/>
                  <a:pt x="142" y="611"/>
                  <a:pt x="142" y="611"/>
                </a:cubicBezTo>
                <a:cubicBezTo>
                  <a:pt x="143" y="612"/>
                  <a:pt x="143" y="612"/>
                  <a:pt x="143" y="612"/>
                </a:cubicBezTo>
                <a:cubicBezTo>
                  <a:pt x="146" y="609"/>
                  <a:pt x="146" y="609"/>
                  <a:pt x="146" y="609"/>
                </a:cubicBezTo>
                <a:cubicBezTo>
                  <a:pt x="149" y="606"/>
                  <a:pt x="152" y="601"/>
                  <a:pt x="153" y="596"/>
                </a:cubicBezTo>
                <a:cubicBezTo>
                  <a:pt x="155" y="593"/>
                  <a:pt x="155" y="593"/>
                  <a:pt x="155" y="593"/>
                </a:cubicBezTo>
                <a:cubicBezTo>
                  <a:pt x="156" y="591"/>
                  <a:pt x="156" y="591"/>
                  <a:pt x="156" y="591"/>
                </a:cubicBezTo>
                <a:cubicBezTo>
                  <a:pt x="161" y="589"/>
                  <a:pt x="163" y="586"/>
                  <a:pt x="166" y="581"/>
                </a:cubicBezTo>
                <a:cubicBezTo>
                  <a:pt x="167" y="575"/>
                  <a:pt x="167" y="569"/>
                  <a:pt x="165" y="561"/>
                </a:cubicBezTo>
                <a:cubicBezTo>
                  <a:pt x="163" y="556"/>
                  <a:pt x="163" y="556"/>
                  <a:pt x="163" y="556"/>
                </a:cubicBezTo>
                <a:cubicBezTo>
                  <a:pt x="168" y="555"/>
                  <a:pt x="168" y="555"/>
                  <a:pt x="168" y="555"/>
                </a:cubicBezTo>
                <a:cubicBezTo>
                  <a:pt x="185" y="551"/>
                  <a:pt x="194" y="552"/>
                  <a:pt x="198" y="559"/>
                </a:cubicBezTo>
                <a:cubicBezTo>
                  <a:pt x="206" y="580"/>
                  <a:pt x="206" y="580"/>
                  <a:pt x="206" y="580"/>
                </a:cubicBezTo>
                <a:cubicBezTo>
                  <a:pt x="206" y="581"/>
                  <a:pt x="206" y="581"/>
                  <a:pt x="206" y="581"/>
                </a:cubicBezTo>
                <a:cubicBezTo>
                  <a:pt x="206" y="582"/>
                  <a:pt x="206" y="582"/>
                  <a:pt x="206" y="582"/>
                </a:cubicBezTo>
                <a:cubicBezTo>
                  <a:pt x="210" y="617"/>
                  <a:pt x="210" y="617"/>
                  <a:pt x="210" y="617"/>
                </a:cubicBezTo>
                <a:cubicBezTo>
                  <a:pt x="224" y="625"/>
                  <a:pt x="224" y="625"/>
                  <a:pt x="224" y="625"/>
                </a:cubicBezTo>
                <a:cubicBezTo>
                  <a:pt x="225" y="625"/>
                  <a:pt x="225" y="625"/>
                  <a:pt x="225" y="625"/>
                </a:cubicBezTo>
                <a:cubicBezTo>
                  <a:pt x="226" y="625"/>
                  <a:pt x="226" y="625"/>
                  <a:pt x="226" y="625"/>
                </a:cubicBezTo>
                <a:cubicBezTo>
                  <a:pt x="234" y="632"/>
                  <a:pt x="234" y="632"/>
                  <a:pt x="234" y="632"/>
                </a:cubicBezTo>
                <a:cubicBezTo>
                  <a:pt x="243" y="622"/>
                  <a:pt x="243" y="622"/>
                  <a:pt x="243" y="622"/>
                </a:cubicBezTo>
                <a:cubicBezTo>
                  <a:pt x="252" y="615"/>
                  <a:pt x="252" y="615"/>
                  <a:pt x="252" y="615"/>
                </a:cubicBezTo>
                <a:cubicBezTo>
                  <a:pt x="256" y="615"/>
                  <a:pt x="256" y="615"/>
                  <a:pt x="256" y="615"/>
                </a:cubicBezTo>
                <a:cubicBezTo>
                  <a:pt x="263" y="617"/>
                  <a:pt x="267" y="622"/>
                  <a:pt x="269" y="630"/>
                </a:cubicBezTo>
                <a:cubicBezTo>
                  <a:pt x="274" y="657"/>
                  <a:pt x="274" y="657"/>
                  <a:pt x="274" y="657"/>
                </a:cubicBezTo>
                <a:cubicBezTo>
                  <a:pt x="275" y="662"/>
                  <a:pt x="275" y="662"/>
                  <a:pt x="275" y="662"/>
                </a:cubicBezTo>
                <a:cubicBezTo>
                  <a:pt x="303" y="723"/>
                  <a:pt x="303" y="723"/>
                  <a:pt x="303" y="723"/>
                </a:cubicBezTo>
                <a:cubicBezTo>
                  <a:pt x="315" y="734"/>
                  <a:pt x="315" y="734"/>
                  <a:pt x="315" y="734"/>
                </a:cubicBezTo>
                <a:cubicBezTo>
                  <a:pt x="316" y="735"/>
                  <a:pt x="316" y="735"/>
                  <a:pt x="316" y="735"/>
                </a:cubicBezTo>
                <a:cubicBezTo>
                  <a:pt x="316" y="736"/>
                  <a:pt x="316" y="736"/>
                  <a:pt x="316" y="736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3" y="786"/>
                  <a:pt x="323" y="786"/>
                  <a:pt x="323" y="786"/>
                </a:cubicBezTo>
                <a:cubicBezTo>
                  <a:pt x="324" y="788"/>
                  <a:pt x="324" y="788"/>
                  <a:pt x="324" y="788"/>
                </a:cubicBezTo>
                <a:cubicBezTo>
                  <a:pt x="332" y="778"/>
                  <a:pt x="338" y="772"/>
                  <a:pt x="342" y="774"/>
                </a:cubicBezTo>
                <a:cubicBezTo>
                  <a:pt x="346" y="776"/>
                  <a:pt x="347" y="778"/>
                  <a:pt x="347" y="782"/>
                </a:cubicBezTo>
                <a:cubicBezTo>
                  <a:pt x="347" y="788"/>
                  <a:pt x="347" y="788"/>
                  <a:pt x="347" y="788"/>
                </a:cubicBezTo>
                <a:cubicBezTo>
                  <a:pt x="347" y="807"/>
                  <a:pt x="347" y="807"/>
                  <a:pt x="347" y="807"/>
                </a:cubicBezTo>
                <a:cubicBezTo>
                  <a:pt x="347" y="812"/>
                  <a:pt x="347" y="812"/>
                  <a:pt x="347" y="812"/>
                </a:cubicBezTo>
                <a:cubicBezTo>
                  <a:pt x="353" y="814"/>
                  <a:pt x="357" y="812"/>
                  <a:pt x="358" y="809"/>
                </a:cubicBezTo>
                <a:cubicBezTo>
                  <a:pt x="368" y="795"/>
                  <a:pt x="368" y="795"/>
                  <a:pt x="368" y="795"/>
                </a:cubicBezTo>
                <a:cubicBezTo>
                  <a:pt x="380" y="783"/>
                  <a:pt x="380" y="783"/>
                  <a:pt x="380" y="783"/>
                </a:cubicBezTo>
                <a:cubicBezTo>
                  <a:pt x="388" y="778"/>
                  <a:pt x="395" y="773"/>
                  <a:pt x="403" y="773"/>
                </a:cubicBezTo>
                <a:cubicBezTo>
                  <a:pt x="404" y="773"/>
                  <a:pt x="404" y="773"/>
                  <a:pt x="404" y="773"/>
                </a:cubicBezTo>
                <a:cubicBezTo>
                  <a:pt x="427" y="779"/>
                  <a:pt x="427" y="779"/>
                  <a:pt x="427" y="779"/>
                </a:cubicBezTo>
                <a:cubicBezTo>
                  <a:pt x="433" y="776"/>
                  <a:pt x="433" y="776"/>
                  <a:pt x="433" y="776"/>
                </a:cubicBezTo>
                <a:cubicBezTo>
                  <a:pt x="444" y="761"/>
                  <a:pt x="444" y="761"/>
                  <a:pt x="444" y="761"/>
                </a:cubicBezTo>
                <a:cubicBezTo>
                  <a:pt x="442" y="738"/>
                  <a:pt x="442" y="738"/>
                  <a:pt x="442" y="738"/>
                </a:cubicBezTo>
                <a:cubicBezTo>
                  <a:pt x="435" y="725"/>
                  <a:pt x="432" y="714"/>
                  <a:pt x="434" y="707"/>
                </a:cubicBezTo>
                <a:cubicBezTo>
                  <a:pt x="437" y="688"/>
                  <a:pt x="437" y="688"/>
                  <a:pt x="437" y="688"/>
                </a:cubicBezTo>
                <a:cubicBezTo>
                  <a:pt x="437" y="686"/>
                  <a:pt x="437" y="686"/>
                  <a:pt x="437" y="686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58" y="672"/>
                  <a:pt x="458" y="672"/>
                  <a:pt x="458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74" y="663"/>
                  <a:pt x="474" y="663"/>
                  <a:pt x="474" y="663"/>
                </a:cubicBezTo>
                <a:cubicBezTo>
                  <a:pt x="491" y="638"/>
                  <a:pt x="491" y="638"/>
                  <a:pt x="491" y="638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74" y="576"/>
                  <a:pt x="474" y="576"/>
                  <a:pt x="474" y="576"/>
                </a:cubicBezTo>
                <a:cubicBezTo>
                  <a:pt x="516" y="595"/>
                  <a:pt x="516" y="595"/>
                  <a:pt x="516" y="595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6"/>
                  <a:pt x="516" y="576"/>
                  <a:pt x="516" y="576"/>
                </a:cubicBezTo>
                <a:cubicBezTo>
                  <a:pt x="532" y="562"/>
                  <a:pt x="532" y="562"/>
                  <a:pt x="532" y="562"/>
                </a:cubicBezTo>
                <a:cubicBezTo>
                  <a:pt x="563" y="554"/>
                  <a:pt x="563" y="554"/>
                  <a:pt x="563" y="554"/>
                </a:cubicBezTo>
                <a:cubicBezTo>
                  <a:pt x="565" y="554"/>
                  <a:pt x="565" y="554"/>
                  <a:pt x="565" y="554"/>
                </a:cubicBezTo>
                <a:cubicBezTo>
                  <a:pt x="583" y="593"/>
                  <a:pt x="583" y="593"/>
                  <a:pt x="583" y="593"/>
                </a:cubicBezTo>
                <a:cubicBezTo>
                  <a:pt x="583" y="595"/>
                  <a:pt x="583" y="595"/>
                  <a:pt x="583" y="595"/>
                </a:cubicBezTo>
                <a:cubicBezTo>
                  <a:pt x="581" y="610"/>
                  <a:pt x="581" y="610"/>
                  <a:pt x="581" y="610"/>
                </a:cubicBezTo>
                <a:cubicBezTo>
                  <a:pt x="583" y="624"/>
                  <a:pt x="583" y="624"/>
                  <a:pt x="583" y="624"/>
                </a:cubicBezTo>
                <a:cubicBezTo>
                  <a:pt x="585" y="630"/>
                  <a:pt x="589" y="633"/>
                  <a:pt x="592" y="633"/>
                </a:cubicBezTo>
                <a:cubicBezTo>
                  <a:pt x="596" y="633"/>
                  <a:pt x="601" y="630"/>
                  <a:pt x="605" y="625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7" y="622"/>
                  <a:pt x="607" y="622"/>
                  <a:pt x="607" y="622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3" y="614"/>
                  <a:pt x="633" y="614"/>
                  <a:pt x="633" y="614"/>
                </a:cubicBezTo>
                <a:cubicBezTo>
                  <a:pt x="647" y="614"/>
                  <a:pt x="653" y="617"/>
                  <a:pt x="657" y="624"/>
                </a:cubicBezTo>
                <a:cubicBezTo>
                  <a:pt x="659" y="652"/>
                  <a:pt x="659" y="652"/>
                  <a:pt x="659" y="652"/>
                </a:cubicBezTo>
                <a:cubicBezTo>
                  <a:pt x="659" y="653"/>
                  <a:pt x="659" y="653"/>
                  <a:pt x="659" y="653"/>
                </a:cubicBezTo>
                <a:cubicBezTo>
                  <a:pt x="664" y="654"/>
                  <a:pt x="664" y="654"/>
                  <a:pt x="664" y="654"/>
                </a:cubicBezTo>
                <a:cubicBezTo>
                  <a:pt x="675" y="657"/>
                  <a:pt x="675" y="657"/>
                  <a:pt x="675" y="657"/>
                </a:cubicBezTo>
                <a:cubicBezTo>
                  <a:pt x="690" y="656"/>
                  <a:pt x="690" y="656"/>
                  <a:pt x="690" y="656"/>
                </a:cubicBezTo>
                <a:cubicBezTo>
                  <a:pt x="717" y="649"/>
                  <a:pt x="717" y="649"/>
                  <a:pt x="717" y="649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34" y="624"/>
                  <a:pt x="734" y="624"/>
                  <a:pt x="734" y="624"/>
                </a:cubicBezTo>
                <a:cubicBezTo>
                  <a:pt x="726" y="615"/>
                  <a:pt x="726" y="615"/>
                  <a:pt x="726" y="615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3"/>
                  <a:pt x="697" y="603"/>
                  <a:pt x="697" y="603"/>
                </a:cubicBezTo>
                <a:cubicBezTo>
                  <a:pt x="665" y="572"/>
                  <a:pt x="665" y="572"/>
                  <a:pt x="665" y="572"/>
                </a:cubicBezTo>
                <a:cubicBezTo>
                  <a:pt x="668" y="570"/>
                  <a:pt x="668" y="570"/>
                  <a:pt x="668" y="570"/>
                </a:cubicBezTo>
                <a:cubicBezTo>
                  <a:pt x="684" y="556"/>
                  <a:pt x="684" y="556"/>
                  <a:pt x="684" y="556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25" y="553"/>
                  <a:pt x="725" y="553"/>
                  <a:pt x="725" y="553"/>
                </a:cubicBezTo>
                <a:cubicBezTo>
                  <a:pt x="726" y="553"/>
                  <a:pt x="726" y="553"/>
                  <a:pt x="726" y="553"/>
                </a:cubicBezTo>
                <a:cubicBezTo>
                  <a:pt x="727" y="554"/>
                  <a:pt x="727" y="554"/>
                  <a:pt x="727" y="554"/>
                </a:cubicBezTo>
                <a:cubicBezTo>
                  <a:pt x="727" y="545"/>
                  <a:pt x="727" y="545"/>
                  <a:pt x="727" y="545"/>
                </a:cubicBezTo>
                <a:cubicBezTo>
                  <a:pt x="718" y="530"/>
                  <a:pt x="718" y="530"/>
                  <a:pt x="718" y="530"/>
                </a:cubicBezTo>
                <a:cubicBezTo>
                  <a:pt x="703" y="522"/>
                  <a:pt x="703" y="522"/>
                  <a:pt x="703" y="522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2" y="492"/>
                  <a:pt x="682" y="492"/>
                  <a:pt x="682" y="492"/>
                </a:cubicBezTo>
                <a:cubicBezTo>
                  <a:pt x="682" y="491"/>
                  <a:pt x="682" y="491"/>
                  <a:pt x="682" y="491"/>
                </a:cubicBezTo>
                <a:cubicBezTo>
                  <a:pt x="672" y="456"/>
                  <a:pt x="672" y="456"/>
                  <a:pt x="672" y="456"/>
                </a:cubicBezTo>
                <a:cubicBezTo>
                  <a:pt x="672" y="429"/>
                  <a:pt x="672" y="429"/>
                  <a:pt x="672" y="429"/>
                </a:cubicBezTo>
                <a:cubicBezTo>
                  <a:pt x="689" y="414"/>
                  <a:pt x="689" y="414"/>
                  <a:pt x="689" y="414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74" y="419"/>
                  <a:pt x="774" y="419"/>
                  <a:pt x="774" y="419"/>
                </a:cubicBezTo>
                <a:cubicBezTo>
                  <a:pt x="801" y="380"/>
                  <a:pt x="801" y="380"/>
                  <a:pt x="801" y="380"/>
                </a:cubicBezTo>
                <a:cubicBezTo>
                  <a:pt x="801" y="378"/>
                  <a:pt x="801" y="378"/>
                  <a:pt x="801" y="378"/>
                </a:cubicBezTo>
                <a:cubicBezTo>
                  <a:pt x="803" y="378"/>
                  <a:pt x="803" y="378"/>
                  <a:pt x="803" y="378"/>
                </a:cubicBezTo>
                <a:cubicBezTo>
                  <a:pt x="825" y="366"/>
                  <a:pt x="825" y="366"/>
                  <a:pt x="825" y="366"/>
                </a:cubicBezTo>
                <a:cubicBezTo>
                  <a:pt x="837" y="343"/>
                  <a:pt x="837" y="343"/>
                  <a:pt x="837" y="343"/>
                </a:cubicBezTo>
                <a:cubicBezTo>
                  <a:pt x="838" y="342"/>
                  <a:pt x="838" y="342"/>
                  <a:pt x="838" y="342"/>
                </a:cubicBezTo>
                <a:cubicBezTo>
                  <a:pt x="865" y="320"/>
                  <a:pt x="865" y="320"/>
                  <a:pt x="865" y="320"/>
                </a:cubicBezTo>
                <a:cubicBezTo>
                  <a:pt x="877" y="296"/>
                  <a:pt x="877" y="296"/>
                  <a:pt x="877" y="296"/>
                </a:cubicBezTo>
                <a:cubicBezTo>
                  <a:pt x="877" y="295"/>
                  <a:pt x="877" y="295"/>
                  <a:pt x="877" y="295"/>
                </a:cubicBezTo>
                <a:cubicBezTo>
                  <a:pt x="878" y="295"/>
                  <a:pt x="878" y="295"/>
                  <a:pt x="878" y="295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89" y="284"/>
                  <a:pt x="889" y="284"/>
                  <a:pt x="889" y="284"/>
                </a:cubicBezTo>
                <a:cubicBezTo>
                  <a:pt x="901" y="263"/>
                  <a:pt x="901" y="263"/>
                  <a:pt x="901" y="263"/>
                </a:cubicBezTo>
                <a:cubicBezTo>
                  <a:pt x="906" y="230"/>
                  <a:pt x="906" y="230"/>
                  <a:pt x="906" y="230"/>
                </a:cubicBezTo>
                <a:cubicBezTo>
                  <a:pt x="906" y="227"/>
                  <a:pt x="906" y="227"/>
                  <a:pt x="906" y="227"/>
                </a:cubicBezTo>
                <a:cubicBezTo>
                  <a:pt x="907" y="226"/>
                  <a:pt x="907" y="226"/>
                  <a:pt x="907" y="226"/>
                </a:cubicBezTo>
                <a:cubicBezTo>
                  <a:pt x="924" y="214"/>
                  <a:pt x="924" y="214"/>
                  <a:pt x="924" y="214"/>
                </a:cubicBezTo>
                <a:cubicBezTo>
                  <a:pt x="928" y="210"/>
                  <a:pt x="928" y="210"/>
                  <a:pt x="928" y="210"/>
                </a:cubicBezTo>
                <a:cubicBezTo>
                  <a:pt x="903" y="206"/>
                  <a:pt x="903" y="206"/>
                  <a:pt x="903" y="206"/>
                </a:cubicBezTo>
                <a:cubicBezTo>
                  <a:pt x="860" y="208"/>
                  <a:pt x="860" y="208"/>
                  <a:pt x="860" y="208"/>
                </a:cubicBezTo>
                <a:cubicBezTo>
                  <a:pt x="859" y="207"/>
                  <a:pt x="859" y="207"/>
                  <a:pt x="859" y="207"/>
                </a:cubicBezTo>
                <a:cubicBezTo>
                  <a:pt x="843" y="194"/>
                  <a:pt x="843" y="194"/>
                  <a:pt x="843" y="194"/>
                </a:cubicBezTo>
                <a:cubicBezTo>
                  <a:pt x="841" y="194"/>
                  <a:pt x="841" y="194"/>
                  <a:pt x="841" y="194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33" y="180"/>
                  <a:pt x="833" y="180"/>
                  <a:pt x="833" y="180"/>
                </a:cubicBezTo>
                <a:cubicBezTo>
                  <a:pt x="831" y="181"/>
                  <a:pt x="831" y="181"/>
                  <a:pt x="831" y="181"/>
                </a:cubicBezTo>
                <a:cubicBezTo>
                  <a:pt x="830" y="183"/>
                  <a:pt x="830" y="183"/>
                  <a:pt x="830" y="183"/>
                </a:cubicBezTo>
                <a:cubicBezTo>
                  <a:pt x="828" y="187"/>
                  <a:pt x="822" y="188"/>
                  <a:pt x="816" y="188"/>
                </a:cubicBezTo>
                <a:cubicBezTo>
                  <a:pt x="810" y="191"/>
                  <a:pt x="810" y="191"/>
                  <a:pt x="810" y="191"/>
                </a:cubicBezTo>
                <a:cubicBezTo>
                  <a:pt x="808" y="192"/>
                  <a:pt x="806" y="193"/>
                  <a:pt x="803" y="192"/>
                </a:cubicBezTo>
                <a:cubicBezTo>
                  <a:pt x="801" y="192"/>
                  <a:pt x="800" y="189"/>
                  <a:pt x="798" y="183"/>
                </a:cubicBezTo>
                <a:cubicBezTo>
                  <a:pt x="797" y="178"/>
                  <a:pt x="795" y="173"/>
                  <a:pt x="789" y="168"/>
                </a:cubicBezTo>
                <a:cubicBezTo>
                  <a:pt x="787" y="167"/>
                  <a:pt x="787" y="167"/>
                  <a:pt x="787" y="167"/>
                </a:cubicBezTo>
                <a:cubicBezTo>
                  <a:pt x="787" y="165"/>
                  <a:pt x="787" y="165"/>
                  <a:pt x="787" y="165"/>
                </a:cubicBezTo>
                <a:cubicBezTo>
                  <a:pt x="786" y="165"/>
                  <a:pt x="786" y="165"/>
                  <a:pt x="786" y="165"/>
                </a:cubicBezTo>
                <a:cubicBezTo>
                  <a:pt x="781" y="152"/>
                  <a:pt x="781" y="152"/>
                  <a:pt x="781" y="152"/>
                </a:cubicBezTo>
                <a:cubicBezTo>
                  <a:pt x="777" y="152"/>
                  <a:pt x="777" y="152"/>
                  <a:pt x="777" y="152"/>
                </a:cubicBezTo>
                <a:cubicBezTo>
                  <a:pt x="761" y="162"/>
                  <a:pt x="761" y="162"/>
                  <a:pt x="761" y="162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59" y="163"/>
                  <a:pt x="759" y="163"/>
                  <a:pt x="759" y="163"/>
                </a:cubicBezTo>
                <a:cubicBezTo>
                  <a:pt x="722" y="171"/>
                  <a:pt x="722" y="171"/>
                  <a:pt x="722" y="171"/>
                </a:cubicBezTo>
                <a:cubicBezTo>
                  <a:pt x="720" y="171"/>
                  <a:pt x="720" y="171"/>
                  <a:pt x="720" y="171"/>
                </a:cubicBezTo>
                <a:cubicBezTo>
                  <a:pt x="718" y="170"/>
                  <a:pt x="718" y="170"/>
                  <a:pt x="718" y="170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3" y="152"/>
                  <a:pt x="693" y="152"/>
                  <a:pt x="693" y="152"/>
                </a:cubicBezTo>
                <a:cubicBezTo>
                  <a:pt x="693" y="151"/>
                  <a:pt x="693" y="151"/>
                  <a:pt x="693" y="151"/>
                </a:cubicBezTo>
                <a:cubicBezTo>
                  <a:pt x="691" y="151"/>
                  <a:pt x="691" y="151"/>
                  <a:pt x="691" y="151"/>
                </a:cubicBezTo>
                <a:cubicBezTo>
                  <a:pt x="685" y="138"/>
                  <a:pt x="685" y="138"/>
                  <a:pt x="685" y="138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55" y="172"/>
                  <a:pt x="645" y="176"/>
                  <a:pt x="639" y="172"/>
                </a:cubicBezTo>
                <a:cubicBezTo>
                  <a:pt x="614" y="159"/>
                  <a:pt x="614" y="159"/>
                  <a:pt x="614" y="159"/>
                </a:cubicBezTo>
                <a:cubicBezTo>
                  <a:pt x="598" y="157"/>
                  <a:pt x="598" y="157"/>
                  <a:pt x="598" y="157"/>
                </a:cubicBezTo>
                <a:cubicBezTo>
                  <a:pt x="595" y="158"/>
                  <a:pt x="595" y="158"/>
                  <a:pt x="595" y="158"/>
                </a:cubicBezTo>
                <a:cubicBezTo>
                  <a:pt x="580" y="146"/>
                  <a:pt x="580" y="146"/>
                  <a:pt x="580" y="146"/>
                </a:cubicBezTo>
                <a:cubicBezTo>
                  <a:pt x="579" y="145"/>
                  <a:pt x="579" y="145"/>
                  <a:pt x="579" y="145"/>
                </a:cubicBezTo>
                <a:cubicBezTo>
                  <a:pt x="575" y="144"/>
                  <a:pt x="575" y="144"/>
                  <a:pt x="575" y="144"/>
                </a:cubicBezTo>
                <a:cubicBezTo>
                  <a:pt x="583" y="116"/>
                  <a:pt x="583" y="116"/>
                  <a:pt x="583" y="116"/>
                </a:cubicBezTo>
                <a:cubicBezTo>
                  <a:pt x="583" y="106"/>
                  <a:pt x="583" y="106"/>
                  <a:pt x="583" y="106"/>
                </a:cubicBezTo>
                <a:cubicBezTo>
                  <a:pt x="573" y="102"/>
                  <a:pt x="573" y="102"/>
                  <a:pt x="573" y="102"/>
                </a:cubicBezTo>
                <a:cubicBezTo>
                  <a:pt x="572" y="102"/>
                  <a:pt x="572" y="102"/>
                  <a:pt x="572" y="102"/>
                </a:cubicBezTo>
                <a:cubicBezTo>
                  <a:pt x="550" y="78"/>
                  <a:pt x="550" y="78"/>
                  <a:pt x="550" y="78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0" y="40"/>
                  <a:pt x="466" y="34"/>
                  <a:pt x="462" y="23"/>
                </a:cubicBezTo>
                <a:cubicBezTo>
                  <a:pt x="459" y="16"/>
                  <a:pt x="459" y="16"/>
                  <a:pt x="459" y="16"/>
                </a:cubicBezTo>
                <a:cubicBezTo>
                  <a:pt x="455" y="0"/>
                  <a:pt x="455" y="0"/>
                  <a:pt x="455" y="0"/>
                </a:cubicBezTo>
                <a:cubicBezTo>
                  <a:pt x="448" y="1"/>
                  <a:pt x="448" y="1"/>
                  <a:pt x="448" y="1"/>
                </a:cubicBezTo>
                <a:cubicBezTo>
                  <a:pt x="431" y="15"/>
                  <a:pt x="431" y="15"/>
                  <a:pt x="431" y="15"/>
                </a:cubicBezTo>
                <a:cubicBezTo>
                  <a:pt x="411" y="39"/>
                  <a:pt x="411" y="39"/>
                  <a:pt x="411" y="39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81"/>
                  <a:pt x="421" y="81"/>
                  <a:pt x="421" y="81"/>
                </a:cubicBezTo>
                <a:cubicBezTo>
                  <a:pt x="422" y="81"/>
                  <a:pt x="422" y="81"/>
                  <a:pt x="422" y="81"/>
                </a:cubicBezTo>
                <a:cubicBezTo>
                  <a:pt x="421" y="82"/>
                  <a:pt x="421" y="82"/>
                  <a:pt x="421" y="82"/>
                </a:cubicBezTo>
                <a:cubicBezTo>
                  <a:pt x="421" y="83"/>
                  <a:pt x="421" y="83"/>
                  <a:pt x="421" y="83"/>
                </a:cubicBezTo>
                <a:cubicBezTo>
                  <a:pt x="419" y="89"/>
                  <a:pt x="413" y="93"/>
                  <a:pt x="403" y="93"/>
                </a:cubicBezTo>
                <a:cubicBezTo>
                  <a:pt x="382" y="93"/>
                  <a:pt x="382" y="93"/>
                  <a:pt x="382" y="93"/>
                </a:cubicBezTo>
                <a:cubicBezTo>
                  <a:pt x="370" y="86"/>
                  <a:pt x="370" y="86"/>
                  <a:pt x="370" y="86"/>
                </a:cubicBezTo>
                <a:cubicBezTo>
                  <a:pt x="354" y="93"/>
                  <a:pt x="354" y="93"/>
                  <a:pt x="354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6" y="113"/>
                  <a:pt x="317" y="119"/>
                  <a:pt x="321" y="126"/>
                </a:cubicBezTo>
                <a:cubicBezTo>
                  <a:pt x="324" y="134"/>
                  <a:pt x="325" y="139"/>
                  <a:pt x="322" y="145"/>
                </a:cubicBezTo>
                <a:cubicBezTo>
                  <a:pt x="319" y="154"/>
                  <a:pt x="319" y="154"/>
                  <a:pt x="319" y="154"/>
                </a:cubicBezTo>
                <a:cubicBezTo>
                  <a:pt x="316" y="157"/>
                  <a:pt x="306" y="158"/>
                  <a:pt x="293" y="157"/>
                </a:cubicBezTo>
                <a:cubicBezTo>
                  <a:pt x="275" y="157"/>
                  <a:pt x="275" y="157"/>
                  <a:pt x="275" y="157"/>
                </a:cubicBezTo>
                <a:cubicBezTo>
                  <a:pt x="274" y="187"/>
                  <a:pt x="274" y="187"/>
                  <a:pt x="274" y="187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8" y="101"/>
                  <a:pt x="144" y="92"/>
                  <a:pt x="142" y="86"/>
                </a:cubicBezTo>
                <a:cubicBezTo>
                  <a:pt x="142" y="85"/>
                  <a:pt x="139" y="83"/>
                  <a:pt x="134" y="82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3" y="78"/>
                  <a:pt x="117" y="72"/>
                  <a:pt x="114" y="62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lnTo>
                  <a:pt x="87" y="20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rgbClr val="1F4E79"/>
            </a:solidFill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defRPr/>
            </a:pPr>
            <a:endParaRPr lang="zh-HK" altLang="en-US">
              <a:latin typeface="Calibri" panose="020F0502020204030204" charset="0"/>
              <a:ea typeface="PMingLiU" panose="02020500000000000000" pitchFamily="18" charset="-120"/>
            </a:endParaRPr>
          </a:p>
        </p:txBody>
      </p:sp>
      <p:sp>
        <p:nvSpPr>
          <p:cNvPr id="38" name="Freeform 30"/>
          <p:cNvSpPr/>
          <p:nvPr/>
        </p:nvSpPr>
        <p:spPr bwMode="auto">
          <a:xfrm>
            <a:off x="7737929" y="2152012"/>
            <a:ext cx="1342197" cy="845507"/>
          </a:xfrm>
          <a:custGeom>
            <a:avLst/>
            <a:gdLst>
              <a:gd name="T0" fmla="*/ 503133282 w 573"/>
              <a:gd name="T1" fmla="*/ 11579461 h 361"/>
              <a:gd name="T2" fmla="*/ 455031969 w 573"/>
              <a:gd name="T3" fmla="*/ 15439280 h 361"/>
              <a:gd name="T4" fmla="*/ 344400421 w 573"/>
              <a:gd name="T5" fmla="*/ 55002438 h 361"/>
              <a:gd name="T6" fmla="*/ 346324670 w 573"/>
              <a:gd name="T7" fmla="*/ 79126322 h 361"/>
              <a:gd name="T8" fmla="*/ 271287799 w 573"/>
              <a:gd name="T9" fmla="*/ 67546865 h 361"/>
              <a:gd name="T10" fmla="*/ 215491392 w 573"/>
              <a:gd name="T11" fmla="*/ 1929910 h 361"/>
              <a:gd name="T12" fmla="*/ 192402370 w 573"/>
              <a:gd name="T13" fmla="*/ 27018741 h 361"/>
              <a:gd name="T14" fmla="*/ 162580438 w 573"/>
              <a:gd name="T15" fmla="*/ 11579461 h 361"/>
              <a:gd name="T16" fmla="*/ 151998052 w 573"/>
              <a:gd name="T17" fmla="*/ 26053787 h 361"/>
              <a:gd name="T18" fmla="*/ 129872134 w 573"/>
              <a:gd name="T19" fmla="*/ 32808478 h 361"/>
              <a:gd name="T20" fmla="*/ 17316284 w 573"/>
              <a:gd name="T21" fmla="*/ 165007328 h 361"/>
              <a:gd name="T22" fmla="*/ 28860795 w 573"/>
              <a:gd name="T23" fmla="*/ 193956952 h 361"/>
              <a:gd name="T24" fmla="*/ 27898671 w 573"/>
              <a:gd name="T25" fmla="*/ 194921907 h 361"/>
              <a:gd name="T26" fmla="*/ 44252831 w 573"/>
              <a:gd name="T27" fmla="*/ 264398712 h 361"/>
              <a:gd name="T28" fmla="*/ 0 w 573"/>
              <a:gd name="T29" fmla="*/ 293347355 h 361"/>
              <a:gd name="T30" fmla="*/ 20202657 w 573"/>
              <a:gd name="T31" fmla="*/ 312646451 h 361"/>
              <a:gd name="T32" fmla="*/ 24050174 w 573"/>
              <a:gd name="T33" fmla="*/ 318436179 h 361"/>
              <a:gd name="T34" fmla="*/ 83695040 w 573"/>
              <a:gd name="T35" fmla="*/ 348349777 h 361"/>
              <a:gd name="T36" fmla="*/ 106783081 w 573"/>
              <a:gd name="T37" fmla="*/ 323260953 h 361"/>
              <a:gd name="T38" fmla="*/ 146226286 w 573"/>
              <a:gd name="T39" fmla="*/ 304926813 h 361"/>
              <a:gd name="T40" fmla="*/ 151035927 w 573"/>
              <a:gd name="T41" fmla="*/ 309751586 h 361"/>
              <a:gd name="T42" fmla="*/ 151035927 w 573"/>
              <a:gd name="T43" fmla="*/ 311681496 h 361"/>
              <a:gd name="T44" fmla="*/ 190479102 w 573"/>
              <a:gd name="T45" fmla="*/ 337735275 h 361"/>
              <a:gd name="T46" fmla="*/ 235693060 w 573"/>
              <a:gd name="T47" fmla="*/ 321331044 h 361"/>
              <a:gd name="T48" fmla="*/ 271287799 w 573"/>
              <a:gd name="T49" fmla="*/ 319401134 h 361"/>
              <a:gd name="T50" fmla="*/ 274174172 w 573"/>
              <a:gd name="T51" fmla="*/ 316506270 h 361"/>
              <a:gd name="T52" fmla="*/ 303033979 w 573"/>
              <a:gd name="T53" fmla="*/ 281767898 h 361"/>
              <a:gd name="T54" fmla="*/ 318426006 w 573"/>
              <a:gd name="T55" fmla="*/ 272118350 h 361"/>
              <a:gd name="T56" fmla="*/ 320350255 w 573"/>
              <a:gd name="T57" fmla="*/ 273083305 h 361"/>
              <a:gd name="T58" fmla="*/ 328046269 w 573"/>
              <a:gd name="T59" fmla="*/ 275978169 h 361"/>
              <a:gd name="T60" fmla="*/ 341515029 w 573"/>
              <a:gd name="T61" fmla="*/ 225800460 h 361"/>
              <a:gd name="T62" fmla="*/ 357869181 w 573"/>
              <a:gd name="T63" fmla="*/ 221940640 h 361"/>
              <a:gd name="T64" fmla="*/ 378070849 w 573"/>
              <a:gd name="T65" fmla="*/ 177552721 h 361"/>
              <a:gd name="T66" fmla="*/ 383843595 w 573"/>
              <a:gd name="T67" fmla="*/ 153427871 h 361"/>
              <a:gd name="T68" fmla="*/ 409818010 w 573"/>
              <a:gd name="T69" fmla="*/ 142813368 h 361"/>
              <a:gd name="T70" fmla="*/ 410780134 w 573"/>
              <a:gd name="T71" fmla="*/ 139918504 h 361"/>
              <a:gd name="T72" fmla="*/ 430019679 w 573"/>
              <a:gd name="T73" fmla="*/ 122549287 h 361"/>
              <a:gd name="T74" fmla="*/ 417514024 w 573"/>
              <a:gd name="T75" fmla="*/ 121584332 h 361"/>
              <a:gd name="T76" fmla="*/ 418476148 w 573"/>
              <a:gd name="T77" fmla="*/ 113864694 h 361"/>
              <a:gd name="T78" fmla="*/ 422323665 w 573"/>
              <a:gd name="T79" fmla="*/ 111934785 h 361"/>
              <a:gd name="T80" fmla="*/ 449260204 w 573"/>
              <a:gd name="T81" fmla="*/ 99390373 h 361"/>
              <a:gd name="T82" fmla="*/ 514676935 w 573"/>
              <a:gd name="T83" fmla="*/ 54037483 h 361"/>
              <a:gd name="T84" fmla="*/ 543537722 w 573"/>
              <a:gd name="T85" fmla="*/ 61757121 h 361"/>
              <a:gd name="T86" fmla="*/ 538727100 w 573"/>
              <a:gd name="T87" fmla="*/ 38598206 h 361"/>
              <a:gd name="T88" fmla="*/ 540651349 w 573"/>
              <a:gd name="T89" fmla="*/ 36668297 h 361"/>
              <a:gd name="T90" fmla="*/ 548347363 w 573"/>
              <a:gd name="T91" fmla="*/ 15439280 h 361"/>
              <a:gd name="T92" fmla="*/ 541613473 w 573"/>
              <a:gd name="T93" fmla="*/ 19299103 h 361"/>
              <a:gd name="T94" fmla="*/ 520449681 w 573"/>
              <a:gd name="T95" fmla="*/ 22193968 h 361"/>
              <a:gd name="T96" fmla="*/ 513714688 w 573"/>
              <a:gd name="T97" fmla="*/ 22193968 h 361"/>
              <a:gd name="T98" fmla="*/ 512753544 w 573"/>
              <a:gd name="T99" fmla="*/ 18334148 h 361"/>
              <a:gd name="T100" fmla="*/ 505056549 w 573"/>
              <a:gd name="T101" fmla="*/ 10614506 h 3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3"/>
              <a:gd name="T154" fmla="*/ 0 h 361"/>
              <a:gd name="T155" fmla="*/ 573 w 573"/>
              <a:gd name="T156" fmla="*/ 361 h 3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rgbClr val="1F4E79"/>
            </a:solidFill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defRPr/>
            </a:pPr>
            <a:endParaRPr lang="zh-HK" altLang="en-US">
              <a:latin typeface="Calibri" panose="020F0502020204030204" charset="0"/>
              <a:ea typeface="PMingLiU" panose="02020500000000000000" pitchFamily="18" charset="-120"/>
            </a:endParaRPr>
          </a:p>
        </p:txBody>
      </p:sp>
      <p:sp>
        <p:nvSpPr>
          <p:cNvPr id="39" name="Freeform 22"/>
          <p:cNvSpPr/>
          <p:nvPr/>
        </p:nvSpPr>
        <p:spPr bwMode="auto">
          <a:xfrm>
            <a:off x="9943340" y="1929525"/>
            <a:ext cx="871617" cy="1073344"/>
          </a:xfrm>
          <a:custGeom>
            <a:avLst/>
            <a:gdLst>
              <a:gd name="T0" fmla="*/ 2147483646 w 371"/>
              <a:gd name="T1" fmla="*/ 2147483646 h 456"/>
              <a:gd name="T2" fmla="*/ 2147483646 w 371"/>
              <a:gd name="T3" fmla="*/ 2147483646 h 456"/>
              <a:gd name="T4" fmla="*/ 2147483646 w 371"/>
              <a:gd name="T5" fmla="*/ 2147483646 h 456"/>
              <a:gd name="T6" fmla="*/ 2147483646 w 371"/>
              <a:gd name="T7" fmla="*/ 2147483646 h 456"/>
              <a:gd name="T8" fmla="*/ 2147483646 w 371"/>
              <a:gd name="T9" fmla="*/ 2147483646 h 456"/>
              <a:gd name="T10" fmla="*/ 2147483646 w 371"/>
              <a:gd name="T11" fmla="*/ 2147483646 h 456"/>
              <a:gd name="T12" fmla="*/ 2147483646 w 371"/>
              <a:gd name="T13" fmla="*/ 2147483646 h 456"/>
              <a:gd name="T14" fmla="*/ 2147483646 w 371"/>
              <a:gd name="T15" fmla="*/ 2147483646 h 456"/>
              <a:gd name="T16" fmla="*/ 2147483646 w 371"/>
              <a:gd name="T17" fmla="*/ 2147483646 h 456"/>
              <a:gd name="T18" fmla="*/ 2147483646 w 371"/>
              <a:gd name="T19" fmla="*/ 2147483646 h 456"/>
              <a:gd name="T20" fmla="*/ 2147483646 w 371"/>
              <a:gd name="T21" fmla="*/ 2147483646 h 456"/>
              <a:gd name="T22" fmla="*/ 2147483646 w 371"/>
              <a:gd name="T23" fmla="*/ 2147483646 h 456"/>
              <a:gd name="T24" fmla="*/ 2147483646 w 371"/>
              <a:gd name="T25" fmla="*/ 2147483646 h 456"/>
              <a:gd name="T26" fmla="*/ 2147483646 w 371"/>
              <a:gd name="T27" fmla="*/ 2147483646 h 456"/>
              <a:gd name="T28" fmla="*/ 2147483646 w 371"/>
              <a:gd name="T29" fmla="*/ 2147483646 h 456"/>
              <a:gd name="T30" fmla="*/ 2147483646 w 371"/>
              <a:gd name="T31" fmla="*/ 2147483646 h 456"/>
              <a:gd name="T32" fmla="*/ 0 w 371"/>
              <a:gd name="T33" fmla="*/ 2147483646 h 456"/>
              <a:gd name="T34" fmla="*/ 2147483646 w 371"/>
              <a:gd name="T35" fmla="*/ 2147483646 h 456"/>
              <a:gd name="T36" fmla="*/ 2147483646 w 371"/>
              <a:gd name="T37" fmla="*/ 2147483646 h 456"/>
              <a:gd name="T38" fmla="*/ 2147483646 w 371"/>
              <a:gd name="T39" fmla="*/ 2147483646 h 456"/>
              <a:gd name="T40" fmla="*/ 2147483646 w 371"/>
              <a:gd name="T41" fmla="*/ 2147483646 h 456"/>
              <a:gd name="T42" fmla="*/ 2147483646 w 371"/>
              <a:gd name="T43" fmla="*/ 2147483646 h 456"/>
              <a:gd name="T44" fmla="*/ 2147483646 w 371"/>
              <a:gd name="T45" fmla="*/ 2147483646 h 456"/>
              <a:gd name="T46" fmla="*/ 2147483646 w 371"/>
              <a:gd name="T47" fmla="*/ 2147483646 h 456"/>
              <a:gd name="T48" fmla="*/ 2147483646 w 371"/>
              <a:gd name="T49" fmla="*/ 2147483646 h 456"/>
              <a:gd name="T50" fmla="*/ 2147483646 w 371"/>
              <a:gd name="T51" fmla="*/ 2147483646 h 456"/>
              <a:gd name="T52" fmla="*/ 2147483646 w 371"/>
              <a:gd name="T53" fmla="*/ 2147483646 h 456"/>
              <a:gd name="T54" fmla="*/ 2147483646 w 371"/>
              <a:gd name="T55" fmla="*/ 2147483646 h 456"/>
              <a:gd name="T56" fmla="*/ 2147483646 w 371"/>
              <a:gd name="T57" fmla="*/ 2147483646 h 456"/>
              <a:gd name="T58" fmla="*/ 2147483646 w 371"/>
              <a:gd name="T59" fmla="*/ 2147483646 h 456"/>
              <a:gd name="T60" fmla="*/ 2147483646 w 371"/>
              <a:gd name="T61" fmla="*/ 2147483646 h 456"/>
              <a:gd name="T62" fmla="*/ 2147483646 w 371"/>
              <a:gd name="T63" fmla="*/ 2147483646 h 456"/>
              <a:gd name="T64" fmla="*/ 2147483646 w 371"/>
              <a:gd name="T65" fmla="*/ 2147483646 h 456"/>
              <a:gd name="T66" fmla="*/ 2147483646 w 371"/>
              <a:gd name="T67" fmla="*/ 2147483646 h 456"/>
              <a:gd name="T68" fmla="*/ 2147483646 w 371"/>
              <a:gd name="T69" fmla="*/ 2147483646 h 456"/>
              <a:gd name="T70" fmla="*/ 2147483646 w 371"/>
              <a:gd name="T71" fmla="*/ 2147483646 h 456"/>
              <a:gd name="T72" fmla="*/ 2147483646 w 371"/>
              <a:gd name="T73" fmla="*/ 2147483646 h 456"/>
              <a:gd name="T74" fmla="*/ 2147483646 w 371"/>
              <a:gd name="T75" fmla="*/ 2147483646 h 456"/>
              <a:gd name="T76" fmla="*/ 2147483646 w 371"/>
              <a:gd name="T77" fmla="*/ 2147483646 h 456"/>
              <a:gd name="T78" fmla="*/ 2147483646 w 371"/>
              <a:gd name="T79" fmla="*/ 2147483646 h 456"/>
              <a:gd name="T80" fmla="*/ 2147483646 w 371"/>
              <a:gd name="T81" fmla="*/ 2147483646 h 456"/>
              <a:gd name="T82" fmla="*/ 2147483646 w 371"/>
              <a:gd name="T83" fmla="*/ 2147483646 h 456"/>
              <a:gd name="T84" fmla="*/ 2147483646 w 371"/>
              <a:gd name="T85" fmla="*/ 2147483646 h 456"/>
              <a:gd name="T86" fmla="*/ 2147483646 w 371"/>
              <a:gd name="T87" fmla="*/ 2147483646 h 456"/>
              <a:gd name="T88" fmla="*/ 2147483646 w 371"/>
              <a:gd name="T89" fmla="*/ 2147483646 h 456"/>
              <a:gd name="T90" fmla="*/ 2147483646 w 371"/>
              <a:gd name="T91" fmla="*/ 2147483646 h 456"/>
              <a:gd name="T92" fmla="*/ 2147483646 w 371"/>
              <a:gd name="T93" fmla="*/ 2147483646 h 456"/>
              <a:gd name="T94" fmla="*/ 2147483646 w 371"/>
              <a:gd name="T95" fmla="*/ 2147483646 h 456"/>
              <a:gd name="T96" fmla="*/ 2147483646 w 371"/>
              <a:gd name="T97" fmla="*/ 2147483646 h 456"/>
              <a:gd name="T98" fmla="*/ 2147483646 w 371"/>
              <a:gd name="T99" fmla="*/ 2147483646 h 456"/>
              <a:gd name="T100" fmla="*/ 2147483646 w 371"/>
              <a:gd name="T101" fmla="*/ 2147483646 h 456"/>
              <a:gd name="T102" fmla="*/ 2147483646 w 371"/>
              <a:gd name="T103" fmla="*/ 2147483646 h 456"/>
              <a:gd name="T104" fmla="*/ 2147483646 w 371"/>
              <a:gd name="T105" fmla="*/ 2147483646 h 4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1"/>
              <a:gd name="T160" fmla="*/ 0 h 456"/>
              <a:gd name="T161" fmla="*/ 371 w 371"/>
              <a:gd name="T162" fmla="*/ 456 h 4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1" h="456">
                <a:moveTo>
                  <a:pt x="194" y="20"/>
                </a:moveTo>
                <a:cubicBezTo>
                  <a:pt x="192" y="21"/>
                  <a:pt x="192" y="21"/>
                  <a:pt x="192" y="21"/>
                </a:cubicBezTo>
                <a:cubicBezTo>
                  <a:pt x="174" y="34"/>
                  <a:pt x="174" y="34"/>
                  <a:pt x="174" y="34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05" y="51"/>
                  <a:pt x="97" y="61"/>
                  <a:pt x="94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57" y="162"/>
                  <a:pt x="55" y="167"/>
                  <a:pt x="57" y="170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71" y="184"/>
                  <a:pt x="75" y="189"/>
                  <a:pt x="74" y="193"/>
                </a:cubicBezTo>
                <a:cubicBezTo>
                  <a:pt x="74" y="196"/>
                  <a:pt x="73" y="200"/>
                  <a:pt x="71" y="202"/>
                </a:cubicBezTo>
                <a:cubicBezTo>
                  <a:pt x="48" y="221"/>
                  <a:pt x="48" y="221"/>
                  <a:pt x="48" y="221"/>
                </a:cubicBezTo>
                <a:cubicBezTo>
                  <a:pt x="49" y="226"/>
                  <a:pt x="49" y="234"/>
                  <a:pt x="48" y="244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7" y="248"/>
                  <a:pt x="47" y="248"/>
                  <a:pt x="47" y="248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39" y="257"/>
                  <a:pt x="37" y="260"/>
                  <a:pt x="31" y="265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0" y="278"/>
                  <a:pt x="20" y="278"/>
                  <a:pt x="20" y="278"/>
                </a:cubicBezTo>
                <a:cubicBezTo>
                  <a:pt x="22" y="283"/>
                  <a:pt x="22" y="289"/>
                  <a:pt x="18" y="299"/>
                </a:cubicBezTo>
                <a:cubicBezTo>
                  <a:pt x="23" y="309"/>
                  <a:pt x="23" y="317"/>
                  <a:pt x="18" y="320"/>
                </a:cubicBezTo>
                <a:cubicBezTo>
                  <a:pt x="7" y="330"/>
                  <a:pt x="7" y="330"/>
                  <a:pt x="7" y="330"/>
                </a:cubicBezTo>
                <a:cubicBezTo>
                  <a:pt x="5" y="332"/>
                  <a:pt x="5" y="332"/>
                  <a:pt x="5" y="332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36"/>
                  <a:pt x="0" y="336"/>
                  <a:pt x="0" y="336"/>
                </a:cubicBezTo>
                <a:cubicBezTo>
                  <a:pt x="7" y="361"/>
                  <a:pt x="7" y="361"/>
                  <a:pt x="7" y="361"/>
                </a:cubicBezTo>
                <a:cubicBezTo>
                  <a:pt x="9" y="361"/>
                  <a:pt x="9" y="361"/>
                  <a:pt x="9" y="361"/>
                </a:cubicBezTo>
                <a:cubicBezTo>
                  <a:pt x="27" y="359"/>
                  <a:pt x="46" y="359"/>
                  <a:pt x="67" y="361"/>
                </a:cubicBezTo>
                <a:cubicBezTo>
                  <a:pt x="69" y="361"/>
                  <a:pt x="69" y="361"/>
                  <a:pt x="69" y="361"/>
                </a:cubicBezTo>
                <a:cubicBezTo>
                  <a:pt x="69" y="362"/>
                  <a:pt x="69" y="362"/>
                  <a:pt x="69" y="362"/>
                </a:cubicBezTo>
                <a:cubicBezTo>
                  <a:pt x="93" y="385"/>
                  <a:pt x="93" y="385"/>
                  <a:pt x="93" y="385"/>
                </a:cubicBezTo>
                <a:cubicBezTo>
                  <a:pt x="93" y="386"/>
                  <a:pt x="93" y="386"/>
                  <a:pt x="93" y="386"/>
                </a:cubicBezTo>
                <a:cubicBezTo>
                  <a:pt x="94" y="386"/>
                  <a:pt x="94" y="386"/>
                  <a:pt x="94" y="386"/>
                </a:cubicBezTo>
                <a:cubicBezTo>
                  <a:pt x="107" y="425"/>
                  <a:pt x="107" y="425"/>
                  <a:pt x="107" y="425"/>
                </a:cubicBezTo>
                <a:cubicBezTo>
                  <a:pt x="136" y="452"/>
                  <a:pt x="136" y="452"/>
                  <a:pt x="136" y="452"/>
                </a:cubicBezTo>
                <a:cubicBezTo>
                  <a:pt x="148" y="456"/>
                  <a:pt x="148" y="456"/>
                  <a:pt x="148" y="456"/>
                </a:cubicBezTo>
                <a:cubicBezTo>
                  <a:pt x="149" y="423"/>
                  <a:pt x="149" y="423"/>
                  <a:pt x="149" y="423"/>
                </a:cubicBezTo>
                <a:cubicBezTo>
                  <a:pt x="175" y="450"/>
                  <a:pt x="175" y="450"/>
                  <a:pt x="175" y="450"/>
                </a:cubicBezTo>
                <a:cubicBezTo>
                  <a:pt x="179" y="446"/>
                  <a:pt x="179" y="446"/>
                  <a:pt x="179" y="446"/>
                </a:cubicBezTo>
                <a:cubicBezTo>
                  <a:pt x="198" y="406"/>
                  <a:pt x="198" y="406"/>
                  <a:pt x="198" y="406"/>
                </a:cubicBezTo>
                <a:cubicBezTo>
                  <a:pt x="201" y="384"/>
                  <a:pt x="201" y="384"/>
                  <a:pt x="201" y="384"/>
                </a:cubicBezTo>
                <a:cubicBezTo>
                  <a:pt x="205" y="385"/>
                  <a:pt x="205" y="385"/>
                  <a:pt x="205" y="385"/>
                </a:cubicBezTo>
                <a:cubicBezTo>
                  <a:pt x="207" y="385"/>
                  <a:pt x="207" y="385"/>
                  <a:pt x="207" y="385"/>
                </a:cubicBezTo>
                <a:cubicBezTo>
                  <a:pt x="227" y="386"/>
                  <a:pt x="227" y="386"/>
                  <a:pt x="227" y="386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67"/>
                  <a:pt x="226" y="367"/>
                  <a:pt x="226" y="367"/>
                </a:cubicBezTo>
                <a:cubicBezTo>
                  <a:pt x="226" y="365"/>
                  <a:pt x="226" y="365"/>
                  <a:pt x="226" y="365"/>
                </a:cubicBezTo>
                <a:cubicBezTo>
                  <a:pt x="229" y="365"/>
                  <a:pt x="229" y="365"/>
                  <a:pt x="229" y="365"/>
                </a:cubicBezTo>
                <a:cubicBezTo>
                  <a:pt x="255" y="366"/>
                  <a:pt x="255" y="366"/>
                  <a:pt x="255" y="366"/>
                </a:cubicBezTo>
                <a:cubicBezTo>
                  <a:pt x="269" y="353"/>
                  <a:pt x="275" y="341"/>
                  <a:pt x="275" y="332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94" y="301"/>
                  <a:pt x="294" y="301"/>
                  <a:pt x="294" y="301"/>
                </a:cubicBezTo>
                <a:cubicBezTo>
                  <a:pt x="301" y="290"/>
                  <a:pt x="301" y="290"/>
                  <a:pt x="301" y="290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287" y="276"/>
                  <a:pt x="287" y="276"/>
                  <a:pt x="287" y="276"/>
                </a:cubicBezTo>
                <a:cubicBezTo>
                  <a:pt x="308" y="255"/>
                  <a:pt x="308" y="255"/>
                  <a:pt x="308" y="255"/>
                </a:cubicBezTo>
                <a:cubicBezTo>
                  <a:pt x="309" y="257"/>
                  <a:pt x="309" y="257"/>
                  <a:pt x="309" y="257"/>
                </a:cubicBezTo>
                <a:cubicBezTo>
                  <a:pt x="311" y="257"/>
                  <a:pt x="311" y="257"/>
                  <a:pt x="311" y="257"/>
                </a:cubicBezTo>
                <a:cubicBezTo>
                  <a:pt x="324" y="264"/>
                  <a:pt x="324" y="264"/>
                  <a:pt x="324" y="264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9" y="239"/>
                  <a:pt x="319" y="239"/>
                  <a:pt x="319" y="23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22" y="228"/>
                  <a:pt x="322" y="228"/>
                  <a:pt x="322" y="228"/>
                </a:cubicBezTo>
                <a:cubicBezTo>
                  <a:pt x="311" y="208"/>
                  <a:pt x="311" y="208"/>
                  <a:pt x="311" y="208"/>
                </a:cubicBezTo>
                <a:cubicBezTo>
                  <a:pt x="313" y="207"/>
                  <a:pt x="313" y="207"/>
                  <a:pt x="313" y="207"/>
                </a:cubicBezTo>
                <a:cubicBezTo>
                  <a:pt x="315" y="205"/>
                  <a:pt x="315" y="205"/>
                  <a:pt x="315" y="205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321" y="165"/>
                  <a:pt x="308" y="154"/>
                  <a:pt x="310" y="149"/>
                </a:cubicBezTo>
                <a:cubicBezTo>
                  <a:pt x="311" y="145"/>
                  <a:pt x="313" y="144"/>
                  <a:pt x="319" y="144"/>
                </a:cubicBezTo>
                <a:cubicBezTo>
                  <a:pt x="350" y="149"/>
                  <a:pt x="350" y="149"/>
                  <a:pt x="350" y="149"/>
                </a:cubicBezTo>
                <a:cubicBezTo>
                  <a:pt x="351" y="130"/>
                  <a:pt x="351" y="130"/>
                  <a:pt x="351" y="130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71" y="100"/>
                  <a:pt x="371" y="100"/>
                  <a:pt x="371" y="100"/>
                </a:cubicBezTo>
                <a:cubicBezTo>
                  <a:pt x="365" y="98"/>
                  <a:pt x="361" y="94"/>
                  <a:pt x="357" y="90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0"/>
                  <a:pt x="357" y="80"/>
                  <a:pt x="357" y="80"/>
                </a:cubicBezTo>
                <a:cubicBezTo>
                  <a:pt x="356" y="78"/>
                  <a:pt x="356" y="78"/>
                  <a:pt x="356" y="7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352" y="78"/>
                  <a:pt x="352" y="78"/>
                  <a:pt x="352" y="78"/>
                </a:cubicBezTo>
                <a:cubicBezTo>
                  <a:pt x="350" y="82"/>
                  <a:pt x="345" y="86"/>
                  <a:pt x="338" y="86"/>
                </a:cubicBezTo>
                <a:cubicBezTo>
                  <a:pt x="326" y="86"/>
                  <a:pt x="316" y="80"/>
                  <a:pt x="309" y="73"/>
                </a:cubicBezTo>
                <a:cubicBezTo>
                  <a:pt x="309" y="72"/>
                  <a:pt x="309" y="72"/>
                  <a:pt x="309" y="72"/>
                </a:cubicBezTo>
                <a:cubicBezTo>
                  <a:pt x="308" y="72"/>
                  <a:pt x="308" y="72"/>
                  <a:pt x="308" y="72"/>
                </a:cubicBezTo>
                <a:cubicBezTo>
                  <a:pt x="300" y="57"/>
                  <a:pt x="300" y="57"/>
                  <a:pt x="300" y="57"/>
                </a:cubicBezTo>
                <a:cubicBezTo>
                  <a:pt x="297" y="59"/>
                  <a:pt x="297" y="59"/>
                  <a:pt x="297" y="59"/>
                </a:cubicBezTo>
                <a:cubicBezTo>
                  <a:pt x="296" y="66"/>
                  <a:pt x="292" y="72"/>
                  <a:pt x="285" y="77"/>
                </a:cubicBezTo>
                <a:cubicBezTo>
                  <a:pt x="271" y="84"/>
                  <a:pt x="258" y="86"/>
                  <a:pt x="246" y="80"/>
                </a:cubicBezTo>
                <a:cubicBezTo>
                  <a:pt x="237" y="77"/>
                  <a:pt x="232" y="71"/>
                  <a:pt x="229" y="61"/>
                </a:cubicBezTo>
                <a:cubicBezTo>
                  <a:pt x="226" y="40"/>
                  <a:pt x="226" y="40"/>
                  <a:pt x="226" y="40"/>
                </a:cubicBezTo>
                <a:cubicBezTo>
                  <a:pt x="223" y="20"/>
                  <a:pt x="218" y="9"/>
                  <a:pt x="212" y="5"/>
                </a:cubicBezTo>
                <a:cubicBezTo>
                  <a:pt x="206" y="1"/>
                  <a:pt x="199" y="0"/>
                  <a:pt x="194" y="1"/>
                </a:cubicBezTo>
                <a:cubicBezTo>
                  <a:pt x="195" y="19"/>
                  <a:pt x="195" y="19"/>
                  <a:pt x="195" y="19"/>
                </a:cubicBezTo>
                <a:lnTo>
                  <a:pt x="194" y="20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rgbClr val="1F4E7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7331529" y="2190185"/>
            <a:ext cx="0" cy="829354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414329" y="2168165"/>
            <a:ext cx="0" cy="829354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701159" y="2315933"/>
            <a:ext cx="98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4700</a:t>
            </a:r>
            <a:endParaRPr lang="zh-CN" altLang="en-US" sz="20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776702" y="2404807"/>
            <a:ext cx="98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6300</a:t>
            </a:r>
            <a:endParaRPr lang="zh-CN" altLang="en-US" sz="20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943340" y="2315933"/>
            <a:ext cx="98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3900</a:t>
            </a:r>
            <a:endParaRPr lang="zh-CN" altLang="en-US" sz="20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668832" y="3325794"/>
            <a:ext cx="141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32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858346" y="3318044"/>
            <a:ext cx="140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32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882898" y="3285745"/>
            <a:ext cx="131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32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135842" y="4154261"/>
            <a:ext cx="211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377650" y="4129098"/>
            <a:ext cx="211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619458" y="4153396"/>
            <a:ext cx="211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7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61" name="任意多边形 60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4202158" y="2344692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31"/>
          <p:cNvSpPr/>
          <p:nvPr/>
        </p:nvSpPr>
        <p:spPr>
          <a:xfrm>
            <a:off x="6710703" y="2302646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31"/>
          <p:cNvSpPr/>
          <p:nvPr/>
        </p:nvSpPr>
        <p:spPr>
          <a:xfrm>
            <a:off x="6710703" y="4611282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31"/>
          <p:cNvSpPr/>
          <p:nvPr/>
        </p:nvSpPr>
        <p:spPr>
          <a:xfrm>
            <a:off x="4202158" y="4611282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rot="5400000">
            <a:off x="6926681" y="4044055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6200000">
            <a:off x="4352075" y="4065463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639378" y="2922767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0800000">
            <a:off x="5639378" y="5231403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24573" y="3081529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88287" y="3016461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88287" y="5359082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01088" y="5325526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762566" y="2344692"/>
            <a:ext cx="199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808797" y="4620540"/>
            <a:ext cx="199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391004" y="2338656"/>
            <a:ext cx="199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391004" y="4571496"/>
            <a:ext cx="199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596671" y="2467161"/>
            <a:ext cx="416683" cy="628262"/>
            <a:chOff x="6985001" y="7477126"/>
            <a:chExt cx="306388" cy="461963"/>
          </a:xfrm>
          <a:solidFill>
            <a:srgbClr val="1F4E79"/>
          </a:solidFill>
        </p:grpSpPr>
        <p:sp>
          <p:nvSpPr>
            <p:cNvPr id="37" name="Freeform 1344"/>
            <p:cNvSpPr>
              <a:spLocks noEditPoints="1"/>
            </p:cNvSpPr>
            <p:nvPr/>
          </p:nvSpPr>
          <p:spPr bwMode="auto">
            <a:xfrm>
              <a:off x="7011989" y="7486651"/>
              <a:ext cx="230188" cy="225425"/>
            </a:xfrm>
            <a:custGeom>
              <a:avLst/>
              <a:gdLst>
                <a:gd name="T0" fmla="*/ 42 w 132"/>
                <a:gd name="T1" fmla="*/ 14 h 129"/>
                <a:gd name="T2" fmla="*/ 118 w 132"/>
                <a:gd name="T3" fmla="*/ 39 h 129"/>
                <a:gd name="T4" fmla="*/ 118 w 132"/>
                <a:gd name="T5" fmla="*/ 39 h 129"/>
                <a:gd name="T6" fmla="*/ 91 w 132"/>
                <a:gd name="T7" fmla="*/ 115 h 129"/>
                <a:gd name="T8" fmla="*/ 91 w 132"/>
                <a:gd name="T9" fmla="*/ 115 h 129"/>
                <a:gd name="T10" fmla="*/ 14 w 132"/>
                <a:gd name="T11" fmla="*/ 90 h 129"/>
                <a:gd name="T12" fmla="*/ 14 w 132"/>
                <a:gd name="T13" fmla="*/ 90 h 129"/>
                <a:gd name="T14" fmla="*/ 42 w 132"/>
                <a:gd name="T15" fmla="*/ 14 h 129"/>
                <a:gd name="T16" fmla="*/ 43 w 132"/>
                <a:gd name="T17" fmla="*/ 16 h 129"/>
                <a:gd name="T18" fmla="*/ 17 w 132"/>
                <a:gd name="T19" fmla="*/ 89 h 129"/>
                <a:gd name="T20" fmla="*/ 17 w 132"/>
                <a:gd name="T21" fmla="*/ 89 h 129"/>
                <a:gd name="T22" fmla="*/ 90 w 132"/>
                <a:gd name="T23" fmla="*/ 112 h 129"/>
                <a:gd name="T24" fmla="*/ 90 w 132"/>
                <a:gd name="T25" fmla="*/ 112 h 129"/>
                <a:gd name="T26" fmla="*/ 116 w 132"/>
                <a:gd name="T27" fmla="*/ 40 h 129"/>
                <a:gd name="T28" fmla="*/ 116 w 132"/>
                <a:gd name="T29" fmla="*/ 40 h 129"/>
                <a:gd name="T30" fmla="*/ 43 w 132"/>
                <a:gd name="T31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29">
                  <a:moveTo>
                    <a:pt x="42" y="14"/>
                  </a:moveTo>
                  <a:cubicBezTo>
                    <a:pt x="70" y="0"/>
                    <a:pt x="105" y="11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2" y="67"/>
                    <a:pt x="120" y="101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62" y="129"/>
                    <a:pt x="28" y="11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62"/>
                    <a:pt x="13" y="28"/>
                    <a:pt x="42" y="14"/>
                  </a:cubicBezTo>
                  <a:close/>
                  <a:moveTo>
                    <a:pt x="43" y="16"/>
                  </a:moveTo>
                  <a:cubicBezTo>
                    <a:pt x="16" y="30"/>
                    <a:pt x="4" y="62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30" y="115"/>
                    <a:pt x="62" y="126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117" y="99"/>
                    <a:pt x="129" y="67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03" y="14"/>
                    <a:pt x="70" y="3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45"/>
            <p:cNvSpPr>
              <a:spLocks noEditPoints="1"/>
            </p:cNvSpPr>
            <p:nvPr/>
          </p:nvSpPr>
          <p:spPr bwMode="auto">
            <a:xfrm>
              <a:off x="7023101" y="7497763"/>
              <a:ext cx="207963" cy="203200"/>
            </a:xfrm>
            <a:custGeom>
              <a:avLst/>
              <a:gdLst>
                <a:gd name="T0" fmla="*/ 5 w 119"/>
                <a:gd name="T1" fmla="*/ 85 h 117"/>
                <a:gd name="T2" fmla="*/ 0 w 119"/>
                <a:gd name="T3" fmla="*/ 60 h 117"/>
                <a:gd name="T4" fmla="*/ 0 w 119"/>
                <a:gd name="T5" fmla="*/ 60 h 117"/>
                <a:gd name="T6" fmla="*/ 34 w 119"/>
                <a:gd name="T7" fmla="*/ 6 h 117"/>
                <a:gd name="T8" fmla="*/ 34 w 119"/>
                <a:gd name="T9" fmla="*/ 6 h 117"/>
                <a:gd name="T10" fmla="*/ 35 w 119"/>
                <a:gd name="T11" fmla="*/ 8 h 117"/>
                <a:gd name="T12" fmla="*/ 34 w 119"/>
                <a:gd name="T13" fmla="*/ 6 h 117"/>
                <a:gd name="T14" fmla="*/ 61 w 119"/>
                <a:gd name="T15" fmla="*/ 0 h 117"/>
                <a:gd name="T16" fmla="*/ 61 w 119"/>
                <a:gd name="T17" fmla="*/ 0 h 117"/>
                <a:gd name="T18" fmla="*/ 113 w 119"/>
                <a:gd name="T19" fmla="*/ 32 h 117"/>
                <a:gd name="T20" fmla="*/ 113 w 119"/>
                <a:gd name="T21" fmla="*/ 32 h 117"/>
                <a:gd name="T22" fmla="*/ 119 w 119"/>
                <a:gd name="T23" fmla="*/ 57 h 117"/>
                <a:gd name="T24" fmla="*/ 119 w 119"/>
                <a:gd name="T25" fmla="*/ 57 h 117"/>
                <a:gd name="T26" fmla="*/ 85 w 119"/>
                <a:gd name="T27" fmla="*/ 111 h 117"/>
                <a:gd name="T28" fmla="*/ 85 w 119"/>
                <a:gd name="T29" fmla="*/ 111 h 117"/>
                <a:gd name="T30" fmla="*/ 58 w 119"/>
                <a:gd name="T31" fmla="*/ 117 h 117"/>
                <a:gd name="T32" fmla="*/ 58 w 119"/>
                <a:gd name="T33" fmla="*/ 117 h 117"/>
                <a:gd name="T34" fmla="*/ 5 w 119"/>
                <a:gd name="T35" fmla="*/ 85 h 117"/>
                <a:gd name="T36" fmla="*/ 7 w 119"/>
                <a:gd name="T37" fmla="*/ 60 h 117"/>
                <a:gd name="T38" fmla="*/ 12 w 119"/>
                <a:gd name="T39" fmla="*/ 82 h 117"/>
                <a:gd name="T40" fmla="*/ 12 w 119"/>
                <a:gd name="T41" fmla="*/ 82 h 117"/>
                <a:gd name="T42" fmla="*/ 58 w 119"/>
                <a:gd name="T43" fmla="*/ 110 h 117"/>
                <a:gd name="T44" fmla="*/ 58 w 119"/>
                <a:gd name="T45" fmla="*/ 110 h 117"/>
                <a:gd name="T46" fmla="*/ 82 w 119"/>
                <a:gd name="T47" fmla="*/ 104 h 117"/>
                <a:gd name="T48" fmla="*/ 82 w 119"/>
                <a:gd name="T49" fmla="*/ 104 h 117"/>
                <a:gd name="T50" fmla="*/ 112 w 119"/>
                <a:gd name="T51" fmla="*/ 57 h 117"/>
                <a:gd name="T52" fmla="*/ 112 w 119"/>
                <a:gd name="T53" fmla="*/ 57 h 117"/>
                <a:gd name="T54" fmla="*/ 107 w 119"/>
                <a:gd name="T55" fmla="*/ 35 h 117"/>
                <a:gd name="T56" fmla="*/ 107 w 119"/>
                <a:gd name="T57" fmla="*/ 35 h 117"/>
                <a:gd name="T58" fmla="*/ 60 w 119"/>
                <a:gd name="T59" fmla="*/ 7 h 117"/>
                <a:gd name="T60" fmla="*/ 60 w 119"/>
                <a:gd name="T61" fmla="*/ 7 h 117"/>
                <a:gd name="T62" fmla="*/ 37 w 119"/>
                <a:gd name="T63" fmla="*/ 12 h 117"/>
                <a:gd name="T64" fmla="*/ 37 w 119"/>
                <a:gd name="T65" fmla="*/ 12 h 117"/>
                <a:gd name="T66" fmla="*/ 7 w 119"/>
                <a:gd name="T67" fmla="*/ 6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17">
                  <a:moveTo>
                    <a:pt x="5" y="85"/>
                  </a:moveTo>
                  <a:cubicBezTo>
                    <a:pt x="1" y="77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8"/>
                    <a:pt x="12" y="1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2" y="2"/>
                    <a:pt x="5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82" y="0"/>
                    <a:pt x="103" y="11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7" y="40"/>
                    <a:pt x="119" y="49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79"/>
                    <a:pt x="106" y="100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76" y="115"/>
                    <a:pt x="6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36" y="117"/>
                    <a:pt x="15" y="105"/>
                    <a:pt x="5" y="85"/>
                  </a:cubicBezTo>
                  <a:close/>
                  <a:moveTo>
                    <a:pt x="7" y="60"/>
                  </a:moveTo>
                  <a:cubicBezTo>
                    <a:pt x="7" y="67"/>
                    <a:pt x="8" y="75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20" y="100"/>
                    <a:pt x="39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6" y="110"/>
                    <a:pt x="74" y="108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101" y="95"/>
                    <a:pt x="112" y="76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0"/>
                    <a:pt x="110" y="42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98" y="17"/>
                    <a:pt x="8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3" y="7"/>
                    <a:pt x="44" y="8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18" y="22"/>
                    <a:pt x="7" y="4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46"/>
            <p:cNvSpPr/>
            <p:nvPr/>
          </p:nvSpPr>
          <p:spPr bwMode="auto">
            <a:xfrm>
              <a:off x="7119939" y="7485063"/>
              <a:ext cx="23813" cy="47625"/>
            </a:xfrm>
            <a:custGeom>
              <a:avLst/>
              <a:gdLst>
                <a:gd name="T0" fmla="*/ 2 w 15"/>
                <a:gd name="T1" fmla="*/ 0 h 30"/>
                <a:gd name="T2" fmla="*/ 15 w 15"/>
                <a:gd name="T3" fmla="*/ 19 h 30"/>
                <a:gd name="T4" fmla="*/ 15 w 15"/>
                <a:gd name="T5" fmla="*/ 19 h 30"/>
                <a:gd name="T6" fmla="*/ 13 w 15"/>
                <a:gd name="T7" fmla="*/ 21 h 30"/>
                <a:gd name="T8" fmla="*/ 5 w 15"/>
                <a:gd name="T9" fmla="*/ 10 h 30"/>
                <a:gd name="T10" fmla="*/ 3 w 15"/>
                <a:gd name="T11" fmla="*/ 30 h 30"/>
                <a:gd name="T12" fmla="*/ 0 w 15"/>
                <a:gd name="T13" fmla="*/ 30 h 30"/>
                <a:gd name="T14" fmla="*/ 2 w 15"/>
                <a:gd name="T15" fmla="*/ 0 h 30"/>
                <a:gd name="T16" fmla="*/ 2 w 1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2" y="0"/>
                  </a:moveTo>
                  <a:lnTo>
                    <a:pt x="15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5" y="10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47"/>
            <p:cNvSpPr/>
            <p:nvPr/>
          </p:nvSpPr>
          <p:spPr bwMode="auto">
            <a:xfrm>
              <a:off x="7116764" y="7477126"/>
              <a:ext cx="30163" cy="60325"/>
            </a:xfrm>
            <a:custGeom>
              <a:avLst/>
              <a:gdLst>
                <a:gd name="T0" fmla="*/ 0 w 19"/>
                <a:gd name="T1" fmla="*/ 37 h 38"/>
                <a:gd name="T2" fmla="*/ 2 w 19"/>
                <a:gd name="T3" fmla="*/ 5 h 38"/>
                <a:gd name="T4" fmla="*/ 3 w 19"/>
                <a:gd name="T5" fmla="*/ 0 h 38"/>
                <a:gd name="T6" fmla="*/ 19 w 19"/>
                <a:gd name="T7" fmla="*/ 23 h 38"/>
                <a:gd name="T8" fmla="*/ 19 w 19"/>
                <a:gd name="T9" fmla="*/ 24 h 38"/>
                <a:gd name="T10" fmla="*/ 19 w 19"/>
                <a:gd name="T11" fmla="*/ 25 h 38"/>
                <a:gd name="T12" fmla="*/ 14 w 19"/>
                <a:gd name="T13" fmla="*/ 28 h 38"/>
                <a:gd name="T14" fmla="*/ 8 w 19"/>
                <a:gd name="T15" fmla="*/ 22 h 38"/>
                <a:gd name="T16" fmla="*/ 7 w 19"/>
                <a:gd name="T17" fmla="*/ 38 h 38"/>
                <a:gd name="T18" fmla="*/ 0 w 19"/>
                <a:gd name="T19" fmla="*/ 37 h 38"/>
                <a:gd name="T20" fmla="*/ 0 w 19"/>
                <a:gd name="T2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0" y="37"/>
                  </a:moveTo>
                  <a:lnTo>
                    <a:pt x="2" y="5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4" y="28"/>
                  </a:lnTo>
                  <a:lnTo>
                    <a:pt x="8" y="22"/>
                  </a:lnTo>
                  <a:lnTo>
                    <a:pt x="7" y="38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48"/>
            <p:cNvSpPr/>
            <p:nvPr/>
          </p:nvSpPr>
          <p:spPr bwMode="auto">
            <a:xfrm>
              <a:off x="7091364" y="7491413"/>
              <a:ext cx="34925" cy="44450"/>
            </a:xfrm>
            <a:custGeom>
              <a:avLst/>
              <a:gdLst>
                <a:gd name="T0" fmla="*/ 19 w 22"/>
                <a:gd name="T1" fmla="*/ 0 h 28"/>
                <a:gd name="T2" fmla="*/ 22 w 22"/>
                <a:gd name="T3" fmla="*/ 28 h 28"/>
                <a:gd name="T4" fmla="*/ 22 w 22"/>
                <a:gd name="T5" fmla="*/ 28 h 28"/>
                <a:gd name="T6" fmla="*/ 19 w 22"/>
                <a:gd name="T7" fmla="*/ 28 h 28"/>
                <a:gd name="T8" fmla="*/ 17 w 22"/>
                <a:gd name="T9" fmla="*/ 9 h 28"/>
                <a:gd name="T10" fmla="*/ 2 w 22"/>
                <a:gd name="T11" fmla="*/ 27 h 28"/>
                <a:gd name="T12" fmla="*/ 0 w 22"/>
                <a:gd name="T13" fmla="*/ 25 h 28"/>
                <a:gd name="T14" fmla="*/ 19 w 22"/>
                <a:gd name="T15" fmla="*/ 0 h 28"/>
                <a:gd name="T16" fmla="*/ 19 w 22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8">
                  <a:moveTo>
                    <a:pt x="19" y="0"/>
                  </a:moveTo>
                  <a:lnTo>
                    <a:pt x="22" y="28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7" y="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49"/>
            <p:cNvSpPr/>
            <p:nvPr/>
          </p:nvSpPr>
          <p:spPr bwMode="auto">
            <a:xfrm>
              <a:off x="7086601" y="7483476"/>
              <a:ext cx="42863" cy="57150"/>
            </a:xfrm>
            <a:custGeom>
              <a:avLst/>
              <a:gdLst>
                <a:gd name="T0" fmla="*/ 19 w 27"/>
                <a:gd name="T1" fmla="*/ 20 h 36"/>
                <a:gd name="T2" fmla="*/ 7 w 27"/>
                <a:gd name="T3" fmla="*/ 34 h 36"/>
                <a:gd name="T4" fmla="*/ 0 w 27"/>
                <a:gd name="T5" fmla="*/ 30 h 36"/>
                <a:gd name="T6" fmla="*/ 21 w 27"/>
                <a:gd name="T7" fmla="*/ 4 h 36"/>
                <a:gd name="T8" fmla="*/ 24 w 27"/>
                <a:gd name="T9" fmla="*/ 0 h 36"/>
                <a:gd name="T10" fmla="*/ 27 w 27"/>
                <a:gd name="T11" fmla="*/ 34 h 36"/>
                <a:gd name="T12" fmla="*/ 27 w 27"/>
                <a:gd name="T13" fmla="*/ 35 h 36"/>
                <a:gd name="T14" fmla="*/ 26 w 27"/>
                <a:gd name="T15" fmla="*/ 35 h 36"/>
                <a:gd name="T16" fmla="*/ 20 w 27"/>
                <a:gd name="T17" fmla="*/ 36 h 36"/>
                <a:gd name="T18" fmla="*/ 19 w 27"/>
                <a:gd name="T19" fmla="*/ 20 h 36"/>
                <a:gd name="T20" fmla="*/ 19 w 27"/>
                <a:gd name="T21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6">
                  <a:moveTo>
                    <a:pt x="19" y="20"/>
                  </a:moveTo>
                  <a:lnTo>
                    <a:pt x="7" y="34"/>
                  </a:lnTo>
                  <a:lnTo>
                    <a:pt x="0" y="30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0" y="36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50"/>
            <p:cNvSpPr/>
            <p:nvPr/>
          </p:nvSpPr>
          <p:spPr bwMode="auto">
            <a:xfrm>
              <a:off x="7105651" y="7497763"/>
              <a:ext cx="17463" cy="33338"/>
            </a:xfrm>
            <a:custGeom>
              <a:avLst/>
              <a:gdLst>
                <a:gd name="T0" fmla="*/ 8 w 11"/>
                <a:gd name="T1" fmla="*/ 0 h 21"/>
                <a:gd name="T2" fmla="*/ 11 w 11"/>
                <a:gd name="T3" fmla="*/ 2 h 21"/>
                <a:gd name="T4" fmla="*/ 3 w 11"/>
                <a:gd name="T5" fmla="*/ 21 h 21"/>
                <a:gd name="T6" fmla="*/ 0 w 11"/>
                <a:gd name="T7" fmla="*/ 19 h 21"/>
                <a:gd name="T8" fmla="*/ 8 w 11"/>
                <a:gd name="T9" fmla="*/ 0 h 21"/>
                <a:gd name="T10" fmla="*/ 8 w 1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8" y="0"/>
                  </a:moveTo>
                  <a:lnTo>
                    <a:pt x="11" y="2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51"/>
            <p:cNvSpPr/>
            <p:nvPr/>
          </p:nvSpPr>
          <p:spPr bwMode="auto">
            <a:xfrm>
              <a:off x="7102476" y="7494588"/>
              <a:ext cx="23813" cy="39688"/>
            </a:xfrm>
            <a:custGeom>
              <a:avLst/>
              <a:gdLst>
                <a:gd name="T0" fmla="*/ 0 w 15"/>
                <a:gd name="T1" fmla="*/ 23 h 25"/>
                <a:gd name="T2" fmla="*/ 8 w 15"/>
                <a:gd name="T3" fmla="*/ 2 h 25"/>
                <a:gd name="T4" fmla="*/ 9 w 15"/>
                <a:gd name="T5" fmla="*/ 0 h 25"/>
                <a:gd name="T6" fmla="*/ 15 w 15"/>
                <a:gd name="T7" fmla="*/ 2 h 25"/>
                <a:gd name="T8" fmla="*/ 8 w 15"/>
                <a:gd name="T9" fmla="*/ 25 h 25"/>
                <a:gd name="T10" fmla="*/ 0 w 15"/>
                <a:gd name="T11" fmla="*/ 23 h 25"/>
                <a:gd name="T12" fmla="*/ 0 w 1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0" y="23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8" y="2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52"/>
            <p:cNvSpPr/>
            <p:nvPr/>
          </p:nvSpPr>
          <p:spPr bwMode="auto">
            <a:xfrm>
              <a:off x="7078664" y="757396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5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53"/>
            <p:cNvSpPr/>
            <p:nvPr/>
          </p:nvSpPr>
          <p:spPr bwMode="auto">
            <a:xfrm>
              <a:off x="7072314" y="7569201"/>
              <a:ext cx="20638" cy="19050"/>
            </a:xfrm>
            <a:custGeom>
              <a:avLst/>
              <a:gdLst>
                <a:gd name="T0" fmla="*/ 2 w 13"/>
                <a:gd name="T1" fmla="*/ 10 h 12"/>
                <a:gd name="T2" fmla="*/ 1 w 13"/>
                <a:gd name="T3" fmla="*/ 6 h 12"/>
                <a:gd name="T4" fmla="*/ 4 w 13"/>
                <a:gd name="T5" fmla="*/ 5 h 12"/>
                <a:gd name="T6" fmla="*/ 4 w 13"/>
                <a:gd name="T7" fmla="*/ 7 h 12"/>
                <a:gd name="T8" fmla="*/ 4 w 13"/>
                <a:gd name="T9" fmla="*/ 5 h 12"/>
                <a:gd name="T10" fmla="*/ 1 w 13"/>
                <a:gd name="T11" fmla="*/ 6 h 12"/>
                <a:gd name="T12" fmla="*/ 0 w 13"/>
                <a:gd name="T13" fmla="*/ 4 h 12"/>
                <a:gd name="T14" fmla="*/ 9 w 13"/>
                <a:gd name="T15" fmla="*/ 0 h 12"/>
                <a:gd name="T16" fmla="*/ 13 w 13"/>
                <a:gd name="T17" fmla="*/ 7 h 12"/>
                <a:gd name="T18" fmla="*/ 4 w 13"/>
                <a:gd name="T19" fmla="*/ 12 h 12"/>
                <a:gd name="T20" fmla="*/ 2 w 13"/>
                <a:gd name="T21" fmla="*/ 10 h 12"/>
                <a:gd name="T22" fmla="*/ 2 w 13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2" y="10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7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54"/>
            <p:cNvSpPr/>
            <p:nvPr/>
          </p:nvSpPr>
          <p:spPr bwMode="auto">
            <a:xfrm>
              <a:off x="7159626" y="756761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4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55"/>
            <p:cNvSpPr/>
            <p:nvPr/>
          </p:nvSpPr>
          <p:spPr bwMode="auto">
            <a:xfrm>
              <a:off x="7154864" y="7561263"/>
              <a:ext cx="19050" cy="17463"/>
            </a:xfrm>
            <a:custGeom>
              <a:avLst/>
              <a:gdLst>
                <a:gd name="T0" fmla="*/ 3 w 12"/>
                <a:gd name="T1" fmla="*/ 10 h 11"/>
                <a:gd name="T2" fmla="*/ 1 w 12"/>
                <a:gd name="T3" fmla="*/ 7 h 11"/>
                <a:gd name="T4" fmla="*/ 3 w 12"/>
                <a:gd name="T5" fmla="*/ 6 h 11"/>
                <a:gd name="T6" fmla="*/ 4 w 12"/>
                <a:gd name="T7" fmla="*/ 8 h 11"/>
                <a:gd name="T8" fmla="*/ 3 w 12"/>
                <a:gd name="T9" fmla="*/ 6 h 11"/>
                <a:gd name="T10" fmla="*/ 1 w 12"/>
                <a:gd name="T11" fmla="*/ 7 h 11"/>
                <a:gd name="T12" fmla="*/ 0 w 12"/>
                <a:gd name="T13" fmla="*/ 5 h 11"/>
                <a:gd name="T14" fmla="*/ 9 w 12"/>
                <a:gd name="T15" fmla="*/ 0 h 11"/>
                <a:gd name="T16" fmla="*/ 12 w 12"/>
                <a:gd name="T17" fmla="*/ 8 h 11"/>
                <a:gd name="T18" fmla="*/ 3 w 12"/>
                <a:gd name="T19" fmla="*/ 11 h 11"/>
                <a:gd name="T20" fmla="*/ 3 w 12"/>
                <a:gd name="T21" fmla="*/ 10 h 11"/>
                <a:gd name="T22" fmla="*/ 3 w 1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0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8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56"/>
            <p:cNvSpPr/>
            <p:nvPr/>
          </p:nvSpPr>
          <p:spPr bwMode="auto">
            <a:xfrm>
              <a:off x="7072314" y="7613651"/>
              <a:ext cx="96838" cy="44450"/>
            </a:xfrm>
            <a:custGeom>
              <a:avLst/>
              <a:gdLst>
                <a:gd name="T0" fmla="*/ 3 w 55"/>
                <a:gd name="T1" fmla="*/ 9 h 25"/>
                <a:gd name="T2" fmla="*/ 0 w 55"/>
                <a:gd name="T3" fmla="*/ 1 h 25"/>
                <a:gd name="T4" fmla="*/ 0 w 55"/>
                <a:gd name="T5" fmla="*/ 1 h 25"/>
                <a:gd name="T6" fmla="*/ 3 w 55"/>
                <a:gd name="T7" fmla="*/ 0 h 25"/>
                <a:gd name="T8" fmla="*/ 6 w 55"/>
                <a:gd name="T9" fmla="*/ 8 h 25"/>
                <a:gd name="T10" fmla="*/ 6 w 55"/>
                <a:gd name="T11" fmla="*/ 8 h 25"/>
                <a:gd name="T12" fmla="*/ 23 w 55"/>
                <a:gd name="T13" fmla="*/ 21 h 25"/>
                <a:gd name="T14" fmla="*/ 23 w 55"/>
                <a:gd name="T15" fmla="*/ 21 h 25"/>
                <a:gd name="T16" fmla="*/ 36 w 55"/>
                <a:gd name="T17" fmla="*/ 17 h 25"/>
                <a:gd name="T18" fmla="*/ 36 w 55"/>
                <a:gd name="T19" fmla="*/ 17 h 25"/>
                <a:gd name="T20" fmla="*/ 47 w 55"/>
                <a:gd name="T21" fmla="*/ 9 h 25"/>
                <a:gd name="T22" fmla="*/ 47 w 55"/>
                <a:gd name="T23" fmla="*/ 9 h 25"/>
                <a:gd name="T24" fmla="*/ 52 w 55"/>
                <a:gd name="T25" fmla="*/ 3 h 25"/>
                <a:gd name="T26" fmla="*/ 52 w 55"/>
                <a:gd name="T27" fmla="*/ 3 h 25"/>
                <a:gd name="T28" fmla="*/ 52 w 55"/>
                <a:gd name="T29" fmla="*/ 3 h 25"/>
                <a:gd name="T30" fmla="*/ 52 w 55"/>
                <a:gd name="T31" fmla="*/ 3 h 25"/>
                <a:gd name="T32" fmla="*/ 52 w 55"/>
                <a:gd name="T33" fmla="*/ 3 h 25"/>
                <a:gd name="T34" fmla="*/ 52 w 55"/>
                <a:gd name="T35" fmla="*/ 3 h 25"/>
                <a:gd name="T36" fmla="*/ 52 w 55"/>
                <a:gd name="T37" fmla="*/ 3 h 25"/>
                <a:gd name="T38" fmla="*/ 54 w 55"/>
                <a:gd name="T39" fmla="*/ 2 h 25"/>
                <a:gd name="T40" fmla="*/ 54 w 55"/>
                <a:gd name="T41" fmla="*/ 6 h 25"/>
                <a:gd name="T42" fmla="*/ 54 w 55"/>
                <a:gd name="T43" fmla="*/ 6 h 25"/>
                <a:gd name="T44" fmla="*/ 50 w 55"/>
                <a:gd name="T45" fmla="*/ 11 h 25"/>
                <a:gd name="T46" fmla="*/ 50 w 55"/>
                <a:gd name="T47" fmla="*/ 11 h 25"/>
                <a:gd name="T48" fmla="*/ 37 w 55"/>
                <a:gd name="T49" fmla="*/ 20 h 25"/>
                <a:gd name="T50" fmla="*/ 37 w 55"/>
                <a:gd name="T51" fmla="*/ 20 h 25"/>
                <a:gd name="T52" fmla="*/ 24 w 55"/>
                <a:gd name="T53" fmla="*/ 24 h 25"/>
                <a:gd name="T54" fmla="*/ 24 w 55"/>
                <a:gd name="T55" fmla="*/ 24 h 25"/>
                <a:gd name="T56" fmla="*/ 3 w 55"/>
                <a:gd name="T57" fmla="*/ 9 h 25"/>
                <a:gd name="T58" fmla="*/ 3 w 55"/>
                <a:gd name="T59" fmla="*/ 9 h 25"/>
                <a:gd name="T60" fmla="*/ 3 w 55"/>
                <a:gd name="T6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5">
                  <a:moveTo>
                    <a:pt x="3" y="9"/>
                  </a:moveTo>
                  <a:cubicBezTo>
                    <a:pt x="1" y="5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4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4"/>
                    <a:pt x="15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8" y="20"/>
                    <a:pt x="32" y="19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0" y="15"/>
                    <a:pt x="45" y="12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6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4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8"/>
                    <a:pt x="52" y="9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7" y="14"/>
                    <a:pt x="42" y="17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22"/>
                    <a:pt x="28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5"/>
                    <a:pt x="7" y="1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57"/>
            <p:cNvSpPr>
              <a:spLocks noEditPoints="1"/>
            </p:cNvSpPr>
            <p:nvPr/>
          </p:nvSpPr>
          <p:spPr bwMode="auto">
            <a:xfrm>
              <a:off x="7069139" y="7610476"/>
              <a:ext cx="103188" cy="49213"/>
            </a:xfrm>
            <a:custGeom>
              <a:avLst/>
              <a:gdLst>
                <a:gd name="T0" fmla="*/ 24 w 59"/>
                <a:gd name="T1" fmla="*/ 28 h 28"/>
                <a:gd name="T2" fmla="*/ 3 w 59"/>
                <a:gd name="T3" fmla="*/ 12 h 28"/>
                <a:gd name="T4" fmla="*/ 3 w 59"/>
                <a:gd name="T5" fmla="*/ 12 h 28"/>
                <a:gd name="T6" fmla="*/ 3 w 59"/>
                <a:gd name="T7" fmla="*/ 12 h 28"/>
                <a:gd name="T8" fmla="*/ 3 w 59"/>
                <a:gd name="T9" fmla="*/ 12 h 28"/>
                <a:gd name="T10" fmla="*/ 0 w 59"/>
                <a:gd name="T11" fmla="*/ 3 h 28"/>
                <a:gd name="T12" fmla="*/ 0 w 59"/>
                <a:gd name="T13" fmla="*/ 3 h 28"/>
                <a:gd name="T14" fmla="*/ 0 w 59"/>
                <a:gd name="T15" fmla="*/ 1 h 28"/>
                <a:gd name="T16" fmla="*/ 2 w 59"/>
                <a:gd name="T17" fmla="*/ 1 h 28"/>
                <a:gd name="T18" fmla="*/ 5 w 59"/>
                <a:gd name="T19" fmla="*/ 0 h 28"/>
                <a:gd name="T20" fmla="*/ 5 w 59"/>
                <a:gd name="T21" fmla="*/ 0 h 28"/>
                <a:gd name="T22" fmla="*/ 7 w 59"/>
                <a:gd name="T23" fmla="*/ 1 h 28"/>
                <a:gd name="T24" fmla="*/ 7 w 59"/>
                <a:gd name="T25" fmla="*/ 1 h 28"/>
                <a:gd name="T26" fmla="*/ 7 w 59"/>
                <a:gd name="T27" fmla="*/ 1 h 28"/>
                <a:gd name="T28" fmla="*/ 7 w 59"/>
                <a:gd name="T29" fmla="*/ 1 h 28"/>
                <a:gd name="T30" fmla="*/ 7 w 59"/>
                <a:gd name="T31" fmla="*/ 1 h 28"/>
                <a:gd name="T32" fmla="*/ 7 w 59"/>
                <a:gd name="T33" fmla="*/ 1 h 28"/>
                <a:gd name="T34" fmla="*/ 7 w 59"/>
                <a:gd name="T35" fmla="*/ 2 h 28"/>
                <a:gd name="T36" fmla="*/ 7 w 59"/>
                <a:gd name="T37" fmla="*/ 2 h 28"/>
                <a:gd name="T38" fmla="*/ 7 w 59"/>
                <a:gd name="T39" fmla="*/ 2 h 28"/>
                <a:gd name="T40" fmla="*/ 7 w 59"/>
                <a:gd name="T41" fmla="*/ 2 h 28"/>
                <a:gd name="T42" fmla="*/ 7 w 59"/>
                <a:gd name="T43" fmla="*/ 2 h 28"/>
                <a:gd name="T44" fmla="*/ 7 w 59"/>
                <a:gd name="T45" fmla="*/ 2 h 28"/>
                <a:gd name="T46" fmla="*/ 8 w 59"/>
                <a:gd name="T47" fmla="*/ 4 h 28"/>
                <a:gd name="T48" fmla="*/ 8 w 59"/>
                <a:gd name="T49" fmla="*/ 4 h 28"/>
                <a:gd name="T50" fmla="*/ 10 w 59"/>
                <a:gd name="T51" fmla="*/ 9 h 28"/>
                <a:gd name="T52" fmla="*/ 10 w 59"/>
                <a:gd name="T53" fmla="*/ 9 h 28"/>
                <a:gd name="T54" fmla="*/ 24 w 59"/>
                <a:gd name="T55" fmla="*/ 21 h 28"/>
                <a:gd name="T56" fmla="*/ 24 w 59"/>
                <a:gd name="T57" fmla="*/ 21 h 28"/>
                <a:gd name="T58" fmla="*/ 25 w 59"/>
                <a:gd name="T59" fmla="*/ 21 h 28"/>
                <a:gd name="T60" fmla="*/ 25 w 59"/>
                <a:gd name="T61" fmla="*/ 21 h 28"/>
                <a:gd name="T62" fmla="*/ 37 w 59"/>
                <a:gd name="T63" fmla="*/ 17 h 28"/>
                <a:gd name="T64" fmla="*/ 37 w 59"/>
                <a:gd name="T65" fmla="*/ 17 h 28"/>
                <a:gd name="T66" fmla="*/ 48 w 59"/>
                <a:gd name="T67" fmla="*/ 9 h 28"/>
                <a:gd name="T68" fmla="*/ 48 w 59"/>
                <a:gd name="T69" fmla="*/ 9 h 28"/>
                <a:gd name="T70" fmla="*/ 51 w 59"/>
                <a:gd name="T71" fmla="*/ 5 h 28"/>
                <a:gd name="T72" fmla="*/ 51 w 59"/>
                <a:gd name="T73" fmla="*/ 5 h 28"/>
                <a:gd name="T74" fmla="*/ 51 w 59"/>
                <a:gd name="T75" fmla="*/ 3 h 28"/>
                <a:gd name="T76" fmla="*/ 53 w 59"/>
                <a:gd name="T77" fmla="*/ 3 h 28"/>
                <a:gd name="T78" fmla="*/ 57 w 59"/>
                <a:gd name="T79" fmla="*/ 1 h 28"/>
                <a:gd name="T80" fmla="*/ 58 w 59"/>
                <a:gd name="T81" fmla="*/ 3 h 28"/>
                <a:gd name="T82" fmla="*/ 59 w 59"/>
                <a:gd name="T83" fmla="*/ 5 h 28"/>
                <a:gd name="T84" fmla="*/ 59 w 59"/>
                <a:gd name="T85" fmla="*/ 5 h 28"/>
                <a:gd name="T86" fmla="*/ 57 w 59"/>
                <a:gd name="T87" fmla="*/ 9 h 28"/>
                <a:gd name="T88" fmla="*/ 57 w 59"/>
                <a:gd name="T89" fmla="*/ 9 h 28"/>
                <a:gd name="T90" fmla="*/ 53 w 59"/>
                <a:gd name="T91" fmla="*/ 14 h 28"/>
                <a:gd name="T92" fmla="*/ 53 w 59"/>
                <a:gd name="T93" fmla="*/ 14 h 28"/>
                <a:gd name="T94" fmla="*/ 40 w 59"/>
                <a:gd name="T95" fmla="*/ 23 h 28"/>
                <a:gd name="T96" fmla="*/ 40 w 59"/>
                <a:gd name="T97" fmla="*/ 23 h 28"/>
                <a:gd name="T98" fmla="*/ 26 w 59"/>
                <a:gd name="T99" fmla="*/ 28 h 28"/>
                <a:gd name="T100" fmla="*/ 26 w 59"/>
                <a:gd name="T101" fmla="*/ 28 h 28"/>
                <a:gd name="T102" fmla="*/ 24 w 59"/>
                <a:gd name="T103" fmla="*/ 28 h 28"/>
                <a:gd name="T104" fmla="*/ 24 w 59"/>
                <a:gd name="T105" fmla="*/ 28 h 28"/>
                <a:gd name="T106" fmla="*/ 24 w 59"/>
                <a:gd name="T107" fmla="*/ 28 h 28"/>
                <a:gd name="T108" fmla="*/ 5 w 59"/>
                <a:gd name="T109" fmla="*/ 11 h 28"/>
                <a:gd name="T110" fmla="*/ 6 w 59"/>
                <a:gd name="T111" fmla="*/ 11 h 28"/>
                <a:gd name="T112" fmla="*/ 6 w 59"/>
                <a:gd name="T113" fmla="*/ 11 h 28"/>
                <a:gd name="T114" fmla="*/ 6 w 59"/>
                <a:gd name="T115" fmla="*/ 11 h 28"/>
                <a:gd name="T116" fmla="*/ 5 w 59"/>
                <a:gd name="T11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28">
                  <a:moveTo>
                    <a:pt x="24" y="28"/>
                  </a:moveTo>
                  <a:cubicBezTo>
                    <a:pt x="13" y="28"/>
                    <a:pt x="7" y="19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7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5"/>
                    <a:pt x="1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0"/>
                    <a:pt x="33" y="19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5"/>
                    <a:pt x="45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4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7"/>
                    <a:pt x="58" y="8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11"/>
                    <a:pt x="55" y="12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0" y="17"/>
                    <a:pt x="46" y="21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6" y="25"/>
                    <a:pt x="31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lose/>
                  <a:moveTo>
                    <a:pt x="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58"/>
            <p:cNvSpPr/>
            <p:nvPr/>
          </p:nvSpPr>
          <p:spPr bwMode="auto">
            <a:xfrm>
              <a:off x="7161214" y="7610476"/>
              <a:ext cx="14288" cy="11113"/>
            </a:xfrm>
            <a:custGeom>
              <a:avLst/>
              <a:gdLst>
                <a:gd name="T0" fmla="*/ 1 w 9"/>
                <a:gd name="T1" fmla="*/ 0 h 7"/>
                <a:gd name="T2" fmla="*/ 9 w 9"/>
                <a:gd name="T3" fmla="*/ 3 h 7"/>
                <a:gd name="T4" fmla="*/ 8 w 9"/>
                <a:gd name="T5" fmla="*/ 7 h 7"/>
                <a:gd name="T6" fmla="*/ 0 w 9"/>
                <a:gd name="T7" fmla="*/ 3 h 7"/>
                <a:gd name="T8" fmla="*/ 1 w 9"/>
                <a:gd name="T9" fmla="*/ 0 h 7"/>
                <a:gd name="T10" fmla="*/ 1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lnTo>
                    <a:pt x="9" y="3"/>
                  </a:lnTo>
                  <a:lnTo>
                    <a:pt x="8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59"/>
            <p:cNvSpPr/>
            <p:nvPr/>
          </p:nvSpPr>
          <p:spPr bwMode="auto">
            <a:xfrm>
              <a:off x="7156451" y="7605713"/>
              <a:ext cx="23813" cy="20638"/>
            </a:xfrm>
            <a:custGeom>
              <a:avLst/>
              <a:gdLst>
                <a:gd name="T0" fmla="*/ 0 w 15"/>
                <a:gd name="T1" fmla="*/ 7 h 13"/>
                <a:gd name="T2" fmla="*/ 1 w 15"/>
                <a:gd name="T3" fmla="*/ 5 h 13"/>
                <a:gd name="T4" fmla="*/ 2 w 15"/>
                <a:gd name="T5" fmla="*/ 2 h 13"/>
                <a:gd name="T6" fmla="*/ 3 w 15"/>
                <a:gd name="T7" fmla="*/ 0 h 13"/>
                <a:gd name="T8" fmla="*/ 15 w 15"/>
                <a:gd name="T9" fmla="*/ 5 h 13"/>
                <a:gd name="T10" fmla="*/ 12 w 15"/>
                <a:gd name="T11" fmla="*/ 13 h 13"/>
                <a:gd name="T12" fmla="*/ 0 w 15"/>
                <a:gd name="T13" fmla="*/ 7 h 13"/>
                <a:gd name="T14" fmla="*/ 0 w 15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0" y="7"/>
                  </a:move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15" y="5"/>
                  </a:lnTo>
                  <a:lnTo>
                    <a:pt x="12" y="1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60"/>
            <p:cNvSpPr/>
            <p:nvPr/>
          </p:nvSpPr>
          <p:spPr bwMode="auto">
            <a:xfrm>
              <a:off x="7069139" y="7612063"/>
              <a:ext cx="12700" cy="12700"/>
            </a:xfrm>
            <a:custGeom>
              <a:avLst/>
              <a:gdLst>
                <a:gd name="T0" fmla="*/ 4 w 8"/>
                <a:gd name="T1" fmla="*/ 0 h 8"/>
                <a:gd name="T2" fmla="*/ 8 w 8"/>
                <a:gd name="T3" fmla="*/ 1 h 8"/>
                <a:gd name="T4" fmla="*/ 3 w 8"/>
                <a:gd name="T5" fmla="*/ 8 h 8"/>
                <a:gd name="T6" fmla="*/ 0 w 8"/>
                <a:gd name="T7" fmla="*/ 6 h 8"/>
                <a:gd name="T8" fmla="*/ 4 w 8"/>
                <a:gd name="T9" fmla="*/ 0 h 8"/>
                <a:gd name="T10" fmla="*/ 4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1"/>
                  </a:lnTo>
                  <a:lnTo>
                    <a:pt x="3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61"/>
            <p:cNvSpPr/>
            <p:nvPr/>
          </p:nvSpPr>
          <p:spPr bwMode="auto">
            <a:xfrm>
              <a:off x="7064376" y="7607301"/>
              <a:ext cx="20638" cy="22225"/>
            </a:xfrm>
            <a:custGeom>
              <a:avLst/>
              <a:gdLst>
                <a:gd name="T0" fmla="*/ 0 w 13"/>
                <a:gd name="T1" fmla="*/ 10 h 14"/>
                <a:gd name="T2" fmla="*/ 6 w 13"/>
                <a:gd name="T3" fmla="*/ 1 h 14"/>
                <a:gd name="T4" fmla="*/ 7 w 13"/>
                <a:gd name="T5" fmla="*/ 0 h 14"/>
                <a:gd name="T6" fmla="*/ 13 w 13"/>
                <a:gd name="T7" fmla="*/ 4 h 14"/>
                <a:gd name="T8" fmla="*/ 6 w 13"/>
                <a:gd name="T9" fmla="*/ 14 h 14"/>
                <a:gd name="T10" fmla="*/ 0 w 13"/>
                <a:gd name="T11" fmla="*/ 10 h 14"/>
                <a:gd name="T12" fmla="*/ 0 w 13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0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62"/>
            <p:cNvSpPr/>
            <p:nvPr/>
          </p:nvSpPr>
          <p:spPr bwMode="auto">
            <a:xfrm>
              <a:off x="7007226" y="7656513"/>
              <a:ext cx="87313" cy="68263"/>
            </a:xfrm>
            <a:custGeom>
              <a:avLst/>
              <a:gdLst>
                <a:gd name="T0" fmla="*/ 0 w 51"/>
                <a:gd name="T1" fmla="*/ 1 h 40"/>
                <a:gd name="T2" fmla="*/ 3 w 51"/>
                <a:gd name="T3" fmla="*/ 0 h 40"/>
                <a:gd name="T4" fmla="*/ 9 w 51"/>
                <a:gd name="T5" fmla="*/ 12 h 40"/>
                <a:gd name="T6" fmla="*/ 9 w 51"/>
                <a:gd name="T7" fmla="*/ 12 h 40"/>
                <a:gd name="T8" fmla="*/ 23 w 51"/>
                <a:gd name="T9" fmla="*/ 33 h 40"/>
                <a:gd name="T10" fmla="*/ 23 w 51"/>
                <a:gd name="T11" fmla="*/ 33 h 40"/>
                <a:gd name="T12" fmla="*/ 40 w 51"/>
                <a:gd name="T13" fmla="*/ 36 h 40"/>
                <a:gd name="T14" fmla="*/ 40 w 51"/>
                <a:gd name="T15" fmla="*/ 36 h 40"/>
                <a:gd name="T16" fmla="*/ 51 w 51"/>
                <a:gd name="T17" fmla="*/ 36 h 40"/>
                <a:gd name="T18" fmla="*/ 51 w 51"/>
                <a:gd name="T19" fmla="*/ 36 h 40"/>
                <a:gd name="T20" fmla="*/ 51 w 51"/>
                <a:gd name="T21" fmla="*/ 39 h 40"/>
                <a:gd name="T22" fmla="*/ 22 w 51"/>
                <a:gd name="T23" fmla="*/ 35 h 40"/>
                <a:gd name="T24" fmla="*/ 22 w 51"/>
                <a:gd name="T25" fmla="*/ 35 h 40"/>
                <a:gd name="T26" fmla="*/ 6 w 51"/>
                <a:gd name="T27" fmla="*/ 13 h 40"/>
                <a:gd name="T28" fmla="*/ 6 w 51"/>
                <a:gd name="T29" fmla="*/ 13 h 40"/>
                <a:gd name="T30" fmla="*/ 0 w 51"/>
                <a:gd name="T3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0">
                  <a:moveTo>
                    <a:pt x="0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5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21"/>
                    <a:pt x="19" y="31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4"/>
                    <a:pt x="34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6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32" y="4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6" y="33"/>
                    <a:pt x="10" y="2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7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63"/>
            <p:cNvSpPr>
              <a:spLocks noEditPoints="1"/>
            </p:cNvSpPr>
            <p:nvPr/>
          </p:nvSpPr>
          <p:spPr bwMode="auto">
            <a:xfrm>
              <a:off x="7000876" y="7650163"/>
              <a:ext cx="98425" cy="82550"/>
            </a:xfrm>
            <a:custGeom>
              <a:avLst/>
              <a:gdLst>
                <a:gd name="T0" fmla="*/ 53 w 56"/>
                <a:gd name="T1" fmla="*/ 44 h 47"/>
                <a:gd name="T2" fmla="*/ 52 w 56"/>
                <a:gd name="T3" fmla="*/ 44 h 47"/>
                <a:gd name="T4" fmla="*/ 52 w 56"/>
                <a:gd name="T5" fmla="*/ 44 h 47"/>
                <a:gd name="T6" fmla="*/ 24 w 56"/>
                <a:gd name="T7" fmla="*/ 40 h 47"/>
                <a:gd name="T8" fmla="*/ 24 w 56"/>
                <a:gd name="T9" fmla="*/ 40 h 47"/>
                <a:gd name="T10" fmla="*/ 7 w 56"/>
                <a:gd name="T11" fmla="*/ 17 h 47"/>
                <a:gd name="T12" fmla="*/ 7 w 56"/>
                <a:gd name="T13" fmla="*/ 17 h 47"/>
                <a:gd name="T14" fmla="*/ 1 w 56"/>
                <a:gd name="T15" fmla="*/ 5 h 47"/>
                <a:gd name="T16" fmla="*/ 1 w 56"/>
                <a:gd name="T17" fmla="*/ 5 h 47"/>
                <a:gd name="T18" fmla="*/ 0 w 56"/>
                <a:gd name="T19" fmla="*/ 3 h 47"/>
                <a:gd name="T20" fmla="*/ 7 w 56"/>
                <a:gd name="T21" fmla="*/ 0 h 47"/>
                <a:gd name="T22" fmla="*/ 8 w 56"/>
                <a:gd name="T23" fmla="*/ 2 h 47"/>
                <a:gd name="T24" fmla="*/ 13 w 56"/>
                <a:gd name="T25" fmla="*/ 14 h 47"/>
                <a:gd name="T26" fmla="*/ 13 w 56"/>
                <a:gd name="T27" fmla="*/ 14 h 47"/>
                <a:gd name="T28" fmla="*/ 27 w 56"/>
                <a:gd name="T29" fmla="*/ 34 h 47"/>
                <a:gd name="T30" fmla="*/ 27 w 56"/>
                <a:gd name="T31" fmla="*/ 34 h 47"/>
                <a:gd name="T32" fmla="*/ 43 w 56"/>
                <a:gd name="T33" fmla="*/ 37 h 47"/>
                <a:gd name="T34" fmla="*/ 43 w 56"/>
                <a:gd name="T35" fmla="*/ 37 h 47"/>
                <a:gd name="T36" fmla="*/ 52 w 56"/>
                <a:gd name="T37" fmla="*/ 37 h 47"/>
                <a:gd name="T38" fmla="*/ 52 w 56"/>
                <a:gd name="T39" fmla="*/ 37 h 47"/>
                <a:gd name="T40" fmla="*/ 54 w 56"/>
                <a:gd name="T41" fmla="*/ 37 h 47"/>
                <a:gd name="T42" fmla="*/ 54 w 56"/>
                <a:gd name="T43" fmla="*/ 37 h 47"/>
                <a:gd name="T44" fmla="*/ 56 w 56"/>
                <a:gd name="T45" fmla="*/ 37 h 47"/>
                <a:gd name="T46" fmla="*/ 56 w 56"/>
                <a:gd name="T47" fmla="*/ 47 h 47"/>
                <a:gd name="T48" fmla="*/ 53 w 56"/>
                <a:gd name="T49" fmla="*/ 44 h 47"/>
                <a:gd name="T50" fmla="*/ 4 w 56"/>
                <a:gd name="T51" fmla="*/ 6 h 47"/>
                <a:gd name="T52" fmla="*/ 3 w 56"/>
                <a:gd name="T53" fmla="*/ 4 h 47"/>
                <a:gd name="T54" fmla="*/ 3 w 56"/>
                <a:gd name="T55" fmla="*/ 4 h 47"/>
                <a:gd name="T56" fmla="*/ 3 w 56"/>
                <a:gd name="T57" fmla="*/ 4 h 47"/>
                <a:gd name="T58" fmla="*/ 4 w 56"/>
                <a:gd name="T5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7">
                  <a:moveTo>
                    <a:pt x="53" y="44"/>
                  </a:moveTo>
                  <a:cubicBezTo>
                    <a:pt x="53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6" y="44"/>
                    <a:pt x="33" y="44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7" y="37"/>
                    <a:pt x="11" y="2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1"/>
                    <a:pt x="2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10" y="8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23"/>
                    <a:pt x="24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1" y="35"/>
                    <a:pt x="38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7" y="37"/>
                    <a:pt x="50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4" y="6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64"/>
            <p:cNvSpPr>
              <a:spLocks noEditPoints="1"/>
            </p:cNvSpPr>
            <p:nvPr/>
          </p:nvSpPr>
          <p:spPr bwMode="auto">
            <a:xfrm>
              <a:off x="7165976" y="7651751"/>
              <a:ext cx="100013" cy="65088"/>
            </a:xfrm>
            <a:custGeom>
              <a:avLst/>
              <a:gdLst>
                <a:gd name="T0" fmla="*/ 0 w 57"/>
                <a:gd name="T1" fmla="*/ 34 h 37"/>
                <a:gd name="T2" fmla="*/ 36 w 57"/>
                <a:gd name="T3" fmla="*/ 24 h 37"/>
                <a:gd name="T4" fmla="*/ 36 w 57"/>
                <a:gd name="T5" fmla="*/ 24 h 37"/>
                <a:gd name="T6" fmla="*/ 37 w 57"/>
                <a:gd name="T7" fmla="*/ 24 h 37"/>
                <a:gd name="T8" fmla="*/ 37 w 57"/>
                <a:gd name="T9" fmla="*/ 24 h 37"/>
                <a:gd name="T10" fmla="*/ 50 w 57"/>
                <a:gd name="T11" fmla="*/ 9 h 37"/>
                <a:gd name="T12" fmla="*/ 50 w 57"/>
                <a:gd name="T13" fmla="*/ 9 h 37"/>
                <a:gd name="T14" fmla="*/ 54 w 57"/>
                <a:gd name="T15" fmla="*/ 0 h 37"/>
                <a:gd name="T16" fmla="*/ 54 w 57"/>
                <a:gd name="T17" fmla="*/ 0 h 37"/>
                <a:gd name="T18" fmla="*/ 57 w 57"/>
                <a:gd name="T19" fmla="*/ 0 h 37"/>
                <a:gd name="T20" fmla="*/ 38 w 57"/>
                <a:gd name="T21" fmla="*/ 26 h 37"/>
                <a:gd name="T22" fmla="*/ 38 w 57"/>
                <a:gd name="T23" fmla="*/ 26 h 37"/>
                <a:gd name="T24" fmla="*/ 37 w 57"/>
                <a:gd name="T25" fmla="*/ 27 h 37"/>
                <a:gd name="T26" fmla="*/ 37 w 57"/>
                <a:gd name="T27" fmla="*/ 27 h 37"/>
                <a:gd name="T28" fmla="*/ 0 w 57"/>
                <a:gd name="T29" fmla="*/ 37 h 37"/>
                <a:gd name="T30" fmla="*/ 0 w 57"/>
                <a:gd name="T31" fmla="*/ 37 h 37"/>
                <a:gd name="T32" fmla="*/ 0 w 57"/>
                <a:gd name="T33" fmla="*/ 34 h 37"/>
                <a:gd name="T34" fmla="*/ 54 w 57"/>
                <a:gd name="T35" fmla="*/ 0 h 37"/>
                <a:gd name="T36" fmla="*/ 54 w 57"/>
                <a:gd name="T37" fmla="*/ 0 h 37"/>
                <a:gd name="T38" fmla="*/ 54 w 57"/>
                <a:gd name="T39" fmla="*/ 0 h 37"/>
                <a:gd name="T40" fmla="*/ 54 w 57"/>
                <a:gd name="T41" fmla="*/ 0 h 37"/>
                <a:gd name="T42" fmla="*/ 54 w 5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7">
                  <a:moveTo>
                    <a:pt x="0" y="34"/>
                  </a:moveTo>
                  <a:cubicBezTo>
                    <a:pt x="0" y="34"/>
                    <a:pt x="21" y="31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3" y="20"/>
                    <a:pt x="48" y="14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4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3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2" y="34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65"/>
            <p:cNvSpPr/>
            <p:nvPr/>
          </p:nvSpPr>
          <p:spPr bwMode="auto">
            <a:xfrm>
              <a:off x="7162801" y="7646988"/>
              <a:ext cx="107950" cy="73025"/>
            </a:xfrm>
            <a:custGeom>
              <a:avLst/>
              <a:gdLst>
                <a:gd name="T0" fmla="*/ 0 w 62"/>
                <a:gd name="T1" fmla="*/ 40 h 42"/>
                <a:gd name="T2" fmla="*/ 0 w 62"/>
                <a:gd name="T3" fmla="*/ 37 h 42"/>
                <a:gd name="T4" fmla="*/ 2 w 62"/>
                <a:gd name="T5" fmla="*/ 37 h 42"/>
                <a:gd name="T6" fmla="*/ 0 w 62"/>
                <a:gd name="T7" fmla="*/ 37 h 42"/>
                <a:gd name="T8" fmla="*/ 0 w 62"/>
                <a:gd name="T9" fmla="*/ 36 h 42"/>
                <a:gd name="T10" fmla="*/ 0 w 62"/>
                <a:gd name="T11" fmla="*/ 35 h 42"/>
                <a:gd name="T12" fmla="*/ 1 w 62"/>
                <a:gd name="T13" fmla="*/ 35 h 42"/>
                <a:gd name="T14" fmla="*/ 1 w 62"/>
                <a:gd name="T15" fmla="*/ 35 h 42"/>
                <a:gd name="T16" fmla="*/ 1 w 62"/>
                <a:gd name="T17" fmla="*/ 35 h 42"/>
                <a:gd name="T18" fmla="*/ 1 w 62"/>
                <a:gd name="T19" fmla="*/ 35 h 42"/>
                <a:gd name="T20" fmla="*/ 1 w 62"/>
                <a:gd name="T21" fmla="*/ 35 h 42"/>
                <a:gd name="T22" fmla="*/ 1 w 62"/>
                <a:gd name="T23" fmla="*/ 35 h 42"/>
                <a:gd name="T24" fmla="*/ 1 w 62"/>
                <a:gd name="T25" fmla="*/ 35 h 42"/>
                <a:gd name="T26" fmla="*/ 1 w 62"/>
                <a:gd name="T27" fmla="*/ 35 h 42"/>
                <a:gd name="T28" fmla="*/ 2 w 62"/>
                <a:gd name="T29" fmla="*/ 35 h 42"/>
                <a:gd name="T30" fmla="*/ 2 w 62"/>
                <a:gd name="T31" fmla="*/ 35 h 42"/>
                <a:gd name="T32" fmla="*/ 2 w 62"/>
                <a:gd name="T33" fmla="*/ 34 h 42"/>
                <a:gd name="T34" fmla="*/ 2 w 62"/>
                <a:gd name="T35" fmla="*/ 34 h 42"/>
                <a:gd name="T36" fmla="*/ 5 w 62"/>
                <a:gd name="T37" fmla="*/ 34 h 42"/>
                <a:gd name="T38" fmla="*/ 5 w 62"/>
                <a:gd name="T39" fmla="*/ 34 h 42"/>
                <a:gd name="T40" fmla="*/ 14 w 62"/>
                <a:gd name="T41" fmla="*/ 32 h 42"/>
                <a:gd name="T42" fmla="*/ 14 w 62"/>
                <a:gd name="T43" fmla="*/ 32 h 42"/>
                <a:gd name="T44" fmla="*/ 37 w 62"/>
                <a:gd name="T45" fmla="*/ 25 h 42"/>
                <a:gd name="T46" fmla="*/ 37 w 62"/>
                <a:gd name="T47" fmla="*/ 25 h 42"/>
                <a:gd name="T48" fmla="*/ 38 w 62"/>
                <a:gd name="T49" fmla="*/ 25 h 42"/>
                <a:gd name="T50" fmla="*/ 38 w 62"/>
                <a:gd name="T51" fmla="*/ 25 h 42"/>
                <a:gd name="T52" fmla="*/ 50 w 62"/>
                <a:gd name="T53" fmla="*/ 11 h 42"/>
                <a:gd name="T54" fmla="*/ 50 w 62"/>
                <a:gd name="T55" fmla="*/ 11 h 42"/>
                <a:gd name="T56" fmla="*/ 54 w 62"/>
                <a:gd name="T57" fmla="*/ 2 h 42"/>
                <a:gd name="T58" fmla="*/ 54 w 62"/>
                <a:gd name="T59" fmla="*/ 2 h 42"/>
                <a:gd name="T60" fmla="*/ 54 w 62"/>
                <a:gd name="T61" fmla="*/ 0 h 42"/>
                <a:gd name="T62" fmla="*/ 62 w 62"/>
                <a:gd name="T63" fmla="*/ 2 h 42"/>
                <a:gd name="T64" fmla="*/ 60 w 62"/>
                <a:gd name="T65" fmla="*/ 4 h 42"/>
                <a:gd name="T66" fmla="*/ 60 w 62"/>
                <a:gd name="T67" fmla="*/ 5 h 42"/>
                <a:gd name="T68" fmla="*/ 60 w 62"/>
                <a:gd name="T69" fmla="*/ 5 h 42"/>
                <a:gd name="T70" fmla="*/ 60 w 62"/>
                <a:gd name="T71" fmla="*/ 7 h 42"/>
                <a:gd name="T72" fmla="*/ 60 w 62"/>
                <a:gd name="T73" fmla="*/ 7 h 42"/>
                <a:gd name="T74" fmla="*/ 57 w 62"/>
                <a:gd name="T75" fmla="*/ 14 h 42"/>
                <a:gd name="T76" fmla="*/ 57 w 62"/>
                <a:gd name="T77" fmla="*/ 14 h 42"/>
                <a:gd name="T78" fmla="*/ 41 w 62"/>
                <a:gd name="T79" fmla="*/ 31 h 42"/>
                <a:gd name="T80" fmla="*/ 41 w 62"/>
                <a:gd name="T81" fmla="*/ 31 h 42"/>
                <a:gd name="T82" fmla="*/ 40 w 62"/>
                <a:gd name="T83" fmla="*/ 32 h 42"/>
                <a:gd name="T84" fmla="*/ 40 w 62"/>
                <a:gd name="T85" fmla="*/ 32 h 42"/>
                <a:gd name="T86" fmla="*/ 3 w 62"/>
                <a:gd name="T87" fmla="*/ 42 h 42"/>
                <a:gd name="T88" fmla="*/ 3 w 62"/>
                <a:gd name="T89" fmla="*/ 42 h 42"/>
                <a:gd name="T90" fmla="*/ 0 w 62"/>
                <a:gd name="T91" fmla="*/ 42 h 42"/>
                <a:gd name="T92" fmla="*/ 0 w 62"/>
                <a:gd name="T9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" h="42">
                  <a:moveTo>
                    <a:pt x="0" y="4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10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1" y="31"/>
                    <a:pt x="30" y="28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4" y="22"/>
                    <a:pt x="48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3" y="6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6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9"/>
                    <a:pt x="58" y="12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4" y="20"/>
                    <a:pt x="49" y="27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1"/>
                    <a:pt x="40" y="31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5" y="38"/>
                    <a:pt x="5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66"/>
            <p:cNvSpPr/>
            <p:nvPr/>
          </p:nvSpPr>
          <p:spPr bwMode="auto">
            <a:xfrm>
              <a:off x="7065964" y="7685088"/>
              <a:ext cx="128588" cy="176213"/>
            </a:xfrm>
            <a:custGeom>
              <a:avLst/>
              <a:gdLst>
                <a:gd name="T0" fmla="*/ 7 w 74"/>
                <a:gd name="T1" fmla="*/ 69 h 101"/>
                <a:gd name="T2" fmla="*/ 31 w 74"/>
                <a:gd name="T3" fmla="*/ 6 h 101"/>
                <a:gd name="T4" fmla="*/ 31 w 74"/>
                <a:gd name="T5" fmla="*/ 6 h 101"/>
                <a:gd name="T6" fmla="*/ 66 w 74"/>
                <a:gd name="T7" fmla="*/ 24 h 101"/>
                <a:gd name="T8" fmla="*/ 66 w 74"/>
                <a:gd name="T9" fmla="*/ 24 h 101"/>
                <a:gd name="T10" fmla="*/ 70 w 74"/>
                <a:gd name="T11" fmla="*/ 38 h 101"/>
                <a:gd name="T12" fmla="*/ 70 w 74"/>
                <a:gd name="T13" fmla="*/ 38 h 101"/>
                <a:gd name="T14" fmla="*/ 44 w 74"/>
                <a:gd name="T15" fmla="*/ 95 h 101"/>
                <a:gd name="T16" fmla="*/ 44 w 74"/>
                <a:gd name="T17" fmla="*/ 95 h 101"/>
                <a:gd name="T18" fmla="*/ 43 w 74"/>
                <a:gd name="T19" fmla="*/ 94 h 101"/>
                <a:gd name="T20" fmla="*/ 41 w 74"/>
                <a:gd name="T21" fmla="*/ 93 h 101"/>
                <a:gd name="T22" fmla="*/ 67 w 74"/>
                <a:gd name="T23" fmla="*/ 39 h 101"/>
                <a:gd name="T24" fmla="*/ 67 w 74"/>
                <a:gd name="T25" fmla="*/ 39 h 101"/>
                <a:gd name="T26" fmla="*/ 63 w 74"/>
                <a:gd name="T27" fmla="*/ 25 h 101"/>
                <a:gd name="T28" fmla="*/ 63 w 74"/>
                <a:gd name="T29" fmla="*/ 25 h 101"/>
                <a:gd name="T30" fmla="*/ 32 w 74"/>
                <a:gd name="T31" fmla="*/ 9 h 101"/>
                <a:gd name="T32" fmla="*/ 32 w 74"/>
                <a:gd name="T33" fmla="*/ 9 h 101"/>
                <a:gd name="T34" fmla="*/ 10 w 74"/>
                <a:gd name="T35" fmla="*/ 68 h 101"/>
                <a:gd name="T36" fmla="*/ 10 w 74"/>
                <a:gd name="T37" fmla="*/ 68 h 101"/>
                <a:gd name="T38" fmla="*/ 14 w 74"/>
                <a:gd name="T39" fmla="*/ 79 h 101"/>
                <a:gd name="T40" fmla="*/ 14 w 74"/>
                <a:gd name="T41" fmla="*/ 79 h 101"/>
                <a:gd name="T42" fmla="*/ 25 w 74"/>
                <a:gd name="T43" fmla="*/ 94 h 101"/>
                <a:gd name="T44" fmla="*/ 25 w 74"/>
                <a:gd name="T45" fmla="*/ 94 h 101"/>
                <a:gd name="T46" fmla="*/ 38 w 74"/>
                <a:gd name="T47" fmla="*/ 95 h 101"/>
                <a:gd name="T48" fmla="*/ 38 w 74"/>
                <a:gd name="T49" fmla="*/ 95 h 101"/>
                <a:gd name="T50" fmla="*/ 41 w 74"/>
                <a:gd name="T51" fmla="*/ 93 h 101"/>
                <a:gd name="T52" fmla="*/ 41 w 74"/>
                <a:gd name="T53" fmla="*/ 93 h 101"/>
                <a:gd name="T54" fmla="*/ 43 w 74"/>
                <a:gd name="T55" fmla="*/ 94 h 101"/>
                <a:gd name="T56" fmla="*/ 44 w 74"/>
                <a:gd name="T57" fmla="*/ 95 h 101"/>
                <a:gd name="T58" fmla="*/ 39 w 74"/>
                <a:gd name="T59" fmla="*/ 98 h 101"/>
                <a:gd name="T60" fmla="*/ 39 w 74"/>
                <a:gd name="T61" fmla="*/ 98 h 101"/>
                <a:gd name="T62" fmla="*/ 24 w 74"/>
                <a:gd name="T63" fmla="*/ 96 h 101"/>
                <a:gd name="T64" fmla="*/ 24 w 74"/>
                <a:gd name="T65" fmla="*/ 96 h 101"/>
                <a:gd name="T66" fmla="*/ 12 w 74"/>
                <a:gd name="T67" fmla="*/ 80 h 101"/>
                <a:gd name="T68" fmla="*/ 12 w 74"/>
                <a:gd name="T69" fmla="*/ 80 h 101"/>
                <a:gd name="T70" fmla="*/ 7 w 74"/>
                <a:gd name="T71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01">
                  <a:moveTo>
                    <a:pt x="7" y="69"/>
                  </a:moveTo>
                  <a:cubicBezTo>
                    <a:pt x="0" y="47"/>
                    <a:pt x="13" y="1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45" y="0"/>
                    <a:pt x="59" y="9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8" y="28"/>
                    <a:pt x="70" y="33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4" y="61"/>
                    <a:pt x="63" y="78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61" y="75"/>
                    <a:pt x="71" y="60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5" y="29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6" y="11"/>
                    <a:pt x="44" y="3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6" y="16"/>
                    <a:pt x="3" y="4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72"/>
                    <a:pt x="13" y="75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8" y="85"/>
                    <a:pt x="21" y="91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9" y="97"/>
                    <a:pt x="33" y="97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95"/>
                    <a:pt x="40" y="94"/>
                    <a:pt x="41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6"/>
                    <a:pt x="41" y="97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4" y="101"/>
                    <a:pt x="28" y="100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3"/>
                    <a:pt x="15" y="87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77"/>
                    <a:pt x="8" y="73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67"/>
            <p:cNvSpPr>
              <a:spLocks noEditPoints="1"/>
            </p:cNvSpPr>
            <p:nvPr/>
          </p:nvSpPr>
          <p:spPr bwMode="auto">
            <a:xfrm>
              <a:off x="7070726" y="7688263"/>
              <a:ext cx="122238" cy="174625"/>
            </a:xfrm>
            <a:custGeom>
              <a:avLst/>
              <a:gdLst>
                <a:gd name="T0" fmla="*/ 30 w 70"/>
                <a:gd name="T1" fmla="*/ 100 h 100"/>
                <a:gd name="T2" fmla="*/ 19 w 70"/>
                <a:gd name="T3" fmla="*/ 96 h 100"/>
                <a:gd name="T4" fmla="*/ 19 w 70"/>
                <a:gd name="T5" fmla="*/ 96 h 100"/>
                <a:gd name="T6" fmla="*/ 7 w 70"/>
                <a:gd name="T7" fmla="*/ 79 h 100"/>
                <a:gd name="T8" fmla="*/ 7 w 70"/>
                <a:gd name="T9" fmla="*/ 79 h 100"/>
                <a:gd name="T10" fmla="*/ 2 w 70"/>
                <a:gd name="T11" fmla="*/ 67 h 100"/>
                <a:gd name="T12" fmla="*/ 2 w 70"/>
                <a:gd name="T13" fmla="*/ 67 h 100"/>
                <a:gd name="T14" fmla="*/ 4 w 70"/>
                <a:gd name="T15" fmla="*/ 67 h 100"/>
                <a:gd name="T16" fmla="*/ 2 w 70"/>
                <a:gd name="T17" fmla="*/ 67 h 100"/>
                <a:gd name="T18" fmla="*/ 0 w 70"/>
                <a:gd name="T19" fmla="*/ 53 h 100"/>
                <a:gd name="T20" fmla="*/ 0 w 70"/>
                <a:gd name="T21" fmla="*/ 53 h 100"/>
                <a:gd name="T22" fmla="*/ 27 w 70"/>
                <a:gd name="T23" fmla="*/ 2 h 100"/>
                <a:gd name="T24" fmla="*/ 27 w 70"/>
                <a:gd name="T25" fmla="*/ 2 h 100"/>
                <a:gd name="T26" fmla="*/ 37 w 70"/>
                <a:gd name="T27" fmla="*/ 0 h 100"/>
                <a:gd name="T28" fmla="*/ 37 w 70"/>
                <a:gd name="T29" fmla="*/ 0 h 100"/>
                <a:gd name="T30" fmla="*/ 65 w 70"/>
                <a:gd name="T31" fmla="*/ 21 h 100"/>
                <a:gd name="T32" fmla="*/ 65 w 70"/>
                <a:gd name="T33" fmla="*/ 21 h 100"/>
                <a:gd name="T34" fmla="*/ 69 w 70"/>
                <a:gd name="T35" fmla="*/ 36 h 100"/>
                <a:gd name="T36" fmla="*/ 69 w 70"/>
                <a:gd name="T37" fmla="*/ 36 h 100"/>
                <a:gd name="T38" fmla="*/ 70 w 70"/>
                <a:gd name="T39" fmla="*/ 44 h 100"/>
                <a:gd name="T40" fmla="*/ 70 w 70"/>
                <a:gd name="T41" fmla="*/ 44 h 100"/>
                <a:gd name="T42" fmla="*/ 43 w 70"/>
                <a:gd name="T43" fmla="*/ 93 h 100"/>
                <a:gd name="T44" fmla="*/ 43 w 70"/>
                <a:gd name="T45" fmla="*/ 93 h 100"/>
                <a:gd name="T46" fmla="*/ 43 w 70"/>
                <a:gd name="T47" fmla="*/ 93 h 100"/>
                <a:gd name="T48" fmla="*/ 42 w 70"/>
                <a:gd name="T49" fmla="*/ 94 h 100"/>
                <a:gd name="T50" fmla="*/ 41 w 70"/>
                <a:gd name="T51" fmla="*/ 95 h 100"/>
                <a:gd name="T52" fmla="*/ 41 w 70"/>
                <a:gd name="T53" fmla="*/ 95 h 100"/>
                <a:gd name="T54" fmla="*/ 40 w 70"/>
                <a:gd name="T55" fmla="*/ 96 h 100"/>
                <a:gd name="T56" fmla="*/ 40 w 70"/>
                <a:gd name="T57" fmla="*/ 96 h 100"/>
                <a:gd name="T58" fmla="*/ 37 w 70"/>
                <a:gd name="T59" fmla="*/ 98 h 100"/>
                <a:gd name="T60" fmla="*/ 37 w 70"/>
                <a:gd name="T61" fmla="*/ 98 h 100"/>
                <a:gd name="T62" fmla="*/ 30 w 70"/>
                <a:gd name="T63" fmla="*/ 100 h 100"/>
                <a:gd name="T64" fmla="*/ 30 w 70"/>
                <a:gd name="T65" fmla="*/ 100 h 100"/>
                <a:gd name="T66" fmla="*/ 30 w 70"/>
                <a:gd name="T67" fmla="*/ 100 h 100"/>
                <a:gd name="T68" fmla="*/ 37 w 70"/>
                <a:gd name="T69" fmla="*/ 7 h 100"/>
                <a:gd name="T70" fmla="*/ 30 w 70"/>
                <a:gd name="T71" fmla="*/ 9 h 100"/>
                <a:gd name="T72" fmla="*/ 30 w 70"/>
                <a:gd name="T73" fmla="*/ 9 h 100"/>
                <a:gd name="T74" fmla="*/ 7 w 70"/>
                <a:gd name="T75" fmla="*/ 54 h 100"/>
                <a:gd name="T76" fmla="*/ 7 w 70"/>
                <a:gd name="T77" fmla="*/ 54 h 100"/>
                <a:gd name="T78" fmla="*/ 9 w 70"/>
                <a:gd name="T79" fmla="*/ 65 h 100"/>
                <a:gd name="T80" fmla="*/ 9 w 70"/>
                <a:gd name="T81" fmla="*/ 65 h 100"/>
                <a:gd name="T82" fmla="*/ 13 w 70"/>
                <a:gd name="T83" fmla="*/ 76 h 100"/>
                <a:gd name="T84" fmla="*/ 13 w 70"/>
                <a:gd name="T85" fmla="*/ 76 h 100"/>
                <a:gd name="T86" fmla="*/ 24 w 70"/>
                <a:gd name="T87" fmla="*/ 90 h 100"/>
                <a:gd name="T88" fmla="*/ 24 w 70"/>
                <a:gd name="T89" fmla="*/ 90 h 100"/>
                <a:gd name="T90" fmla="*/ 30 w 70"/>
                <a:gd name="T91" fmla="*/ 92 h 100"/>
                <a:gd name="T92" fmla="*/ 30 w 70"/>
                <a:gd name="T93" fmla="*/ 92 h 100"/>
                <a:gd name="T94" fmla="*/ 34 w 70"/>
                <a:gd name="T95" fmla="*/ 92 h 100"/>
                <a:gd name="T96" fmla="*/ 34 w 70"/>
                <a:gd name="T97" fmla="*/ 92 h 100"/>
                <a:gd name="T98" fmla="*/ 37 w 70"/>
                <a:gd name="T99" fmla="*/ 89 h 100"/>
                <a:gd name="T100" fmla="*/ 37 w 70"/>
                <a:gd name="T101" fmla="*/ 89 h 100"/>
                <a:gd name="T102" fmla="*/ 63 w 70"/>
                <a:gd name="T103" fmla="*/ 44 h 100"/>
                <a:gd name="T104" fmla="*/ 63 w 70"/>
                <a:gd name="T105" fmla="*/ 44 h 100"/>
                <a:gd name="T106" fmla="*/ 62 w 70"/>
                <a:gd name="T107" fmla="*/ 37 h 100"/>
                <a:gd name="T108" fmla="*/ 62 w 70"/>
                <a:gd name="T109" fmla="*/ 37 h 100"/>
                <a:gd name="T110" fmla="*/ 58 w 70"/>
                <a:gd name="T111" fmla="*/ 24 h 100"/>
                <a:gd name="T112" fmla="*/ 58 w 70"/>
                <a:gd name="T113" fmla="*/ 24 h 100"/>
                <a:gd name="T114" fmla="*/ 37 w 70"/>
                <a:gd name="T115" fmla="*/ 7 h 100"/>
                <a:gd name="T116" fmla="*/ 37 w 70"/>
                <a:gd name="T117" fmla="*/ 7 h 100"/>
                <a:gd name="T118" fmla="*/ 37 w 70"/>
                <a:gd name="T11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100">
                  <a:moveTo>
                    <a:pt x="30" y="100"/>
                  </a:moveTo>
                  <a:cubicBezTo>
                    <a:pt x="26" y="100"/>
                    <a:pt x="22" y="98"/>
                    <a:pt x="19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4" y="92"/>
                    <a:pt x="10" y="86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5" y="75"/>
                    <a:pt x="4" y="71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3"/>
                    <a:pt x="0" y="5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3"/>
                    <a:pt x="12" y="10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1"/>
                    <a:pt x="34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9" y="0"/>
                    <a:pt x="59" y="9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6"/>
                    <a:pt x="69" y="31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9"/>
                    <a:pt x="70" y="42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63"/>
                    <a:pt x="60" y="78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5"/>
                    <a:pt x="42" y="95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9" y="97"/>
                    <a:pt x="38" y="97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5" y="99"/>
                    <a:pt x="32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37" y="7"/>
                  </a:moveTo>
                  <a:cubicBezTo>
                    <a:pt x="35" y="7"/>
                    <a:pt x="32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8" y="14"/>
                    <a:pt x="7" y="3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8"/>
                    <a:pt x="8" y="62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9"/>
                    <a:pt x="12" y="73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6" y="82"/>
                    <a:pt x="20" y="87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6" y="92"/>
                    <a:pt x="28" y="92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2"/>
                    <a:pt x="32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6" y="90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54" y="74"/>
                    <a:pt x="63" y="61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2"/>
                    <a:pt x="63" y="40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3"/>
                    <a:pt x="60" y="28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3" y="14"/>
                    <a:pt x="4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68"/>
            <p:cNvSpPr>
              <a:spLocks noEditPoints="1"/>
            </p:cNvSpPr>
            <p:nvPr/>
          </p:nvSpPr>
          <p:spPr bwMode="auto">
            <a:xfrm>
              <a:off x="7104064" y="7858126"/>
              <a:ext cx="28575" cy="77788"/>
            </a:xfrm>
            <a:custGeom>
              <a:avLst/>
              <a:gdLst>
                <a:gd name="T0" fmla="*/ 0 w 18"/>
                <a:gd name="T1" fmla="*/ 46 h 49"/>
                <a:gd name="T2" fmla="*/ 14 w 18"/>
                <a:gd name="T3" fmla="*/ 43 h 49"/>
                <a:gd name="T4" fmla="*/ 10 w 18"/>
                <a:gd name="T5" fmla="*/ 0 h 49"/>
                <a:gd name="T6" fmla="*/ 14 w 18"/>
                <a:gd name="T7" fmla="*/ 0 h 49"/>
                <a:gd name="T8" fmla="*/ 18 w 18"/>
                <a:gd name="T9" fmla="*/ 46 h 49"/>
                <a:gd name="T10" fmla="*/ 1 w 18"/>
                <a:gd name="T11" fmla="*/ 49 h 49"/>
                <a:gd name="T12" fmla="*/ 0 w 18"/>
                <a:gd name="T13" fmla="*/ 46 h 49"/>
                <a:gd name="T14" fmla="*/ 0 w 18"/>
                <a:gd name="T15" fmla="*/ 46 h 49"/>
                <a:gd name="T16" fmla="*/ 10 w 18"/>
                <a:gd name="T17" fmla="*/ 0 h 49"/>
                <a:gd name="T18" fmla="*/ 10 w 18"/>
                <a:gd name="T19" fmla="*/ 0 h 49"/>
                <a:gd name="T20" fmla="*/ 10 w 18"/>
                <a:gd name="T21" fmla="*/ 0 h 49"/>
                <a:gd name="T22" fmla="*/ 10 w 18"/>
                <a:gd name="T23" fmla="*/ 0 h 49"/>
                <a:gd name="T24" fmla="*/ 10 w 18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9">
                  <a:moveTo>
                    <a:pt x="0" y="46"/>
                  </a:moveTo>
                  <a:lnTo>
                    <a:pt x="14" y="4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6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6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69"/>
            <p:cNvSpPr>
              <a:spLocks noEditPoints="1"/>
            </p:cNvSpPr>
            <p:nvPr/>
          </p:nvSpPr>
          <p:spPr bwMode="auto">
            <a:xfrm>
              <a:off x="7100889" y="7854951"/>
              <a:ext cx="34925" cy="84138"/>
            </a:xfrm>
            <a:custGeom>
              <a:avLst/>
              <a:gdLst>
                <a:gd name="T0" fmla="*/ 1 w 22"/>
                <a:gd name="T1" fmla="*/ 51 h 53"/>
                <a:gd name="T2" fmla="*/ 0 w 22"/>
                <a:gd name="T3" fmla="*/ 48 h 53"/>
                <a:gd name="T4" fmla="*/ 2 w 22"/>
                <a:gd name="T5" fmla="*/ 48 h 53"/>
                <a:gd name="T6" fmla="*/ 2 w 22"/>
                <a:gd name="T7" fmla="*/ 50 h 53"/>
                <a:gd name="T8" fmla="*/ 2 w 22"/>
                <a:gd name="T9" fmla="*/ 48 h 53"/>
                <a:gd name="T10" fmla="*/ 0 w 22"/>
                <a:gd name="T11" fmla="*/ 48 h 53"/>
                <a:gd name="T12" fmla="*/ 0 w 22"/>
                <a:gd name="T13" fmla="*/ 47 h 53"/>
                <a:gd name="T14" fmla="*/ 14 w 22"/>
                <a:gd name="T15" fmla="*/ 44 h 53"/>
                <a:gd name="T16" fmla="*/ 10 w 22"/>
                <a:gd name="T17" fmla="*/ 1 h 53"/>
                <a:gd name="T18" fmla="*/ 17 w 22"/>
                <a:gd name="T19" fmla="*/ 0 h 53"/>
                <a:gd name="T20" fmla="*/ 22 w 22"/>
                <a:gd name="T21" fmla="*/ 49 h 53"/>
                <a:gd name="T22" fmla="*/ 1 w 22"/>
                <a:gd name="T23" fmla="*/ 53 h 53"/>
                <a:gd name="T24" fmla="*/ 1 w 22"/>
                <a:gd name="T25" fmla="*/ 51 h 53"/>
                <a:gd name="T26" fmla="*/ 1 w 22"/>
                <a:gd name="T27" fmla="*/ 51 h 53"/>
                <a:gd name="T28" fmla="*/ 12 w 22"/>
                <a:gd name="T29" fmla="*/ 2 h 53"/>
                <a:gd name="T30" fmla="*/ 12 w 22"/>
                <a:gd name="T31" fmla="*/ 0 h 53"/>
                <a:gd name="T32" fmla="*/ 12 w 22"/>
                <a:gd name="T33" fmla="*/ 2 h 53"/>
                <a:gd name="T34" fmla="*/ 12 w 22"/>
                <a:gd name="T35" fmla="*/ 2 h 53"/>
                <a:gd name="T36" fmla="*/ 12 w 22"/>
                <a:gd name="T37" fmla="*/ 2 h 53"/>
                <a:gd name="T38" fmla="*/ 12 w 22"/>
                <a:gd name="T39" fmla="*/ 0 h 53"/>
                <a:gd name="T40" fmla="*/ 12 w 22"/>
                <a:gd name="T41" fmla="*/ 2 h 53"/>
                <a:gd name="T42" fmla="*/ 12 w 22"/>
                <a:gd name="T43" fmla="*/ 0 h 53"/>
                <a:gd name="T44" fmla="*/ 12 w 22"/>
                <a:gd name="T45" fmla="*/ 2 h 53"/>
                <a:gd name="T46" fmla="*/ 12 w 22"/>
                <a:gd name="T47" fmla="*/ 2 h 53"/>
                <a:gd name="T48" fmla="*/ 12 w 22"/>
                <a:gd name="T49" fmla="*/ 2 h 53"/>
                <a:gd name="T50" fmla="*/ 12 w 22"/>
                <a:gd name="T51" fmla="*/ 0 h 53"/>
                <a:gd name="T52" fmla="*/ 12 w 22"/>
                <a:gd name="T53" fmla="*/ 2 h 53"/>
                <a:gd name="T54" fmla="*/ 12 w 22"/>
                <a:gd name="T5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53">
                  <a:moveTo>
                    <a:pt x="1" y="51"/>
                  </a:moveTo>
                  <a:lnTo>
                    <a:pt x="0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4" y="44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49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1" y="51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70"/>
            <p:cNvSpPr/>
            <p:nvPr/>
          </p:nvSpPr>
          <p:spPr bwMode="auto">
            <a:xfrm>
              <a:off x="7137401" y="7848601"/>
              <a:ext cx="22225" cy="77788"/>
            </a:xfrm>
            <a:custGeom>
              <a:avLst/>
              <a:gdLst>
                <a:gd name="T0" fmla="*/ 0 w 14"/>
                <a:gd name="T1" fmla="*/ 0 h 49"/>
                <a:gd name="T2" fmla="*/ 0 w 14"/>
                <a:gd name="T3" fmla="*/ 0 h 49"/>
                <a:gd name="T4" fmla="*/ 3 w 14"/>
                <a:gd name="T5" fmla="*/ 0 h 49"/>
                <a:gd name="T6" fmla="*/ 9 w 14"/>
                <a:gd name="T7" fmla="*/ 43 h 49"/>
                <a:gd name="T8" fmla="*/ 14 w 14"/>
                <a:gd name="T9" fmla="*/ 45 h 49"/>
                <a:gd name="T10" fmla="*/ 13 w 14"/>
                <a:gd name="T11" fmla="*/ 49 h 49"/>
                <a:gd name="T12" fmla="*/ 5 w 14"/>
                <a:gd name="T13" fmla="*/ 46 h 49"/>
                <a:gd name="T14" fmla="*/ 0 w 14"/>
                <a:gd name="T15" fmla="*/ 0 h 49"/>
                <a:gd name="T16" fmla="*/ 0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13" y="49"/>
                  </a:lnTo>
                  <a:lnTo>
                    <a:pt x="5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71"/>
            <p:cNvSpPr/>
            <p:nvPr/>
          </p:nvSpPr>
          <p:spPr bwMode="auto">
            <a:xfrm>
              <a:off x="7134226" y="7843838"/>
              <a:ext cx="30163" cy="85725"/>
            </a:xfrm>
            <a:custGeom>
              <a:avLst/>
              <a:gdLst>
                <a:gd name="T0" fmla="*/ 5 w 19"/>
                <a:gd name="T1" fmla="*/ 51 h 54"/>
                <a:gd name="T2" fmla="*/ 0 w 19"/>
                <a:gd name="T3" fmla="*/ 3 h 54"/>
                <a:gd name="T4" fmla="*/ 2 w 19"/>
                <a:gd name="T5" fmla="*/ 3 h 54"/>
                <a:gd name="T6" fmla="*/ 0 w 19"/>
                <a:gd name="T7" fmla="*/ 3 h 54"/>
                <a:gd name="T8" fmla="*/ 2 w 19"/>
                <a:gd name="T9" fmla="*/ 3 h 54"/>
                <a:gd name="T10" fmla="*/ 2 w 19"/>
                <a:gd name="T11" fmla="*/ 1 h 54"/>
                <a:gd name="T12" fmla="*/ 7 w 19"/>
                <a:gd name="T13" fmla="*/ 0 h 54"/>
                <a:gd name="T14" fmla="*/ 12 w 19"/>
                <a:gd name="T15" fmla="*/ 45 h 54"/>
                <a:gd name="T16" fmla="*/ 19 w 19"/>
                <a:gd name="T17" fmla="*/ 46 h 54"/>
                <a:gd name="T18" fmla="*/ 17 w 19"/>
                <a:gd name="T19" fmla="*/ 54 h 54"/>
                <a:gd name="T20" fmla="*/ 5 w 19"/>
                <a:gd name="T21" fmla="*/ 51 h 54"/>
                <a:gd name="T22" fmla="*/ 5 w 19"/>
                <a:gd name="T2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4">
                  <a:moveTo>
                    <a:pt x="5" y="51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5"/>
                  </a:lnTo>
                  <a:lnTo>
                    <a:pt x="19" y="46"/>
                  </a:lnTo>
                  <a:lnTo>
                    <a:pt x="17" y="5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72"/>
            <p:cNvSpPr/>
            <p:nvPr/>
          </p:nvSpPr>
          <p:spPr bwMode="auto">
            <a:xfrm>
              <a:off x="7008814" y="7643813"/>
              <a:ext cx="12700" cy="17463"/>
            </a:xfrm>
            <a:custGeom>
              <a:avLst/>
              <a:gdLst>
                <a:gd name="T0" fmla="*/ 5 w 8"/>
                <a:gd name="T1" fmla="*/ 0 h 11"/>
                <a:gd name="T2" fmla="*/ 8 w 8"/>
                <a:gd name="T3" fmla="*/ 2 h 11"/>
                <a:gd name="T4" fmla="*/ 3 w 8"/>
                <a:gd name="T5" fmla="*/ 11 h 11"/>
                <a:gd name="T6" fmla="*/ 0 w 8"/>
                <a:gd name="T7" fmla="*/ 10 h 11"/>
                <a:gd name="T8" fmla="*/ 5 w 8"/>
                <a:gd name="T9" fmla="*/ 0 h 11"/>
                <a:gd name="T10" fmla="*/ 5 w 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373"/>
            <p:cNvSpPr/>
            <p:nvPr/>
          </p:nvSpPr>
          <p:spPr bwMode="auto">
            <a:xfrm>
              <a:off x="7002464" y="7640638"/>
              <a:ext cx="23813" cy="25400"/>
            </a:xfrm>
            <a:custGeom>
              <a:avLst/>
              <a:gdLst>
                <a:gd name="T0" fmla="*/ 0 w 15"/>
                <a:gd name="T1" fmla="*/ 12 h 16"/>
                <a:gd name="T2" fmla="*/ 7 w 15"/>
                <a:gd name="T3" fmla="*/ 1 h 16"/>
                <a:gd name="T4" fmla="*/ 8 w 15"/>
                <a:gd name="T5" fmla="*/ 0 h 16"/>
                <a:gd name="T6" fmla="*/ 15 w 15"/>
                <a:gd name="T7" fmla="*/ 3 h 16"/>
                <a:gd name="T8" fmla="*/ 8 w 15"/>
                <a:gd name="T9" fmla="*/ 16 h 16"/>
                <a:gd name="T10" fmla="*/ 0 w 15"/>
                <a:gd name="T11" fmla="*/ 12 h 16"/>
                <a:gd name="T12" fmla="*/ 0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2"/>
                  </a:moveTo>
                  <a:lnTo>
                    <a:pt x="7" y="1"/>
                  </a:lnTo>
                  <a:lnTo>
                    <a:pt x="8" y="0"/>
                  </a:lnTo>
                  <a:lnTo>
                    <a:pt x="15" y="3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374"/>
            <p:cNvSpPr/>
            <p:nvPr/>
          </p:nvSpPr>
          <p:spPr bwMode="auto">
            <a:xfrm>
              <a:off x="6991351" y="7640638"/>
              <a:ext cx="25400" cy="30163"/>
            </a:xfrm>
            <a:custGeom>
              <a:avLst/>
              <a:gdLst>
                <a:gd name="T0" fmla="*/ 2 w 16"/>
                <a:gd name="T1" fmla="*/ 4 h 19"/>
                <a:gd name="T2" fmla="*/ 12 w 16"/>
                <a:gd name="T3" fmla="*/ 11 h 19"/>
                <a:gd name="T4" fmla="*/ 10 w 16"/>
                <a:gd name="T5" fmla="*/ 1 h 19"/>
                <a:gd name="T6" fmla="*/ 13 w 16"/>
                <a:gd name="T7" fmla="*/ 0 h 19"/>
                <a:gd name="T8" fmla="*/ 16 w 16"/>
                <a:gd name="T9" fmla="*/ 19 h 19"/>
                <a:gd name="T10" fmla="*/ 0 w 16"/>
                <a:gd name="T11" fmla="*/ 6 h 19"/>
                <a:gd name="T12" fmla="*/ 2 w 16"/>
                <a:gd name="T13" fmla="*/ 4 h 19"/>
                <a:gd name="T14" fmla="*/ 2 w 16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9">
                  <a:moveTo>
                    <a:pt x="2" y="4"/>
                  </a:moveTo>
                  <a:lnTo>
                    <a:pt x="12" y="1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375"/>
            <p:cNvSpPr/>
            <p:nvPr/>
          </p:nvSpPr>
          <p:spPr bwMode="auto">
            <a:xfrm>
              <a:off x="6985001" y="7635876"/>
              <a:ext cx="36513" cy="42863"/>
            </a:xfrm>
            <a:custGeom>
              <a:avLst/>
              <a:gdLst>
                <a:gd name="T0" fmla="*/ 0 w 23"/>
                <a:gd name="T1" fmla="*/ 9 h 27"/>
                <a:gd name="T2" fmla="*/ 3 w 23"/>
                <a:gd name="T3" fmla="*/ 8 h 27"/>
                <a:gd name="T4" fmla="*/ 5 w 23"/>
                <a:gd name="T5" fmla="*/ 5 h 27"/>
                <a:gd name="T6" fmla="*/ 6 w 23"/>
                <a:gd name="T7" fmla="*/ 4 h 27"/>
                <a:gd name="T8" fmla="*/ 12 w 23"/>
                <a:gd name="T9" fmla="*/ 9 h 27"/>
                <a:gd name="T10" fmla="*/ 11 w 23"/>
                <a:gd name="T11" fmla="*/ 2 h 27"/>
                <a:gd name="T12" fmla="*/ 19 w 23"/>
                <a:gd name="T13" fmla="*/ 0 h 27"/>
                <a:gd name="T14" fmla="*/ 23 w 23"/>
                <a:gd name="T15" fmla="*/ 27 h 27"/>
                <a:gd name="T16" fmla="*/ 0 w 23"/>
                <a:gd name="T17" fmla="*/ 9 h 27"/>
                <a:gd name="T18" fmla="*/ 0 w 23"/>
                <a:gd name="T1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0" y="9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12" y="9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3" y="2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10"/>
            <p:cNvSpPr/>
            <p:nvPr/>
          </p:nvSpPr>
          <p:spPr bwMode="auto">
            <a:xfrm>
              <a:off x="7261226" y="7643813"/>
              <a:ext cx="26988" cy="14288"/>
            </a:xfrm>
            <a:custGeom>
              <a:avLst/>
              <a:gdLst>
                <a:gd name="T0" fmla="*/ 0 w 17"/>
                <a:gd name="T1" fmla="*/ 6 h 9"/>
                <a:gd name="T2" fmla="*/ 16 w 17"/>
                <a:gd name="T3" fmla="*/ 0 h 9"/>
                <a:gd name="T4" fmla="*/ 17 w 17"/>
                <a:gd name="T5" fmla="*/ 3 h 9"/>
                <a:gd name="T6" fmla="*/ 1 w 17"/>
                <a:gd name="T7" fmla="*/ 9 h 9"/>
                <a:gd name="T8" fmla="*/ 0 w 17"/>
                <a:gd name="T9" fmla="*/ 6 h 9"/>
                <a:gd name="T10" fmla="*/ 0 w 17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0" y="6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12"/>
            <p:cNvSpPr/>
            <p:nvPr/>
          </p:nvSpPr>
          <p:spPr bwMode="auto">
            <a:xfrm>
              <a:off x="7254876" y="7639051"/>
              <a:ext cx="36513" cy="23813"/>
            </a:xfrm>
            <a:custGeom>
              <a:avLst/>
              <a:gdLst>
                <a:gd name="T0" fmla="*/ 3 w 23"/>
                <a:gd name="T1" fmla="*/ 13 h 15"/>
                <a:gd name="T2" fmla="*/ 2 w 23"/>
                <a:gd name="T3" fmla="*/ 9 h 15"/>
                <a:gd name="T4" fmla="*/ 4 w 23"/>
                <a:gd name="T5" fmla="*/ 9 h 15"/>
                <a:gd name="T6" fmla="*/ 5 w 23"/>
                <a:gd name="T7" fmla="*/ 11 h 15"/>
                <a:gd name="T8" fmla="*/ 4 w 23"/>
                <a:gd name="T9" fmla="*/ 9 h 15"/>
                <a:gd name="T10" fmla="*/ 2 w 23"/>
                <a:gd name="T11" fmla="*/ 9 h 15"/>
                <a:gd name="T12" fmla="*/ 0 w 23"/>
                <a:gd name="T13" fmla="*/ 7 h 15"/>
                <a:gd name="T14" fmla="*/ 21 w 23"/>
                <a:gd name="T15" fmla="*/ 0 h 15"/>
                <a:gd name="T16" fmla="*/ 23 w 23"/>
                <a:gd name="T17" fmla="*/ 7 h 15"/>
                <a:gd name="T18" fmla="*/ 4 w 23"/>
                <a:gd name="T19" fmla="*/ 15 h 15"/>
                <a:gd name="T20" fmla="*/ 3 w 23"/>
                <a:gd name="T21" fmla="*/ 13 h 15"/>
                <a:gd name="T22" fmla="*/ 3 w 23"/>
                <a:gd name="T2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3" y="13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13"/>
            <p:cNvSpPr>
              <a:spLocks noEditPoints="1"/>
            </p:cNvSpPr>
            <p:nvPr/>
          </p:nvSpPr>
          <p:spPr bwMode="auto">
            <a:xfrm>
              <a:off x="7259639" y="7629526"/>
              <a:ext cx="22225" cy="34925"/>
            </a:xfrm>
            <a:custGeom>
              <a:avLst/>
              <a:gdLst>
                <a:gd name="T0" fmla="*/ 0 w 14"/>
                <a:gd name="T1" fmla="*/ 0 h 22"/>
                <a:gd name="T2" fmla="*/ 3 w 14"/>
                <a:gd name="T3" fmla="*/ 0 h 22"/>
                <a:gd name="T4" fmla="*/ 4 w 14"/>
                <a:gd name="T5" fmla="*/ 12 h 22"/>
                <a:gd name="T6" fmla="*/ 12 w 14"/>
                <a:gd name="T7" fmla="*/ 0 h 22"/>
                <a:gd name="T8" fmla="*/ 14 w 14"/>
                <a:gd name="T9" fmla="*/ 1 h 22"/>
                <a:gd name="T10" fmla="*/ 2 w 14"/>
                <a:gd name="T11" fmla="*/ 22 h 22"/>
                <a:gd name="T12" fmla="*/ 0 w 14"/>
                <a:gd name="T13" fmla="*/ 0 h 22"/>
                <a:gd name="T14" fmla="*/ 0 w 14"/>
                <a:gd name="T15" fmla="*/ 0 h 22"/>
                <a:gd name="T16" fmla="*/ 12 w 14"/>
                <a:gd name="T17" fmla="*/ 0 h 22"/>
                <a:gd name="T18" fmla="*/ 12 w 14"/>
                <a:gd name="T19" fmla="*/ 0 h 22"/>
                <a:gd name="T20" fmla="*/ 12 w 14"/>
                <a:gd name="T21" fmla="*/ 0 h 22"/>
                <a:gd name="T22" fmla="*/ 12 w 14"/>
                <a:gd name="T23" fmla="*/ 0 h 22"/>
                <a:gd name="T24" fmla="*/ 12 w 14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3" y="0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14"/>
            <p:cNvSpPr/>
            <p:nvPr/>
          </p:nvSpPr>
          <p:spPr bwMode="auto">
            <a:xfrm>
              <a:off x="7254876" y="7624764"/>
              <a:ext cx="31750" cy="52388"/>
            </a:xfrm>
            <a:custGeom>
              <a:avLst/>
              <a:gdLst>
                <a:gd name="T0" fmla="*/ 0 w 20"/>
                <a:gd name="T1" fmla="*/ 3 h 33"/>
                <a:gd name="T2" fmla="*/ 3 w 20"/>
                <a:gd name="T3" fmla="*/ 3 h 33"/>
                <a:gd name="T4" fmla="*/ 3 w 20"/>
                <a:gd name="T5" fmla="*/ 5 h 33"/>
                <a:gd name="T6" fmla="*/ 3 w 20"/>
                <a:gd name="T7" fmla="*/ 3 h 33"/>
                <a:gd name="T8" fmla="*/ 0 w 20"/>
                <a:gd name="T9" fmla="*/ 3 h 33"/>
                <a:gd name="T10" fmla="*/ 0 w 20"/>
                <a:gd name="T11" fmla="*/ 2 h 33"/>
                <a:gd name="T12" fmla="*/ 8 w 20"/>
                <a:gd name="T13" fmla="*/ 1 h 33"/>
                <a:gd name="T14" fmla="*/ 9 w 20"/>
                <a:gd name="T15" fmla="*/ 9 h 33"/>
                <a:gd name="T16" fmla="*/ 11 w 20"/>
                <a:gd name="T17" fmla="*/ 3 h 33"/>
                <a:gd name="T18" fmla="*/ 9 w 20"/>
                <a:gd name="T19" fmla="*/ 1 h 33"/>
                <a:gd name="T20" fmla="*/ 12 w 20"/>
                <a:gd name="T21" fmla="*/ 1 h 33"/>
                <a:gd name="T22" fmla="*/ 14 w 20"/>
                <a:gd name="T23" fmla="*/ 0 h 33"/>
                <a:gd name="T24" fmla="*/ 15 w 20"/>
                <a:gd name="T25" fmla="*/ 1 h 33"/>
                <a:gd name="T26" fmla="*/ 17 w 20"/>
                <a:gd name="T27" fmla="*/ 1 h 33"/>
                <a:gd name="T28" fmla="*/ 17 w 20"/>
                <a:gd name="T29" fmla="*/ 2 h 33"/>
                <a:gd name="T30" fmla="*/ 20 w 20"/>
                <a:gd name="T31" fmla="*/ 4 h 33"/>
                <a:gd name="T32" fmla="*/ 4 w 20"/>
                <a:gd name="T33" fmla="*/ 33 h 33"/>
                <a:gd name="T34" fmla="*/ 0 w 20"/>
                <a:gd name="T35" fmla="*/ 3 h 33"/>
                <a:gd name="T36" fmla="*/ 0 w 20"/>
                <a:gd name="T3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33">
                  <a:moveTo>
                    <a:pt x="0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8" y="1"/>
                  </a:lnTo>
                  <a:lnTo>
                    <a:pt x="9" y="9"/>
                  </a:lnTo>
                  <a:lnTo>
                    <a:pt x="11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4" y="3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126514" y="2450301"/>
            <a:ext cx="453374" cy="640804"/>
            <a:chOff x="7443789" y="7534276"/>
            <a:chExt cx="284162" cy="401638"/>
          </a:xfrm>
          <a:solidFill>
            <a:srgbClr val="1F4E79"/>
          </a:solidFill>
        </p:grpSpPr>
        <p:sp>
          <p:nvSpPr>
            <p:cNvPr id="74" name="Freeform 1310"/>
            <p:cNvSpPr/>
            <p:nvPr/>
          </p:nvSpPr>
          <p:spPr bwMode="auto">
            <a:xfrm>
              <a:off x="7556501" y="7875588"/>
              <a:ext cx="28575" cy="52388"/>
            </a:xfrm>
            <a:custGeom>
              <a:avLst/>
              <a:gdLst>
                <a:gd name="T0" fmla="*/ 3 w 18"/>
                <a:gd name="T1" fmla="*/ 0 h 33"/>
                <a:gd name="T2" fmla="*/ 7 w 18"/>
                <a:gd name="T3" fmla="*/ 29 h 33"/>
                <a:gd name="T4" fmla="*/ 18 w 18"/>
                <a:gd name="T5" fmla="*/ 29 h 33"/>
                <a:gd name="T6" fmla="*/ 18 w 18"/>
                <a:gd name="T7" fmla="*/ 33 h 33"/>
                <a:gd name="T8" fmla="*/ 3 w 18"/>
                <a:gd name="T9" fmla="*/ 33 h 33"/>
                <a:gd name="T10" fmla="*/ 0 w 18"/>
                <a:gd name="T11" fmla="*/ 1 h 33"/>
                <a:gd name="T12" fmla="*/ 3 w 18"/>
                <a:gd name="T13" fmla="*/ 0 h 33"/>
                <a:gd name="T14" fmla="*/ 3 w 18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3" y="0"/>
                  </a:moveTo>
                  <a:lnTo>
                    <a:pt x="7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3" y="3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11"/>
            <p:cNvSpPr/>
            <p:nvPr/>
          </p:nvSpPr>
          <p:spPr bwMode="auto">
            <a:xfrm>
              <a:off x="7553326" y="7872413"/>
              <a:ext cx="34925" cy="58738"/>
            </a:xfrm>
            <a:custGeom>
              <a:avLst/>
              <a:gdLst>
                <a:gd name="T0" fmla="*/ 3 w 22"/>
                <a:gd name="T1" fmla="*/ 37 h 37"/>
                <a:gd name="T2" fmla="*/ 0 w 22"/>
                <a:gd name="T3" fmla="*/ 1 h 37"/>
                <a:gd name="T4" fmla="*/ 2 w 22"/>
                <a:gd name="T5" fmla="*/ 1 h 37"/>
                <a:gd name="T6" fmla="*/ 4 w 22"/>
                <a:gd name="T7" fmla="*/ 0 h 37"/>
                <a:gd name="T8" fmla="*/ 7 w 22"/>
                <a:gd name="T9" fmla="*/ 0 h 37"/>
                <a:gd name="T10" fmla="*/ 10 w 22"/>
                <a:gd name="T11" fmla="*/ 29 h 37"/>
                <a:gd name="T12" fmla="*/ 22 w 22"/>
                <a:gd name="T13" fmla="*/ 29 h 37"/>
                <a:gd name="T14" fmla="*/ 22 w 22"/>
                <a:gd name="T15" fmla="*/ 31 h 37"/>
                <a:gd name="T16" fmla="*/ 22 w 22"/>
                <a:gd name="T17" fmla="*/ 37 h 37"/>
                <a:gd name="T18" fmla="*/ 3 w 22"/>
                <a:gd name="T19" fmla="*/ 37 h 37"/>
                <a:gd name="T20" fmla="*/ 3 w 22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7">
                  <a:moveTo>
                    <a:pt x="3" y="37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37"/>
                  </a:lnTo>
                  <a:lnTo>
                    <a:pt x="3" y="37"/>
                  </a:lnTo>
                  <a:lnTo>
                    <a:pt x="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12"/>
            <p:cNvSpPr/>
            <p:nvPr/>
          </p:nvSpPr>
          <p:spPr bwMode="auto">
            <a:xfrm>
              <a:off x="7524751" y="7881938"/>
              <a:ext cx="22225" cy="50800"/>
            </a:xfrm>
            <a:custGeom>
              <a:avLst/>
              <a:gdLst>
                <a:gd name="T0" fmla="*/ 8 w 14"/>
                <a:gd name="T1" fmla="*/ 0 h 32"/>
                <a:gd name="T2" fmla="*/ 14 w 14"/>
                <a:gd name="T3" fmla="*/ 32 h 32"/>
                <a:gd name="T4" fmla="*/ 0 w 14"/>
                <a:gd name="T5" fmla="*/ 31 h 32"/>
                <a:gd name="T6" fmla="*/ 0 w 14"/>
                <a:gd name="T7" fmla="*/ 28 h 32"/>
                <a:gd name="T8" fmla="*/ 10 w 14"/>
                <a:gd name="T9" fmla="*/ 29 h 32"/>
                <a:gd name="T10" fmla="*/ 5 w 14"/>
                <a:gd name="T11" fmla="*/ 0 h 32"/>
                <a:gd name="T12" fmla="*/ 8 w 14"/>
                <a:gd name="T13" fmla="*/ 0 h 32"/>
                <a:gd name="T14" fmla="*/ 8 w 14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14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0" y="29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13"/>
            <p:cNvSpPr/>
            <p:nvPr/>
          </p:nvSpPr>
          <p:spPr bwMode="auto">
            <a:xfrm>
              <a:off x="7521576" y="7877176"/>
              <a:ext cx="28575" cy="58738"/>
            </a:xfrm>
            <a:custGeom>
              <a:avLst/>
              <a:gdLst>
                <a:gd name="T0" fmla="*/ 0 w 18"/>
                <a:gd name="T1" fmla="*/ 36 h 37"/>
                <a:gd name="T2" fmla="*/ 0 w 18"/>
                <a:gd name="T3" fmla="*/ 34 h 37"/>
                <a:gd name="T4" fmla="*/ 0 w 18"/>
                <a:gd name="T5" fmla="*/ 28 h 37"/>
                <a:gd name="T6" fmla="*/ 9 w 18"/>
                <a:gd name="T7" fmla="*/ 30 h 37"/>
                <a:gd name="T8" fmla="*/ 5 w 18"/>
                <a:gd name="T9" fmla="*/ 1 h 37"/>
                <a:gd name="T10" fmla="*/ 7 w 18"/>
                <a:gd name="T11" fmla="*/ 1 h 37"/>
                <a:gd name="T12" fmla="*/ 10 w 18"/>
                <a:gd name="T13" fmla="*/ 1 h 37"/>
                <a:gd name="T14" fmla="*/ 12 w 18"/>
                <a:gd name="T15" fmla="*/ 0 h 37"/>
                <a:gd name="T16" fmla="*/ 18 w 18"/>
                <a:gd name="T17" fmla="*/ 37 h 37"/>
                <a:gd name="T18" fmla="*/ 0 w 18"/>
                <a:gd name="T19" fmla="*/ 36 h 37"/>
                <a:gd name="T20" fmla="*/ 0 w 18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7">
                  <a:moveTo>
                    <a:pt x="0" y="36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8" y="37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14"/>
            <p:cNvSpPr>
              <a:spLocks noEditPoints="1"/>
            </p:cNvSpPr>
            <p:nvPr/>
          </p:nvSpPr>
          <p:spPr bwMode="auto">
            <a:xfrm>
              <a:off x="7497764" y="7729538"/>
              <a:ext cx="104775" cy="155575"/>
            </a:xfrm>
            <a:custGeom>
              <a:avLst/>
              <a:gdLst>
                <a:gd name="T0" fmla="*/ 13 w 60"/>
                <a:gd name="T1" fmla="*/ 12 h 90"/>
                <a:gd name="T2" fmla="*/ 36 w 60"/>
                <a:gd name="T3" fmla="*/ 2 h 90"/>
                <a:gd name="T4" fmla="*/ 36 w 60"/>
                <a:gd name="T5" fmla="*/ 2 h 90"/>
                <a:gd name="T6" fmla="*/ 52 w 60"/>
                <a:gd name="T7" fmla="*/ 20 h 90"/>
                <a:gd name="T8" fmla="*/ 52 w 60"/>
                <a:gd name="T9" fmla="*/ 20 h 90"/>
                <a:gd name="T10" fmla="*/ 58 w 60"/>
                <a:gd name="T11" fmla="*/ 53 h 90"/>
                <a:gd name="T12" fmla="*/ 58 w 60"/>
                <a:gd name="T13" fmla="*/ 53 h 90"/>
                <a:gd name="T14" fmla="*/ 42 w 60"/>
                <a:gd name="T15" fmla="*/ 80 h 90"/>
                <a:gd name="T16" fmla="*/ 42 w 60"/>
                <a:gd name="T17" fmla="*/ 80 h 90"/>
                <a:gd name="T18" fmla="*/ 22 w 60"/>
                <a:gd name="T19" fmla="*/ 89 h 90"/>
                <a:gd name="T20" fmla="*/ 22 w 60"/>
                <a:gd name="T21" fmla="*/ 89 h 90"/>
                <a:gd name="T22" fmla="*/ 6 w 60"/>
                <a:gd name="T23" fmla="*/ 72 h 90"/>
                <a:gd name="T24" fmla="*/ 6 w 60"/>
                <a:gd name="T25" fmla="*/ 72 h 90"/>
                <a:gd name="T26" fmla="*/ 2 w 60"/>
                <a:gd name="T27" fmla="*/ 40 h 90"/>
                <a:gd name="T28" fmla="*/ 2 w 60"/>
                <a:gd name="T29" fmla="*/ 40 h 90"/>
                <a:gd name="T30" fmla="*/ 13 w 60"/>
                <a:gd name="T31" fmla="*/ 12 h 90"/>
                <a:gd name="T32" fmla="*/ 50 w 60"/>
                <a:gd name="T33" fmla="*/ 21 h 90"/>
                <a:gd name="T34" fmla="*/ 35 w 60"/>
                <a:gd name="T35" fmla="*/ 5 h 90"/>
                <a:gd name="T36" fmla="*/ 35 w 60"/>
                <a:gd name="T37" fmla="*/ 5 h 90"/>
                <a:gd name="T38" fmla="*/ 15 w 60"/>
                <a:gd name="T39" fmla="*/ 13 h 90"/>
                <a:gd name="T40" fmla="*/ 15 w 60"/>
                <a:gd name="T41" fmla="*/ 13 h 90"/>
                <a:gd name="T42" fmla="*/ 5 w 60"/>
                <a:gd name="T43" fmla="*/ 41 h 90"/>
                <a:gd name="T44" fmla="*/ 5 w 60"/>
                <a:gd name="T45" fmla="*/ 41 h 90"/>
                <a:gd name="T46" fmla="*/ 9 w 60"/>
                <a:gd name="T47" fmla="*/ 71 h 90"/>
                <a:gd name="T48" fmla="*/ 9 w 60"/>
                <a:gd name="T49" fmla="*/ 71 h 90"/>
                <a:gd name="T50" fmla="*/ 22 w 60"/>
                <a:gd name="T51" fmla="*/ 86 h 90"/>
                <a:gd name="T52" fmla="*/ 22 w 60"/>
                <a:gd name="T53" fmla="*/ 86 h 90"/>
                <a:gd name="T54" fmla="*/ 40 w 60"/>
                <a:gd name="T55" fmla="*/ 78 h 90"/>
                <a:gd name="T56" fmla="*/ 40 w 60"/>
                <a:gd name="T57" fmla="*/ 78 h 90"/>
                <a:gd name="T58" fmla="*/ 55 w 60"/>
                <a:gd name="T59" fmla="*/ 52 h 90"/>
                <a:gd name="T60" fmla="*/ 55 w 60"/>
                <a:gd name="T61" fmla="*/ 52 h 90"/>
                <a:gd name="T62" fmla="*/ 55 w 60"/>
                <a:gd name="T63" fmla="*/ 52 h 90"/>
                <a:gd name="T64" fmla="*/ 55 w 60"/>
                <a:gd name="T65" fmla="*/ 52 h 90"/>
                <a:gd name="T66" fmla="*/ 50 w 60"/>
                <a:gd name="T67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90">
                  <a:moveTo>
                    <a:pt x="13" y="12"/>
                  </a:moveTo>
                  <a:cubicBezTo>
                    <a:pt x="19" y="4"/>
                    <a:pt x="26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1" y="3"/>
                    <a:pt x="48" y="11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7" y="29"/>
                    <a:pt x="60" y="4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5" y="64"/>
                    <a:pt x="49" y="73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35" y="86"/>
                    <a:pt x="27" y="90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8"/>
                    <a:pt x="10" y="81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" y="63"/>
                    <a:pt x="0" y="5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29"/>
                    <a:pt x="8" y="19"/>
                    <a:pt x="13" y="12"/>
                  </a:cubicBezTo>
                  <a:close/>
                  <a:moveTo>
                    <a:pt x="50" y="21"/>
                  </a:moveTo>
                  <a:cubicBezTo>
                    <a:pt x="46" y="12"/>
                    <a:pt x="39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7" y="3"/>
                    <a:pt x="21" y="6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20"/>
                    <a:pt x="7" y="30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51"/>
                    <a:pt x="5" y="62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80"/>
                    <a:pt x="18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6" y="87"/>
                    <a:pt x="33" y="84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7" y="72"/>
                    <a:pt x="53" y="6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42"/>
                    <a:pt x="55" y="30"/>
                    <a:pt x="5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15"/>
            <p:cNvSpPr>
              <a:spLocks noEditPoints="1"/>
            </p:cNvSpPr>
            <p:nvPr/>
          </p:nvSpPr>
          <p:spPr bwMode="auto">
            <a:xfrm>
              <a:off x="7496176" y="7727951"/>
              <a:ext cx="107950" cy="158750"/>
            </a:xfrm>
            <a:custGeom>
              <a:avLst/>
              <a:gdLst>
                <a:gd name="T0" fmla="*/ 22 w 62"/>
                <a:gd name="T1" fmla="*/ 92 h 92"/>
                <a:gd name="T2" fmla="*/ 5 w 62"/>
                <a:gd name="T3" fmla="*/ 74 h 92"/>
                <a:gd name="T4" fmla="*/ 5 w 62"/>
                <a:gd name="T5" fmla="*/ 74 h 92"/>
                <a:gd name="T6" fmla="*/ 0 w 62"/>
                <a:gd name="T7" fmla="*/ 51 h 92"/>
                <a:gd name="T8" fmla="*/ 0 w 62"/>
                <a:gd name="T9" fmla="*/ 51 h 92"/>
                <a:gd name="T10" fmla="*/ 1 w 62"/>
                <a:gd name="T11" fmla="*/ 41 h 92"/>
                <a:gd name="T12" fmla="*/ 1 w 62"/>
                <a:gd name="T13" fmla="*/ 41 h 92"/>
                <a:gd name="T14" fmla="*/ 13 w 62"/>
                <a:gd name="T15" fmla="*/ 11 h 92"/>
                <a:gd name="T16" fmla="*/ 13 w 62"/>
                <a:gd name="T17" fmla="*/ 11 h 92"/>
                <a:gd name="T18" fmla="*/ 13 w 62"/>
                <a:gd name="T19" fmla="*/ 11 h 92"/>
                <a:gd name="T20" fmla="*/ 32 w 62"/>
                <a:gd name="T21" fmla="*/ 0 h 92"/>
                <a:gd name="T22" fmla="*/ 32 w 62"/>
                <a:gd name="T23" fmla="*/ 0 h 92"/>
                <a:gd name="T24" fmla="*/ 37 w 62"/>
                <a:gd name="T25" fmla="*/ 1 h 92"/>
                <a:gd name="T26" fmla="*/ 37 w 62"/>
                <a:gd name="T27" fmla="*/ 1 h 92"/>
                <a:gd name="T28" fmla="*/ 55 w 62"/>
                <a:gd name="T29" fmla="*/ 20 h 92"/>
                <a:gd name="T30" fmla="*/ 55 w 62"/>
                <a:gd name="T31" fmla="*/ 20 h 92"/>
                <a:gd name="T32" fmla="*/ 62 w 62"/>
                <a:gd name="T33" fmla="*/ 45 h 92"/>
                <a:gd name="T34" fmla="*/ 62 w 62"/>
                <a:gd name="T35" fmla="*/ 45 h 92"/>
                <a:gd name="T36" fmla="*/ 61 w 62"/>
                <a:gd name="T37" fmla="*/ 54 h 92"/>
                <a:gd name="T38" fmla="*/ 61 w 62"/>
                <a:gd name="T39" fmla="*/ 54 h 92"/>
                <a:gd name="T40" fmla="*/ 44 w 62"/>
                <a:gd name="T41" fmla="*/ 82 h 92"/>
                <a:gd name="T42" fmla="*/ 44 w 62"/>
                <a:gd name="T43" fmla="*/ 82 h 92"/>
                <a:gd name="T44" fmla="*/ 25 w 62"/>
                <a:gd name="T45" fmla="*/ 92 h 92"/>
                <a:gd name="T46" fmla="*/ 25 w 62"/>
                <a:gd name="T47" fmla="*/ 92 h 92"/>
                <a:gd name="T48" fmla="*/ 22 w 62"/>
                <a:gd name="T49" fmla="*/ 92 h 92"/>
                <a:gd name="T50" fmla="*/ 18 w 62"/>
                <a:gd name="T51" fmla="*/ 15 h 92"/>
                <a:gd name="T52" fmla="*/ 8 w 62"/>
                <a:gd name="T53" fmla="*/ 42 h 92"/>
                <a:gd name="T54" fmla="*/ 8 w 62"/>
                <a:gd name="T55" fmla="*/ 42 h 92"/>
                <a:gd name="T56" fmla="*/ 7 w 62"/>
                <a:gd name="T57" fmla="*/ 51 h 92"/>
                <a:gd name="T58" fmla="*/ 7 w 62"/>
                <a:gd name="T59" fmla="*/ 51 h 92"/>
                <a:gd name="T60" fmla="*/ 11 w 62"/>
                <a:gd name="T61" fmla="*/ 71 h 92"/>
                <a:gd name="T62" fmla="*/ 11 w 62"/>
                <a:gd name="T63" fmla="*/ 71 h 92"/>
                <a:gd name="T64" fmla="*/ 24 w 62"/>
                <a:gd name="T65" fmla="*/ 85 h 92"/>
                <a:gd name="T66" fmla="*/ 24 w 62"/>
                <a:gd name="T67" fmla="*/ 85 h 92"/>
                <a:gd name="T68" fmla="*/ 25 w 62"/>
                <a:gd name="T69" fmla="*/ 86 h 92"/>
                <a:gd name="T70" fmla="*/ 25 w 62"/>
                <a:gd name="T71" fmla="*/ 86 h 92"/>
                <a:gd name="T72" fmla="*/ 39 w 62"/>
                <a:gd name="T73" fmla="*/ 77 h 92"/>
                <a:gd name="T74" fmla="*/ 39 w 62"/>
                <a:gd name="T75" fmla="*/ 77 h 92"/>
                <a:gd name="T76" fmla="*/ 54 w 62"/>
                <a:gd name="T77" fmla="*/ 52 h 92"/>
                <a:gd name="T78" fmla="*/ 54 w 62"/>
                <a:gd name="T79" fmla="*/ 52 h 92"/>
                <a:gd name="T80" fmla="*/ 54 w 62"/>
                <a:gd name="T81" fmla="*/ 53 h 92"/>
                <a:gd name="T82" fmla="*/ 55 w 62"/>
                <a:gd name="T83" fmla="*/ 45 h 92"/>
                <a:gd name="T84" fmla="*/ 55 w 62"/>
                <a:gd name="T85" fmla="*/ 45 h 92"/>
                <a:gd name="T86" fmla="*/ 49 w 62"/>
                <a:gd name="T87" fmla="*/ 23 h 92"/>
                <a:gd name="T88" fmla="*/ 49 w 62"/>
                <a:gd name="T89" fmla="*/ 23 h 92"/>
                <a:gd name="T90" fmla="*/ 51 w 62"/>
                <a:gd name="T91" fmla="*/ 22 h 92"/>
                <a:gd name="T92" fmla="*/ 49 w 62"/>
                <a:gd name="T93" fmla="*/ 23 h 92"/>
                <a:gd name="T94" fmla="*/ 36 w 62"/>
                <a:gd name="T95" fmla="*/ 8 h 92"/>
                <a:gd name="T96" fmla="*/ 36 w 62"/>
                <a:gd name="T97" fmla="*/ 8 h 92"/>
                <a:gd name="T98" fmla="*/ 32 w 62"/>
                <a:gd name="T99" fmla="*/ 7 h 92"/>
                <a:gd name="T100" fmla="*/ 32 w 62"/>
                <a:gd name="T101" fmla="*/ 7 h 92"/>
                <a:gd name="T102" fmla="*/ 18 w 62"/>
                <a:gd name="T103" fmla="*/ 15 h 92"/>
                <a:gd name="T104" fmla="*/ 15 w 62"/>
                <a:gd name="T105" fmla="*/ 13 h 92"/>
                <a:gd name="T106" fmla="*/ 15 w 62"/>
                <a:gd name="T107" fmla="*/ 13 h 92"/>
                <a:gd name="T108" fmla="*/ 15 w 62"/>
                <a:gd name="T109" fmla="*/ 13 h 92"/>
                <a:gd name="T110" fmla="*/ 14 w 62"/>
                <a:gd name="T111" fmla="*/ 13 h 92"/>
                <a:gd name="T112" fmla="*/ 15 w 62"/>
                <a:gd name="T113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92">
                  <a:moveTo>
                    <a:pt x="22" y="92"/>
                  </a:moveTo>
                  <a:cubicBezTo>
                    <a:pt x="15" y="90"/>
                    <a:pt x="10" y="83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67"/>
                    <a:pt x="0" y="5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7"/>
                    <a:pt x="0" y="44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30"/>
                    <a:pt x="7" y="1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7" y="5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4" y="3"/>
                    <a:pt x="50" y="1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9" y="27"/>
                    <a:pt x="62" y="3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8"/>
                    <a:pt x="61" y="5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8" y="66"/>
                    <a:pt x="51" y="76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38" y="88"/>
                    <a:pt x="31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4" y="92"/>
                    <a:pt x="23" y="92"/>
                    <a:pt x="22" y="92"/>
                  </a:cubicBezTo>
                  <a:close/>
                  <a:moveTo>
                    <a:pt x="18" y="15"/>
                  </a:moveTo>
                  <a:cubicBezTo>
                    <a:pt x="13" y="22"/>
                    <a:pt x="10" y="3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5"/>
                    <a:pt x="7" y="48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8"/>
                    <a:pt x="9" y="65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5" y="79"/>
                    <a:pt x="21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8" y="86"/>
                    <a:pt x="34" y="83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6" y="71"/>
                    <a:pt x="52" y="63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38"/>
                    <a:pt x="53" y="3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5" y="14"/>
                    <a:pt x="38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6" y="7"/>
                    <a:pt x="22" y="10"/>
                    <a:pt x="18" y="15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16"/>
            <p:cNvSpPr/>
            <p:nvPr/>
          </p:nvSpPr>
          <p:spPr bwMode="auto">
            <a:xfrm>
              <a:off x="7502526" y="7791451"/>
              <a:ext cx="92075" cy="11113"/>
            </a:xfrm>
            <a:custGeom>
              <a:avLst/>
              <a:gdLst>
                <a:gd name="T0" fmla="*/ 58 w 58"/>
                <a:gd name="T1" fmla="*/ 0 h 7"/>
                <a:gd name="T2" fmla="*/ 58 w 58"/>
                <a:gd name="T3" fmla="*/ 3 h 7"/>
                <a:gd name="T4" fmla="*/ 0 w 58"/>
                <a:gd name="T5" fmla="*/ 7 h 7"/>
                <a:gd name="T6" fmla="*/ 0 w 58"/>
                <a:gd name="T7" fmla="*/ 3 h 7"/>
                <a:gd name="T8" fmla="*/ 58 w 58"/>
                <a:gd name="T9" fmla="*/ 0 h 7"/>
                <a:gd name="T10" fmla="*/ 58 w 5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">
                  <a:moveTo>
                    <a:pt x="58" y="0"/>
                  </a:moveTo>
                  <a:lnTo>
                    <a:pt x="58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17"/>
            <p:cNvSpPr/>
            <p:nvPr/>
          </p:nvSpPr>
          <p:spPr bwMode="auto">
            <a:xfrm>
              <a:off x="7499351" y="7788276"/>
              <a:ext cx="100013" cy="17463"/>
            </a:xfrm>
            <a:custGeom>
              <a:avLst/>
              <a:gdLst>
                <a:gd name="T0" fmla="*/ 0 w 63"/>
                <a:gd name="T1" fmla="*/ 9 h 11"/>
                <a:gd name="T2" fmla="*/ 0 w 63"/>
                <a:gd name="T3" fmla="*/ 3 h 11"/>
                <a:gd name="T4" fmla="*/ 60 w 63"/>
                <a:gd name="T5" fmla="*/ 0 h 11"/>
                <a:gd name="T6" fmla="*/ 63 w 63"/>
                <a:gd name="T7" fmla="*/ 0 h 11"/>
                <a:gd name="T8" fmla="*/ 63 w 63"/>
                <a:gd name="T9" fmla="*/ 2 h 11"/>
                <a:gd name="T10" fmla="*/ 63 w 63"/>
                <a:gd name="T11" fmla="*/ 8 h 11"/>
                <a:gd name="T12" fmla="*/ 1 w 63"/>
                <a:gd name="T13" fmla="*/ 11 h 11"/>
                <a:gd name="T14" fmla="*/ 0 w 63"/>
                <a:gd name="T15" fmla="*/ 9 h 11"/>
                <a:gd name="T16" fmla="*/ 0 w 63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1">
                  <a:moveTo>
                    <a:pt x="0" y="9"/>
                  </a:moveTo>
                  <a:lnTo>
                    <a:pt x="0" y="3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3" y="8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18"/>
            <p:cNvSpPr>
              <a:spLocks noEditPoints="1"/>
            </p:cNvSpPr>
            <p:nvPr/>
          </p:nvSpPr>
          <p:spPr bwMode="auto">
            <a:xfrm>
              <a:off x="7573964" y="7661276"/>
              <a:ext cx="128588" cy="90488"/>
            </a:xfrm>
            <a:custGeom>
              <a:avLst/>
              <a:gdLst>
                <a:gd name="T0" fmla="*/ 1 w 74"/>
                <a:gd name="T1" fmla="*/ 48 h 52"/>
                <a:gd name="T2" fmla="*/ 42 w 74"/>
                <a:gd name="T3" fmla="*/ 31 h 52"/>
                <a:gd name="T4" fmla="*/ 42 w 74"/>
                <a:gd name="T5" fmla="*/ 31 h 52"/>
                <a:gd name="T6" fmla="*/ 70 w 74"/>
                <a:gd name="T7" fmla="*/ 11 h 52"/>
                <a:gd name="T8" fmla="*/ 70 w 74"/>
                <a:gd name="T9" fmla="*/ 11 h 52"/>
                <a:gd name="T10" fmla="*/ 71 w 74"/>
                <a:gd name="T11" fmla="*/ 0 h 52"/>
                <a:gd name="T12" fmla="*/ 74 w 74"/>
                <a:gd name="T13" fmla="*/ 0 h 52"/>
                <a:gd name="T14" fmla="*/ 73 w 74"/>
                <a:gd name="T15" fmla="*/ 12 h 52"/>
                <a:gd name="T16" fmla="*/ 73 w 74"/>
                <a:gd name="T17" fmla="*/ 12 h 52"/>
                <a:gd name="T18" fmla="*/ 44 w 74"/>
                <a:gd name="T19" fmla="*/ 33 h 52"/>
                <a:gd name="T20" fmla="*/ 44 w 74"/>
                <a:gd name="T21" fmla="*/ 33 h 52"/>
                <a:gd name="T22" fmla="*/ 0 w 74"/>
                <a:gd name="T23" fmla="*/ 50 h 52"/>
                <a:gd name="T24" fmla="*/ 0 w 74"/>
                <a:gd name="T25" fmla="*/ 50 h 52"/>
                <a:gd name="T26" fmla="*/ 0 w 74"/>
                <a:gd name="T27" fmla="*/ 50 h 52"/>
                <a:gd name="T28" fmla="*/ 1 w 74"/>
                <a:gd name="T29" fmla="*/ 48 h 52"/>
                <a:gd name="T30" fmla="*/ 1 w 74"/>
                <a:gd name="T31" fmla="*/ 48 h 52"/>
                <a:gd name="T32" fmla="*/ 71 w 74"/>
                <a:gd name="T33" fmla="*/ 0 h 52"/>
                <a:gd name="T34" fmla="*/ 71 w 74"/>
                <a:gd name="T35" fmla="*/ 0 h 52"/>
                <a:gd name="T36" fmla="*/ 71 w 74"/>
                <a:gd name="T37" fmla="*/ 0 h 52"/>
                <a:gd name="T38" fmla="*/ 71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1" y="48"/>
                  </a:moveTo>
                  <a:cubicBezTo>
                    <a:pt x="9" y="50"/>
                    <a:pt x="27" y="40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6" y="22"/>
                    <a:pt x="68" y="13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59" y="2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28" y="43"/>
                    <a:pt x="10" y="52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19"/>
            <p:cNvSpPr>
              <a:spLocks noEditPoints="1"/>
            </p:cNvSpPr>
            <p:nvPr/>
          </p:nvSpPr>
          <p:spPr bwMode="auto">
            <a:xfrm>
              <a:off x="7570789" y="7656513"/>
              <a:ext cx="136525" cy="96838"/>
            </a:xfrm>
            <a:custGeom>
              <a:avLst/>
              <a:gdLst>
                <a:gd name="T0" fmla="*/ 2 w 78"/>
                <a:gd name="T1" fmla="*/ 55 h 56"/>
                <a:gd name="T2" fmla="*/ 0 w 78"/>
                <a:gd name="T3" fmla="*/ 55 h 56"/>
                <a:gd name="T4" fmla="*/ 1 w 78"/>
                <a:gd name="T5" fmla="*/ 48 h 56"/>
                <a:gd name="T6" fmla="*/ 3 w 78"/>
                <a:gd name="T7" fmla="*/ 49 h 56"/>
                <a:gd name="T8" fmla="*/ 3 w 78"/>
                <a:gd name="T9" fmla="*/ 49 h 56"/>
                <a:gd name="T10" fmla="*/ 3 w 78"/>
                <a:gd name="T11" fmla="*/ 49 h 56"/>
                <a:gd name="T12" fmla="*/ 3 w 78"/>
                <a:gd name="T13" fmla="*/ 49 h 56"/>
                <a:gd name="T14" fmla="*/ 3 w 78"/>
                <a:gd name="T15" fmla="*/ 49 h 56"/>
                <a:gd name="T16" fmla="*/ 3 w 78"/>
                <a:gd name="T17" fmla="*/ 49 h 56"/>
                <a:gd name="T18" fmla="*/ 3 w 78"/>
                <a:gd name="T19" fmla="*/ 49 h 56"/>
                <a:gd name="T20" fmla="*/ 3 w 78"/>
                <a:gd name="T21" fmla="*/ 49 h 56"/>
                <a:gd name="T22" fmla="*/ 3 w 78"/>
                <a:gd name="T23" fmla="*/ 49 h 56"/>
                <a:gd name="T24" fmla="*/ 3 w 78"/>
                <a:gd name="T25" fmla="*/ 49 h 56"/>
                <a:gd name="T26" fmla="*/ 3 w 78"/>
                <a:gd name="T27" fmla="*/ 49 h 56"/>
                <a:gd name="T28" fmla="*/ 5 w 78"/>
                <a:gd name="T29" fmla="*/ 49 h 56"/>
                <a:gd name="T30" fmla="*/ 5 w 78"/>
                <a:gd name="T31" fmla="*/ 49 h 56"/>
                <a:gd name="T32" fmla="*/ 43 w 78"/>
                <a:gd name="T33" fmla="*/ 32 h 56"/>
                <a:gd name="T34" fmla="*/ 43 w 78"/>
                <a:gd name="T35" fmla="*/ 32 h 56"/>
                <a:gd name="T36" fmla="*/ 70 w 78"/>
                <a:gd name="T37" fmla="*/ 13 h 56"/>
                <a:gd name="T38" fmla="*/ 70 w 78"/>
                <a:gd name="T39" fmla="*/ 13 h 56"/>
                <a:gd name="T40" fmla="*/ 71 w 78"/>
                <a:gd name="T41" fmla="*/ 4 h 56"/>
                <a:gd name="T42" fmla="*/ 68 w 78"/>
                <a:gd name="T43" fmla="*/ 3 h 56"/>
                <a:gd name="T44" fmla="*/ 71 w 78"/>
                <a:gd name="T45" fmla="*/ 2 h 56"/>
                <a:gd name="T46" fmla="*/ 71 w 78"/>
                <a:gd name="T47" fmla="*/ 1 h 56"/>
                <a:gd name="T48" fmla="*/ 73 w 78"/>
                <a:gd name="T49" fmla="*/ 1 h 56"/>
                <a:gd name="T50" fmla="*/ 75 w 78"/>
                <a:gd name="T51" fmla="*/ 0 h 56"/>
                <a:gd name="T52" fmla="*/ 75 w 78"/>
                <a:gd name="T53" fmla="*/ 1 h 56"/>
                <a:gd name="T54" fmla="*/ 78 w 78"/>
                <a:gd name="T55" fmla="*/ 1 h 56"/>
                <a:gd name="T56" fmla="*/ 77 w 78"/>
                <a:gd name="T57" fmla="*/ 16 h 56"/>
                <a:gd name="T58" fmla="*/ 76 w 78"/>
                <a:gd name="T59" fmla="*/ 17 h 56"/>
                <a:gd name="T60" fmla="*/ 76 w 78"/>
                <a:gd name="T61" fmla="*/ 17 h 56"/>
                <a:gd name="T62" fmla="*/ 47 w 78"/>
                <a:gd name="T63" fmla="*/ 38 h 56"/>
                <a:gd name="T64" fmla="*/ 47 w 78"/>
                <a:gd name="T65" fmla="*/ 38 h 56"/>
                <a:gd name="T66" fmla="*/ 5 w 78"/>
                <a:gd name="T67" fmla="*/ 56 h 56"/>
                <a:gd name="T68" fmla="*/ 5 w 78"/>
                <a:gd name="T69" fmla="*/ 56 h 56"/>
                <a:gd name="T70" fmla="*/ 2 w 78"/>
                <a:gd name="T71" fmla="*/ 55 h 56"/>
                <a:gd name="T72" fmla="*/ 3 w 78"/>
                <a:gd name="T73" fmla="*/ 53 h 56"/>
                <a:gd name="T74" fmla="*/ 3 w 78"/>
                <a:gd name="T75" fmla="*/ 53 h 56"/>
                <a:gd name="T76" fmla="*/ 3 w 78"/>
                <a:gd name="T77" fmla="*/ 53 h 56"/>
                <a:gd name="T78" fmla="*/ 2 w 78"/>
                <a:gd name="T79" fmla="*/ 53 h 56"/>
                <a:gd name="T80" fmla="*/ 2 w 78"/>
                <a:gd name="T81" fmla="*/ 53 h 56"/>
                <a:gd name="T82" fmla="*/ 2 w 78"/>
                <a:gd name="T83" fmla="*/ 53 h 56"/>
                <a:gd name="T84" fmla="*/ 2 w 78"/>
                <a:gd name="T85" fmla="*/ 53 h 56"/>
                <a:gd name="T86" fmla="*/ 2 w 78"/>
                <a:gd name="T87" fmla="*/ 53 h 56"/>
                <a:gd name="T88" fmla="*/ 2 w 78"/>
                <a:gd name="T89" fmla="*/ 53 h 56"/>
                <a:gd name="T90" fmla="*/ 3 w 78"/>
                <a:gd name="T91" fmla="*/ 53 h 56"/>
                <a:gd name="T92" fmla="*/ 3 w 78"/>
                <a:gd name="T93" fmla="*/ 49 h 56"/>
                <a:gd name="T94" fmla="*/ 3 w 78"/>
                <a:gd name="T95" fmla="*/ 49 h 56"/>
                <a:gd name="T96" fmla="*/ 3 w 78"/>
                <a:gd name="T97" fmla="*/ 49 h 56"/>
                <a:gd name="T98" fmla="*/ 3 w 78"/>
                <a:gd name="T9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56">
                  <a:moveTo>
                    <a:pt x="2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3" y="49"/>
                    <a:pt x="29" y="41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56" y="24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62" y="2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2" y="47"/>
                    <a:pt x="16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6"/>
                    <a:pt x="3" y="56"/>
                    <a:pt x="2" y="55"/>
                  </a:cubicBezTo>
                  <a:close/>
                  <a:moveTo>
                    <a:pt x="3" y="53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3" y="53"/>
                  </a:cubicBezTo>
                  <a:close/>
                  <a:moveTo>
                    <a:pt x="3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20"/>
            <p:cNvSpPr/>
            <p:nvPr/>
          </p:nvSpPr>
          <p:spPr bwMode="auto">
            <a:xfrm>
              <a:off x="7696201" y="7675563"/>
              <a:ext cx="25400" cy="9525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3 h 6"/>
                <a:gd name="T4" fmla="*/ 1 w 16"/>
                <a:gd name="T5" fmla="*/ 6 h 6"/>
                <a:gd name="T6" fmla="*/ 0 w 16"/>
                <a:gd name="T7" fmla="*/ 3 h 6"/>
                <a:gd name="T8" fmla="*/ 16 w 16"/>
                <a:gd name="T9" fmla="*/ 0 h 6"/>
                <a:gd name="T10" fmla="*/ 16 w 1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3"/>
                  </a:lnTo>
                  <a:lnTo>
                    <a:pt x="1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21"/>
            <p:cNvSpPr/>
            <p:nvPr/>
          </p:nvSpPr>
          <p:spPr bwMode="auto">
            <a:xfrm>
              <a:off x="7693026" y="7670801"/>
              <a:ext cx="34925" cy="17463"/>
            </a:xfrm>
            <a:custGeom>
              <a:avLst/>
              <a:gdLst>
                <a:gd name="T0" fmla="*/ 0 w 22"/>
                <a:gd name="T1" fmla="*/ 5 h 11"/>
                <a:gd name="T2" fmla="*/ 18 w 22"/>
                <a:gd name="T3" fmla="*/ 0 h 11"/>
                <a:gd name="T4" fmla="*/ 21 w 22"/>
                <a:gd name="T5" fmla="*/ 0 h 11"/>
                <a:gd name="T6" fmla="*/ 22 w 22"/>
                <a:gd name="T7" fmla="*/ 8 h 11"/>
                <a:gd name="T8" fmla="*/ 1 w 22"/>
                <a:gd name="T9" fmla="*/ 11 h 11"/>
                <a:gd name="T10" fmla="*/ 0 w 22"/>
                <a:gd name="T11" fmla="*/ 5 h 11"/>
                <a:gd name="T12" fmla="*/ 0 w 2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0" y="5"/>
                  </a:moveTo>
                  <a:lnTo>
                    <a:pt x="18" y="0"/>
                  </a:lnTo>
                  <a:lnTo>
                    <a:pt x="21" y="0"/>
                  </a:lnTo>
                  <a:lnTo>
                    <a:pt x="22" y="8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22"/>
            <p:cNvSpPr/>
            <p:nvPr/>
          </p:nvSpPr>
          <p:spPr bwMode="auto">
            <a:xfrm>
              <a:off x="7697789" y="7662863"/>
              <a:ext cx="17463" cy="19050"/>
            </a:xfrm>
            <a:custGeom>
              <a:avLst/>
              <a:gdLst>
                <a:gd name="T0" fmla="*/ 9 w 11"/>
                <a:gd name="T1" fmla="*/ 0 h 12"/>
                <a:gd name="T2" fmla="*/ 11 w 11"/>
                <a:gd name="T3" fmla="*/ 2 h 12"/>
                <a:gd name="T4" fmla="*/ 2 w 11"/>
                <a:gd name="T5" fmla="*/ 12 h 12"/>
                <a:gd name="T6" fmla="*/ 0 w 11"/>
                <a:gd name="T7" fmla="*/ 10 h 12"/>
                <a:gd name="T8" fmla="*/ 9 w 11"/>
                <a:gd name="T9" fmla="*/ 0 h 12"/>
                <a:gd name="T10" fmla="*/ 9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11" y="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23"/>
            <p:cNvSpPr/>
            <p:nvPr/>
          </p:nvSpPr>
          <p:spPr bwMode="auto">
            <a:xfrm>
              <a:off x="7693026" y="7658101"/>
              <a:ext cx="26988" cy="28575"/>
            </a:xfrm>
            <a:custGeom>
              <a:avLst/>
              <a:gdLst>
                <a:gd name="T0" fmla="*/ 0 w 17"/>
                <a:gd name="T1" fmla="*/ 14 h 18"/>
                <a:gd name="T2" fmla="*/ 10 w 17"/>
                <a:gd name="T3" fmla="*/ 2 h 18"/>
                <a:gd name="T4" fmla="*/ 11 w 17"/>
                <a:gd name="T5" fmla="*/ 0 h 18"/>
                <a:gd name="T6" fmla="*/ 17 w 17"/>
                <a:gd name="T7" fmla="*/ 5 h 18"/>
                <a:gd name="T8" fmla="*/ 5 w 17"/>
                <a:gd name="T9" fmla="*/ 18 h 18"/>
                <a:gd name="T10" fmla="*/ 0 w 17"/>
                <a:gd name="T11" fmla="*/ 14 h 18"/>
                <a:gd name="T12" fmla="*/ 0 w 1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14"/>
                  </a:moveTo>
                  <a:lnTo>
                    <a:pt x="10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24"/>
            <p:cNvSpPr/>
            <p:nvPr/>
          </p:nvSpPr>
          <p:spPr bwMode="auto">
            <a:xfrm>
              <a:off x="7459664" y="7753351"/>
              <a:ext cx="60325" cy="88900"/>
            </a:xfrm>
            <a:custGeom>
              <a:avLst/>
              <a:gdLst>
                <a:gd name="T0" fmla="*/ 0 w 35"/>
                <a:gd name="T1" fmla="*/ 39 h 51"/>
                <a:gd name="T2" fmla="*/ 33 w 35"/>
                <a:gd name="T3" fmla="*/ 0 h 51"/>
                <a:gd name="T4" fmla="*/ 33 w 35"/>
                <a:gd name="T5" fmla="*/ 0 h 51"/>
                <a:gd name="T6" fmla="*/ 35 w 35"/>
                <a:gd name="T7" fmla="*/ 3 h 51"/>
                <a:gd name="T8" fmla="*/ 20 w 35"/>
                <a:gd name="T9" fmla="*/ 16 h 51"/>
                <a:gd name="T10" fmla="*/ 20 w 35"/>
                <a:gd name="T11" fmla="*/ 16 h 51"/>
                <a:gd name="T12" fmla="*/ 3 w 35"/>
                <a:gd name="T13" fmla="*/ 39 h 51"/>
                <a:gd name="T14" fmla="*/ 3 w 35"/>
                <a:gd name="T15" fmla="*/ 39 h 51"/>
                <a:gd name="T16" fmla="*/ 6 w 35"/>
                <a:gd name="T17" fmla="*/ 51 h 51"/>
                <a:gd name="T18" fmla="*/ 6 w 35"/>
                <a:gd name="T19" fmla="*/ 51 h 51"/>
                <a:gd name="T20" fmla="*/ 4 w 35"/>
                <a:gd name="T21" fmla="*/ 51 h 51"/>
                <a:gd name="T22" fmla="*/ 0 w 35"/>
                <a:gd name="T23" fmla="*/ 39 h 51"/>
                <a:gd name="T24" fmla="*/ 0 w 35"/>
                <a:gd name="T25" fmla="*/ 39 h 51"/>
                <a:gd name="T26" fmla="*/ 0 w 35"/>
                <a:gd name="T27" fmla="*/ 39 h 51"/>
                <a:gd name="T28" fmla="*/ 0 w 35"/>
                <a:gd name="T2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1">
                  <a:moveTo>
                    <a:pt x="0" y="39"/>
                  </a:moveTo>
                  <a:cubicBezTo>
                    <a:pt x="4" y="25"/>
                    <a:pt x="33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28" y="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2" y="24"/>
                    <a:pt x="4" y="33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1"/>
                    <a:pt x="6" y="48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4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25"/>
            <p:cNvSpPr/>
            <p:nvPr/>
          </p:nvSpPr>
          <p:spPr bwMode="auto">
            <a:xfrm>
              <a:off x="7456489" y="7747001"/>
              <a:ext cx="68263" cy="98425"/>
            </a:xfrm>
            <a:custGeom>
              <a:avLst/>
              <a:gdLst>
                <a:gd name="T0" fmla="*/ 4 w 40"/>
                <a:gd name="T1" fmla="*/ 55 h 57"/>
                <a:gd name="T2" fmla="*/ 1 w 40"/>
                <a:gd name="T3" fmla="*/ 45 h 57"/>
                <a:gd name="T4" fmla="*/ 1 w 40"/>
                <a:gd name="T5" fmla="*/ 45 h 57"/>
                <a:gd name="T6" fmla="*/ 1 w 40"/>
                <a:gd name="T7" fmla="*/ 45 h 57"/>
                <a:gd name="T8" fmla="*/ 0 w 40"/>
                <a:gd name="T9" fmla="*/ 44 h 57"/>
                <a:gd name="T10" fmla="*/ 0 w 40"/>
                <a:gd name="T11" fmla="*/ 44 h 57"/>
                <a:gd name="T12" fmla="*/ 0 w 40"/>
                <a:gd name="T13" fmla="*/ 44 h 57"/>
                <a:gd name="T14" fmla="*/ 0 w 40"/>
                <a:gd name="T15" fmla="*/ 44 h 57"/>
                <a:gd name="T16" fmla="*/ 0 w 40"/>
                <a:gd name="T17" fmla="*/ 44 h 57"/>
                <a:gd name="T18" fmla="*/ 0 w 40"/>
                <a:gd name="T19" fmla="*/ 43 h 57"/>
                <a:gd name="T20" fmla="*/ 0 w 40"/>
                <a:gd name="T21" fmla="*/ 42 h 57"/>
                <a:gd name="T22" fmla="*/ 0 w 40"/>
                <a:gd name="T23" fmla="*/ 42 h 57"/>
                <a:gd name="T24" fmla="*/ 2 w 40"/>
                <a:gd name="T25" fmla="*/ 43 h 57"/>
                <a:gd name="T26" fmla="*/ 0 w 40"/>
                <a:gd name="T27" fmla="*/ 42 h 57"/>
                <a:gd name="T28" fmla="*/ 34 w 40"/>
                <a:gd name="T29" fmla="*/ 3 h 57"/>
                <a:gd name="T30" fmla="*/ 34 w 40"/>
                <a:gd name="T31" fmla="*/ 3 h 57"/>
                <a:gd name="T32" fmla="*/ 35 w 40"/>
                <a:gd name="T33" fmla="*/ 0 h 57"/>
                <a:gd name="T34" fmla="*/ 40 w 40"/>
                <a:gd name="T35" fmla="*/ 7 h 57"/>
                <a:gd name="T36" fmla="*/ 39 w 40"/>
                <a:gd name="T37" fmla="*/ 8 h 57"/>
                <a:gd name="T38" fmla="*/ 23 w 40"/>
                <a:gd name="T39" fmla="*/ 22 h 57"/>
                <a:gd name="T40" fmla="*/ 23 w 40"/>
                <a:gd name="T41" fmla="*/ 22 h 57"/>
                <a:gd name="T42" fmla="*/ 7 w 40"/>
                <a:gd name="T43" fmla="*/ 43 h 57"/>
                <a:gd name="T44" fmla="*/ 7 w 40"/>
                <a:gd name="T45" fmla="*/ 43 h 57"/>
                <a:gd name="T46" fmla="*/ 10 w 40"/>
                <a:gd name="T47" fmla="*/ 54 h 57"/>
                <a:gd name="T48" fmla="*/ 10 w 40"/>
                <a:gd name="T49" fmla="*/ 54 h 57"/>
                <a:gd name="T50" fmla="*/ 11 w 40"/>
                <a:gd name="T51" fmla="*/ 56 h 57"/>
                <a:gd name="T52" fmla="*/ 9 w 40"/>
                <a:gd name="T53" fmla="*/ 57 h 57"/>
                <a:gd name="T54" fmla="*/ 4 w 40"/>
                <a:gd name="T55" fmla="*/ 57 h 57"/>
                <a:gd name="T56" fmla="*/ 4 w 40"/>
                <a:gd name="T5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7">
                  <a:moveTo>
                    <a:pt x="4" y="55"/>
                  </a:moveTo>
                  <a:cubicBezTo>
                    <a:pt x="4" y="54"/>
                    <a:pt x="2" y="47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28"/>
                    <a:pt x="30" y="6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1" y="1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6" y="29"/>
                    <a:pt x="9" y="38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5"/>
                    <a:pt x="10" y="51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4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26"/>
            <p:cNvSpPr/>
            <p:nvPr/>
          </p:nvSpPr>
          <p:spPr bwMode="auto">
            <a:xfrm>
              <a:off x="7448551" y="7813676"/>
              <a:ext cx="17463" cy="26988"/>
            </a:xfrm>
            <a:custGeom>
              <a:avLst/>
              <a:gdLst>
                <a:gd name="T0" fmla="*/ 11 w 11"/>
                <a:gd name="T1" fmla="*/ 0 h 17"/>
                <a:gd name="T2" fmla="*/ 8 w 11"/>
                <a:gd name="T3" fmla="*/ 17 h 17"/>
                <a:gd name="T4" fmla="*/ 5 w 11"/>
                <a:gd name="T5" fmla="*/ 16 h 17"/>
                <a:gd name="T6" fmla="*/ 6 w 11"/>
                <a:gd name="T7" fmla="*/ 8 h 17"/>
                <a:gd name="T8" fmla="*/ 2 w 11"/>
                <a:gd name="T9" fmla="*/ 11 h 17"/>
                <a:gd name="T10" fmla="*/ 0 w 11"/>
                <a:gd name="T11" fmla="*/ 9 h 17"/>
                <a:gd name="T12" fmla="*/ 11 w 11"/>
                <a:gd name="T13" fmla="*/ 0 h 17"/>
                <a:gd name="T14" fmla="*/ 11 w 11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8" y="17"/>
                  </a:lnTo>
                  <a:lnTo>
                    <a:pt x="5" y="16"/>
                  </a:lnTo>
                  <a:lnTo>
                    <a:pt x="6" y="8"/>
                  </a:lnTo>
                  <a:lnTo>
                    <a:pt x="2" y="11"/>
                  </a:lnTo>
                  <a:lnTo>
                    <a:pt x="0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327"/>
            <p:cNvSpPr/>
            <p:nvPr/>
          </p:nvSpPr>
          <p:spPr bwMode="auto">
            <a:xfrm>
              <a:off x="7443789" y="7805738"/>
              <a:ext cx="26988" cy="38100"/>
            </a:xfrm>
            <a:custGeom>
              <a:avLst/>
              <a:gdLst>
                <a:gd name="T0" fmla="*/ 4 w 17"/>
                <a:gd name="T1" fmla="*/ 23 h 24"/>
                <a:gd name="T2" fmla="*/ 5 w 17"/>
                <a:gd name="T3" fmla="*/ 21 h 24"/>
                <a:gd name="T4" fmla="*/ 5 w 17"/>
                <a:gd name="T5" fmla="*/ 19 h 24"/>
                <a:gd name="T6" fmla="*/ 4 w 17"/>
                <a:gd name="T7" fmla="*/ 20 h 24"/>
                <a:gd name="T8" fmla="*/ 0 w 17"/>
                <a:gd name="T9" fmla="*/ 14 h 24"/>
                <a:gd name="T10" fmla="*/ 12 w 17"/>
                <a:gd name="T11" fmla="*/ 4 h 24"/>
                <a:gd name="T12" fmla="*/ 17 w 17"/>
                <a:gd name="T13" fmla="*/ 0 h 24"/>
                <a:gd name="T14" fmla="*/ 12 w 17"/>
                <a:gd name="T15" fmla="*/ 24 h 24"/>
                <a:gd name="T16" fmla="*/ 4 w 17"/>
                <a:gd name="T17" fmla="*/ 23 h 24"/>
                <a:gd name="T18" fmla="*/ 4 w 17"/>
                <a:gd name="T1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4" y="23"/>
                  </a:moveTo>
                  <a:lnTo>
                    <a:pt x="5" y="21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2" y="24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328"/>
            <p:cNvSpPr>
              <a:spLocks noEditPoints="1"/>
            </p:cNvSpPr>
            <p:nvPr/>
          </p:nvSpPr>
          <p:spPr bwMode="auto">
            <a:xfrm>
              <a:off x="7448551" y="7534276"/>
              <a:ext cx="209550" cy="207963"/>
            </a:xfrm>
            <a:custGeom>
              <a:avLst/>
              <a:gdLst>
                <a:gd name="T0" fmla="*/ 72 w 120"/>
                <a:gd name="T1" fmla="*/ 6 h 120"/>
                <a:gd name="T2" fmla="*/ 113 w 120"/>
                <a:gd name="T3" fmla="*/ 72 h 120"/>
                <a:gd name="T4" fmla="*/ 113 w 120"/>
                <a:gd name="T5" fmla="*/ 72 h 120"/>
                <a:gd name="T6" fmla="*/ 48 w 120"/>
                <a:gd name="T7" fmla="*/ 113 h 120"/>
                <a:gd name="T8" fmla="*/ 48 w 120"/>
                <a:gd name="T9" fmla="*/ 113 h 120"/>
                <a:gd name="T10" fmla="*/ 6 w 120"/>
                <a:gd name="T11" fmla="*/ 48 h 120"/>
                <a:gd name="T12" fmla="*/ 6 w 120"/>
                <a:gd name="T13" fmla="*/ 48 h 120"/>
                <a:gd name="T14" fmla="*/ 72 w 120"/>
                <a:gd name="T15" fmla="*/ 6 h 120"/>
                <a:gd name="T16" fmla="*/ 71 w 120"/>
                <a:gd name="T17" fmla="*/ 9 h 120"/>
                <a:gd name="T18" fmla="*/ 9 w 120"/>
                <a:gd name="T19" fmla="*/ 48 h 120"/>
                <a:gd name="T20" fmla="*/ 9 w 120"/>
                <a:gd name="T21" fmla="*/ 48 h 120"/>
                <a:gd name="T22" fmla="*/ 49 w 120"/>
                <a:gd name="T23" fmla="*/ 111 h 120"/>
                <a:gd name="T24" fmla="*/ 49 w 120"/>
                <a:gd name="T25" fmla="*/ 111 h 120"/>
                <a:gd name="T26" fmla="*/ 111 w 120"/>
                <a:gd name="T27" fmla="*/ 71 h 120"/>
                <a:gd name="T28" fmla="*/ 111 w 120"/>
                <a:gd name="T29" fmla="*/ 71 h 120"/>
                <a:gd name="T30" fmla="*/ 71 w 120"/>
                <a:gd name="T3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20">
                  <a:moveTo>
                    <a:pt x="72" y="6"/>
                  </a:moveTo>
                  <a:cubicBezTo>
                    <a:pt x="101" y="13"/>
                    <a:pt x="120" y="4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7" y="101"/>
                    <a:pt x="77" y="120"/>
                    <a:pt x="48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18" y="107"/>
                    <a:pt x="0" y="7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3" y="18"/>
                    <a:pt x="42" y="0"/>
                    <a:pt x="72" y="6"/>
                  </a:cubicBezTo>
                  <a:close/>
                  <a:moveTo>
                    <a:pt x="71" y="9"/>
                  </a:moveTo>
                  <a:cubicBezTo>
                    <a:pt x="43" y="3"/>
                    <a:pt x="15" y="20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" y="77"/>
                    <a:pt x="20" y="104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77" y="117"/>
                    <a:pt x="104" y="99"/>
                    <a:pt x="111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7" y="43"/>
                    <a:pt x="99" y="15"/>
                    <a:pt x="7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29"/>
            <p:cNvSpPr>
              <a:spLocks noEditPoints="1"/>
            </p:cNvSpPr>
            <p:nvPr/>
          </p:nvSpPr>
          <p:spPr bwMode="auto">
            <a:xfrm>
              <a:off x="7453314" y="7539038"/>
              <a:ext cx="200025" cy="198438"/>
            </a:xfrm>
            <a:custGeom>
              <a:avLst/>
              <a:gdLst>
                <a:gd name="T0" fmla="*/ 44 w 114"/>
                <a:gd name="T1" fmla="*/ 112 h 114"/>
                <a:gd name="T2" fmla="*/ 0 w 114"/>
                <a:gd name="T3" fmla="*/ 57 h 114"/>
                <a:gd name="T4" fmla="*/ 0 w 114"/>
                <a:gd name="T5" fmla="*/ 57 h 114"/>
                <a:gd name="T6" fmla="*/ 1 w 114"/>
                <a:gd name="T7" fmla="*/ 44 h 114"/>
                <a:gd name="T8" fmla="*/ 1 w 114"/>
                <a:gd name="T9" fmla="*/ 44 h 114"/>
                <a:gd name="T10" fmla="*/ 57 w 114"/>
                <a:gd name="T11" fmla="*/ 0 h 114"/>
                <a:gd name="T12" fmla="*/ 57 w 114"/>
                <a:gd name="T13" fmla="*/ 0 h 114"/>
                <a:gd name="T14" fmla="*/ 69 w 114"/>
                <a:gd name="T15" fmla="*/ 1 h 114"/>
                <a:gd name="T16" fmla="*/ 69 w 114"/>
                <a:gd name="T17" fmla="*/ 1 h 114"/>
                <a:gd name="T18" fmla="*/ 69 w 114"/>
                <a:gd name="T19" fmla="*/ 3 h 114"/>
                <a:gd name="T20" fmla="*/ 69 w 114"/>
                <a:gd name="T21" fmla="*/ 4 h 114"/>
                <a:gd name="T22" fmla="*/ 69 w 114"/>
                <a:gd name="T23" fmla="*/ 3 h 114"/>
                <a:gd name="T24" fmla="*/ 69 w 114"/>
                <a:gd name="T25" fmla="*/ 1 h 114"/>
                <a:gd name="T26" fmla="*/ 114 w 114"/>
                <a:gd name="T27" fmla="*/ 57 h 114"/>
                <a:gd name="T28" fmla="*/ 114 w 114"/>
                <a:gd name="T29" fmla="*/ 57 h 114"/>
                <a:gd name="T30" fmla="*/ 112 w 114"/>
                <a:gd name="T31" fmla="*/ 69 h 114"/>
                <a:gd name="T32" fmla="*/ 112 w 114"/>
                <a:gd name="T33" fmla="*/ 69 h 114"/>
                <a:gd name="T34" fmla="*/ 57 w 114"/>
                <a:gd name="T35" fmla="*/ 114 h 114"/>
                <a:gd name="T36" fmla="*/ 57 w 114"/>
                <a:gd name="T37" fmla="*/ 114 h 114"/>
                <a:gd name="T38" fmla="*/ 44 w 114"/>
                <a:gd name="T39" fmla="*/ 112 h 114"/>
                <a:gd name="T40" fmla="*/ 8 w 114"/>
                <a:gd name="T41" fmla="*/ 46 h 114"/>
                <a:gd name="T42" fmla="*/ 7 w 114"/>
                <a:gd name="T43" fmla="*/ 57 h 114"/>
                <a:gd name="T44" fmla="*/ 7 w 114"/>
                <a:gd name="T45" fmla="*/ 57 h 114"/>
                <a:gd name="T46" fmla="*/ 46 w 114"/>
                <a:gd name="T47" fmla="*/ 106 h 114"/>
                <a:gd name="T48" fmla="*/ 46 w 114"/>
                <a:gd name="T49" fmla="*/ 106 h 114"/>
                <a:gd name="T50" fmla="*/ 57 w 114"/>
                <a:gd name="T51" fmla="*/ 107 h 114"/>
                <a:gd name="T52" fmla="*/ 57 w 114"/>
                <a:gd name="T53" fmla="*/ 107 h 114"/>
                <a:gd name="T54" fmla="*/ 106 w 114"/>
                <a:gd name="T55" fmla="*/ 68 h 114"/>
                <a:gd name="T56" fmla="*/ 106 w 114"/>
                <a:gd name="T57" fmla="*/ 68 h 114"/>
                <a:gd name="T58" fmla="*/ 107 w 114"/>
                <a:gd name="T59" fmla="*/ 57 h 114"/>
                <a:gd name="T60" fmla="*/ 107 w 114"/>
                <a:gd name="T61" fmla="*/ 57 h 114"/>
                <a:gd name="T62" fmla="*/ 68 w 114"/>
                <a:gd name="T63" fmla="*/ 8 h 114"/>
                <a:gd name="T64" fmla="*/ 68 w 114"/>
                <a:gd name="T65" fmla="*/ 8 h 114"/>
                <a:gd name="T66" fmla="*/ 68 w 114"/>
                <a:gd name="T67" fmla="*/ 8 h 114"/>
                <a:gd name="T68" fmla="*/ 57 w 114"/>
                <a:gd name="T69" fmla="*/ 7 h 114"/>
                <a:gd name="T70" fmla="*/ 57 w 114"/>
                <a:gd name="T71" fmla="*/ 7 h 114"/>
                <a:gd name="T72" fmla="*/ 8 w 114"/>
                <a:gd name="T73" fmla="*/ 46 h 114"/>
                <a:gd name="T74" fmla="*/ 68 w 114"/>
                <a:gd name="T75" fmla="*/ 6 h 114"/>
                <a:gd name="T76" fmla="*/ 68 w 114"/>
                <a:gd name="T77" fmla="*/ 5 h 114"/>
                <a:gd name="T78" fmla="*/ 68 w 114"/>
                <a:gd name="T79" fmla="*/ 5 h 114"/>
                <a:gd name="T80" fmla="*/ 68 w 114"/>
                <a:gd name="T81" fmla="*/ 5 h 114"/>
                <a:gd name="T82" fmla="*/ 68 w 114"/>
                <a:gd name="T83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" h="114">
                  <a:moveTo>
                    <a:pt x="44" y="112"/>
                  </a:moveTo>
                  <a:cubicBezTo>
                    <a:pt x="18" y="106"/>
                    <a:pt x="0" y="83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3"/>
                    <a:pt x="0" y="49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7" y="18"/>
                    <a:pt x="31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5" y="0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96" y="7"/>
                    <a:pt x="114" y="31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61"/>
                    <a:pt x="113" y="65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6" y="96"/>
                    <a:pt x="83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3" y="114"/>
                    <a:pt x="49" y="113"/>
                    <a:pt x="44" y="112"/>
                  </a:cubicBezTo>
                  <a:close/>
                  <a:moveTo>
                    <a:pt x="8" y="46"/>
                  </a:moveTo>
                  <a:cubicBezTo>
                    <a:pt x="7" y="49"/>
                    <a:pt x="7" y="53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80"/>
                    <a:pt x="23" y="100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50" y="106"/>
                    <a:pt x="53" y="107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80" y="107"/>
                    <a:pt x="101" y="91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64"/>
                    <a:pt x="107" y="60"/>
                    <a:pt x="107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34"/>
                    <a:pt x="91" y="13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0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4" y="7"/>
                    <a:pt x="13" y="22"/>
                    <a:pt x="8" y="46"/>
                  </a:cubicBezTo>
                  <a:close/>
                  <a:moveTo>
                    <a:pt x="68" y="6"/>
                  </a:move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68" y="6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330"/>
            <p:cNvSpPr/>
            <p:nvPr/>
          </p:nvSpPr>
          <p:spPr bwMode="auto">
            <a:xfrm>
              <a:off x="7461251" y="7540626"/>
              <a:ext cx="158750" cy="90488"/>
            </a:xfrm>
            <a:custGeom>
              <a:avLst/>
              <a:gdLst>
                <a:gd name="T0" fmla="*/ 1 w 91"/>
                <a:gd name="T1" fmla="*/ 52 h 52"/>
                <a:gd name="T2" fmla="*/ 14 w 91"/>
                <a:gd name="T3" fmla="*/ 34 h 52"/>
                <a:gd name="T4" fmla="*/ 19 w 91"/>
                <a:gd name="T5" fmla="*/ 15 h 52"/>
                <a:gd name="T6" fmla="*/ 56 w 91"/>
                <a:gd name="T7" fmla="*/ 23 h 52"/>
                <a:gd name="T8" fmla="*/ 91 w 91"/>
                <a:gd name="T9" fmla="*/ 19 h 52"/>
                <a:gd name="T10" fmla="*/ 54 w 91"/>
                <a:gd name="T11" fmla="*/ 2 h 52"/>
                <a:gd name="T12" fmla="*/ 21 w 91"/>
                <a:gd name="T13" fmla="*/ 13 h 52"/>
                <a:gd name="T14" fmla="*/ 2 w 91"/>
                <a:gd name="T15" fmla="*/ 39 h 52"/>
                <a:gd name="T16" fmla="*/ 1 w 91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2">
                  <a:moveTo>
                    <a:pt x="1" y="52"/>
                  </a:moveTo>
                  <a:cubicBezTo>
                    <a:pt x="1" y="52"/>
                    <a:pt x="10" y="44"/>
                    <a:pt x="14" y="34"/>
                  </a:cubicBezTo>
                  <a:cubicBezTo>
                    <a:pt x="18" y="24"/>
                    <a:pt x="19" y="15"/>
                    <a:pt x="19" y="15"/>
                  </a:cubicBezTo>
                  <a:cubicBezTo>
                    <a:pt x="19" y="15"/>
                    <a:pt x="46" y="21"/>
                    <a:pt x="56" y="23"/>
                  </a:cubicBezTo>
                  <a:cubicBezTo>
                    <a:pt x="65" y="25"/>
                    <a:pt x="91" y="19"/>
                    <a:pt x="91" y="19"/>
                  </a:cubicBezTo>
                  <a:cubicBezTo>
                    <a:pt x="91" y="19"/>
                    <a:pt x="69" y="0"/>
                    <a:pt x="54" y="2"/>
                  </a:cubicBezTo>
                  <a:cubicBezTo>
                    <a:pt x="38" y="4"/>
                    <a:pt x="21" y="13"/>
                    <a:pt x="21" y="13"/>
                  </a:cubicBezTo>
                  <a:cubicBezTo>
                    <a:pt x="21" y="13"/>
                    <a:pt x="4" y="30"/>
                    <a:pt x="2" y="39"/>
                  </a:cubicBezTo>
                  <a:cubicBezTo>
                    <a:pt x="0" y="49"/>
                    <a:pt x="1" y="52"/>
                    <a:pt x="1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31"/>
            <p:cNvSpPr>
              <a:spLocks noEditPoints="1"/>
            </p:cNvSpPr>
            <p:nvPr/>
          </p:nvSpPr>
          <p:spPr bwMode="auto">
            <a:xfrm>
              <a:off x="7459664" y="7540626"/>
              <a:ext cx="168275" cy="92075"/>
            </a:xfrm>
            <a:custGeom>
              <a:avLst/>
              <a:gdLst>
                <a:gd name="T0" fmla="*/ 2 w 97"/>
                <a:gd name="T1" fmla="*/ 52 h 53"/>
                <a:gd name="T2" fmla="*/ 1 w 97"/>
                <a:gd name="T3" fmla="*/ 53 h 53"/>
                <a:gd name="T4" fmla="*/ 0 w 97"/>
                <a:gd name="T5" fmla="*/ 48 h 53"/>
                <a:gd name="T6" fmla="*/ 0 w 97"/>
                <a:gd name="T7" fmla="*/ 48 h 53"/>
                <a:gd name="T8" fmla="*/ 1 w 97"/>
                <a:gd name="T9" fmla="*/ 39 h 53"/>
                <a:gd name="T10" fmla="*/ 1 w 97"/>
                <a:gd name="T11" fmla="*/ 39 h 53"/>
                <a:gd name="T12" fmla="*/ 18 w 97"/>
                <a:gd name="T13" fmla="*/ 14 h 53"/>
                <a:gd name="T14" fmla="*/ 18 w 97"/>
                <a:gd name="T15" fmla="*/ 14 h 53"/>
                <a:gd name="T16" fmla="*/ 18 w 97"/>
                <a:gd name="T17" fmla="*/ 12 h 53"/>
                <a:gd name="T18" fmla="*/ 19 w 97"/>
                <a:gd name="T19" fmla="*/ 13 h 53"/>
                <a:gd name="T20" fmla="*/ 20 w 97"/>
                <a:gd name="T21" fmla="*/ 12 h 53"/>
                <a:gd name="T22" fmla="*/ 20 w 97"/>
                <a:gd name="T23" fmla="*/ 12 h 53"/>
                <a:gd name="T24" fmla="*/ 21 w 97"/>
                <a:gd name="T25" fmla="*/ 11 h 53"/>
                <a:gd name="T26" fmla="*/ 21 w 97"/>
                <a:gd name="T27" fmla="*/ 11 h 53"/>
                <a:gd name="T28" fmla="*/ 54 w 97"/>
                <a:gd name="T29" fmla="*/ 0 h 53"/>
                <a:gd name="T30" fmla="*/ 54 w 97"/>
                <a:gd name="T31" fmla="*/ 0 h 53"/>
                <a:gd name="T32" fmla="*/ 57 w 97"/>
                <a:gd name="T33" fmla="*/ 0 h 53"/>
                <a:gd name="T34" fmla="*/ 57 w 97"/>
                <a:gd name="T35" fmla="*/ 0 h 53"/>
                <a:gd name="T36" fmla="*/ 94 w 97"/>
                <a:gd name="T37" fmla="*/ 17 h 53"/>
                <a:gd name="T38" fmla="*/ 94 w 97"/>
                <a:gd name="T39" fmla="*/ 17 h 53"/>
                <a:gd name="T40" fmla="*/ 97 w 97"/>
                <a:gd name="T41" fmla="*/ 20 h 53"/>
                <a:gd name="T42" fmla="*/ 93 w 97"/>
                <a:gd name="T43" fmla="*/ 21 h 53"/>
                <a:gd name="T44" fmla="*/ 62 w 97"/>
                <a:gd name="T45" fmla="*/ 25 h 53"/>
                <a:gd name="T46" fmla="*/ 62 w 97"/>
                <a:gd name="T47" fmla="*/ 25 h 53"/>
                <a:gd name="T48" fmla="*/ 56 w 97"/>
                <a:gd name="T49" fmla="*/ 25 h 53"/>
                <a:gd name="T50" fmla="*/ 56 w 97"/>
                <a:gd name="T51" fmla="*/ 25 h 53"/>
                <a:gd name="T52" fmla="*/ 21 w 97"/>
                <a:gd name="T53" fmla="*/ 17 h 53"/>
                <a:gd name="T54" fmla="*/ 21 w 97"/>
                <a:gd name="T55" fmla="*/ 17 h 53"/>
                <a:gd name="T56" fmla="*/ 17 w 97"/>
                <a:gd name="T57" fmla="*/ 35 h 53"/>
                <a:gd name="T58" fmla="*/ 17 w 97"/>
                <a:gd name="T59" fmla="*/ 35 h 53"/>
                <a:gd name="T60" fmla="*/ 4 w 97"/>
                <a:gd name="T61" fmla="*/ 53 h 53"/>
                <a:gd name="T62" fmla="*/ 4 w 97"/>
                <a:gd name="T63" fmla="*/ 53 h 53"/>
                <a:gd name="T64" fmla="*/ 4 w 97"/>
                <a:gd name="T65" fmla="*/ 53 h 53"/>
                <a:gd name="T66" fmla="*/ 2 w 97"/>
                <a:gd name="T67" fmla="*/ 52 h 53"/>
                <a:gd name="T68" fmla="*/ 15 w 97"/>
                <a:gd name="T69" fmla="*/ 24 h 53"/>
                <a:gd name="T70" fmla="*/ 5 w 97"/>
                <a:gd name="T71" fmla="*/ 40 h 53"/>
                <a:gd name="T72" fmla="*/ 5 w 97"/>
                <a:gd name="T73" fmla="*/ 40 h 53"/>
                <a:gd name="T74" fmla="*/ 4 w 97"/>
                <a:gd name="T75" fmla="*/ 47 h 53"/>
                <a:gd name="T76" fmla="*/ 4 w 97"/>
                <a:gd name="T77" fmla="*/ 47 h 53"/>
                <a:gd name="T78" fmla="*/ 6 w 97"/>
                <a:gd name="T79" fmla="*/ 45 h 53"/>
                <a:gd name="T80" fmla="*/ 6 w 97"/>
                <a:gd name="T81" fmla="*/ 45 h 53"/>
                <a:gd name="T82" fmla="*/ 13 w 97"/>
                <a:gd name="T83" fmla="*/ 33 h 53"/>
                <a:gd name="T84" fmla="*/ 13 w 97"/>
                <a:gd name="T85" fmla="*/ 33 h 53"/>
                <a:gd name="T86" fmla="*/ 17 w 97"/>
                <a:gd name="T87" fmla="*/ 21 h 53"/>
                <a:gd name="T88" fmla="*/ 17 w 97"/>
                <a:gd name="T89" fmla="*/ 21 h 53"/>
                <a:gd name="T90" fmla="*/ 15 w 97"/>
                <a:gd name="T91" fmla="*/ 24 h 53"/>
                <a:gd name="T92" fmla="*/ 57 w 97"/>
                <a:gd name="T93" fmla="*/ 21 h 53"/>
                <a:gd name="T94" fmla="*/ 62 w 97"/>
                <a:gd name="T95" fmla="*/ 21 h 53"/>
                <a:gd name="T96" fmla="*/ 62 w 97"/>
                <a:gd name="T97" fmla="*/ 21 h 53"/>
                <a:gd name="T98" fmla="*/ 88 w 97"/>
                <a:gd name="T99" fmla="*/ 18 h 53"/>
                <a:gd name="T100" fmla="*/ 88 w 97"/>
                <a:gd name="T101" fmla="*/ 18 h 53"/>
                <a:gd name="T102" fmla="*/ 79 w 97"/>
                <a:gd name="T103" fmla="*/ 12 h 53"/>
                <a:gd name="T104" fmla="*/ 79 w 97"/>
                <a:gd name="T105" fmla="*/ 12 h 53"/>
                <a:gd name="T106" fmla="*/ 57 w 97"/>
                <a:gd name="T107" fmla="*/ 4 h 53"/>
                <a:gd name="T108" fmla="*/ 57 w 97"/>
                <a:gd name="T109" fmla="*/ 4 h 53"/>
                <a:gd name="T110" fmla="*/ 55 w 97"/>
                <a:gd name="T111" fmla="*/ 4 h 53"/>
                <a:gd name="T112" fmla="*/ 55 w 97"/>
                <a:gd name="T113" fmla="*/ 4 h 53"/>
                <a:gd name="T114" fmla="*/ 25 w 97"/>
                <a:gd name="T115" fmla="*/ 14 h 53"/>
                <a:gd name="T116" fmla="*/ 25 w 97"/>
                <a:gd name="T117" fmla="*/ 14 h 53"/>
                <a:gd name="T118" fmla="*/ 57 w 97"/>
                <a:gd name="T11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3">
                  <a:moveTo>
                    <a:pt x="2" y="52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3" y="31"/>
                    <a:pt x="13" y="20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38" y="2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4" y="0"/>
                    <a:pt x="93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74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0" y="25"/>
                    <a:pt x="58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49" y="23"/>
                    <a:pt x="28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1"/>
                    <a:pt x="20" y="28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45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2"/>
                    <a:pt x="2" y="52"/>
                    <a:pt x="2" y="52"/>
                  </a:cubicBezTo>
                  <a:close/>
                  <a:moveTo>
                    <a:pt x="15" y="24"/>
                  </a:moveTo>
                  <a:cubicBezTo>
                    <a:pt x="10" y="29"/>
                    <a:pt x="6" y="36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3"/>
                    <a:pt x="4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5" y="46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8" y="42"/>
                    <a:pt x="12" y="3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29"/>
                    <a:pt x="16" y="25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2"/>
                    <a:pt x="15" y="23"/>
                    <a:pt x="15" y="24"/>
                  </a:cubicBezTo>
                  <a:close/>
                  <a:moveTo>
                    <a:pt x="57" y="21"/>
                  </a:moveTo>
                  <a:cubicBezTo>
                    <a:pt x="58" y="21"/>
                    <a:pt x="60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0" y="21"/>
                    <a:pt x="81" y="19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16"/>
                    <a:pt x="83" y="14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8"/>
                    <a:pt x="64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3" y="6"/>
                    <a:pt x="30" y="11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3" y="15"/>
                    <a:pt x="50" y="19"/>
                    <a:pt x="5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32"/>
            <p:cNvSpPr>
              <a:spLocks noEditPoints="1"/>
            </p:cNvSpPr>
            <p:nvPr/>
          </p:nvSpPr>
          <p:spPr bwMode="auto">
            <a:xfrm>
              <a:off x="7458076" y="7542213"/>
              <a:ext cx="166688" cy="92075"/>
            </a:xfrm>
            <a:custGeom>
              <a:avLst/>
              <a:gdLst>
                <a:gd name="T0" fmla="*/ 19 w 96"/>
                <a:gd name="T1" fmla="*/ 14 h 53"/>
                <a:gd name="T2" fmla="*/ 19 w 96"/>
                <a:gd name="T3" fmla="*/ 14 h 53"/>
                <a:gd name="T4" fmla="*/ 19 w 96"/>
                <a:gd name="T5" fmla="*/ 14 h 53"/>
                <a:gd name="T6" fmla="*/ 19 w 96"/>
                <a:gd name="T7" fmla="*/ 12 h 53"/>
                <a:gd name="T8" fmla="*/ 21 w 96"/>
                <a:gd name="T9" fmla="*/ 12 h 53"/>
                <a:gd name="T10" fmla="*/ 22 w 96"/>
                <a:gd name="T11" fmla="*/ 11 h 53"/>
                <a:gd name="T12" fmla="*/ 22 w 96"/>
                <a:gd name="T13" fmla="*/ 11 h 53"/>
                <a:gd name="T14" fmla="*/ 22 w 96"/>
                <a:gd name="T15" fmla="*/ 11 h 53"/>
                <a:gd name="T16" fmla="*/ 22 w 96"/>
                <a:gd name="T17" fmla="*/ 11 h 53"/>
                <a:gd name="T18" fmla="*/ 55 w 96"/>
                <a:gd name="T19" fmla="*/ 0 h 53"/>
                <a:gd name="T20" fmla="*/ 55 w 96"/>
                <a:gd name="T21" fmla="*/ 0 h 53"/>
                <a:gd name="T22" fmla="*/ 64 w 96"/>
                <a:gd name="T23" fmla="*/ 0 h 53"/>
                <a:gd name="T24" fmla="*/ 64 w 96"/>
                <a:gd name="T25" fmla="*/ 0 h 53"/>
                <a:gd name="T26" fmla="*/ 94 w 96"/>
                <a:gd name="T27" fmla="*/ 17 h 53"/>
                <a:gd name="T28" fmla="*/ 94 w 96"/>
                <a:gd name="T29" fmla="*/ 17 h 53"/>
                <a:gd name="T30" fmla="*/ 96 w 96"/>
                <a:gd name="T31" fmla="*/ 18 h 53"/>
                <a:gd name="T32" fmla="*/ 94 w 96"/>
                <a:gd name="T33" fmla="*/ 19 h 53"/>
                <a:gd name="T34" fmla="*/ 58 w 96"/>
                <a:gd name="T35" fmla="*/ 23 h 53"/>
                <a:gd name="T36" fmla="*/ 58 w 96"/>
                <a:gd name="T37" fmla="*/ 23 h 53"/>
                <a:gd name="T38" fmla="*/ 22 w 96"/>
                <a:gd name="T39" fmla="*/ 15 h 53"/>
                <a:gd name="T40" fmla="*/ 22 w 96"/>
                <a:gd name="T41" fmla="*/ 15 h 53"/>
                <a:gd name="T42" fmla="*/ 21 w 96"/>
                <a:gd name="T43" fmla="*/ 24 h 53"/>
                <a:gd name="T44" fmla="*/ 21 w 96"/>
                <a:gd name="T45" fmla="*/ 24 h 53"/>
                <a:gd name="T46" fmla="*/ 18 w 96"/>
                <a:gd name="T47" fmla="*/ 33 h 53"/>
                <a:gd name="T48" fmla="*/ 18 w 96"/>
                <a:gd name="T49" fmla="*/ 33 h 53"/>
                <a:gd name="T50" fmla="*/ 4 w 96"/>
                <a:gd name="T51" fmla="*/ 52 h 53"/>
                <a:gd name="T52" fmla="*/ 4 w 96"/>
                <a:gd name="T53" fmla="*/ 52 h 53"/>
                <a:gd name="T54" fmla="*/ 3 w 96"/>
                <a:gd name="T55" fmla="*/ 51 h 53"/>
                <a:gd name="T56" fmla="*/ 4 w 96"/>
                <a:gd name="T57" fmla="*/ 52 h 53"/>
                <a:gd name="T58" fmla="*/ 3 w 96"/>
                <a:gd name="T59" fmla="*/ 53 h 53"/>
                <a:gd name="T60" fmla="*/ 2 w 96"/>
                <a:gd name="T61" fmla="*/ 51 h 53"/>
                <a:gd name="T62" fmla="*/ 3 w 96"/>
                <a:gd name="T63" fmla="*/ 38 h 53"/>
                <a:gd name="T64" fmla="*/ 3 w 96"/>
                <a:gd name="T65" fmla="*/ 38 h 53"/>
                <a:gd name="T66" fmla="*/ 3 w 96"/>
                <a:gd name="T67" fmla="*/ 38 h 53"/>
                <a:gd name="T68" fmla="*/ 3 w 96"/>
                <a:gd name="T69" fmla="*/ 38 h 53"/>
                <a:gd name="T70" fmla="*/ 19 w 96"/>
                <a:gd name="T71" fmla="*/ 14 h 53"/>
                <a:gd name="T72" fmla="*/ 15 w 96"/>
                <a:gd name="T73" fmla="*/ 22 h 53"/>
                <a:gd name="T74" fmla="*/ 5 w 96"/>
                <a:gd name="T75" fmla="*/ 38 h 53"/>
                <a:gd name="T76" fmla="*/ 5 w 96"/>
                <a:gd name="T77" fmla="*/ 38 h 53"/>
                <a:gd name="T78" fmla="*/ 5 w 96"/>
                <a:gd name="T79" fmla="*/ 39 h 53"/>
                <a:gd name="T80" fmla="*/ 5 w 96"/>
                <a:gd name="T81" fmla="*/ 39 h 53"/>
                <a:gd name="T82" fmla="*/ 4 w 96"/>
                <a:gd name="T83" fmla="*/ 48 h 53"/>
                <a:gd name="T84" fmla="*/ 4 w 96"/>
                <a:gd name="T85" fmla="*/ 48 h 53"/>
                <a:gd name="T86" fmla="*/ 15 w 96"/>
                <a:gd name="T87" fmla="*/ 32 h 53"/>
                <a:gd name="T88" fmla="*/ 15 w 96"/>
                <a:gd name="T89" fmla="*/ 32 h 53"/>
                <a:gd name="T90" fmla="*/ 18 w 96"/>
                <a:gd name="T91" fmla="*/ 23 h 53"/>
                <a:gd name="T92" fmla="*/ 18 w 96"/>
                <a:gd name="T93" fmla="*/ 23 h 53"/>
                <a:gd name="T94" fmla="*/ 19 w 96"/>
                <a:gd name="T95" fmla="*/ 18 h 53"/>
                <a:gd name="T96" fmla="*/ 19 w 96"/>
                <a:gd name="T97" fmla="*/ 18 h 53"/>
                <a:gd name="T98" fmla="*/ 15 w 96"/>
                <a:gd name="T99" fmla="*/ 22 h 53"/>
                <a:gd name="T100" fmla="*/ 64 w 96"/>
                <a:gd name="T101" fmla="*/ 3 h 53"/>
                <a:gd name="T102" fmla="*/ 56 w 96"/>
                <a:gd name="T103" fmla="*/ 3 h 53"/>
                <a:gd name="T104" fmla="*/ 56 w 96"/>
                <a:gd name="T105" fmla="*/ 3 h 53"/>
                <a:gd name="T106" fmla="*/ 24 w 96"/>
                <a:gd name="T107" fmla="*/ 13 h 53"/>
                <a:gd name="T108" fmla="*/ 24 w 96"/>
                <a:gd name="T109" fmla="*/ 13 h 53"/>
                <a:gd name="T110" fmla="*/ 58 w 96"/>
                <a:gd name="T111" fmla="*/ 20 h 53"/>
                <a:gd name="T112" fmla="*/ 58 w 96"/>
                <a:gd name="T113" fmla="*/ 20 h 53"/>
                <a:gd name="T114" fmla="*/ 79 w 96"/>
                <a:gd name="T115" fmla="*/ 19 h 53"/>
                <a:gd name="T116" fmla="*/ 79 w 96"/>
                <a:gd name="T117" fmla="*/ 19 h 53"/>
                <a:gd name="T118" fmla="*/ 90 w 96"/>
                <a:gd name="T119" fmla="*/ 17 h 53"/>
                <a:gd name="T120" fmla="*/ 90 w 96"/>
                <a:gd name="T121" fmla="*/ 17 h 53"/>
                <a:gd name="T122" fmla="*/ 64 w 96"/>
                <a:gd name="T123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53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40" y="2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9" y="4"/>
                    <a:pt x="94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68" y="25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9" y="21"/>
                    <a:pt x="28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1" y="20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19" y="30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3" y="44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0" y="4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0"/>
                    <a:pt x="14" y="19"/>
                    <a:pt x="19" y="14"/>
                  </a:cubicBezTo>
                  <a:close/>
                  <a:moveTo>
                    <a:pt x="15" y="22"/>
                  </a:moveTo>
                  <a:cubicBezTo>
                    <a:pt x="11" y="28"/>
                    <a:pt x="6" y="34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3"/>
                    <a:pt x="4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7" y="45"/>
                    <a:pt x="12" y="39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29"/>
                    <a:pt x="17" y="26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20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6" y="21"/>
                    <a:pt x="15" y="22"/>
                  </a:cubicBezTo>
                  <a:close/>
                  <a:moveTo>
                    <a:pt x="64" y="3"/>
                  </a:moveTo>
                  <a:cubicBezTo>
                    <a:pt x="61" y="2"/>
                    <a:pt x="58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2" y="4"/>
                    <a:pt x="2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1" y="14"/>
                    <a:pt x="50" y="19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1"/>
                    <a:pt x="71" y="20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3" y="18"/>
                    <a:pt x="88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5" y="13"/>
                    <a:pt x="74" y="5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333"/>
            <p:cNvSpPr>
              <a:spLocks noEditPoints="1"/>
            </p:cNvSpPr>
            <p:nvPr/>
          </p:nvSpPr>
          <p:spPr bwMode="auto">
            <a:xfrm>
              <a:off x="7456489" y="7539038"/>
              <a:ext cx="176213" cy="101600"/>
            </a:xfrm>
            <a:custGeom>
              <a:avLst/>
              <a:gdLst>
                <a:gd name="T0" fmla="*/ 1 w 102"/>
                <a:gd name="T1" fmla="*/ 54 h 58"/>
                <a:gd name="T2" fmla="*/ 0 w 102"/>
                <a:gd name="T3" fmla="*/ 49 h 58"/>
                <a:gd name="T4" fmla="*/ 2 w 102"/>
                <a:gd name="T5" fmla="*/ 40 h 58"/>
                <a:gd name="T6" fmla="*/ 2 w 102"/>
                <a:gd name="T7" fmla="*/ 39 h 58"/>
                <a:gd name="T8" fmla="*/ 18 w 102"/>
                <a:gd name="T9" fmla="*/ 15 h 58"/>
                <a:gd name="T10" fmla="*/ 21 w 102"/>
                <a:gd name="T11" fmla="*/ 12 h 58"/>
                <a:gd name="T12" fmla="*/ 21 w 102"/>
                <a:gd name="T13" fmla="*/ 12 h 58"/>
                <a:gd name="T14" fmla="*/ 21 w 102"/>
                <a:gd name="T15" fmla="*/ 12 h 58"/>
                <a:gd name="T16" fmla="*/ 22 w 102"/>
                <a:gd name="T17" fmla="*/ 11 h 58"/>
                <a:gd name="T18" fmla="*/ 22 w 102"/>
                <a:gd name="T19" fmla="*/ 11 h 58"/>
                <a:gd name="T20" fmla="*/ 23 w 102"/>
                <a:gd name="T21" fmla="*/ 10 h 58"/>
                <a:gd name="T22" fmla="*/ 25 w 102"/>
                <a:gd name="T23" fmla="*/ 9 h 58"/>
                <a:gd name="T24" fmla="*/ 33 w 102"/>
                <a:gd name="T25" fmla="*/ 6 h 58"/>
                <a:gd name="T26" fmla="*/ 56 w 102"/>
                <a:gd name="T27" fmla="*/ 0 h 58"/>
                <a:gd name="T28" fmla="*/ 59 w 102"/>
                <a:gd name="T29" fmla="*/ 0 h 58"/>
                <a:gd name="T30" fmla="*/ 66 w 102"/>
                <a:gd name="T31" fmla="*/ 0 h 58"/>
                <a:gd name="T32" fmla="*/ 96 w 102"/>
                <a:gd name="T33" fmla="*/ 17 h 58"/>
                <a:gd name="T34" fmla="*/ 96 w 102"/>
                <a:gd name="T35" fmla="*/ 17 h 58"/>
                <a:gd name="T36" fmla="*/ 98 w 102"/>
                <a:gd name="T37" fmla="*/ 22 h 58"/>
                <a:gd name="T38" fmla="*/ 94 w 102"/>
                <a:gd name="T39" fmla="*/ 23 h 58"/>
                <a:gd name="T40" fmla="*/ 92 w 102"/>
                <a:gd name="T41" fmla="*/ 24 h 58"/>
                <a:gd name="T42" fmla="*/ 84 w 102"/>
                <a:gd name="T43" fmla="*/ 25 h 58"/>
                <a:gd name="T44" fmla="*/ 64 w 102"/>
                <a:gd name="T45" fmla="*/ 27 h 58"/>
                <a:gd name="T46" fmla="*/ 58 w 102"/>
                <a:gd name="T47" fmla="*/ 27 h 58"/>
                <a:gd name="T48" fmla="*/ 25 w 102"/>
                <a:gd name="T49" fmla="*/ 20 h 58"/>
                <a:gd name="T50" fmla="*/ 24 w 102"/>
                <a:gd name="T51" fmla="*/ 26 h 58"/>
                <a:gd name="T52" fmla="*/ 20 w 102"/>
                <a:gd name="T53" fmla="*/ 36 h 58"/>
                <a:gd name="T54" fmla="*/ 8 w 102"/>
                <a:gd name="T55" fmla="*/ 54 h 58"/>
                <a:gd name="T56" fmla="*/ 7 w 102"/>
                <a:gd name="T57" fmla="*/ 55 h 58"/>
                <a:gd name="T58" fmla="*/ 7 w 102"/>
                <a:gd name="T59" fmla="*/ 55 h 58"/>
                <a:gd name="T60" fmla="*/ 5 w 102"/>
                <a:gd name="T61" fmla="*/ 57 h 58"/>
                <a:gd name="T62" fmla="*/ 2 w 102"/>
                <a:gd name="T63" fmla="*/ 56 h 58"/>
                <a:gd name="T64" fmla="*/ 8 w 102"/>
                <a:gd name="T65" fmla="*/ 41 h 58"/>
                <a:gd name="T66" fmla="*/ 8 w 102"/>
                <a:gd name="T67" fmla="*/ 44 h 58"/>
                <a:gd name="T68" fmla="*/ 14 w 102"/>
                <a:gd name="T69" fmla="*/ 34 h 58"/>
                <a:gd name="T70" fmla="*/ 16 w 102"/>
                <a:gd name="T71" fmla="*/ 27 h 58"/>
                <a:gd name="T72" fmla="*/ 8 w 102"/>
                <a:gd name="T73" fmla="*/ 41 h 58"/>
                <a:gd name="T74" fmla="*/ 64 w 102"/>
                <a:gd name="T75" fmla="*/ 21 h 58"/>
                <a:gd name="T76" fmla="*/ 80 w 102"/>
                <a:gd name="T77" fmla="*/ 19 h 58"/>
                <a:gd name="T78" fmla="*/ 86 w 102"/>
                <a:gd name="T79" fmla="*/ 18 h 58"/>
                <a:gd name="T80" fmla="*/ 64 w 102"/>
                <a:gd name="T81" fmla="*/ 7 h 58"/>
                <a:gd name="T82" fmla="*/ 65 w 102"/>
                <a:gd name="T83" fmla="*/ 5 h 58"/>
                <a:gd name="T84" fmla="*/ 59 w 102"/>
                <a:gd name="T85" fmla="*/ 6 h 58"/>
                <a:gd name="T86" fmla="*/ 57 w 102"/>
                <a:gd name="T87" fmla="*/ 7 h 58"/>
                <a:gd name="T88" fmla="*/ 31 w 102"/>
                <a:gd name="T89" fmla="*/ 14 h 58"/>
                <a:gd name="T90" fmla="*/ 60 w 102"/>
                <a:gd name="T91" fmla="*/ 20 h 58"/>
                <a:gd name="T92" fmla="*/ 18 w 102"/>
                <a:gd name="T93" fmla="*/ 15 h 58"/>
                <a:gd name="T94" fmla="*/ 18 w 102"/>
                <a:gd name="T95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58">
                  <a:moveTo>
                    <a:pt x="2" y="56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4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4" y="31"/>
                    <a:pt x="13" y="20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30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40" y="4"/>
                    <a:pt x="48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0" y="4"/>
                    <a:pt x="95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3" y="23"/>
                    <a:pt x="93" y="23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0" y="24"/>
                    <a:pt x="87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8" y="26"/>
                    <a:pt x="70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2" y="27"/>
                    <a:pt x="60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25"/>
                    <a:pt x="33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4" y="24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9"/>
                    <a:pt x="22" y="33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44"/>
                    <a:pt x="11" y="51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6"/>
                    <a:pt x="2" y="56"/>
                    <a:pt x="2" y="56"/>
                  </a:cubicBezTo>
                  <a:close/>
                  <a:moveTo>
                    <a:pt x="8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0" y="41"/>
                    <a:pt x="13" y="38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2"/>
                    <a:pt x="16" y="29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32"/>
                    <a:pt x="9" y="38"/>
                    <a:pt x="8" y="41"/>
                  </a:cubicBezTo>
                  <a:close/>
                  <a:moveTo>
                    <a:pt x="60" y="20"/>
                  </a:moveTo>
                  <a:cubicBezTo>
                    <a:pt x="61" y="21"/>
                    <a:pt x="62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8" y="21"/>
                    <a:pt x="74" y="20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4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1" y="14"/>
                    <a:pt x="72" y="9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1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8" y="8"/>
                    <a:pt x="38" y="12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40" y="16"/>
                    <a:pt x="54" y="19"/>
                    <a:pt x="60" y="20"/>
                  </a:cubicBezTo>
                  <a:close/>
                  <a:moveTo>
                    <a:pt x="18" y="16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334"/>
            <p:cNvSpPr/>
            <p:nvPr/>
          </p:nvSpPr>
          <p:spPr bwMode="auto">
            <a:xfrm>
              <a:off x="7577139" y="7599363"/>
              <a:ext cx="7938" cy="6350"/>
            </a:xfrm>
            <a:custGeom>
              <a:avLst/>
              <a:gdLst>
                <a:gd name="T0" fmla="*/ 1 w 5"/>
                <a:gd name="T1" fmla="*/ 0 h 4"/>
                <a:gd name="T2" fmla="*/ 5 w 5"/>
                <a:gd name="T3" fmla="*/ 2 h 4"/>
                <a:gd name="T4" fmla="*/ 4 w 5"/>
                <a:gd name="T5" fmla="*/ 4 h 4"/>
                <a:gd name="T6" fmla="*/ 0 w 5"/>
                <a:gd name="T7" fmla="*/ 4 h 4"/>
                <a:gd name="T8" fmla="*/ 1 w 5"/>
                <a:gd name="T9" fmla="*/ 0 h 4"/>
                <a:gd name="T10" fmla="*/ 1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35"/>
            <p:cNvSpPr/>
            <p:nvPr/>
          </p:nvSpPr>
          <p:spPr bwMode="auto">
            <a:xfrm>
              <a:off x="7573964" y="7594601"/>
              <a:ext cx="14288" cy="15875"/>
            </a:xfrm>
            <a:custGeom>
              <a:avLst/>
              <a:gdLst>
                <a:gd name="T0" fmla="*/ 0 w 9"/>
                <a:gd name="T1" fmla="*/ 8 h 10"/>
                <a:gd name="T2" fmla="*/ 0 w 9"/>
                <a:gd name="T3" fmla="*/ 6 h 10"/>
                <a:gd name="T4" fmla="*/ 1 w 9"/>
                <a:gd name="T5" fmla="*/ 2 h 10"/>
                <a:gd name="T6" fmla="*/ 1 w 9"/>
                <a:gd name="T7" fmla="*/ 0 h 10"/>
                <a:gd name="T8" fmla="*/ 9 w 9"/>
                <a:gd name="T9" fmla="*/ 2 h 10"/>
                <a:gd name="T10" fmla="*/ 8 w 9"/>
                <a:gd name="T11" fmla="*/ 10 h 10"/>
                <a:gd name="T12" fmla="*/ 0 w 9"/>
                <a:gd name="T13" fmla="*/ 8 h 10"/>
                <a:gd name="T14" fmla="*/ 0 w 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lnTo>
                    <a:pt x="0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336"/>
            <p:cNvSpPr/>
            <p:nvPr/>
          </p:nvSpPr>
          <p:spPr bwMode="auto">
            <a:xfrm>
              <a:off x="7502526" y="7608888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5 w 5"/>
                <a:gd name="T3" fmla="*/ 0 h 3"/>
                <a:gd name="T4" fmla="*/ 3 w 5"/>
                <a:gd name="T5" fmla="*/ 3 h 3"/>
                <a:gd name="T6" fmla="*/ 0 w 5"/>
                <a:gd name="T7" fmla="*/ 2 h 3"/>
                <a:gd name="T8" fmla="*/ 1 w 5"/>
                <a:gd name="T9" fmla="*/ 0 h 3"/>
                <a:gd name="T10" fmla="*/ 1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37"/>
            <p:cNvSpPr/>
            <p:nvPr/>
          </p:nvSpPr>
          <p:spPr bwMode="auto">
            <a:xfrm>
              <a:off x="7499351" y="7604126"/>
              <a:ext cx="14288" cy="12700"/>
            </a:xfrm>
            <a:custGeom>
              <a:avLst/>
              <a:gdLst>
                <a:gd name="T0" fmla="*/ 0 w 9"/>
                <a:gd name="T1" fmla="*/ 7 h 8"/>
                <a:gd name="T2" fmla="*/ 0 w 9"/>
                <a:gd name="T3" fmla="*/ 5 h 8"/>
                <a:gd name="T4" fmla="*/ 1 w 9"/>
                <a:gd name="T5" fmla="*/ 2 h 8"/>
                <a:gd name="T6" fmla="*/ 1 w 9"/>
                <a:gd name="T7" fmla="*/ 0 h 8"/>
                <a:gd name="T8" fmla="*/ 9 w 9"/>
                <a:gd name="T9" fmla="*/ 2 h 8"/>
                <a:gd name="T10" fmla="*/ 8 w 9"/>
                <a:gd name="T11" fmla="*/ 8 h 8"/>
                <a:gd name="T12" fmla="*/ 0 w 9"/>
                <a:gd name="T13" fmla="*/ 7 h 8"/>
                <a:gd name="T14" fmla="*/ 0 w 9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38"/>
            <p:cNvSpPr>
              <a:spLocks noEditPoints="1"/>
            </p:cNvSpPr>
            <p:nvPr/>
          </p:nvSpPr>
          <p:spPr bwMode="auto">
            <a:xfrm>
              <a:off x="7486651" y="7639051"/>
              <a:ext cx="114300" cy="47625"/>
            </a:xfrm>
            <a:custGeom>
              <a:avLst/>
              <a:gdLst>
                <a:gd name="T0" fmla="*/ 2 w 65"/>
                <a:gd name="T1" fmla="*/ 8 h 28"/>
                <a:gd name="T2" fmla="*/ 32 w 65"/>
                <a:gd name="T3" fmla="*/ 24 h 28"/>
                <a:gd name="T4" fmla="*/ 32 w 65"/>
                <a:gd name="T5" fmla="*/ 24 h 28"/>
                <a:gd name="T6" fmla="*/ 32 w 65"/>
                <a:gd name="T7" fmla="*/ 24 h 28"/>
                <a:gd name="T8" fmla="*/ 32 w 65"/>
                <a:gd name="T9" fmla="*/ 24 h 28"/>
                <a:gd name="T10" fmla="*/ 52 w 65"/>
                <a:gd name="T11" fmla="*/ 13 h 28"/>
                <a:gd name="T12" fmla="*/ 52 w 65"/>
                <a:gd name="T13" fmla="*/ 13 h 28"/>
                <a:gd name="T14" fmla="*/ 63 w 65"/>
                <a:gd name="T15" fmla="*/ 0 h 28"/>
                <a:gd name="T16" fmla="*/ 63 w 65"/>
                <a:gd name="T17" fmla="*/ 0 h 28"/>
                <a:gd name="T18" fmla="*/ 65 w 65"/>
                <a:gd name="T19" fmla="*/ 1 h 28"/>
                <a:gd name="T20" fmla="*/ 54 w 65"/>
                <a:gd name="T21" fmla="*/ 15 h 28"/>
                <a:gd name="T22" fmla="*/ 54 w 65"/>
                <a:gd name="T23" fmla="*/ 15 h 28"/>
                <a:gd name="T24" fmla="*/ 32 w 65"/>
                <a:gd name="T25" fmla="*/ 27 h 28"/>
                <a:gd name="T26" fmla="*/ 32 w 65"/>
                <a:gd name="T27" fmla="*/ 27 h 28"/>
                <a:gd name="T28" fmla="*/ 31 w 65"/>
                <a:gd name="T29" fmla="*/ 27 h 28"/>
                <a:gd name="T30" fmla="*/ 31 w 65"/>
                <a:gd name="T31" fmla="*/ 27 h 28"/>
                <a:gd name="T32" fmla="*/ 0 w 65"/>
                <a:gd name="T33" fmla="*/ 10 h 28"/>
                <a:gd name="T34" fmla="*/ 0 w 65"/>
                <a:gd name="T35" fmla="*/ 10 h 28"/>
                <a:gd name="T36" fmla="*/ 2 w 65"/>
                <a:gd name="T37" fmla="*/ 8 h 28"/>
                <a:gd name="T38" fmla="*/ 63 w 65"/>
                <a:gd name="T39" fmla="*/ 0 h 28"/>
                <a:gd name="T40" fmla="*/ 63 w 65"/>
                <a:gd name="T41" fmla="*/ 0 h 28"/>
                <a:gd name="T42" fmla="*/ 63 w 65"/>
                <a:gd name="T43" fmla="*/ 0 h 28"/>
                <a:gd name="T44" fmla="*/ 63 w 65"/>
                <a:gd name="T45" fmla="*/ 0 h 28"/>
                <a:gd name="T46" fmla="*/ 63 w 65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28">
                  <a:moveTo>
                    <a:pt x="2" y="8"/>
                  </a:moveTo>
                  <a:cubicBezTo>
                    <a:pt x="2" y="8"/>
                    <a:pt x="19" y="21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8" y="25"/>
                    <a:pt x="46" y="20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8" y="6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0" y="8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7" y="22"/>
                    <a:pt x="39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18" y="24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39"/>
            <p:cNvSpPr>
              <a:spLocks noEditPoints="1"/>
            </p:cNvSpPr>
            <p:nvPr/>
          </p:nvSpPr>
          <p:spPr bwMode="auto">
            <a:xfrm>
              <a:off x="7481889" y="7632701"/>
              <a:ext cx="123825" cy="55563"/>
            </a:xfrm>
            <a:custGeom>
              <a:avLst/>
              <a:gdLst>
                <a:gd name="T0" fmla="*/ 34 w 71"/>
                <a:gd name="T1" fmla="*/ 32 h 32"/>
                <a:gd name="T2" fmla="*/ 34 w 71"/>
                <a:gd name="T3" fmla="*/ 32 h 32"/>
                <a:gd name="T4" fmla="*/ 34 w 71"/>
                <a:gd name="T5" fmla="*/ 32 h 32"/>
                <a:gd name="T6" fmla="*/ 3 w 71"/>
                <a:gd name="T7" fmla="*/ 15 h 32"/>
                <a:gd name="T8" fmla="*/ 3 w 71"/>
                <a:gd name="T9" fmla="*/ 15 h 32"/>
                <a:gd name="T10" fmla="*/ 0 w 71"/>
                <a:gd name="T11" fmla="*/ 14 h 32"/>
                <a:gd name="T12" fmla="*/ 2 w 71"/>
                <a:gd name="T13" fmla="*/ 12 h 32"/>
                <a:gd name="T14" fmla="*/ 4 w 71"/>
                <a:gd name="T15" fmla="*/ 10 h 32"/>
                <a:gd name="T16" fmla="*/ 4 w 71"/>
                <a:gd name="T17" fmla="*/ 9 h 32"/>
                <a:gd name="T18" fmla="*/ 4 w 71"/>
                <a:gd name="T19" fmla="*/ 9 h 32"/>
                <a:gd name="T20" fmla="*/ 5 w 71"/>
                <a:gd name="T21" fmla="*/ 9 h 32"/>
                <a:gd name="T22" fmla="*/ 5 w 71"/>
                <a:gd name="T23" fmla="*/ 9 h 32"/>
                <a:gd name="T24" fmla="*/ 6 w 71"/>
                <a:gd name="T25" fmla="*/ 9 h 32"/>
                <a:gd name="T26" fmla="*/ 6 w 71"/>
                <a:gd name="T27" fmla="*/ 9 h 32"/>
                <a:gd name="T28" fmla="*/ 6 w 71"/>
                <a:gd name="T29" fmla="*/ 9 h 32"/>
                <a:gd name="T30" fmla="*/ 6 w 71"/>
                <a:gd name="T31" fmla="*/ 9 h 32"/>
                <a:gd name="T32" fmla="*/ 6 w 71"/>
                <a:gd name="T33" fmla="*/ 9 h 32"/>
                <a:gd name="T34" fmla="*/ 6 w 71"/>
                <a:gd name="T35" fmla="*/ 9 h 32"/>
                <a:gd name="T36" fmla="*/ 6 w 71"/>
                <a:gd name="T37" fmla="*/ 9 h 32"/>
                <a:gd name="T38" fmla="*/ 6 w 71"/>
                <a:gd name="T39" fmla="*/ 9 h 32"/>
                <a:gd name="T40" fmla="*/ 6 w 71"/>
                <a:gd name="T41" fmla="*/ 9 h 32"/>
                <a:gd name="T42" fmla="*/ 6 w 71"/>
                <a:gd name="T43" fmla="*/ 9 h 32"/>
                <a:gd name="T44" fmla="*/ 7 w 71"/>
                <a:gd name="T45" fmla="*/ 9 h 32"/>
                <a:gd name="T46" fmla="*/ 7 w 71"/>
                <a:gd name="T47" fmla="*/ 9 h 32"/>
                <a:gd name="T48" fmla="*/ 7 w 71"/>
                <a:gd name="T49" fmla="*/ 10 h 32"/>
                <a:gd name="T50" fmla="*/ 7 w 71"/>
                <a:gd name="T51" fmla="*/ 10 h 32"/>
                <a:gd name="T52" fmla="*/ 9 w 71"/>
                <a:gd name="T53" fmla="*/ 11 h 32"/>
                <a:gd name="T54" fmla="*/ 9 w 71"/>
                <a:gd name="T55" fmla="*/ 11 h 32"/>
                <a:gd name="T56" fmla="*/ 16 w 71"/>
                <a:gd name="T57" fmla="*/ 16 h 32"/>
                <a:gd name="T58" fmla="*/ 16 w 71"/>
                <a:gd name="T59" fmla="*/ 16 h 32"/>
                <a:gd name="T60" fmla="*/ 35 w 71"/>
                <a:gd name="T61" fmla="*/ 25 h 32"/>
                <a:gd name="T62" fmla="*/ 35 w 71"/>
                <a:gd name="T63" fmla="*/ 25 h 32"/>
                <a:gd name="T64" fmla="*/ 36 w 71"/>
                <a:gd name="T65" fmla="*/ 25 h 32"/>
                <a:gd name="T66" fmla="*/ 36 w 71"/>
                <a:gd name="T67" fmla="*/ 25 h 32"/>
                <a:gd name="T68" fmla="*/ 37 w 71"/>
                <a:gd name="T69" fmla="*/ 25 h 32"/>
                <a:gd name="T70" fmla="*/ 37 w 71"/>
                <a:gd name="T71" fmla="*/ 25 h 32"/>
                <a:gd name="T72" fmla="*/ 54 w 71"/>
                <a:gd name="T73" fmla="*/ 15 h 32"/>
                <a:gd name="T74" fmla="*/ 54 w 71"/>
                <a:gd name="T75" fmla="*/ 15 h 32"/>
                <a:gd name="T76" fmla="*/ 63 w 71"/>
                <a:gd name="T77" fmla="*/ 3 h 32"/>
                <a:gd name="T78" fmla="*/ 63 w 71"/>
                <a:gd name="T79" fmla="*/ 3 h 32"/>
                <a:gd name="T80" fmla="*/ 61 w 71"/>
                <a:gd name="T81" fmla="*/ 1 h 32"/>
                <a:gd name="T82" fmla="*/ 65 w 71"/>
                <a:gd name="T83" fmla="*/ 1 h 32"/>
                <a:gd name="T84" fmla="*/ 66 w 71"/>
                <a:gd name="T85" fmla="*/ 0 h 32"/>
                <a:gd name="T86" fmla="*/ 67 w 71"/>
                <a:gd name="T87" fmla="*/ 1 h 32"/>
                <a:gd name="T88" fmla="*/ 71 w 71"/>
                <a:gd name="T89" fmla="*/ 1 h 32"/>
                <a:gd name="T90" fmla="*/ 69 w 71"/>
                <a:gd name="T91" fmla="*/ 2 h 32"/>
                <a:gd name="T92" fmla="*/ 71 w 71"/>
                <a:gd name="T93" fmla="*/ 4 h 32"/>
                <a:gd name="T94" fmla="*/ 70 w 71"/>
                <a:gd name="T95" fmla="*/ 6 h 32"/>
                <a:gd name="T96" fmla="*/ 70 w 71"/>
                <a:gd name="T97" fmla="*/ 6 h 32"/>
                <a:gd name="T98" fmla="*/ 69 w 71"/>
                <a:gd name="T99" fmla="*/ 7 h 32"/>
                <a:gd name="T100" fmla="*/ 69 w 71"/>
                <a:gd name="T101" fmla="*/ 7 h 32"/>
                <a:gd name="T102" fmla="*/ 67 w 71"/>
                <a:gd name="T103" fmla="*/ 10 h 32"/>
                <a:gd name="T104" fmla="*/ 67 w 71"/>
                <a:gd name="T105" fmla="*/ 10 h 32"/>
                <a:gd name="T106" fmla="*/ 58 w 71"/>
                <a:gd name="T107" fmla="*/ 19 h 32"/>
                <a:gd name="T108" fmla="*/ 58 w 71"/>
                <a:gd name="T109" fmla="*/ 19 h 32"/>
                <a:gd name="T110" fmla="*/ 37 w 71"/>
                <a:gd name="T111" fmla="*/ 32 h 32"/>
                <a:gd name="T112" fmla="*/ 37 w 71"/>
                <a:gd name="T113" fmla="*/ 32 h 32"/>
                <a:gd name="T114" fmla="*/ 34 w 71"/>
                <a:gd name="T115" fmla="*/ 32 h 32"/>
                <a:gd name="T116" fmla="*/ 4 w 71"/>
                <a:gd name="T117" fmla="*/ 12 h 32"/>
                <a:gd name="T118" fmla="*/ 3 w 71"/>
                <a:gd name="T119" fmla="*/ 11 h 32"/>
                <a:gd name="T120" fmla="*/ 3 w 71"/>
                <a:gd name="T121" fmla="*/ 11 h 32"/>
                <a:gd name="T122" fmla="*/ 4 w 71"/>
                <a:gd name="T12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32"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0" y="29"/>
                    <a:pt x="4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3"/>
                    <a:pt x="14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2" y="20"/>
                    <a:pt x="30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1" y="26"/>
                    <a:pt x="48" y="2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8" y="10"/>
                    <a:pt x="62" y="5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69" y="6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8" y="8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5" y="12"/>
                    <a:pt x="62" y="16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2" y="25"/>
                    <a:pt x="45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5" y="32"/>
                    <a:pt x="34" y="3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40"/>
            <p:cNvSpPr/>
            <p:nvPr/>
          </p:nvSpPr>
          <p:spPr bwMode="auto">
            <a:xfrm>
              <a:off x="7486651" y="7650163"/>
              <a:ext cx="9525" cy="9525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2 h 6"/>
                <a:gd name="T4" fmla="*/ 3 w 6"/>
                <a:gd name="T5" fmla="*/ 6 h 6"/>
                <a:gd name="T6" fmla="*/ 0 w 6"/>
                <a:gd name="T7" fmla="*/ 4 h 6"/>
                <a:gd name="T8" fmla="*/ 5 w 6"/>
                <a:gd name="T9" fmla="*/ 0 h 6"/>
                <a:gd name="T10" fmla="*/ 5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41"/>
            <p:cNvSpPr/>
            <p:nvPr/>
          </p:nvSpPr>
          <p:spPr bwMode="auto">
            <a:xfrm>
              <a:off x="7481889" y="7645401"/>
              <a:ext cx="19050" cy="17463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 h 11"/>
                <a:gd name="T4" fmla="*/ 8 w 12"/>
                <a:gd name="T5" fmla="*/ 0 h 11"/>
                <a:gd name="T6" fmla="*/ 12 w 12"/>
                <a:gd name="T7" fmla="*/ 5 h 11"/>
                <a:gd name="T8" fmla="*/ 6 w 12"/>
                <a:gd name="T9" fmla="*/ 11 h 11"/>
                <a:gd name="T10" fmla="*/ 0 w 12"/>
                <a:gd name="T11" fmla="*/ 5 h 11"/>
                <a:gd name="T12" fmla="*/ 0 w 1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1"/>
                  </a:lnTo>
                  <a:lnTo>
                    <a:pt x="8" y="0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342"/>
            <p:cNvSpPr/>
            <p:nvPr/>
          </p:nvSpPr>
          <p:spPr bwMode="auto">
            <a:xfrm>
              <a:off x="7593014" y="7634288"/>
              <a:ext cx="12700" cy="7938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3 h 5"/>
                <a:gd name="T4" fmla="*/ 7 w 8"/>
                <a:gd name="T5" fmla="*/ 5 h 5"/>
                <a:gd name="T6" fmla="*/ 0 w 8"/>
                <a:gd name="T7" fmla="*/ 4 h 5"/>
                <a:gd name="T8" fmla="*/ 0 w 8"/>
                <a:gd name="T9" fmla="*/ 0 h 5"/>
                <a:gd name="T10" fmla="*/ 0 w 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343"/>
            <p:cNvSpPr/>
            <p:nvPr/>
          </p:nvSpPr>
          <p:spPr bwMode="auto">
            <a:xfrm>
              <a:off x="7588251" y="7631113"/>
              <a:ext cx="20638" cy="15875"/>
            </a:xfrm>
            <a:custGeom>
              <a:avLst/>
              <a:gdLst>
                <a:gd name="T0" fmla="*/ 0 w 13"/>
                <a:gd name="T1" fmla="*/ 7 h 10"/>
                <a:gd name="T2" fmla="*/ 1 w 13"/>
                <a:gd name="T3" fmla="*/ 6 h 10"/>
                <a:gd name="T4" fmla="*/ 1 w 13"/>
                <a:gd name="T5" fmla="*/ 2 h 10"/>
                <a:gd name="T6" fmla="*/ 2 w 13"/>
                <a:gd name="T7" fmla="*/ 0 h 10"/>
                <a:gd name="T8" fmla="*/ 13 w 13"/>
                <a:gd name="T9" fmla="*/ 2 h 10"/>
                <a:gd name="T10" fmla="*/ 12 w 13"/>
                <a:gd name="T11" fmla="*/ 10 h 10"/>
                <a:gd name="T12" fmla="*/ 0 w 13"/>
                <a:gd name="T13" fmla="*/ 7 h 10"/>
                <a:gd name="T14" fmla="*/ 0 w 13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0" y="7"/>
                  </a:moveTo>
                  <a:lnTo>
                    <a:pt x="1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13" y="2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570241" y="4730224"/>
            <a:ext cx="458747" cy="652164"/>
            <a:chOff x="4000501" y="6832601"/>
            <a:chExt cx="293688" cy="417513"/>
          </a:xfrm>
          <a:solidFill>
            <a:srgbClr val="1F4E79"/>
          </a:solidFill>
        </p:grpSpPr>
        <p:sp>
          <p:nvSpPr>
            <p:cNvPr id="109" name="Freeform 1376"/>
            <p:cNvSpPr>
              <a:spLocks noEditPoints="1"/>
            </p:cNvSpPr>
            <p:nvPr/>
          </p:nvSpPr>
          <p:spPr bwMode="auto">
            <a:xfrm>
              <a:off x="4038601" y="6897688"/>
              <a:ext cx="236538" cy="238125"/>
            </a:xfrm>
            <a:custGeom>
              <a:avLst/>
              <a:gdLst>
                <a:gd name="T0" fmla="*/ 113 w 136"/>
                <a:gd name="T1" fmla="*/ 23 h 136"/>
                <a:gd name="T2" fmla="*/ 109 w 136"/>
                <a:gd name="T3" fmla="*/ 109 h 136"/>
                <a:gd name="T4" fmla="*/ 109 w 136"/>
                <a:gd name="T5" fmla="*/ 109 h 136"/>
                <a:gd name="T6" fmla="*/ 23 w 136"/>
                <a:gd name="T7" fmla="*/ 113 h 136"/>
                <a:gd name="T8" fmla="*/ 23 w 136"/>
                <a:gd name="T9" fmla="*/ 113 h 136"/>
                <a:gd name="T10" fmla="*/ 27 w 136"/>
                <a:gd name="T11" fmla="*/ 27 h 136"/>
                <a:gd name="T12" fmla="*/ 27 w 136"/>
                <a:gd name="T13" fmla="*/ 27 h 136"/>
                <a:gd name="T14" fmla="*/ 113 w 136"/>
                <a:gd name="T15" fmla="*/ 23 h 136"/>
                <a:gd name="T16" fmla="*/ 111 w 136"/>
                <a:gd name="T17" fmla="*/ 25 h 136"/>
                <a:gd name="T18" fmla="*/ 29 w 136"/>
                <a:gd name="T19" fmla="*/ 29 h 136"/>
                <a:gd name="T20" fmla="*/ 29 w 136"/>
                <a:gd name="T21" fmla="*/ 29 h 136"/>
                <a:gd name="T22" fmla="*/ 26 w 136"/>
                <a:gd name="T23" fmla="*/ 111 h 136"/>
                <a:gd name="T24" fmla="*/ 26 w 136"/>
                <a:gd name="T25" fmla="*/ 111 h 136"/>
                <a:gd name="T26" fmla="*/ 107 w 136"/>
                <a:gd name="T27" fmla="*/ 107 h 136"/>
                <a:gd name="T28" fmla="*/ 107 w 136"/>
                <a:gd name="T29" fmla="*/ 107 h 136"/>
                <a:gd name="T30" fmla="*/ 111 w 136"/>
                <a:gd name="T31" fmla="*/ 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6">
                  <a:moveTo>
                    <a:pt x="113" y="23"/>
                  </a:moveTo>
                  <a:cubicBezTo>
                    <a:pt x="136" y="46"/>
                    <a:pt x="134" y="84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85" y="134"/>
                    <a:pt x="46" y="136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0" y="90"/>
                    <a:pt x="2" y="52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52" y="2"/>
                    <a:pt x="90" y="0"/>
                    <a:pt x="113" y="23"/>
                  </a:cubicBezTo>
                  <a:close/>
                  <a:moveTo>
                    <a:pt x="111" y="25"/>
                  </a:moveTo>
                  <a:cubicBezTo>
                    <a:pt x="89" y="4"/>
                    <a:pt x="53" y="6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6" y="53"/>
                    <a:pt x="4" y="89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47" y="132"/>
                    <a:pt x="83" y="130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31" y="83"/>
                    <a:pt x="132" y="47"/>
                    <a:pt x="1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77"/>
            <p:cNvSpPr>
              <a:spLocks noEditPoints="1"/>
            </p:cNvSpPr>
            <p:nvPr/>
          </p:nvSpPr>
          <p:spPr bwMode="auto">
            <a:xfrm>
              <a:off x="4048126" y="6907213"/>
              <a:ext cx="219075" cy="219075"/>
            </a:xfrm>
            <a:custGeom>
              <a:avLst/>
              <a:gdLst>
                <a:gd name="T0" fmla="*/ 17 w 126"/>
                <a:gd name="T1" fmla="*/ 109 h 126"/>
                <a:gd name="T2" fmla="*/ 0 w 126"/>
                <a:gd name="T3" fmla="*/ 68 h 126"/>
                <a:gd name="T4" fmla="*/ 0 w 126"/>
                <a:gd name="T5" fmla="*/ 68 h 126"/>
                <a:gd name="T6" fmla="*/ 20 w 126"/>
                <a:gd name="T7" fmla="*/ 20 h 126"/>
                <a:gd name="T8" fmla="*/ 20 w 126"/>
                <a:gd name="T9" fmla="*/ 20 h 126"/>
                <a:gd name="T10" fmla="*/ 68 w 126"/>
                <a:gd name="T11" fmla="*/ 0 h 126"/>
                <a:gd name="T12" fmla="*/ 68 w 126"/>
                <a:gd name="T13" fmla="*/ 0 h 126"/>
                <a:gd name="T14" fmla="*/ 110 w 126"/>
                <a:gd name="T15" fmla="*/ 17 h 126"/>
                <a:gd name="T16" fmla="*/ 110 w 126"/>
                <a:gd name="T17" fmla="*/ 17 h 126"/>
                <a:gd name="T18" fmla="*/ 108 w 126"/>
                <a:gd name="T19" fmla="*/ 18 h 126"/>
                <a:gd name="T20" fmla="*/ 110 w 126"/>
                <a:gd name="T21" fmla="*/ 17 h 126"/>
                <a:gd name="T22" fmla="*/ 126 w 126"/>
                <a:gd name="T23" fmla="*/ 58 h 126"/>
                <a:gd name="T24" fmla="*/ 126 w 126"/>
                <a:gd name="T25" fmla="*/ 58 h 126"/>
                <a:gd name="T26" fmla="*/ 106 w 126"/>
                <a:gd name="T27" fmla="*/ 106 h 126"/>
                <a:gd name="T28" fmla="*/ 106 w 126"/>
                <a:gd name="T29" fmla="*/ 106 h 126"/>
                <a:gd name="T30" fmla="*/ 58 w 126"/>
                <a:gd name="T31" fmla="*/ 126 h 126"/>
                <a:gd name="T32" fmla="*/ 58 w 126"/>
                <a:gd name="T33" fmla="*/ 126 h 126"/>
                <a:gd name="T34" fmla="*/ 17 w 126"/>
                <a:gd name="T35" fmla="*/ 109 h 126"/>
                <a:gd name="T36" fmla="*/ 26 w 126"/>
                <a:gd name="T37" fmla="*/ 26 h 126"/>
                <a:gd name="T38" fmla="*/ 8 w 126"/>
                <a:gd name="T39" fmla="*/ 68 h 126"/>
                <a:gd name="T40" fmla="*/ 8 w 126"/>
                <a:gd name="T41" fmla="*/ 68 h 126"/>
                <a:gd name="T42" fmla="*/ 22 w 126"/>
                <a:gd name="T43" fmla="*/ 104 h 126"/>
                <a:gd name="T44" fmla="*/ 22 w 126"/>
                <a:gd name="T45" fmla="*/ 104 h 126"/>
                <a:gd name="T46" fmla="*/ 58 w 126"/>
                <a:gd name="T47" fmla="*/ 118 h 126"/>
                <a:gd name="T48" fmla="*/ 58 w 126"/>
                <a:gd name="T49" fmla="*/ 118 h 126"/>
                <a:gd name="T50" fmla="*/ 101 w 126"/>
                <a:gd name="T51" fmla="*/ 100 h 126"/>
                <a:gd name="T52" fmla="*/ 101 w 126"/>
                <a:gd name="T53" fmla="*/ 100 h 126"/>
                <a:gd name="T54" fmla="*/ 119 w 126"/>
                <a:gd name="T55" fmla="*/ 58 h 126"/>
                <a:gd name="T56" fmla="*/ 119 w 126"/>
                <a:gd name="T57" fmla="*/ 58 h 126"/>
                <a:gd name="T58" fmla="*/ 104 w 126"/>
                <a:gd name="T59" fmla="*/ 22 h 126"/>
                <a:gd name="T60" fmla="*/ 104 w 126"/>
                <a:gd name="T61" fmla="*/ 22 h 126"/>
                <a:gd name="T62" fmla="*/ 106 w 126"/>
                <a:gd name="T63" fmla="*/ 20 h 126"/>
                <a:gd name="T64" fmla="*/ 107 w 126"/>
                <a:gd name="T65" fmla="*/ 19 h 126"/>
                <a:gd name="T66" fmla="*/ 106 w 126"/>
                <a:gd name="T67" fmla="*/ 20 h 126"/>
                <a:gd name="T68" fmla="*/ 104 w 126"/>
                <a:gd name="T69" fmla="*/ 22 h 126"/>
                <a:gd name="T70" fmla="*/ 68 w 126"/>
                <a:gd name="T71" fmla="*/ 7 h 126"/>
                <a:gd name="T72" fmla="*/ 68 w 126"/>
                <a:gd name="T73" fmla="*/ 7 h 126"/>
                <a:gd name="T74" fmla="*/ 26 w 126"/>
                <a:gd name="T75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26">
                  <a:moveTo>
                    <a:pt x="17" y="109"/>
                  </a:moveTo>
                  <a:cubicBezTo>
                    <a:pt x="6" y="98"/>
                    <a:pt x="0" y="83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4" y="7"/>
                    <a:pt x="51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4" y="0"/>
                    <a:pt x="98" y="5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21" y="28"/>
                    <a:pt x="126" y="43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75"/>
                    <a:pt x="119" y="92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92" y="119"/>
                    <a:pt x="75" y="126"/>
                    <a:pt x="58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3" y="126"/>
                    <a:pt x="28" y="121"/>
                    <a:pt x="17" y="109"/>
                  </a:cubicBezTo>
                  <a:close/>
                  <a:moveTo>
                    <a:pt x="26" y="26"/>
                  </a:moveTo>
                  <a:cubicBezTo>
                    <a:pt x="14" y="38"/>
                    <a:pt x="8" y="53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2"/>
                    <a:pt x="12" y="9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32" y="114"/>
                    <a:pt x="45" y="118"/>
                    <a:pt x="58" y="118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73" y="118"/>
                    <a:pt x="88" y="112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13" y="88"/>
                    <a:pt x="119" y="73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44"/>
                    <a:pt x="114" y="3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12"/>
                    <a:pt x="82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3" y="7"/>
                    <a:pt x="38" y="13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378"/>
            <p:cNvSpPr>
              <a:spLocks noEditPoints="1"/>
            </p:cNvSpPr>
            <p:nvPr/>
          </p:nvSpPr>
          <p:spPr bwMode="auto">
            <a:xfrm>
              <a:off x="4102101" y="7016751"/>
              <a:ext cx="84138" cy="85725"/>
            </a:xfrm>
            <a:custGeom>
              <a:avLst/>
              <a:gdLst>
                <a:gd name="T0" fmla="*/ 39 w 49"/>
                <a:gd name="T1" fmla="*/ 10 h 49"/>
                <a:gd name="T2" fmla="*/ 41 w 49"/>
                <a:gd name="T3" fmla="*/ 41 h 49"/>
                <a:gd name="T4" fmla="*/ 41 w 49"/>
                <a:gd name="T5" fmla="*/ 41 h 49"/>
                <a:gd name="T6" fmla="*/ 10 w 49"/>
                <a:gd name="T7" fmla="*/ 39 h 49"/>
                <a:gd name="T8" fmla="*/ 10 w 49"/>
                <a:gd name="T9" fmla="*/ 39 h 49"/>
                <a:gd name="T10" fmla="*/ 9 w 49"/>
                <a:gd name="T11" fmla="*/ 8 h 49"/>
                <a:gd name="T12" fmla="*/ 9 w 49"/>
                <a:gd name="T13" fmla="*/ 8 h 49"/>
                <a:gd name="T14" fmla="*/ 39 w 49"/>
                <a:gd name="T15" fmla="*/ 10 h 49"/>
                <a:gd name="T16" fmla="*/ 37 w 49"/>
                <a:gd name="T17" fmla="*/ 12 h 49"/>
                <a:gd name="T18" fmla="*/ 11 w 49"/>
                <a:gd name="T19" fmla="*/ 11 h 49"/>
                <a:gd name="T20" fmla="*/ 11 w 49"/>
                <a:gd name="T21" fmla="*/ 11 h 49"/>
                <a:gd name="T22" fmla="*/ 13 w 49"/>
                <a:gd name="T23" fmla="*/ 36 h 49"/>
                <a:gd name="T24" fmla="*/ 13 w 49"/>
                <a:gd name="T25" fmla="*/ 36 h 49"/>
                <a:gd name="T26" fmla="*/ 38 w 49"/>
                <a:gd name="T27" fmla="*/ 38 h 49"/>
                <a:gd name="T28" fmla="*/ 38 w 49"/>
                <a:gd name="T29" fmla="*/ 38 h 49"/>
                <a:gd name="T30" fmla="*/ 37 w 49"/>
                <a:gd name="T3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9">
                  <a:moveTo>
                    <a:pt x="39" y="10"/>
                  </a:moveTo>
                  <a:cubicBezTo>
                    <a:pt x="48" y="19"/>
                    <a:pt x="49" y="3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3" y="49"/>
                    <a:pt x="19" y="4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0"/>
                    <a:pt x="0" y="1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1"/>
                    <a:pt x="39" y="10"/>
                  </a:cubicBezTo>
                  <a:close/>
                  <a:moveTo>
                    <a:pt x="37" y="12"/>
                  </a:moveTo>
                  <a:cubicBezTo>
                    <a:pt x="29" y="5"/>
                    <a:pt x="18" y="4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4" y="17"/>
                    <a:pt x="5" y="29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0" y="44"/>
                    <a:pt x="32" y="45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5" y="32"/>
                    <a:pt x="44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79"/>
            <p:cNvSpPr>
              <a:spLocks noEditPoints="1"/>
            </p:cNvSpPr>
            <p:nvPr/>
          </p:nvSpPr>
          <p:spPr bwMode="auto">
            <a:xfrm>
              <a:off x="4103689" y="7018338"/>
              <a:ext cx="80963" cy="82550"/>
            </a:xfrm>
            <a:custGeom>
              <a:avLst/>
              <a:gdLst>
                <a:gd name="T0" fmla="*/ 26 w 47"/>
                <a:gd name="T1" fmla="*/ 47 h 47"/>
                <a:gd name="T2" fmla="*/ 8 w 47"/>
                <a:gd name="T3" fmla="*/ 39 h 47"/>
                <a:gd name="T4" fmla="*/ 8 w 47"/>
                <a:gd name="T5" fmla="*/ 39 h 47"/>
                <a:gd name="T6" fmla="*/ 0 w 47"/>
                <a:gd name="T7" fmla="*/ 21 h 47"/>
                <a:gd name="T8" fmla="*/ 0 w 47"/>
                <a:gd name="T9" fmla="*/ 21 h 47"/>
                <a:gd name="T10" fmla="*/ 6 w 47"/>
                <a:gd name="T11" fmla="*/ 6 h 47"/>
                <a:gd name="T12" fmla="*/ 6 w 47"/>
                <a:gd name="T13" fmla="*/ 6 h 47"/>
                <a:gd name="T14" fmla="*/ 21 w 47"/>
                <a:gd name="T15" fmla="*/ 0 h 47"/>
                <a:gd name="T16" fmla="*/ 21 w 47"/>
                <a:gd name="T17" fmla="*/ 0 h 47"/>
                <a:gd name="T18" fmla="*/ 40 w 47"/>
                <a:gd name="T19" fmla="*/ 8 h 47"/>
                <a:gd name="T20" fmla="*/ 40 w 47"/>
                <a:gd name="T21" fmla="*/ 8 h 47"/>
                <a:gd name="T22" fmla="*/ 38 w 47"/>
                <a:gd name="T23" fmla="*/ 9 h 47"/>
                <a:gd name="T24" fmla="*/ 40 w 47"/>
                <a:gd name="T25" fmla="*/ 8 h 47"/>
                <a:gd name="T26" fmla="*/ 47 w 47"/>
                <a:gd name="T27" fmla="*/ 26 h 47"/>
                <a:gd name="T28" fmla="*/ 47 w 47"/>
                <a:gd name="T29" fmla="*/ 26 h 47"/>
                <a:gd name="T30" fmla="*/ 41 w 47"/>
                <a:gd name="T31" fmla="*/ 41 h 47"/>
                <a:gd name="T32" fmla="*/ 41 w 47"/>
                <a:gd name="T33" fmla="*/ 41 h 47"/>
                <a:gd name="T34" fmla="*/ 26 w 47"/>
                <a:gd name="T35" fmla="*/ 47 h 47"/>
                <a:gd name="T36" fmla="*/ 26 w 47"/>
                <a:gd name="T37" fmla="*/ 47 h 47"/>
                <a:gd name="T38" fmla="*/ 26 w 47"/>
                <a:gd name="T39" fmla="*/ 47 h 47"/>
                <a:gd name="T40" fmla="*/ 11 w 47"/>
                <a:gd name="T41" fmla="*/ 11 h 47"/>
                <a:gd name="T42" fmla="*/ 7 w 47"/>
                <a:gd name="T43" fmla="*/ 21 h 47"/>
                <a:gd name="T44" fmla="*/ 7 w 47"/>
                <a:gd name="T45" fmla="*/ 21 h 47"/>
                <a:gd name="T46" fmla="*/ 13 w 47"/>
                <a:gd name="T47" fmla="*/ 34 h 47"/>
                <a:gd name="T48" fmla="*/ 13 w 47"/>
                <a:gd name="T49" fmla="*/ 34 h 47"/>
                <a:gd name="T50" fmla="*/ 26 w 47"/>
                <a:gd name="T51" fmla="*/ 40 h 47"/>
                <a:gd name="T52" fmla="*/ 26 w 47"/>
                <a:gd name="T53" fmla="*/ 40 h 47"/>
                <a:gd name="T54" fmla="*/ 36 w 47"/>
                <a:gd name="T55" fmla="*/ 36 h 47"/>
                <a:gd name="T56" fmla="*/ 36 w 47"/>
                <a:gd name="T57" fmla="*/ 36 h 47"/>
                <a:gd name="T58" fmla="*/ 40 w 47"/>
                <a:gd name="T59" fmla="*/ 26 h 47"/>
                <a:gd name="T60" fmla="*/ 40 w 47"/>
                <a:gd name="T61" fmla="*/ 26 h 47"/>
                <a:gd name="T62" fmla="*/ 34 w 47"/>
                <a:gd name="T63" fmla="*/ 13 h 47"/>
                <a:gd name="T64" fmla="*/ 34 w 47"/>
                <a:gd name="T65" fmla="*/ 13 h 47"/>
                <a:gd name="T66" fmla="*/ 36 w 47"/>
                <a:gd name="T67" fmla="*/ 11 h 47"/>
                <a:gd name="T68" fmla="*/ 37 w 47"/>
                <a:gd name="T69" fmla="*/ 10 h 47"/>
                <a:gd name="T70" fmla="*/ 36 w 47"/>
                <a:gd name="T71" fmla="*/ 11 h 47"/>
                <a:gd name="T72" fmla="*/ 34 w 47"/>
                <a:gd name="T73" fmla="*/ 13 h 47"/>
                <a:gd name="T74" fmla="*/ 21 w 47"/>
                <a:gd name="T75" fmla="*/ 7 h 47"/>
                <a:gd name="T76" fmla="*/ 21 w 47"/>
                <a:gd name="T77" fmla="*/ 7 h 47"/>
                <a:gd name="T78" fmla="*/ 11 w 47"/>
                <a:gd name="T7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47">
                  <a:moveTo>
                    <a:pt x="26" y="47"/>
                  </a:moveTo>
                  <a:cubicBezTo>
                    <a:pt x="20" y="47"/>
                    <a:pt x="13" y="44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2"/>
                    <a:pt x="16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34" y="2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13"/>
                    <a:pt x="47" y="19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31"/>
                    <a:pt x="45" y="37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7" y="45"/>
                    <a:pt x="32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lose/>
                  <a:moveTo>
                    <a:pt x="11" y="11"/>
                  </a:moveTo>
                  <a:cubicBezTo>
                    <a:pt x="9" y="14"/>
                    <a:pt x="7" y="17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6"/>
                    <a:pt x="9" y="30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7" y="38"/>
                    <a:pt x="22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0" y="40"/>
                    <a:pt x="33" y="38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3"/>
                    <a:pt x="40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1"/>
                    <a:pt x="38" y="17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1" y="9"/>
                    <a:pt x="26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7"/>
                    <a:pt x="14" y="9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80"/>
            <p:cNvSpPr>
              <a:spLocks noEditPoints="1"/>
            </p:cNvSpPr>
            <p:nvPr/>
          </p:nvSpPr>
          <p:spPr bwMode="auto">
            <a:xfrm>
              <a:off x="4132264" y="7053263"/>
              <a:ext cx="20638" cy="20638"/>
            </a:xfrm>
            <a:custGeom>
              <a:avLst/>
              <a:gdLst>
                <a:gd name="T0" fmla="*/ 7 w 12"/>
                <a:gd name="T1" fmla="*/ 1 h 12"/>
                <a:gd name="T2" fmla="*/ 11 w 12"/>
                <a:gd name="T3" fmla="*/ 1 h 12"/>
                <a:gd name="T4" fmla="*/ 11 w 12"/>
                <a:gd name="T5" fmla="*/ 1 h 12"/>
                <a:gd name="T6" fmla="*/ 11 w 12"/>
                <a:gd name="T7" fmla="*/ 5 h 12"/>
                <a:gd name="T8" fmla="*/ 11 w 12"/>
                <a:gd name="T9" fmla="*/ 5 h 12"/>
                <a:gd name="T10" fmla="*/ 9 w 12"/>
                <a:gd name="T11" fmla="*/ 9 h 12"/>
                <a:gd name="T12" fmla="*/ 9 w 12"/>
                <a:gd name="T13" fmla="*/ 9 h 12"/>
                <a:gd name="T14" fmla="*/ 5 w 12"/>
                <a:gd name="T15" fmla="*/ 11 h 12"/>
                <a:gd name="T16" fmla="*/ 5 w 12"/>
                <a:gd name="T17" fmla="*/ 11 h 12"/>
                <a:gd name="T18" fmla="*/ 1 w 12"/>
                <a:gd name="T19" fmla="*/ 11 h 12"/>
                <a:gd name="T20" fmla="*/ 1 w 12"/>
                <a:gd name="T21" fmla="*/ 11 h 12"/>
                <a:gd name="T22" fmla="*/ 1 w 12"/>
                <a:gd name="T23" fmla="*/ 7 h 12"/>
                <a:gd name="T24" fmla="*/ 1 w 12"/>
                <a:gd name="T25" fmla="*/ 7 h 12"/>
                <a:gd name="T26" fmla="*/ 4 w 12"/>
                <a:gd name="T27" fmla="*/ 3 h 12"/>
                <a:gd name="T28" fmla="*/ 4 w 12"/>
                <a:gd name="T29" fmla="*/ 3 h 12"/>
                <a:gd name="T30" fmla="*/ 7 w 12"/>
                <a:gd name="T31" fmla="*/ 1 h 12"/>
                <a:gd name="T32" fmla="*/ 6 w 12"/>
                <a:gd name="T33" fmla="*/ 6 h 12"/>
                <a:gd name="T34" fmla="*/ 5 w 12"/>
                <a:gd name="T35" fmla="*/ 8 h 12"/>
                <a:gd name="T36" fmla="*/ 5 w 12"/>
                <a:gd name="T37" fmla="*/ 8 h 12"/>
                <a:gd name="T38" fmla="*/ 6 w 12"/>
                <a:gd name="T39" fmla="*/ 6 h 12"/>
                <a:gd name="T40" fmla="*/ 6 w 12"/>
                <a:gd name="T41" fmla="*/ 6 h 12"/>
                <a:gd name="T42" fmla="*/ 8 w 12"/>
                <a:gd name="T43" fmla="*/ 4 h 12"/>
                <a:gd name="T44" fmla="*/ 8 w 12"/>
                <a:gd name="T45" fmla="*/ 4 h 12"/>
                <a:gd name="T46" fmla="*/ 6 w 12"/>
                <a:gd name="T4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2">
                  <a:moveTo>
                    <a:pt x="7" y="1"/>
                  </a:moveTo>
                  <a:cubicBezTo>
                    <a:pt x="8" y="0"/>
                    <a:pt x="10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3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3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2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lose/>
                  <a:moveTo>
                    <a:pt x="6" y="6"/>
                  </a:moveTo>
                  <a:cubicBezTo>
                    <a:pt x="5" y="6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381"/>
            <p:cNvSpPr/>
            <p:nvPr/>
          </p:nvSpPr>
          <p:spPr bwMode="auto">
            <a:xfrm>
              <a:off x="4130676" y="7050088"/>
              <a:ext cx="26988" cy="25400"/>
            </a:xfrm>
            <a:custGeom>
              <a:avLst/>
              <a:gdLst>
                <a:gd name="T0" fmla="*/ 1 w 15"/>
                <a:gd name="T1" fmla="*/ 14 h 15"/>
                <a:gd name="T2" fmla="*/ 1 w 15"/>
                <a:gd name="T3" fmla="*/ 14 h 15"/>
                <a:gd name="T4" fmla="*/ 1 w 15"/>
                <a:gd name="T5" fmla="*/ 14 h 15"/>
                <a:gd name="T6" fmla="*/ 1 w 15"/>
                <a:gd name="T7" fmla="*/ 14 h 15"/>
                <a:gd name="T8" fmla="*/ 1 w 15"/>
                <a:gd name="T9" fmla="*/ 14 h 15"/>
                <a:gd name="T10" fmla="*/ 0 w 15"/>
                <a:gd name="T11" fmla="*/ 11 h 15"/>
                <a:gd name="T12" fmla="*/ 0 w 15"/>
                <a:gd name="T13" fmla="*/ 11 h 15"/>
                <a:gd name="T14" fmla="*/ 0 w 15"/>
                <a:gd name="T15" fmla="*/ 8 h 15"/>
                <a:gd name="T16" fmla="*/ 0 w 15"/>
                <a:gd name="T17" fmla="*/ 8 h 15"/>
                <a:gd name="T18" fmla="*/ 3 w 15"/>
                <a:gd name="T19" fmla="*/ 4 h 15"/>
                <a:gd name="T20" fmla="*/ 3 w 15"/>
                <a:gd name="T21" fmla="*/ 4 h 15"/>
                <a:gd name="T22" fmla="*/ 7 w 15"/>
                <a:gd name="T23" fmla="*/ 1 h 15"/>
                <a:gd name="T24" fmla="*/ 7 w 15"/>
                <a:gd name="T25" fmla="*/ 1 h 15"/>
                <a:gd name="T26" fmla="*/ 8 w 15"/>
                <a:gd name="T27" fmla="*/ 3 h 15"/>
                <a:gd name="T28" fmla="*/ 7 w 15"/>
                <a:gd name="T29" fmla="*/ 1 h 15"/>
                <a:gd name="T30" fmla="*/ 10 w 15"/>
                <a:gd name="T31" fmla="*/ 0 h 15"/>
                <a:gd name="T32" fmla="*/ 10 w 15"/>
                <a:gd name="T33" fmla="*/ 0 h 15"/>
                <a:gd name="T34" fmla="*/ 13 w 15"/>
                <a:gd name="T35" fmla="*/ 2 h 15"/>
                <a:gd name="T36" fmla="*/ 13 w 15"/>
                <a:gd name="T37" fmla="*/ 2 h 15"/>
                <a:gd name="T38" fmla="*/ 14 w 15"/>
                <a:gd name="T39" fmla="*/ 1 h 15"/>
                <a:gd name="T40" fmla="*/ 14 w 15"/>
                <a:gd name="T41" fmla="*/ 2 h 15"/>
                <a:gd name="T42" fmla="*/ 15 w 15"/>
                <a:gd name="T43" fmla="*/ 5 h 15"/>
                <a:gd name="T44" fmla="*/ 15 w 15"/>
                <a:gd name="T45" fmla="*/ 5 h 15"/>
                <a:gd name="T46" fmla="*/ 14 w 15"/>
                <a:gd name="T47" fmla="*/ 8 h 15"/>
                <a:gd name="T48" fmla="*/ 14 w 15"/>
                <a:gd name="T49" fmla="*/ 8 h 15"/>
                <a:gd name="T50" fmla="*/ 11 w 15"/>
                <a:gd name="T51" fmla="*/ 12 h 15"/>
                <a:gd name="T52" fmla="*/ 11 w 15"/>
                <a:gd name="T53" fmla="*/ 12 h 15"/>
                <a:gd name="T54" fmla="*/ 7 w 15"/>
                <a:gd name="T55" fmla="*/ 15 h 15"/>
                <a:gd name="T56" fmla="*/ 7 w 15"/>
                <a:gd name="T57" fmla="*/ 15 h 15"/>
                <a:gd name="T58" fmla="*/ 5 w 15"/>
                <a:gd name="T59" fmla="*/ 15 h 15"/>
                <a:gd name="T60" fmla="*/ 5 w 15"/>
                <a:gd name="T61" fmla="*/ 15 h 15"/>
                <a:gd name="T62" fmla="*/ 4 w 15"/>
                <a:gd name="T63" fmla="*/ 15 h 15"/>
                <a:gd name="T64" fmla="*/ 4 w 15"/>
                <a:gd name="T65" fmla="*/ 15 h 15"/>
                <a:gd name="T66" fmla="*/ 1 w 15"/>
                <a:gd name="T6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3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382"/>
            <p:cNvSpPr>
              <a:spLocks noEditPoints="1"/>
            </p:cNvSpPr>
            <p:nvPr/>
          </p:nvSpPr>
          <p:spPr bwMode="auto">
            <a:xfrm>
              <a:off x="4178301" y="7040563"/>
              <a:ext cx="49213" cy="28575"/>
            </a:xfrm>
            <a:custGeom>
              <a:avLst/>
              <a:gdLst>
                <a:gd name="T0" fmla="*/ 16 w 28"/>
                <a:gd name="T1" fmla="*/ 6 h 16"/>
                <a:gd name="T2" fmla="*/ 26 w 28"/>
                <a:gd name="T3" fmla="*/ 0 h 16"/>
                <a:gd name="T4" fmla="*/ 26 w 28"/>
                <a:gd name="T5" fmla="*/ 0 h 16"/>
                <a:gd name="T6" fmla="*/ 28 w 28"/>
                <a:gd name="T7" fmla="*/ 3 h 16"/>
                <a:gd name="T8" fmla="*/ 17 w 28"/>
                <a:gd name="T9" fmla="*/ 10 h 16"/>
                <a:gd name="T10" fmla="*/ 17 w 28"/>
                <a:gd name="T11" fmla="*/ 10 h 16"/>
                <a:gd name="T12" fmla="*/ 0 w 28"/>
                <a:gd name="T13" fmla="*/ 14 h 16"/>
                <a:gd name="T14" fmla="*/ 0 w 28"/>
                <a:gd name="T15" fmla="*/ 14 h 16"/>
                <a:gd name="T16" fmla="*/ 1 w 28"/>
                <a:gd name="T17" fmla="*/ 11 h 16"/>
                <a:gd name="T18" fmla="*/ 16 w 28"/>
                <a:gd name="T19" fmla="*/ 6 h 16"/>
                <a:gd name="T20" fmla="*/ 26 w 28"/>
                <a:gd name="T21" fmla="*/ 0 h 16"/>
                <a:gd name="T22" fmla="*/ 26 w 28"/>
                <a:gd name="T23" fmla="*/ 0 h 16"/>
                <a:gd name="T24" fmla="*/ 26 w 28"/>
                <a:gd name="T25" fmla="*/ 0 h 16"/>
                <a:gd name="T26" fmla="*/ 26 w 28"/>
                <a:gd name="T27" fmla="*/ 0 h 16"/>
                <a:gd name="T28" fmla="*/ 26 w 28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6">
                  <a:moveTo>
                    <a:pt x="16" y="6"/>
                  </a:moveTo>
                  <a:cubicBezTo>
                    <a:pt x="21" y="3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3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13"/>
                    <a:pt x="5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2"/>
                    <a:pt x="10" y="10"/>
                    <a:pt x="16" y="6"/>
                  </a:cubicBezTo>
                  <a:close/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83"/>
            <p:cNvSpPr>
              <a:spLocks noEditPoints="1"/>
            </p:cNvSpPr>
            <p:nvPr/>
          </p:nvSpPr>
          <p:spPr bwMode="auto">
            <a:xfrm>
              <a:off x="4173539" y="7035801"/>
              <a:ext cx="58738" cy="33338"/>
            </a:xfrm>
            <a:custGeom>
              <a:avLst/>
              <a:gdLst>
                <a:gd name="T0" fmla="*/ 2 w 34"/>
                <a:gd name="T1" fmla="*/ 19 h 19"/>
                <a:gd name="T2" fmla="*/ 0 w 34"/>
                <a:gd name="T3" fmla="*/ 18 h 19"/>
                <a:gd name="T4" fmla="*/ 4 w 34"/>
                <a:gd name="T5" fmla="*/ 11 h 19"/>
                <a:gd name="T6" fmla="*/ 6 w 34"/>
                <a:gd name="T7" fmla="*/ 12 h 19"/>
                <a:gd name="T8" fmla="*/ 6 w 34"/>
                <a:gd name="T9" fmla="*/ 12 h 19"/>
                <a:gd name="T10" fmla="*/ 6 w 34"/>
                <a:gd name="T11" fmla="*/ 12 h 19"/>
                <a:gd name="T12" fmla="*/ 6 w 34"/>
                <a:gd name="T13" fmla="*/ 12 h 19"/>
                <a:gd name="T14" fmla="*/ 6 w 34"/>
                <a:gd name="T15" fmla="*/ 12 h 19"/>
                <a:gd name="T16" fmla="*/ 6 w 34"/>
                <a:gd name="T17" fmla="*/ 12 h 19"/>
                <a:gd name="T18" fmla="*/ 18 w 34"/>
                <a:gd name="T19" fmla="*/ 8 h 19"/>
                <a:gd name="T20" fmla="*/ 18 w 34"/>
                <a:gd name="T21" fmla="*/ 8 h 19"/>
                <a:gd name="T22" fmla="*/ 19 w 34"/>
                <a:gd name="T23" fmla="*/ 9 h 19"/>
                <a:gd name="T24" fmla="*/ 18 w 34"/>
                <a:gd name="T25" fmla="*/ 8 h 19"/>
                <a:gd name="T26" fmla="*/ 28 w 34"/>
                <a:gd name="T27" fmla="*/ 1 h 19"/>
                <a:gd name="T28" fmla="*/ 28 w 34"/>
                <a:gd name="T29" fmla="*/ 1 h 19"/>
                <a:gd name="T30" fmla="*/ 30 w 34"/>
                <a:gd name="T31" fmla="*/ 0 h 19"/>
                <a:gd name="T32" fmla="*/ 34 w 34"/>
                <a:gd name="T33" fmla="*/ 6 h 19"/>
                <a:gd name="T34" fmla="*/ 32 w 34"/>
                <a:gd name="T35" fmla="*/ 7 h 19"/>
                <a:gd name="T36" fmla="*/ 21 w 34"/>
                <a:gd name="T37" fmla="*/ 14 h 19"/>
                <a:gd name="T38" fmla="*/ 21 w 34"/>
                <a:gd name="T39" fmla="*/ 14 h 19"/>
                <a:gd name="T40" fmla="*/ 6 w 34"/>
                <a:gd name="T41" fmla="*/ 19 h 19"/>
                <a:gd name="T42" fmla="*/ 6 w 34"/>
                <a:gd name="T43" fmla="*/ 19 h 19"/>
                <a:gd name="T44" fmla="*/ 6 w 34"/>
                <a:gd name="T45" fmla="*/ 19 h 19"/>
                <a:gd name="T46" fmla="*/ 6 w 34"/>
                <a:gd name="T47" fmla="*/ 19 h 19"/>
                <a:gd name="T48" fmla="*/ 2 w 34"/>
                <a:gd name="T49" fmla="*/ 19 h 19"/>
                <a:gd name="T50" fmla="*/ 29 w 34"/>
                <a:gd name="T51" fmla="*/ 3 h 19"/>
                <a:gd name="T52" fmla="*/ 31 w 34"/>
                <a:gd name="T53" fmla="*/ 1 h 19"/>
                <a:gd name="T54" fmla="*/ 29 w 34"/>
                <a:gd name="T5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19">
                  <a:moveTo>
                    <a:pt x="2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3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5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27" y="11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6" y="17"/>
                    <a:pt x="11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3" y="19"/>
                    <a:pt x="2" y="19"/>
                  </a:cubicBezTo>
                  <a:close/>
                  <a:moveTo>
                    <a:pt x="29" y="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29" y="3"/>
                    <a:pt x="29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84"/>
            <p:cNvSpPr>
              <a:spLocks noEditPoints="1"/>
            </p:cNvSpPr>
            <p:nvPr/>
          </p:nvSpPr>
          <p:spPr bwMode="auto">
            <a:xfrm>
              <a:off x="4079876" y="7042151"/>
              <a:ext cx="30163" cy="19050"/>
            </a:xfrm>
            <a:custGeom>
              <a:avLst/>
              <a:gdLst>
                <a:gd name="T0" fmla="*/ 3 w 17"/>
                <a:gd name="T1" fmla="*/ 0 h 11"/>
                <a:gd name="T2" fmla="*/ 4 w 17"/>
                <a:gd name="T3" fmla="*/ 2 h 11"/>
                <a:gd name="T4" fmla="*/ 4 w 17"/>
                <a:gd name="T5" fmla="*/ 2 h 11"/>
                <a:gd name="T6" fmla="*/ 12 w 17"/>
                <a:gd name="T7" fmla="*/ 6 h 11"/>
                <a:gd name="T8" fmla="*/ 12 w 17"/>
                <a:gd name="T9" fmla="*/ 6 h 11"/>
                <a:gd name="T10" fmla="*/ 17 w 17"/>
                <a:gd name="T11" fmla="*/ 8 h 11"/>
                <a:gd name="T12" fmla="*/ 17 w 17"/>
                <a:gd name="T13" fmla="*/ 8 h 11"/>
                <a:gd name="T14" fmla="*/ 17 w 17"/>
                <a:gd name="T15" fmla="*/ 11 h 11"/>
                <a:gd name="T16" fmla="*/ 2 w 17"/>
                <a:gd name="T17" fmla="*/ 5 h 11"/>
                <a:gd name="T18" fmla="*/ 2 w 17"/>
                <a:gd name="T19" fmla="*/ 5 h 11"/>
                <a:gd name="T20" fmla="*/ 0 w 17"/>
                <a:gd name="T21" fmla="*/ 1 h 11"/>
                <a:gd name="T22" fmla="*/ 0 w 17"/>
                <a:gd name="T23" fmla="*/ 1 h 11"/>
                <a:gd name="T24" fmla="*/ 3 w 17"/>
                <a:gd name="T25" fmla="*/ 0 h 11"/>
                <a:gd name="T26" fmla="*/ 17 w 17"/>
                <a:gd name="T27" fmla="*/ 8 h 11"/>
                <a:gd name="T28" fmla="*/ 17 w 17"/>
                <a:gd name="T29" fmla="*/ 8 h 11"/>
                <a:gd name="T30" fmla="*/ 17 w 17"/>
                <a:gd name="T31" fmla="*/ 8 h 11"/>
                <a:gd name="T32" fmla="*/ 17 w 17"/>
                <a:gd name="T33" fmla="*/ 8 h 11"/>
                <a:gd name="T34" fmla="*/ 17 w 17"/>
                <a:gd name="T3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7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7" y="10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85"/>
            <p:cNvSpPr>
              <a:spLocks noEditPoints="1"/>
            </p:cNvSpPr>
            <p:nvPr/>
          </p:nvSpPr>
          <p:spPr bwMode="auto">
            <a:xfrm>
              <a:off x="4075114" y="7038976"/>
              <a:ext cx="39688" cy="30163"/>
            </a:xfrm>
            <a:custGeom>
              <a:avLst/>
              <a:gdLst>
                <a:gd name="T0" fmla="*/ 19 w 23"/>
                <a:gd name="T1" fmla="*/ 15 h 17"/>
                <a:gd name="T2" fmla="*/ 19 w 23"/>
                <a:gd name="T3" fmla="*/ 15 h 17"/>
                <a:gd name="T4" fmla="*/ 19 w 23"/>
                <a:gd name="T5" fmla="*/ 15 h 17"/>
                <a:gd name="T6" fmla="*/ 17 w 23"/>
                <a:gd name="T7" fmla="*/ 15 h 17"/>
                <a:gd name="T8" fmla="*/ 17 w 23"/>
                <a:gd name="T9" fmla="*/ 15 h 17"/>
                <a:gd name="T10" fmla="*/ 13 w 23"/>
                <a:gd name="T11" fmla="*/ 14 h 17"/>
                <a:gd name="T12" fmla="*/ 13 w 23"/>
                <a:gd name="T13" fmla="*/ 14 h 17"/>
                <a:gd name="T14" fmla="*/ 4 w 23"/>
                <a:gd name="T15" fmla="*/ 8 h 17"/>
                <a:gd name="T16" fmla="*/ 4 w 23"/>
                <a:gd name="T17" fmla="*/ 8 h 17"/>
                <a:gd name="T18" fmla="*/ 1 w 23"/>
                <a:gd name="T19" fmla="*/ 4 h 17"/>
                <a:gd name="T20" fmla="*/ 1 w 23"/>
                <a:gd name="T21" fmla="*/ 4 h 17"/>
                <a:gd name="T22" fmla="*/ 0 w 23"/>
                <a:gd name="T23" fmla="*/ 2 h 17"/>
                <a:gd name="T24" fmla="*/ 2 w 23"/>
                <a:gd name="T25" fmla="*/ 1 h 17"/>
                <a:gd name="T26" fmla="*/ 5 w 23"/>
                <a:gd name="T27" fmla="*/ 0 h 17"/>
                <a:gd name="T28" fmla="*/ 7 w 23"/>
                <a:gd name="T29" fmla="*/ 0 h 17"/>
                <a:gd name="T30" fmla="*/ 8 w 23"/>
                <a:gd name="T31" fmla="*/ 2 h 17"/>
                <a:gd name="T32" fmla="*/ 9 w 23"/>
                <a:gd name="T33" fmla="*/ 3 h 17"/>
                <a:gd name="T34" fmla="*/ 9 w 23"/>
                <a:gd name="T35" fmla="*/ 3 h 17"/>
                <a:gd name="T36" fmla="*/ 16 w 23"/>
                <a:gd name="T37" fmla="*/ 7 h 17"/>
                <a:gd name="T38" fmla="*/ 16 w 23"/>
                <a:gd name="T39" fmla="*/ 7 h 17"/>
                <a:gd name="T40" fmla="*/ 21 w 23"/>
                <a:gd name="T41" fmla="*/ 8 h 17"/>
                <a:gd name="T42" fmla="*/ 21 w 23"/>
                <a:gd name="T43" fmla="*/ 8 h 17"/>
                <a:gd name="T44" fmla="*/ 23 w 23"/>
                <a:gd name="T45" fmla="*/ 8 h 17"/>
                <a:gd name="T46" fmla="*/ 21 w 23"/>
                <a:gd name="T47" fmla="*/ 17 h 17"/>
                <a:gd name="T48" fmla="*/ 19 w 23"/>
                <a:gd name="T49" fmla="*/ 15 h 17"/>
                <a:gd name="T50" fmla="*/ 20 w 23"/>
                <a:gd name="T51" fmla="*/ 10 h 17"/>
                <a:gd name="T52" fmla="*/ 22 w 23"/>
                <a:gd name="T53" fmla="*/ 9 h 17"/>
                <a:gd name="T54" fmla="*/ 20 w 23"/>
                <a:gd name="T5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7"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13"/>
                    <a:pt x="6" y="11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3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0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386"/>
            <p:cNvSpPr/>
            <p:nvPr/>
          </p:nvSpPr>
          <p:spPr bwMode="auto">
            <a:xfrm>
              <a:off x="4176714" y="6988176"/>
              <a:ext cx="9525" cy="9525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2 w 6"/>
                <a:gd name="T5" fmla="*/ 6 h 6"/>
                <a:gd name="T6" fmla="*/ 0 w 6"/>
                <a:gd name="T7" fmla="*/ 4 h 6"/>
                <a:gd name="T8" fmla="*/ 3 w 6"/>
                <a:gd name="T9" fmla="*/ 0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87"/>
            <p:cNvSpPr/>
            <p:nvPr/>
          </p:nvSpPr>
          <p:spPr bwMode="auto">
            <a:xfrm>
              <a:off x="4170364" y="6983413"/>
              <a:ext cx="20638" cy="19050"/>
            </a:xfrm>
            <a:custGeom>
              <a:avLst/>
              <a:gdLst>
                <a:gd name="T0" fmla="*/ 0 w 13"/>
                <a:gd name="T1" fmla="*/ 7 h 12"/>
                <a:gd name="T2" fmla="*/ 6 w 13"/>
                <a:gd name="T3" fmla="*/ 1 h 12"/>
                <a:gd name="T4" fmla="*/ 7 w 13"/>
                <a:gd name="T5" fmla="*/ 0 h 12"/>
                <a:gd name="T6" fmla="*/ 13 w 13"/>
                <a:gd name="T7" fmla="*/ 6 h 12"/>
                <a:gd name="T8" fmla="*/ 6 w 13"/>
                <a:gd name="T9" fmla="*/ 12 h 12"/>
                <a:gd name="T10" fmla="*/ 0 w 13"/>
                <a:gd name="T11" fmla="*/ 7 h 12"/>
                <a:gd name="T12" fmla="*/ 0 w 13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88"/>
            <p:cNvSpPr/>
            <p:nvPr/>
          </p:nvSpPr>
          <p:spPr bwMode="auto">
            <a:xfrm>
              <a:off x="4121151" y="6983413"/>
              <a:ext cx="7938" cy="9525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3 h 6"/>
                <a:gd name="T4" fmla="*/ 2 w 5"/>
                <a:gd name="T5" fmla="*/ 6 h 6"/>
                <a:gd name="T6" fmla="*/ 0 w 5"/>
                <a:gd name="T7" fmla="*/ 3 h 6"/>
                <a:gd name="T8" fmla="*/ 2 w 5"/>
                <a:gd name="T9" fmla="*/ 0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89"/>
            <p:cNvSpPr/>
            <p:nvPr/>
          </p:nvSpPr>
          <p:spPr bwMode="auto">
            <a:xfrm>
              <a:off x="4114801" y="6978651"/>
              <a:ext cx="19050" cy="19050"/>
            </a:xfrm>
            <a:custGeom>
              <a:avLst/>
              <a:gdLst>
                <a:gd name="T0" fmla="*/ 0 w 12"/>
                <a:gd name="T1" fmla="*/ 6 h 12"/>
                <a:gd name="T2" fmla="*/ 5 w 12"/>
                <a:gd name="T3" fmla="*/ 2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0 w 12"/>
                <a:gd name="T11" fmla="*/ 6 h 12"/>
                <a:gd name="T12" fmla="*/ 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5" y="2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390"/>
            <p:cNvSpPr/>
            <p:nvPr/>
          </p:nvSpPr>
          <p:spPr bwMode="auto">
            <a:xfrm>
              <a:off x="4167189" y="6862763"/>
              <a:ext cx="44450" cy="50800"/>
            </a:xfrm>
            <a:custGeom>
              <a:avLst/>
              <a:gdLst>
                <a:gd name="T0" fmla="*/ 3 w 25"/>
                <a:gd name="T1" fmla="*/ 11 h 29"/>
                <a:gd name="T2" fmla="*/ 15 w 25"/>
                <a:gd name="T3" fmla="*/ 3 h 29"/>
                <a:gd name="T4" fmla="*/ 15 w 25"/>
                <a:gd name="T5" fmla="*/ 3 h 29"/>
                <a:gd name="T6" fmla="*/ 23 w 25"/>
                <a:gd name="T7" fmla="*/ 2 h 29"/>
                <a:gd name="T8" fmla="*/ 23 w 25"/>
                <a:gd name="T9" fmla="*/ 2 h 29"/>
                <a:gd name="T10" fmla="*/ 23 w 25"/>
                <a:gd name="T11" fmla="*/ 7 h 29"/>
                <a:gd name="T12" fmla="*/ 23 w 25"/>
                <a:gd name="T13" fmla="*/ 7 h 29"/>
                <a:gd name="T14" fmla="*/ 21 w 25"/>
                <a:gd name="T15" fmla="*/ 12 h 29"/>
                <a:gd name="T16" fmla="*/ 21 w 25"/>
                <a:gd name="T17" fmla="*/ 12 h 29"/>
                <a:gd name="T18" fmla="*/ 16 w 25"/>
                <a:gd name="T19" fmla="*/ 18 h 29"/>
                <a:gd name="T20" fmla="*/ 16 w 25"/>
                <a:gd name="T21" fmla="*/ 18 h 29"/>
                <a:gd name="T22" fmla="*/ 16 w 25"/>
                <a:gd name="T23" fmla="*/ 18 h 29"/>
                <a:gd name="T24" fmla="*/ 13 w 25"/>
                <a:gd name="T25" fmla="*/ 16 h 29"/>
                <a:gd name="T26" fmla="*/ 17 w 25"/>
                <a:gd name="T27" fmla="*/ 12 h 29"/>
                <a:gd name="T28" fmla="*/ 17 w 25"/>
                <a:gd name="T29" fmla="*/ 12 h 29"/>
                <a:gd name="T30" fmla="*/ 20 w 25"/>
                <a:gd name="T31" fmla="*/ 5 h 29"/>
                <a:gd name="T32" fmla="*/ 20 w 25"/>
                <a:gd name="T33" fmla="*/ 5 h 29"/>
                <a:gd name="T34" fmla="*/ 20 w 25"/>
                <a:gd name="T35" fmla="*/ 5 h 29"/>
                <a:gd name="T36" fmla="*/ 20 w 25"/>
                <a:gd name="T37" fmla="*/ 5 h 29"/>
                <a:gd name="T38" fmla="*/ 20 w 25"/>
                <a:gd name="T39" fmla="*/ 5 h 29"/>
                <a:gd name="T40" fmla="*/ 20 w 25"/>
                <a:gd name="T41" fmla="*/ 5 h 29"/>
                <a:gd name="T42" fmla="*/ 17 w 25"/>
                <a:gd name="T43" fmla="*/ 6 h 29"/>
                <a:gd name="T44" fmla="*/ 17 w 25"/>
                <a:gd name="T45" fmla="*/ 6 h 29"/>
                <a:gd name="T46" fmla="*/ 6 w 25"/>
                <a:gd name="T47" fmla="*/ 13 h 29"/>
                <a:gd name="T48" fmla="*/ 6 w 25"/>
                <a:gd name="T49" fmla="*/ 13 h 29"/>
                <a:gd name="T50" fmla="*/ 4 w 25"/>
                <a:gd name="T51" fmla="*/ 18 h 29"/>
                <a:gd name="T52" fmla="*/ 4 w 25"/>
                <a:gd name="T53" fmla="*/ 18 h 29"/>
                <a:gd name="T54" fmla="*/ 5 w 25"/>
                <a:gd name="T55" fmla="*/ 29 h 29"/>
                <a:gd name="T56" fmla="*/ 5 w 25"/>
                <a:gd name="T57" fmla="*/ 29 h 29"/>
                <a:gd name="T58" fmla="*/ 1 w 25"/>
                <a:gd name="T59" fmla="*/ 29 h 29"/>
                <a:gd name="T60" fmla="*/ 0 w 25"/>
                <a:gd name="T61" fmla="*/ 18 h 29"/>
                <a:gd name="T62" fmla="*/ 0 w 25"/>
                <a:gd name="T63" fmla="*/ 18 h 29"/>
                <a:gd name="T64" fmla="*/ 3 w 25"/>
                <a:gd name="T65" fmla="*/ 11 h 29"/>
                <a:gd name="T66" fmla="*/ 3 w 25"/>
                <a:gd name="T67" fmla="*/ 11 h 29"/>
                <a:gd name="T68" fmla="*/ 3 w 25"/>
                <a:gd name="T6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9">
                  <a:moveTo>
                    <a:pt x="3" y="11"/>
                  </a:moveTo>
                  <a:cubicBezTo>
                    <a:pt x="5" y="8"/>
                    <a:pt x="9" y="6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9" y="1"/>
                    <a:pt x="21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4"/>
                    <a:pt x="24" y="5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9"/>
                    <a:pt x="22" y="10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5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14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1" y="9"/>
                    <a:pt x="8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4" y="16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391"/>
            <p:cNvSpPr>
              <a:spLocks noEditPoints="1"/>
            </p:cNvSpPr>
            <p:nvPr/>
          </p:nvSpPr>
          <p:spPr bwMode="auto">
            <a:xfrm>
              <a:off x="4164014" y="6861176"/>
              <a:ext cx="49213" cy="55563"/>
            </a:xfrm>
            <a:custGeom>
              <a:avLst/>
              <a:gdLst>
                <a:gd name="T0" fmla="*/ 1 w 28"/>
                <a:gd name="T1" fmla="*/ 30 h 32"/>
                <a:gd name="T2" fmla="*/ 1 w 28"/>
                <a:gd name="T3" fmla="*/ 30 h 32"/>
                <a:gd name="T4" fmla="*/ 1 w 28"/>
                <a:gd name="T5" fmla="*/ 29 h 32"/>
                <a:gd name="T6" fmla="*/ 1 w 28"/>
                <a:gd name="T7" fmla="*/ 26 h 32"/>
                <a:gd name="T8" fmla="*/ 0 w 28"/>
                <a:gd name="T9" fmla="*/ 19 h 32"/>
                <a:gd name="T10" fmla="*/ 0 w 28"/>
                <a:gd name="T11" fmla="*/ 18 h 32"/>
                <a:gd name="T12" fmla="*/ 4 w 28"/>
                <a:gd name="T13" fmla="*/ 10 h 32"/>
                <a:gd name="T14" fmla="*/ 4 w 28"/>
                <a:gd name="T15" fmla="*/ 10 h 32"/>
                <a:gd name="T16" fmla="*/ 16 w 28"/>
                <a:gd name="T17" fmla="*/ 2 h 32"/>
                <a:gd name="T18" fmla="*/ 23 w 28"/>
                <a:gd name="T19" fmla="*/ 0 h 32"/>
                <a:gd name="T20" fmla="*/ 26 w 28"/>
                <a:gd name="T21" fmla="*/ 1 h 32"/>
                <a:gd name="T22" fmla="*/ 26 w 28"/>
                <a:gd name="T23" fmla="*/ 2 h 32"/>
                <a:gd name="T24" fmla="*/ 28 w 28"/>
                <a:gd name="T25" fmla="*/ 5 h 32"/>
                <a:gd name="T26" fmla="*/ 27 w 28"/>
                <a:gd name="T27" fmla="*/ 9 h 32"/>
                <a:gd name="T28" fmla="*/ 24 w 28"/>
                <a:gd name="T29" fmla="*/ 14 h 32"/>
                <a:gd name="T30" fmla="*/ 20 w 28"/>
                <a:gd name="T31" fmla="*/ 20 h 32"/>
                <a:gd name="T32" fmla="*/ 19 w 28"/>
                <a:gd name="T33" fmla="*/ 21 h 32"/>
                <a:gd name="T34" fmla="*/ 17 w 28"/>
                <a:gd name="T35" fmla="*/ 21 h 32"/>
                <a:gd name="T36" fmla="*/ 14 w 28"/>
                <a:gd name="T37" fmla="*/ 16 h 32"/>
                <a:gd name="T38" fmla="*/ 17 w 28"/>
                <a:gd name="T39" fmla="*/ 11 h 32"/>
                <a:gd name="T40" fmla="*/ 18 w 28"/>
                <a:gd name="T41" fmla="*/ 10 h 32"/>
                <a:gd name="T42" fmla="*/ 9 w 28"/>
                <a:gd name="T43" fmla="*/ 15 h 32"/>
                <a:gd name="T44" fmla="*/ 8 w 28"/>
                <a:gd name="T45" fmla="*/ 18 h 32"/>
                <a:gd name="T46" fmla="*/ 8 w 28"/>
                <a:gd name="T47" fmla="*/ 19 h 32"/>
                <a:gd name="T48" fmla="*/ 8 w 28"/>
                <a:gd name="T49" fmla="*/ 19 h 32"/>
                <a:gd name="T50" fmla="*/ 9 w 28"/>
                <a:gd name="T51" fmla="*/ 30 h 32"/>
                <a:gd name="T52" fmla="*/ 1 w 28"/>
                <a:gd name="T53" fmla="*/ 32 h 32"/>
                <a:gd name="T54" fmla="*/ 6 w 28"/>
                <a:gd name="T55" fmla="*/ 13 h 32"/>
                <a:gd name="T56" fmla="*/ 6 w 28"/>
                <a:gd name="T57" fmla="*/ 13 h 32"/>
                <a:gd name="T58" fmla="*/ 6 w 28"/>
                <a:gd name="T59" fmla="*/ 13 h 32"/>
                <a:gd name="T60" fmla="*/ 23 w 28"/>
                <a:gd name="T61" fmla="*/ 8 h 32"/>
                <a:gd name="T62" fmla="*/ 23 w 28"/>
                <a:gd name="T6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2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1" y="13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8"/>
                    <a:pt x="10" y="5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0"/>
                    <a:pt x="25" y="12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7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4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392"/>
            <p:cNvSpPr/>
            <p:nvPr/>
          </p:nvSpPr>
          <p:spPr bwMode="auto">
            <a:xfrm>
              <a:off x="4133851" y="6835776"/>
              <a:ext cx="44450" cy="79375"/>
            </a:xfrm>
            <a:custGeom>
              <a:avLst/>
              <a:gdLst>
                <a:gd name="T0" fmla="*/ 15 w 25"/>
                <a:gd name="T1" fmla="*/ 1 h 46"/>
                <a:gd name="T2" fmla="*/ 21 w 25"/>
                <a:gd name="T3" fmla="*/ 2 h 46"/>
                <a:gd name="T4" fmla="*/ 21 w 25"/>
                <a:gd name="T5" fmla="*/ 2 h 46"/>
                <a:gd name="T6" fmla="*/ 22 w 25"/>
                <a:gd name="T7" fmla="*/ 3 h 46"/>
                <a:gd name="T8" fmla="*/ 22 w 25"/>
                <a:gd name="T9" fmla="*/ 3 h 46"/>
                <a:gd name="T10" fmla="*/ 25 w 25"/>
                <a:gd name="T11" fmla="*/ 10 h 46"/>
                <a:gd name="T12" fmla="*/ 25 w 25"/>
                <a:gd name="T13" fmla="*/ 10 h 46"/>
                <a:gd name="T14" fmla="*/ 22 w 25"/>
                <a:gd name="T15" fmla="*/ 16 h 46"/>
                <a:gd name="T16" fmla="*/ 22 w 25"/>
                <a:gd name="T17" fmla="*/ 16 h 46"/>
                <a:gd name="T18" fmla="*/ 19 w 25"/>
                <a:gd name="T19" fmla="*/ 20 h 46"/>
                <a:gd name="T20" fmla="*/ 19 w 25"/>
                <a:gd name="T21" fmla="*/ 20 h 46"/>
                <a:gd name="T22" fmla="*/ 16 w 25"/>
                <a:gd name="T23" fmla="*/ 23 h 46"/>
                <a:gd name="T24" fmla="*/ 16 w 25"/>
                <a:gd name="T25" fmla="*/ 23 h 46"/>
                <a:gd name="T26" fmla="*/ 13 w 25"/>
                <a:gd name="T27" fmla="*/ 20 h 46"/>
                <a:gd name="T28" fmla="*/ 16 w 25"/>
                <a:gd name="T29" fmla="*/ 17 h 46"/>
                <a:gd name="T30" fmla="*/ 16 w 25"/>
                <a:gd name="T31" fmla="*/ 17 h 46"/>
                <a:gd name="T32" fmla="*/ 19 w 25"/>
                <a:gd name="T33" fmla="*/ 14 h 46"/>
                <a:gd name="T34" fmla="*/ 19 w 25"/>
                <a:gd name="T35" fmla="*/ 14 h 46"/>
                <a:gd name="T36" fmla="*/ 22 w 25"/>
                <a:gd name="T37" fmla="*/ 10 h 46"/>
                <a:gd name="T38" fmla="*/ 22 w 25"/>
                <a:gd name="T39" fmla="*/ 10 h 46"/>
                <a:gd name="T40" fmla="*/ 19 w 25"/>
                <a:gd name="T41" fmla="*/ 5 h 46"/>
                <a:gd name="T42" fmla="*/ 19 w 25"/>
                <a:gd name="T43" fmla="*/ 5 h 46"/>
                <a:gd name="T44" fmla="*/ 19 w 25"/>
                <a:gd name="T45" fmla="*/ 5 h 46"/>
                <a:gd name="T46" fmla="*/ 19 w 25"/>
                <a:gd name="T47" fmla="*/ 5 h 46"/>
                <a:gd name="T48" fmla="*/ 16 w 25"/>
                <a:gd name="T49" fmla="*/ 4 h 46"/>
                <a:gd name="T50" fmla="*/ 16 w 25"/>
                <a:gd name="T51" fmla="*/ 4 h 46"/>
                <a:gd name="T52" fmla="*/ 12 w 25"/>
                <a:gd name="T53" fmla="*/ 7 h 46"/>
                <a:gd name="T54" fmla="*/ 12 w 25"/>
                <a:gd name="T55" fmla="*/ 7 h 46"/>
                <a:gd name="T56" fmla="*/ 6 w 25"/>
                <a:gd name="T57" fmla="*/ 14 h 46"/>
                <a:gd name="T58" fmla="*/ 6 w 25"/>
                <a:gd name="T59" fmla="*/ 14 h 46"/>
                <a:gd name="T60" fmla="*/ 7 w 25"/>
                <a:gd name="T61" fmla="*/ 31 h 46"/>
                <a:gd name="T62" fmla="*/ 7 w 25"/>
                <a:gd name="T63" fmla="*/ 31 h 46"/>
                <a:gd name="T64" fmla="*/ 11 w 25"/>
                <a:gd name="T65" fmla="*/ 45 h 46"/>
                <a:gd name="T66" fmla="*/ 11 w 25"/>
                <a:gd name="T67" fmla="*/ 45 h 46"/>
                <a:gd name="T68" fmla="*/ 8 w 25"/>
                <a:gd name="T69" fmla="*/ 46 h 46"/>
                <a:gd name="T70" fmla="*/ 4 w 25"/>
                <a:gd name="T71" fmla="*/ 32 h 46"/>
                <a:gd name="T72" fmla="*/ 4 w 25"/>
                <a:gd name="T73" fmla="*/ 32 h 46"/>
                <a:gd name="T74" fmla="*/ 4 w 25"/>
                <a:gd name="T75" fmla="*/ 11 h 46"/>
                <a:gd name="T76" fmla="*/ 4 w 25"/>
                <a:gd name="T77" fmla="*/ 11 h 46"/>
                <a:gd name="T78" fmla="*/ 9 w 25"/>
                <a:gd name="T79" fmla="*/ 5 h 46"/>
                <a:gd name="T80" fmla="*/ 9 w 25"/>
                <a:gd name="T81" fmla="*/ 5 h 46"/>
                <a:gd name="T82" fmla="*/ 15 w 25"/>
                <a:gd name="T8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46">
                  <a:moveTo>
                    <a:pt x="15" y="1"/>
                  </a:moveTo>
                  <a:cubicBezTo>
                    <a:pt x="17" y="0"/>
                    <a:pt x="20" y="0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5" y="8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4" y="14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0" y="19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5" y="19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2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1" y="8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3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9"/>
                    <a:pt x="8" y="11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5" y="24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8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39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25"/>
                    <a:pt x="0" y="16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13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393"/>
            <p:cNvSpPr>
              <a:spLocks noEditPoints="1"/>
            </p:cNvSpPr>
            <p:nvPr/>
          </p:nvSpPr>
          <p:spPr bwMode="auto">
            <a:xfrm>
              <a:off x="4133851" y="6832601"/>
              <a:ext cx="47625" cy="87313"/>
            </a:xfrm>
            <a:custGeom>
              <a:avLst/>
              <a:gdLst>
                <a:gd name="T0" fmla="*/ 2 w 27"/>
                <a:gd name="T1" fmla="*/ 34 h 50"/>
                <a:gd name="T2" fmla="*/ 0 w 27"/>
                <a:gd name="T3" fmla="*/ 21 h 50"/>
                <a:gd name="T4" fmla="*/ 2 w 27"/>
                <a:gd name="T5" fmla="*/ 12 h 50"/>
                <a:gd name="T6" fmla="*/ 8 w 27"/>
                <a:gd name="T7" fmla="*/ 5 h 50"/>
                <a:gd name="T8" fmla="*/ 14 w 27"/>
                <a:gd name="T9" fmla="*/ 1 h 50"/>
                <a:gd name="T10" fmla="*/ 14 w 27"/>
                <a:gd name="T11" fmla="*/ 1 h 50"/>
                <a:gd name="T12" fmla="*/ 17 w 27"/>
                <a:gd name="T13" fmla="*/ 0 h 50"/>
                <a:gd name="T14" fmla="*/ 23 w 27"/>
                <a:gd name="T15" fmla="*/ 3 h 50"/>
                <a:gd name="T16" fmla="*/ 24 w 27"/>
                <a:gd name="T17" fmla="*/ 4 h 50"/>
                <a:gd name="T18" fmla="*/ 27 w 27"/>
                <a:gd name="T19" fmla="*/ 12 h 50"/>
                <a:gd name="T20" fmla="*/ 27 w 27"/>
                <a:gd name="T21" fmla="*/ 12 h 50"/>
                <a:gd name="T22" fmla="*/ 24 w 27"/>
                <a:gd name="T23" fmla="*/ 19 h 50"/>
                <a:gd name="T24" fmla="*/ 20 w 27"/>
                <a:gd name="T25" fmla="*/ 23 h 50"/>
                <a:gd name="T26" fmla="*/ 17 w 27"/>
                <a:gd name="T27" fmla="*/ 26 h 50"/>
                <a:gd name="T28" fmla="*/ 11 w 27"/>
                <a:gd name="T29" fmla="*/ 22 h 50"/>
                <a:gd name="T30" fmla="*/ 12 w 27"/>
                <a:gd name="T31" fmla="*/ 21 h 50"/>
                <a:gd name="T32" fmla="*/ 12 w 27"/>
                <a:gd name="T33" fmla="*/ 20 h 50"/>
                <a:gd name="T34" fmla="*/ 12 w 27"/>
                <a:gd name="T35" fmla="*/ 20 h 50"/>
                <a:gd name="T36" fmla="*/ 12 w 27"/>
                <a:gd name="T37" fmla="*/ 20 h 50"/>
                <a:gd name="T38" fmla="*/ 12 w 27"/>
                <a:gd name="T39" fmla="*/ 20 h 50"/>
                <a:gd name="T40" fmla="*/ 13 w 27"/>
                <a:gd name="T41" fmla="*/ 20 h 50"/>
                <a:gd name="T42" fmla="*/ 15 w 27"/>
                <a:gd name="T43" fmla="*/ 18 h 50"/>
                <a:gd name="T44" fmla="*/ 18 w 27"/>
                <a:gd name="T45" fmla="*/ 14 h 50"/>
                <a:gd name="T46" fmla="*/ 20 w 27"/>
                <a:gd name="T47" fmla="*/ 12 h 50"/>
                <a:gd name="T48" fmla="*/ 20 w 27"/>
                <a:gd name="T49" fmla="*/ 12 h 50"/>
                <a:gd name="T50" fmla="*/ 20 w 27"/>
                <a:gd name="T51" fmla="*/ 12 h 50"/>
                <a:gd name="T52" fmla="*/ 18 w 27"/>
                <a:gd name="T53" fmla="*/ 8 h 50"/>
                <a:gd name="T54" fmla="*/ 18 w 27"/>
                <a:gd name="T55" fmla="*/ 8 h 50"/>
                <a:gd name="T56" fmla="*/ 17 w 27"/>
                <a:gd name="T57" fmla="*/ 8 h 50"/>
                <a:gd name="T58" fmla="*/ 17 w 27"/>
                <a:gd name="T59" fmla="*/ 8 h 50"/>
                <a:gd name="T60" fmla="*/ 13 w 27"/>
                <a:gd name="T61" fmla="*/ 11 h 50"/>
                <a:gd name="T62" fmla="*/ 8 w 27"/>
                <a:gd name="T63" fmla="*/ 17 h 50"/>
                <a:gd name="T64" fmla="*/ 7 w 27"/>
                <a:gd name="T65" fmla="*/ 21 h 50"/>
                <a:gd name="T66" fmla="*/ 9 w 27"/>
                <a:gd name="T67" fmla="*/ 33 h 50"/>
                <a:gd name="T68" fmla="*/ 13 w 27"/>
                <a:gd name="T69" fmla="*/ 46 h 50"/>
                <a:gd name="T70" fmla="*/ 14 w 27"/>
                <a:gd name="T71" fmla="*/ 48 h 50"/>
                <a:gd name="T72" fmla="*/ 6 w 27"/>
                <a:gd name="T73" fmla="*/ 49 h 50"/>
                <a:gd name="T74" fmla="*/ 16 w 27"/>
                <a:gd name="T75" fmla="*/ 4 h 50"/>
                <a:gd name="T76" fmla="*/ 16 w 27"/>
                <a:gd name="T77" fmla="*/ 4 h 50"/>
                <a:gd name="T78" fmla="*/ 15 w 27"/>
                <a:gd name="T7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50">
                  <a:moveTo>
                    <a:pt x="6" y="49"/>
                  </a:moveTo>
                  <a:cubicBezTo>
                    <a:pt x="6" y="48"/>
                    <a:pt x="4" y="42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0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6" y="7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6"/>
                    <a:pt x="27" y="9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5"/>
                    <a:pt x="25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21"/>
                    <a:pt x="21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4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7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2"/>
                    <a:pt x="10" y="14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8" y="29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40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49"/>
                    <a:pt x="6" y="49"/>
                    <a:pt x="6" y="49"/>
                  </a:cubicBezTo>
                  <a:close/>
                  <a:moveTo>
                    <a:pt x="15" y="4"/>
                  </a:move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394"/>
            <p:cNvSpPr/>
            <p:nvPr/>
          </p:nvSpPr>
          <p:spPr bwMode="auto">
            <a:xfrm>
              <a:off x="4095751" y="7110413"/>
              <a:ext cx="123825" cy="106363"/>
            </a:xfrm>
            <a:custGeom>
              <a:avLst/>
              <a:gdLst>
                <a:gd name="T0" fmla="*/ 24 w 71"/>
                <a:gd name="T1" fmla="*/ 6 h 61"/>
                <a:gd name="T2" fmla="*/ 15 w 71"/>
                <a:gd name="T3" fmla="*/ 17 h 61"/>
                <a:gd name="T4" fmla="*/ 15 w 71"/>
                <a:gd name="T5" fmla="*/ 17 h 61"/>
                <a:gd name="T6" fmla="*/ 5 w 71"/>
                <a:gd name="T7" fmla="*/ 33 h 61"/>
                <a:gd name="T8" fmla="*/ 5 w 71"/>
                <a:gd name="T9" fmla="*/ 33 h 61"/>
                <a:gd name="T10" fmla="*/ 9 w 71"/>
                <a:gd name="T11" fmla="*/ 44 h 61"/>
                <a:gd name="T12" fmla="*/ 9 w 71"/>
                <a:gd name="T13" fmla="*/ 44 h 61"/>
                <a:gd name="T14" fmla="*/ 27 w 71"/>
                <a:gd name="T15" fmla="*/ 54 h 61"/>
                <a:gd name="T16" fmla="*/ 27 w 71"/>
                <a:gd name="T17" fmla="*/ 54 h 61"/>
                <a:gd name="T18" fmla="*/ 52 w 71"/>
                <a:gd name="T19" fmla="*/ 44 h 61"/>
                <a:gd name="T20" fmla="*/ 52 w 71"/>
                <a:gd name="T21" fmla="*/ 44 h 61"/>
                <a:gd name="T22" fmla="*/ 67 w 71"/>
                <a:gd name="T23" fmla="*/ 21 h 61"/>
                <a:gd name="T24" fmla="*/ 67 w 71"/>
                <a:gd name="T25" fmla="*/ 21 h 61"/>
                <a:gd name="T26" fmla="*/ 62 w 71"/>
                <a:gd name="T27" fmla="*/ 10 h 61"/>
                <a:gd name="T28" fmla="*/ 62 w 71"/>
                <a:gd name="T29" fmla="*/ 10 h 61"/>
                <a:gd name="T30" fmla="*/ 51 w 71"/>
                <a:gd name="T31" fmla="*/ 3 h 61"/>
                <a:gd name="T32" fmla="*/ 51 w 71"/>
                <a:gd name="T33" fmla="*/ 3 h 61"/>
                <a:gd name="T34" fmla="*/ 51 w 71"/>
                <a:gd name="T35" fmla="*/ 3 h 61"/>
                <a:gd name="T36" fmla="*/ 52 w 71"/>
                <a:gd name="T37" fmla="*/ 0 h 61"/>
                <a:gd name="T38" fmla="*/ 65 w 71"/>
                <a:gd name="T39" fmla="*/ 8 h 61"/>
                <a:gd name="T40" fmla="*/ 65 w 71"/>
                <a:gd name="T41" fmla="*/ 8 h 61"/>
                <a:gd name="T42" fmla="*/ 70 w 71"/>
                <a:gd name="T43" fmla="*/ 21 h 61"/>
                <a:gd name="T44" fmla="*/ 70 w 71"/>
                <a:gd name="T45" fmla="*/ 21 h 61"/>
                <a:gd name="T46" fmla="*/ 54 w 71"/>
                <a:gd name="T47" fmla="*/ 47 h 61"/>
                <a:gd name="T48" fmla="*/ 54 w 71"/>
                <a:gd name="T49" fmla="*/ 47 h 61"/>
                <a:gd name="T50" fmla="*/ 26 w 71"/>
                <a:gd name="T51" fmla="*/ 58 h 61"/>
                <a:gd name="T52" fmla="*/ 26 w 71"/>
                <a:gd name="T53" fmla="*/ 58 h 61"/>
                <a:gd name="T54" fmla="*/ 7 w 71"/>
                <a:gd name="T55" fmla="*/ 46 h 61"/>
                <a:gd name="T56" fmla="*/ 7 w 71"/>
                <a:gd name="T57" fmla="*/ 46 h 61"/>
                <a:gd name="T58" fmla="*/ 2 w 71"/>
                <a:gd name="T59" fmla="*/ 32 h 61"/>
                <a:gd name="T60" fmla="*/ 2 w 71"/>
                <a:gd name="T61" fmla="*/ 32 h 61"/>
                <a:gd name="T62" fmla="*/ 21 w 71"/>
                <a:gd name="T63" fmla="*/ 4 h 61"/>
                <a:gd name="T64" fmla="*/ 21 w 71"/>
                <a:gd name="T65" fmla="*/ 4 h 61"/>
                <a:gd name="T66" fmla="*/ 24 w 71"/>
                <a:gd name="T67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1">
                  <a:moveTo>
                    <a:pt x="24" y="6"/>
                  </a:moveTo>
                  <a:cubicBezTo>
                    <a:pt x="24" y="6"/>
                    <a:pt x="20" y="11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1" y="22"/>
                    <a:pt x="6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6"/>
                    <a:pt x="5" y="40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48"/>
                    <a:pt x="19" y="51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5" y="57"/>
                    <a:pt x="44" y="52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9" y="36"/>
                    <a:pt x="66" y="26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7"/>
                    <a:pt x="66" y="14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6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60" y="3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8" y="11"/>
                    <a:pt x="71" y="16"/>
                    <a:pt x="7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28"/>
                    <a:pt x="62" y="38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6" y="55"/>
                    <a:pt x="36" y="61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8" y="54"/>
                    <a:pt x="11" y="51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2"/>
                    <a:pt x="0" y="37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23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6"/>
                    <a:pt x="24" y="6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95"/>
            <p:cNvSpPr>
              <a:spLocks noEditPoints="1"/>
            </p:cNvSpPr>
            <p:nvPr/>
          </p:nvSpPr>
          <p:spPr bwMode="auto">
            <a:xfrm>
              <a:off x="4094164" y="7105651"/>
              <a:ext cx="127000" cy="111125"/>
            </a:xfrm>
            <a:custGeom>
              <a:avLst/>
              <a:gdLst>
                <a:gd name="T0" fmla="*/ 6 w 73"/>
                <a:gd name="T1" fmla="*/ 51 h 64"/>
                <a:gd name="T2" fmla="*/ 0 w 73"/>
                <a:gd name="T3" fmla="*/ 38 h 64"/>
                <a:gd name="T4" fmla="*/ 1 w 73"/>
                <a:gd name="T5" fmla="*/ 34 h 64"/>
                <a:gd name="T6" fmla="*/ 21 w 73"/>
                <a:gd name="T7" fmla="*/ 6 h 64"/>
                <a:gd name="T8" fmla="*/ 22 w 73"/>
                <a:gd name="T9" fmla="*/ 3 h 64"/>
                <a:gd name="T10" fmla="*/ 26 w 73"/>
                <a:gd name="T11" fmla="*/ 8 h 64"/>
                <a:gd name="T12" fmla="*/ 26 w 73"/>
                <a:gd name="T13" fmla="*/ 8 h 64"/>
                <a:gd name="T14" fmla="*/ 27 w 73"/>
                <a:gd name="T15" fmla="*/ 10 h 64"/>
                <a:gd name="T16" fmla="*/ 27 w 73"/>
                <a:gd name="T17" fmla="*/ 10 h 64"/>
                <a:gd name="T18" fmla="*/ 27 w 73"/>
                <a:gd name="T19" fmla="*/ 10 h 64"/>
                <a:gd name="T20" fmla="*/ 27 w 73"/>
                <a:gd name="T21" fmla="*/ 10 h 64"/>
                <a:gd name="T22" fmla="*/ 27 w 73"/>
                <a:gd name="T23" fmla="*/ 10 h 64"/>
                <a:gd name="T24" fmla="*/ 26 w 73"/>
                <a:gd name="T25" fmla="*/ 11 h 64"/>
                <a:gd name="T26" fmla="*/ 26 w 73"/>
                <a:gd name="T27" fmla="*/ 11 h 64"/>
                <a:gd name="T28" fmla="*/ 24 w 73"/>
                <a:gd name="T29" fmla="*/ 13 h 64"/>
                <a:gd name="T30" fmla="*/ 18 w 73"/>
                <a:gd name="T31" fmla="*/ 21 h 64"/>
                <a:gd name="T32" fmla="*/ 8 w 73"/>
                <a:gd name="T33" fmla="*/ 36 h 64"/>
                <a:gd name="T34" fmla="*/ 8 w 73"/>
                <a:gd name="T35" fmla="*/ 38 h 64"/>
                <a:gd name="T36" fmla="*/ 12 w 73"/>
                <a:gd name="T37" fmla="*/ 45 h 64"/>
                <a:gd name="T38" fmla="*/ 29 w 73"/>
                <a:gd name="T39" fmla="*/ 55 h 64"/>
                <a:gd name="T40" fmla="*/ 33 w 73"/>
                <a:gd name="T41" fmla="*/ 56 h 64"/>
                <a:gd name="T42" fmla="*/ 51 w 73"/>
                <a:gd name="T43" fmla="*/ 46 h 64"/>
                <a:gd name="T44" fmla="*/ 66 w 73"/>
                <a:gd name="T45" fmla="*/ 23 h 64"/>
                <a:gd name="T46" fmla="*/ 66 w 73"/>
                <a:gd name="T47" fmla="*/ 22 h 64"/>
                <a:gd name="T48" fmla="*/ 62 w 73"/>
                <a:gd name="T49" fmla="*/ 15 h 64"/>
                <a:gd name="T50" fmla="*/ 51 w 73"/>
                <a:gd name="T51" fmla="*/ 8 h 64"/>
                <a:gd name="T52" fmla="*/ 51 w 73"/>
                <a:gd name="T53" fmla="*/ 8 h 64"/>
                <a:gd name="T54" fmla="*/ 51 w 73"/>
                <a:gd name="T55" fmla="*/ 8 h 64"/>
                <a:gd name="T56" fmla="*/ 51 w 73"/>
                <a:gd name="T57" fmla="*/ 7 h 64"/>
                <a:gd name="T58" fmla="*/ 51 w 73"/>
                <a:gd name="T59" fmla="*/ 7 h 64"/>
                <a:gd name="T60" fmla="*/ 53 w 73"/>
                <a:gd name="T61" fmla="*/ 0 h 64"/>
                <a:gd name="T62" fmla="*/ 55 w 73"/>
                <a:gd name="T63" fmla="*/ 1 h 64"/>
                <a:gd name="T64" fmla="*/ 56 w 73"/>
                <a:gd name="T65" fmla="*/ 1 h 64"/>
                <a:gd name="T66" fmla="*/ 59 w 73"/>
                <a:gd name="T67" fmla="*/ 3 h 64"/>
                <a:gd name="T68" fmla="*/ 67 w 73"/>
                <a:gd name="T69" fmla="*/ 10 h 64"/>
                <a:gd name="T70" fmla="*/ 73 w 73"/>
                <a:gd name="T71" fmla="*/ 22 h 64"/>
                <a:gd name="T72" fmla="*/ 73 w 73"/>
                <a:gd name="T73" fmla="*/ 25 h 64"/>
                <a:gd name="T74" fmla="*/ 56 w 73"/>
                <a:gd name="T75" fmla="*/ 51 h 64"/>
                <a:gd name="T76" fmla="*/ 33 w 73"/>
                <a:gd name="T77" fmla="*/ 64 h 64"/>
                <a:gd name="T78" fmla="*/ 33 w 73"/>
                <a:gd name="T79" fmla="*/ 64 h 64"/>
                <a:gd name="T80" fmla="*/ 27 w 73"/>
                <a:gd name="T81" fmla="*/ 62 h 64"/>
                <a:gd name="T82" fmla="*/ 52 w 73"/>
                <a:gd name="T83" fmla="*/ 8 h 64"/>
                <a:gd name="T84" fmla="*/ 52 w 73"/>
                <a:gd name="T8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" h="64">
                  <a:moveTo>
                    <a:pt x="27" y="62"/>
                  </a:moveTo>
                  <a:cubicBezTo>
                    <a:pt x="18" y="59"/>
                    <a:pt x="11" y="55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47"/>
                    <a:pt x="0" y="42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25"/>
                    <a:pt x="19" y="8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5"/>
                    <a:pt x="20" y="18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3" y="27"/>
                    <a:pt x="8" y="34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5" y="49"/>
                    <a:pt x="21" y="52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6"/>
                    <a:pt x="31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56"/>
                    <a:pt x="45" y="52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9" y="38"/>
                    <a:pt x="65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0"/>
                    <a:pt x="64" y="17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8" y="11"/>
                    <a:pt x="52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7" y="2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5"/>
                    <a:pt x="65" y="7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0" y="13"/>
                    <a:pt x="73" y="17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1" y="32"/>
                    <a:pt x="65" y="43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0" y="58"/>
                    <a:pt x="42" y="63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4"/>
                    <a:pt x="29" y="63"/>
                    <a:pt x="27" y="62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96"/>
            <p:cNvSpPr/>
            <p:nvPr/>
          </p:nvSpPr>
          <p:spPr bwMode="auto">
            <a:xfrm>
              <a:off x="4110039" y="7143751"/>
              <a:ext cx="106363" cy="17463"/>
            </a:xfrm>
            <a:custGeom>
              <a:avLst/>
              <a:gdLst>
                <a:gd name="T0" fmla="*/ 66 w 67"/>
                <a:gd name="T1" fmla="*/ 0 h 11"/>
                <a:gd name="T2" fmla="*/ 67 w 67"/>
                <a:gd name="T3" fmla="*/ 4 h 11"/>
                <a:gd name="T4" fmla="*/ 0 w 67"/>
                <a:gd name="T5" fmla="*/ 11 h 11"/>
                <a:gd name="T6" fmla="*/ 0 w 67"/>
                <a:gd name="T7" fmla="*/ 8 h 11"/>
                <a:gd name="T8" fmla="*/ 66 w 67"/>
                <a:gd name="T9" fmla="*/ 0 h 11"/>
                <a:gd name="T10" fmla="*/ 66 w 6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">
                  <a:moveTo>
                    <a:pt x="66" y="0"/>
                  </a:moveTo>
                  <a:lnTo>
                    <a:pt x="67" y="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97"/>
            <p:cNvSpPr/>
            <p:nvPr/>
          </p:nvSpPr>
          <p:spPr bwMode="auto">
            <a:xfrm>
              <a:off x="4106864" y="7140576"/>
              <a:ext cx="112713" cy="23813"/>
            </a:xfrm>
            <a:custGeom>
              <a:avLst/>
              <a:gdLst>
                <a:gd name="T0" fmla="*/ 0 w 71"/>
                <a:gd name="T1" fmla="*/ 8 h 15"/>
                <a:gd name="T2" fmla="*/ 68 w 71"/>
                <a:gd name="T3" fmla="*/ 0 h 15"/>
                <a:gd name="T4" fmla="*/ 70 w 71"/>
                <a:gd name="T5" fmla="*/ 0 h 15"/>
                <a:gd name="T6" fmla="*/ 71 w 71"/>
                <a:gd name="T7" fmla="*/ 9 h 15"/>
                <a:gd name="T8" fmla="*/ 1 w 71"/>
                <a:gd name="T9" fmla="*/ 15 h 15"/>
                <a:gd name="T10" fmla="*/ 0 w 71"/>
                <a:gd name="T11" fmla="*/ 8 h 15"/>
                <a:gd name="T12" fmla="*/ 0 w 71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5">
                  <a:moveTo>
                    <a:pt x="0" y="8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1" y="9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98"/>
            <p:cNvSpPr/>
            <p:nvPr/>
          </p:nvSpPr>
          <p:spPr bwMode="auto">
            <a:xfrm>
              <a:off x="4021139" y="7102476"/>
              <a:ext cx="93663" cy="34925"/>
            </a:xfrm>
            <a:custGeom>
              <a:avLst/>
              <a:gdLst>
                <a:gd name="T0" fmla="*/ 3 w 54"/>
                <a:gd name="T1" fmla="*/ 0 h 20"/>
                <a:gd name="T2" fmla="*/ 8 w 54"/>
                <a:gd name="T3" fmla="*/ 9 h 20"/>
                <a:gd name="T4" fmla="*/ 8 w 54"/>
                <a:gd name="T5" fmla="*/ 9 h 20"/>
                <a:gd name="T6" fmla="*/ 8 w 54"/>
                <a:gd name="T7" fmla="*/ 9 h 20"/>
                <a:gd name="T8" fmla="*/ 10 w 54"/>
                <a:gd name="T9" fmla="*/ 9 h 20"/>
                <a:gd name="T10" fmla="*/ 10 w 54"/>
                <a:gd name="T11" fmla="*/ 9 h 20"/>
                <a:gd name="T12" fmla="*/ 16 w 54"/>
                <a:gd name="T13" fmla="*/ 11 h 20"/>
                <a:gd name="T14" fmla="*/ 16 w 54"/>
                <a:gd name="T15" fmla="*/ 11 h 20"/>
                <a:gd name="T16" fmla="*/ 32 w 54"/>
                <a:gd name="T17" fmla="*/ 13 h 20"/>
                <a:gd name="T18" fmla="*/ 32 w 54"/>
                <a:gd name="T19" fmla="*/ 13 h 20"/>
                <a:gd name="T20" fmla="*/ 54 w 54"/>
                <a:gd name="T21" fmla="*/ 16 h 20"/>
                <a:gd name="T22" fmla="*/ 54 w 54"/>
                <a:gd name="T23" fmla="*/ 16 h 20"/>
                <a:gd name="T24" fmla="*/ 54 w 54"/>
                <a:gd name="T25" fmla="*/ 20 h 20"/>
                <a:gd name="T26" fmla="*/ 15 w 54"/>
                <a:gd name="T27" fmla="*/ 14 h 20"/>
                <a:gd name="T28" fmla="*/ 15 w 54"/>
                <a:gd name="T29" fmla="*/ 14 h 20"/>
                <a:gd name="T30" fmla="*/ 5 w 54"/>
                <a:gd name="T31" fmla="*/ 11 h 20"/>
                <a:gd name="T32" fmla="*/ 5 w 54"/>
                <a:gd name="T33" fmla="*/ 11 h 20"/>
                <a:gd name="T34" fmla="*/ 5 w 54"/>
                <a:gd name="T35" fmla="*/ 11 h 20"/>
                <a:gd name="T36" fmla="*/ 0 w 54"/>
                <a:gd name="T37" fmla="*/ 1 h 20"/>
                <a:gd name="T38" fmla="*/ 0 w 54"/>
                <a:gd name="T39" fmla="*/ 1 h 20"/>
                <a:gd name="T40" fmla="*/ 3 w 54"/>
                <a:gd name="T4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20">
                  <a:moveTo>
                    <a:pt x="3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3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0" y="12"/>
                    <a:pt x="26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3" y="15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29" y="17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0" y="13"/>
                    <a:pt x="7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99"/>
            <p:cNvSpPr/>
            <p:nvPr/>
          </p:nvSpPr>
          <p:spPr bwMode="auto">
            <a:xfrm>
              <a:off x="4017964" y="7096126"/>
              <a:ext cx="101600" cy="44450"/>
            </a:xfrm>
            <a:custGeom>
              <a:avLst/>
              <a:gdLst>
                <a:gd name="T0" fmla="*/ 56 w 58"/>
                <a:gd name="T1" fmla="*/ 24 h 25"/>
                <a:gd name="T2" fmla="*/ 55 w 58"/>
                <a:gd name="T3" fmla="*/ 24 h 25"/>
                <a:gd name="T4" fmla="*/ 55 w 58"/>
                <a:gd name="T5" fmla="*/ 24 h 25"/>
                <a:gd name="T6" fmla="*/ 55 w 58"/>
                <a:gd name="T7" fmla="*/ 24 h 25"/>
                <a:gd name="T8" fmla="*/ 55 w 58"/>
                <a:gd name="T9" fmla="*/ 24 h 25"/>
                <a:gd name="T10" fmla="*/ 52 w 58"/>
                <a:gd name="T11" fmla="*/ 24 h 25"/>
                <a:gd name="T12" fmla="*/ 52 w 58"/>
                <a:gd name="T13" fmla="*/ 24 h 25"/>
                <a:gd name="T14" fmla="*/ 41 w 58"/>
                <a:gd name="T15" fmla="*/ 23 h 25"/>
                <a:gd name="T16" fmla="*/ 41 w 58"/>
                <a:gd name="T17" fmla="*/ 23 h 25"/>
                <a:gd name="T18" fmla="*/ 16 w 58"/>
                <a:gd name="T19" fmla="*/ 19 h 25"/>
                <a:gd name="T20" fmla="*/ 16 w 58"/>
                <a:gd name="T21" fmla="*/ 19 h 25"/>
                <a:gd name="T22" fmla="*/ 6 w 58"/>
                <a:gd name="T23" fmla="*/ 16 h 25"/>
                <a:gd name="T24" fmla="*/ 6 w 58"/>
                <a:gd name="T25" fmla="*/ 16 h 25"/>
                <a:gd name="T26" fmla="*/ 5 w 58"/>
                <a:gd name="T27" fmla="*/ 15 h 25"/>
                <a:gd name="T28" fmla="*/ 0 w 58"/>
                <a:gd name="T29" fmla="*/ 5 h 25"/>
                <a:gd name="T30" fmla="*/ 2 w 58"/>
                <a:gd name="T31" fmla="*/ 5 h 25"/>
                <a:gd name="T32" fmla="*/ 1 w 58"/>
                <a:gd name="T33" fmla="*/ 2 h 25"/>
                <a:gd name="T34" fmla="*/ 4 w 58"/>
                <a:gd name="T35" fmla="*/ 1 h 25"/>
                <a:gd name="T36" fmla="*/ 6 w 58"/>
                <a:gd name="T37" fmla="*/ 0 h 25"/>
                <a:gd name="T38" fmla="*/ 11 w 58"/>
                <a:gd name="T39" fmla="*/ 10 h 25"/>
                <a:gd name="T40" fmla="*/ 12 w 58"/>
                <a:gd name="T41" fmla="*/ 11 h 25"/>
                <a:gd name="T42" fmla="*/ 12 w 58"/>
                <a:gd name="T43" fmla="*/ 11 h 25"/>
                <a:gd name="T44" fmla="*/ 18 w 58"/>
                <a:gd name="T45" fmla="*/ 12 h 25"/>
                <a:gd name="T46" fmla="*/ 18 w 58"/>
                <a:gd name="T47" fmla="*/ 12 h 25"/>
                <a:gd name="T48" fmla="*/ 34 w 58"/>
                <a:gd name="T49" fmla="*/ 14 h 25"/>
                <a:gd name="T50" fmla="*/ 34 w 58"/>
                <a:gd name="T51" fmla="*/ 14 h 25"/>
                <a:gd name="T52" fmla="*/ 57 w 58"/>
                <a:gd name="T53" fmla="*/ 17 h 25"/>
                <a:gd name="T54" fmla="*/ 57 w 58"/>
                <a:gd name="T55" fmla="*/ 17 h 25"/>
                <a:gd name="T56" fmla="*/ 58 w 58"/>
                <a:gd name="T57" fmla="*/ 17 h 25"/>
                <a:gd name="T58" fmla="*/ 58 w 58"/>
                <a:gd name="T59" fmla="*/ 25 h 25"/>
                <a:gd name="T60" fmla="*/ 56 w 58"/>
                <a:gd name="T6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25">
                  <a:moveTo>
                    <a:pt x="56" y="24"/>
                  </a:moveTo>
                  <a:cubicBezTo>
                    <a:pt x="56" y="24"/>
                    <a:pt x="56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3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24"/>
                    <a:pt x="45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3" y="22"/>
                    <a:pt x="24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1"/>
                    <a:pt x="16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13"/>
                    <a:pt x="28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46" y="16"/>
                    <a:pt x="56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4"/>
                    <a:pt x="56" y="24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400"/>
            <p:cNvSpPr/>
            <p:nvPr/>
          </p:nvSpPr>
          <p:spPr bwMode="auto">
            <a:xfrm>
              <a:off x="4005264" y="7104063"/>
              <a:ext cx="33338" cy="26988"/>
            </a:xfrm>
            <a:custGeom>
              <a:avLst/>
              <a:gdLst>
                <a:gd name="T0" fmla="*/ 21 w 21"/>
                <a:gd name="T1" fmla="*/ 10 h 17"/>
                <a:gd name="T2" fmla="*/ 9 w 21"/>
                <a:gd name="T3" fmla="*/ 17 h 17"/>
                <a:gd name="T4" fmla="*/ 7 w 21"/>
                <a:gd name="T5" fmla="*/ 15 h 17"/>
                <a:gd name="T6" fmla="*/ 13 w 21"/>
                <a:gd name="T7" fmla="*/ 10 h 17"/>
                <a:gd name="T8" fmla="*/ 0 w 21"/>
                <a:gd name="T9" fmla="*/ 3 h 17"/>
                <a:gd name="T10" fmla="*/ 2 w 21"/>
                <a:gd name="T11" fmla="*/ 0 h 17"/>
                <a:gd name="T12" fmla="*/ 21 w 21"/>
                <a:gd name="T13" fmla="*/ 10 h 17"/>
                <a:gd name="T14" fmla="*/ 21 w 21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21" y="10"/>
                  </a:moveTo>
                  <a:lnTo>
                    <a:pt x="9" y="17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401"/>
            <p:cNvSpPr/>
            <p:nvPr/>
          </p:nvSpPr>
          <p:spPr bwMode="auto">
            <a:xfrm>
              <a:off x="4000501" y="7099301"/>
              <a:ext cx="42863" cy="38100"/>
            </a:xfrm>
            <a:custGeom>
              <a:avLst/>
              <a:gdLst>
                <a:gd name="T0" fmla="*/ 7 w 27"/>
                <a:gd name="T1" fmla="*/ 17 h 24"/>
                <a:gd name="T2" fmla="*/ 12 w 27"/>
                <a:gd name="T3" fmla="*/ 13 h 24"/>
                <a:gd name="T4" fmla="*/ 0 w 27"/>
                <a:gd name="T5" fmla="*/ 7 h 24"/>
                <a:gd name="T6" fmla="*/ 4 w 27"/>
                <a:gd name="T7" fmla="*/ 0 h 24"/>
                <a:gd name="T8" fmla="*/ 25 w 27"/>
                <a:gd name="T9" fmla="*/ 10 h 24"/>
                <a:gd name="T10" fmla="*/ 24 w 27"/>
                <a:gd name="T11" fmla="*/ 13 h 24"/>
                <a:gd name="T12" fmla="*/ 25 w 27"/>
                <a:gd name="T13" fmla="*/ 10 h 24"/>
                <a:gd name="T14" fmla="*/ 27 w 27"/>
                <a:gd name="T15" fmla="*/ 12 h 24"/>
                <a:gd name="T16" fmla="*/ 12 w 27"/>
                <a:gd name="T17" fmla="*/ 24 h 24"/>
                <a:gd name="T18" fmla="*/ 7 w 27"/>
                <a:gd name="T19" fmla="*/ 17 h 24"/>
                <a:gd name="T20" fmla="*/ 7 w 27"/>
                <a:gd name="T2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7" y="17"/>
                  </a:moveTo>
                  <a:lnTo>
                    <a:pt x="12" y="13"/>
                  </a:lnTo>
                  <a:lnTo>
                    <a:pt x="0" y="7"/>
                  </a:lnTo>
                  <a:lnTo>
                    <a:pt x="4" y="0"/>
                  </a:lnTo>
                  <a:lnTo>
                    <a:pt x="25" y="10"/>
                  </a:lnTo>
                  <a:lnTo>
                    <a:pt x="24" y="13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402"/>
            <p:cNvSpPr/>
            <p:nvPr/>
          </p:nvSpPr>
          <p:spPr bwMode="auto">
            <a:xfrm>
              <a:off x="4197351" y="7061201"/>
              <a:ext cx="76200" cy="58738"/>
            </a:xfrm>
            <a:custGeom>
              <a:avLst/>
              <a:gdLst>
                <a:gd name="T0" fmla="*/ 11 w 44"/>
                <a:gd name="T1" fmla="*/ 28 h 33"/>
                <a:gd name="T2" fmla="*/ 31 w 44"/>
                <a:gd name="T3" fmla="*/ 17 h 33"/>
                <a:gd name="T4" fmla="*/ 31 w 44"/>
                <a:gd name="T5" fmla="*/ 17 h 33"/>
                <a:gd name="T6" fmla="*/ 32 w 44"/>
                <a:gd name="T7" fmla="*/ 16 h 33"/>
                <a:gd name="T8" fmla="*/ 32 w 44"/>
                <a:gd name="T9" fmla="*/ 16 h 33"/>
                <a:gd name="T10" fmla="*/ 40 w 44"/>
                <a:gd name="T11" fmla="*/ 8 h 33"/>
                <a:gd name="T12" fmla="*/ 39 w 44"/>
                <a:gd name="T13" fmla="*/ 0 h 33"/>
                <a:gd name="T14" fmla="*/ 39 w 44"/>
                <a:gd name="T15" fmla="*/ 0 h 33"/>
                <a:gd name="T16" fmla="*/ 43 w 44"/>
                <a:gd name="T17" fmla="*/ 0 h 33"/>
                <a:gd name="T18" fmla="*/ 44 w 44"/>
                <a:gd name="T19" fmla="*/ 9 h 33"/>
                <a:gd name="T20" fmla="*/ 34 w 44"/>
                <a:gd name="T21" fmla="*/ 19 h 33"/>
                <a:gd name="T22" fmla="*/ 33 w 44"/>
                <a:gd name="T23" fmla="*/ 20 h 33"/>
                <a:gd name="T24" fmla="*/ 33 w 44"/>
                <a:gd name="T25" fmla="*/ 20 h 33"/>
                <a:gd name="T26" fmla="*/ 0 w 44"/>
                <a:gd name="T27" fmla="*/ 33 h 33"/>
                <a:gd name="T28" fmla="*/ 0 w 44"/>
                <a:gd name="T29" fmla="*/ 33 h 33"/>
                <a:gd name="T30" fmla="*/ 0 w 44"/>
                <a:gd name="T31" fmla="*/ 30 h 33"/>
                <a:gd name="T32" fmla="*/ 0 w 44"/>
                <a:gd name="T33" fmla="*/ 30 h 33"/>
                <a:gd name="T34" fmla="*/ 0 w 44"/>
                <a:gd name="T35" fmla="*/ 30 h 33"/>
                <a:gd name="T36" fmla="*/ 11 w 44"/>
                <a:gd name="T3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3">
                  <a:moveTo>
                    <a:pt x="11" y="28"/>
                  </a:moveTo>
                  <a:cubicBezTo>
                    <a:pt x="17" y="26"/>
                    <a:pt x="25" y="23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29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403"/>
            <p:cNvSpPr>
              <a:spLocks noEditPoints="1"/>
            </p:cNvSpPr>
            <p:nvPr/>
          </p:nvSpPr>
          <p:spPr bwMode="auto">
            <a:xfrm>
              <a:off x="4194176" y="7056438"/>
              <a:ext cx="82550" cy="66675"/>
            </a:xfrm>
            <a:custGeom>
              <a:avLst/>
              <a:gdLst>
                <a:gd name="T0" fmla="*/ 0 w 48"/>
                <a:gd name="T1" fmla="*/ 36 h 38"/>
                <a:gd name="T2" fmla="*/ 0 w 48"/>
                <a:gd name="T3" fmla="*/ 32 h 38"/>
                <a:gd name="T4" fmla="*/ 0 w 48"/>
                <a:gd name="T5" fmla="*/ 31 h 38"/>
                <a:gd name="T6" fmla="*/ 1 w 48"/>
                <a:gd name="T7" fmla="*/ 31 h 38"/>
                <a:gd name="T8" fmla="*/ 1 w 48"/>
                <a:gd name="T9" fmla="*/ 31 h 38"/>
                <a:gd name="T10" fmla="*/ 1 w 48"/>
                <a:gd name="T11" fmla="*/ 31 h 38"/>
                <a:gd name="T12" fmla="*/ 1 w 48"/>
                <a:gd name="T13" fmla="*/ 31 h 38"/>
                <a:gd name="T14" fmla="*/ 2 w 48"/>
                <a:gd name="T15" fmla="*/ 31 h 38"/>
                <a:gd name="T16" fmla="*/ 2 w 48"/>
                <a:gd name="T17" fmla="*/ 31 h 38"/>
                <a:gd name="T18" fmla="*/ 2 w 48"/>
                <a:gd name="T19" fmla="*/ 31 h 38"/>
                <a:gd name="T20" fmla="*/ 2 w 48"/>
                <a:gd name="T21" fmla="*/ 31 h 38"/>
                <a:gd name="T22" fmla="*/ 2 w 48"/>
                <a:gd name="T23" fmla="*/ 31 h 38"/>
                <a:gd name="T24" fmla="*/ 2 w 48"/>
                <a:gd name="T25" fmla="*/ 31 h 38"/>
                <a:gd name="T26" fmla="*/ 3 w 48"/>
                <a:gd name="T27" fmla="*/ 31 h 38"/>
                <a:gd name="T28" fmla="*/ 3 w 48"/>
                <a:gd name="T29" fmla="*/ 31 h 38"/>
                <a:gd name="T30" fmla="*/ 5 w 48"/>
                <a:gd name="T31" fmla="*/ 30 h 38"/>
                <a:gd name="T32" fmla="*/ 5 w 48"/>
                <a:gd name="T33" fmla="*/ 30 h 38"/>
                <a:gd name="T34" fmla="*/ 12 w 48"/>
                <a:gd name="T35" fmla="*/ 29 h 38"/>
                <a:gd name="T36" fmla="*/ 12 w 48"/>
                <a:gd name="T37" fmla="*/ 29 h 38"/>
                <a:gd name="T38" fmla="*/ 31 w 48"/>
                <a:gd name="T39" fmla="*/ 19 h 38"/>
                <a:gd name="T40" fmla="*/ 31 w 48"/>
                <a:gd name="T41" fmla="*/ 19 h 38"/>
                <a:gd name="T42" fmla="*/ 32 w 48"/>
                <a:gd name="T43" fmla="*/ 18 h 38"/>
                <a:gd name="T44" fmla="*/ 32 w 48"/>
                <a:gd name="T45" fmla="*/ 18 h 38"/>
                <a:gd name="T46" fmla="*/ 40 w 48"/>
                <a:gd name="T47" fmla="*/ 10 h 38"/>
                <a:gd name="T48" fmla="*/ 39 w 48"/>
                <a:gd name="T49" fmla="*/ 4 h 38"/>
                <a:gd name="T50" fmla="*/ 34 w 48"/>
                <a:gd name="T51" fmla="*/ 2 h 38"/>
                <a:gd name="T52" fmla="*/ 46 w 48"/>
                <a:gd name="T53" fmla="*/ 0 h 38"/>
                <a:gd name="T54" fmla="*/ 48 w 48"/>
                <a:gd name="T55" fmla="*/ 13 h 38"/>
                <a:gd name="T56" fmla="*/ 38 w 48"/>
                <a:gd name="T57" fmla="*/ 23 h 38"/>
                <a:gd name="T58" fmla="*/ 37 w 48"/>
                <a:gd name="T59" fmla="*/ 24 h 38"/>
                <a:gd name="T60" fmla="*/ 37 w 48"/>
                <a:gd name="T61" fmla="*/ 24 h 38"/>
                <a:gd name="T62" fmla="*/ 2 w 48"/>
                <a:gd name="T63" fmla="*/ 38 h 38"/>
                <a:gd name="T64" fmla="*/ 2 w 48"/>
                <a:gd name="T65" fmla="*/ 38 h 38"/>
                <a:gd name="T66" fmla="*/ 2 w 48"/>
                <a:gd name="T67" fmla="*/ 38 h 38"/>
                <a:gd name="T68" fmla="*/ 0 w 48"/>
                <a:gd name="T69" fmla="*/ 38 h 38"/>
                <a:gd name="T70" fmla="*/ 0 w 48"/>
                <a:gd name="T71" fmla="*/ 36 h 38"/>
                <a:gd name="T72" fmla="*/ 13 w 48"/>
                <a:gd name="T73" fmla="*/ 32 h 38"/>
                <a:gd name="T74" fmla="*/ 13 w 48"/>
                <a:gd name="T75" fmla="*/ 32 h 38"/>
                <a:gd name="T76" fmla="*/ 13 w 48"/>
                <a:gd name="T77" fmla="*/ 32 h 38"/>
                <a:gd name="T78" fmla="*/ 13 w 48"/>
                <a:gd name="T79" fmla="*/ 31 h 38"/>
                <a:gd name="T80" fmla="*/ 13 w 48"/>
                <a:gd name="T8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8">
                  <a:moveTo>
                    <a:pt x="0" y="3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0"/>
                    <a:pt x="9" y="30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8" y="27"/>
                    <a:pt x="26" y="24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4" y="37"/>
                    <a:pt x="5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13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404"/>
            <p:cNvSpPr/>
            <p:nvPr/>
          </p:nvSpPr>
          <p:spPr bwMode="auto">
            <a:xfrm>
              <a:off x="4260851" y="7056438"/>
              <a:ext cx="28575" cy="25400"/>
            </a:xfrm>
            <a:custGeom>
              <a:avLst/>
              <a:gdLst>
                <a:gd name="T0" fmla="*/ 16 w 18"/>
                <a:gd name="T1" fmla="*/ 0 h 16"/>
                <a:gd name="T2" fmla="*/ 18 w 18"/>
                <a:gd name="T3" fmla="*/ 3 h 16"/>
                <a:gd name="T4" fmla="*/ 11 w 18"/>
                <a:gd name="T5" fmla="*/ 10 h 16"/>
                <a:gd name="T6" fmla="*/ 17 w 18"/>
                <a:gd name="T7" fmla="*/ 9 h 16"/>
                <a:gd name="T8" fmla="*/ 18 w 18"/>
                <a:gd name="T9" fmla="*/ 12 h 16"/>
                <a:gd name="T10" fmla="*/ 0 w 18"/>
                <a:gd name="T11" fmla="*/ 16 h 16"/>
                <a:gd name="T12" fmla="*/ 16 w 18"/>
                <a:gd name="T13" fmla="*/ 0 h 16"/>
                <a:gd name="T14" fmla="*/ 16 w 1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6" y="0"/>
                  </a:moveTo>
                  <a:lnTo>
                    <a:pt x="18" y="3"/>
                  </a:lnTo>
                  <a:lnTo>
                    <a:pt x="11" y="10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405"/>
            <p:cNvSpPr/>
            <p:nvPr/>
          </p:nvSpPr>
          <p:spPr bwMode="auto">
            <a:xfrm>
              <a:off x="4251326" y="7051676"/>
              <a:ext cx="42863" cy="34925"/>
            </a:xfrm>
            <a:custGeom>
              <a:avLst/>
              <a:gdLst>
                <a:gd name="T0" fmla="*/ 20 w 27"/>
                <a:gd name="T1" fmla="*/ 2 h 22"/>
                <a:gd name="T2" fmla="*/ 22 w 27"/>
                <a:gd name="T3" fmla="*/ 0 h 22"/>
                <a:gd name="T4" fmla="*/ 27 w 27"/>
                <a:gd name="T5" fmla="*/ 6 h 22"/>
                <a:gd name="T6" fmla="*/ 25 w 27"/>
                <a:gd name="T7" fmla="*/ 8 h 22"/>
                <a:gd name="T8" fmla="*/ 24 w 27"/>
                <a:gd name="T9" fmla="*/ 10 h 22"/>
                <a:gd name="T10" fmla="*/ 25 w 27"/>
                <a:gd name="T11" fmla="*/ 10 h 22"/>
                <a:gd name="T12" fmla="*/ 26 w 27"/>
                <a:gd name="T13" fmla="*/ 17 h 22"/>
                <a:gd name="T14" fmla="*/ 0 w 27"/>
                <a:gd name="T15" fmla="*/ 22 h 22"/>
                <a:gd name="T16" fmla="*/ 20 w 27"/>
                <a:gd name="T17" fmla="*/ 2 h 22"/>
                <a:gd name="T18" fmla="*/ 20 w 27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">
                  <a:moveTo>
                    <a:pt x="20" y="2"/>
                  </a:moveTo>
                  <a:lnTo>
                    <a:pt x="22" y="0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0" y="2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06"/>
            <p:cNvSpPr/>
            <p:nvPr/>
          </p:nvSpPr>
          <p:spPr bwMode="auto">
            <a:xfrm>
              <a:off x="4125914" y="7210426"/>
              <a:ext cx="17463" cy="36513"/>
            </a:xfrm>
            <a:custGeom>
              <a:avLst/>
              <a:gdLst>
                <a:gd name="T0" fmla="*/ 9 w 11"/>
                <a:gd name="T1" fmla="*/ 0 h 23"/>
                <a:gd name="T2" fmla="*/ 11 w 11"/>
                <a:gd name="T3" fmla="*/ 19 h 23"/>
                <a:gd name="T4" fmla="*/ 1 w 11"/>
                <a:gd name="T5" fmla="*/ 23 h 23"/>
                <a:gd name="T6" fmla="*/ 1 w 11"/>
                <a:gd name="T7" fmla="*/ 23 h 23"/>
                <a:gd name="T8" fmla="*/ 0 w 11"/>
                <a:gd name="T9" fmla="*/ 19 h 23"/>
                <a:gd name="T10" fmla="*/ 7 w 11"/>
                <a:gd name="T11" fmla="*/ 16 h 23"/>
                <a:gd name="T12" fmla="*/ 5 w 11"/>
                <a:gd name="T13" fmla="*/ 0 h 23"/>
                <a:gd name="T14" fmla="*/ 9 w 11"/>
                <a:gd name="T15" fmla="*/ 0 h 23"/>
                <a:gd name="T16" fmla="*/ 9 w 1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9" y="0"/>
                  </a:moveTo>
                  <a:lnTo>
                    <a:pt x="11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7" y="16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7"/>
            <p:cNvSpPr/>
            <p:nvPr/>
          </p:nvSpPr>
          <p:spPr bwMode="auto">
            <a:xfrm>
              <a:off x="4121151" y="7204076"/>
              <a:ext cx="25400" cy="46038"/>
            </a:xfrm>
            <a:custGeom>
              <a:avLst/>
              <a:gdLst>
                <a:gd name="T0" fmla="*/ 2 w 16"/>
                <a:gd name="T1" fmla="*/ 28 h 29"/>
                <a:gd name="T2" fmla="*/ 2 w 16"/>
                <a:gd name="T3" fmla="*/ 28 h 29"/>
                <a:gd name="T4" fmla="*/ 0 w 16"/>
                <a:gd name="T5" fmla="*/ 21 h 29"/>
                <a:gd name="T6" fmla="*/ 7 w 16"/>
                <a:gd name="T7" fmla="*/ 19 h 29"/>
                <a:gd name="T8" fmla="*/ 6 w 16"/>
                <a:gd name="T9" fmla="*/ 2 h 29"/>
                <a:gd name="T10" fmla="*/ 8 w 16"/>
                <a:gd name="T11" fmla="*/ 2 h 29"/>
                <a:gd name="T12" fmla="*/ 12 w 16"/>
                <a:gd name="T13" fmla="*/ 2 h 29"/>
                <a:gd name="T14" fmla="*/ 14 w 16"/>
                <a:gd name="T15" fmla="*/ 0 h 29"/>
                <a:gd name="T16" fmla="*/ 16 w 16"/>
                <a:gd name="T17" fmla="*/ 25 h 29"/>
                <a:gd name="T18" fmla="*/ 3 w 16"/>
                <a:gd name="T19" fmla="*/ 29 h 29"/>
                <a:gd name="T20" fmla="*/ 2 w 16"/>
                <a:gd name="T21" fmla="*/ 28 h 29"/>
                <a:gd name="T22" fmla="*/ 2 w 16"/>
                <a:gd name="T2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9">
                  <a:moveTo>
                    <a:pt x="2" y="28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7" y="19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25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8"/>
            <p:cNvSpPr/>
            <p:nvPr/>
          </p:nvSpPr>
          <p:spPr bwMode="auto">
            <a:xfrm>
              <a:off x="4162426" y="7204076"/>
              <a:ext cx="17463" cy="36513"/>
            </a:xfrm>
            <a:custGeom>
              <a:avLst/>
              <a:gdLst>
                <a:gd name="T0" fmla="*/ 1 w 11"/>
                <a:gd name="T1" fmla="*/ 0 h 23"/>
                <a:gd name="T2" fmla="*/ 0 w 11"/>
                <a:gd name="T3" fmla="*/ 20 h 23"/>
                <a:gd name="T4" fmla="*/ 9 w 11"/>
                <a:gd name="T5" fmla="*/ 23 h 23"/>
                <a:gd name="T6" fmla="*/ 9 w 11"/>
                <a:gd name="T7" fmla="*/ 23 h 23"/>
                <a:gd name="T8" fmla="*/ 11 w 11"/>
                <a:gd name="T9" fmla="*/ 20 h 23"/>
                <a:gd name="T10" fmla="*/ 3 w 11"/>
                <a:gd name="T11" fmla="*/ 17 h 23"/>
                <a:gd name="T12" fmla="*/ 4 w 11"/>
                <a:gd name="T13" fmla="*/ 0 h 23"/>
                <a:gd name="T14" fmla="*/ 1 w 11"/>
                <a:gd name="T15" fmla="*/ 0 h 23"/>
                <a:gd name="T16" fmla="*/ 1 w 1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1" y="0"/>
                  </a:moveTo>
                  <a:lnTo>
                    <a:pt x="0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3" y="17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09"/>
            <p:cNvSpPr>
              <a:spLocks noEditPoints="1"/>
            </p:cNvSpPr>
            <p:nvPr/>
          </p:nvSpPr>
          <p:spPr bwMode="auto">
            <a:xfrm>
              <a:off x="4157664" y="7199313"/>
              <a:ext cx="25400" cy="46038"/>
            </a:xfrm>
            <a:custGeom>
              <a:avLst/>
              <a:gdLst>
                <a:gd name="T0" fmla="*/ 12 w 16"/>
                <a:gd name="T1" fmla="*/ 29 h 29"/>
                <a:gd name="T2" fmla="*/ 12 w 16"/>
                <a:gd name="T3" fmla="*/ 29 h 29"/>
                <a:gd name="T4" fmla="*/ 0 w 16"/>
                <a:gd name="T5" fmla="*/ 24 h 29"/>
                <a:gd name="T6" fmla="*/ 2 w 16"/>
                <a:gd name="T7" fmla="*/ 2 h 29"/>
                <a:gd name="T8" fmla="*/ 2 w 16"/>
                <a:gd name="T9" fmla="*/ 0 h 29"/>
                <a:gd name="T10" fmla="*/ 11 w 16"/>
                <a:gd name="T11" fmla="*/ 1 h 29"/>
                <a:gd name="T12" fmla="*/ 8 w 16"/>
                <a:gd name="T13" fmla="*/ 19 h 29"/>
                <a:gd name="T14" fmla="*/ 16 w 16"/>
                <a:gd name="T15" fmla="*/ 21 h 29"/>
                <a:gd name="T16" fmla="*/ 14 w 16"/>
                <a:gd name="T17" fmla="*/ 29 h 29"/>
                <a:gd name="T18" fmla="*/ 12 w 16"/>
                <a:gd name="T19" fmla="*/ 29 h 29"/>
                <a:gd name="T20" fmla="*/ 12 w 16"/>
                <a:gd name="T21" fmla="*/ 29 h 29"/>
                <a:gd name="T22" fmla="*/ 4 w 16"/>
                <a:gd name="T23" fmla="*/ 6 h 29"/>
                <a:gd name="T24" fmla="*/ 4 w 16"/>
                <a:gd name="T25" fmla="*/ 3 h 29"/>
                <a:gd name="T26" fmla="*/ 4 w 16"/>
                <a:gd name="T27" fmla="*/ 6 h 29"/>
                <a:gd name="T28" fmla="*/ 4 w 16"/>
                <a:gd name="T2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9">
                  <a:moveTo>
                    <a:pt x="12" y="29"/>
                  </a:moveTo>
                  <a:lnTo>
                    <a:pt x="12" y="29"/>
                  </a:lnTo>
                  <a:lnTo>
                    <a:pt x="0" y="2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" y="1"/>
                  </a:lnTo>
                  <a:lnTo>
                    <a:pt x="8" y="19"/>
                  </a:lnTo>
                  <a:lnTo>
                    <a:pt x="16" y="21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9"/>
                  </a:lnTo>
                  <a:close/>
                  <a:moveTo>
                    <a:pt x="4" y="6"/>
                  </a:moveTo>
                  <a:lnTo>
                    <a:pt x="4" y="3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153571" y="4769240"/>
            <a:ext cx="412760" cy="605708"/>
            <a:chOff x="10144127" y="4718051"/>
            <a:chExt cx="268287" cy="393700"/>
          </a:xfrm>
          <a:solidFill>
            <a:srgbClr val="1F4E79"/>
          </a:solidFill>
        </p:grpSpPr>
        <p:sp>
          <p:nvSpPr>
            <p:cNvPr id="144" name="Freeform 780"/>
            <p:cNvSpPr>
              <a:spLocks noEditPoints="1"/>
            </p:cNvSpPr>
            <p:nvPr/>
          </p:nvSpPr>
          <p:spPr bwMode="auto">
            <a:xfrm>
              <a:off x="10169527" y="4752976"/>
              <a:ext cx="223838" cy="222250"/>
            </a:xfrm>
            <a:custGeom>
              <a:avLst/>
              <a:gdLst>
                <a:gd name="T0" fmla="*/ 20 w 129"/>
                <a:gd name="T1" fmla="*/ 101 h 128"/>
                <a:gd name="T2" fmla="*/ 28 w 129"/>
                <a:gd name="T3" fmla="*/ 21 h 128"/>
                <a:gd name="T4" fmla="*/ 28 w 129"/>
                <a:gd name="T5" fmla="*/ 21 h 128"/>
                <a:gd name="T6" fmla="*/ 109 w 129"/>
                <a:gd name="T7" fmla="*/ 27 h 128"/>
                <a:gd name="T8" fmla="*/ 109 w 129"/>
                <a:gd name="T9" fmla="*/ 27 h 128"/>
                <a:gd name="T10" fmla="*/ 101 w 129"/>
                <a:gd name="T11" fmla="*/ 108 h 128"/>
                <a:gd name="T12" fmla="*/ 101 w 129"/>
                <a:gd name="T13" fmla="*/ 108 h 128"/>
                <a:gd name="T14" fmla="*/ 20 w 129"/>
                <a:gd name="T15" fmla="*/ 101 h 128"/>
                <a:gd name="T16" fmla="*/ 22 w 129"/>
                <a:gd name="T17" fmla="*/ 99 h 128"/>
                <a:gd name="T18" fmla="*/ 99 w 129"/>
                <a:gd name="T19" fmla="*/ 106 h 128"/>
                <a:gd name="T20" fmla="*/ 99 w 129"/>
                <a:gd name="T21" fmla="*/ 106 h 128"/>
                <a:gd name="T22" fmla="*/ 107 w 129"/>
                <a:gd name="T23" fmla="*/ 29 h 128"/>
                <a:gd name="T24" fmla="*/ 107 w 129"/>
                <a:gd name="T25" fmla="*/ 29 h 128"/>
                <a:gd name="T26" fmla="*/ 30 w 129"/>
                <a:gd name="T27" fmla="*/ 23 h 128"/>
                <a:gd name="T28" fmla="*/ 30 w 129"/>
                <a:gd name="T29" fmla="*/ 23 h 128"/>
                <a:gd name="T30" fmla="*/ 22 w 129"/>
                <a:gd name="T31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8">
                  <a:moveTo>
                    <a:pt x="20" y="101"/>
                  </a:moveTo>
                  <a:cubicBezTo>
                    <a:pt x="0" y="77"/>
                    <a:pt x="4" y="4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53" y="0"/>
                    <a:pt x="89" y="3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9" y="51"/>
                    <a:pt x="125" y="87"/>
                    <a:pt x="101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77" y="128"/>
                    <a:pt x="40" y="125"/>
                    <a:pt x="20" y="101"/>
                  </a:cubicBezTo>
                  <a:close/>
                  <a:moveTo>
                    <a:pt x="22" y="99"/>
                  </a:moveTo>
                  <a:cubicBezTo>
                    <a:pt x="42" y="122"/>
                    <a:pt x="76" y="125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23" y="86"/>
                    <a:pt x="126" y="52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88" y="6"/>
                    <a:pt x="53" y="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7" y="42"/>
                    <a:pt x="3" y="77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81"/>
            <p:cNvSpPr/>
            <p:nvPr/>
          </p:nvSpPr>
          <p:spPr bwMode="auto">
            <a:xfrm>
              <a:off x="10177464" y="4760914"/>
              <a:ext cx="207963" cy="206375"/>
            </a:xfrm>
            <a:custGeom>
              <a:avLst/>
              <a:gdLst>
                <a:gd name="T0" fmla="*/ 14 w 119"/>
                <a:gd name="T1" fmla="*/ 97 h 118"/>
                <a:gd name="T2" fmla="*/ 15 w 119"/>
                <a:gd name="T3" fmla="*/ 96 h 118"/>
                <a:gd name="T4" fmla="*/ 17 w 119"/>
                <a:gd name="T5" fmla="*/ 95 h 118"/>
                <a:gd name="T6" fmla="*/ 17 w 119"/>
                <a:gd name="T7" fmla="*/ 95 h 118"/>
                <a:gd name="T8" fmla="*/ 17 w 119"/>
                <a:gd name="T9" fmla="*/ 95 h 118"/>
                <a:gd name="T10" fmla="*/ 17 w 119"/>
                <a:gd name="T11" fmla="*/ 94 h 118"/>
                <a:gd name="T12" fmla="*/ 19 w 119"/>
                <a:gd name="T13" fmla="*/ 93 h 118"/>
                <a:gd name="T14" fmla="*/ 59 w 119"/>
                <a:gd name="T15" fmla="*/ 112 h 118"/>
                <a:gd name="T16" fmla="*/ 59 w 119"/>
                <a:gd name="T17" fmla="*/ 112 h 118"/>
                <a:gd name="T18" fmla="*/ 93 w 119"/>
                <a:gd name="T19" fmla="*/ 99 h 118"/>
                <a:gd name="T20" fmla="*/ 93 w 119"/>
                <a:gd name="T21" fmla="*/ 99 h 118"/>
                <a:gd name="T22" fmla="*/ 112 w 119"/>
                <a:gd name="T23" fmla="*/ 58 h 118"/>
                <a:gd name="T24" fmla="*/ 112 w 119"/>
                <a:gd name="T25" fmla="*/ 58 h 118"/>
                <a:gd name="T26" fmla="*/ 100 w 119"/>
                <a:gd name="T27" fmla="*/ 25 h 118"/>
                <a:gd name="T28" fmla="*/ 100 w 119"/>
                <a:gd name="T29" fmla="*/ 25 h 118"/>
                <a:gd name="T30" fmla="*/ 60 w 119"/>
                <a:gd name="T31" fmla="*/ 7 h 118"/>
                <a:gd name="T32" fmla="*/ 60 w 119"/>
                <a:gd name="T33" fmla="*/ 7 h 118"/>
                <a:gd name="T34" fmla="*/ 26 w 119"/>
                <a:gd name="T35" fmla="*/ 19 h 118"/>
                <a:gd name="T36" fmla="*/ 26 w 119"/>
                <a:gd name="T37" fmla="*/ 19 h 118"/>
                <a:gd name="T38" fmla="*/ 7 w 119"/>
                <a:gd name="T39" fmla="*/ 60 h 118"/>
                <a:gd name="T40" fmla="*/ 7 w 119"/>
                <a:gd name="T41" fmla="*/ 60 h 118"/>
                <a:gd name="T42" fmla="*/ 19 w 119"/>
                <a:gd name="T43" fmla="*/ 93 h 118"/>
                <a:gd name="T44" fmla="*/ 19 w 119"/>
                <a:gd name="T45" fmla="*/ 93 h 118"/>
                <a:gd name="T46" fmla="*/ 17 w 119"/>
                <a:gd name="T47" fmla="*/ 94 h 118"/>
                <a:gd name="T48" fmla="*/ 17 w 119"/>
                <a:gd name="T49" fmla="*/ 95 h 118"/>
                <a:gd name="T50" fmla="*/ 17 w 119"/>
                <a:gd name="T51" fmla="*/ 95 h 118"/>
                <a:gd name="T52" fmla="*/ 17 w 119"/>
                <a:gd name="T53" fmla="*/ 95 h 118"/>
                <a:gd name="T54" fmla="*/ 15 w 119"/>
                <a:gd name="T55" fmla="*/ 96 h 118"/>
                <a:gd name="T56" fmla="*/ 14 w 119"/>
                <a:gd name="T57" fmla="*/ 97 h 118"/>
                <a:gd name="T58" fmla="*/ 0 w 119"/>
                <a:gd name="T59" fmla="*/ 60 h 118"/>
                <a:gd name="T60" fmla="*/ 0 w 119"/>
                <a:gd name="T61" fmla="*/ 60 h 118"/>
                <a:gd name="T62" fmla="*/ 22 w 119"/>
                <a:gd name="T63" fmla="*/ 14 h 118"/>
                <a:gd name="T64" fmla="*/ 22 w 119"/>
                <a:gd name="T65" fmla="*/ 14 h 118"/>
                <a:gd name="T66" fmla="*/ 60 w 119"/>
                <a:gd name="T67" fmla="*/ 0 h 118"/>
                <a:gd name="T68" fmla="*/ 60 w 119"/>
                <a:gd name="T69" fmla="*/ 0 h 118"/>
                <a:gd name="T70" fmla="*/ 105 w 119"/>
                <a:gd name="T71" fmla="*/ 21 h 118"/>
                <a:gd name="T72" fmla="*/ 105 w 119"/>
                <a:gd name="T73" fmla="*/ 21 h 118"/>
                <a:gd name="T74" fmla="*/ 119 w 119"/>
                <a:gd name="T75" fmla="*/ 58 h 118"/>
                <a:gd name="T76" fmla="*/ 119 w 119"/>
                <a:gd name="T77" fmla="*/ 58 h 118"/>
                <a:gd name="T78" fmla="*/ 97 w 119"/>
                <a:gd name="T79" fmla="*/ 104 h 118"/>
                <a:gd name="T80" fmla="*/ 97 w 119"/>
                <a:gd name="T81" fmla="*/ 104 h 118"/>
                <a:gd name="T82" fmla="*/ 59 w 119"/>
                <a:gd name="T83" fmla="*/ 118 h 118"/>
                <a:gd name="T84" fmla="*/ 59 w 119"/>
                <a:gd name="T85" fmla="*/ 118 h 118"/>
                <a:gd name="T86" fmla="*/ 14 w 119"/>
                <a:gd name="T87" fmla="*/ 9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118">
                  <a:moveTo>
                    <a:pt x="14" y="97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9" y="105"/>
                    <a:pt x="44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71" y="112"/>
                    <a:pt x="83" y="108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6" y="89"/>
                    <a:pt x="112" y="73"/>
                    <a:pt x="11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47"/>
                    <a:pt x="108" y="3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0" y="13"/>
                    <a:pt x="75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48" y="7"/>
                    <a:pt x="36" y="11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4" y="30"/>
                    <a:pt x="7" y="45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72"/>
                    <a:pt x="11" y="8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87"/>
                    <a:pt x="0" y="7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3"/>
                    <a:pt x="8" y="26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5"/>
                    <a:pt x="47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7" y="0"/>
                    <a:pt x="94" y="7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5" y="32"/>
                    <a:pt x="119" y="45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75"/>
                    <a:pt x="112" y="92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86" y="114"/>
                    <a:pt x="72" y="11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42" y="118"/>
                    <a:pt x="25" y="111"/>
                    <a:pt x="1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82"/>
            <p:cNvSpPr/>
            <p:nvPr/>
          </p:nvSpPr>
          <p:spPr bwMode="auto">
            <a:xfrm>
              <a:off x="10220327" y="4840289"/>
              <a:ext cx="9525" cy="7938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3 h 5"/>
                <a:gd name="T4" fmla="*/ 4 w 6"/>
                <a:gd name="T5" fmla="*/ 0 h 5"/>
                <a:gd name="T6" fmla="*/ 6 w 6"/>
                <a:gd name="T7" fmla="*/ 2 h 5"/>
                <a:gd name="T8" fmla="*/ 2 w 6"/>
                <a:gd name="T9" fmla="*/ 5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83"/>
            <p:cNvSpPr>
              <a:spLocks noEditPoints="1"/>
            </p:cNvSpPr>
            <p:nvPr/>
          </p:nvSpPr>
          <p:spPr bwMode="auto">
            <a:xfrm>
              <a:off x="10215564" y="4833939"/>
              <a:ext cx="17463" cy="19050"/>
            </a:xfrm>
            <a:custGeom>
              <a:avLst/>
              <a:gdLst>
                <a:gd name="T0" fmla="*/ 0 w 11"/>
                <a:gd name="T1" fmla="*/ 6 h 12"/>
                <a:gd name="T2" fmla="*/ 7 w 11"/>
                <a:gd name="T3" fmla="*/ 0 h 12"/>
                <a:gd name="T4" fmla="*/ 11 w 11"/>
                <a:gd name="T5" fmla="*/ 6 h 12"/>
                <a:gd name="T6" fmla="*/ 6 w 11"/>
                <a:gd name="T7" fmla="*/ 10 h 12"/>
                <a:gd name="T8" fmla="*/ 5 w 11"/>
                <a:gd name="T9" fmla="*/ 12 h 12"/>
                <a:gd name="T10" fmla="*/ 0 w 11"/>
                <a:gd name="T11" fmla="*/ 6 h 12"/>
                <a:gd name="T12" fmla="*/ 0 w 11"/>
                <a:gd name="T13" fmla="*/ 6 h 12"/>
                <a:gd name="T14" fmla="*/ 5 w 11"/>
                <a:gd name="T15" fmla="*/ 9 h 12"/>
                <a:gd name="T16" fmla="*/ 7 w 11"/>
                <a:gd name="T17" fmla="*/ 7 h 12"/>
                <a:gd name="T18" fmla="*/ 5 w 11"/>
                <a:gd name="T19" fmla="*/ 9 h 12"/>
                <a:gd name="T20" fmla="*/ 5 w 11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5" y="9"/>
                  </a:move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84"/>
            <p:cNvSpPr>
              <a:spLocks noEditPoints="1"/>
            </p:cNvSpPr>
            <p:nvPr/>
          </p:nvSpPr>
          <p:spPr bwMode="auto">
            <a:xfrm>
              <a:off x="10196514" y="4865689"/>
              <a:ext cx="80963" cy="53975"/>
            </a:xfrm>
            <a:custGeom>
              <a:avLst/>
              <a:gdLst>
                <a:gd name="T0" fmla="*/ 30 w 46"/>
                <a:gd name="T1" fmla="*/ 23 h 31"/>
                <a:gd name="T2" fmla="*/ 0 w 46"/>
                <a:gd name="T3" fmla="*/ 30 h 31"/>
                <a:gd name="T4" fmla="*/ 0 w 46"/>
                <a:gd name="T5" fmla="*/ 30 h 31"/>
                <a:gd name="T6" fmla="*/ 1 w 46"/>
                <a:gd name="T7" fmla="*/ 27 h 31"/>
                <a:gd name="T8" fmla="*/ 11 w 46"/>
                <a:gd name="T9" fmla="*/ 27 h 31"/>
                <a:gd name="T10" fmla="*/ 11 w 46"/>
                <a:gd name="T11" fmla="*/ 27 h 31"/>
                <a:gd name="T12" fmla="*/ 28 w 46"/>
                <a:gd name="T13" fmla="*/ 21 h 31"/>
                <a:gd name="T14" fmla="*/ 28 w 46"/>
                <a:gd name="T15" fmla="*/ 21 h 31"/>
                <a:gd name="T16" fmla="*/ 29 w 46"/>
                <a:gd name="T17" fmla="*/ 20 h 31"/>
                <a:gd name="T18" fmla="*/ 29 w 46"/>
                <a:gd name="T19" fmla="*/ 20 h 31"/>
                <a:gd name="T20" fmla="*/ 40 w 46"/>
                <a:gd name="T21" fmla="*/ 7 h 31"/>
                <a:gd name="T22" fmla="*/ 40 w 46"/>
                <a:gd name="T23" fmla="*/ 7 h 31"/>
                <a:gd name="T24" fmla="*/ 44 w 46"/>
                <a:gd name="T25" fmla="*/ 0 h 31"/>
                <a:gd name="T26" fmla="*/ 44 w 46"/>
                <a:gd name="T27" fmla="*/ 0 h 31"/>
                <a:gd name="T28" fmla="*/ 46 w 46"/>
                <a:gd name="T29" fmla="*/ 1 h 31"/>
                <a:gd name="T30" fmla="*/ 31 w 46"/>
                <a:gd name="T31" fmla="*/ 23 h 31"/>
                <a:gd name="T32" fmla="*/ 31 w 46"/>
                <a:gd name="T33" fmla="*/ 23 h 31"/>
                <a:gd name="T34" fmla="*/ 30 w 46"/>
                <a:gd name="T35" fmla="*/ 23 h 31"/>
                <a:gd name="T36" fmla="*/ 0 w 46"/>
                <a:gd name="T37" fmla="*/ 30 h 31"/>
                <a:gd name="T38" fmla="*/ 0 w 46"/>
                <a:gd name="T39" fmla="*/ 30 h 31"/>
                <a:gd name="T40" fmla="*/ 0 w 46"/>
                <a:gd name="T41" fmla="*/ 30 h 31"/>
                <a:gd name="T42" fmla="*/ 0 w 46"/>
                <a:gd name="T43" fmla="*/ 30 h 31"/>
                <a:gd name="T44" fmla="*/ 0 w 46"/>
                <a:gd name="T4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1">
                  <a:moveTo>
                    <a:pt x="30" y="23"/>
                  </a:moveTo>
                  <a:cubicBezTo>
                    <a:pt x="19" y="31"/>
                    <a:pt x="1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5" y="28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7" y="26"/>
                    <a:pt x="24" y="25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4" y="17"/>
                    <a:pt x="37" y="11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3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1" y="1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85"/>
            <p:cNvSpPr>
              <a:spLocks noEditPoints="1"/>
            </p:cNvSpPr>
            <p:nvPr/>
          </p:nvSpPr>
          <p:spPr bwMode="auto">
            <a:xfrm>
              <a:off x="10193339" y="4860926"/>
              <a:ext cx="88900" cy="63500"/>
            </a:xfrm>
            <a:custGeom>
              <a:avLst/>
              <a:gdLst>
                <a:gd name="T0" fmla="*/ 1 w 51"/>
                <a:gd name="T1" fmla="*/ 34 h 37"/>
                <a:gd name="T2" fmla="*/ 0 w 51"/>
                <a:gd name="T3" fmla="*/ 33 h 37"/>
                <a:gd name="T4" fmla="*/ 0 w 51"/>
                <a:gd name="T5" fmla="*/ 33 h 37"/>
                <a:gd name="T6" fmla="*/ 1 w 51"/>
                <a:gd name="T7" fmla="*/ 30 h 37"/>
                <a:gd name="T8" fmla="*/ 1 w 51"/>
                <a:gd name="T9" fmla="*/ 29 h 37"/>
                <a:gd name="T10" fmla="*/ 3 w 51"/>
                <a:gd name="T11" fmla="*/ 28 h 37"/>
                <a:gd name="T12" fmla="*/ 3 w 51"/>
                <a:gd name="T13" fmla="*/ 28 h 37"/>
                <a:gd name="T14" fmla="*/ 6 w 51"/>
                <a:gd name="T15" fmla="*/ 28 h 37"/>
                <a:gd name="T16" fmla="*/ 13 w 51"/>
                <a:gd name="T17" fmla="*/ 28 h 37"/>
                <a:gd name="T18" fmla="*/ 29 w 51"/>
                <a:gd name="T19" fmla="*/ 23 h 37"/>
                <a:gd name="T20" fmla="*/ 30 w 51"/>
                <a:gd name="T21" fmla="*/ 22 h 37"/>
                <a:gd name="T22" fmla="*/ 40 w 51"/>
                <a:gd name="T23" fmla="*/ 9 h 37"/>
                <a:gd name="T24" fmla="*/ 44 w 51"/>
                <a:gd name="T25" fmla="*/ 2 h 37"/>
                <a:gd name="T26" fmla="*/ 44 w 51"/>
                <a:gd name="T27" fmla="*/ 1 h 37"/>
                <a:gd name="T28" fmla="*/ 45 w 51"/>
                <a:gd name="T29" fmla="*/ 0 h 37"/>
                <a:gd name="T30" fmla="*/ 50 w 51"/>
                <a:gd name="T31" fmla="*/ 5 h 37"/>
                <a:gd name="T32" fmla="*/ 50 w 51"/>
                <a:gd name="T33" fmla="*/ 5 h 37"/>
                <a:gd name="T34" fmla="*/ 50 w 51"/>
                <a:gd name="T35" fmla="*/ 5 h 37"/>
                <a:gd name="T36" fmla="*/ 49 w 51"/>
                <a:gd name="T37" fmla="*/ 7 h 37"/>
                <a:gd name="T38" fmla="*/ 46 w 51"/>
                <a:gd name="T39" fmla="*/ 13 h 37"/>
                <a:gd name="T40" fmla="*/ 34 w 51"/>
                <a:gd name="T41" fmla="*/ 27 h 37"/>
                <a:gd name="T42" fmla="*/ 33 w 51"/>
                <a:gd name="T43" fmla="*/ 28 h 37"/>
                <a:gd name="T44" fmla="*/ 33 w 51"/>
                <a:gd name="T45" fmla="*/ 28 h 37"/>
                <a:gd name="T46" fmla="*/ 6 w 51"/>
                <a:gd name="T47" fmla="*/ 35 h 37"/>
                <a:gd name="T48" fmla="*/ 4 w 51"/>
                <a:gd name="T49" fmla="*/ 35 h 37"/>
                <a:gd name="T50" fmla="*/ 1 w 51"/>
                <a:gd name="T51" fmla="*/ 34 h 37"/>
                <a:gd name="T52" fmla="*/ 2 w 51"/>
                <a:gd name="T53" fmla="*/ 35 h 37"/>
                <a:gd name="T54" fmla="*/ 2 w 51"/>
                <a:gd name="T55" fmla="*/ 35 h 37"/>
                <a:gd name="T56" fmla="*/ 1 w 51"/>
                <a:gd name="T57" fmla="*/ 35 h 37"/>
                <a:gd name="T58" fmla="*/ 1 w 51"/>
                <a:gd name="T59" fmla="*/ 35 h 37"/>
                <a:gd name="T60" fmla="*/ 1 w 51"/>
                <a:gd name="T61" fmla="*/ 35 h 37"/>
                <a:gd name="T62" fmla="*/ 1 w 51"/>
                <a:gd name="T63" fmla="*/ 31 h 37"/>
                <a:gd name="T64" fmla="*/ 1 w 51"/>
                <a:gd name="T65" fmla="*/ 31 h 37"/>
                <a:gd name="T66" fmla="*/ 1 w 51"/>
                <a:gd name="T6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37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8"/>
                    <a:pt x="2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8"/>
                    <a:pt x="10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27"/>
                    <a:pt x="25" y="26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8"/>
                    <a:pt x="38" y="13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3" y="5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6"/>
                    <a:pt x="49" y="6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8"/>
                    <a:pt x="47" y="10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7"/>
                    <a:pt x="39" y="23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34"/>
                    <a:pt x="13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86"/>
            <p:cNvSpPr/>
            <p:nvPr/>
          </p:nvSpPr>
          <p:spPr bwMode="auto">
            <a:xfrm>
              <a:off x="10167939" y="4721226"/>
              <a:ext cx="61913" cy="63500"/>
            </a:xfrm>
            <a:custGeom>
              <a:avLst/>
              <a:gdLst>
                <a:gd name="T0" fmla="*/ 23 w 36"/>
                <a:gd name="T1" fmla="*/ 34 h 36"/>
                <a:gd name="T2" fmla="*/ 6 w 36"/>
                <a:gd name="T3" fmla="*/ 29 h 36"/>
                <a:gd name="T4" fmla="*/ 6 w 36"/>
                <a:gd name="T5" fmla="*/ 29 h 36"/>
                <a:gd name="T6" fmla="*/ 1 w 36"/>
                <a:gd name="T7" fmla="*/ 19 h 36"/>
                <a:gd name="T8" fmla="*/ 1 w 36"/>
                <a:gd name="T9" fmla="*/ 19 h 36"/>
                <a:gd name="T10" fmla="*/ 5 w 36"/>
                <a:gd name="T11" fmla="*/ 7 h 36"/>
                <a:gd name="T12" fmla="*/ 5 w 36"/>
                <a:gd name="T13" fmla="*/ 7 h 36"/>
                <a:gd name="T14" fmla="*/ 8 w 36"/>
                <a:gd name="T15" fmla="*/ 5 h 36"/>
                <a:gd name="T16" fmla="*/ 8 w 36"/>
                <a:gd name="T17" fmla="*/ 5 h 36"/>
                <a:gd name="T18" fmla="*/ 18 w 36"/>
                <a:gd name="T19" fmla="*/ 1 h 36"/>
                <a:gd name="T20" fmla="*/ 18 w 36"/>
                <a:gd name="T21" fmla="*/ 1 h 36"/>
                <a:gd name="T22" fmla="*/ 24 w 36"/>
                <a:gd name="T23" fmla="*/ 1 h 36"/>
                <a:gd name="T24" fmla="*/ 24 w 36"/>
                <a:gd name="T25" fmla="*/ 1 h 36"/>
                <a:gd name="T26" fmla="*/ 24 w 36"/>
                <a:gd name="T27" fmla="*/ 5 h 36"/>
                <a:gd name="T28" fmla="*/ 24 w 36"/>
                <a:gd name="T29" fmla="*/ 5 h 36"/>
                <a:gd name="T30" fmla="*/ 20 w 36"/>
                <a:gd name="T31" fmla="*/ 17 h 36"/>
                <a:gd name="T32" fmla="*/ 20 w 36"/>
                <a:gd name="T33" fmla="*/ 17 h 36"/>
                <a:gd name="T34" fmla="*/ 16 w 36"/>
                <a:gd name="T35" fmla="*/ 18 h 36"/>
                <a:gd name="T36" fmla="*/ 16 w 36"/>
                <a:gd name="T37" fmla="*/ 18 h 36"/>
                <a:gd name="T38" fmla="*/ 16 w 36"/>
                <a:gd name="T39" fmla="*/ 16 h 36"/>
                <a:gd name="T40" fmla="*/ 18 w 36"/>
                <a:gd name="T41" fmla="*/ 15 h 36"/>
                <a:gd name="T42" fmla="*/ 18 w 36"/>
                <a:gd name="T43" fmla="*/ 15 h 36"/>
                <a:gd name="T44" fmla="*/ 22 w 36"/>
                <a:gd name="T45" fmla="*/ 5 h 36"/>
                <a:gd name="T46" fmla="*/ 22 w 36"/>
                <a:gd name="T47" fmla="*/ 5 h 36"/>
                <a:gd name="T48" fmla="*/ 22 w 36"/>
                <a:gd name="T49" fmla="*/ 3 h 36"/>
                <a:gd name="T50" fmla="*/ 22 w 36"/>
                <a:gd name="T51" fmla="*/ 3 h 36"/>
                <a:gd name="T52" fmla="*/ 21 w 36"/>
                <a:gd name="T53" fmla="*/ 3 h 36"/>
                <a:gd name="T54" fmla="*/ 21 w 36"/>
                <a:gd name="T55" fmla="*/ 3 h 36"/>
                <a:gd name="T56" fmla="*/ 18 w 36"/>
                <a:gd name="T57" fmla="*/ 3 h 36"/>
                <a:gd name="T58" fmla="*/ 18 w 36"/>
                <a:gd name="T59" fmla="*/ 3 h 36"/>
                <a:gd name="T60" fmla="*/ 9 w 36"/>
                <a:gd name="T61" fmla="*/ 7 h 36"/>
                <a:gd name="T62" fmla="*/ 9 w 36"/>
                <a:gd name="T63" fmla="*/ 7 h 36"/>
                <a:gd name="T64" fmla="*/ 7 w 36"/>
                <a:gd name="T65" fmla="*/ 9 h 36"/>
                <a:gd name="T66" fmla="*/ 7 w 36"/>
                <a:gd name="T67" fmla="*/ 9 h 36"/>
                <a:gd name="T68" fmla="*/ 4 w 36"/>
                <a:gd name="T69" fmla="*/ 18 h 36"/>
                <a:gd name="T70" fmla="*/ 4 w 36"/>
                <a:gd name="T71" fmla="*/ 18 h 36"/>
                <a:gd name="T72" fmla="*/ 8 w 36"/>
                <a:gd name="T73" fmla="*/ 27 h 36"/>
                <a:gd name="T74" fmla="*/ 8 w 36"/>
                <a:gd name="T75" fmla="*/ 27 h 36"/>
                <a:gd name="T76" fmla="*/ 23 w 36"/>
                <a:gd name="T77" fmla="*/ 32 h 36"/>
                <a:gd name="T78" fmla="*/ 23 w 36"/>
                <a:gd name="T79" fmla="*/ 32 h 36"/>
                <a:gd name="T80" fmla="*/ 36 w 36"/>
                <a:gd name="T81" fmla="*/ 33 h 36"/>
                <a:gd name="T82" fmla="*/ 36 w 36"/>
                <a:gd name="T83" fmla="*/ 33 h 36"/>
                <a:gd name="T84" fmla="*/ 36 w 36"/>
                <a:gd name="T85" fmla="*/ 33 h 36"/>
                <a:gd name="T86" fmla="*/ 36 w 36"/>
                <a:gd name="T87" fmla="*/ 36 h 36"/>
                <a:gd name="T88" fmla="*/ 23 w 36"/>
                <a:gd name="T8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36">
                  <a:moveTo>
                    <a:pt x="23" y="34"/>
                  </a:moveTo>
                  <a:cubicBezTo>
                    <a:pt x="16" y="33"/>
                    <a:pt x="9" y="32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7"/>
                    <a:pt x="2" y="23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5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5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9"/>
                    <a:pt x="23" y="14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8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3"/>
                    <a:pt x="21" y="8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3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1"/>
                    <a:pt x="3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2"/>
                    <a:pt x="7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9"/>
                    <a:pt x="16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0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29" y="36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87"/>
            <p:cNvSpPr>
              <a:spLocks noEditPoints="1"/>
            </p:cNvSpPr>
            <p:nvPr/>
          </p:nvSpPr>
          <p:spPr bwMode="auto">
            <a:xfrm>
              <a:off x="10166352" y="4718051"/>
              <a:ext cx="66675" cy="71438"/>
            </a:xfrm>
            <a:custGeom>
              <a:avLst/>
              <a:gdLst>
                <a:gd name="T0" fmla="*/ 36 w 39"/>
                <a:gd name="T1" fmla="*/ 40 h 41"/>
                <a:gd name="T2" fmla="*/ 35 w 39"/>
                <a:gd name="T3" fmla="*/ 40 h 41"/>
                <a:gd name="T4" fmla="*/ 32 w 39"/>
                <a:gd name="T5" fmla="*/ 40 h 41"/>
                <a:gd name="T6" fmla="*/ 23 w 39"/>
                <a:gd name="T7" fmla="*/ 38 h 41"/>
                <a:gd name="T8" fmla="*/ 23 w 39"/>
                <a:gd name="T9" fmla="*/ 38 h 41"/>
                <a:gd name="T10" fmla="*/ 6 w 39"/>
                <a:gd name="T11" fmla="*/ 32 h 41"/>
                <a:gd name="T12" fmla="*/ 0 w 39"/>
                <a:gd name="T13" fmla="*/ 22 h 41"/>
                <a:gd name="T14" fmla="*/ 0 w 39"/>
                <a:gd name="T15" fmla="*/ 18 h 41"/>
                <a:gd name="T16" fmla="*/ 5 w 39"/>
                <a:gd name="T17" fmla="*/ 7 h 41"/>
                <a:gd name="T18" fmla="*/ 8 w 39"/>
                <a:gd name="T19" fmla="*/ 5 h 41"/>
                <a:gd name="T20" fmla="*/ 18 w 39"/>
                <a:gd name="T21" fmla="*/ 1 h 41"/>
                <a:gd name="T22" fmla="*/ 22 w 39"/>
                <a:gd name="T23" fmla="*/ 0 h 41"/>
                <a:gd name="T24" fmla="*/ 26 w 39"/>
                <a:gd name="T25" fmla="*/ 2 h 41"/>
                <a:gd name="T26" fmla="*/ 27 w 39"/>
                <a:gd name="T27" fmla="*/ 6 h 41"/>
                <a:gd name="T28" fmla="*/ 27 w 39"/>
                <a:gd name="T29" fmla="*/ 7 h 41"/>
                <a:gd name="T30" fmla="*/ 22 w 39"/>
                <a:gd name="T31" fmla="*/ 20 h 41"/>
                <a:gd name="T32" fmla="*/ 19 w 39"/>
                <a:gd name="T33" fmla="*/ 22 h 41"/>
                <a:gd name="T34" fmla="*/ 16 w 39"/>
                <a:gd name="T35" fmla="*/ 22 h 41"/>
                <a:gd name="T36" fmla="*/ 15 w 39"/>
                <a:gd name="T37" fmla="*/ 20 h 41"/>
                <a:gd name="T38" fmla="*/ 15 w 39"/>
                <a:gd name="T39" fmla="*/ 20 h 41"/>
                <a:gd name="T40" fmla="*/ 17 w 39"/>
                <a:gd name="T41" fmla="*/ 16 h 41"/>
                <a:gd name="T42" fmla="*/ 18 w 39"/>
                <a:gd name="T43" fmla="*/ 15 h 41"/>
                <a:gd name="T44" fmla="*/ 21 w 39"/>
                <a:gd name="T45" fmla="*/ 7 h 41"/>
                <a:gd name="T46" fmla="*/ 20 w 39"/>
                <a:gd name="T47" fmla="*/ 7 h 41"/>
                <a:gd name="T48" fmla="*/ 11 w 39"/>
                <a:gd name="T49" fmla="*/ 11 h 41"/>
                <a:gd name="T50" fmla="*/ 9 w 39"/>
                <a:gd name="T51" fmla="*/ 12 h 41"/>
                <a:gd name="T52" fmla="*/ 7 w 39"/>
                <a:gd name="T53" fmla="*/ 17 h 41"/>
                <a:gd name="T54" fmla="*/ 7 w 39"/>
                <a:gd name="T55" fmla="*/ 20 h 41"/>
                <a:gd name="T56" fmla="*/ 11 w 39"/>
                <a:gd name="T57" fmla="*/ 28 h 41"/>
                <a:gd name="T58" fmla="*/ 12 w 39"/>
                <a:gd name="T59" fmla="*/ 29 h 41"/>
                <a:gd name="T60" fmla="*/ 15 w 39"/>
                <a:gd name="T61" fmla="*/ 30 h 41"/>
                <a:gd name="T62" fmla="*/ 24 w 39"/>
                <a:gd name="T63" fmla="*/ 32 h 41"/>
                <a:gd name="T64" fmla="*/ 37 w 39"/>
                <a:gd name="T65" fmla="*/ 33 h 41"/>
                <a:gd name="T66" fmla="*/ 39 w 39"/>
                <a:gd name="T67" fmla="*/ 32 h 41"/>
                <a:gd name="T68" fmla="*/ 36 w 39"/>
                <a:gd name="T69" fmla="*/ 40 h 41"/>
                <a:gd name="T70" fmla="*/ 38 w 39"/>
                <a:gd name="T71" fmla="*/ 37 h 41"/>
                <a:gd name="T72" fmla="*/ 38 w 39"/>
                <a:gd name="T73" fmla="*/ 37 h 41"/>
                <a:gd name="T74" fmla="*/ 38 w 39"/>
                <a:gd name="T75" fmla="*/ 37 h 41"/>
                <a:gd name="T76" fmla="*/ 39 w 39"/>
                <a:gd name="T77" fmla="*/ 36 h 41"/>
                <a:gd name="T78" fmla="*/ 39 w 39"/>
                <a:gd name="T79" fmla="*/ 36 h 41"/>
                <a:gd name="T80" fmla="*/ 19 w 39"/>
                <a:gd name="T81" fmla="*/ 20 h 41"/>
                <a:gd name="T82" fmla="*/ 19 w 39"/>
                <a:gd name="T8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" h="41"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39"/>
                    <a:pt x="27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6" y="37"/>
                    <a:pt x="9" y="36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0"/>
                    <a:pt x="1" y="2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1"/>
                    <a:pt x="26" y="17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5" y="21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0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5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4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3"/>
                    <a:pt x="9" y="26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1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30" y="33"/>
                    <a:pt x="35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38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38" y="37"/>
                  </a:moveTo>
                  <a:cubicBezTo>
                    <a:pt x="39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8" y="37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88"/>
            <p:cNvSpPr/>
            <p:nvPr/>
          </p:nvSpPr>
          <p:spPr bwMode="auto">
            <a:xfrm>
              <a:off x="10212389" y="4721226"/>
              <a:ext cx="41275" cy="53975"/>
            </a:xfrm>
            <a:custGeom>
              <a:avLst/>
              <a:gdLst>
                <a:gd name="T0" fmla="*/ 2 w 23"/>
                <a:gd name="T1" fmla="*/ 21 h 31"/>
                <a:gd name="T2" fmla="*/ 1 w 23"/>
                <a:gd name="T3" fmla="*/ 16 h 31"/>
                <a:gd name="T4" fmla="*/ 1 w 23"/>
                <a:gd name="T5" fmla="*/ 16 h 31"/>
                <a:gd name="T6" fmla="*/ 6 w 23"/>
                <a:gd name="T7" fmla="*/ 5 h 31"/>
                <a:gd name="T8" fmla="*/ 6 w 23"/>
                <a:gd name="T9" fmla="*/ 5 h 31"/>
                <a:gd name="T10" fmla="*/ 8 w 23"/>
                <a:gd name="T11" fmla="*/ 4 h 31"/>
                <a:gd name="T12" fmla="*/ 8 w 23"/>
                <a:gd name="T13" fmla="*/ 4 h 31"/>
                <a:gd name="T14" fmla="*/ 23 w 23"/>
                <a:gd name="T15" fmla="*/ 3 h 31"/>
                <a:gd name="T16" fmla="*/ 23 w 23"/>
                <a:gd name="T17" fmla="*/ 3 h 31"/>
                <a:gd name="T18" fmla="*/ 21 w 23"/>
                <a:gd name="T19" fmla="*/ 5 h 31"/>
                <a:gd name="T20" fmla="*/ 10 w 23"/>
                <a:gd name="T21" fmla="*/ 6 h 31"/>
                <a:gd name="T22" fmla="*/ 10 w 23"/>
                <a:gd name="T23" fmla="*/ 6 h 31"/>
                <a:gd name="T24" fmla="*/ 8 w 23"/>
                <a:gd name="T25" fmla="*/ 7 h 31"/>
                <a:gd name="T26" fmla="*/ 8 w 23"/>
                <a:gd name="T27" fmla="*/ 7 h 31"/>
                <a:gd name="T28" fmla="*/ 3 w 23"/>
                <a:gd name="T29" fmla="*/ 17 h 31"/>
                <a:gd name="T30" fmla="*/ 3 w 23"/>
                <a:gd name="T31" fmla="*/ 17 h 31"/>
                <a:gd name="T32" fmla="*/ 4 w 23"/>
                <a:gd name="T33" fmla="*/ 19 h 31"/>
                <a:gd name="T34" fmla="*/ 4 w 23"/>
                <a:gd name="T35" fmla="*/ 19 h 31"/>
                <a:gd name="T36" fmla="*/ 17 w 23"/>
                <a:gd name="T37" fmla="*/ 28 h 31"/>
                <a:gd name="T38" fmla="*/ 17 w 23"/>
                <a:gd name="T39" fmla="*/ 28 h 31"/>
                <a:gd name="T40" fmla="*/ 15 w 23"/>
                <a:gd name="T41" fmla="*/ 31 h 31"/>
                <a:gd name="T42" fmla="*/ 2 w 23"/>
                <a:gd name="T4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1">
                  <a:moveTo>
                    <a:pt x="2" y="21"/>
                  </a:moveTo>
                  <a:cubicBezTo>
                    <a:pt x="1" y="19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2"/>
                    <a:pt x="3" y="8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1"/>
                    <a:pt x="19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3"/>
                    <a:pt x="14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9"/>
                    <a:pt x="5" y="13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3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6" y="26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89"/>
            <p:cNvSpPr>
              <a:spLocks noEditPoints="1"/>
            </p:cNvSpPr>
            <p:nvPr/>
          </p:nvSpPr>
          <p:spPr bwMode="auto">
            <a:xfrm>
              <a:off x="10209214" y="4719639"/>
              <a:ext cx="49213" cy="60325"/>
            </a:xfrm>
            <a:custGeom>
              <a:avLst/>
              <a:gdLst>
                <a:gd name="T0" fmla="*/ 16 w 28"/>
                <a:gd name="T1" fmla="*/ 33 h 35"/>
                <a:gd name="T2" fmla="*/ 15 w 28"/>
                <a:gd name="T3" fmla="*/ 33 h 35"/>
                <a:gd name="T4" fmla="*/ 11 w 28"/>
                <a:gd name="T5" fmla="*/ 30 h 35"/>
                <a:gd name="T6" fmla="*/ 3 w 28"/>
                <a:gd name="T7" fmla="*/ 23 h 35"/>
                <a:gd name="T8" fmla="*/ 3 w 28"/>
                <a:gd name="T9" fmla="*/ 23 h 35"/>
                <a:gd name="T10" fmla="*/ 0 w 28"/>
                <a:gd name="T11" fmla="*/ 18 h 35"/>
                <a:gd name="T12" fmla="*/ 1 w 28"/>
                <a:gd name="T13" fmla="*/ 16 h 35"/>
                <a:gd name="T14" fmla="*/ 7 w 28"/>
                <a:gd name="T15" fmla="*/ 5 h 35"/>
                <a:gd name="T16" fmla="*/ 9 w 28"/>
                <a:gd name="T17" fmla="*/ 3 h 35"/>
                <a:gd name="T18" fmla="*/ 19 w 28"/>
                <a:gd name="T19" fmla="*/ 0 h 35"/>
                <a:gd name="T20" fmla="*/ 26 w 28"/>
                <a:gd name="T21" fmla="*/ 3 h 35"/>
                <a:gd name="T22" fmla="*/ 24 w 28"/>
                <a:gd name="T23" fmla="*/ 9 h 35"/>
                <a:gd name="T24" fmla="*/ 19 w 28"/>
                <a:gd name="T25" fmla="*/ 7 h 35"/>
                <a:gd name="T26" fmla="*/ 13 w 28"/>
                <a:gd name="T27" fmla="*/ 9 h 35"/>
                <a:gd name="T28" fmla="*/ 11 w 28"/>
                <a:gd name="T29" fmla="*/ 10 h 35"/>
                <a:gd name="T30" fmla="*/ 7 w 28"/>
                <a:gd name="T31" fmla="*/ 18 h 35"/>
                <a:gd name="T32" fmla="*/ 8 w 28"/>
                <a:gd name="T33" fmla="*/ 19 h 35"/>
                <a:gd name="T34" fmla="*/ 20 w 28"/>
                <a:gd name="T35" fmla="*/ 28 h 35"/>
                <a:gd name="T36" fmla="*/ 20 w 28"/>
                <a:gd name="T37" fmla="*/ 28 h 35"/>
                <a:gd name="T38" fmla="*/ 20 w 28"/>
                <a:gd name="T39" fmla="*/ 28 h 35"/>
                <a:gd name="T40" fmla="*/ 20 w 28"/>
                <a:gd name="T41" fmla="*/ 30 h 35"/>
                <a:gd name="T42" fmla="*/ 21 w 28"/>
                <a:gd name="T43" fmla="*/ 30 h 35"/>
                <a:gd name="T44" fmla="*/ 20 w 28"/>
                <a:gd name="T45" fmla="*/ 31 h 35"/>
                <a:gd name="T46" fmla="*/ 20 w 28"/>
                <a:gd name="T47" fmla="*/ 31 h 35"/>
                <a:gd name="T48" fmla="*/ 20 w 28"/>
                <a:gd name="T49" fmla="*/ 31 h 35"/>
                <a:gd name="T50" fmla="*/ 18 w 28"/>
                <a:gd name="T51" fmla="*/ 35 h 35"/>
                <a:gd name="T52" fmla="*/ 20 w 28"/>
                <a:gd name="T53" fmla="*/ 31 h 35"/>
                <a:gd name="T54" fmla="*/ 20 w 28"/>
                <a:gd name="T55" fmla="*/ 31 h 35"/>
                <a:gd name="T56" fmla="*/ 20 w 28"/>
                <a:gd name="T57" fmla="*/ 31 h 35"/>
                <a:gd name="T58" fmla="*/ 20 w 28"/>
                <a:gd name="T59" fmla="*/ 31 h 35"/>
                <a:gd name="T60" fmla="*/ 20 w 28"/>
                <a:gd name="T61" fmla="*/ 31 h 35"/>
                <a:gd name="T62" fmla="*/ 20 w 28"/>
                <a:gd name="T63" fmla="*/ 31 h 35"/>
                <a:gd name="T64" fmla="*/ 20 w 28"/>
                <a:gd name="T65" fmla="*/ 31 h 35"/>
                <a:gd name="T66" fmla="*/ 20 w 28"/>
                <a:gd name="T67" fmla="*/ 31 h 35"/>
                <a:gd name="T68" fmla="*/ 20 w 28"/>
                <a:gd name="T69" fmla="*/ 31 h 35"/>
                <a:gd name="T70" fmla="*/ 20 w 28"/>
                <a:gd name="T71" fmla="*/ 31 h 35"/>
                <a:gd name="T72" fmla="*/ 20 w 28"/>
                <a:gd name="T73" fmla="*/ 30 h 35"/>
                <a:gd name="T74" fmla="*/ 20 w 28"/>
                <a:gd name="T7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35"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2"/>
                    <a:pt x="13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8" y="28"/>
                    <a:pt x="5" y="2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3"/>
                    <a:pt x="3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5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1"/>
                    <a:pt x="9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2"/>
                    <a:pt x="19" y="27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90"/>
            <p:cNvSpPr>
              <a:spLocks noEditPoints="1"/>
            </p:cNvSpPr>
            <p:nvPr/>
          </p:nvSpPr>
          <p:spPr bwMode="auto">
            <a:xfrm>
              <a:off x="10210802" y="4956176"/>
              <a:ext cx="119063" cy="122238"/>
            </a:xfrm>
            <a:custGeom>
              <a:avLst/>
              <a:gdLst>
                <a:gd name="T0" fmla="*/ 53 w 68"/>
                <a:gd name="T1" fmla="*/ 60 h 70"/>
                <a:gd name="T2" fmla="*/ 11 w 68"/>
                <a:gd name="T3" fmla="*/ 56 h 70"/>
                <a:gd name="T4" fmla="*/ 11 w 68"/>
                <a:gd name="T5" fmla="*/ 56 h 70"/>
                <a:gd name="T6" fmla="*/ 15 w 68"/>
                <a:gd name="T7" fmla="*/ 12 h 70"/>
                <a:gd name="T8" fmla="*/ 15 w 68"/>
                <a:gd name="T9" fmla="*/ 12 h 70"/>
                <a:gd name="T10" fmla="*/ 57 w 68"/>
                <a:gd name="T11" fmla="*/ 12 h 70"/>
                <a:gd name="T12" fmla="*/ 57 w 68"/>
                <a:gd name="T13" fmla="*/ 12 h 70"/>
                <a:gd name="T14" fmla="*/ 60 w 68"/>
                <a:gd name="T15" fmla="*/ 16 h 70"/>
                <a:gd name="T16" fmla="*/ 60 w 68"/>
                <a:gd name="T17" fmla="*/ 16 h 70"/>
                <a:gd name="T18" fmla="*/ 59 w 68"/>
                <a:gd name="T19" fmla="*/ 17 h 70"/>
                <a:gd name="T20" fmla="*/ 60 w 68"/>
                <a:gd name="T21" fmla="*/ 16 h 70"/>
                <a:gd name="T22" fmla="*/ 58 w 68"/>
                <a:gd name="T23" fmla="*/ 55 h 70"/>
                <a:gd name="T24" fmla="*/ 58 w 68"/>
                <a:gd name="T25" fmla="*/ 55 h 70"/>
                <a:gd name="T26" fmla="*/ 53 w 68"/>
                <a:gd name="T27" fmla="*/ 60 h 70"/>
                <a:gd name="T28" fmla="*/ 53 w 68"/>
                <a:gd name="T29" fmla="*/ 60 h 70"/>
                <a:gd name="T30" fmla="*/ 53 w 68"/>
                <a:gd name="T31" fmla="*/ 60 h 70"/>
                <a:gd name="T32" fmla="*/ 13 w 68"/>
                <a:gd name="T33" fmla="*/ 55 h 70"/>
                <a:gd name="T34" fmla="*/ 32 w 68"/>
                <a:gd name="T35" fmla="*/ 63 h 70"/>
                <a:gd name="T36" fmla="*/ 32 w 68"/>
                <a:gd name="T37" fmla="*/ 63 h 70"/>
                <a:gd name="T38" fmla="*/ 51 w 68"/>
                <a:gd name="T39" fmla="*/ 58 h 70"/>
                <a:gd name="T40" fmla="*/ 51 w 68"/>
                <a:gd name="T41" fmla="*/ 58 h 70"/>
                <a:gd name="T42" fmla="*/ 55 w 68"/>
                <a:gd name="T43" fmla="*/ 53 h 70"/>
                <a:gd name="T44" fmla="*/ 55 w 68"/>
                <a:gd name="T45" fmla="*/ 53 h 70"/>
                <a:gd name="T46" fmla="*/ 58 w 68"/>
                <a:gd name="T47" fmla="*/ 17 h 70"/>
                <a:gd name="T48" fmla="*/ 58 w 68"/>
                <a:gd name="T49" fmla="*/ 17 h 70"/>
                <a:gd name="T50" fmla="*/ 58 w 68"/>
                <a:gd name="T51" fmla="*/ 17 h 70"/>
                <a:gd name="T52" fmla="*/ 55 w 68"/>
                <a:gd name="T53" fmla="*/ 14 h 70"/>
                <a:gd name="T54" fmla="*/ 55 w 68"/>
                <a:gd name="T55" fmla="*/ 14 h 70"/>
                <a:gd name="T56" fmla="*/ 37 w 68"/>
                <a:gd name="T57" fmla="*/ 7 h 70"/>
                <a:gd name="T58" fmla="*/ 37 w 68"/>
                <a:gd name="T59" fmla="*/ 7 h 70"/>
                <a:gd name="T60" fmla="*/ 17 w 68"/>
                <a:gd name="T61" fmla="*/ 14 h 70"/>
                <a:gd name="T62" fmla="*/ 17 w 68"/>
                <a:gd name="T63" fmla="*/ 14 h 70"/>
                <a:gd name="T64" fmla="*/ 13 w 68"/>
                <a:gd name="T65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70">
                  <a:moveTo>
                    <a:pt x="53" y="60"/>
                  </a:moveTo>
                  <a:cubicBezTo>
                    <a:pt x="41" y="70"/>
                    <a:pt x="21" y="68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43"/>
                    <a:pt x="2" y="2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8" y="2"/>
                    <a:pt x="48" y="0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9" y="14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8" y="31"/>
                    <a:pt x="66" y="41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6" y="57"/>
                    <a:pt x="55" y="58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lose/>
                  <a:moveTo>
                    <a:pt x="13" y="55"/>
                  </a:moveTo>
                  <a:cubicBezTo>
                    <a:pt x="17" y="60"/>
                    <a:pt x="24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4"/>
                    <a:pt x="46" y="62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7"/>
                    <a:pt x="54" y="55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40"/>
                    <a:pt x="65" y="32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6"/>
                    <a:pt x="56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1" y="9"/>
                    <a:pt x="44" y="6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0" y="7"/>
                    <a:pt x="23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5" y="24"/>
                    <a:pt x="3" y="43"/>
                    <a:pt x="1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91"/>
            <p:cNvSpPr>
              <a:spLocks noEditPoints="1"/>
            </p:cNvSpPr>
            <p:nvPr/>
          </p:nvSpPr>
          <p:spPr bwMode="auto">
            <a:xfrm>
              <a:off x="10213977" y="4959351"/>
              <a:ext cx="114300" cy="115888"/>
            </a:xfrm>
            <a:custGeom>
              <a:avLst/>
              <a:gdLst>
                <a:gd name="T0" fmla="*/ 8 w 65"/>
                <a:gd name="T1" fmla="*/ 56 h 66"/>
                <a:gd name="T2" fmla="*/ 0 w 65"/>
                <a:gd name="T3" fmla="*/ 35 h 66"/>
                <a:gd name="T4" fmla="*/ 0 w 65"/>
                <a:gd name="T5" fmla="*/ 35 h 66"/>
                <a:gd name="T6" fmla="*/ 12 w 65"/>
                <a:gd name="T7" fmla="*/ 9 h 66"/>
                <a:gd name="T8" fmla="*/ 12 w 65"/>
                <a:gd name="T9" fmla="*/ 9 h 66"/>
                <a:gd name="T10" fmla="*/ 36 w 65"/>
                <a:gd name="T11" fmla="*/ 0 h 66"/>
                <a:gd name="T12" fmla="*/ 36 w 65"/>
                <a:gd name="T13" fmla="*/ 0 h 66"/>
                <a:gd name="T14" fmla="*/ 57 w 65"/>
                <a:gd name="T15" fmla="*/ 9 h 66"/>
                <a:gd name="T16" fmla="*/ 57 w 65"/>
                <a:gd name="T17" fmla="*/ 9 h 66"/>
                <a:gd name="T18" fmla="*/ 59 w 65"/>
                <a:gd name="T19" fmla="*/ 11 h 66"/>
                <a:gd name="T20" fmla="*/ 59 w 65"/>
                <a:gd name="T21" fmla="*/ 11 h 66"/>
                <a:gd name="T22" fmla="*/ 59 w 65"/>
                <a:gd name="T23" fmla="*/ 11 h 66"/>
                <a:gd name="T24" fmla="*/ 60 w 65"/>
                <a:gd name="T25" fmla="*/ 13 h 66"/>
                <a:gd name="T26" fmla="*/ 60 w 65"/>
                <a:gd name="T27" fmla="*/ 13 h 66"/>
                <a:gd name="T28" fmla="*/ 60 w 65"/>
                <a:gd name="T29" fmla="*/ 13 h 66"/>
                <a:gd name="T30" fmla="*/ 61 w 65"/>
                <a:gd name="T31" fmla="*/ 15 h 66"/>
                <a:gd name="T32" fmla="*/ 61 w 65"/>
                <a:gd name="T33" fmla="*/ 15 h 66"/>
                <a:gd name="T34" fmla="*/ 65 w 65"/>
                <a:gd name="T35" fmla="*/ 32 h 66"/>
                <a:gd name="T36" fmla="*/ 65 w 65"/>
                <a:gd name="T37" fmla="*/ 32 h 66"/>
                <a:gd name="T38" fmla="*/ 57 w 65"/>
                <a:gd name="T39" fmla="*/ 54 h 66"/>
                <a:gd name="T40" fmla="*/ 57 w 65"/>
                <a:gd name="T41" fmla="*/ 54 h 66"/>
                <a:gd name="T42" fmla="*/ 52 w 65"/>
                <a:gd name="T43" fmla="*/ 59 h 66"/>
                <a:gd name="T44" fmla="*/ 52 w 65"/>
                <a:gd name="T45" fmla="*/ 59 h 66"/>
                <a:gd name="T46" fmla="*/ 52 w 65"/>
                <a:gd name="T47" fmla="*/ 59 h 66"/>
                <a:gd name="T48" fmla="*/ 51 w 65"/>
                <a:gd name="T49" fmla="*/ 58 h 66"/>
                <a:gd name="T50" fmla="*/ 52 w 65"/>
                <a:gd name="T51" fmla="*/ 59 h 66"/>
                <a:gd name="T52" fmla="*/ 32 w 65"/>
                <a:gd name="T53" fmla="*/ 66 h 66"/>
                <a:gd name="T54" fmla="*/ 32 w 65"/>
                <a:gd name="T55" fmla="*/ 66 h 66"/>
                <a:gd name="T56" fmla="*/ 8 w 65"/>
                <a:gd name="T57" fmla="*/ 56 h 66"/>
                <a:gd name="T58" fmla="*/ 30 w 65"/>
                <a:gd name="T59" fmla="*/ 59 h 66"/>
                <a:gd name="T60" fmla="*/ 32 w 65"/>
                <a:gd name="T61" fmla="*/ 59 h 66"/>
                <a:gd name="T62" fmla="*/ 32 w 65"/>
                <a:gd name="T63" fmla="*/ 59 h 66"/>
                <a:gd name="T64" fmla="*/ 48 w 65"/>
                <a:gd name="T65" fmla="*/ 54 h 66"/>
                <a:gd name="T66" fmla="*/ 48 w 65"/>
                <a:gd name="T67" fmla="*/ 54 h 66"/>
                <a:gd name="T68" fmla="*/ 52 w 65"/>
                <a:gd name="T69" fmla="*/ 50 h 66"/>
                <a:gd name="T70" fmla="*/ 52 w 65"/>
                <a:gd name="T71" fmla="*/ 50 h 66"/>
                <a:gd name="T72" fmla="*/ 58 w 65"/>
                <a:gd name="T73" fmla="*/ 32 h 66"/>
                <a:gd name="T74" fmla="*/ 58 w 65"/>
                <a:gd name="T75" fmla="*/ 32 h 66"/>
                <a:gd name="T76" fmla="*/ 54 w 65"/>
                <a:gd name="T77" fmla="*/ 16 h 66"/>
                <a:gd name="T78" fmla="*/ 54 w 65"/>
                <a:gd name="T79" fmla="*/ 16 h 66"/>
                <a:gd name="T80" fmla="*/ 54 w 65"/>
                <a:gd name="T81" fmla="*/ 16 h 66"/>
                <a:gd name="T82" fmla="*/ 52 w 65"/>
                <a:gd name="T83" fmla="*/ 13 h 66"/>
                <a:gd name="T84" fmla="*/ 52 w 65"/>
                <a:gd name="T85" fmla="*/ 13 h 66"/>
                <a:gd name="T86" fmla="*/ 36 w 65"/>
                <a:gd name="T87" fmla="*/ 7 h 66"/>
                <a:gd name="T88" fmla="*/ 36 w 65"/>
                <a:gd name="T89" fmla="*/ 7 h 66"/>
                <a:gd name="T90" fmla="*/ 35 w 65"/>
                <a:gd name="T91" fmla="*/ 7 h 66"/>
                <a:gd name="T92" fmla="*/ 35 w 65"/>
                <a:gd name="T93" fmla="*/ 7 h 66"/>
                <a:gd name="T94" fmla="*/ 17 w 65"/>
                <a:gd name="T95" fmla="*/ 14 h 66"/>
                <a:gd name="T96" fmla="*/ 17 w 65"/>
                <a:gd name="T97" fmla="*/ 14 h 66"/>
                <a:gd name="T98" fmla="*/ 7 w 65"/>
                <a:gd name="T99" fmla="*/ 35 h 66"/>
                <a:gd name="T100" fmla="*/ 7 w 65"/>
                <a:gd name="T101" fmla="*/ 35 h 66"/>
                <a:gd name="T102" fmla="*/ 13 w 65"/>
                <a:gd name="T103" fmla="*/ 51 h 66"/>
                <a:gd name="T104" fmla="*/ 13 w 65"/>
                <a:gd name="T105" fmla="*/ 51 h 66"/>
                <a:gd name="T106" fmla="*/ 11 w 65"/>
                <a:gd name="T107" fmla="*/ 53 h 66"/>
                <a:gd name="T108" fmla="*/ 11 w 65"/>
                <a:gd name="T109" fmla="*/ 53 h 66"/>
                <a:gd name="T110" fmla="*/ 11 w 65"/>
                <a:gd name="T111" fmla="*/ 53 h 66"/>
                <a:gd name="T112" fmla="*/ 13 w 65"/>
                <a:gd name="T113" fmla="*/ 51 h 66"/>
                <a:gd name="T114" fmla="*/ 30 w 65"/>
                <a:gd name="T11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6">
                  <a:moveTo>
                    <a:pt x="8" y="56"/>
                  </a:moveTo>
                  <a:cubicBezTo>
                    <a:pt x="2" y="49"/>
                    <a:pt x="0" y="4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5"/>
                    <a:pt x="4" y="15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9" y="3"/>
                    <a:pt x="28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2" y="3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21"/>
                    <a:pt x="65" y="27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9"/>
                    <a:pt x="62" y="4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6"/>
                    <a:pt x="54" y="58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7" y="64"/>
                    <a:pt x="39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3" y="66"/>
                    <a:pt x="14" y="63"/>
                    <a:pt x="8" y="56"/>
                  </a:cubicBezTo>
                  <a:close/>
                  <a:moveTo>
                    <a:pt x="30" y="59"/>
                  </a:move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8" y="59"/>
                    <a:pt x="44" y="58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3"/>
                    <a:pt x="51" y="52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43"/>
                    <a:pt x="58" y="38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27"/>
                    <a:pt x="57" y="23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9"/>
                    <a:pt x="43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9" y="7"/>
                    <a:pt x="22" y="9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19"/>
                    <a:pt x="7" y="2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9" y="46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7" y="56"/>
                    <a:pt x="23" y="59"/>
                    <a:pt x="3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92"/>
            <p:cNvSpPr/>
            <p:nvPr/>
          </p:nvSpPr>
          <p:spPr bwMode="auto">
            <a:xfrm>
              <a:off x="10152064" y="4940301"/>
              <a:ext cx="80963" cy="42863"/>
            </a:xfrm>
            <a:custGeom>
              <a:avLst/>
              <a:gdLst>
                <a:gd name="T0" fmla="*/ 13 w 51"/>
                <a:gd name="T1" fmla="*/ 4 h 27"/>
                <a:gd name="T2" fmla="*/ 0 w 51"/>
                <a:gd name="T3" fmla="*/ 5 h 27"/>
                <a:gd name="T4" fmla="*/ 0 w 51"/>
                <a:gd name="T5" fmla="*/ 1 h 27"/>
                <a:gd name="T6" fmla="*/ 14 w 51"/>
                <a:gd name="T7" fmla="*/ 0 h 27"/>
                <a:gd name="T8" fmla="*/ 51 w 51"/>
                <a:gd name="T9" fmla="*/ 23 h 27"/>
                <a:gd name="T10" fmla="*/ 50 w 51"/>
                <a:gd name="T11" fmla="*/ 27 h 27"/>
                <a:gd name="T12" fmla="*/ 13 w 51"/>
                <a:gd name="T13" fmla="*/ 4 h 27"/>
                <a:gd name="T14" fmla="*/ 13 w 51"/>
                <a:gd name="T1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7">
                  <a:moveTo>
                    <a:pt x="13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14" y="0"/>
                  </a:lnTo>
                  <a:lnTo>
                    <a:pt x="51" y="23"/>
                  </a:lnTo>
                  <a:lnTo>
                    <a:pt x="50" y="27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93"/>
            <p:cNvSpPr>
              <a:spLocks noEditPoints="1"/>
            </p:cNvSpPr>
            <p:nvPr/>
          </p:nvSpPr>
          <p:spPr bwMode="auto">
            <a:xfrm>
              <a:off x="10148889" y="4937126"/>
              <a:ext cx="90488" cy="49213"/>
            </a:xfrm>
            <a:custGeom>
              <a:avLst/>
              <a:gdLst>
                <a:gd name="T0" fmla="*/ 15 w 57"/>
                <a:gd name="T1" fmla="*/ 8 h 31"/>
                <a:gd name="T2" fmla="*/ 0 w 57"/>
                <a:gd name="T3" fmla="*/ 9 h 31"/>
                <a:gd name="T4" fmla="*/ 0 w 57"/>
                <a:gd name="T5" fmla="*/ 7 h 31"/>
                <a:gd name="T6" fmla="*/ 0 w 57"/>
                <a:gd name="T7" fmla="*/ 1 h 31"/>
                <a:gd name="T8" fmla="*/ 17 w 57"/>
                <a:gd name="T9" fmla="*/ 0 h 31"/>
                <a:gd name="T10" fmla="*/ 57 w 57"/>
                <a:gd name="T11" fmla="*/ 25 h 31"/>
                <a:gd name="T12" fmla="*/ 52 w 57"/>
                <a:gd name="T13" fmla="*/ 31 h 31"/>
                <a:gd name="T14" fmla="*/ 15 w 57"/>
                <a:gd name="T15" fmla="*/ 8 h 31"/>
                <a:gd name="T16" fmla="*/ 15 w 57"/>
                <a:gd name="T17" fmla="*/ 8 h 31"/>
                <a:gd name="T18" fmla="*/ 14 w 57"/>
                <a:gd name="T19" fmla="*/ 8 h 31"/>
                <a:gd name="T20" fmla="*/ 15 w 57"/>
                <a:gd name="T21" fmla="*/ 6 h 31"/>
                <a:gd name="T22" fmla="*/ 14 w 57"/>
                <a:gd name="T23" fmla="*/ 8 h 31"/>
                <a:gd name="T24" fmla="*/ 14 w 57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1">
                  <a:moveTo>
                    <a:pt x="15" y="8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1"/>
                  </a:lnTo>
                  <a:lnTo>
                    <a:pt x="17" y="0"/>
                  </a:lnTo>
                  <a:lnTo>
                    <a:pt x="57" y="25"/>
                  </a:lnTo>
                  <a:lnTo>
                    <a:pt x="52" y="31"/>
                  </a:lnTo>
                  <a:lnTo>
                    <a:pt x="15" y="8"/>
                  </a:lnTo>
                  <a:lnTo>
                    <a:pt x="15" y="8"/>
                  </a:lnTo>
                  <a:close/>
                  <a:moveTo>
                    <a:pt x="14" y="8"/>
                  </a:moveTo>
                  <a:lnTo>
                    <a:pt x="15" y="6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94"/>
            <p:cNvSpPr/>
            <p:nvPr/>
          </p:nvSpPr>
          <p:spPr bwMode="auto">
            <a:xfrm>
              <a:off x="10167939" y="4919664"/>
              <a:ext cx="7938" cy="23813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 h 15"/>
                <a:gd name="T4" fmla="*/ 3 w 5"/>
                <a:gd name="T5" fmla="*/ 0 h 15"/>
                <a:gd name="T6" fmla="*/ 5 w 5"/>
                <a:gd name="T7" fmla="*/ 15 h 15"/>
                <a:gd name="T8" fmla="*/ 2 w 5"/>
                <a:gd name="T9" fmla="*/ 15 h 15"/>
                <a:gd name="T10" fmla="*/ 2 w 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95"/>
            <p:cNvSpPr>
              <a:spLocks noEditPoints="1"/>
            </p:cNvSpPr>
            <p:nvPr/>
          </p:nvSpPr>
          <p:spPr bwMode="auto">
            <a:xfrm>
              <a:off x="10164764" y="4916489"/>
              <a:ext cx="14288" cy="31750"/>
            </a:xfrm>
            <a:custGeom>
              <a:avLst/>
              <a:gdLst>
                <a:gd name="T0" fmla="*/ 0 w 9"/>
                <a:gd name="T1" fmla="*/ 1 h 20"/>
                <a:gd name="T2" fmla="*/ 7 w 9"/>
                <a:gd name="T3" fmla="*/ 0 h 20"/>
                <a:gd name="T4" fmla="*/ 9 w 9"/>
                <a:gd name="T5" fmla="*/ 19 h 20"/>
                <a:gd name="T6" fmla="*/ 7 w 9"/>
                <a:gd name="T7" fmla="*/ 20 h 20"/>
                <a:gd name="T8" fmla="*/ 5 w 9"/>
                <a:gd name="T9" fmla="*/ 20 h 20"/>
                <a:gd name="T10" fmla="*/ 3 w 9"/>
                <a:gd name="T11" fmla="*/ 20 h 20"/>
                <a:gd name="T12" fmla="*/ 0 w 9"/>
                <a:gd name="T13" fmla="*/ 1 h 20"/>
                <a:gd name="T14" fmla="*/ 0 w 9"/>
                <a:gd name="T15" fmla="*/ 1 h 20"/>
                <a:gd name="T16" fmla="*/ 4 w 9"/>
                <a:gd name="T17" fmla="*/ 17 h 20"/>
                <a:gd name="T18" fmla="*/ 6 w 9"/>
                <a:gd name="T19" fmla="*/ 17 h 20"/>
                <a:gd name="T20" fmla="*/ 4 w 9"/>
                <a:gd name="T21" fmla="*/ 17 h 20"/>
                <a:gd name="T22" fmla="*/ 4 w 9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0">
                  <a:moveTo>
                    <a:pt x="0" y="1"/>
                  </a:moveTo>
                  <a:lnTo>
                    <a:pt x="7" y="0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4" y="17"/>
                  </a:move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96"/>
            <p:cNvSpPr/>
            <p:nvPr/>
          </p:nvSpPr>
          <p:spPr bwMode="auto">
            <a:xfrm>
              <a:off x="10150477" y="4921251"/>
              <a:ext cx="23813" cy="19050"/>
            </a:xfrm>
            <a:custGeom>
              <a:avLst/>
              <a:gdLst>
                <a:gd name="T0" fmla="*/ 0 w 15"/>
                <a:gd name="T1" fmla="*/ 2 h 12"/>
                <a:gd name="T2" fmla="*/ 1 w 15"/>
                <a:gd name="T3" fmla="*/ 0 h 12"/>
                <a:gd name="T4" fmla="*/ 15 w 15"/>
                <a:gd name="T5" fmla="*/ 10 h 12"/>
                <a:gd name="T6" fmla="*/ 13 w 15"/>
                <a:gd name="T7" fmla="*/ 12 h 12"/>
                <a:gd name="T8" fmla="*/ 0 w 15"/>
                <a:gd name="T9" fmla="*/ 2 h 12"/>
                <a:gd name="T10" fmla="*/ 0 w 15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1" y="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97"/>
            <p:cNvSpPr/>
            <p:nvPr/>
          </p:nvSpPr>
          <p:spPr bwMode="auto">
            <a:xfrm>
              <a:off x="10144127" y="4916489"/>
              <a:ext cx="34925" cy="30163"/>
            </a:xfrm>
            <a:custGeom>
              <a:avLst/>
              <a:gdLst>
                <a:gd name="T0" fmla="*/ 3 w 22"/>
                <a:gd name="T1" fmla="*/ 8 h 19"/>
                <a:gd name="T2" fmla="*/ 4 w 22"/>
                <a:gd name="T3" fmla="*/ 5 h 19"/>
                <a:gd name="T4" fmla="*/ 5 w 22"/>
                <a:gd name="T5" fmla="*/ 8 h 19"/>
                <a:gd name="T6" fmla="*/ 4 w 22"/>
                <a:gd name="T7" fmla="*/ 5 h 19"/>
                <a:gd name="T8" fmla="*/ 3 w 22"/>
                <a:gd name="T9" fmla="*/ 8 h 19"/>
                <a:gd name="T10" fmla="*/ 0 w 22"/>
                <a:gd name="T11" fmla="*/ 6 h 19"/>
                <a:gd name="T12" fmla="*/ 5 w 22"/>
                <a:gd name="T13" fmla="*/ 0 h 19"/>
                <a:gd name="T14" fmla="*/ 22 w 22"/>
                <a:gd name="T15" fmla="*/ 12 h 19"/>
                <a:gd name="T16" fmla="*/ 18 w 22"/>
                <a:gd name="T17" fmla="*/ 19 h 19"/>
                <a:gd name="T18" fmla="*/ 3 w 22"/>
                <a:gd name="T19" fmla="*/ 8 h 19"/>
                <a:gd name="T20" fmla="*/ 3 w 22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22" y="12"/>
                  </a:lnTo>
                  <a:lnTo>
                    <a:pt x="18" y="19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98"/>
            <p:cNvSpPr/>
            <p:nvPr/>
          </p:nvSpPr>
          <p:spPr bwMode="auto">
            <a:xfrm>
              <a:off x="10313989" y="4929189"/>
              <a:ext cx="77788" cy="61913"/>
            </a:xfrm>
            <a:custGeom>
              <a:avLst/>
              <a:gdLst>
                <a:gd name="T0" fmla="*/ 2 w 49"/>
                <a:gd name="T1" fmla="*/ 39 h 39"/>
                <a:gd name="T2" fmla="*/ 0 w 49"/>
                <a:gd name="T3" fmla="*/ 37 h 39"/>
                <a:gd name="T4" fmla="*/ 46 w 49"/>
                <a:gd name="T5" fmla="*/ 9 h 39"/>
                <a:gd name="T6" fmla="*/ 45 w 49"/>
                <a:gd name="T7" fmla="*/ 0 h 39"/>
                <a:gd name="T8" fmla="*/ 48 w 49"/>
                <a:gd name="T9" fmla="*/ 0 h 39"/>
                <a:gd name="T10" fmla="*/ 49 w 49"/>
                <a:gd name="T11" fmla="*/ 12 h 39"/>
                <a:gd name="T12" fmla="*/ 2 w 49"/>
                <a:gd name="T13" fmla="*/ 39 h 39"/>
                <a:gd name="T14" fmla="*/ 2 w 4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2" y="39"/>
                  </a:moveTo>
                  <a:lnTo>
                    <a:pt x="0" y="37"/>
                  </a:lnTo>
                  <a:lnTo>
                    <a:pt x="46" y="9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12"/>
                  </a:lnTo>
                  <a:lnTo>
                    <a:pt x="2" y="39"/>
                  </a:lnTo>
                  <a:lnTo>
                    <a:pt x="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99"/>
            <p:cNvSpPr>
              <a:spLocks noEditPoints="1"/>
            </p:cNvSpPr>
            <p:nvPr/>
          </p:nvSpPr>
          <p:spPr bwMode="auto">
            <a:xfrm>
              <a:off x="10309227" y="4924426"/>
              <a:ext cx="85725" cy="71438"/>
            </a:xfrm>
            <a:custGeom>
              <a:avLst/>
              <a:gdLst>
                <a:gd name="T0" fmla="*/ 0 w 54"/>
                <a:gd name="T1" fmla="*/ 39 h 45"/>
                <a:gd name="T2" fmla="*/ 47 w 54"/>
                <a:gd name="T3" fmla="*/ 11 h 45"/>
                <a:gd name="T4" fmla="*/ 46 w 54"/>
                <a:gd name="T5" fmla="*/ 0 h 45"/>
                <a:gd name="T6" fmla="*/ 48 w 54"/>
                <a:gd name="T7" fmla="*/ 0 h 45"/>
                <a:gd name="T8" fmla="*/ 53 w 54"/>
                <a:gd name="T9" fmla="*/ 0 h 45"/>
                <a:gd name="T10" fmla="*/ 54 w 54"/>
                <a:gd name="T11" fmla="*/ 16 h 45"/>
                <a:gd name="T12" fmla="*/ 6 w 54"/>
                <a:gd name="T13" fmla="*/ 44 h 45"/>
                <a:gd name="T14" fmla="*/ 4 w 54"/>
                <a:gd name="T15" fmla="*/ 45 h 45"/>
                <a:gd name="T16" fmla="*/ 0 w 54"/>
                <a:gd name="T17" fmla="*/ 39 h 45"/>
                <a:gd name="T18" fmla="*/ 0 w 54"/>
                <a:gd name="T19" fmla="*/ 39 h 45"/>
                <a:gd name="T20" fmla="*/ 5 w 54"/>
                <a:gd name="T21" fmla="*/ 42 h 45"/>
                <a:gd name="T22" fmla="*/ 6 w 54"/>
                <a:gd name="T23" fmla="*/ 41 h 45"/>
                <a:gd name="T24" fmla="*/ 5 w 54"/>
                <a:gd name="T25" fmla="*/ 42 h 45"/>
                <a:gd name="T26" fmla="*/ 5 w 54"/>
                <a:gd name="T2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5">
                  <a:moveTo>
                    <a:pt x="0" y="39"/>
                  </a:moveTo>
                  <a:lnTo>
                    <a:pt x="47" y="1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16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5" y="42"/>
                  </a:moveTo>
                  <a:lnTo>
                    <a:pt x="6" y="41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00"/>
            <p:cNvSpPr/>
            <p:nvPr/>
          </p:nvSpPr>
          <p:spPr bwMode="auto">
            <a:xfrm>
              <a:off x="10388602" y="4943476"/>
              <a:ext cx="19050" cy="11113"/>
            </a:xfrm>
            <a:custGeom>
              <a:avLst/>
              <a:gdLst>
                <a:gd name="T0" fmla="*/ 0 w 12"/>
                <a:gd name="T1" fmla="*/ 3 h 7"/>
                <a:gd name="T2" fmla="*/ 1 w 12"/>
                <a:gd name="T3" fmla="*/ 0 h 7"/>
                <a:gd name="T4" fmla="*/ 12 w 12"/>
                <a:gd name="T5" fmla="*/ 4 h 7"/>
                <a:gd name="T6" fmla="*/ 11 w 12"/>
                <a:gd name="T7" fmla="*/ 7 h 7"/>
                <a:gd name="T8" fmla="*/ 0 w 12"/>
                <a:gd name="T9" fmla="*/ 3 h 7"/>
                <a:gd name="T10" fmla="*/ 0 w 12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lnTo>
                    <a:pt x="1" y="0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01"/>
            <p:cNvSpPr/>
            <p:nvPr/>
          </p:nvSpPr>
          <p:spPr bwMode="auto">
            <a:xfrm>
              <a:off x="10383839" y="4938714"/>
              <a:ext cx="28575" cy="19050"/>
            </a:xfrm>
            <a:custGeom>
              <a:avLst/>
              <a:gdLst>
                <a:gd name="T0" fmla="*/ 2 w 18"/>
                <a:gd name="T1" fmla="*/ 8 h 12"/>
                <a:gd name="T2" fmla="*/ 3 w 18"/>
                <a:gd name="T3" fmla="*/ 6 h 12"/>
                <a:gd name="T4" fmla="*/ 5 w 18"/>
                <a:gd name="T5" fmla="*/ 7 h 12"/>
                <a:gd name="T6" fmla="*/ 3 w 18"/>
                <a:gd name="T7" fmla="*/ 6 h 12"/>
                <a:gd name="T8" fmla="*/ 2 w 18"/>
                <a:gd name="T9" fmla="*/ 8 h 12"/>
                <a:gd name="T10" fmla="*/ 0 w 18"/>
                <a:gd name="T11" fmla="*/ 7 h 12"/>
                <a:gd name="T12" fmla="*/ 2 w 18"/>
                <a:gd name="T13" fmla="*/ 0 h 12"/>
                <a:gd name="T14" fmla="*/ 18 w 18"/>
                <a:gd name="T15" fmla="*/ 6 h 12"/>
                <a:gd name="T16" fmla="*/ 16 w 18"/>
                <a:gd name="T17" fmla="*/ 12 h 12"/>
                <a:gd name="T18" fmla="*/ 2 w 18"/>
                <a:gd name="T19" fmla="*/ 8 h 12"/>
                <a:gd name="T20" fmla="*/ 2 w 18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02"/>
            <p:cNvSpPr/>
            <p:nvPr/>
          </p:nvSpPr>
          <p:spPr bwMode="auto">
            <a:xfrm>
              <a:off x="10390189" y="4938714"/>
              <a:ext cx="17463" cy="11113"/>
            </a:xfrm>
            <a:custGeom>
              <a:avLst/>
              <a:gdLst>
                <a:gd name="T0" fmla="*/ 4 w 10"/>
                <a:gd name="T1" fmla="*/ 5 h 6"/>
                <a:gd name="T2" fmla="*/ 1 w 10"/>
                <a:gd name="T3" fmla="*/ 6 h 6"/>
                <a:gd name="T4" fmla="*/ 1 w 10"/>
                <a:gd name="T5" fmla="*/ 6 h 6"/>
                <a:gd name="T6" fmla="*/ 0 w 10"/>
                <a:gd name="T7" fmla="*/ 4 h 6"/>
                <a:gd name="T8" fmla="*/ 10 w 10"/>
                <a:gd name="T9" fmla="*/ 0 h 6"/>
                <a:gd name="T10" fmla="*/ 10 w 10"/>
                <a:gd name="T11" fmla="*/ 0 h 6"/>
                <a:gd name="T12" fmla="*/ 10 w 10"/>
                <a:gd name="T13" fmla="*/ 0 h 6"/>
                <a:gd name="T14" fmla="*/ 10 w 10"/>
                <a:gd name="T15" fmla="*/ 3 h 6"/>
                <a:gd name="T16" fmla="*/ 4 w 1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5"/>
                  </a:moveTo>
                  <a:cubicBezTo>
                    <a:pt x="3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6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03"/>
            <p:cNvSpPr/>
            <p:nvPr/>
          </p:nvSpPr>
          <p:spPr bwMode="auto">
            <a:xfrm>
              <a:off x="10383839" y="4930776"/>
              <a:ext cx="26988" cy="23813"/>
            </a:xfrm>
            <a:custGeom>
              <a:avLst/>
              <a:gdLst>
                <a:gd name="T0" fmla="*/ 0 w 16"/>
                <a:gd name="T1" fmla="*/ 8 h 14"/>
                <a:gd name="T2" fmla="*/ 3 w 16"/>
                <a:gd name="T3" fmla="*/ 7 h 14"/>
                <a:gd name="T4" fmla="*/ 4 w 16"/>
                <a:gd name="T5" fmla="*/ 7 h 14"/>
                <a:gd name="T6" fmla="*/ 4 w 16"/>
                <a:gd name="T7" fmla="*/ 7 h 14"/>
                <a:gd name="T8" fmla="*/ 6 w 16"/>
                <a:gd name="T9" fmla="*/ 5 h 14"/>
                <a:gd name="T10" fmla="*/ 6 w 16"/>
                <a:gd name="T11" fmla="*/ 5 h 14"/>
                <a:gd name="T12" fmla="*/ 13 w 16"/>
                <a:gd name="T13" fmla="*/ 3 h 14"/>
                <a:gd name="T14" fmla="*/ 13 w 16"/>
                <a:gd name="T15" fmla="*/ 3 h 14"/>
                <a:gd name="T16" fmla="*/ 15 w 16"/>
                <a:gd name="T17" fmla="*/ 0 h 14"/>
                <a:gd name="T18" fmla="*/ 16 w 16"/>
                <a:gd name="T19" fmla="*/ 5 h 14"/>
                <a:gd name="T20" fmla="*/ 16 w 16"/>
                <a:gd name="T21" fmla="*/ 10 h 14"/>
                <a:gd name="T22" fmla="*/ 14 w 16"/>
                <a:gd name="T23" fmla="*/ 10 h 14"/>
                <a:gd name="T24" fmla="*/ 9 w 16"/>
                <a:gd name="T25" fmla="*/ 11 h 14"/>
                <a:gd name="T26" fmla="*/ 9 w 16"/>
                <a:gd name="T27" fmla="*/ 11 h 14"/>
                <a:gd name="T28" fmla="*/ 8 w 16"/>
                <a:gd name="T29" fmla="*/ 10 h 14"/>
                <a:gd name="T30" fmla="*/ 9 w 16"/>
                <a:gd name="T31" fmla="*/ 11 h 14"/>
                <a:gd name="T32" fmla="*/ 6 w 16"/>
                <a:gd name="T33" fmla="*/ 13 h 14"/>
                <a:gd name="T34" fmla="*/ 6 w 16"/>
                <a:gd name="T35" fmla="*/ 13 h 14"/>
                <a:gd name="T36" fmla="*/ 5 w 16"/>
                <a:gd name="T37" fmla="*/ 14 h 14"/>
                <a:gd name="T38" fmla="*/ 0 w 16"/>
                <a:gd name="T3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4">
                  <a:moveTo>
                    <a:pt x="0" y="8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10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4"/>
            <p:cNvSpPr/>
            <p:nvPr/>
          </p:nvSpPr>
          <p:spPr bwMode="auto">
            <a:xfrm>
              <a:off x="10229852" y="5065714"/>
              <a:ext cx="26988" cy="39688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21 h 25"/>
                <a:gd name="T4" fmla="*/ 10 w 17"/>
                <a:gd name="T5" fmla="*/ 22 h 25"/>
                <a:gd name="T6" fmla="*/ 13 w 17"/>
                <a:gd name="T7" fmla="*/ 0 h 25"/>
                <a:gd name="T8" fmla="*/ 17 w 17"/>
                <a:gd name="T9" fmla="*/ 1 h 25"/>
                <a:gd name="T10" fmla="*/ 13 w 17"/>
                <a:gd name="T11" fmla="*/ 25 h 25"/>
                <a:gd name="T12" fmla="*/ 0 w 17"/>
                <a:gd name="T13" fmla="*/ 24 h 25"/>
                <a:gd name="T14" fmla="*/ 0 w 17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" y="21"/>
                  </a:lnTo>
                  <a:lnTo>
                    <a:pt x="10" y="22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05"/>
            <p:cNvSpPr/>
            <p:nvPr/>
          </p:nvSpPr>
          <p:spPr bwMode="auto">
            <a:xfrm>
              <a:off x="10226677" y="5062539"/>
              <a:ext cx="33338" cy="47625"/>
            </a:xfrm>
            <a:custGeom>
              <a:avLst/>
              <a:gdLst>
                <a:gd name="T0" fmla="*/ 2 w 21"/>
                <a:gd name="T1" fmla="*/ 29 h 30"/>
                <a:gd name="T2" fmla="*/ 2 w 21"/>
                <a:gd name="T3" fmla="*/ 26 h 30"/>
                <a:gd name="T4" fmla="*/ 4 w 21"/>
                <a:gd name="T5" fmla="*/ 26 h 30"/>
                <a:gd name="T6" fmla="*/ 2 w 21"/>
                <a:gd name="T7" fmla="*/ 26 h 30"/>
                <a:gd name="T8" fmla="*/ 2 w 21"/>
                <a:gd name="T9" fmla="*/ 29 h 30"/>
                <a:gd name="T10" fmla="*/ 0 w 21"/>
                <a:gd name="T11" fmla="*/ 29 h 30"/>
                <a:gd name="T12" fmla="*/ 0 w 21"/>
                <a:gd name="T13" fmla="*/ 26 h 30"/>
                <a:gd name="T14" fmla="*/ 1 w 21"/>
                <a:gd name="T15" fmla="*/ 21 h 30"/>
                <a:gd name="T16" fmla="*/ 11 w 21"/>
                <a:gd name="T17" fmla="*/ 22 h 30"/>
                <a:gd name="T18" fmla="*/ 14 w 21"/>
                <a:gd name="T19" fmla="*/ 0 h 30"/>
                <a:gd name="T20" fmla="*/ 21 w 21"/>
                <a:gd name="T21" fmla="*/ 1 h 30"/>
                <a:gd name="T22" fmla="*/ 17 w 21"/>
                <a:gd name="T23" fmla="*/ 30 h 30"/>
                <a:gd name="T24" fmla="*/ 2 w 21"/>
                <a:gd name="T25" fmla="*/ 29 h 30"/>
                <a:gd name="T26" fmla="*/ 2 w 21"/>
                <a:gd name="T2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" y="29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1" y="22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17" y="30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06"/>
            <p:cNvSpPr/>
            <p:nvPr/>
          </p:nvSpPr>
          <p:spPr bwMode="auto">
            <a:xfrm>
              <a:off x="10274302" y="5067301"/>
              <a:ext cx="17463" cy="41275"/>
            </a:xfrm>
            <a:custGeom>
              <a:avLst/>
              <a:gdLst>
                <a:gd name="T0" fmla="*/ 0 w 11"/>
                <a:gd name="T1" fmla="*/ 26 h 26"/>
                <a:gd name="T2" fmla="*/ 1 w 11"/>
                <a:gd name="T3" fmla="*/ 0 h 26"/>
                <a:gd name="T4" fmla="*/ 4 w 11"/>
                <a:gd name="T5" fmla="*/ 1 h 26"/>
                <a:gd name="T6" fmla="*/ 3 w 11"/>
                <a:gd name="T7" fmla="*/ 22 h 26"/>
                <a:gd name="T8" fmla="*/ 11 w 11"/>
                <a:gd name="T9" fmla="*/ 22 h 26"/>
                <a:gd name="T10" fmla="*/ 11 w 11"/>
                <a:gd name="T11" fmla="*/ 24 h 26"/>
                <a:gd name="T12" fmla="*/ 0 w 11"/>
                <a:gd name="T13" fmla="*/ 26 h 26"/>
                <a:gd name="T14" fmla="*/ 0 w 11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22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7"/>
            <p:cNvSpPr>
              <a:spLocks noEditPoints="1"/>
            </p:cNvSpPr>
            <p:nvPr/>
          </p:nvSpPr>
          <p:spPr bwMode="auto">
            <a:xfrm>
              <a:off x="10269539" y="5064126"/>
              <a:ext cx="25400" cy="47625"/>
            </a:xfrm>
            <a:custGeom>
              <a:avLst/>
              <a:gdLst>
                <a:gd name="T0" fmla="*/ 2 w 16"/>
                <a:gd name="T1" fmla="*/ 0 h 30"/>
                <a:gd name="T2" fmla="*/ 4 w 16"/>
                <a:gd name="T3" fmla="*/ 0 h 30"/>
                <a:gd name="T4" fmla="*/ 9 w 16"/>
                <a:gd name="T5" fmla="*/ 1 h 30"/>
                <a:gd name="T6" fmla="*/ 8 w 16"/>
                <a:gd name="T7" fmla="*/ 22 h 30"/>
                <a:gd name="T8" fmla="*/ 16 w 16"/>
                <a:gd name="T9" fmla="*/ 22 h 30"/>
                <a:gd name="T10" fmla="*/ 16 w 16"/>
                <a:gd name="T11" fmla="*/ 24 h 30"/>
                <a:gd name="T12" fmla="*/ 16 w 16"/>
                <a:gd name="T13" fmla="*/ 29 h 30"/>
                <a:gd name="T14" fmla="*/ 3 w 16"/>
                <a:gd name="T15" fmla="*/ 30 h 30"/>
                <a:gd name="T16" fmla="*/ 0 w 16"/>
                <a:gd name="T17" fmla="*/ 30 h 30"/>
                <a:gd name="T18" fmla="*/ 2 w 16"/>
                <a:gd name="T19" fmla="*/ 0 h 30"/>
                <a:gd name="T20" fmla="*/ 2 w 16"/>
                <a:gd name="T21" fmla="*/ 0 h 30"/>
                <a:gd name="T22" fmla="*/ 5 w 16"/>
                <a:gd name="T23" fmla="*/ 28 h 30"/>
                <a:gd name="T24" fmla="*/ 3 w 16"/>
                <a:gd name="T25" fmla="*/ 28 h 30"/>
                <a:gd name="T26" fmla="*/ 5 w 16"/>
                <a:gd name="T27" fmla="*/ 28 h 30"/>
                <a:gd name="T28" fmla="*/ 5 w 16"/>
                <a:gd name="T2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0">
                  <a:moveTo>
                    <a:pt x="2" y="0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9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5" y="28"/>
                  </a:moveTo>
                  <a:lnTo>
                    <a:pt x="3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文本框 171"/>
          <p:cNvSpPr txBox="1"/>
          <p:nvPr/>
        </p:nvSpPr>
        <p:spPr>
          <a:xfrm>
            <a:off x="4649600" y="384136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73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任意多边形 173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任意多边形 174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6" name="组合 175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77" name="任意多边形 176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20093" y="1987378"/>
            <a:ext cx="2327774" cy="3958147"/>
            <a:chOff x="2484439" y="925513"/>
            <a:chExt cx="655390" cy="1114425"/>
          </a:xfrm>
          <a:solidFill>
            <a:srgbClr val="1F4E79"/>
          </a:solidFill>
        </p:grpSpPr>
        <p:sp>
          <p:nvSpPr>
            <p:cNvPr id="6" name="Freeform 3869"/>
            <p:cNvSpPr>
              <a:spLocks noEditPoints="1"/>
            </p:cNvSpPr>
            <p:nvPr/>
          </p:nvSpPr>
          <p:spPr bwMode="auto">
            <a:xfrm>
              <a:off x="2586039" y="1216026"/>
              <a:ext cx="220663" cy="215900"/>
            </a:xfrm>
            <a:custGeom>
              <a:avLst/>
              <a:gdLst>
                <a:gd name="T0" fmla="*/ 0 w 127"/>
                <a:gd name="T1" fmla="*/ 62 h 124"/>
                <a:gd name="T2" fmla="*/ 64 w 127"/>
                <a:gd name="T3" fmla="*/ 0 h 124"/>
                <a:gd name="T4" fmla="*/ 64 w 127"/>
                <a:gd name="T5" fmla="*/ 0 h 124"/>
                <a:gd name="T6" fmla="*/ 127 w 127"/>
                <a:gd name="T7" fmla="*/ 62 h 124"/>
                <a:gd name="T8" fmla="*/ 127 w 127"/>
                <a:gd name="T9" fmla="*/ 62 h 124"/>
                <a:gd name="T10" fmla="*/ 64 w 127"/>
                <a:gd name="T11" fmla="*/ 124 h 124"/>
                <a:gd name="T12" fmla="*/ 64 w 127"/>
                <a:gd name="T13" fmla="*/ 124 h 124"/>
                <a:gd name="T14" fmla="*/ 0 w 127"/>
                <a:gd name="T15" fmla="*/ 62 h 124"/>
                <a:gd name="T16" fmla="*/ 4 w 127"/>
                <a:gd name="T17" fmla="*/ 62 h 124"/>
                <a:gd name="T18" fmla="*/ 64 w 127"/>
                <a:gd name="T19" fmla="*/ 120 h 124"/>
                <a:gd name="T20" fmla="*/ 64 w 127"/>
                <a:gd name="T21" fmla="*/ 120 h 124"/>
                <a:gd name="T22" fmla="*/ 123 w 127"/>
                <a:gd name="T23" fmla="*/ 62 h 124"/>
                <a:gd name="T24" fmla="*/ 123 w 127"/>
                <a:gd name="T25" fmla="*/ 62 h 124"/>
                <a:gd name="T26" fmla="*/ 64 w 127"/>
                <a:gd name="T27" fmla="*/ 4 h 124"/>
                <a:gd name="T28" fmla="*/ 64 w 127"/>
                <a:gd name="T29" fmla="*/ 4 h 124"/>
                <a:gd name="T30" fmla="*/ 4 w 127"/>
                <a:gd name="T31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24">
                  <a:moveTo>
                    <a:pt x="0" y="62"/>
                  </a:moveTo>
                  <a:cubicBezTo>
                    <a:pt x="0" y="28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9" y="0"/>
                    <a:pt x="127" y="28"/>
                    <a:pt x="127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7" y="97"/>
                    <a:pt x="99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29" y="124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4"/>
                    <a:pt x="31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6" y="120"/>
                    <a:pt x="123" y="94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30"/>
                    <a:pt x="96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31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870"/>
            <p:cNvSpPr>
              <a:spLocks noEditPoints="1"/>
            </p:cNvSpPr>
            <p:nvPr/>
          </p:nvSpPr>
          <p:spPr bwMode="auto">
            <a:xfrm>
              <a:off x="2582864" y="1211263"/>
              <a:ext cx="228600" cy="223838"/>
            </a:xfrm>
            <a:custGeom>
              <a:avLst/>
              <a:gdLst>
                <a:gd name="T0" fmla="*/ 0 w 131"/>
                <a:gd name="T1" fmla="*/ 64 h 128"/>
                <a:gd name="T2" fmla="*/ 66 w 131"/>
                <a:gd name="T3" fmla="*/ 0 h 128"/>
                <a:gd name="T4" fmla="*/ 66 w 131"/>
                <a:gd name="T5" fmla="*/ 0 h 128"/>
                <a:gd name="T6" fmla="*/ 131 w 131"/>
                <a:gd name="T7" fmla="*/ 64 h 128"/>
                <a:gd name="T8" fmla="*/ 131 w 131"/>
                <a:gd name="T9" fmla="*/ 64 h 128"/>
                <a:gd name="T10" fmla="*/ 66 w 131"/>
                <a:gd name="T11" fmla="*/ 128 h 128"/>
                <a:gd name="T12" fmla="*/ 66 w 131"/>
                <a:gd name="T13" fmla="*/ 128 h 128"/>
                <a:gd name="T14" fmla="*/ 0 w 131"/>
                <a:gd name="T15" fmla="*/ 64 h 128"/>
                <a:gd name="T16" fmla="*/ 66 w 131"/>
                <a:gd name="T17" fmla="*/ 124 h 128"/>
                <a:gd name="T18" fmla="*/ 70 w 131"/>
                <a:gd name="T19" fmla="*/ 124 h 128"/>
                <a:gd name="T20" fmla="*/ 70 w 131"/>
                <a:gd name="T21" fmla="*/ 124 h 128"/>
                <a:gd name="T22" fmla="*/ 66 w 131"/>
                <a:gd name="T23" fmla="*/ 124 h 128"/>
                <a:gd name="T24" fmla="*/ 66 w 131"/>
                <a:gd name="T25" fmla="*/ 124 h 128"/>
                <a:gd name="T26" fmla="*/ 61 w 131"/>
                <a:gd name="T27" fmla="*/ 124 h 128"/>
                <a:gd name="T28" fmla="*/ 61 w 131"/>
                <a:gd name="T29" fmla="*/ 124 h 128"/>
                <a:gd name="T30" fmla="*/ 66 w 131"/>
                <a:gd name="T31" fmla="*/ 124 h 128"/>
                <a:gd name="T32" fmla="*/ 66 w 131"/>
                <a:gd name="T33" fmla="*/ 120 h 128"/>
                <a:gd name="T34" fmla="*/ 123 w 131"/>
                <a:gd name="T35" fmla="*/ 64 h 128"/>
                <a:gd name="T36" fmla="*/ 123 w 131"/>
                <a:gd name="T37" fmla="*/ 64 h 128"/>
                <a:gd name="T38" fmla="*/ 66 w 131"/>
                <a:gd name="T39" fmla="*/ 8 h 128"/>
                <a:gd name="T40" fmla="*/ 66 w 131"/>
                <a:gd name="T41" fmla="*/ 8 h 128"/>
                <a:gd name="T42" fmla="*/ 8 w 131"/>
                <a:gd name="T43" fmla="*/ 64 h 128"/>
                <a:gd name="T44" fmla="*/ 8 w 131"/>
                <a:gd name="T45" fmla="*/ 64 h 128"/>
                <a:gd name="T46" fmla="*/ 66 w 131"/>
                <a:gd name="T47" fmla="*/ 120 h 128"/>
                <a:gd name="T48" fmla="*/ 4 w 131"/>
                <a:gd name="T49" fmla="*/ 64 h 128"/>
                <a:gd name="T50" fmla="*/ 24 w 131"/>
                <a:gd name="T51" fmla="*/ 108 h 128"/>
                <a:gd name="T52" fmla="*/ 24 w 131"/>
                <a:gd name="T53" fmla="*/ 108 h 128"/>
                <a:gd name="T54" fmla="*/ 4 w 131"/>
                <a:gd name="T55" fmla="*/ 64 h 128"/>
                <a:gd name="T56" fmla="*/ 4 w 131"/>
                <a:gd name="T57" fmla="*/ 64 h 128"/>
                <a:gd name="T58" fmla="*/ 109 w 131"/>
                <a:gd name="T59" fmla="*/ 107 h 128"/>
                <a:gd name="T60" fmla="*/ 127 w 131"/>
                <a:gd name="T61" fmla="*/ 64 h 128"/>
                <a:gd name="T62" fmla="*/ 127 w 131"/>
                <a:gd name="T63" fmla="*/ 64 h 128"/>
                <a:gd name="T64" fmla="*/ 109 w 131"/>
                <a:gd name="T65" fmla="*/ 107 h 128"/>
                <a:gd name="T66" fmla="*/ 127 w 131"/>
                <a:gd name="T67" fmla="*/ 64 h 128"/>
                <a:gd name="T68" fmla="*/ 107 w 131"/>
                <a:gd name="T69" fmla="*/ 20 h 128"/>
                <a:gd name="T70" fmla="*/ 107 w 131"/>
                <a:gd name="T71" fmla="*/ 20 h 128"/>
                <a:gd name="T72" fmla="*/ 127 w 131"/>
                <a:gd name="T73" fmla="*/ 64 h 128"/>
                <a:gd name="T74" fmla="*/ 6 w 131"/>
                <a:gd name="T75" fmla="*/ 64 h 128"/>
                <a:gd name="T76" fmla="*/ 4 w 131"/>
                <a:gd name="T77" fmla="*/ 64 h 128"/>
                <a:gd name="T78" fmla="*/ 4 w 131"/>
                <a:gd name="T79" fmla="*/ 64 h 128"/>
                <a:gd name="T80" fmla="*/ 4 w 131"/>
                <a:gd name="T81" fmla="*/ 64 h 128"/>
                <a:gd name="T82" fmla="*/ 6 w 131"/>
                <a:gd name="T83" fmla="*/ 64 h 128"/>
                <a:gd name="T84" fmla="*/ 4 w 131"/>
                <a:gd name="T85" fmla="*/ 64 h 128"/>
                <a:gd name="T86" fmla="*/ 25 w 131"/>
                <a:gd name="T87" fmla="*/ 19 h 128"/>
                <a:gd name="T88" fmla="*/ 25 w 131"/>
                <a:gd name="T89" fmla="*/ 19 h 128"/>
                <a:gd name="T90" fmla="*/ 4 w 131"/>
                <a:gd name="T91" fmla="*/ 64 h 128"/>
                <a:gd name="T92" fmla="*/ 61 w 131"/>
                <a:gd name="T93" fmla="*/ 4 h 128"/>
                <a:gd name="T94" fmla="*/ 66 w 131"/>
                <a:gd name="T95" fmla="*/ 4 h 128"/>
                <a:gd name="T96" fmla="*/ 66 w 131"/>
                <a:gd name="T97" fmla="*/ 4 h 128"/>
                <a:gd name="T98" fmla="*/ 70 w 131"/>
                <a:gd name="T99" fmla="*/ 4 h 128"/>
                <a:gd name="T100" fmla="*/ 70 w 131"/>
                <a:gd name="T101" fmla="*/ 4 h 128"/>
                <a:gd name="T102" fmla="*/ 66 w 131"/>
                <a:gd name="T103" fmla="*/ 4 h 128"/>
                <a:gd name="T104" fmla="*/ 66 w 131"/>
                <a:gd name="T105" fmla="*/ 4 h 128"/>
                <a:gd name="T106" fmla="*/ 61 w 131"/>
                <a:gd name="T107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128">
                  <a:moveTo>
                    <a:pt x="0" y="64"/>
                  </a:moveTo>
                  <a:cubicBezTo>
                    <a:pt x="0" y="29"/>
                    <a:pt x="30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2" y="0"/>
                    <a:pt x="131" y="29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100"/>
                    <a:pt x="102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30" y="128"/>
                    <a:pt x="0" y="100"/>
                    <a:pt x="0" y="64"/>
                  </a:cubicBezTo>
                  <a:close/>
                  <a:moveTo>
                    <a:pt x="66" y="124"/>
                  </a:moveTo>
                  <a:cubicBezTo>
                    <a:pt x="67" y="124"/>
                    <a:pt x="69" y="124"/>
                    <a:pt x="70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69" y="124"/>
                    <a:pt x="67" y="124"/>
                    <a:pt x="66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3" y="124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3" y="124"/>
                    <a:pt x="64" y="124"/>
                    <a:pt x="66" y="124"/>
                  </a:cubicBezTo>
                  <a:close/>
                  <a:moveTo>
                    <a:pt x="66" y="120"/>
                  </a:moveTo>
                  <a:cubicBezTo>
                    <a:pt x="97" y="120"/>
                    <a:pt x="123" y="95"/>
                    <a:pt x="123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33"/>
                    <a:pt x="97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4" y="120"/>
                    <a:pt x="66" y="120"/>
                  </a:cubicBezTo>
                  <a:close/>
                  <a:moveTo>
                    <a:pt x="4" y="64"/>
                  </a:moveTo>
                  <a:cubicBezTo>
                    <a:pt x="4" y="82"/>
                    <a:pt x="12" y="97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12" y="97"/>
                    <a:pt x="4" y="82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lose/>
                  <a:moveTo>
                    <a:pt x="109" y="107"/>
                  </a:moveTo>
                  <a:cubicBezTo>
                    <a:pt x="120" y="96"/>
                    <a:pt x="127" y="81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81"/>
                    <a:pt x="120" y="96"/>
                    <a:pt x="109" y="107"/>
                  </a:cubicBezTo>
                  <a:close/>
                  <a:moveTo>
                    <a:pt x="127" y="64"/>
                  </a:moveTo>
                  <a:cubicBezTo>
                    <a:pt x="127" y="47"/>
                    <a:pt x="119" y="31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9" y="31"/>
                    <a:pt x="127" y="47"/>
                    <a:pt x="127" y="64"/>
                  </a:cubicBezTo>
                  <a:close/>
                  <a:moveTo>
                    <a:pt x="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6" y="64"/>
                    <a:pt x="6" y="64"/>
                  </a:cubicBezTo>
                  <a:close/>
                  <a:moveTo>
                    <a:pt x="4" y="64"/>
                  </a:moveTo>
                  <a:cubicBezTo>
                    <a:pt x="4" y="46"/>
                    <a:pt x="12" y="30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2" y="30"/>
                    <a:pt x="4" y="46"/>
                    <a:pt x="4" y="64"/>
                  </a:cubicBezTo>
                  <a:close/>
                  <a:moveTo>
                    <a:pt x="61" y="4"/>
                  </a:moveTo>
                  <a:cubicBezTo>
                    <a:pt x="63" y="4"/>
                    <a:pt x="64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9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4" y="4"/>
                    <a:pt x="63" y="4"/>
                    <a:pt x="6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871"/>
            <p:cNvSpPr/>
            <p:nvPr/>
          </p:nvSpPr>
          <p:spPr bwMode="auto">
            <a:xfrm>
              <a:off x="2655889" y="1281113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872"/>
            <p:cNvSpPr>
              <a:spLocks noEditPoints="1"/>
            </p:cNvSpPr>
            <p:nvPr/>
          </p:nvSpPr>
          <p:spPr bwMode="auto">
            <a:xfrm>
              <a:off x="2652714" y="1277938"/>
              <a:ext cx="15875" cy="14288"/>
            </a:xfrm>
            <a:custGeom>
              <a:avLst/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5 w 10"/>
                <a:gd name="T27" fmla="*/ 5 h 9"/>
                <a:gd name="T28" fmla="*/ 4 w 10"/>
                <a:gd name="T29" fmla="*/ 5 h 9"/>
                <a:gd name="T30" fmla="*/ 4 w 10"/>
                <a:gd name="T31" fmla="*/ 5 h 9"/>
                <a:gd name="T32" fmla="*/ 5 w 10"/>
                <a:gd name="T33" fmla="*/ 5 h 9"/>
                <a:gd name="T34" fmla="*/ 5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873"/>
            <p:cNvSpPr/>
            <p:nvPr/>
          </p:nvSpPr>
          <p:spPr bwMode="auto">
            <a:xfrm>
              <a:off x="2725739" y="1265238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874"/>
            <p:cNvSpPr>
              <a:spLocks noEditPoints="1"/>
            </p:cNvSpPr>
            <p:nvPr/>
          </p:nvSpPr>
          <p:spPr bwMode="auto">
            <a:xfrm>
              <a:off x="2722564" y="1262063"/>
              <a:ext cx="15875" cy="14288"/>
            </a:xfrm>
            <a:custGeom>
              <a:avLst/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4 w 10"/>
                <a:gd name="T25" fmla="*/ 5 h 9"/>
                <a:gd name="T26" fmla="*/ 5 w 10"/>
                <a:gd name="T27" fmla="*/ 5 h 9"/>
                <a:gd name="T28" fmla="*/ 4 w 10"/>
                <a:gd name="T29" fmla="*/ 5 h 9"/>
                <a:gd name="T30" fmla="*/ 4 w 10"/>
                <a:gd name="T31" fmla="*/ 5 h 9"/>
                <a:gd name="T32" fmla="*/ 4 w 10"/>
                <a:gd name="T3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5"/>
                  </a:move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75"/>
            <p:cNvSpPr/>
            <p:nvPr/>
          </p:nvSpPr>
          <p:spPr bwMode="auto">
            <a:xfrm>
              <a:off x="2640014" y="1323976"/>
              <a:ext cx="119063" cy="53975"/>
            </a:xfrm>
            <a:custGeom>
              <a:avLst/>
              <a:gdLst>
                <a:gd name="T0" fmla="*/ 0 w 68"/>
                <a:gd name="T1" fmla="*/ 14 h 31"/>
                <a:gd name="T2" fmla="*/ 3 w 68"/>
                <a:gd name="T3" fmla="*/ 12 h 31"/>
                <a:gd name="T4" fmla="*/ 5 w 68"/>
                <a:gd name="T5" fmla="*/ 15 h 31"/>
                <a:gd name="T6" fmla="*/ 5 w 68"/>
                <a:gd name="T7" fmla="*/ 15 h 31"/>
                <a:gd name="T8" fmla="*/ 10 w 68"/>
                <a:gd name="T9" fmla="*/ 20 h 31"/>
                <a:gd name="T10" fmla="*/ 10 w 68"/>
                <a:gd name="T11" fmla="*/ 20 h 31"/>
                <a:gd name="T12" fmla="*/ 31 w 68"/>
                <a:gd name="T13" fmla="*/ 27 h 31"/>
                <a:gd name="T14" fmla="*/ 31 w 68"/>
                <a:gd name="T15" fmla="*/ 27 h 31"/>
                <a:gd name="T16" fmla="*/ 42 w 68"/>
                <a:gd name="T17" fmla="*/ 26 h 31"/>
                <a:gd name="T18" fmla="*/ 42 w 68"/>
                <a:gd name="T19" fmla="*/ 26 h 31"/>
                <a:gd name="T20" fmla="*/ 64 w 68"/>
                <a:gd name="T21" fmla="*/ 4 h 31"/>
                <a:gd name="T22" fmla="*/ 64 w 68"/>
                <a:gd name="T23" fmla="*/ 4 h 31"/>
                <a:gd name="T24" fmla="*/ 63 w 68"/>
                <a:gd name="T25" fmla="*/ 1 h 31"/>
                <a:gd name="T26" fmla="*/ 63 w 68"/>
                <a:gd name="T27" fmla="*/ 1 h 31"/>
                <a:gd name="T28" fmla="*/ 67 w 68"/>
                <a:gd name="T29" fmla="*/ 0 h 31"/>
                <a:gd name="T30" fmla="*/ 68 w 68"/>
                <a:gd name="T31" fmla="*/ 4 h 31"/>
                <a:gd name="T32" fmla="*/ 68 w 68"/>
                <a:gd name="T33" fmla="*/ 4 h 31"/>
                <a:gd name="T34" fmla="*/ 43 w 68"/>
                <a:gd name="T35" fmla="*/ 30 h 31"/>
                <a:gd name="T36" fmla="*/ 43 w 68"/>
                <a:gd name="T37" fmla="*/ 30 h 31"/>
                <a:gd name="T38" fmla="*/ 31 w 68"/>
                <a:gd name="T39" fmla="*/ 31 h 31"/>
                <a:gd name="T40" fmla="*/ 31 w 68"/>
                <a:gd name="T41" fmla="*/ 31 h 31"/>
                <a:gd name="T42" fmla="*/ 0 w 68"/>
                <a:gd name="T4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31">
                  <a:moveTo>
                    <a:pt x="0" y="14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8" y="18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4" y="24"/>
                    <a:pt x="2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8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61" y="21"/>
                    <a:pt x="63" y="10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2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11"/>
                    <a:pt x="64" y="24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38" y="31"/>
                    <a:pt x="34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9" y="31"/>
                    <a:pt x="0" y="1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76"/>
            <p:cNvSpPr>
              <a:spLocks noEditPoints="1"/>
            </p:cNvSpPr>
            <p:nvPr/>
          </p:nvSpPr>
          <p:spPr bwMode="auto">
            <a:xfrm>
              <a:off x="2635252" y="1317626"/>
              <a:ext cx="127000" cy="63500"/>
            </a:xfrm>
            <a:custGeom>
              <a:avLst/>
              <a:gdLst>
                <a:gd name="T0" fmla="*/ 1 w 73"/>
                <a:gd name="T1" fmla="*/ 18 h 36"/>
                <a:gd name="T2" fmla="*/ 3 w 73"/>
                <a:gd name="T3" fmla="*/ 17 h 36"/>
                <a:gd name="T4" fmla="*/ 3 w 73"/>
                <a:gd name="T5" fmla="*/ 17 h 36"/>
                <a:gd name="T6" fmla="*/ 0 w 73"/>
                <a:gd name="T7" fmla="*/ 17 h 36"/>
                <a:gd name="T8" fmla="*/ 6 w 73"/>
                <a:gd name="T9" fmla="*/ 13 h 36"/>
                <a:gd name="T10" fmla="*/ 8 w 73"/>
                <a:gd name="T11" fmla="*/ 14 h 36"/>
                <a:gd name="T12" fmla="*/ 8 w 73"/>
                <a:gd name="T13" fmla="*/ 14 h 36"/>
                <a:gd name="T14" fmla="*/ 8 w 73"/>
                <a:gd name="T15" fmla="*/ 14 h 36"/>
                <a:gd name="T16" fmla="*/ 8 w 73"/>
                <a:gd name="T17" fmla="*/ 15 h 36"/>
                <a:gd name="T18" fmla="*/ 8 w 73"/>
                <a:gd name="T19" fmla="*/ 15 h 36"/>
                <a:gd name="T20" fmla="*/ 9 w 73"/>
                <a:gd name="T21" fmla="*/ 16 h 36"/>
                <a:gd name="T22" fmla="*/ 14 w 73"/>
                <a:gd name="T23" fmla="*/ 21 h 36"/>
                <a:gd name="T24" fmla="*/ 34 w 73"/>
                <a:gd name="T25" fmla="*/ 28 h 36"/>
                <a:gd name="T26" fmla="*/ 44 w 73"/>
                <a:gd name="T27" fmla="*/ 27 h 36"/>
                <a:gd name="T28" fmla="*/ 65 w 73"/>
                <a:gd name="T29" fmla="*/ 7 h 36"/>
                <a:gd name="T30" fmla="*/ 64 w 73"/>
                <a:gd name="T31" fmla="*/ 4 h 36"/>
                <a:gd name="T32" fmla="*/ 64 w 73"/>
                <a:gd name="T33" fmla="*/ 2 h 36"/>
                <a:gd name="T34" fmla="*/ 72 w 73"/>
                <a:gd name="T35" fmla="*/ 2 h 36"/>
                <a:gd name="T36" fmla="*/ 73 w 73"/>
                <a:gd name="T37" fmla="*/ 7 h 36"/>
                <a:gd name="T38" fmla="*/ 73 w 73"/>
                <a:gd name="T39" fmla="*/ 7 h 36"/>
                <a:gd name="T40" fmla="*/ 46 w 73"/>
                <a:gd name="T41" fmla="*/ 35 h 36"/>
                <a:gd name="T42" fmla="*/ 34 w 73"/>
                <a:gd name="T43" fmla="*/ 36 h 36"/>
                <a:gd name="T44" fmla="*/ 8 w 73"/>
                <a:gd name="T45" fmla="*/ 21 h 36"/>
                <a:gd name="T46" fmla="*/ 6 w 73"/>
                <a:gd name="T47" fmla="*/ 19 h 36"/>
                <a:gd name="T48" fmla="*/ 6 w 73"/>
                <a:gd name="T49" fmla="*/ 18 h 36"/>
                <a:gd name="T50" fmla="*/ 6 w 73"/>
                <a:gd name="T51" fmla="*/ 18 h 36"/>
                <a:gd name="T52" fmla="*/ 6 w 73"/>
                <a:gd name="T53" fmla="*/ 18 h 36"/>
                <a:gd name="T54" fmla="*/ 6 w 73"/>
                <a:gd name="T55" fmla="*/ 18 h 36"/>
                <a:gd name="T56" fmla="*/ 6 w 73"/>
                <a:gd name="T57" fmla="*/ 18 h 36"/>
                <a:gd name="T58" fmla="*/ 68 w 73"/>
                <a:gd name="T59" fmla="*/ 8 h 36"/>
                <a:gd name="T60" fmla="*/ 69 w 73"/>
                <a:gd name="T61" fmla="*/ 7 h 36"/>
                <a:gd name="T62" fmla="*/ 69 w 73"/>
                <a:gd name="T63" fmla="*/ 7 h 36"/>
                <a:gd name="T64" fmla="*/ 68 w 73"/>
                <a:gd name="T65" fmla="*/ 5 h 36"/>
                <a:gd name="T66" fmla="*/ 68 w 73"/>
                <a:gd name="T6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36">
                  <a:moveTo>
                    <a:pt x="34" y="36"/>
                  </a:moveTo>
                  <a:cubicBezTo>
                    <a:pt x="11" y="36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8"/>
                    <a:pt x="12" y="20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25"/>
                    <a:pt x="25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7" y="28"/>
                    <a:pt x="40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63" y="22"/>
                    <a:pt x="64" y="12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5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3" y="4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15"/>
                    <a:pt x="68" y="29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36"/>
                    <a:pt x="38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  <a:moveTo>
                    <a:pt x="8" y="21"/>
                  </a:moveTo>
                  <a:cubicBezTo>
                    <a:pt x="8" y="21"/>
                    <a:pt x="7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8" y="21"/>
                    <a:pt x="8" y="21"/>
                  </a:cubicBezTo>
                  <a:close/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69" y="7"/>
                  </a:moveTo>
                  <a:cubicBezTo>
                    <a:pt x="69" y="7"/>
                    <a:pt x="69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9" y="8"/>
                    <a:pt x="69" y="8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6"/>
                    <a:pt x="68" y="6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69" y="6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877"/>
            <p:cNvSpPr/>
            <p:nvPr/>
          </p:nvSpPr>
          <p:spPr bwMode="auto">
            <a:xfrm>
              <a:off x="2673352" y="1181101"/>
              <a:ext cx="57150" cy="38100"/>
            </a:xfrm>
            <a:custGeom>
              <a:avLst/>
              <a:gdLst>
                <a:gd name="T0" fmla="*/ 0 w 33"/>
                <a:gd name="T1" fmla="*/ 22 h 22"/>
                <a:gd name="T2" fmla="*/ 15 w 33"/>
                <a:gd name="T3" fmla="*/ 0 h 22"/>
                <a:gd name="T4" fmla="*/ 7 w 33"/>
                <a:gd name="T5" fmla="*/ 19 h 22"/>
                <a:gd name="T6" fmla="*/ 27 w 33"/>
                <a:gd name="T7" fmla="*/ 0 h 22"/>
                <a:gd name="T8" fmla="*/ 15 w 33"/>
                <a:gd name="T9" fmla="*/ 22 h 22"/>
                <a:gd name="T10" fmla="*/ 33 w 33"/>
                <a:gd name="T11" fmla="*/ 6 h 22"/>
                <a:gd name="T12" fmla="*/ 20 w 3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0" y="22"/>
                  </a:moveTo>
                  <a:cubicBezTo>
                    <a:pt x="0" y="22"/>
                    <a:pt x="12" y="0"/>
                    <a:pt x="15" y="0"/>
                  </a:cubicBezTo>
                  <a:cubicBezTo>
                    <a:pt x="17" y="0"/>
                    <a:pt x="7" y="19"/>
                    <a:pt x="7" y="1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0" y="22"/>
                    <a:pt x="20" y="22"/>
                    <a:pt x="20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78"/>
            <p:cNvSpPr/>
            <p:nvPr/>
          </p:nvSpPr>
          <p:spPr bwMode="auto">
            <a:xfrm>
              <a:off x="2671764" y="1177926"/>
              <a:ext cx="60325" cy="44450"/>
            </a:xfrm>
            <a:custGeom>
              <a:avLst/>
              <a:gdLst>
                <a:gd name="T0" fmla="*/ 19 w 35"/>
                <a:gd name="T1" fmla="*/ 23 h 26"/>
                <a:gd name="T2" fmla="*/ 17 w 35"/>
                <a:gd name="T3" fmla="*/ 26 h 26"/>
                <a:gd name="T4" fmla="*/ 14 w 35"/>
                <a:gd name="T5" fmla="*/ 23 h 26"/>
                <a:gd name="T6" fmla="*/ 19 w 35"/>
                <a:gd name="T7" fmla="*/ 13 h 26"/>
                <a:gd name="T8" fmla="*/ 10 w 35"/>
                <a:gd name="T9" fmla="*/ 22 h 26"/>
                <a:gd name="T10" fmla="*/ 7 w 35"/>
                <a:gd name="T11" fmla="*/ 20 h 26"/>
                <a:gd name="T12" fmla="*/ 10 w 35"/>
                <a:gd name="T13" fmla="*/ 12 h 26"/>
                <a:gd name="T14" fmla="*/ 10 w 35"/>
                <a:gd name="T15" fmla="*/ 12 h 26"/>
                <a:gd name="T16" fmla="*/ 12 w 35"/>
                <a:gd name="T17" fmla="*/ 9 h 26"/>
                <a:gd name="T18" fmla="*/ 12 w 35"/>
                <a:gd name="T19" fmla="*/ 9 h 26"/>
                <a:gd name="T20" fmla="*/ 9 w 35"/>
                <a:gd name="T21" fmla="*/ 14 h 26"/>
                <a:gd name="T22" fmla="*/ 9 w 35"/>
                <a:gd name="T23" fmla="*/ 14 h 26"/>
                <a:gd name="T24" fmla="*/ 3 w 35"/>
                <a:gd name="T25" fmla="*/ 25 h 26"/>
                <a:gd name="T26" fmla="*/ 3 w 35"/>
                <a:gd name="T27" fmla="*/ 25 h 26"/>
                <a:gd name="T28" fmla="*/ 0 w 35"/>
                <a:gd name="T29" fmla="*/ 23 h 26"/>
                <a:gd name="T30" fmla="*/ 13 w 35"/>
                <a:gd name="T31" fmla="*/ 1 h 26"/>
                <a:gd name="T32" fmla="*/ 13 w 35"/>
                <a:gd name="T33" fmla="*/ 1 h 26"/>
                <a:gd name="T34" fmla="*/ 16 w 35"/>
                <a:gd name="T35" fmla="*/ 0 h 26"/>
                <a:gd name="T36" fmla="*/ 16 w 35"/>
                <a:gd name="T37" fmla="*/ 0 h 26"/>
                <a:gd name="T38" fmla="*/ 18 w 35"/>
                <a:gd name="T39" fmla="*/ 1 h 26"/>
                <a:gd name="T40" fmla="*/ 18 w 35"/>
                <a:gd name="T41" fmla="*/ 1 h 26"/>
                <a:gd name="T42" fmla="*/ 18 w 35"/>
                <a:gd name="T43" fmla="*/ 3 h 26"/>
                <a:gd name="T44" fmla="*/ 18 w 35"/>
                <a:gd name="T45" fmla="*/ 3 h 26"/>
                <a:gd name="T46" fmla="*/ 15 w 35"/>
                <a:gd name="T47" fmla="*/ 11 h 26"/>
                <a:gd name="T48" fmla="*/ 15 w 35"/>
                <a:gd name="T49" fmla="*/ 11 h 26"/>
                <a:gd name="T50" fmla="*/ 26 w 35"/>
                <a:gd name="T51" fmla="*/ 0 h 26"/>
                <a:gd name="T52" fmla="*/ 29 w 35"/>
                <a:gd name="T53" fmla="*/ 3 h 26"/>
                <a:gd name="T54" fmla="*/ 23 w 35"/>
                <a:gd name="T55" fmla="*/ 15 h 26"/>
                <a:gd name="T56" fmla="*/ 33 w 35"/>
                <a:gd name="T57" fmla="*/ 7 h 26"/>
                <a:gd name="T58" fmla="*/ 35 w 35"/>
                <a:gd name="T59" fmla="*/ 9 h 26"/>
                <a:gd name="T60" fmla="*/ 22 w 35"/>
                <a:gd name="T61" fmla="*/ 26 h 26"/>
                <a:gd name="T62" fmla="*/ 19 w 35"/>
                <a:gd name="T6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26">
                  <a:moveTo>
                    <a:pt x="19" y="23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9" y="16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9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8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8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9" y="23"/>
                    <a:pt x="19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879"/>
            <p:cNvSpPr/>
            <p:nvPr/>
          </p:nvSpPr>
          <p:spPr bwMode="auto">
            <a:xfrm>
              <a:off x="2671764" y="1177926"/>
              <a:ext cx="60325" cy="44450"/>
            </a:xfrm>
            <a:custGeom>
              <a:avLst/>
              <a:gdLst>
                <a:gd name="T0" fmla="*/ 19 w 35"/>
                <a:gd name="T1" fmla="*/ 23 h 26"/>
                <a:gd name="T2" fmla="*/ 17 w 35"/>
                <a:gd name="T3" fmla="*/ 26 h 26"/>
                <a:gd name="T4" fmla="*/ 14 w 35"/>
                <a:gd name="T5" fmla="*/ 23 h 26"/>
                <a:gd name="T6" fmla="*/ 19 w 35"/>
                <a:gd name="T7" fmla="*/ 13 h 26"/>
                <a:gd name="T8" fmla="*/ 10 w 35"/>
                <a:gd name="T9" fmla="*/ 22 h 26"/>
                <a:gd name="T10" fmla="*/ 7 w 35"/>
                <a:gd name="T11" fmla="*/ 20 h 26"/>
                <a:gd name="T12" fmla="*/ 10 w 35"/>
                <a:gd name="T13" fmla="*/ 12 h 26"/>
                <a:gd name="T14" fmla="*/ 10 w 35"/>
                <a:gd name="T15" fmla="*/ 12 h 26"/>
                <a:gd name="T16" fmla="*/ 12 w 35"/>
                <a:gd name="T17" fmla="*/ 9 h 26"/>
                <a:gd name="T18" fmla="*/ 12 w 35"/>
                <a:gd name="T19" fmla="*/ 9 h 26"/>
                <a:gd name="T20" fmla="*/ 9 w 35"/>
                <a:gd name="T21" fmla="*/ 14 h 26"/>
                <a:gd name="T22" fmla="*/ 9 w 35"/>
                <a:gd name="T23" fmla="*/ 14 h 26"/>
                <a:gd name="T24" fmla="*/ 3 w 35"/>
                <a:gd name="T25" fmla="*/ 25 h 26"/>
                <a:gd name="T26" fmla="*/ 3 w 35"/>
                <a:gd name="T27" fmla="*/ 25 h 26"/>
                <a:gd name="T28" fmla="*/ 3 w 35"/>
                <a:gd name="T29" fmla="*/ 25 h 26"/>
                <a:gd name="T30" fmla="*/ 0 w 35"/>
                <a:gd name="T31" fmla="*/ 23 h 26"/>
                <a:gd name="T32" fmla="*/ 13 w 35"/>
                <a:gd name="T33" fmla="*/ 1 h 26"/>
                <a:gd name="T34" fmla="*/ 13 w 35"/>
                <a:gd name="T35" fmla="*/ 1 h 26"/>
                <a:gd name="T36" fmla="*/ 16 w 35"/>
                <a:gd name="T37" fmla="*/ 0 h 26"/>
                <a:gd name="T38" fmla="*/ 16 w 35"/>
                <a:gd name="T39" fmla="*/ 0 h 26"/>
                <a:gd name="T40" fmla="*/ 18 w 35"/>
                <a:gd name="T41" fmla="*/ 1 h 26"/>
                <a:gd name="T42" fmla="*/ 18 w 35"/>
                <a:gd name="T43" fmla="*/ 1 h 26"/>
                <a:gd name="T44" fmla="*/ 18 w 35"/>
                <a:gd name="T45" fmla="*/ 3 h 26"/>
                <a:gd name="T46" fmla="*/ 18 w 35"/>
                <a:gd name="T47" fmla="*/ 3 h 26"/>
                <a:gd name="T48" fmla="*/ 15 w 35"/>
                <a:gd name="T49" fmla="*/ 11 h 26"/>
                <a:gd name="T50" fmla="*/ 15 w 35"/>
                <a:gd name="T51" fmla="*/ 11 h 26"/>
                <a:gd name="T52" fmla="*/ 26 w 35"/>
                <a:gd name="T53" fmla="*/ 0 h 26"/>
                <a:gd name="T54" fmla="*/ 29 w 35"/>
                <a:gd name="T55" fmla="*/ 3 h 26"/>
                <a:gd name="T56" fmla="*/ 23 w 35"/>
                <a:gd name="T57" fmla="*/ 15 h 26"/>
                <a:gd name="T58" fmla="*/ 33 w 35"/>
                <a:gd name="T59" fmla="*/ 7 h 26"/>
                <a:gd name="T60" fmla="*/ 35 w 35"/>
                <a:gd name="T61" fmla="*/ 9 h 26"/>
                <a:gd name="T62" fmla="*/ 22 w 35"/>
                <a:gd name="T63" fmla="*/ 26 h 26"/>
                <a:gd name="T64" fmla="*/ 19 w 35"/>
                <a:gd name="T6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26">
                  <a:moveTo>
                    <a:pt x="19" y="23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9" y="16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9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8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8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9" y="23"/>
                    <a:pt x="19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880"/>
            <p:cNvSpPr>
              <a:spLocks noEditPoints="1"/>
            </p:cNvSpPr>
            <p:nvPr/>
          </p:nvSpPr>
          <p:spPr bwMode="auto">
            <a:xfrm>
              <a:off x="2663827" y="1173163"/>
              <a:ext cx="74613" cy="53975"/>
            </a:xfrm>
            <a:custGeom>
              <a:avLst/>
              <a:gdLst>
                <a:gd name="T0" fmla="*/ 21 w 42"/>
                <a:gd name="T1" fmla="*/ 30 h 31"/>
                <a:gd name="T2" fmla="*/ 14 w 42"/>
                <a:gd name="T3" fmla="*/ 27 h 31"/>
                <a:gd name="T4" fmla="*/ 9 w 42"/>
                <a:gd name="T5" fmla="*/ 28 h 31"/>
                <a:gd name="T6" fmla="*/ 9 w 42"/>
                <a:gd name="T7" fmla="*/ 28 h 31"/>
                <a:gd name="T8" fmla="*/ 7 w 42"/>
                <a:gd name="T9" fmla="*/ 27 h 31"/>
                <a:gd name="T10" fmla="*/ 0 w 42"/>
                <a:gd name="T11" fmla="*/ 26 h 31"/>
                <a:gd name="T12" fmla="*/ 2 w 42"/>
                <a:gd name="T13" fmla="*/ 24 h 31"/>
                <a:gd name="T14" fmla="*/ 3 w 42"/>
                <a:gd name="T15" fmla="*/ 22 h 31"/>
                <a:gd name="T16" fmla="*/ 7 w 42"/>
                <a:gd name="T17" fmla="*/ 15 h 31"/>
                <a:gd name="T18" fmla="*/ 15 w 42"/>
                <a:gd name="T19" fmla="*/ 2 h 31"/>
                <a:gd name="T20" fmla="*/ 19 w 42"/>
                <a:gd name="T21" fmla="*/ 0 h 31"/>
                <a:gd name="T22" fmla="*/ 20 w 42"/>
                <a:gd name="T23" fmla="*/ 0 h 31"/>
                <a:gd name="T24" fmla="*/ 23 w 42"/>
                <a:gd name="T25" fmla="*/ 2 h 31"/>
                <a:gd name="T26" fmla="*/ 24 w 42"/>
                <a:gd name="T27" fmla="*/ 5 h 31"/>
                <a:gd name="T28" fmla="*/ 24 w 42"/>
                <a:gd name="T29" fmla="*/ 6 h 31"/>
                <a:gd name="T30" fmla="*/ 30 w 42"/>
                <a:gd name="T31" fmla="*/ 0 h 31"/>
                <a:gd name="T32" fmla="*/ 35 w 42"/>
                <a:gd name="T33" fmla="*/ 6 h 31"/>
                <a:gd name="T34" fmla="*/ 37 w 42"/>
                <a:gd name="T35" fmla="*/ 6 h 31"/>
                <a:gd name="T36" fmla="*/ 27 w 42"/>
                <a:gd name="T37" fmla="*/ 31 h 31"/>
                <a:gd name="T38" fmla="*/ 22 w 42"/>
                <a:gd name="T39" fmla="*/ 27 h 31"/>
                <a:gd name="T40" fmla="*/ 22 w 42"/>
                <a:gd name="T41" fmla="*/ 27 h 31"/>
                <a:gd name="T42" fmla="*/ 21 w 42"/>
                <a:gd name="T43" fmla="*/ 25 h 31"/>
                <a:gd name="T44" fmla="*/ 23 w 42"/>
                <a:gd name="T45" fmla="*/ 23 h 31"/>
                <a:gd name="T46" fmla="*/ 26 w 42"/>
                <a:gd name="T47" fmla="*/ 25 h 31"/>
                <a:gd name="T48" fmla="*/ 36 w 42"/>
                <a:gd name="T49" fmla="*/ 11 h 31"/>
                <a:gd name="T50" fmla="*/ 25 w 42"/>
                <a:gd name="T51" fmla="*/ 16 h 31"/>
                <a:gd name="T52" fmla="*/ 14 w 42"/>
                <a:gd name="T53" fmla="*/ 22 h 31"/>
                <a:gd name="T54" fmla="*/ 18 w 42"/>
                <a:gd name="T55" fmla="*/ 12 h 31"/>
                <a:gd name="T56" fmla="*/ 20 w 42"/>
                <a:gd name="T57" fmla="*/ 5 h 31"/>
                <a:gd name="T58" fmla="*/ 20 w 42"/>
                <a:gd name="T59" fmla="*/ 4 h 31"/>
                <a:gd name="T60" fmla="*/ 20 w 42"/>
                <a:gd name="T61" fmla="*/ 4 h 31"/>
                <a:gd name="T62" fmla="*/ 20 w 42"/>
                <a:gd name="T63" fmla="*/ 4 h 31"/>
                <a:gd name="T64" fmla="*/ 18 w 42"/>
                <a:gd name="T65" fmla="*/ 5 h 31"/>
                <a:gd name="T66" fmla="*/ 14 w 42"/>
                <a:gd name="T67" fmla="*/ 11 h 31"/>
                <a:gd name="T68" fmla="*/ 14 w 42"/>
                <a:gd name="T69" fmla="*/ 10 h 31"/>
                <a:gd name="T70" fmla="*/ 16 w 42"/>
                <a:gd name="T71" fmla="*/ 15 h 31"/>
                <a:gd name="T72" fmla="*/ 13 w 42"/>
                <a:gd name="T73" fmla="*/ 21 h 31"/>
                <a:gd name="T74" fmla="*/ 14 w 42"/>
                <a:gd name="T75" fmla="*/ 22 h 31"/>
                <a:gd name="T76" fmla="*/ 31 w 42"/>
                <a:gd name="T77" fmla="*/ 5 h 31"/>
                <a:gd name="T78" fmla="*/ 22 w 42"/>
                <a:gd name="T7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31">
                  <a:moveTo>
                    <a:pt x="24" y="28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0"/>
                    <a:pt x="5" y="18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0"/>
                    <a:pt x="13" y="5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4" y="28"/>
                    <a:pt x="24" y="28"/>
                    <a:pt x="24" y="28"/>
                  </a:cubicBezTo>
                  <a:close/>
                  <a:moveTo>
                    <a:pt x="22" y="27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20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0" y="25"/>
                    <a:pt x="20" y="25"/>
                    <a:pt x="20" y="25"/>
                  </a:cubicBezTo>
                  <a:close/>
                  <a:moveTo>
                    <a:pt x="14" y="22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9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8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7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8"/>
                    <a:pt x="14" y="20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25" y="16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5" y="16"/>
                    <a:pt x="25" y="16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881"/>
            <p:cNvSpPr/>
            <p:nvPr/>
          </p:nvSpPr>
          <p:spPr bwMode="auto">
            <a:xfrm>
              <a:off x="2697164" y="1423988"/>
              <a:ext cx="0" cy="25400"/>
            </a:xfrm>
            <a:custGeom>
              <a:avLst/>
              <a:gdLst>
                <a:gd name="T0" fmla="*/ 16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3882"/>
            <p:cNvSpPr>
              <a:spLocks noChangeShapeType="1"/>
            </p:cNvSpPr>
            <p:nvPr/>
          </p:nvSpPr>
          <p:spPr bwMode="auto">
            <a:xfrm flipV="1">
              <a:off x="2697164" y="1423988"/>
              <a:ext cx="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883"/>
            <p:cNvSpPr/>
            <p:nvPr/>
          </p:nvSpPr>
          <p:spPr bwMode="auto">
            <a:xfrm>
              <a:off x="2693989" y="1423988"/>
              <a:ext cx="6350" cy="25400"/>
            </a:xfrm>
            <a:custGeom>
              <a:avLst/>
              <a:gdLst>
                <a:gd name="T0" fmla="*/ 0 w 4"/>
                <a:gd name="T1" fmla="*/ 16 h 16"/>
                <a:gd name="T2" fmla="*/ 0 w 4"/>
                <a:gd name="T3" fmla="*/ 0 h 16"/>
                <a:gd name="T4" fmla="*/ 4 w 4"/>
                <a:gd name="T5" fmla="*/ 0 h 16"/>
                <a:gd name="T6" fmla="*/ 4 w 4"/>
                <a:gd name="T7" fmla="*/ 16 h 16"/>
                <a:gd name="T8" fmla="*/ 0 w 4"/>
                <a:gd name="T9" fmla="*/ 16 h 16"/>
                <a:gd name="T10" fmla="*/ 0 w 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0" y="1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884"/>
            <p:cNvSpPr/>
            <p:nvPr/>
          </p:nvSpPr>
          <p:spPr bwMode="auto">
            <a:xfrm>
              <a:off x="2693989" y="1423988"/>
              <a:ext cx="6350" cy="25400"/>
            </a:xfrm>
            <a:custGeom>
              <a:avLst/>
              <a:gdLst>
                <a:gd name="T0" fmla="*/ 0 w 4"/>
                <a:gd name="T1" fmla="*/ 16 h 16"/>
                <a:gd name="T2" fmla="*/ 0 w 4"/>
                <a:gd name="T3" fmla="*/ 0 h 16"/>
                <a:gd name="T4" fmla="*/ 4 w 4"/>
                <a:gd name="T5" fmla="*/ 0 h 16"/>
                <a:gd name="T6" fmla="*/ 4 w 4"/>
                <a:gd name="T7" fmla="*/ 16 h 16"/>
                <a:gd name="T8" fmla="*/ 0 w 4"/>
                <a:gd name="T9" fmla="*/ 16 h 16"/>
                <a:gd name="T10" fmla="*/ 0 w 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0" y="1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885"/>
            <p:cNvSpPr>
              <a:spLocks noEditPoints="1"/>
            </p:cNvSpPr>
            <p:nvPr/>
          </p:nvSpPr>
          <p:spPr bwMode="auto">
            <a:xfrm>
              <a:off x="2690814" y="1420813"/>
              <a:ext cx="14288" cy="31750"/>
            </a:xfrm>
            <a:custGeom>
              <a:avLst/>
              <a:gdLst>
                <a:gd name="T0" fmla="*/ 6 w 9"/>
                <a:gd name="T1" fmla="*/ 20 h 20"/>
                <a:gd name="T2" fmla="*/ 2 w 9"/>
                <a:gd name="T3" fmla="*/ 20 h 20"/>
                <a:gd name="T4" fmla="*/ 2 w 9"/>
                <a:gd name="T5" fmla="*/ 18 h 20"/>
                <a:gd name="T6" fmla="*/ 4 w 9"/>
                <a:gd name="T7" fmla="*/ 18 h 20"/>
                <a:gd name="T8" fmla="*/ 2 w 9"/>
                <a:gd name="T9" fmla="*/ 18 h 20"/>
                <a:gd name="T10" fmla="*/ 2 w 9"/>
                <a:gd name="T11" fmla="*/ 20 h 20"/>
                <a:gd name="T12" fmla="*/ 0 w 9"/>
                <a:gd name="T13" fmla="*/ 20 h 20"/>
                <a:gd name="T14" fmla="*/ 0 w 9"/>
                <a:gd name="T15" fmla="*/ 0 h 20"/>
                <a:gd name="T16" fmla="*/ 9 w 9"/>
                <a:gd name="T17" fmla="*/ 0 h 20"/>
                <a:gd name="T18" fmla="*/ 9 w 9"/>
                <a:gd name="T19" fmla="*/ 20 h 20"/>
                <a:gd name="T20" fmla="*/ 6 w 9"/>
                <a:gd name="T21" fmla="*/ 20 h 20"/>
                <a:gd name="T22" fmla="*/ 6 w 9"/>
                <a:gd name="T23" fmla="*/ 20 h 20"/>
                <a:gd name="T24" fmla="*/ 4 w 9"/>
                <a:gd name="T25" fmla="*/ 15 h 20"/>
                <a:gd name="T26" fmla="*/ 4 w 9"/>
                <a:gd name="T27" fmla="*/ 4 h 20"/>
                <a:gd name="T28" fmla="*/ 4 w 9"/>
                <a:gd name="T29" fmla="*/ 4 h 20"/>
                <a:gd name="T30" fmla="*/ 4 w 9"/>
                <a:gd name="T31" fmla="*/ 15 h 20"/>
                <a:gd name="T32" fmla="*/ 4 w 9"/>
                <a:gd name="T33" fmla="*/ 15 h 20"/>
                <a:gd name="T34" fmla="*/ 4 w 9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0">
                  <a:moveTo>
                    <a:pt x="6" y="20"/>
                  </a:moveTo>
                  <a:lnTo>
                    <a:pt x="2" y="20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886"/>
            <p:cNvSpPr/>
            <p:nvPr/>
          </p:nvSpPr>
          <p:spPr bwMode="auto">
            <a:xfrm>
              <a:off x="2678114" y="1449388"/>
              <a:ext cx="52388" cy="23813"/>
            </a:xfrm>
            <a:custGeom>
              <a:avLst/>
              <a:gdLst>
                <a:gd name="T0" fmla="*/ 0 w 30"/>
                <a:gd name="T1" fmla="*/ 9 h 14"/>
                <a:gd name="T2" fmla="*/ 0 w 30"/>
                <a:gd name="T3" fmla="*/ 4 h 14"/>
                <a:gd name="T4" fmla="*/ 0 w 30"/>
                <a:gd name="T5" fmla="*/ 4 h 14"/>
                <a:gd name="T6" fmla="*/ 0 w 30"/>
                <a:gd name="T7" fmla="*/ 2 h 14"/>
                <a:gd name="T8" fmla="*/ 0 w 30"/>
                <a:gd name="T9" fmla="*/ 2 h 14"/>
                <a:gd name="T10" fmla="*/ 4 w 30"/>
                <a:gd name="T11" fmla="*/ 2 h 14"/>
                <a:gd name="T12" fmla="*/ 4 w 30"/>
                <a:gd name="T13" fmla="*/ 4 h 14"/>
                <a:gd name="T14" fmla="*/ 4 w 30"/>
                <a:gd name="T15" fmla="*/ 4 h 14"/>
                <a:gd name="T16" fmla="*/ 5 w 30"/>
                <a:gd name="T17" fmla="*/ 10 h 14"/>
                <a:gd name="T18" fmla="*/ 5 w 30"/>
                <a:gd name="T19" fmla="*/ 10 h 14"/>
                <a:gd name="T20" fmla="*/ 5 w 30"/>
                <a:gd name="T21" fmla="*/ 10 h 14"/>
                <a:gd name="T22" fmla="*/ 5 w 30"/>
                <a:gd name="T23" fmla="*/ 10 h 14"/>
                <a:gd name="T24" fmla="*/ 5 w 30"/>
                <a:gd name="T25" fmla="*/ 10 h 14"/>
                <a:gd name="T26" fmla="*/ 5 w 30"/>
                <a:gd name="T27" fmla="*/ 10 h 14"/>
                <a:gd name="T28" fmla="*/ 10 w 30"/>
                <a:gd name="T29" fmla="*/ 5 h 14"/>
                <a:gd name="T30" fmla="*/ 10 w 30"/>
                <a:gd name="T31" fmla="*/ 5 h 14"/>
                <a:gd name="T32" fmla="*/ 11 w 30"/>
                <a:gd name="T33" fmla="*/ 2 h 14"/>
                <a:gd name="T34" fmla="*/ 11 w 30"/>
                <a:gd name="T35" fmla="*/ 2 h 14"/>
                <a:gd name="T36" fmla="*/ 15 w 30"/>
                <a:gd name="T37" fmla="*/ 2 h 14"/>
                <a:gd name="T38" fmla="*/ 16 w 30"/>
                <a:gd name="T39" fmla="*/ 5 h 14"/>
                <a:gd name="T40" fmla="*/ 16 w 30"/>
                <a:gd name="T41" fmla="*/ 5 h 14"/>
                <a:gd name="T42" fmla="*/ 20 w 30"/>
                <a:gd name="T43" fmla="*/ 8 h 14"/>
                <a:gd name="T44" fmla="*/ 20 w 30"/>
                <a:gd name="T45" fmla="*/ 8 h 14"/>
                <a:gd name="T46" fmla="*/ 21 w 30"/>
                <a:gd name="T47" fmla="*/ 8 h 14"/>
                <a:gd name="T48" fmla="*/ 21 w 30"/>
                <a:gd name="T49" fmla="*/ 8 h 14"/>
                <a:gd name="T50" fmla="*/ 25 w 30"/>
                <a:gd name="T51" fmla="*/ 4 h 14"/>
                <a:gd name="T52" fmla="*/ 25 w 30"/>
                <a:gd name="T53" fmla="*/ 4 h 14"/>
                <a:gd name="T54" fmla="*/ 26 w 30"/>
                <a:gd name="T55" fmla="*/ 0 h 14"/>
                <a:gd name="T56" fmla="*/ 26 w 30"/>
                <a:gd name="T57" fmla="*/ 0 h 14"/>
                <a:gd name="T58" fmla="*/ 30 w 30"/>
                <a:gd name="T59" fmla="*/ 0 h 14"/>
                <a:gd name="T60" fmla="*/ 22 w 30"/>
                <a:gd name="T61" fmla="*/ 12 h 14"/>
                <a:gd name="T62" fmla="*/ 22 w 30"/>
                <a:gd name="T63" fmla="*/ 12 h 14"/>
                <a:gd name="T64" fmla="*/ 20 w 30"/>
                <a:gd name="T65" fmla="*/ 12 h 14"/>
                <a:gd name="T66" fmla="*/ 20 w 30"/>
                <a:gd name="T67" fmla="*/ 12 h 14"/>
                <a:gd name="T68" fmla="*/ 13 w 30"/>
                <a:gd name="T69" fmla="*/ 7 h 14"/>
                <a:gd name="T70" fmla="*/ 13 w 30"/>
                <a:gd name="T71" fmla="*/ 7 h 14"/>
                <a:gd name="T72" fmla="*/ 7 w 30"/>
                <a:gd name="T73" fmla="*/ 14 h 14"/>
                <a:gd name="T74" fmla="*/ 7 w 30"/>
                <a:gd name="T75" fmla="*/ 14 h 14"/>
                <a:gd name="T76" fmla="*/ 5 w 30"/>
                <a:gd name="T77" fmla="*/ 14 h 14"/>
                <a:gd name="T78" fmla="*/ 5 w 30"/>
                <a:gd name="T79" fmla="*/ 14 h 14"/>
                <a:gd name="T80" fmla="*/ 0 w 30"/>
                <a:gd name="T8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14">
                  <a:moveTo>
                    <a:pt x="0" y="9"/>
                  </a:move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4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9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7"/>
                    <a:pt x="24" y="6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10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7" y="11"/>
                    <a:pt x="14" y="9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10"/>
                    <a:pt x="10" y="1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887"/>
            <p:cNvSpPr>
              <a:spLocks noEditPoints="1"/>
            </p:cNvSpPr>
            <p:nvPr/>
          </p:nvSpPr>
          <p:spPr bwMode="auto">
            <a:xfrm>
              <a:off x="2674939" y="1444626"/>
              <a:ext cx="58738" cy="31750"/>
            </a:xfrm>
            <a:custGeom>
              <a:avLst/>
              <a:gdLst>
                <a:gd name="T0" fmla="*/ 0 w 34"/>
                <a:gd name="T1" fmla="*/ 6 h 18"/>
                <a:gd name="T2" fmla="*/ 0 w 34"/>
                <a:gd name="T3" fmla="*/ 4 h 18"/>
                <a:gd name="T4" fmla="*/ 8 w 34"/>
                <a:gd name="T5" fmla="*/ 5 h 18"/>
                <a:gd name="T6" fmla="*/ 8 w 34"/>
                <a:gd name="T7" fmla="*/ 6 h 18"/>
                <a:gd name="T8" fmla="*/ 8 w 34"/>
                <a:gd name="T9" fmla="*/ 9 h 18"/>
                <a:gd name="T10" fmla="*/ 11 w 34"/>
                <a:gd name="T11" fmla="*/ 4 h 18"/>
                <a:gd name="T12" fmla="*/ 13 w 34"/>
                <a:gd name="T13" fmla="*/ 2 h 18"/>
                <a:gd name="T14" fmla="*/ 18 w 34"/>
                <a:gd name="T15" fmla="*/ 3 h 18"/>
                <a:gd name="T16" fmla="*/ 19 w 34"/>
                <a:gd name="T17" fmla="*/ 3 h 18"/>
                <a:gd name="T18" fmla="*/ 19 w 34"/>
                <a:gd name="T19" fmla="*/ 3 h 18"/>
                <a:gd name="T20" fmla="*/ 20 w 34"/>
                <a:gd name="T21" fmla="*/ 6 h 18"/>
                <a:gd name="T22" fmla="*/ 22 w 34"/>
                <a:gd name="T23" fmla="*/ 8 h 18"/>
                <a:gd name="T24" fmla="*/ 22 w 34"/>
                <a:gd name="T25" fmla="*/ 8 h 18"/>
                <a:gd name="T26" fmla="*/ 25 w 34"/>
                <a:gd name="T27" fmla="*/ 5 h 18"/>
                <a:gd name="T28" fmla="*/ 26 w 34"/>
                <a:gd name="T29" fmla="*/ 2 h 18"/>
                <a:gd name="T30" fmla="*/ 27 w 34"/>
                <a:gd name="T31" fmla="*/ 1 h 18"/>
                <a:gd name="T32" fmla="*/ 28 w 34"/>
                <a:gd name="T33" fmla="*/ 0 h 18"/>
                <a:gd name="T34" fmla="*/ 32 w 34"/>
                <a:gd name="T35" fmla="*/ 2 h 18"/>
                <a:gd name="T36" fmla="*/ 34 w 34"/>
                <a:gd name="T37" fmla="*/ 2 h 18"/>
                <a:gd name="T38" fmla="*/ 34 w 34"/>
                <a:gd name="T39" fmla="*/ 2 h 18"/>
                <a:gd name="T40" fmla="*/ 34 w 34"/>
                <a:gd name="T41" fmla="*/ 4 h 18"/>
                <a:gd name="T42" fmla="*/ 33 w 34"/>
                <a:gd name="T43" fmla="*/ 8 h 18"/>
                <a:gd name="T44" fmla="*/ 22 w 34"/>
                <a:gd name="T45" fmla="*/ 16 h 18"/>
                <a:gd name="T46" fmla="*/ 15 w 34"/>
                <a:gd name="T47" fmla="*/ 13 h 18"/>
                <a:gd name="T48" fmla="*/ 7 w 34"/>
                <a:gd name="T49" fmla="*/ 18 h 18"/>
                <a:gd name="T50" fmla="*/ 6 w 34"/>
                <a:gd name="T51" fmla="*/ 14 h 18"/>
                <a:gd name="T52" fmla="*/ 6 w 34"/>
                <a:gd name="T53" fmla="*/ 14 h 18"/>
                <a:gd name="T54" fmla="*/ 5 w 34"/>
                <a:gd name="T55" fmla="*/ 13 h 18"/>
                <a:gd name="T56" fmla="*/ 22 w 34"/>
                <a:gd name="T57" fmla="*/ 12 h 18"/>
                <a:gd name="T58" fmla="*/ 22 w 34"/>
                <a:gd name="T59" fmla="*/ 12 h 18"/>
                <a:gd name="T60" fmla="*/ 23 w 34"/>
                <a:gd name="T61" fmla="*/ 12 h 18"/>
                <a:gd name="T62" fmla="*/ 23 w 34"/>
                <a:gd name="T63" fmla="*/ 12 h 18"/>
                <a:gd name="T64" fmla="*/ 4 w 34"/>
                <a:gd name="T65" fmla="*/ 11 h 18"/>
                <a:gd name="T66" fmla="*/ 4 w 34"/>
                <a:gd name="T67" fmla="*/ 11 h 18"/>
                <a:gd name="T68" fmla="*/ 4 w 34"/>
                <a:gd name="T69" fmla="*/ 10 h 18"/>
                <a:gd name="T70" fmla="*/ 4 w 34"/>
                <a:gd name="T71" fmla="*/ 11 h 18"/>
                <a:gd name="T72" fmla="*/ 18 w 34"/>
                <a:gd name="T73" fmla="*/ 10 h 18"/>
                <a:gd name="T74" fmla="*/ 15 w 34"/>
                <a:gd name="T75" fmla="*/ 6 h 18"/>
                <a:gd name="T76" fmla="*/ 17 w 34"/>
                <a:gd name="T77" fmla="*/ 8 h 18"/>
                <a:gd name="T78" fmla="*/ 12 w 34"/>
                <a:gd name="T79" fmla="*/ 10 h 18"/>
                <a:gd name="T80" fmla="*/ 15 w 34"/>
                <a:gd name="T81" fmla="*/ 6 h 18"/>
                <a:gd name="T82" fmla="*/ 29 w 34"/>
                <a:gd name="T83" fmla="*/ 7 h 18"/>
                <a:gd name="T84" fmla="*/ 29 w 34"/>
                <a:gd name="T85" fmla="*/ 5 h 18"/>
                <a:gd name="T86" fmla="*/ 11 w 34"/>
                <a:gd name="T87" fmla="*/ 4 h 18"/>
                <a:gd name="T88" fmla="*/ 11 w 34"/>
                <a:gd name="T8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8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7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5" y="7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4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3" y="6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11"/>
                    <a:pt x="29" y="14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6"/>
                    <a:pt x="17" y="14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18"/>
                    <a:pt x="1" y="14"/>
                    <a:pt x="0" y="12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4"/>
                    <a:pt x="6" y="14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lose/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lose/>
                  <a:moveTo>
                    <a:pt x="4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lose/>
                  <a:moveTo>
                    <a:pt x="17" y="8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7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8"/>
                    <a:pt x="17" y="8"/>
                    <a:pt x="17" y="8"/>
                  </a:cubicBezTo>
                  <a:close/>
                  <a:moveTo>
                    <a:pt x="13" y="8"/>
                  </a:moveTo>
                  <a:cubicBezTo>
                    <a:pt x="13" y="9"/>
                    <a:pt x="13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3" y="8"/>
                  </a:cubicBezTo>
                  <a:close/>
                  <a:moveTo>
                    <a:pt x="29" y="7"/>
                  </a:moveTo>
                  <a:cubicBezTo>
                    <a:pt x="29" y="7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6"/>
                    <a:pt x="29" y="7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888"/>
            <p:cNvSpPr/>
            <p:nvPr/>
          </p:nvSpPr>
          <p:spPr bwMode="auto">
            <a:xfrm>
              <a:off x="2687639" y="1465263"/>
              <a:ext cx="46038" cy="173038"/>
            </a:xfrm>
            <a:custGeom>
              <a:avLst/>
              <a:gdLst>
                <a:gd name="T0" fmla="*/ 0 w 29"/>
                <a:gd name="T1" fmla="*/ 80 h 109"/>
                <a:gd name="T2" fmla="*/ 4 w 29"/>
                <a:gd name="T3" fmla="*/ 0 h 109"/>
                <a:gd name="T4" fmla="*/ 8 w 29"/>
                <a:gd name="T5" fmla="*/ 0 h 109"/>
                <a:gd name="T6" fmla="*/ 4 w 29"/>
                <a:gd name="T7" fmla="*/ 79 h 109"/>
                <a:gd name="T8" fmla="*/ 11 w 29"/>
                <a:gd name="T9" fmla="*/ 99 h 109"/>
                <a:gd name="T10" fmla="*/ 25 w 29"/>
                <a:gd name="T11" fmla="*/ 79 h 109"/>
                <a:gd name="T12" fmla="*/ 12 w 29"/>
                <a:gd name="T13" fmla="*/ 1 h 109"/>
                <a:gd name="T14" fmla="*/ 12 w 29"/>
                <a:gd name="T15" fmla="*/ 1 h 109"/>
                <a:gd name="T16" fmla="*/ 16 w 29"/>
                <a:gd name="T17" fmla="*/ 0 h 109"/>
                <a:gd name="T18" fmla="*/ 29 w 29"/>
                <a:gd name="T19" fmla="*/ 80 h 109"/>
                <a:gd name="T20" fmla="*/ 10 w 29"/>
                <a:gd name="T21" fmla="*/ 109 h 109"/>
                <a:gd name="T22" fmla="*/ 0 w 29"/>
                <a:gd name="T23" fmla="*/ 80 h 109"/>
                <a:gd name="T24" fmla="*/ 0 w 29"/>
                <a:gd name="T25" fmla="*/ 8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09">
                  <a:moveTo>
                    <a:pt x="0" y="8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79"/>
                  </a:lnTo>
                  <a:lnTo>
                    <a:pt x="11" y="99"/>
                  </a:lnTo>
                  <a:lnTo>
                    <a:pt x="25" y="79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9" y="80"/>
                  </a:lnTo>
                  <a:lnTo>
                    <a:pt x="10" y="109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889"/>
            <p:cNvSpPr>
              <a:spLocks noEditPoints="1"/>
            </p:cNvSpPr>
            <p:nvPr/>
          </p:nvSpPr>
          <p:spPr bwMode="auto">
            <a:xfrm>
              <a:off x="2684464" y="1455738"/>
              <a:ext cx="53975" cy="190500"/>
            </a:xfrm>
            <a:custGeom>
              <a:avLst/>
              <a:gdLst>
                <a:gd name="T0" fmla="*/ 0 w 34"/>
                <a:gd name="T1" fmla="*/ 86 h 120"/>
                <a:gd name="T2" fmla="*/ 2 w 34"/>
                <a:gd name="T3" fmla="*/ 86 h 120"/>
                <a:gd name="T4" fmla="*/ 4 w 34"/>
                <a:gd name="T5" fmla="*/ 86 h 120"/>
                <a:gd name="T6" fmla="*/ 2 w 34"/>
                <a:gd name="T7" fmla="*/ 86 h 120"/>
                <a:gd name="T8" fmla="*/ 0 w 34"/>
                <a:gd name="T9" fmla="*/ 86 h 120"/>
                <a:gd name="T10" fmla="*/ 0 w 34"/>
                <a:gd name="T11" fmla="*/ 86 h 120"/>
                <a:gd name="T12" fmla="*/ 4 w 34"/>
                <a:gd name="T13" fmla="*/ 3 h 120"/>
                <a:gd name="T14" fmla="*/ 12 w 34"/>
                <a:gd name="T15" fmla="*/ 3 h 120"/>
                <a:gd name="T16" fmla="*/ 10 w 34"/>
                <a:gd name="T17" fmla="*/ 0 h 120"/>
                <a:gd name="T18" fmla="*/ 15 w 34"/>
                <a:gd name="T19" fmla="*/ 3 h 120"/>
                <a:gd name="T20" fmla="*/ 20 w 34"/>
                <a:gd name="T21" fmla="*/ 3 h 120"/>
                <a:gd name="T22" fmla="*/ 34 w 34"/>
                <a:gd name="T23" fmla="*/ 86 h 120"/>
                <a:gd name="T24" fmla="*/ 10 w 34"/>
                <a:gd name="T25" fmla="*/ 120 h 120"/>
                <a:gd name="T26" fmla="*/ 0 w 34"/>
                <a:gd name="T27" fmla="*/ 86 h 120"/>
                <a:gd name="T28" fmla="*/ 0 w 34"/>
                <a:gd name="T29" fmla="*/ 86 h 120"/>
                <a:gd name="T30" fmla="*/ 13 w 34"/>
                <a:gd name="T31" fmla="*/ 110 h 120"/>
                <a:gd name="T32" fmla="*/ 13 w 34"/>
                <a:gd name="T33" fmla="*/ 110 h 120"/>
                <a:gd name="T34" fmla="*/ 4 w 34"/>
                <a:gd name="T35" fmla="*/ 85 h 120"/>
                <a:gd name="T36" fmla="*/ 8 w 34"/>
                <a:gd name="T37" fmla="*/ 8 h 120"/>
                <a:gd name="T38" fmla="*/ 4 w 34"/>
                <a:gd name="T39" fmla="*/ 85 h 120"/>
                <a:gd name="T40" fmla="*/ 13 w 34"/>
                <a:gd name="T41" fmla="*/ 110 h 120"/>
                <a:gd name="T42" fmla="*/ 13 w 34"/>
                <a:gd name="T43" fmla="*/ 110 h 120"/>
                <a:gd name="T44" fmla="*/ 8 w 34"/>
                <a:gd name="T45" fmla="*/ 85 h 120"/>
                <a:gd name="T46" fmla="*/ 14 w 34"/>
                <a:gd name="T47" fmla="*/ 100 h 120"/>
                <a:gd name="T48" fmla="*/ 25 w 34"/>
                <a:gd name="T49" fmla="*/ 83 h 120"/>
                <a:gd name="T50" fmla="*/ 13 w 34"/>
                <a:gd name="T51" fmla="*/ 8 h 120"/>
                <a:gd name="T52" fmla="*/ 8 w 34"/>
                <a:gd name="T53" fmla="*/ 85 h 120"/>
                <a:gd name="T54" fmla="*/ 8 w 34"/>
                <a:gd name="T55" fmla="*/ 85 h 120"/>
                <a:gd name="T56" fmla="*/ 29 w 34"/>
                <a:gd name="T57" fmla="*/ 85 h 120"/>
                <a:gd name="T58" fmla="*/ 29 w 34"/>
                <a:gd name="T59" fmla="*/ 85 h 120"/>
                <a:gd name="T60" fmla="*/ 17 w 34"/>
                <a:gd name="T61" fmla="*/ 8 h 120"/>
                <a:gd name="T62" fmla="*/ 17 w 34"/>
                <a:gd name="T63" fmla="*/ 8 h 120"/>
                <a:gd name="T64" fmla="*/ 29 w 34"/>
                <a:gd name="T65" fmla="*/ 85 h 120"/>
                <a:gd name="T66" fmla="*/ 29 w 34"/>
                <a:gd name="T67" fmla="*/ 8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120">
                  <a:moveTo>
                    <a:pt x="0" y="86"/>
                  </a:moveTo>
                  <a:lnTo>
                    <a:pt x="2" y="86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3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34" y="86"/>
                  </a:lnTo>
                  <a:lnTo>
                    <a:pt x="10" y="120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" y="110"/>
                  </a:moveTo>
                  <a:lnTo>
                    <a:pt x="13" y="110"/>
                  </a:lnTo>
                  <a:lnTo>
                    <a:pt x="4" y="85"/>
                  </a:lnTo>
                  <a:lnTo>
                    <a:pt x="8" y="8"/>
                  </a:lnTo>
                  <a:lnTo>
                    <a:pt x="4" y="85"/>
                  </a:lnTo>
                  <a:lnTo>
                    <a:pt x="13" y="110"/>
                  </a:lnTo>
                  <a:lnTo>
                    <a:pt x="13" y="110"/>
                  </a:lnTo>
                  <a:close/>
                  <a:moveTo>
                    <a:pt x="8" y="85"/>
                  </a:moveTo>
                  <a:lnTo>
                    <a:pt x="14" y="100"/>
                  </a:lnTo>
                  <a:lnTo>
                    <a:pt x="25" y="83"/>
                  </a:lnTo>
                  <a:lnTo>
                    <a:pt x="13" y="8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9" y="85"/>
                  </a:moveTo>
                  <a:lnTo>
                    <a:pt x="29" y="8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9" y="85"/>
                  </a:ln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890"/>
            <p:cNvSpPr>
              <a:spLocks noEditPoints="1"/>
            </p:cNvSpPr>
            <p:nvPr/>
          </p:nvSpPr>
          <p:spPr bwMode="auto">
            <a:xfrm>
              <a:off x="2620964" y="1444626"/>
              <a:ext cx="166688" cy="298450"/>
            </a:xfrm>
            <a:custGeom>
              <a:avLst/>
              <a:gdLst>
                <a:gd name="T0" fmla="*/ 13 w 96"/>
                <a:gd name="T1" fmla="*/ 143 h 171"/>
                <a:gd name="T2" fmla="*/ 0 w 96"/>
                <a:gd name="T3" fmla="*/ 82 h 171"/>
                <a:gd name="T4" fmla="*/ 0 w 96"/>
                <a:gd name="T5" fmla="*/ 82 h 171"/>
                <a:gd name="T6" fmla="*/ 43 w 96"/>
                <a:gd name="T7" fmla="*/ 0 h 171"/>
                <a:gd name="T8" fmla="*/ 43 w 96"/>
                <a:gd name="T9" fmla="*/ 0 h 171"/>
                <a:gd name="T10" fmla="*/ 85 w 96"/>
                <a:gd name="T11" fmla="*/ 14 h 171"/>
                <a:gd name="T12" fmla="*/ 85 w 96"/>
                <a:gd name="T13" fmla="*/ 14 h 171"/>
                <a:gd name="T14" fmla="*/ 96 w 96"/>
                <a:gd name="T15" fmla="*/ 58 h 171"/>
                <a:gd name="T16" fmla="*/ 96 w 96"/>
                <a:gd name="T17" fmla="*/ 58 h 171"/>
                <a:gd name="T18" fmla="*/ 95 w 96"/>
                <a:gd name="T19" fmla="*/ 82 h 171"/>
                <a:gd name="T20" fmla="*/ 95 w 96"/>
                <a:gd name="T21" fmla="*/ 82 h 171"/>
                <a:gd name="T22" fmla="*/ 93 w 96"/>
                <a:gd name="T23" fmla="*/ 82 h 171"/>
                <a:gd name="T24" fmla="*/ 95 w 96"/>
                <a:gd name="T25" fmla="*/ 82 h 171"/>
                <a:gd name="T26" fmla="*/ 78 w 96"/>
                <a:gd name="T27" fmla="*/ 143 h 171"/>
                <a:gd name="T28" fmla="*/ 78 w 96"/>
                <a:gd name="T29" fmla="*/ 143 h 171"/>
                <a:gd name="T30" fmla="*/ 44 w 96"/>
                <a:gd name="T31" fmla="*/ 171 h 171"/>
                <a:gd name="T32" fmla="*/ 44 w 96"/>
                <a:gd name="T33" fmla="*/ 171 h 171"/>
                <a:gd name="T34" fmla="*/ 13 w 96"/>
                <a:gd name="T35" fmla="*/ 143 h 171"/>
                <a:gd name="T36" fmla="*/ 74 w 96"/>
                <a:gd name="T37" fmla="*/ 141 h 171"/>
                <a:gd name="T38" fmla="*/ 91 w 96"/>
                <a:gd name="T39" fmla="*/ 82 h 171"/>
                <a:gd name="T40" fmla="*/ 91 w 96"/>
                <a:gd name="T41" fmla="*/ 82 h 171"/>
                <a:gd name="T42" fmla="*/ 91 w 96"/>
                <a:gd name="T43" fmla="*/ 82 h 171"/>
                <a:gd name="T44" fmla="*/ 92 w 96"/>
                <a:gd name="T45" fmla="*/ 58 h 171"/>
                <a:gd name="T46" fmla="*/ 92 w 96"/>
                <a:gd name="T47" fmla="*/ 58 h 171"/>
                <a:gd name="T48" fmla="*/ 82 w 96"/>
                <a:gd name="T49" fmla="*/ 16 h 171"/>
                <a:gd name="T50" fmla="*/ 82 w 96"/>
                <a:gd name="T51" fmla="*/ 16 h 171"/>
                <a:gd name="T52" fmla="*/ 43 w 96"/>
                <a:gd name="T53" fmla="*/ 4 h 171"/>
                <a:gd name="T54" fmla="*/ 43 w 96"/>
                <a:gd name="T55" fmla="*/ 4 h 171"/>
                <a:gd name="T56" fmla="*/ 16 w 96"/>
                <a:gd name="T57" fmla="*/ 27 h 171"/>
                <a:gd name="T58" fmla="*/ 16 w 96"/>
                <a:gd name="T59" fmla="*/ 27 h 171"/>
                <a:gd name="T60" fmla="*/ 4 w 96"/>
                <a:gd name="T61" fmla="*/ 82 h 171"/>
                <a:gd name="T62" fmla="*/ 4 w 96"/>
                <a:gd name="T63" fmla="*/ 82 h 171"/>
                <a:gd name="T64" fmla="*/ 16 w 96"/>
                <a:gd name="T65" fmla="*/ 141 h 171"/>
                <a:gd name="T66" fmla="*/ 16 w 96"/>
                <a:gd name="T67" fmla="*/ 141 h 171"/>
                <a:gd name="T68" fmla="*/ 44 w 96"/>
                <a:gd name="T69" fmla="*/ 167 h 171"/>
                <a:gd name="T70" fmla="*/ 44 w 96"/>
                <a:gd name="T71" fmla="*/ 167 h 171"/>
                <a:gd name="T72" fmla="*/ 74 w 96"/>
                <a:gd name="T73" fmla="*/ 1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71">
                  <a:moveTo>
                    <a:pt x="13" y="143"/>
                  </a:moveTo>
                  <a:cubicBezTo>
                    <a:pt x="5" y="126"/>
                    <a:pt x="0" y="105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8"/>
                    <a:pt x="18" y="1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4" y="0"/>
                    <a:pt x="77" y="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94" y="24"/>
                    <a:pt x="96" y="38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66"/>
                    <a:pt x="96" y="74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105"/>
                    <a:pt x="87" y="127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68" y="159"/>
                    <a:pt x="56" y="171"/>
                    <a:pt x="44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31" y="171"/>
                    <a:pt x="20" y="159"/>
                    <a:pt x="13" y="143"/>
                  </a:cubicBezTo>
                  <a:close/>
                  <a:moveTo>
                    <a:pt x="74" y="141"/>
                  </a:moveTo>
                  <a:cubicBezTo>
                    <a:pt x="83" y="125"/>
                    <a:pt x="90" y="104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73"/>
                    <a:pt x="92" y="66"/>
                    <a:pt x="92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2" y="38"/>
                    <a:pt x="89" y="25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5" y="8"/>
                    <a:pt x="6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3" y="4"/>
                    <a:pt x="23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9" y="41"/>
                    <a:pt x="4" y="60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104"/>
                    <a:pt x="9" y="125"/>
                    <a:pt x="1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24" y="157"/>
                    <a:pt x="34" y="167"/>
                    <a:pt x="44" y="167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54" y="167"/>
                    <a:pt x="65" y="157"/>
                    <a:pt x="74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891"/>
            <p:cNvSpPr>
              <a:spLocks noEditPoints="1"/>
            </p:cNvSpPr>
            <p:nvPr/>
          </p:nvSpPr>
          <p:spPr bwMode="auto">
            <a:xfrm>
              <a:off x="2617789" y="1441451"/>
              <a:ext cx="174625" cy="304800"/>
            </a:xfrm>
            <a:custGeom>
              <a:avLst/>
              <a:gdLst>
                <a:gd name="T0" fmla="*/ 15 w 100"/>
                <a:gd name="T1" fmla="*/ 145 h 175"/>
                <a:gd name="T2" fmla="*/ 11 w 100"/>
                <a:gd name="T3" fmla="*/ 130 h 175"/>
                <a:gd name="T4" fmla="*/ 16 w 100"/>
                <a:gd name="T5" fmla="*/ 144 h 175"/>
                <a:gd name="T6" fmla="*/ 15 w 100"/>
                <a:gd name="T7" fmla="*/ 145 h 175"/>
                <a:gd name="T8" fmla="*/ 0 w 100"/>
                <a:gd name="T9" fmla="*/ 84 h 175"/>
                <a:gd name="T10" fmla="*/ 45 w 100"/>
                <a:gd name="T11" fmla="*/ 0 h 175"/>
                <a:gd name="T12" fmla="*/ 45 w 100"/>
                <a:gd name="T13" fmla="*/ 0 h 175"/>
                <a:gd name="T14" fmla="*/ 89 w 100"/>
                <a:gd name="T15" fmla="*/ 15 h 175"/>
                <a:gd name="T16" fmla="*/ 100 w 100"/>
                <a:gd name="T17" fmla="*/ 60 h 175"/>
                <a:gd name="T18" fmla="*/ 99 w 100"/>
                <a:gd name="T19" fmla="*/ 82 h 175"/>
                <a:gd name="T20" fmla="*/ 99 w 100"/>
                <a:gd name="T21" fmla="*/ 82 h 175"/>
                <a:gd name="T22" fmla="*/ 99 w 100"/>
                <a:gd name="T23" fmla="*/ 85 h 175"/>
                <a:gd name="T24" fmla="*/ 99 w 100"/>
                <a:gd name="T25" fmla="*/ 86 h 175"/>
                <a:gd name="T26" fmla="*/ 81 w 100"/>
                <a:gd name="T27" fmla="*/ 146 h 175"/>
                <a:gd name="T28" fmla="*/ 46 w 100"/>
                <a:gd name="T29" fmla="*/ 175 h 175"/>
                <a:gd name="T30" fmla="*/ 13 w 100"/>
                <a:gd name="T31" fmla="*/ 146 h 175"/>
                <a:gd name="T32" fmla="*/ 78 w 100"/>
                <a:gd name="T33" fmla="*/ 144 h 175"/>
                <a:gd name="T34" fmla="*/ 78 w 100"/>
                <a:gd name="T35" fmla="*/ 143 h 175"/>
                <a:gd name="T36" fmla="*/ 78 w 100"/>
                <a:gd name="T37" fmla="*/ 144 h 175"/>
                <a:gd name="T38" fmla="*/ 46 w 100"/>
                <a:gd name="T39" fmla="*/ 171 h 175"/>
                <a:gd name="T40" fmla="*/ 45 w 100"/>
                <a:gd name="T41" fmla="*/ 171 h 175"/>
                <a:gd name="T42" fmla="*/ 45 w 100"/>
                <a:gd name="T43" fmla="*/ 171 h 175"/>
                <a:gd name="T44" fmla="*/ 34 w 100"/>
                <a:gd name="T45" fmla="*/ 167 h 175"/>
                <a:gd name="T46" fmla="*/ 34 w 100"/>
                <a:gd name="T47" fmla="*/ 167 h 175"/>
                <a:gd name="T48" fmla="*/ 34 w 100"/>
                <a:gd name="T49" fmla="*/ 167 h 175"/>
                <a:gd name="T50" fmla="*/ 20 w 100"/>
                <a:gd name="T51" fmla="*/ 142 h 175"/>
                <a:gd name="T52" fmla="*/ 45 w 100"/>
                <a:gd name="T53" fmla="*/ 167 h 175"/>
                <a:gd name="T54" fmla="*/ 46 w 100"/>
                <a:gd name="T55" fmla="*/ 167 h 175"/>
                <a:gd name="T56" fmla="*/ 46 w 100"/>
                <a:gd name="T57" fmla="*/ 167 h 175"/>
                <a:gd name="T58" fmla="*/ 46 w 100"/>
                <a:gd name="T59" fmla="*/ 167 h 175"/>
                <a:gd name="T60" fmla="*/ 74 w 100"/>
                <a:gd name="T61" fmla="*/ 142 h 175"/>
                <a:gd name="T62" fmla="*/ 74 w 100"/>
                <a:gd name="T63" fmla="*/ 142 h 175"/>
                <a:gd name="T64" fmla="*/ 91 w 100"/>
                <a:gd name="T65" fmla="*/ 84 h 175"/>
                <a:gd name="T66" fmla="*/ 92 w 100"/>
                <a:gd name="T67" fmla="*/ 60 h 175"/>
                <a:gd name="T68" fmla="*/ 92 w 100"/>
                <a:gd name="T69" fmla="*/ 60 h 175"/>
                <a:gd name="T70" fmla="*/ 83 w 100"/>
                <a:gd name="T71" fmla="*/ 20 h 175"/>
                <a:gd name="T72" fmla="*/ 45 w 100"/>
                <a:gd name="T73" fmla="*/ 8 h 175"/>
                <a:gd name="T74" fmla="*/ 20 w 100"/>
                <a:gd name="T75" fmla="*/ 29 h 175"/>
                <a:gd name="T76" fmla="*/ 8 w 100"/>
                <a:gd name="T77" fmla="*/ 84 h 175"/>
                <a:gd name="T78" fmla="*/ 8 w 100"/>
                <a:gd name="T79" fmla="*/ 84 h 175"/>
                <a:gd name="T80" fmla="*/ 20 w 100"/>
                <a:gd name="T81" fmla="*/ 142 h 175"/>
                <a:gd name="T82" fmla="*/ 34 w 100"/>
                <a:gd name="T83" fmla="*/ 167 h 175"/>
                <a:gd name="T84" fmla="*/ 34 w 100"/>
                <a:gd name="T85" fmla="*/ 167 h 175"/>
                <a:gd name="T86" fmla="*/ 11 w 100"/>
                <a:gd name="T87" fmla="*/ 130 h 175"/>
                <a:gd name="T88" fmla="*/ 11 w 100"/>
                <a:gd name="T89" fmla="*/ 130 h 175"/>
                <a:gd name="T90" fmla="*/ 4 w 100"/>
                <a:gd name="T91" fmla="*/ 84 h 175"/>
                <a:gd name="T92" fmla="*/ 4 w 100"/>
                <a:gd name="T93" fmla="*/ 84 h 175"/>
                <a:gd name="T94" fmla="*/ 4 w 100"/>
                <a:gd name="T95" fmla="*/ 84 h 175"/>
                <a:gd name="T96" fmla="*/ 4 w 100"/>
                <a:gd name="T97" fmla="*/ 84 h 175"/>
                <a:gd name="T98" fmla="*/ 96 w 100"/>
                <a:gd name="T99" fmla="*/ 60 h 175"/>
                <a:gd name="T100" fmla="*/ 86 w 100"/>
                <a:gd name="T101" fmla="*/ 17 h 175"/>
                <a:gd name="T102" fmla="*/ 96 w 100"/>
                <a:gd name="T103" fmla="*/ 60 h 175"/>
                <a:gd name="T104" fmla="*/ 10 w 100"/>
                <a:gd name="T105" fmla="*/ 44 h 175"/>
                <a:gd name="T106" fmla="*/ 10 w 100"/>
                <a:gd name="T107" fmla="*/ 44 h 175"/>
                <a:gd name="T108" fmla="*/ 16 w 100"/>
                <a:gd name="T109" fmla="*/ 28 h 175"/>
                <a:gd name="T110" fmla="*/ 24 w 100"/>
                <a:gd name="T111" fmla="*/ 16 h 175"/>
                <a:gd name="T112" fmla="*/ 10 w 100"/>
                <a:gd name="T113" fmla="*/ 43 h 175"/>
                <a:gd name="T114" fmla="*/ 86 w 100"/>
                <a:gd name="T115" fmla="*/ 17 h 175"/>
                <a:gd name="T116" fmla="*/ 45 w 100"/>
                <a:gd name="T117" fmla="*/ 4 h 175"/>
                <a:gd name="T118" fmla="*/ 45 w 100"/>
                <a:gd name="T119" fmla="*/ 4 h 175"/>
                <a:gd name="T120" fmla="*/ 45 w 100"/>
                <a:gd name="T121" fmla="*/ 4 h 175"/>
                <a:gd name="T122" fmla="*/ 24 w 100"/>
                <a:gd name="T123" fmla="*/ 16 h 175"/>
                <a:gd name="T124" fmla="*/ 24 w 100"/>
                <a:gd name="T125" fmla="*/ 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175">
                  <a:moveTo>
                    <a:pt x="13" y="146"/>
                  </a:moveTo>
                  <a:cubicBezTo>
                    <a:pt x="15" y="145"/>
                    <a:pt x="15" y="145"/>
                    <a:pt x="15" y="145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4" y="140"/>
                    <a:pt x="13" y="135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3" y="135"/>
                    <a:pt x="14" y="140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5" y="129"/>
                    <a:pt x="0" y="10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9"/>
                    <a:pt x="18" y="1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0" y="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8" y="25"/>
                    <a:pt x="100" y="4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67"/>
                    <a:pt x="100" y="74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4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7" y="109"/>
                    <a:pt x="91" y="130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72" y="163"/>
                    <a:pt x="60" y="175"/>
                    <a:pt x="4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2" y="175"/>
                    <a:pt x="21" y="162"/>
                    <a:pt x="13" y="146"/>
                  </a:cubicBezTo>
                  <a:close/>
                  <a:moveTo>
                    <a:pt x="46" y="171"/>
                  </a:moveTo>
                  <a:cubicBezTo>
                    <a:pt x="57" y="171"/>
                    <a:pt x="69" y="160"/>
                    <a:pt x="78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8" y="144"/>
                    <a:pt x="78" y="144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69" y="160"/>
                    <a:pt x="57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1"/>
                    <a:pt x="38" y="169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8" y="170"/>
                    <a:pt x="42" y="171"/>
                    <a:pt x="46" y="171"/>
                  </a:cubicBezTo>
                  <a:close/>
                  <a:moveTo>
                    <a:pt x="34" y="167"/>
                  </a:move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lose/>
                  <a:moveTo>
                    <a:pt x="20" y="142"/>
                  </a:moveTo>
                  <a:cubicBezTo>
                    <a:pt x="27" y="158"/>
                    <a:pt x="37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54" y="167"/>
                    <a:pt x="66" y="158"/>
                    <a:pt x="74" y="142"/>
                  </a:cubicBezTo>
                  <a:cubicBezTo>
                    <a:pt x="74" y="142"/>
                    <a:pt x="74" y="142"/>
                    <a:pt x="74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4" y="142"/>
                    <a:pt x="74" y="142"/>
                    <a:pt x="74" y="142"/>
                  </a:cubicBezTo>
                  <a:cubicBezTo>
                    <a:pt x="83" y="127"/>
                    <a:pt x="90" y="105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2" y="75"/>
                    <a:pt x="92" y="67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40"/>
                    <a:pt x="89" y="27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6" y="12"/>
                    <a:pt x="6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6" y="8"/>
                    <a:pt x="27" y="16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3" y="43"/>
                    <a:pt x="8" y="62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106"/>
                    <a:pt x="13" y="127"/>
                    <a:pt x="20" y="142"/>
                  </a:cubicBezTo>
                  <a:close/>
                  <a:moveTo>
                    <a:pt x="34" y="167"/>
                  </a:move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lose/>
                  <a:moveTo>
                    <a:pt x="11" y="130"/>
                  </a:move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lose/>
                  <a:moveTo>
                    <a:pt x="4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lose/>
                  <a:moveTo>
                    <a:pt x="4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lose/>
                  <a:moveTo>
                    <a:pt x="96" y="6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40"/>
                    <a:pt x="94" y="2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93" y="26"/>
                    <a:pt x="96" y="40"/>
                    <a:pt x="96" y="60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3"/>
                  </a:moveTo>
                  <a:cubicBezTo>
                    <a:pt x="12" y="38"/>
                    <a:pt x="14" y="32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23"/>
                    <a:pt x="21" y="19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8" y="23"/>
                    <a:pt x="13" y="32"/>
                    <a:pt x="10" y="43"/>
                  </a:cubicBezTo>
                  <a:close/>
                  <a:moveTo>
                    <a:pt x="45" y="4"/>
                  </a:moveTo>
                  <a:cubicBezTo>
                    <a:pt x="65" y="4"/>
                    <a:pt x="78" y="8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8" y="8"/>
                    <a:pt x="6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892"/>
            <p:cNvSpPr/>
            <p:nvPr/>
          </p:nvSpPr>
          <p:spPr bwMode="auto">
            <a:xfrm>
              <a:off x="2511427" y="1316038"/>
              <a:ext cx="149225" cy="160338"/>
            </a:xfrm>
            <a:custGeom>
              <a:avLst/>
              <a:gdLst>
                <a:gd name="T0" fmla="*/ 32 w 86"/>
                <a:gd name="T1" fmla="*/ 79 h 92"/>
                <a:gd name="T2" fmla="*/ 0 w 86"/>
                <a:gd name="T3" fmla="*/ 22 h 92"/>
                <a:gd name="T4" fmla="*/ 0 w 86"/>
                <a:gd name="T5" fmla="*/ 22 h 92"/>
                <a:gd name="T6" fmla="*/ 0 w 86"/>
                <a:gd name="T7" fmla="*/ 18 h 92"/>
                <a:gd name="T8" fmla="*/ 0 w 86"/>
                <a:gd name="T9" fmla="*/ 18 h 92"/>
                <a:gd name="T10" fmla="*/ 10 w 86"/>
                <a:gd name="T11" fmla="*/ 0 h 92"/>
                <a:gd name="T12" fmla="*/ 10 w 86"/>
                <a:gd name="T13" fmla="*/ 0 h 92"/>
                <a:gd name="T14" fmla="*/ 13 w 86"/>
                <a:gd name="T15" fmla="*/ 2 h 92"/>
                <a:gd name="T16" fmla="*/ 10 w 86"/>
                <a:gd name="T17" fmla="*/ 7 h 92"/>
                <a:gd name="T18" fmla="*/ 10 w 86"/>
                <a:gd name="T19" fmla="*/ 7 h 92"/>
                <a:gd name="T20" fmla="*/ 4 w 86"/>
                <a:gd name="T21" fmla="*/ 19 h 92"/>
                <a:gd name="T22" fmla="*/ 4 w 86"/>
                <a:gd name="T23" fmla="*/ 19 h 92"/>
                <a:gd name="T24" fmla="*/ 4 w 86"/>
                <a:gd name="T25" fmla="*/ 22 h 92"/>
                <a:gd name="T26" fmla="*/ 4 w 86"/>
                <a:gd name="T27" fmla="*/ 22 h 92"/>
                <a:gd name="T28" fmla="*/ 35 w 86"/>
                <a:gd name="T29" fmla="*/ 77 h 92"/>
                <a:gd name="T30" fmla="*/ 35 w 86"/>
                <a:gd name="T31" fmla="*/ 77 h 92"/>
                <a:gd name="T32" fmla="*/ 60 w 86"/>
                <a:gd name="T33" fmla="*/ 88 h 92"/>
                <a:gd name="T34" fmla="*/ 60 w 86"/>
                <a:gd name="T35" fmla="*/ 88 h 92"/>
                <a:gd name="T36" fmla="*/ 84 w 86"/>
                <a:gd name="T37" fmla="*/ 83 h 92"/>
                <a:gd name="T38" fmla="*/ 84 w 86"/>
                <a:gd name="T39" fmla="*/ 83 h 92"/>
                <a:gd name="T40" fmla="*/ 86 w 86"/>
                <a:gd name="T41" fmla="*/ 87 h 92"/>
                <a:gd name="T42" fmla="*/ 60 w 86"/>
                <a:gd name="T43" fmla="*/ 92 h 92"/>
                <a:gd name="T44" fmla="*/ 60 w 86"/>
                <a:gd name="T45" fmla="*/ 92 h 92"/>
                <a:gd name="T46" fmla="*/ 60 w 86"/>
                <a:gd name="T47" fmla="*/ 92 h 92"/>
                <a:gd name="T48" fmla="*/ 60 w 86"/>
                <a:gd name="T49" fmla="*/ 92 h 92"/>
                <a:gd name="T50" fmla="*/ 32 w 86"/>
                <a:gd name="T51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2">
                  <a:moveTo>
                    <a:pt x="32" y="79"/>
                  </a:moveTo>
                  <a:cubicBezTo>
                    <a:pt x="17" y="59"/>
                    <a:pt x="0" y="3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6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4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10"/>
                    <a:pt x="6" y="14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33"/>
                    <a:pt x="20" y="5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1" y="86"/>
                    <a:pt x="51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73" y="88"/>
                    <a:pt x="84" y="83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74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0" y="92"/>
                    <a:pt x="39" y="89"/>
                    <a:pt x="32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893"/>
            <p:cNvSpPr>
              <a:spLocks noEditPoints="1"/>
            </p:cNvSpPr>
            <p:nvPr/>
          </p:nvSpPr>
          <p:spPr bwMode="auto">
            <a:xfrm>
              <a:off x="2508252" y="1311276"/>
              <a:ext cx="158750" cy="168275"/>
            </a:xfrm>
            <a:custGeom>
              <a:avLst/>
              <a:gdLst>
                <a:gd name="T0" fmla="*/ 34 w 91"/>
                <a:gd name="T1" fmla="*/ 82 h 97"/>
                <a:gd name="T2" fmla="*/ 0 w 91"/>
                <a:gd name="T3" fmla="*/ 25 h 97"/>
                <a:gd name="T4" fmla="*/ 0 w 91"/>
                <a:gd name="T5" fmla="*/ 21 h 97"/>
                <a:gd name="T6" fmla="*/ 11 w 91"/>
                <a:gd name="T7" fmla="*/ 1 h 97"/>
                <a:gd name="T8" fmla="*/ 12 w 91"/>
                <a:gd name="T9" fmla="*/ 0 h 97"/>
                <a:gd name="T10" fmla="*/ 16 w 91"/>
                <a:gd name="T11" fmla="*/ 7 h 97"/>
                <a:gd name="T12" fmla="*/ 16 w 91"/>
                <a:gd name="T13" fmla="*/ 8 h 97"/>
                <a:gd name="T14" fmla="*/ 13 w 91"/>
                <a:gd name="T15" fmla="*/ 11 h 97"/>
                <a:gd name="T16" fmla="*/ 8 w 91"/>
                <a:gd name="T17" fmla="*/ 23 h 97"/>
                <a:gd name="T18" fmla="*/ 8 w 91"/>
                <a:gd name="T19" fmla="*/ 25 h 97"/>
                <a:gd name="T20" fmla="*/ 8 w 91"/>
                <a:gd name="T21" fmla="*/ 25 h 97"/>
                <a:gd name="T22" fmla="*/ 38 w 91"/>
                <a:gd name="T23" fmla="*/ 79 h 97"/>
                <a:gd name="T24" fmla="*/ 62 w 91"/>
                <a:gd name="T25" fmla="*/ 89 h 97"/>
                <a:gd name="T26" fmla="*/ 86 w 91"/>
                <a:gd name="T27" fmla="*/ 85 h 97"/>
                <a:gd name="T28" fmla="*/ 86 w 91"/>
                <a:gd name="T29" fmla="*/ 84 h 97"/>
                <a:gd name="T30" fmla="*/ 88 w 91"/>
                <a:gd name="T31" fmla="*/ 84 h 97"/>
                <a:gd name="T32" fmla="*/ 89 w 91"/>
                <a:gd name="T33" fmla="*/ 92 h 97"/>
                <a:gd name="T34" fmla="*/ 81 w 91"/>
                <a:gd name="T35" fmla="*/ 95 h 97"/>
                <a:gd name="T36" fmla="*/ 62 w 91"/>
                <a:gd name="T37" fmla="*/ 97 h 97"/>
                <a:gd name="T38" fmla="*/ 62 w 91"/>
                <a:gd name="T39" fmla="*/ 97 h 97"/>
                <a:gd name="T40" fmla="*/ 32 w 91"/>
                <a:gd name="T41" fmla="*/ 84 h 97"/>
                <a:gd name="T42" fmla="*/ 62 w 91"/>
                <a:gd name="T43" fmla="*/ 93 h 97"/>
                <a:gd name="T44" fmla="*/ 68 w 91"/>
                <a:gd name="T45" fmla="*/ 93 h 97"/>
                <a:gd name="T46" fmla="*/ 62 w 91"/>
                <a:gd name="T47" fmla="*/ 93 h 97"/>
                <a:gd name="T48" fmla="*/ 49 w 91"/>
                <a:gd name="T49" fmla="*/ 91 h 97"/>
                <a:gd name="T50" fmla="*/ 62 w 91"/>
                <a:gd name="T51" fmla="*/ 93 h 97"/>
                <a:gd name="T52" fmla="*/ 49 w 91"/>
                <a:gd name="T53" fmla="*/ 91 h 97"/>
                <a:gd name="T54" fmla="*/ 49 w 91"/>
                <a:gd name="T55" fmla="*/ 91 h 97"/>
                <a:gd name="T56" fmla="*/ 80 w 91"/>
                <a:gd name="T57" fmla="*/ 91 h 97"/>
                <a:gd name="T58" fmla="*/ 85 w 91"/>
                <a:gd name="T59" fmla="*/ 89 h 97"/>
                <a:gd name="T60" fmla="*/ 85 w 91"/>
                <a:gd name="T61" fmla="*/ 89 h 97"/>
                <a:gd name="T62" fmla="*/ 4 w 91"/>
                <a:gd name="T63" fmla="*/ 24 h 97"/>
                <a:gd name="T64" fmla="*/ 4 w 91"/>
                <a:gd name="T65" fmla="*/ 25 h 97"/>
                <a:gd name="T66" fmla="*/ 4 w 91"/>
                <a:gd name="T67" fmla="*/ 24 h 97"/>
                <a:gd name="T68" fmla="*/ 4 w 91"/>
                <a:gd name="T6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97">
                  <a:moveTo>
                    <a:pt x="32" y="84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17" y="63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8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4"/>
                    <a:pt x="9" y="18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35"/>
                    <a:pt x="23" y="5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4" y="87"/>
                    <a:pt x="53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89"/>
                    <a:pt x="85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5" y="93"/>
                    <a:pt x="81" y="95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76" y="96"/>
                    <a:pt x="69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52" y="97"/>
                    <a:pt x="40" y="94"/>
                    <a:pt x="32" y="84"/>
                  </a:cubicBezTo>
                  <a:close/>
                  <a:moveTo>
                    <a:pt x="62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4" y="93"/>
                    <a:pt x="66" y="93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6" y="93"/>
                    <a:pt x="64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8" y="93"/>
                    <a:pt x="54" y="93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4" y="93"/>
                    <a:pt x="58" y="93"/>
                    <a:pt x="62" y="93"/>
                  </a:cubicBezTo>
                  <a:close/>
                  <a:moveTo>
                    <a:pt x="49" y="91"/>
                  </a:moveTo>
                  <a:cubicBezTo>
                    <a:pt x="49" y="91"/>
                    <a:pt x="49" y="91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lose/>
                  <a:moveTo>
                    <a:pt x="85" y="89"/>
                  </a:moveTo>
                  <a:cubicBezTo>
                    <a:pt x="84" y="90"/>
                    <a:pt x="82" y="90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0"/>
                    <a:pt x="84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lose/>
                  <a:moveTo>
                    <a:pt x="4" y="25"/>
                  </a:moveTo>
                  <a:cubicBezTo>
                    <a:pt x="4" y="25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894"/>
            <p:cNvSpPr>
              <a:spLocks noEditPoints="1"/>
            </p:cNvSpPr>
            <p:nvPr/>
          </p:nvSpPr>
          <p:spPr bwMode="auto">
            <a:xfrm>
              <a:off x="2489202" y="1314451"/>
              <a:ext cx="31750" cy="33338"/>
            </a:xfrm>
            <a:custGeom>
              <a:avLst/>
              <a:gdLst>
                <a:gd name="T0" fmla="*/ 0 w 20"/>
                <a:gd name="T1" fmla="*/ 14 h 21"/>
                <a:gd name="T2" fmla="*/ 2 w 20"/>
                <a:gd name="T3" fmla="*/ 10 h 21"/>
                <a:gd name="T4" fmla="*/ 15 w 20"/>
                <a:gd name="T5" fmla="*/ 14 h 21"/>
                <a:gd name="T6" fmla="*/ 14 w 20"/>
                <a:gd name="T7" fmla="*/ 0 h 21"/>
                <a:gd name="T8" fmla="*/ 18 w 20"/>
                <a:gd name="T9" fmla="*/ 0 h 21"/>
                <a:gd name="T10" fmla="*/ 20 w 20"/>
                <a:gd name="T11" fmla="*/ 21 h 21"/>
                <a:gd name="T12" fmla="*/ 0 w 20"/>
                <a:gd name="T13" fmla="*/ 14 h 21"/>
                <a:gd name="T14" fmla="*/ 0 w 20"/>
                <a:gd name="T15" fmla="*/ 14 h 21"/>
                <a:gd name="T16" fmla="*/ 14 w 20"/>
                <a:gd name="T17" fmla="*/ 0 h 21"/>
                <a:gd name="T18" fmla="*/ 14 w 20"/>
                <a:gd name="T19" fmla="*/ 0 h 21"/>
                <a:gd name="T20" fmla="*/ 14 w 20"/>
                <a:gd name="T21" fmla="*/ 0 h 21"/>
                <a:gd name="T22" fmla="*/ 14 w 20"/>
                <a:gd name="T23" fmla="*/ 0 h 21"/>
                <a:gd name="T24" fmla="*/ 14 w 20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0" y="14"/>
                  </a:moveTo>
                  <a:lnTo>
                    <a:pt x="2" y="10"/>
                  </a:lnTo>
                  <a:lnTo>
                    <a:pt x="15" y="1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1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895"/>
            <p:cNvSpPr>
              <a:spLocks noEditPoints="1"/>
            </p:cNvSpPr>
            <p:nvPr/>
          </p:nvSpPr>
          <p:spPr bwMode="auto">
            <a:xfrm>
              <a:off x="2484439" y="1311276"/>
              <a:ext cx="41275" cy="41275"/>
            </a:xfrm>
            <a:custGeom>
              <a:avLst/>
              <a:gdLst>
                <a:gd name="T0" fmla="*/ 3 w 26"/>
                <a:gd name="T1" fmla="*/ 19 h 26"/>
                <a:gd name="T2" fmla="*/ 3 w 26"/>
                <a:gd name="T3" fmla="*/ 16 h 26"/>
                <a:gd name="T4" fmla="*/ 5 w 26"/>
                <a:gd name="T5" fmla="*/ 16 h 26"/>
                <a:gd name="T6" fmla="*/ 3 w 26"/>
                <a:gd name="T7" fmla="*/ 16 h 26"/>
                <a:gd name="T8" fmla="*/ 3 w 26"/>
                <a:gd name="T9" fmla="*/ 19 h 26"/>
                <a:gd name="T10" fmla="*/ 0 w 26"/>
                <a:gd name="T11" fmla="*/ 18 h 26"/>
                <a:gd name="T12" fmla="*/ 4 w 26"/>
                <a:gd name="T13" fmla="*/ 9 h 26"/>
                <a:gd name="T14" fmla="*/ 16 w 26"/>
                <a:gd name="T15" fmla="*/ 13 h 26"/>
                <a:gd name="T16" fmla="*/ 15 w 26"/>
                <a:gd name="T17" fmla="*/ 4 h 26"/>
                <a:gd name="T18" fmla="*/ 15 w 26"/>
                <a:gd name="T19" fmla="*/ 4 h 26"/>
                <a:gd name="T20" fmla="*/ 15 w 26"/>
                <a:gd name="T21" fmla="*/ 2 h 26"/>
                <a:gd name="T22" fmla="*/ 15 w 26"/>
                <a:gd name="T23" fmla="*/ 0 h 26"/>
                <a:gd name="T24" fmla="*/ 23 w 26"/>
                <a:gd name="T25" fmla="*/ 0 h 26"/>
                <a:gd name="T26" fmla="*/ 26 w 26"/>
                <a:gd name="T27" fmla="*/ 26 h 26"/>
                <a:gd name="T28" fmla="*/ 3 w 26"/>
                <a:gd name="T29" fmla="*/ 19 h 26"/>
                <a:gd name="T30" fmla="*/ 3 w 26"/>
                <a:gd name="T31" fmla="*/ 19 h 26"/>
                <a:gd name="T32" fmla="*/ 20 w 26"/>
                <a:gd name="T33" fmla="*/ 20 h 26"/>
                <a:gd name="T34" fmla="*/ 19 w 26"/>
                <a:gd name="T35" fmla="*/ 4 h 26"/>
                <a:gd name="T36" fmla="*/ 19 w 26"/>
                <a:gd name="T37" fmla="*/ 4 h 26"/>
                <a:gd name="T38" fmla="*/ 20 w 26"/>
                <a:gd name="T39" fmla="*/ 20 h 26"/>
                <a:gd name="T40" fmla="*/ 20 w 26"/>
                <a:gd name="T41" fmla="*/ 20 h 26"/>
                <a:gd name="T42" fmla="*/ 20 w 26"/>
                <a:gd name="T43" fmla="*/ 20 h 26"/>
                <a:gd name="T44" fmla="*/ 8 w 26"/>
                <a:gd name="T45" fmla="*/ 15 h 26"/>
                <a:gd name="T46" fmla="*/ 6 w 26"/>
                <a:gd name="T47" fmla="*/ 14 h 26"/>
                <a:gd name="T48" fmla="*/ 6 w 26"/>
                <a:gd name="T49" fmla="*/ 14 h 26"/>
                <a:gd name="T50" fmla="*/ 8 w 26"/>
                <a:gd name="T51" fmla="*/ 15 h 26"/>
                <a:gd name="T52" fmla="*/ 8 w 26"/>
                <a:gd name="T53" fmla="*/ 15 h 26"/>
                <a:gd name="T54" fmla="*/ 17 w 26"/>
                <a:gd name="T55" fmla="*/ 2 h 26"/>
                <a:gd name="T56" fmla="*/ 17 w 26"/>
                <a:gd name="T57" fmla="*/ 0 h 26"/>
                <a:gd name="T58" fmla="*/ 17 w 26"/>
                <a:gd name="T59" fmla="*/ 2 h 26"/>
                <a:gd name="T60" fmla="*/ 17 w 26"/>
                <a:gd name="T6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6">
                  <a:moveTo>
                    <a:pt x="3" y="19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6" y="1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26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20" y="20"/>
                  </a:moveTo>
                  <a:lnTo>
                    <a:pt x="19" y="4"/>
                  </a:lnTo>
                  <a:lnTo>
                    <a:pt x="19" y="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8" y="15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8" y="15"/>
                  </a:lnTo>
                  <a:close/>
                  <a:moveTo>
                    <a:pt x="17" y="2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96"/>
            <p:cNvSpPr>
              <a:spLocks noEditPoints="1"/>
            </p:cNvSpPr>
            <p:nvPr/>
          </p:nvSpPr>
          <p:spPr bwMode="auto">
            <a:xfrm>
              <a:off x="2743202" y="1347788"/>
              <a:ext cx="160338" cy="122238"/>
            </a:xfrm>
            <a:custGeom>
              <a:avLst/>
              <a:gdLst>
                <a:gd name="T0" fmla="*/ 26 w 92"/>
                <a:gd name="T1" fmla="*/ 70 h 70"/>
                <a:gd name="T2" fmla="*/ 0 w 92"/>
                <a:gd name="T3" fmla="*/ 61 h 70"/>
                <a:gd name="T4" fmla="*/ 0 w 92"/>
                <a:gd name="T5" fmla="*/ 61 h 70"/>
                <a:gd name="T6" fmla="*/ 2 w 92"/>
                <a:gd name="T7" fmla="*/ 58 h 70"/>
                <a:gd name="T8" fmla="*/ 9 w 92"/>
                <a:gd name="T9" fmla="*/ 62 h 70"/>
                <a:gd name="T10" fmla="*/ 9 w 92"/>
                <a:gd name="T11" fmla="*/ 62 h 70"/>
                <a:gd name="T12" fmla="*/ 26 w 92"/>
                <a:gd name="T13" fmla="*/ 66 h 70"/>
                <a:gd name="T14" fmla="*/ 26 w 92"/>
                <a:gd name="T15" fmla="*/ 66 h 70"/>
                <a:gd name="T16" fmla="*/ 47 w 92"/>
                <a:gd name="T17" fmla="*/ 61 h 70"/>
                <a:gd name="T18" fmla="*/ 47 w 92"/>
                <a:gd name="T19" fmla="*/ 61 h 70"/>
                <a:gd name="T20" fmla="*/ 88 w 92"/>
                <a:gd name="T21" fmla="*/ 12 h 70"/>
                <a:gd name="T22" fmla="*/ 88 w 92"/>
                <a:gd name="T23" fmla="*/ 12 h 70"/>
                <a:gd name="T24" fmla="*/ 81 w 92"/>
                <a:gd name="T25" fmla="*/ 2 h 70"/>
                <a:gd name="T26" fmla="*/ 84 w 92"/>
                <a:gd name="T27" fmla="*/ 0 h 70"/>
                <a:gd name="T28" fmla="*/ 92 w 92"/>
                <a:gd name="T29" fmla="*/ 10 h 70"/>
                <a:gd name="T30" fmla="*/ 92 w 92"/>
                <a:gd name="T31" fmla="*/ 11 h 70"/>
                <a:gd name="T32" fmla="*/ 49 w 92"/>
                <a:gd name="T33" fmla="*/ 64 h 70"/>
                <a:gd name="T34" fmla="*/ 49 w 92"/>
                <a:gd name="T35" fmla="*/ 64 h 70"/>
                <a:gd name="T36" fmla="*/ 26 w 92"/>
                <a:gd name="T37" fmla="*/ 70 h 70"/>
                <a:gd name="T38" fmla="*/ 26 w 92"/>
                <a:gd name="T39" fmla="*/ 70 h 70"/>
                <a:gd name="T40" fmla="*/ 26 w 92"/>
                <a:gd name="T41" fmla="*/ 70 h 70"/>
                <a:gd name="T42" fmla="*/ 81 w 92"/>
                <a:gd name="T43" fmla="*/ 2 h 70"/>
                <a:gd name="T44" fmla="*/ 81 w 92"/>
                <a:gd name="T45" fmla="*/ 2 h 70"/>
                <a:gd name="T46" fmla="*/ 81 w 92"/>
                <a:gd name="T47" fmla="*/ 2 h 70"/>
                <a:gd name="T48" fmla="*/ 81 w 92"/>
                <a:gd name="T4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70">
                  <a:moveTo>
                    <a:pt x="26" y="70"/>
                  </a:moveTo>
                  <a:cubicBezTo>
                    <a:pt x="10" y="70"/>
                    <a:pt x="0" y="62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4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3" y="64"/>
                    <a:pt x="19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32" y="66"/>
                    <a:pt x="40" y="65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73" y="47"/>
                    <a:pt x="87" y="19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20"/>
                    <a:pt x="77" y="49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1" y="69"/>
                    <a:pt x="33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lose/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97"/>
            <p:cNvSpPr>
              <a:spLocks noEditPoints="1"/>
            </p:cNvSpPr>
            <p:nvPr/>
          </p:nvSpPr>
          <p:spPr bwMode="auto">
            <a:xfrm>
              <a:off x="2738439" y="1343026"/>
              <a:ext cx="168275" cy="130175"/>
            </a:xfrm>
            <a:custGeom>
              <a:avLst/>
              <a:gdLst>
                <a:gd name="T0" fmla="*/ 29 w 97"/>
                <a:gd name="T1" fmla="*/ 73 h 75"/>
                <a:gd name="T2" fmla="*/ 29 w 97"/>
                <a:gd name="T3" fmla="*/ 73 h 75"/>
                <a:gd name="T4" fmla="*/ 1 w 97"/>
                <a:gd name="T5" fmla="*/ 66 h 75"/>
                <a:gd name="T6" fmla="*/ 0 w 97"/>
                <a:gd name="T7" fmla="*/ 65 h 75"/>
                <a:gd name="T8" fmla="*/ 4 w 97"/>
                <a:gd name="T9" fmla="*/ 60 h 75"/>
                <a:gd name="T10" fmla="*/ 5 w 97"/>
                <a:gd name="T11" fmla="*/ 59 h 75"/>
                <a:gd name="T12" fmla="*/ 6 w 97"/>
                <a:gd name="T13" fmla="*/ 60 h 75"/>
                <a:gd name="T14" fmla="*/ 6 w 97"/>
                <a:gd name="T15" fmla="*/ 60 h 75"/>
                <a:gd name="T16" fmla="*/ 6 w 97"/>
                <a:gd name="T17" fmla="*/ 60 h 75"/>
                <a:gd name="T18" fmla="*/ 7 w 97"/>
                <a:gd name="T19" fmla="*/ 60 h 75"/>
                <a:gd name="T20" fmla="*/ 7 w 97"/>
                <a:gd name="T21" fmla="*/ 60 h 75"/>
                <a:gd name="T22" fmla="*/ 8 w 97"/>
                <a:gd name="T23" fmla="*/ 61 h 75"/>
                <a:gd name="T24" fmla="*/ 13 w 97"/>
                <a:gd name="T25" fmla="*/ 64 h 75"/>
                <a:gd name="T26" fmla="*/ 29 w 97"/>
                <a:gd name="T27" fmla="*/ 67 h 75"/>
                <a:gd name="T28" fmla="*/ 29 w 97"/>
                <a:gd name="T29" fmla="*/ 67 h 75"/>
                <a:gd name="T30" fmla="*/ 29 w 97"/>
                <a:gd name="T31" fmla="*/ 67 h 75"/>
                <a:gd name="T32" fmla="*/ 50 w 97"/>
                <a:gd name="T33" fmla="*/ 62 h 75"/>
                <a:gd name="T34" fmla="*/ 89 w 97"/>
                <a:gd name="T35" fmla="*/ 15 h 75"/>
                <a:gd name="T36" fmla="*/ 82 w 97"/>
                <a:gd name="T37" fmla="*/ 4 h 75"/>
                <a:gd name="T38" fmla="*/ 83 w 97"/>
                <a:gd name="T39" fmla="*/ 3 h 75"/>
                <a:gd name="T40" fmla="*/ 97 w 97"/>
                <a:gd name="T41" fmla="*/ 13 h 75"/>
                <a:gd name="T42" fmla="*/ 97 w 97"/>
                <a:gd name="T43" fmla="*/ 14 h 75"/>
                <a:gd name="T44" fmla="*/ 53 w 97"/>
                <a:gd name="T45" fmla="*/ 69 h 75"/>
                <a:gd name="T46" fmla="*/ 29 w 97"/>
                <a:gd name="T47" fmla="*/ 75 h 75"/>
                <a:gd name="T48" fmla="*/ 51 w 97"/>
                <a:gd name="T49" fmla="*/ 65 h 75"/>
                <a:gd name="T50" fmla="*/ 33 w 97"/>
                <a:gd name="T51" fmla="*/ 71 h 75"/>
                <a:gd name="T52" fmla="*/ 51 w 97"/>
                <a:gd name="T53" fmla="*/ 65 h 75"/>
                <a:gd name="T54" fmla="*/ 53 w 97"/>
                <a:gd name="T55" fmla="*/ 64 h 75"/>
                <a:gd name="T56" fmla="*/ 12 w 97"/>
                <a:gd name="T57" fmla="*/ 68 h 75"/>
                <a:gd name="T58" fmla="*/ 11 w 97"/>
                <a:gd name="T59" fmla="*/ 67 h 75"/>
                <a:gd name="T60" fmla="*/ 6 w 97"/>
                <a:gd name="T61" fmla="*/ 64 h 75"/>
                <a:gd name="T62" fmla="*/ 12 w 97"/>
                <a:gd name="T63" fmla="*/ 68 h 75"/>
                <a:gd name="T64" fmla="*/ 53 w 97"/>
                <a:gd name="T65" fmla="*/ 64 h 75"/>
                <a:gd name="T66" fmla="*/ 53 w 97"/>
                <a:gd name="T67" fmla="*/ 64 h 75"/>
                <a:gd name="T68" fmla="*/ 3 w 97"/>
                <a:gd name="T69" fmla="*/ 62 h 75"/>
                <a:gd name="T70" fmla="*/ 4 w 97"/>
                <a:gd name="T71" fmla="*/ 63 h 75"/>
                <a:gd name="T72" fmla="*/ 72 w 97"/>
                <a:gd name="T73" fmla="*/ 49 h 75"/>
                <a:gd name="T74" fmla="*/ 72 w 97"/>
                <a:gd name="T75" fmla="*/ 49 h 75"/>
                <a:gd name="T76" fmla="*/ 93 w 97"/>
                <a:gd name="T77" fmla="*/ 17 h 75"/>
                <a:gd name="T78" fmla="*/ 73 w 97"/>
                <a:gd name="T79" fmla="*/ 49 h 75"/>
                <a:gd name="T80" fmla="*/ 93 w 97"/>
                <a:gd name="T81" fmla="*/ 14 h 75"/>
                <a:gd name="T82" fmla="*/ 84 w 97"/>
                <a:gd name="T83" fmla="*/ 7 h 75"/>
                <a:gd name="T84" fmla="*/ 84 w 97"/>
                <a:gd name="T85" fmla="*/ 7 h 75"/>
                <a:gd name="T86" fmla="*/ 84 w 97"/>
                <a:gd name="T87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" h="75">
                  <a:moveTo>
                    <a:pt x="29" y="75"/>
                  </a:moveTo>
                  <a:cubicBezTo>
                    <a:pt x="29" y="73"/>
                    <a:pt x="29" y="73"/>
                    <a:pt x="29" y="73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12" y="75"/>
                    <a:pt x="2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6" y="59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11" y="63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6" y="66"/>
                    <a:pt x="22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5" y="67"/>
                    <a:pt x="42" y="66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74" y="49"/>
                    <a:pt x="87" y="23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25"/>
                    <a:pt x="82" y="53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5" y="74"/>
                    <a:pt x="36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51" y="65"/>
                  </a:moveTo>
                  <a:cubicBezTo>
                    <a:pt x="45" y="69"/>
                    <a:pt x="39" y="71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9" y="71"/>
                    <a:pt x="45" y="69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3" y="65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5"/>
                    <a:pt x="52" y="65"/>
                    <a:pt x="51" y="65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7"/>
                    <a:pt x="1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8" y="66"/>
                    <a:pt x="7" y="65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5"/>
                    <a:pt x="9" y="67"/>
                    <a:pt x="12" y="68"/>
                  </a:cubicBezTo>
                  <a:close/>
                  <a:moveTo>
                    <a:pt x="53" y="64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lose/>
                  <a:moveTo>
                    <a:pt x="4" y="63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4" y="63"/>
                  </a:cubicBezTo>
                  <a:close/>
                  <a:moveTo>
                    <a:pt x="72" y="49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lose/>
                  <a:moveTo>
                    <a:pt x="73" y="49"/>
                  </a:moveTo>
                  <a:cubicBezTo>
                    <a:pt x="84" y="37"/>
                    <a:pt x="91" y="24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24"/>
                    <a:pt x="84" y="37"/>
                    <a:pt x="73" y="49"/>
                  </a:cubicBezTo>
                  <a:close/>
                  <a:moveTo>
                    <a:pt x="93" y="14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lose/>
                  <a:moveTo>
                    <a:pt x="84" y="7"/>
                  </a:moveTo>
                  <a:cubicBezTo>
                    <a:pt x="84" y="5"/>
                    <a:pt x="84" y="5"/>
                    <a:pt x="84" y="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7"/>
                    <a:pt x="84" y="7"/>
                    <a:pt x="8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98"/>
            <p:cNvSpPr/>
            <p:nvPr/>
          </p:nvSpPr>
          <p:spPr bwMode="auto">
            <a:xfrm>
              <a:off x="2895602" y="1344613"/>
              <a:ext cx="23813" cy="33338"/>
            </a:xfrm>
            <a:custGeom>
              <a:avLst/>
              <a:gdLst>
                <a:gd name="T0" fmla="*/ 0 w 13"/>
                <a:gd name="T1" fmla="*/ 0 h 19"/>
                <a:gd name="T2" fmla="*/ 0 w 13"/>
                <a:gd name="T3" fmla="*/ 0 h 19"/>
                <a:gd name="T4" fmla="*/ 4 w 13"/>
                <a:gd name="T5" fmla="*/ 0 h 19"/>
                <a:gd name="T6" fmla="*/ 4 w 13"/>
                <a:gd name="T7" fmla="*/ 8 h 19"/>
                <a:gd name="T8" fmla="*/ 10 w 13"/>
                <a:gd name="T9" fmla="*/ 1 h 19"/>
                <a:gd name="T10" fmla="*/ 10 w 13"/>
                <a:gd name="T11" fmla="*/ 1 h 19"/>
                <a:gd name="T12" fmla="*/ 13 w 13"/>
                <a:gd name="T13" fmla="*/ 4 h 19"/>
                <a:gd name="T14" fmla="*/ 4 w 13"/>
                <a:gd name="T15" fmla="*/ 14 h 19"/>
                <a:gd name="T16" fmla="*/ 4 w 13"/>
                <a:gd name="T17" fmla="*/ 14 h 19"/>
                <a:gd name="T18" fmla="*/ 0 w 13"/>
                <a:gd name="T19" fmla="*/ 19 h 19"/>
                <a:gd name="T20" fmla="*/ 0 w 13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7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99"/>
            <p:cNvSpPr>
              <a:spLocks noEditPoints="1"/>
            </p:cNvSpPr>
            <p:nvPr/>
          </p:nvSpPr>
          <p:spPr bwMode="auto">
            <a:xfrm>
              <a:off x="2892427" y="1341438"/>
              <a:ext cx="31750" cy="44450"/>
            </a:xfrm>
            <a:custGeom>
              <a:avLst/>
              <a:gdLst>
                <a:gd name="T0" fmla="*/ 0 w 18"/>
                <a:gd name="T1" fmla="*/ 2 h 26"/>
                <a:gd name="T2" fmla="*/ 0 w 18"/>
                <a:gd name="T3" fmla="*/ 0 h 26"/>
                <a:gd name="T4" fmla="*/ 2 w 18"/>
                <a:gd name="T5" fmla="*/ 0 h 26"/>
                <a:gd name="T6" fmla="*/ 2 w 18"/>
                <a:gd name="T7" fmla="*/ 0 h 26"/>
                <a:gd name="T8" fmla="*/ 8 w 18"/>
                <a:gd name="T9" fmla="*/ 0 h 26"/>
                <a:gd name="T10" fmla="*/ 8 w 18"/>
                <a:gd name="T11" fmla="*/ 4 h 26"/>
                <a:gd name="T12" fmla="*/ 11 w 18"/>
                <a:gd name="T13" fmla="*/ 2 h 26"/>
                <a:gd name="T14" fmla="*/ 11 w 18"/>
                <a:gd name="T15" fmla="*/ 2 h 26"/>
                <a:gd name="T16" fmla="*/ 13 w 18"/>
                <a:gd name="T17" fmla="*/ 0 h 26"/>
                <a:gd name="T18" fmla="*/ 18 w 18"/>
                <a:gd name="T19" fmla="*/ 7 h 26"/>
                <a:gd name="T20" fmla="*/ 16 w 18"/>
                <a:gd name="T21" fmla="*/ 8 h 26"/>
                <a:gd name="T22" fmla="*/ 8 w 18"/>
                <a:gd name="T23" fmla="*/ 17 h 26"/>
                <a:gd name="T24" fmla="*/ 8 w 18"/>
                <a:gd name="T25" fmla="*/ 17 h 26"/>
                <a:gd name="T26" fmla="*/ 8 w 18"/>
                <a:gd name="T27" fmla="*/ 17 h 26"/>
                <a:gd name="T28" fmla="*/ 0 w 18"/>
                <a:gd name="T29" fmla="*/ 26 h 26"/>
                <a:gd name="T30" fmla="*/ 0 w 18"/>
                <a:gd name="T31" fmla="*/ 2 h 26"/>
                <a:gd name="T32" fmla="*/ 4 w 18"/>
                <a:gd name="T33" fmla="*/ 15 h 26"/>
                <a:gd name="T34" fmla="*/ 4 w 18"/>
                <a:gd name="T35" fmla="*/ 15 h 26"/>
                <a:gd name="T36" fmla="*/ 4 w 18"/>
                <a:gd name="T37" fmla="*/ 15 h 26"/>
                <a:gd name="T38" fmla="*/ 4 w 18"/>
                <a:gd name="T39" fmla="*/ 15 h 26"/>
                <a:gd name="T40" fmla="*/ 4 w 18"/>
                <a:gd name="T41" fmla="*/ 15 h 26"/>
                <a:gd name="T42" fmla="*/ 5 w 18"/>
                <a:gd name="T43" fmla="*/ 14 h 26"/>
                <a:gd name="T44" fmla="*/ 5 w 18"/>
                <a:gd name="T45" fmla="*/ 14 h 26"/>
                <a:gd name="T46" fmla="*/ 8 w 18"/>
                <a:gd name="T47" fmla="*/ 11 h 26"/>
                <a:gd name="T48" fmla="*/ 8 w 18"/>
                <a:gd name="T49" fmla="*/ 11 h 26"/>
                <a:gd name="T50" fmla="*/ 4 w 18"/>
                <a:gd name="T51" fmla="*/ 15 h 26"/>
                <a:gd name="T52" fmla="*/ 4 w 18"/>
                <a:gd name="T53" fmla="*/ 4 h 26"/>
                <a:gd name="T54" fmla="*/ 4 w 18"/>
                <a:gd name="T55" fmla="*/ 4 h 26"/>
                <a:gd name="T56" fmla="*/ 4 w 18"/>
                <a:gd name="T57" fmla="*/ 15 h 26"/>
                <a:gd name="T58" fmla="*/ 8 w 18"/>
                <a:gd name="T59" fmla="*/ 11 h 26"/>
                <a:gd name="T60" fmla="*/ 9 w 18"/>
                <a:gd name="T61" fmla="*/ 9 h 26"/>
                <a:gd name="T62" fmla="*/ 9 w 18"/>
                <a:gd name="T63" fmla="*/ 9 h 26"/>
                <a:gd name="T64" fmla="*/ 8 w 18"/>
                <a:gd name="T6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26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9"/>
                    <a:pt x="9" y="15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8" y="11"/>
                  </a:moveTo>
                  <a:cubicBezTo>
                    <a:pt x="8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00"/>
            <p:cNvSpPr/>
            <p:nvPr/>
          </p:nvSpPr>
          <p:spPr bwMode="auto">
            <a:xfrm>
              <a:off x="2892427" y="1246188"/>
              <a:ext cx="11113" cy="169863"/>
            </a:xfrm>
            <a:custGeom>
              <a:avLst/>
              <a:gdLst>
                <a:gd name="T0" fmla="*/ 0 w 7"/>
                <a:gd name="T1" fmla="*/ 0 h 107"/>
                <a:gd name="T2" fmla="*/ 5 w 7"/>
                <a:gd name="T3" fmla="*/ 0 h 107"/>
                <a:gd name="T4" fmla="*/ 7 w 7"/>
                <a:gd name="T5" fmla="*/ 107 h 107"/>
                <a:gd name="T6" fmla="*/ 2 w 7"/>
                <a:gd name="T7" fmla="*/ 107 h 107"/>
                <a:gd name="T8" fmla="*/ 0 w 7"/>
                <a:gd name="T9" fmla="*/ 0 h 107"/>
                <a:gd name="T10" fmla="*/ 0 w 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7">
                  <a:moveTo>
                    <a:pt x="0" y="0"/>
                  </a:moveTo>
                  <a:lnTo>
                    <a:pt x="5" y="0"/>
                  </a:lnTo>
                  <a:lnTo>
                    <a:pt x="7" y="107"/>
                  </a:lnTo>
                  <a:lnTo>
                    <a:pt x="2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901"/>
            <p:cNvSpPr>
              <a:spLocks noEditPoints="1"/>
            </p:cNvSpPr>
            <p:nvPr/>
          </p:nvSpPr>
          <p:spPr bwMode="auto">
            <a:xfrm>
              <a:off x="2889252" y="1243013"/>
              <a:ext cx="17463" cy="176213"/>
            </a:xfrm>
            <a:custGeom>
              <a:avLst/>
              <a:gdLst>
                <a:gd name="T0" fmla="*/ 0 w 11"/>
                <a:gd name="T1" fmla="*/ 2 h 111"/>
                <a:gd name="T2" fmla="*/ 2 w 11"/>
                <a:gd name="T3" fmla="*/ 2 h 111"/>
                <a:gd name="T4" fmla="*/ 2 w 11"/>
                <a:gd name="T5" fmla="*/ 5 h 111"/>
                <a:gd name="T6" fmla="*/ 2 w 11"/>
                <a:gd name="T7" fmla="*/ 2 h 111"/>
                <a:gd name="T8" fmla="*/ 0 w 11"/>
                <a:gd name="T9" fmla="*/ 2 h 111"/>
                <a:gd name="T10" fmla="*/ 0 w 11"/>
                <a:gd name="T11" fmla="*/ 0 h 111"/>
                <a:gd name="T12" fmla="*/ 9 w 11"/>
                <a:gd name="T13" fmla="*/ 0 h 111"/>
                <a:gd name="T14" fmla="*/ 11 w 11"/>
                <a:gd name="T15" fmla="*/ 111 h 111"/>
                <a:gd name="T16" fmla="*/ 2 w 11"/>
                <a:gd name="T17" fmla="*/ 111 h 111"/>
                <a:gd name="T18" fmla="*/ 0 w 11"/>
                <a:gd name="T19" fmla="*/ 2 h 111"/>
                <a:gd name="T20" fmla="*/ 0 w 11"/>
                <a:gd name="T21" fmla="*/ 2 h 111"/>
                <a:gd name="T22" fmla="*/ 7 w 11"/>
                <a:gd name="T23" fmla="*/ 107 h 111"/>
                <a:gd name="T24" fmla="*/ 4 w 11"/>
                <a:gd name="T25" fmla="*/ 5 h 111"/>
                <a:gd name="T26" fmla="*/ 4 w 11"/>
                <a:gd name="T27" fmla="*/ 5 h 111"/>
                <a:gd name="T28" fmla="*/ 7 w 11"/>
                <a:gd name="T29" fmla="*/ 107 h 111"/>
                <a:gd name="T30" fmla="*/ 7 w 11"/>
                <a:gd name="T31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1">
                  <a:moveTo>
                    <a:pt x="0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111"/>
                  </a:lnTo>
                  <a:lnTo>
                    <a:pt x="2" y="1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107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7" y="107"/>
                  </a:lnTo>
                  <a:lnTo>
                    <a:pt x="7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02"/>
            <p:cNvSpPr/>
            <p:nvPr/>
          </p:nvSpPr>
          <p:spPr bwMode="auto">
            <a:xfrm>
              <a:off x="2663827" y="1736726"/>
              <a:ext cx="41275" cy="298450"/>
            </a:xfrm>
            <a:custGeom>
              <a:avLst/>
              <a:gdLst>
                <a:gd name="T0" fmla="*/ 0 w 26"/>
                <a:gd name="T1" fmla="*/ 184 h 188"/>
                <a:gd name="T2" fmla="*/ 20 w 26"/>
                <a:gd name="T3" fmla="*/ 183 h 188"/>
                <a:gd name="T4" fmla="*/ 10 w 26"/>
                <a:gd name="T5" fmla="*/ 0 h 188"/>
                <a:gd name="T6" fmla="*/ 15 w 26"/>
                <a:gd name="T7" fmla="*/ 0 h 188"/>
                <a:gd name="T8" fmla="*/ 26 w 26"/>
                <a:gd name="T9" fmla="*/ 186 h 188"/>
                <a:gd name="T10" fmla="*/ 0 w 26"/>
                <a:gd name="T11" fmla="*/ 188 h 188"/>
                <a:gd name="T12" fmla="*/ 0 w 26"/>
                <a:gd name="T13" fmla="*/ 184 h 188"/>
                <a:gd name="T14" fmla="*/ 0 w 26"/>
                <a:gd name="T15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8">
                  <a:moveTo>
                    <a:pt x="0" y="184"/>
                  </a:moveTo>
                  <a:lnTo>
                    <a:pt x="20" y="18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186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03"/>
            <p:cNvSpPr>
              <a:spLocks noEditPoints="1"/>
            </p:cNvSpPr>
            <p:nvPr/>
          </p:nvSpPr>
          <p:spPr bwMode="auto">
            <a:xfrm>
              <a:off x="2660652" y="1731963"/>
              <a:ext cx="47625" cy="307975"/>
            </a:xfrm>
            <a:custGeom>
              <a:avLst/>
              <a:gdLst>
                <a:gd name="T0" fmla="*/ 0 w 30"/>
                <a:gd name="T1" fmla="*/ 191 h 194"/>
                <a:gd name="T2" fmla="*/ 0 w 30"/>
                <a:gd name="T3" fmla="*/ 187 h 194"/>
                <a:gd name="T4" fmla="*/ 2 w 30"/>
                <a:gd name="T5" fmla="*/ 187 h 194"/>
                <a:gd name="T6" fmla="*/ 2 w 30"/>
                <a:gd name="T7" fmla="*/ 189 h 194"/>
                <a:gd name="T8" fmla="*/ 2 w 30"/>
                <a:gd name="T9" fmla="*/ 187 h 194"/>
                <a:gd name="T10" fmla="*/ 0 w 30"/>
                <a:gd name="T11" fmla="*/ 187 h 194"/>
                <a:gd name="T12" fmla="*/ 0 w 30"/>
                <a:gd name="T13" fmla="*/ 185 h 194"/>
                <a:gd name="T14" fmla="*/ 20 w 30"/>
                <a:gd name="T15" fmla="*/ 184 h 194"/>
                <a:gd name="T16" fmla="*/ 10 w 30"/>
                <a:gd name="T17" fmla="*/ 0 h 194"/>
                <a:gd name="T18" fmla="*/ 18 w 30"/>
                <a:gd name="T19" fmla="*/ 0 h 194"/>
                <a:gd name="T20" fmla="*/ 30 w 30"/>
                <a:gd name="T21" fmla="*/ 191 h 194"/>
                <a:gd name="T22" fmla="*/ 0 w 30"/>
                <a:gd name="T23" fmla="*/ 194 h 194"/>
                <a:gd name="T24" fmla="*/ 0 w 30"/>
                <a:gd name="T25" fmla="*/ 191 h 194"/>
                <a:gd name="T26" fmla="*/ 0 w 30"/>
                <a:gd name="T27" fmla="*/ 191 h 194"/>
                <a:gd name="T28" fmla="*/ 24 w 30"/>
                <a:gd name="T29" fmla="*/ 188 h 194"/>
                <a:gd name="T30" fmla="*/ 24 w 30"/>
                <a:gd name="T31" fmla="*/ 188 h 194"/>
                <a:gd name="T32" fmla="*/ 18 w 30"/>
                <a:gd name="T33" fmla="*/ 64 h 194"/>
                <a:gd name="T34" fmla="*/ 24 w 30"/>
                <a:gd name="T35" fmla="*/ 188 h 194"/>
                <a:gd name="T36" fmla="*/ 24 w 30"/>
                <a:gd name="T37" fmla="*/ 18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94">
                  <a:moveTo>
                    <a:pt x="0" y="191"/>
                  </a:moveTo>
                  <a:lnTo>
                    <a:pt x="0" y="187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2" y="187"/>
                  </a:lnTo>
                  <a:lnTo>
                    <a:pt x="0" y="187"/>
                  </a:lnTo>
                  <a:lnTo>
                    <a:pt x="0" y="185"/>
                  </a:lnTo>
                  <a:lnTo>
                    <a:pt x="20" y="18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30" y="191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0" y="191"/>
                  </a:lnTo>
                  <a:close/>
                  <a:moveTo>
                    <a:pt x="24" y="188"/>
                  </a:moveTo>
                  <a:lnTo>
                    <a:pt x="24" y="188"/>
                  </a:lnTo>
                  <a:lnTo>
                    <a:pt x="18" y="64"/>
                  </a:lnTo>
                  <a:lnTo>
                    <a:pt x="24" y="188"/>
                  </a:lnTo>
                  <a:lnTo>
                    <a:pt x="24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04"/>
            <p:cNvSpPr>
              <a:spLocks noEditPoints="1"/>
            </p:cNvSpPr>
            <p:nvPr/>
          </p:nvSpPr>
          <p:spPr bwMode="auto">
            <a:xfrm>
              <a:off x="2709864" y="1735138"/>
              <a:ext cx="76200" cy="292100"/>
            </a:xfrm>
            <a:custGeom>
              <a:avLst/>
              <a:gdLst>
                <a:gd name="T0" fmla="*/ 0 w 48"/>
                <a:gd name="T1" fmla="*/ 1 h 184"/>
                <a:gd name="T2" fmla="*/ 4 w 48"/>
                <a:gd name="T3" fmla="*/ 0 h 184"/>
                <a:gd name="T4" fmla="*/ 18 w 48"/>
                <a:gd name="T5" fmla="*/ 178 h 184"/>
                <a:gd name="T6" fmla="*/ 47 w 48"/>
                <a:gd name="T7" fmla="*/ 169 h 184"/>
                <a:gd name="T8" fmla="*/ 48 w 48"/>
                <a:gd name="T9" fmla="*/ 173 h 184"/>
                <a:gd name="T10" fmla="*/ 13 w 48"/>
                <a:gd name="T11" fmla="*/ 184 h 184"/>
                <a:gd name="T12" fmla="*/ 0 w 48"/>
                <a:gd name="T13" fmla="*/ 1 h 184"/>
                <a:gd name="T14" fmla="*/ 0 w 48"/>
                <a:gd name="T15" fmla="*/ 1 h 184"/>
                <a:gd name="T16" fmla="*/ 0 w 48"/>
                <a:gd name="T17" fmla="*/ 1 h 184"/>
                <a:gd name="T18" fmla="*/ 0 w 48"/>
                <a:gd name="T19" fmla="*/ 1 h 184"/>
                <a:gd name="T20" fmla="*/ 0 w 48"/>
                <a:gd name="T21" fmla="*/ 1 h 184"/>
                <a:gd name="T22" fmla="*/ 0 w 48"/>
                <a:gd name="T23" fmla="*/ 1 h 184"/>
                <a:gd name="T24" fmla="*/ 0 w 48"/>
                <a:gd name="T25" fmla="*/ 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84">
                  <a:moveTo>
                    <a:pt x="0" y="1"/>
                  </a:moveTo>
                  <a:lnTo>
                    <a:pt x="4" y="0"/>
                  </a:lnTo>
                  <a:lnTo>
                    <a:pt x="18" y="178"/>
                  </a:lnTo>
                  <a:lnTo>
                    <a:pt x="47" y="169"/>
                  </a:lnTo>
                  <a:lnTo>
                    <a:pt x="48" y="173"/>
                  </a:lnTo>
                  <a:lnTo>
                    <a:pt x="13" y="184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05"/>
            <p:cNvSpPr>
              <a:spLocks noEditPoints="1"/>
            </p:cNvSpPr>
            <p:nvPr/>
          </p:nvSpPr>
          <p:spPr bwMode="auto">
            <a:xfrm>
              <a:off x="2706689" y="1730376"/>
              <a:ext cx="82550" cy="301625"/>
            </a:xfrm>
            <a:custGeom>
              <a:avLst/>
              <a:gdLst>
                <a:gd name="T0" fmla="*/ 0 w 52"/>
                <a:gd name="T1" fmla="*/ 4 h 190"/>
                <a:gd name="T2" fmla="*/ 2 w 52"/>
                <a:gd name="T3" fmla="*/ 4 h 190"/>
                <a:gd name="T4" fmla="*/ 3 w 52"/>
                <a:gd name="T5" fmla="*/ 5 h 190"/>
                <a:gd name="T6" fmla="*/ 2 w 52"/>
                <a:gd name="T7" fmla="*/ 4 h 190"/>
                <a:gd name="T8" fmla="*/ 0 w 52"/>
                <a:gd name="T9" fmla="*/ 4 h 190"/>
                <a:gd name="T10" fmla="*/ 0 w 52"/>
                <a:gd name="T11" fmla="*/ 1 h 190"/>
                <a:gd name="T12" fmla="*/ 9 w 52"/>
                <a:gd name="T13" fmla="*/ 0 h 190"/>
                <a:gd name="T14" fmla="*/ 22 w 52"/>
                <a:gd name="T15" fmla="*/ 178 h 190"/>
                <a:gd name="T16" fmla="*/ 50 w 52"/>
                <a:gd name="T17" fmla="*/ 168 h 190"/>
                <a:gd name="T18" fmla="*/ 52 w 52"/>
                <a:gd name="T19" fmla="*/ 177 h 190"/>
                <a:gd name="T20" fmla="*/ 13 w 52"/>
                <a:gd name="T21" fmla="*/ 190 h 190"/>
                <a:gd name="T22" fmla="*/ 0 w 52"/>
                <a:gd name="T23" fmla="*/ 4 h 190"/>
                <a:gd name="T24" fmla="*/ 0 w 52"/>
                <a:gd name="T25" fmla="*/ 4 h 190"/>
                <a:gd name="T26" fmla="*/ 17 w 52"/>
                <a:gd name="T27" fmla="*/ 184 h 190"/>
                <a:gd name="T28" fmla="*/ 17 w 52"/>
                <a:gd name="T29" fmla="*/ 184 h 190"/>
                <a:gd name="T30" fmla="*/ 6 w 52"/>
                <a:gd name="T31" fmla="*/ 28 h 190"/>
                <a:gd name="T32" fmla="*/ 17 w 52"/>
                <a:gd name="T33" fmla="*/ 184 h 190"/>
                <a:gd name="T34" fmla="*/ 17 w 52"/>
                <a:gd name="T35" fmla="*/ 1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90">
                  <a:moveTo>
                    <a:pt x="0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9" y="0"/>
                  </a:lnTo>
                  <a:lnTo>
                    <a:pt x="22" y="178"/>
                  </a:lnTo>
                  <a:lnTo>
                    <a:pt x="50" y="168"/>
                  </a:lnTo>
                  <a:lnTo>
                    <a:pt x="52" y="177"/>
                  </a:lnTo>
                  <a:lnTo>
                    <a:pt x="13" y="190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7" y="184"/>
                  </a:moveTo>
                  <a:lnTo>
                    <a:pt x="17" y="184"/>
                  </a:lnTo>
                  <a:lnTo>
                    <a:pt x="6" y="28"/>
                  </a:lnTo>
                  <a:lnTo>
                    <a:pt x="17" y="184"/>
                  </a:lnTo>
                  <a:lnTo>
                    <a:pt x="17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07"/>
            <p:cNvSpPr>
              <a:spLocks noEditPoints="1"/>
            </p:cNvSpPr>
            <p:nvPr/>
          </p:nvSpPr>
          <p:spPr bwMode="auto">
            <a:xfrm>
              <a:off x="2759078" y="925513"/>
              <a:ext cx="380751" cy="328613"/>
            </a:xfrm>
            <a:custGeom>
              <a:avLst/>
              <a:gdLst>
                <a:gd name="T0" fmla="*/ 1 w 185"/>
                <a:gd name="T1" fmla="*/ 14 h 234"/>
                <a:gd name="T2" fmla="*/ 3 w 185"/>
                <a:gd name="T3" fmla="*/ 14 h 234"/>
                <a:gd name="T4" fmla="*/ 6 w 185"/>
                <a:gd name="T5" fmla="*/ 14 h 234"/>
                <a:gd name="T6" fmla="*/ 3 w 185"/>
                <a:gd name="T7" fmla="*/ 14 h 234"/>
                <a:gd name="T8" fmla="*/ 1 w 185"/>
                <a:gd name="T9" fmla="*/ 14 h 234"/>
                <a:gd name="T10" fmla="*/ 0 w 185"/>
                <a:gd name="T11" fmla="*/ 10 h 234"/>
                <a:gd name="T12" fmla="*/ 180 w 185"/>
                <a:gd name="T13" fmla="*/ 0 h 234"/>
                <a:gd name="T14" fmla="*/ 185 w 185"/>
                <a:gd name="T15" fmla="*/ 227 h 234"/>
                <a:gd name="T16" fmla="*/ 18 w 185"/>
                <a:gd name="T17" fmla="*/ 234 h 234"/>
                <a:gd name="T18" fmla="*/ 1 w 185"/>
                <a:gd name="T19" fmla="*/ 14 h 234"/>
                <a:gd name="T20" fmla="*/ 1 w 185"/>
                <a:gd name="T21" fmla="*/ 14 h 234"/>
                <a:gd name="T22" fmla="*/ 22 w 185"/>
                <a:gd name="T23" fmla="*/ 229 h 234"/>
                <a:gd name="T24" fmla="*/ 59 w 185"/>
                <a:gd name="T25" fmla="*/ 227 h 234"/>
                <a:gd name="T26" fmla="*/ 24 w 185"/>
                <a:gd name="T27" fmla="*/ 229 h 234"/>
                <a:gd name="T28" fmla="*/ 22 w 185"/>
                <a:gd name="T29" fmla="*/ 229 h 234"/>
                <a:gd name="T30" fmla="*/ 13 w 185"/>
                <a:gd name="T31" fmla="*/ 117 h 234"/>
                <a:gd name="T32" fmla="*/ 22 w 185"/>
                <a:gd name="T33" fmla="*/ 229 h 234"/>
                <a:gd name="T34" fmla="*/ 22 w 185"/>
                <a:gd name="T35" fmla="*/ 229 h 234"/>
                <a:gd name="T36" fmla="*/ 23 w 185"/>
                <a:gd name="T37" fmla="*/ 227 h 234"/>
                <a:gd name="T38" fmla="*/ 25 w 185"/>
                <a:gd name="T39" fmla="*/ 227 h 234"/>
                <a:gd name="T40" fmla="*/ 23 w 185"/>
                <a:gd name="T41" fmla="*/ 227 h 234"/>
                <a:gd name="T42" fmla="*/ 23 w 185"/>
                <a:gd name="T43" fmla="*/ 227 h 234"/>
                <a:gd name="T44" fmla="*/ 10 w 185"/>
                <a:gd name="T45" fmla="*/ 19 h 234"/>
                <a:gd name="T46" fmla="*/ 25 w 185"/>
                <a:gd name="T47" fmla="*/ 225 h 234"/>
                <a:gd name="T48" fmla="*/ 177 w 185"/>
                <a:gd name="T49" fmla="*/ 218 h 234"/>
                <a:gd name="T50" fmla="*/ 171 w 185"/>
                <a:gd name="T51" fmla="*/ 9 h 234"/>
                <a:gd name="T52" fmla="*/ 10 w 185"/>
                <a:gd name="T53" fmla="*/ 19 h 234"/>
                <a:gd name="T54" fmla="*/ 10 w 185"/>
                <a:gd name="T55" fmla="*/ 19 h 234"/>
                <a:gd name="T56" fmla="*/ 181 w 185"/>
                <a:gd name="T57" fmla="*/ 223 h 234"/>
                <a:gd name="T58" fmla="*/ 176 w 185"/>
                <a:gd name="T59" fmla="*/ 4 h 234"/>
                <a:gd name="T60" fmla="*/ 176 w 185"/>
                <a:gd name="T61" fmla="*/ 4 h 234"/>
                <a:gd name="T62" fmla="*/ 181 w 185"/>
                <a:gd name="T63" fmla="*/ 223 h 234"/>
                <a:gd name="T64" fmla="*/ 181 w 185"/>
                <a:gd name="T65" fmla="*/ 22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234">
                  <a:moveTo>
                    <a:pt x="1" y="14"/>
                  </a:moveTo>
                  <a:lnTo>
                    <a:pt x="3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80" y="0"/>
                  </a:lnTo>
                  <a:lnTo>
                    <a:pt x="185" y="227"/>
                  </a:lnTo>
                  <a:lnTo>
                    <a:pt x="18" y="23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22" y="229"/>
                  </a:moveTo>
                  <a:lnTo>
                    <a:pt x="59" y="227"/>
                  </a:lnTo>
                  <a:lnTo>
                    <a:pt x="24" y="229"/>
                  </a:lnTo>
                  <a:lnTo>
                    <a:pt x="22" y="229"/>
                  </a:lnTo>
                  <a:lnTo>
                    <a:pt x="13" y="117"/>
                  </a:lnTo>
                  <a:lnTo>
                    <a:pt x="22" y="229"/>
                  </a:lnTo>
                  <a:lnTo>
                    <a:pt x="22" y="229"/>
                  </a:lnTo>
                  <a:close/>
                  <a:moveTo>
                    <a:pt x="23" y="227"/>
                  </a:moveTo>
                  <a:lnTo>
                    <a:pt x="25" y="227"/>
                  </a:lnTo>
                  <a:lnTo>
                    <a:pt x="23" y="227"/>
                  </a:lnTo>
                  <a:lnTo>
                    <a:pt x="23" y="227"/>
                  </a:lnTo>
                  <a:close/>
                  <a:moveTo>
                    <a:pt x="10" y="19"/>
                  </a:moveTo>
                  <a:lnTo>
                    <a:pt x="25" y="225"/>
                  </a:lnTo>
                  <a:lnTo>
                    <a:pt x="177" y="218"/>
                  </a:lnTo>
                  <a:lnTo>
                    <a:pt x="171" y="9"/>
                  </a:ln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181" y="223"/>
                  </a:moveTo>
                  <a:lnTo>
                    <a:pt x="176" y="4"/>
                  </a:lnTo>
                  <a:lnTo>
                    <a:pt x="176" y="4"/>
                  </a:lnTo>
                  <a:lnTo>
                    <a:pt x="181" y="223"/>
                  </a:lnTo>
                  <a:lnTo>
                    <a:pt x="181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2183609" y="5934008"/>
            <a:ext cx="2405809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Group 173"/>
          <p:cNvGrpSpPr>
            <a:grpSpLocks noChangeAspect="1"/>
          </p:cNvGrpSpPr>
          <p:nvPr/>
        </p:nvGrpSpPr>
        <p:grpSpPr bwMode="auto">
          <a:xfrm>
            <a:off x="3652568" y="5018654"/>
            <a:ext cx="695325" cy="938213"/>
            <a:chOff x="3106" y="2648"/>
            <a:chExt cx="438" cy="591"/>
          </a:xfrm>
          <a:solidFill>
            <a:srgbClr val="1F4E79"/>
          </a:solidFill>
        </p:grpSpPr>
        <p:sp>
          <p:nvSpPr>
            <p:cNvPr id="54" name="Freeform 174"/>
            <p:cNvSpPr/>
            <p:nvPr/>
          </p:nvSpPr>
          <p:spPr bwMode="auto">
            <a:xfrm>
              <a:off x="3258" y="2648"/>
              <a:ext cx="13" cy="35"/>
            </a:xfrm>
            <a:custGeom>
              <a:avLst/>
              <a:gdLst>
                <a:gd name="T0" fmla="*/ 3 w 3"/>
                <a:gd name="T1" fmla="*/ 4 h 8"/>
                <a:gd name="T2" fmla="*/ 3 w 3"/>
                <a:gd name="T3" fmla="*/ 3 h 8"/>
                <a:gd name="T4" fmla="*/ 0 w 3"/>
                <a:gd name="T5" fmla="*/ 4 h 8"/>
                <a:gd name="T6" fmla="*/ 0 w 3"/>
                <a:gd name="T7" fmla="*/ 6 h 8"/>
                <a:gd name="T8" fmla="*/ 3 w 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4"/>
                  </a:moveTo>
                  <a:cubicBezTo>
                    <a:pt x="3" y="4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3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5"/>
            <p:cNvSpPr/>
            <p:nvPr/>
          </p:nvSpPr>
          <p:spPr bwMode="auto">
            <a:xfrm>
              <a:off x="3197" y="2700"/>
              <a:ext cx="26" cy="13"/>
            </a:xfrm>
            <a:custGeom>
              <a:avLst/>
              <a:gdLst>
                <a:gd name="T0" fmla="*/ 3 w 6"/>
                <a:gd name="T1" fmla="*/ 3 h 3"/>
                <a:gd name="T2" fmla="*/ 3 w 6"/>
                <a:gd name="T3" fmla="*/ 3 h 3"/>
                <a:gd name="T4" fmla="*/ 4 w 6"/>
                <a:gd name="T5" fmla="*/ 0 h 3"/>
                <a:gd name="T6" fmla="*/ 3 w 6"/>
                <a:gd name="T7" fmla="*/ 0 h 3"/>
                <a:gd name="T8" fmla="*/ 3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6"/>
            <p:cNvSpPr/>
            <p:nvPr/>
          </p:nvSpPr>
          <p:spPr bwMode="auto">
            <a:xfrm>
              <a:off x="3175" y="2700"/>
              <a:ext cx="26" cy="26"/>
            </a:xfrm>
            <a:custGeom>
              <a:avLst/>
              <a:gdLst>
                <a:gd name="T0" fmla="*/ 4 w 6"/>
                <a:gd name="T1" fmla="*/ 4 h 6"/>
                <a:gd name="T2" fmla="*/ 4 w 6"/>
                <a:gd name="T3" fmla="*/ 4 h 6"/>
                <a:gd name="T4" fmla="*/ 3 w 6"/>
                <a:gd name="T5" fmla="*/ 2 h 6"/>
                <a:gd name="T6" fmla="*/ 2 w 6"/>
                <a:gd name="T7" fmla="*/ 2 h 6"/>
                <a:gd name="T8" fmla="*/ 4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4" y="0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7"/>
            <p:cNvSpPr/>
            <p:nvPr/>
          </p:nvSpPr>
          <p:spPr bwMode="auto">
            <a:xfrm>
              <a:off x="3153" y="2739"/>
              <a:ext cx="27" cy="39"/>
            </a:xfrm>
            <a:custGeom>
              <a:avLst/>
              <a:gdLst>
                <a:gd name="T0" fmla="*/ 3 w 6"/>
                <a:gd name="T1" fmla="*/ 7 h 9"/>
                <a:gd name="T2" fmla="*/ 5 w 6"/>
                <a:gd name="T3" fmla="*/ 3 h 9"/>
                <a:gd name="T4" fmla="*/ 2 w 6"/>
                <a:gd name="T5" fmla="*/ 2 h 9"/>
                <a:gd name="T6" fmla="*/ 1 w 6"/>
                <a:gd name="T7" fmla="*/ 5 h 9"/>
                <a:gd name="T8" fmla="*/ 3 w 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4" y="6"/>
                    <a:pt x="5" y="4"/>
                    <a:pt x="5" y="3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7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78"/>
            <p:cNvSpPr/>
            <p:nvPr/>
          </p:nvSpPr>
          <p:spPr bwMode="auto">
            <a:xfrm>
              <a:off x="3123" y="2760"/>
              <a:ext cx="26" cy="22"/>
            </a:xfrm>
            <a:custGeom>
              <a:avLst/>
              <a:gdLst>
                <a:gd name="T0" fmla="*/ 2 w 6"/>
                <a:gd name="T1" fmla="*/ 5 h 5"/>
                <a:gd name="T2" fmla="*/ 4 w 6"/>
                <a:gd name="T3" fmla="*/ 4 h 5"/>
                <a:gd name="T4" fmla="*/ 3 w 6"/>
                <a:gd name="T5" fmla="*/ 1 h 5"/>
                <a:gd name="T6" fmla="*/ 2 w 6"/>
                <a:gd name="T7" fmla="*/ 1 h 5"/>
                <a:gd name="T8" fmla="*/ 0 w 6"/>
                <a:gd name="T9" fmla="*/ 4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2" y="2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79"/>
            <p:cNvSpPr>
              <a:spLocks noEditPoints="1"/>
            </p:cNvSpPr>
            <p:nvPr/>
          </p:nvSpPr>
          <p:spPr bwMode="auto">
            <a:xfrm>
              <a:off x="3149" y="2769"/>
              <a:ext cx="22" cy="21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2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5" y="2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80"/>
            <p:cNvSpPr/>
            <p:nvPr/>
          </p:nvSpPr>
          <p:spPr bwMode="auto">
            <a:xfrm>
              <a:off x="3127" y="2786"/>
              <a:ext cx="22" cy="43"/>
            </a:xfrm>
            <a:custGeom>
              <a:avLst/>
              <a:gdLst>
                <a:gd name="T0" fmla="*/ 2 w 5"/>
                <a:gd name="T1" fmla="*/ 3 h 10"/>
                <a:gd name="T2" fmla="*/ 2 w 5"/>
                <a:gd name="T3" fmla="*/ 6 h 10"/>
                <a:gd name="T4" fmla="*/ 1 w 5"/>
                <a:gd name="T5" fmla="*/ 7 h 10"/>
                <a:gd name="T6" fmla="*/ 1 w 5"/>
                <a:gd name="T7" fmla="*/ 10 h 10"/>
                <a:gd name="T8" fmla="*/ 4 w 5"/>
                <a:gd name="T9" fmla="*/ 8 h 10"/>
                <a:gd name="T10" fmla="*/ 4 w 5"/>
                <a:gd name="T11" fmla="*/ 7 h 10"/>
                <a:gd name="T12" fmla="*/ 5 w 5"/>
                <a:gd name="T13" fmla="*/ 6 h 10"/>
                <a:gd name="T14" fmla="*/ 5 w 5"/>
                <a:gd name="T15" fmla="*/ 2 h 10"/>
                <a:gd name="T16" fmla="*/ 2 w 5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0"/>
                    <a:pt x="2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1"/>
            <p:cNvSpPr/>
            <p:nvPr/>
          </p:nvSpPr>
          <p:spPr bwMode="auto">
            <a:xfrm>
              <a:off x="3132" y="2855"/>
              <a:ext cx="21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2"/>
            <p:cNvSpPr/>
            <p:nvPr/>
          </p:nvSpPr>
          <p:spPr bwMode="auto">
            <a:xfrm>
              <a:off x="3149" y="2885"/>
              <a:ext cx="17" cy="35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2 h 8"/>
                <a:gd name="T4" fmla="*/ 1 w 4"/>
                <a:gd name="T5" fmla="*/ 4 h 8"/>
                <a:gd name="T6" fmla="*/ 1 w 4"/>
                <a:gd name="T7" fmla="*/ 5 h 8"/>
                <a:gd name="T8" fmla="*/ 4 w 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3"/>
            <p:cNvSpPr/>
            <p:nvPr/>
          </p:nvSpPr>
          <p:spPr bwMode="auto">
            <a:xfrm>
              <a:off x="3127" y="2954"/>
              <a:ext cx="26" cy="52"/>
            </a:xfrm>
            <a:custGeom>
              <a:avLst/>
              <a:gdLst>
                <a:gd name="T0" fmla="*/ 5 w 6"/>
                <a:gd name="T1" fmla="*/ 8 h 12"/>
                <a:gd name="T2" fmla="*/ 4 w 6"/>
                <a:gd name="T3" fmla="*/ 4 h 12"/>
                <a:gd name="T4" fmla="*/ 3 w 6"/>
                <a:gd name="T5" fmla="*/ 4 h 12"/>
                <a:gd name="T6" fmla="*/ 3 w 6"/>
                <a:gd name="T7" fmla="*/ 0 h 12"/>
                <a:gd name="T8" fmla="*/ 2 w 6"/>
                <a:gd name="T9" fmla="*/ 4 h 12"/>
                <a:gd name="T10" fmla="*/ 0 w 6"/>
                <a:gd name="T11" fmla="*/ 6 h 12"/>
                <a:gd name="T12" fmla="*/ 2 w 6"/>
                <a:gd name="T13" fmla="*/ 10 h 12"/>
                <a:gd name="T14" fmla="*/ 5 w 6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5" y="8"/>
                  </a:moveTo>
                  <a:cubicBezTo>
                    <a:pt x="5" y="7"/>
                    <a:pt x="4" y="6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2"/>
                    <a:pt x="6" y="1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4"/>
            <p:cNvSpPr>
              <a:spLocks noEditPoints="1"/>
            </p:cNvSpPr>
            <p:nvPr/>
          </p:nvSpPr>
          <p:spPr bwMode="auto">
            <a:xfrm>
              <a:off x="3158" y="3006"/>
              <a:ext cx="48" cy="43"/>
            </a:xfrm>
            <a:custGeom>
              <a:avLst/>
              <a:gdLst>
                <a:gd name="T0" fmla="*/ 8 w 11"/>
                <a:gd name="T1" fmla="*/ 8 h 10"/>
                <a:gd name="T2" fmla="*/ 10 w 11"/>
                <a:gd name="T3" fmla="*/ 5 h 10"/>
                <a:gd name="T4" fmla="*/ 9 w 11"/>
                <a:gd name="T5" fmla="*/ 4 h 10"/>
                <a:gd name="T6" fmla="*/ 10 w 11"/>
                <a:gd name="T7" fmla="*/ 3 h 10"/>
                <a:gd name="T8" fmla="*/ 10 w 11"/>
                <a:gd name="T9" fmla="*/ 2 h 10"/>
                <a:gd name="T10" fmla="*/ 7 w 11"/>
                <a:gd name="T11" fmla="*/ 3 h 10"/>
                <a:gd name="T12" fmla="*/ 7 w 11"/>
                <a:gd name="T13" fmla="*/ 4 h 10"/>
                <a:gd name="T14" fmla="*/ 7 w 11"/>
                <a:gd name="T15" fmla="*/ 5 h 10"/>
                <a:gd name="T16" fmla="*/ 5 w 11"/>
                <a:gd name="T17" fmla="*/ 5 h 10"/>
                <a:gd name="T18" fmla="*/ 4 w 11"/>
                <a:gd name="T19" fmla="*/ 3 h 10"/>
                <a:gd name="T20" fmla="*/ 4 w 11"/>
                <a:gd name="T21" fmla="*/ 3 h 10"/>
                <a:gd name="T22" fmla="*/ 3 w 11"/>
                <a:gd name="T23" fmla="*/ 7 h 10"/>
                <a:gd name="T24" fmla="*/ 4 w 11"/>
                <a:gd name="T25" fmla="*/ 7 h 10"/>
                <a:gd name="T26" fmla="*/ 5 w 11"/>
                <a:gd name="T27" fmla="*/ 6 h 10"/>
                <a:gd name="T28" fmla="*/ 5 w 11"/>
                <a:gd name="T29" fmla="*/ 8 h 10"/>
                <a:gd name="T30" fmla="*/ 6 w 11"/>
                <a:gd name="T31" fmla="*/ 9 h 10"/>
                <a:gd name="T32" fmla="*/ 8 w 11"/>
                <a:gd name="T33" fmla="*/ 8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8" y="8"/>
                  </a:moveTo>
                  <a:cubicBezTo>
                    <a:pt x="10" y="8"/>
                    <a:pt x="11" y="6"/>
                    <a:pt x="10" y="5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4"/>
                    <a:pt x="6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8" y="9"/>
                    <a:pt x="8" y="8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5"/>
            <p:cNvSpPr/>
            <p:nvPr/>
          </p:nvSpPr>
          <p:spPr bwMode="auto">
            <a:xfrm>
              <a:off x="3240" y="3071"/>
              <a:ext cx="22" cy="30"/>
            </a:xfrm>
            <a:custGeom>
              <a:avLst/>
              <a:gdLst>
                <a:gd name="T0" fmla="*/ 1 w 5"/>
                <a:gd name="T1" fmla="*/ 2 h 7"/>
                <a:gd name="T2" fmla="*/ 0 w 5"/>
                <a:gd name="T3" fmla="*/ 5 h 7"/>
                <a:gd name="T4" fmla="*/ 3 w 5"/>
                <a:gd name="T5" fmla="*/ 4 h 7"/>
                <a:gd name="T6" fmla="*/ 3 w 5"/>
                <a:gd name="T7" fmla="*/ 4 h 7"/>
                <a:gd name="T8" fmla="*/ 1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6"/>
            <p:cNvSpPr/>
            <p:nvPr/>
          </p:nvSpPr>
          <p:spPr bwMode="auto">
            <a:xfrm>
              <a:off x="3210" y="3032"/>
              <a:ext cx="169" cy="203"/>
            </a:xfrm>
            <a:custGeom>
              <a:avLst/>
              <a:gdLst>
                <a:gd name="T0" fmla="*/ 36 w 39"/>
                <a:gd name="T1" fmla="*/ 13 h 47"/>
                <a:gd name="T2" fmla="*/ 37 w 39"/>
                <a:gd name="T3" fmla="*/ 13 h 47"/>
                <a:gd name="T4" fmla="*/ 38 w 39"/>
                <a:gd name="T5" fmla="*/ 9 h 47"/>
                <a:gd name="T6" fmla="*/ 37 w 39"/>
                <a:gd name="T7" fmla="*/ 8 h 47"/>
                <a:gd name="T8" fmla="*/ 36 w 39"/>
                <a:gd name="T9" fmla="*/ 6 h 47"/>
                <a:gd name="T10" fmla="*/ 37 w 39"/>
                <a:gd name="T11" fmla="*/ 4 h 47"/>
                <a:gd name="T12" fmla="*/ 35 w 39"/>
                <a:gd name="T13" fmla="*/ 2 h 47"/>
                <a:gd name="T14" fmla="*/ 32 w 39"/>
                <a:gd name="T15" fmla="*/ 5 h 47"/>
                <a:gd name="T16" fmla="*/ 33 w 39"/>
                <a:gd name="T17" fmla="*/ 9 h 47"/>
                <a:gd name="T18" fmla="*/ 33 w 39"/>
                <a:gd name="T19" fmla="*/ 10 h 47"/>
                <a:gd name="T20" fmla="*/ 32 w 39"/>
                <a:gd name="T21" fmla="*/ 13 h 47"/>
                <a:gd name="T22" fmla="*/ 31 w 39"/>
                <a:gd name="T23" fmla="*/ 12 h 47"/>
                <a:gd name="T24" fmla="*/ 28 w 39"/>
                <a:gd name="T25" fmla="*/ 12 h 47"/>
                <a:gd name="T26" fmla="*/ 27 w 39"/>
                <a:gd name="T27" fmla="*/ 8 h 47"/>
                <a:gd name="T28" fmla="*/ 23 w 39"/>
                <a:gd name="T29" fmla="*/ 10 h 47"/>
                <a:gd name="T30" fmla="*/ 21 w 39"/>
                <a:gd name="T31" fmla="*/ 13 h 47"/>
                <a:gd name="T32" fmla="*/ 21 w 39"/>
                <a:gd name="T33" fmla="*/ 13 h 47"/>
                <a:gd name="T34" fmla="*/ 21 w 39"/>
                <a:gd name="T35" fmla="*/ 11 h 47"/>
                <a:gd name="T36" fmla="*/ 18 w 39"/>
                <a:gd name="T37" fmla="*/ 7 h 47"/>
                <a:gd name="T38" fmla="*/ 15 w 39"/>
                <a:gd name="T39" fmla="*/ 9 h 47"/>
                <a:gd name="T40" fmla="*/ 15 w 39"/>
                <a:gd name="T41" fmla="*/ 10 h 47"/>
                <a:gd name="T42" fmla="*/ 14 w 39"/>
                <a:gd name="T43" fmla="*/ 11 h 47"/>
                <a:gd name="T44" fmla="*/ 14 w 39"/>
                <a:gd name="T45" fmla="*/ 7 h 47"/>
                <a:gd name="T46" fmla="*/ 13 w 39"/>
                <a:gd name="T47" fmla="*/ 5 h 47"/>
                <a:gd name="T48" fmla="*/ 17 w 39"/>
                <a:gd name="T49" fmla="*/ 3 h 47"/>
                <a:gd name="T50" fmla="*/ 13 w 39"/>
                <a:gd name="T51" fmla="*/ 4 h 47"/>
                <a:gd name="T52" fmla="*/ 9 w 39"/>
                <a:gd name="T53" fmla="*/ 7 h 47"/>
                <a:gd name="T54" fmla="*/ 11 w 39"/>
                <a:gd name="T55" fmla="*/ 9 h 47"/>
                <a:gd name="T56" fmla="*/ 12 w 39"/>
                <a:gd name="T57" fmla="*/ 12 h 47"/>
                <a:gd name="T58" fmla="*/ 14 w 39"/>
                <a:gd name="T59" fmla="*/ 16 h 47"/>
                <a:gd name="T60" fmla="*/ 13 w 39"/>
                <a:gd name="T61" fmla="*/ 32 h 47"/>
                <a:gd name="T62" fmla="*/ 6 w 39"/>
                <a:gd name="T63" fmla="*/ 45 h 47"/>
                <a:gd name="T64" fmla="*/ 9 w 39"/>
                <a:gd name="T65" fmla="*/ 43 h 47"/>
                <a:gd name="T66" fmla="*/ 16 w 39"/>
                <a:gd name="T67" fmla="*/ 40 h 47"/>
                <a:gd name="T68" fmla="*/ 20 w 39"/>
                <a:gd name="T69" fmla="*/ 44 h 47"/>
                <a:gd name="T70" fmla="*/ 22 w 39"/>
                <a:gd name="T71" fmla="*/ 36 h 47"/>
                <a:gd name="T72" fmla="*/ 20 w 39"/>
                <a:gd name="T73" fmla="*/ 27 h 47"/>
                <a:gd name="T74" fmla="*/ 23 w 39"/>
                <a:gd name="T75" fmla="*/ 15 h 47"/>
                <a:gd name="T76" fmla="*/ 23 w 39"/>
                <a:gd name="T77" fmla="*/ 14 h 47"/>
                <a:gd name="T78" fmla="*/ 28 w 39"/>
                <a:gd name="T79" fmla="*/ 14 h 47"/>
                <a:gd name="T80" fmla="*/ 30 w 39"/>
                <a:gd name="T81" fmla="*/ 16 h 47"/>
                <a:gd name="T82" fmla="*/ 33 w 39"/>
                <a:gd name="T83" fmla="*/ 14 h 47"/>
                <a:gd name="T84" fmla="*/ 34 w 39"/>
                <a:gd name="T85" fmla="*/ 16 h 47"/>
                <a:gd name="T86" fmla="*/ 37 w 39"/>
                <a:gd name="T8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47">
                  <a:moveTo>
                    <a:pt x="37" y="14"/>
                  </a:move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3" y="2"/>
                    <a:pt x="32" y="3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9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9" y="8"/>
                    <a:pt x="27" y="8"/>
                  </a:cubicBezTo>
                  <a:cubicBezTo>
                    <a:pt x="26" y="8"/>
                    <a:pt x="25" y="9"/>
                    <a:pt x="24" y="10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2" y="10"/>
                    <a:pt x="21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2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8"/>
                    <a:pt x="20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5" y="6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4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8"/>
                    <a:pt x="18" y="5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0"/>
                    <a:pt x="13" y="3"/>
                    <a:pt x="13" y="4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7"/>
                    <a:pt x="9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3" y="21"/>
                    <a:pt x="14" y="26"/>
                    <a:pt x="13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0" y="33"/>
                    <a:pt x="7" y="37"/>
                    <a:pt x="4" y="39"/>
                  </a:cubicBezTo>
                  <a:cubicBezTo>
                    <a:pt x="0" y="41"/>
                    <a:pt x="1" y="47"/>
                    <a:pt x="6" y="45"/>
                  </a:cubicBezTo>
                  <a:cubicBezTo>
                    <a:pt x="7" y="44"/>
                    <a:pt x="8" y="43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7"/>
                    <a:pt x="14" y="45"/>
                    <a:pt x="15" y="42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7" y="41"/>
                    <a:pt x="17" y="41"/>
                    <a:pt x="18" y="42"/>
                  </a:cubicBezTo>
                  <a:cubicBezTo>
                    <a:pt x="18" y="43"/>
                    <a:pt x="19" y="43"/>
                    <a:pt x="20" y="44"/>
                  </a:cubicBezTo>
                  <a:cubicBezTo>
                    <a:pt x="23" y="46"/>
                    <a:pt x="28" y="39"/>
                    <a:pt x="24" y="37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5"/>
                    <a:pt x="21" y="33"/>
                    <a:pt x="20" y="33"/>
                  </a:cubicBezTo>
                  <a:cubicBezTo>
                    <a:pt x="19" y="31"/>
                    <a:pt x="20" y="28"/>
                    <a:pt x="20" y="27"/>
                  </a:cubicBezTo>
                  <a:cubicBezTo>
                    <a:pt x="21" y="24"/>
                    <a:pt x="20" y="20"/>
                    <a:pt x="20" y="17"/>
                  </a:cubicBezTo>
                  <a:cubicBezTo>
                    <a:pt x="21" y="17"/>
                    <a:pt x="23" y="16"/>
                    <a:pt x="23" y="15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7"/>
                    <a:pt x="33" y="15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5"/>
                    <a:pt x="34" y="15"/>
                    <a:pt x="34" y="16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8" y="17"/>
                    <a:pt x="39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7"/>
            <p:cNvSpPr/>
            <p:nvPr/>
          </p:nvSpPr>
          <p:spPr bwMode="auto">
            <a:xfrm>
              <a:off x="3436" y="3045"/>
              <a:ext cx="30" cy="30"/>
            </a:xfrm>
            <a:custGeom>
              <a:avLst/>
              <a:gdLst>
                <a:gd name="T0" fmla="*/ 5 w 7"/>
                <a:gd name="T1" fmla="*/ 1 h 7"/>
                <a:gd name="T2" fmla="*/ 3 w 7"/>
                <a:gd name="T3" fmla="*/ 0 h 7"/>
                <a:gd name="T4" fmla="*/ 1 w 7"/>
                <a:gd name="T5" fmla="*/ 3 h 7"/>
                <a:gd name="T6" fmla="*/ 3 w 7"/>
                <a:gd name="T7" fmla="*/ 5 h 7"/>
                <a:gd name="T8" fmla="*/ 4 w 7"/>
                <a:gd name="T9" fmla="*/ 5 h 7"/>
                <a:gd name="T10" fmla="*/ 5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6" y="5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8"/>
            <p:cNvSpPr/>
            <p:nvPr/>
          </p:nvSpPr>
          <p:spPr bwMode="auto">
            <a:xfrm>
              <a:off x="3471" y="3036"/>
              <a:ext cx="26" cy="17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9"/>
            <p:cNvSpPr/>
            <p:nvPr/>
          </p:nvSpPr>
          <p:spPr bwMode="auto">
            <a:xfrm>
              <a:off x="3453" y="3023"/>
              <a:ext cx="18" cy="30"/>
            </a:xfrm>
            <a:custGeom>
              <a:avLst/>
              <a:gdLst>
                <a:gd name="T0" fmla="*/ 1 w 4"/>
                <a:gd name="T1" fmla="*/ 2 h 7"/>
                <a:gd name="T2" fmla="*/ 1 w 4"/>
                <a:gd name="T3" fmla="*/ 6 h 7"/>
                <a:gd name="T4" fmla="*/ 4 w 4"/>
                <a:gd name="T5" fmla="*/ 3 h 7"/>
                <a:gd name="T6" fmla="*/ 1 w 4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2" y="7"/>
                    <a:pt x="4" y="5"/>
                    <a:pt x="4" y="3"/>
                  </a:cubicBezTo>
                  <a:cubicBezTo>
                    <a:pt x="4" y="1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90"/>
            <p:cNvSpPr>
              <a:spLocks noEditPoints="1"/>
            </p:cNvSpPr>
            <p:nvPr/>
          </p:nvSpPr>
          <p:spPr bwMode="auto">
            <a:xfrm>
              <a:off x="3462" y="2984"/>
              <a:ext cx="39" cy="35"/>
            </a:xfrm>
            <a:custGeom>
              <a:avLst/>
              <a:gdLst>
                <a:gd name="T0" fmla="*/ 6 w 9"/>
                <a:gd name="T1" fmla="*/ 1 h 8"/>
                <a:gd name="T2" fmla="*/ 5 w 9"/>
                <a:gd name="T3" fmla="*/ 4 h 8"/>
                <a:gd name="T4" fmla="*/ 5 w 9"/>
                <a:gd name="T5" fmla="*/ 4 h 8"/>
                <a:gd name="T6" fmla="*/ 5 w 9"/>
                <a:gd name="T7" fmla="*/ 4 h 8"/>
                <a:gd name="T8" fmla="*/ 4 w 9"/>
                <a:gd name="T9" fmla="*/ 4 h 8"/>
                <a:gd name="T10" fmla="*/ 1 w 9"/>
                <a:gd name="T11" fmla="*/ 4 h 8"/>
                <a:gd name="T12" fmla="*/ 0 w 9"/>
                <a:gd name="T13" fmla="*/ 7 h 8"/>
                <a:gd name="T14" fmla="*/ 1 w 9"/>
                <a:gd name="T15" fmla="*/ 8 h 8"/>
                <a:gd name="T16" fmla="*/ 1 w 9"/>
                <a:gd name="T17" fmla="*/ 8 h 8"/>
                <a:gd name="T18" fmla="*/ 4 w 9"/>
                <a:gd name="T19" fmla="*/ 8 h 8"/>
                <a:gd name="T20" fmla="*/ 5 w 9"/>
                <a:gd name="T21" fmla="*/ 7 h 8"/>
                <a:gd name="T22" fmla="*/ 5 w 9"/>
                <a:gd name="T23" fmla="*/ 7 h 8"/>
                <a:gd name="T24" fmla="*/ 7 w 9"/>
                <a:gd name="T25" fmla="*/ 5 h 8"/>
                <a:gd name="T26" fmla="*/ 7 w 9"/>
                <a:gd name="T27" fmla="*/ 5 h 8"/>
                <a:gd name="T28" fmla="*/ 9 w 9"/>
                <a:gd name="T29" fmla="*/ 3 h 8"/>
                <a:gd name="T30" fmla="*/ 9 w 9"/>
                <a:gd name="T31" fmla="*/ 2 h 8"/>
                <a:gd name="T32" fmla="*/ 6 w 9"/>
                <a:gd name="T33" fmla="*/ 1 h 8"/>
                <a:gd name="T34" fmla="*/ 6 w 9"/>
                <a:gd name="T35" fmla="*/ 3 h 8"/>
                <a:gd name="T36" fmla="*/ 6 w 9"/>
                <a:gd name="T37" fmla="*/ 3 h 8"/>
                <a:gd name="T38" fmla="*/ 6 w 9"/>
                <a:gd name="T39" fmla="*/ 3 h 8"/>
                <a:gd name="T40" fmla="*/ 6 w 9"/>
                <a:gd name="T4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0"/>
                    <a:pt x="6" y="1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91"/>
            <p:cNvSpPr/>
            <p:nvPr/>
          </p:nvSpPr>
          <p:spPr bwMode="auto">
            <a:xfrm>
              <a:off x="3497" y="2972"/>
              <a:ext cx="26" cy="21"/>
            </a:xfrm>
            <a:custGeom>
              <a:avLst/>
              <a:gdLst>
                <a:gd name="T0" fmla="*/ 3 w 6"/>
                <a:gd name="T1" fmla="*/ 1 h 5"/>
                <a:gd name="T2" fmla="*/ 3 w 6"/>
                <a:gd name="T3" fmla="*/ 5 h 5"/>
                <a:gd name="T4" fmla="*/ 5 w 6"/>
                <a:gd name="T5" fmla="*/ 3 h 5"/>
                <a:gd name="T6" fmla="*/ 3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1" y="1"/>
                    <a:pt x="0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92"/>
            <p:cNvSpPr/>
            <p:nvPr/>
          </p:nvSpPr>
          <p:spPr bwMode="auto">
            <a:xfrm>
              <a:off x="3518" y="2937"/>
              <a:ext cx="13" cy="30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93"/>
            <p:cNvSpPr/>
            <p:nvPr/>
          </p:nvSpPr>
          <p:spPr bwMode="auto">
            <a:xfrm>
              <a:off x="3501" y="2877"/>
              <a:ext cx="43" cy="51"/>
            </a:xfrm>
            <a:custGeom>
              <a:avLst/>
              <a:gdLst>
                <a:gd name="T0" fmla="*/ 6 w 10"/>
                <a:gd name="T1" fmla="*/ 3 h 12"/>
                <a:gd name="T2" fmla="*/ 6 w 10"/>
                <a:gd name="T3" fmla="*/ 4 h 12"/>
                <a:gd name="T4" fmla="*/ 6 w 10"/>
                <a:gd name="T5" fmla="*/ 6 h 12"/>
                <a:gd name="T6" fmla="*/ 7 w 10"/>
                <a:gd name="T7" fmla="*/ 6 h 12"/>
                <a:gd name="T8" fmla="*/ 7 w 10"/>
                <a:gd name="T9" fmla="*/ 6 h 12"/>
                <a:gd name="T10" fmla="*/ 7 w 10"/>
                <a:gd name="T11" fmla="*/ 7 h 12"/>
                <a:gd name="T12" fmla="*/ 7 w 10"/>
                <a:gd name="T13" fmla="*/ 7 h 12"/>
                <a:gd name="T14" fmla="*/ 5 w 10"/>
                <a:gd name="T15" fmla="*/ 6 h 12"/>
                <a:gd name="T16" fmla="*/ 4 w 10"/>
                <a:gd name="T17" fmla="*/ 5 h 12"/>
                <a:gd name="T18" fmla="*/ 3 w 10"/>
                <a:gd name="T19" fmla="*/ 5 h 12"/>
                <a:gd name="T20" fmla="*/ 3 w 10"/>
                <a:gd name="T21" fmla="*/ 9 h 12"/>
                <a:gd name="T22" fmla="*/ 3 w 10"/>
                <a:gd name="T23" fmla="*/ 9 h 12"/>
                <a:gd name="T24" fmla="*/ 4 w 10"/>
                <a:gd name="T25" fmla="*/ 9 h 12"/>
                <a:gd name="T26" fmla="*/ 4 w 10"/>
                <a:gd name="T27" fmla="*/ 9 h 12"/>
                <a:gd name="T28" fmla="*/ 7 w 10"/>
                <a:gd name="T29" fmla="*/ 8 h 12"/>
                <a:gd name="T30" fmla="*/ 7 w 10"/>
                <a:gd name="T31" fmla="*/ 8 h 12"/>
                <a:gd name="T32" fmla="*/ 7 w 10"/>
                <a:gd name="T33" fmla="*/ 8 h 12"/>
                <a:gd name="T34" fmla="*/ 10 w 10"/>
                <a:gd name="T35" fmla="*/ 5 h 12"/>
                <a:gd name="T36" fmla="*/ 10 w 10"/>
                <a:gd name="T37" fmla="*/ 5 h 12"/>
                <a:gd name="T38" fmla="*/ 10 w 10"/>
                <a:gd name="T39" fmla="*/ 4 h 12"/>
                <a:gd name="T40" fmla="*/ 10 w 10"/>
                <a:gd name="T41" fmla="*/ 2 h 12"/>
                <a:gd name="T42" fmla="*/ 6 w 10"/>
                <a:gd name="T4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6" y="3"/>
                  </a:move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5"/>
                    <a:pt x="0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7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0"/>
                    <a:pt x="7" y="1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94"/>
            <p:cNvSpPr/>
            <p:nvPr/>
          </p:nvSpPr>
          <p:spPr bwMode="auto">
            <a:xfrm>
              <a:off x="3514" y="2924"/>
              <a:ext cx="26" cy="13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3 h 3"/>
                <a:gd name="T4" fmla="*/ 4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2" y="0"/>
                    <a:pt x="0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95"/>
            <p:cNvSpPr/>
            <p:nvPr/>
          </p:nvSpPr>
          <p:spPr bwMode="auto">
            <a:xfrm>
              <a:off x="3505" y="2838"/>
              <a:ext cx="18" cy="21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1 h 5"/>
                <a:gd name="T4" fmla="*/ 3 w 4"/>
                <a:gd name="T5" fmla="*/ 0 h 5"/>
                <a:gd name="T6" fmla="*/ 1 w 4"/>
                <a:gd name="T7" fmla="*/ 3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6"/>
            <p:cNvSpPr/>
            <p:nvPr/>
          </p:nvSpPr>
          <p:spPr bwMode="auto">
            <a:xfrm>
              <a:off x="3510" y="2851"/>
              <a:ext cx="30" cy="26"/>
            </a:xfrm>
            <a:custGeom>
              <a:avLst/>
              <a:gdLst>
                <a:gd name="T0" fmla="*/ 6 w 7"/>
                <a:gd name="T1" fmla="*/ 0 h 6"/>
                <a:gd name="T2" fmla="*/ 5 w 7"/>
                <a:gd name="T3" fmla="*/ 1 h 6"/>
                <a:gd name="T4" fmla="*/ 1 w 7"/>
                <a:gd name="T5" fmla="*/ 5 h 6"/>
                <a:gd name="T6" fmla="*/ 4 w 7"/>
                <a:gd name="T7" fmla="*/ 5 h 6"/>
                <a:gd name="T8" fmla="*/ 7 w 7"/>
                <a:gd name="T9" fmla="*/ 3 h 6"/>
                <a:gd name="T10" fmla="*/ 7 w 7"/>
                <a:gd name="T11" fmla="*/ 2 h 6"/>
                <a:gd name="T12" fmla="*/ 6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7"/>
            <p:cNvSpPr/>
            <p:nvPr/>
          </p:nvSpPr>
          <p:spPr bwMode="auto">
            <a:xfrm>
              <a:off x="3501" y="2799"/>
              <a:ext cx="43" cy="35"/>
            </a:xfrm>
            <a:custGeom>
              <a:avLst/>
              <a:gdLst>
                <a:gd name="T0" fmla="*/ 3 w 10"/>
                <a:gd name="T1" fmla="*/ 7 h 8"/>
                <a:gd name="T2" fmla="*/ 6 w 10"/>
                <a:gd name="T3" fmla="*/ 6 h 8"/>
                <a:gd name="T4" fmla="*/ 6 w 10"/>
                <a:gd name="T5" fmla="*/ 6 h 8"/>
                <a:gd name="T6" fmla="*/ 7 w 10"/>
                <a:gd name="T7" fmla="*/ 8 h 8"/>
                <a:gd name="T8" fmla="*/ 7 w 10"/>
                <a:gd name="T9" fmla="*/ 5 h 8"/>
                <a:gd name="T10" fmla="*/ 6 w 10"/>
                <a:gd name="T11" fmla="*/ 5 h 8"/>
                <a:gd name="T12" fmla="*/ 5 w 10"/>
                <a:gd name="T13" fmla="*/ 3 h 8"/>
                <a:gd name="T14" fmla="*/ 5 w 10"/>
                <a:gd name="T15" fmla="*/ 3 h 8"/>
                <a:gd name="T16" fmla="*/ 4 w 10"/>
                <a:gd name="T17" fmla="*/ 2 h 8"/>
                <a:gd name="T18" fmla="*/ 1 w 10"/>
                <a:gd name="T19" fmla="*/ 5 h 8"/>
                <a:gd name="T20" fmla="*/ 3 w 10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8">
                  <a:moveTo>
                    <a:pt x="3" y="7"/>
                  </a:moveTo>
                  <a:cubicBezTo>
                    <a:pt x="4" y="8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7" y="8"/>
                  </a:cubicBezTo>
                  <a:cubicBezTo>
                    <a:pt x="9" y="8"/>
                    <a:pt x="10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4"/>
                    <a:pt x="7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5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8"/>
            <p:cNvSpPr/>
            <p:nvPr/>
          </p:nvSpPr>
          <p:spPr bwMode="auto">
            <a:xfrm>
              <a:off x="3479" y="2803"/>
              <a:ext cx="22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3 w 5"/>
                <a:gd name="T5" fmla="*/ 0 h 4"/>
                <a:gd name="T6" fmla="*/ 2 w 5"/>
                <a:gd name="T7" fmla="*/ 4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99"/>
            <p:cNvSpPr/>
            <p:nvPr/>
          </p:nvSpPr>
          <p:spPr bwMode="auto">
            <a:xfrm>
              <a:off x="3471" y="2756"/>
              <a:ext cx="34" cy="43"/>
            </a:xfrm>
            <a:custGeom>
              <a:avLst/>
              <a:gdLst>
                <a:gd name="T0" fmla="*/ 4 w 8"/>
                <a:gd name="T1" fmla="*/ 7 h 10"/>
                <a:gd name="T2" fmla="*/ 5 w 8"/>
                <a:gd name="T3" fmla="*/ 10 h 10"/>
                <a:gd name="T4" fmla="*/ 6 w 8"/>
                <a:gd name="T5" fmla="*/ 6 h 10"/>
                <a:gd name="T6" fmla="*/ 7 w 8"/>
                <a:gd name="T7" fmla="*/ 5 h 10"/>
                <a:gd name="T8" fmla="*/ 6 w 8"/>
                <a:gd name="T9" fmla="*/ 2 h 10"/>
                <a:gd name="T10" fmla="*/ 4 w 8"/>
                <a:gd name="T11" fmla="*/ 1 h 10"/>
                <a:gd name="T12" fmla="*/ 2 w 8"/>
                <a:gd name="T13" fmla="*/ 4 h 10"/>
                <a:gd name="T14" fmla="*/ 4 w 8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cubicBezTo>
                    <a:pt x="3" y="8"/>
                    <a:pt x="3" y="10"/>
                    <a:pt x="5" y="10"/>
                  </a:cubicBezTo>
                  <a:cubicBezTo>
                    <a:pt x="6" y="10"/>
                    <a:pt x="7" y="7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4"/>
                    <a:pt x="7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3" y="5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0"/>
            <p:cNvSpPr/>
            <p:nvPr/>
          </p:nvSpPr>
          <p:spPr bwMode="auto">
            <a:xfrm>
              <a:off x="3458" y="2765"/>
              <a:ext cx="13" cy="25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2 h 6"/>
                <a:gd name="T4" fmla="*/ 0 w 3"/>
                <a:gd name="T5" fmla="*/ 3 h 6"/>
                <a:gd name="T6" fmla="*/ 0 w 3"/>
                <a:gd name="T7" fmla="*/ 4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01"/>
            <p:cNvSpPr/>
            <p:nvPr/>
          </p:nvSpPr>
          <p:spPr bwMode="auto">
            <a:xfrm>
              <a:off x="3445" y="2709"/>
              <a:ext cx="26" cy="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3 h 6"/>
                <a:gd name="T6" fmla="*/ 6 w 6"/>
                <a:gd name="T7" fmla="*/ 2 h 6"/>
                <a:gd name="T8" fmla="*/ 3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2"/>
            <p:cNvSpPr/>
            <p:nvPr/>
          </p:nvSpPr>
          <p:spPr bwMode="auto">
            <a:xfrm>
              <a:off x="3431" y="2730"/>
              <a:ext cx="14" cy="2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2 h 6"/>
                <a:gd name="T4" fmla="*/ 2 w 3"/>
                <a:gd name="T5" fmla="*/ 0 h 6"/>
                <a:gd name="T6" fmla="*/ 0 w 3"/>
                <a:gd name="T7" fmla="*/ 4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03"/>
            <p:cNvSpPr/>
            <p:nvPr/>
          </p:nvSpPr>
          <p:spPr bwMode="auto">
            <a:xfrm>
              <a:off x="3445" y="2739"/>
              <a:ext cx="34" cy="17"/>
            </a:xfrm>
            <a:custGeom>
              <a:avLst/>
              <a:gdLst>
                <a:gd name="T0" fmla="*/ 6 w 8"/>
                <a:gd name="T1" fmla="*/ 0 h 4"/>
                <a:gd name="T2" fmla="*/ 3 w 8"/>
                <a:gd name="T3" fmla="*/ 0 h 4"/>
                <a:gd name="T4" fmla="*/ 3 w 8"/>
                <a:gd name="T5" fmla="*/ 4 h 4"/>
                <a:gd name="T6" fmla="*/ 5 w 8"/>
                <a:gd name="T7" fmla="*/ 4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7" y="4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04"/>
            <p:cNvSpPr/>
            <p:nvPr/>
          </p:nvSpPr>
          <p:spPr bwMode="auto">
            <a:xfrm>
              <a:off x="3436" y="2683"/>
              <a:ext cx="26" cy="30"/>
            </a:xfrm>
            <a:custGeom>
              <a:avLst/>
              <a:gdLst>
                <a:gd name="T0" fmla="*/ 2 w 6"/>
                <a:gd name="T1" fmla="*/ 5 h 7"/>
                <a:gd name="T2" fmla="*/ 4 w 6"/>
                <a:gd name="T3" fmla="*/ 2 h 7"/>
                <a:gd name="T4" fmla="*/ 4 w 6"/>
                <a:gd name="T5" fmla="*/ 2 h 7"/>
                <a:gd name="T6" fmla="*/ 2 w 6"/>
                <a:gd name="T7" fmla="*/ 5 h 7"/>
                <a:gd name="T8" fmla="*/ 2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4" y="7"/>
                    <a:pt x="6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05"/>
            <p:cNvSpPr/>
            <p:nvPr/>
          </p:nvSpPr>
          <p:spPr bwMode="auto">
            <a:xfrm>
              <a:off x="3414" y="2683"/>
              <a:ext cx="31" cy="43"/>
            </a:xfrm>
            <a:custGeom>
              <a:avLst/>
              <a:gdLst>
                <a:gd name="T0" fmla="*/ 1 w 7"/>
                <a:gd name="T1" fmla="*/ 6 h 10"/>
                <a:gd name="T2" fmla="*/ 2 w 7"/>
                <a:gd name="T3" fmla="*/ 8 h 10"/>
                <a:gd name="T4" fmla="*/ 3 w 7"/>
                <a:gd name="T5" fmla="*/ 8 h 10"/>
                <a:gd name="T6" fmla="*/ 6 w 7"/>
                <a:gd name="T7" fmla="*/ 5 h 10"/>
                <a:gd name="T8" fmla="*/ 4 w 7"/>
                <a:gd name="T9" fmla="*/ 4 h 10"/>
                <a:gd name="T10" fmla="*/ 3 w 7"/>
                <a:gd name="T11" fmla="*/ 4 h 10"/>
                <a:gd name="T12" fmla="*/ 3 w 7"/>
                <a:gd name="T13" fmla="*/ 4 h 10"/>
                <a:gd name="T14" fmla="*/ 3 w 7"/>
                <a:gd name="T15" fmla="*/ 1 h 10"/>
                <a:gd name="T16" fmla="*/ 0 w 7"/>
                <a:gd name="T17" fmla="*/ 4 h 10"/>
                <a:gd name="T18" fmla="*/ 1 w 7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6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7" y="7"/>
                    <a:pt x="6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0"/>
                    <a:pt x="3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06"/>
            <p:cNvSpPr/>
            <p:nvPr/>
          </p:nvSpPr>
          <p:spPr bwMode="auto">
            <a:xfrm>
              <a:off x="3397" y="2691"/>
              <a:ext cx="17" cy="35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3 h 8"/>
                <a:gd name="T4" fmla="*/ 0 w 4"/>
                <a:gd name="T5" fmla="*/ 4 h 8"/>
                <a:gd name="T6" fmla="*/ 0 w 4"/>
                <a:gd name="T7" fmla="*/ 5 h 8"/>
                <a:gd name="T8" fmla="*/ 4 w 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7"/>
            <p:cNvSpPr/>
            <p:nvPr/>
          </p:nvSpPr>
          <p:spPr bwMode="auto">
            <a:xfrm>
              <a:off x="3397" y="2665"/>
              <a:ext cx="21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08"/>
            <p:cNvSpPr/>
            <p:nvPr/>
          </p:nvSpPr>
          <p:spPr bwMode="auto">
            <a:xfrm>
              <a:off x="3362" y="2661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5 w 6"/>
                <a:gd name="T3" fmla="*/ 4 h 4"/>
                <a:gd name="T4" fmla="*/ 6 w 6"/>
                <a:gd name="T5" fmla="*/ 1 h 4"/>
                <a:gd name="T6" fmla="*/ 4 w 6"/>
                <a:gd name="T7" fmla="*/ 0 h 4"/>
                <a:gd name="T8" fmla="*/ 3 w 6"/>
                <a:gd name="T9" fmla="*/ 1 h 4"/>
                <a:gd name="T10" fmla="*/ 2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09"/>
            <p:cNvSpPr/>
            <p:nvPr/>
          </p:nvSpPr>
          <p:spPr bwMode="auto">
            <a:xfrm>
              <a:off x="3332" y="2661"/>
              <a:ext cx="21" cy="30"/>
            </a:xfrm>
            <a:custGeom>
              <a:avLst/>
              <a:gdLst>
                <a:gd name="T0" fmla="*/ 1 w 5"/>
                <a:gd name="T1" fmla="*/ 6 h 7"/>
                <a:gd name="T2" fmla="*/ 4 w 5"/>
                <a:gd name="T3" fmla="*/ 5 h 7"/>
                <a:gd name="T4" fmla="*/ 5 w 5"/>
                <a:gd name="T5" fmla="*/ 2 h 7"/>
                <a:gd name="T6" fmla="*/ 1 w 5"/>
                <a:gd name="T7" fmla="*/ 3 h 7"/>
                <a:gd name="T8" fmla="*/ 1 w 5"/>
                <a:gd name="T9" fmla="*/ 4 h 7"/>
                <a:gd name="T10" fmla="*/ 1 w 5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2" y="7"/>
                    <a:pt x="3" y="6"/>
                    <a:pt x="4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10"/>
            <p:cNvSpPr/>
            <p:nvPr/>
          </p:nvSpPr>
          <p:spPr bwMode="auto">
            <a:xfrm>
              <a:off x="3314" y="2674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1"/>
            <p:cNvSpPr/>
            <p:nvPr/>
          </p:nvSpPr>
          <p:spPr bwMode="auto">
            <a:xfrm>
              <a:off x="3306" y="2648"/>
              <a:ext cx="21" cy="30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4 h 7"/>
                <a:gd name="T4" fmla="*/ 1 w 5"/>
                <a:gd name="T5" fmla="*/ 2 h 7"/>
                <a:gd name="T6" fmla="*/ 0 w 5"/>
                <a:gd name="T7" fmla="*/ 5 h 7"/>
                <a:gd name="T8" fmla="*/ 4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5" y="2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12"/>
            <p:cNvSpPr/>
            <p:nvPr/>
          </p:nvSpPr>
          <p:spPr bwMode="auto">
            <a:xfrm>
              <a:off x="3284" y="2670"/>
              <a:ext cx="26" cy="30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2 h 7"/>
                <a:gd name="T6" fmla="*/ 1 w 6"/>
                <a:gd name="T7" fmla="*/ 4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4"/>
                    <a:pt x="5" y="3"/>
                  </a:cubicBezTo>
                  <a:cubicBezTo>
                    <a:pt x="6" y="1"/>
                    <a:pt x="2" y="0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7"/>
                    <a:pt x="3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13"/>
            <p:cNvSpPr/>
            <p:nvPr/>
          </p:nvSpPr>
          <p:spPr bwMode="auto">
            <a:xfrm>
              <a:off x="3262" y="2687"/>
              <a:ext cx="22" cy="26"/>
            </a:xfrm>
            <a:custGeom>
              <a:avLst/>
              <a:gdLst>
                <a:gd name="T0" fmla="*/ 2 w 5"/>
                <a:gd name="T1" fmla="*/ 1 h 6"/>
                <a:gd name="T2" fmla="*/ 2 w 5"/>
                <a:gd name="T3" fmla="*/ 5 h 6"/>
                <a:gd name="T4" fmla="*/ 3 w 5"/>
                <a:gd name="T5" fmla="*/ 5 h 6"/>
                <a:gd name="T6" fmla="*/ 3 w 5"/>
                <a:gd name="T7" fmla="*/ 1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2" y="5"/>
                    <a:pt x="4" y="4"/>
                    <a:pt x="3" y="5"/>
                  </a:cubicBezTo>
                  <a:cubicBezTo>
                    <a:pt x="5" y="4"/>
                    <a:pt x="5" y="0"/>
                    <a:pt x="3" y="1"/>
                  </a:cubicBezTo>
                  <a:cubicBezTo>
                    <a:pt x="3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14"/>
            <p:cNvSpPr/>
            <p:nvPr/>
          </p:nvSpPr>
          <p:spPr bwMode="auto">
            <a:xfrm>
              <a:off x="3371" y="2704"/>
              <a:ext cx="30" cy="17"/>
            </a:xfrm>
            <a:custGeom>
              <a:avLst/>
              <a:gdLst>
                <a:gd name="T0" fmla="*/ 3 w 7"/>
                <a:gd name="T1" fmla="*/ 4 h 4"/>
                <a:gd name="T2" fmla="*/ 4 w 7"/>
                <a:gd name="T3" fmla="*/ 4 h 4"/>
                <a:gd name="T4" fmla="*/ 5 w 7"/>
                <a:gd name="T5" fmla="*/ 0 h 4"/>
                <a:gd name="T6" fmla="*/ 3 w 7"/>
                <a:gd name="T7" fmla="*/ 0 h 4"/>
                <a:gd name="T8" fmla="*/ 3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7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15"/>
            <p:cNvSpPr>
              <a:spLocks noEditPoints="1"/>
            </p:cNvSpPr>
            <p:nvPr/>
          </p:nvSpPr>
          <p:spPr bwMode="auto">
            <a:xfrm>
              <a:off x="3162" y="2851"/>
              <a:ext cx="161" cy="168"/>
            </a:xfrm>
            <a:custGeom>
              <a:avLst/>
              <a:gdLst>
                <a:gd name="T0" fmla="*/ 5 w 37"/>
                <a:gd name="T1" fmla="*/ 9 h 39"/>
                <a:gd name="T2" fmla="*/ 2 w 37"/>
                <a:gd name="T3" fmla="*/ 20 h 39"/>
                <a:gd name="T4" fmla="*/ 2 w 37"/>
                <a:gd name="T5" fmla="*/ 37 h 39"/>
                <a:gd name="T6" fmla="*/ 7 w 37"/>
                <a:gd name="T7" fmla="*/ 38 h 39"/>
                <a:gd name="T8" fmla="*/ 18 w 37"/>
                <a:gd name="T9" fmla="*/ 33 h 39"/>
                <a:gd name="T10" fmla="*/ 31 w 37"/>
                <a:gd name="T11" fmla="*/ 24 h 39"/>
                <a:gd name="T12" fmla="*/ 24 w 37"/>
                <a:gd name="T13" fmla="*/ 4 h 39"/>
                <a:gd name="T14" fmla="*/ 5 w 37"/>
                <a:gd name="T15" fmla="*/ 9 h 39"/>
                <a:gd name="T16" fmla="*/ 22 w 37"/>
                <a:gd name="T17" fmla="*/ 24 h 39"/>
                <a:gd name="T18" fmla="*/ 9 w 37"/>
                <a:gd name="T19" fmla="*/ 31 h 39"/>
                <a:gd name="T20" fmla="*/ 10 w 37"/>
                <a:gd name="T21" fmla="*/ 17 h 39"/>
                <a:gd name="T22" fmla="*/ 19 w 37"/>
                <a:gd name="T23" fmla="*/ 10 h 39"/>
                <a:gd name="T24" fmla="*/ 22 w 37"/>
                <a:gd name="T25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9">
                  <a:moveTo>
                    <a:pt x="5" y="9"/>
                  </a:moveTo>
                  <a:cubicBezTo>
                    <a:pt x="3" y="12"/>
                    <a:pt x="3" y="16"/>
                    <a:pt x="2" y="20"/>
                  </a:cubicBezTo>
                  <a:cubicBezTo>
                    <a:pt x="2" y="26"/>
                    <a:pt x="0" y="31"/>
                    <a:pt x="2" y="37"/>
                  </a:cubicBezTo>
                  <a:cubicBezTo>
                    <a:pt x="2" y="39"/>
                    <a:pt x="5" y="39"/>
                    <a:pt x="7" y="38"/>
                  </a:cubicBezTo>
                  <a:cubicBezTo>
                    <a:pt x="11" y="37"/>
                    <a:pt x="14" y="35"/>
                    <a:pt x="18" y="33"/>
                  </a:cubicBezTo>
                  <a:cubicBezTo>
                    <a:pt x="22" y="31"/>
                    <a:pt x="28" y="28"/>
                    <a:pt x="31" y="24"/>
                  </a:cubicBezTo>
                  <a:cubicBezTo>
                    <a:pt x="37" y="16"/>
                    <a:pt x="31" y="8"/>
                    <a:pt x="24" y="4"/>
                  </a:cubicBezTo>
                  <a:cubicBezTo>
                    <a:pt x="17" y="0"/>
                    <a:pt x="9" y="3"/>
                    <a:pt x="5" y="9"/>
                  </a:cubicBezTo>
                  <a:close/>
                  <a:moveTo>
                    <a:pt x="22" y="24"/>
                  </a:moveTo>
                  <a:cubicBezTo>
                    <a:pt x="18" y="27"/>
                    <a:pt x="13" y="30"/>
                    <a:pt x="9" y="31"/>
                  </a:cubicBezTo>
                  <a:cubicBezTo>
                    <a:pt x="8" y="26"/>
                    <a:pt x="10" y="21"/>
                    <a:pt x="10" y="17"/>
                  </a:cubicBezTo>
                  <a:cubicBezTo>
                    <a:pt x="10" y="11"/>
                    <a:pt x="13" y="6"/>
                    <a:pt x="19" y="10"/>
                  </a:cubicBezTo>
                  <a:cubicBezTo>
                    <a:pt x="25" y="14"/>
                    <a:pt x="29" y="19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16"/>
            <p:cNvSpPr>
              <a:spLocks noEditPoints="1"/>
            </p:cNvSpPr>
            <p:nvPr/>
          </p:nvSpPr>
          <p:spPr bwMode="auto">
            <a:xfrm>
              <a:off x="3358" y="3053"/>
              <a:ext cx="95" cy="186"/>
            </a:xfrm>
            <a:custGeom>
              <a:avLst/>
              <a:gdLst>
                <a:gd name="T0" fmla="*/ 15 w 22"/>
                <a:gd name="T1" fmla="*/ 28 h 43"/>
                <a:gd name="T2" fmla="*/ 15 w 22"/>
                <a:gd name="T3" fmla="*/ 22 h 43"/>
                <a:gd name="T4" fmla="*/ 15 w 22"/>
                <a:gd name="T5" fmla="*/ 6 h 43"/>
                <a:gd name="T6" fmla="*/ 15 w 22"/>
                <a:gd name="T7" fmla="*/ 6 h 43"/>
                <a:gd name="T8" fmla="*/ 17 w 22"/>
                <a:gd name="T9" fmla="*/ 5 h 43"/>
                <a:gd name="T10" fmla="*/ 15 w 22"/>
                <a:gd name="T11" fmla="*/ 2 h 43"/>
                <a:gd name="T12" fmla="*/ 14 w 22"/>
                <a:gd name="T13" fmla="*/ 3 h 43"/>
                <a:gd name="T14" fmla="*/ 13 w 22"/>
                <a:gd name="T15" fmla="*/ 4 h 43"/>
                <a:gd name="T16" fmla="*/ 11 w 22"/>
                <a:gd name="T17" fmla="*/ 4 h 43"/>
                <a:gd name="T18" fmla="*/ 10 w 22"/>
                <a:gd name="T19" fmla="*/ 3 h 43"/>
                <a:gd name="T20" fmla="*/ 9 w 22"/>
                <a:gd name="T21" fmla="*/ 3 h 43"/>
                <a:gd name="T22" fmla="*/ 8 w 22"/>
                <a:gd name="T23" fmla="*/ 3 h 43"/>
                <a:gd name="T24" fmla="*/ 6 w 22"/>
                <a:gd name="T25" fmla="*/ 6 h 43"/>
                <a:gd name="T26" fmla="*/ 6 w 22"/>
                <a:gd name="T27" fmla="*/ 6 h 43"/>
                <a:gd name="T28" fmla="*/ 8 w 22"/>
                <a:gd name="T29" fmla="*/ 8 h 43"/>
                <a:gd name="T30" fmla="*/ 8 w 22"/>
                <a:gd name="T31" fmla="*/ 11 h 43"/>
                <a:gd name="T32" fmla="*/ 8 w 22"/>
                <a:gd name="T33" fmla="*/ 28 h 43"/>
                <a:gd name="T34" fmla="*/ 8 w 22"/>
                <a:gd name="T35" fmla="*/ 28 h 43"/>
                <a:gd name="T36" fmla="*/ 4 w 22"/>
                <a:gd name="T37" fmla="*/ 32 h 43"/>
                <a:gd name="T38" fmla="*/ 5 w 22"/>
                <a:gd name="T39" fmla="*/ 39 h 43"/>
                <a:gd name="T40" fmla="*/ 7 w 22"/>
                <a:gd name="T41" fmla="*/ 38 h 43"/>
                <a:gd name="T42" fmla="*/ 7 w 22"/>
                <a:gd name="T43" fmla="*/ 38 h 43"/>
                <a:gd name="T44" fmla="*/ 13 w 22"/>
                <a:gd name="T45" fmla="*/ 38 h 43"/>
                <a:gd name="T46" fmla="*/ 14 w 22"/>
                <a:gd name="T47" fmla="*/ 39 h 43"/>
                <a:gd name="T48" fmla="*/ 20 w 22"/>
                <a:gd name="T49" fmla="*/ 34 h 43"/>
                <a:gd name="T50" fmla="*/ 15 w 22"/>
                <a:gd name="T51" fmla="*/ 28 h 43"/>
                <a:gd name="T52" fmla="*/ 12 w 22"/>
                <a:gd name="T53" fmla="*/ 11 h 43"/>
                <a:gd name="T54" fmla="*/ 12 w 22"/>
                <a:gd name="T55" fmla="*/ 11 h 43"/>
                <a:gd name="T56" fmla="*/ 12 w 22"/>
                <a:gd name="T57" fmla="*/ 10 h 43"/>
                <a:gd name="T58" fmla="*/ 12 w 22"/>
                <a:gd name="T5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43">
                  <a:moveTo>
                    <a:pt x="15" y="28"/>
                  </a:moveTo>
                  <a:cubicBezTo>
                    <a:pt x="14" y="26"/>
                    <a:pt x="14" y="24"/>
                    <a:pt x="15" y="22"/>
                  </a:cubicBezTo>
                  <a:cubicBezTo>
                    <a:pt x="15" y="17"/>
                    <a:pt x="15" y="12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8" y="3"/>
                    <a:pt x="17" y="0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8" y="8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9" y="17"/>
                    <a:pt x="8" y="22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9"/>
                    <a:pt x="6" y="32"/>
                    <a:pt x="4" y="32"/>
                  </a:cubicBezTo>
                  <a:cubicBezTo>
                    <a:pt x="1" y="34"/>
                    <a:pt x="0" y="41"/>
                    <a:pt x="5" y="39"/>
                  </a:cubicBezTo>
                  <a:cubicBezTo>
                    <a:pt x="6" y="39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2"/>
                    <a:pt x="11" y="40"/>
                    <a:pt x="13" y="38"/>
                  </a:cubicBezTo>
                  <a:cubicBezTo>
                    <a:pt x="13" y="38"/>
                    <a:pt x="14" y="39"/>
                    <a:pt x="14" y="39"/>
                  </a:cubicBezTo>
                  <a:cubicBezTo>
                    <a:pt x="17" y="43"/>
                    <a:pt x="22" y="37"/>
                    <a:pt x="20" y="34"/>
                  </a:cubicBezTo>
                  <a:cubicBezTo>
                    <a:pt x="18" y="32"/>
                    <a:pt x="17" y="29"/>
                    <a:pt x="15" y="28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7"/>
            <p:cNvSpPr/>
            <p:nvPr/>
          </p:nvSpPr>
          <p:spPr bwMode="auto">
            <a:xfrm>
              <a:off x="3188" y="2717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8"/>
            <p:cNvSpPr/>
            <p:nvPr/>
          </p:nvSpPr>
          <p:spPr bwMode="auto">
            <a:xfrm>
              <a:off x="3223" y="2678"/>
              <a:ext cx="30" cy="35"/>
            </a:xfrm>
            <a:custGeom>
              <a:avLst/>
              <a:gdLst>
                <a:gd name="T0" fmla="*/ 2 w 7"/>
                <a:gd name="T1" fmla="*/ 8 h 8"/>
                <a:gd name="T2" fmla="*/ 2 w 7"/>
                <a:gd name="T3" fmla="*/ 8 h 8"/>
                <a:gd name="T4" fmla="*/ 4 w 7"/>
                <a:gd name="T5" fmla="*/ 5 h 8"/>
                <a:gd name="T6" fmla="*/ 7 w 7"/>
                <a:gd name="T7" fmla="*/ 3 h 8"/>
                <a:gd name="T8" fmla="*/ 7 w 7"/>
                <a:gd name="T9" fmla="*/ 2 h 8"/>
                <a:gd name="T10" fmla="*/ 4 w 7"/>
                <a:gd name="T11" fmla="*/ 3 h 8"/>
                <a:gd name="T12" fmla="*/ 4 w 7"/>
                <a:gd name="T13" fmla="*/ 4 h 8"/>
                <a:gd name="T14" fmla="*/ 4 w 7"/>
                <a:gd name="T15" fmla="*/ 4 h 8"/>
                <a:gd name="T16" fmla="*/ 3 w 7"/>
                <a:gd name="T17" fmla="*/ 4 h 8"/>
                <a:gd name="T18" fmla="*/ 3 w 7"/>
                <a:gd name="T19" fmla="*/ 4 h 8"/>
                <a:gd name="T20" fmla="*/ 2 w 7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4" y="1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19"/>
            <p:cNvSpPr/>
            <p:nvPr/>
          </p:nvSpPr>
          <p:spPr bwMode="auto">
            <a:xfrm>
              <a:off x="3166" y="2808"/>
              <a:ext cx="18" cy="30"/>
            </a:xfrm>
            <a:custGeom>
              <a:avLst/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20"/>
            <p:cNvSpPr/>
            <p:nvPr/>
          </p:nvSpPr>
          <p:spPr bwMode="auto">
            <a:xfrm>
              <a:off x="3188" y="2747"/>
              <a:ext cx="13" cy="31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5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21"/>
            <p:cNvSpPr/>
            <p:nvPr/>
          </p:nvSpPr>
          <p:spPr bwMode="auto">
            <a:xfrm>
              <a:off x="3162" y="2859"/>
              <a:ext cx="26" cy="13"/>
            </a:xfrm>
            <a:custGeom>
              <a:avLst/>
              <a:gdLst>
                <a:gd name="T0" fmla="*/ 2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2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22"/>
            <p:cNvSpPr/>
            <p:nvPr/>
          </p:nvSpPr>
          <p:spPr bwMode="auto">
            <a:xfrm>
              <a:off x="3145" y="2821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3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23"/>
            <p:cNvSpPr/>
            <p:nvPr/>
          </p:nvSpPr>
          <p:spPr bwMode="auto">
            <a:xfrm>
              <a:off x="3171" y="2756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4"/>
            <p:cNvSpPr/>
            <p:nvPr/>
          </p:nvSpPr>
          <p:spPr bwMode="auto">
            <a:xfrm>
              <a:off x="3162" y="2950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25"/>
            <p:cNvSpPr/>
            <p:nvPr/>
          </p:nvSpPr>
          <p:spPr bwMode="auto">
            <a:xfrm>
              <a:off x="3123" y="2881"/>
              <a:ext cx="22" cy="13"/>
            </a:xfrm>
            <a:custGeom>
              <a:avLst/>
              <a:gdLst>
                <a:gd name="T0" fmla="*/ 2 w 5"/>
                <a:gd name="T1" fmla="*/ 3 h 3"/>
                <a:gd name="T2" fmla="*/ 3 w 5"/>
                <a:gd name="T3" fmla="*/ 0 h 3"/>
                <a:gd name="T4" fmla="*/ 2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26"/>
            <p:cNvSpPr/>
            <p:nvPr/>
          </p:nvSpPr>
          <p:spPr bwMode="auto">
            <a:xfrm>
              <a:off x="3119" y="2915"/>
              <a:ext cx="30" cy="39"/>
            </a:xfrm>
            <a:custGeom>
              <a:avLst/>
              <a:gdLst>
                <a:gd name="T0" fmla="*/ 3 w 7"/>
                <a:gd name="T1" fmla="*/ 6 h 9"/>
                <a:gd name="T2" fmla="*/ 3 w 7"/>
                <a:gd name="T3" fmla="*/ 6 h 9"/>
                <a:gd name="T4" fmla="*/ 6 w 7"/>
                <a:gd name="T5" fmla="*/ 5 h 9"/>
                <a:gd name="T6" fmla="*/ 7 w 7"/>
                <a:gd name="T7" fmla="*/ 2 h 9"/>
                <a:gd name="T8" fmla="*/ 5 w 7"/>
                <a:gd name="T9" fmla="*/ 0 h 9"/>
                <a:gd name="T10" fmla="*/ 3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6 h 9"/>
                <a:gd name="T18" fmla="*/ 2 w 7"/>
                <a:gd name="T19" fmla="*/ 6 h 9"/>
                <a:gd name="T20" fmla="*/ 3 w 7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9"/>
                    <a:pt x="6" y="7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27"/>
            <p:cNvSpPr/>
            <p:nvPr/>
          </p:nvSpPr>
          <p:spPr bwMode="auto">
            <a:xfrm>
              <a:off x="3123" y="2829"/>
              <a:ext cx="22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8"/>
            <p:cNvSpPr/>
            <p:nvPr/>
          </p:nvSpPr>
          <p:spPr bwMode="auto">
            <a:xfrm>
              <a:off x="3114" y="2864"/>
              <a:ext cx="18" cy="30"/>
            </a:xfrm>
            <a:custGeom>
              <a:avLst/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9"/>
            <p:cNvSpPr/>
            <p:nvPr/>
          </p:nvSpPr>
          <p:spPr bwMode="auto">
            <a:xfrm>
              <a:off x="3223" y="2717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4 w 6"/>
                <a:gd name="T3" fmla="*/ 0 h 4"/>
                <a:gd name="T4" fmla="*/ 3 w 6"/>
                <a:gd name="T5" fmla="*/ 0 h 4"/>
                <a:gd name="T6" fmla="*/ 2 w 6"/>
                <a:gd name="T7" fmla="*/ 4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0"/>
            <p:cNvSpPr/>
            <p:nvPr/>
          </p:nvSpPr>
          <p:spPr bwMode="auto">
            <a:xfrm>
              <a:off x="3210" y="2739"/>
              <a:ext cx="17" cy="26"/>
            </a:xfrm>
            <a:custGeom>
              <a:avLst/>
              <a:gdLst>
                <a:gd name="T0" fmla="*/ 0 w 4"/>
                <a:gd name="T1" fmla="*/ 3 h 6"/>
                <a:gd name="T2" fmla="*/ 0 w 4"/>
                <a:gd name="T3" fmla="*/ 4 h 6"/>
                <a:gd name="T4" fmla="*/ 4 w 4"/>
                <a:gd name="T5" fmla="*/ 3 h 6"/>
                <a:gd name="T6" fmla="*/ 4 w 4"/>
                <a:gd name="T7" fmla="*/ 2 h 6"/>
                <a:gd name="T8" fmla="*/ 0 w 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4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1"/>
            <p:cNvSpPr/>
            <p:nvPr/>
          </p:nvSpPr>
          <p:spPr bwMode="auto">
            <a:xfrm>
              <a:off x="3206" y="3079"/>
              <a:ext cx="21" cy="13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32"/>
            <p:cNvSpPr/>
            <p:nvPr/>
          </p:nvSpPr>
          <p:spPr bwMode="auto">
            <a:xfrm>
              <a:off x="3175" y="3062"/>
              <a:ext cx="22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3"/>
            <p:cNvSpPr/>
            <p:nvPr/>
          </p:nvSpPr>
          <p:spPr bwMode="auto">
            <a:xfrm>
              <a:off x="3193" y="3036"/>
              <a:ext cx="47" cy="43"/>
            </a:xfrm>
            <a:custGeom>
              <a:avLst/>
              <a:gdLst>
                <a:gd name="T0" fmla="*/ 5 w 11"/>
                <a:gd name="T1" fmla="*/ 9 h 10"/>
                <a:gd name="T2" fmla="*/ 6 w 11"/>
                <a:gd name="T3" fmla="*/ 8 h 10"/>
                <a:gd name="T4" fmla="*/ 7 w 11"/>
                <a:gd name="T5" fmla="*/ 7 h 10"/>
                <a:gd name="T6" fmla="*/ 7 w 11"/>
                <a:gd name="T7" fmla="*/ 7 h 10"/>
                <a:gd name="T8" fmla="*/ 10 w 11"/>
                <a:gd name="T9" fmla="*/ 5 h 10"/>
                <a:gd name="T10" fmla="*/ 9 w 11"/>
                <a:gd name="T11" fmla="*/ 4 h 10"/>
                <a:gd name="T12" fmla="*/ 7 w 11"/>
                <a:gd name="T13" fmla="*/ 4 h 10"/>
                <a:gd name="T14" fmla="*/ 6 w 11"/>
                <a:gd name="T15" fmla="*/ 2 h 10"/>
                <a:gd name="T16" fmla="*/ 3 w 11"/>
                <a:gd name="T17" fmla="*/ 1 h 10"/>
                <a:gd name="T18" fmla="*/ 1 w 11"/>
                <a:gd name="T19" fmla="*/ 5 h 10"/>
                <a:gd name="T20" fmla="*/ 4 w 11"/>
                <a:gd name="T21" fmla="*/ 6 h 10"/>
                <a:gd name="T22" fmla="*/ 4 w 11"/>
                <a:gd name="T23" fmla="*/ 6 h 10"/>
                <a:gd name="T24" fmla="*/ 5 w 11"/>
                <a:gd name="T2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11" y="7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4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8"/>
                    <a:pt x="4" y="10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34"/>
            <p:cNvSpPr/>
            <p:nvPr/>
          </p:nvSpPr>
          <p:spPr bwMode="auto">
            <a:xfrm>
              <a:off x="3140" y="3010"/>
              <a:ext cx="22" cy="1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5"/>
            <p:cNvSpPr/>
            <p:nvPr/>
          </p:nvSpPr>
          <p:spPr bwMode="auto">
            <a:xfrm>
              <a:off x="3106" y="2890"/>
              <a:ext cx="21" cy="17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36"/>
            <p:cNvSpPr/>
            <p:nvPr/>
          </p:nvSpPr>
          <p:spPr bwMode="auto">
            <a:xfrm>
              <a:off x="3106" y="2959"/>
              <a:ext cx="26" cy="17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37"/>
            <p:cNvSpPr/>
            <p:nvPr/>
          </p:nvSpPr>
          <p:spPr bwMode="auto">
            <a:xfrm>
              <a:off x="3140" y="2937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0 h 4"/>
                <a:gd name="T4" fmla="*/ 3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38"/>
            <p:cNvSpPr/>
            <p:nvPr/>
          </p:nvSpPr>
          <p:spPr bwMode="auto">
            <a:xfrm>
              <a:off x="3284" y="3036"/>
              <a:ext cx="48" cy="35"/>
            </a:xfrm>
            <a:custGeom>
              <a:avLst/>
              <a:gdLst>
                <a:gd name="T0" fmla="*/ 10 w 11"/>
                <a:gd name="T1" fmla="*/ 5 h 8"/>
                <a:gd name="T2" fmla="*/ 10 w 11"/>
                <a:gd name="T3" fmla="*/ 4 h 8"/>
                <a:gd name="T4" fmla="*/ 9 w 11"/>
                <a:gd name="T5" fmla="*/ 2 h 8"/>
                <a:gd name="T6" fmla="*/ 7 w 11"/>
                <a:gd name="T7" fmla="*/ 2 h 8"/>
                <a:gd name="T8" fmla="*/ 6 w 11"/>
                <a:gd name="T9" fmla="*/ 2 h 8"/>
                <a:gd name="T10" fmla="*/ 5 w 11"/>
                <a:gd name="T11" fmla="*/ 3 h 8"/>
                <a:gd name="T12" fmla="*/ 4 w 11"/>
                <a:gd name="T13" fmla="*/ 2 h 8"/>
                <a:gd name="T14" fmla="*/ 4 w 11"/>
                <a:gd name="T15" fmla="*/ 2 h 8"/>
                <a:gd name="T16" fmla="*/ 2 w 11"/>
                <a:gd name="T17" fmla="*/ 5 h 8"/>
                <a:gd name="T18" fmla="*/ 2 w 11"/>
                <a:gd name="T19" fmla="*/ 6 h 8"/>
                <a:gd name="T20" fmla="*/ 4 w 11"/>
                <a:gd name="T21" fmla="*/ 5 h 8"/>
                <a:gd name="T22" fmla="*/ 5 w 11"/>
                <a:gd name="T23" fmla="*/ 6 h 8"/>
                <a:gd name="T24" fmla="*/ 6 w 11"/>
                <a:gd name="T25" fmla="*/ 6 h 8"/>
                <a:gd name="T26" fmla="*/ 7 w 11"/>
                <a:gd name="T27" fmla="*/ 6 h 8"/>
                <a:gd name="T28" fmla="*/ 7 w 11"/>
                <a:gd name="T29" fmla="*/ 6 h 8"/>
                <a:gd name="T30" fmla="*/ 10 w 11"/>
                <a:gd name="T3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5"/>
                  </a:moveTo>
                  <a:cubicBezTo>
                    <a:pt x="10" y="5"/>
                    <a:pt x="10" y="4"/>
                    <a:pt x="10" y="4"/>
                  </a:cubicBezTo>
                  <a:cubicBezTo>
                    <a:pt x="11" y="3"/>
                    <a:pt x="11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10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39"/>
            <p:cNvSpPr/>
            <p:nvPr/>
          </p:nvSpPr>
          <p:spPr bwMode="auto">
            <a:xfrm>
              <a:off x="3375" y="3045"/>
              <a:ext cx="22" cy="26"/>
            </a:xfrm>
            <a:custGeom>
              <a:avLst/>
              <a:gdLst>
                <a:gd name="T0" fmla="*/ 2 w 5"/>
                <a:gd name="T1" fmla="*/ 2 h 6"/>
                <a:gd name="T2" fmla="*/ 1 w 5"/>
                <a:gd name="T3" fmla="*/ 2 h 6"/>
                <a:gd name="T4" fmla="*/ 3 w 5"/>
                <a:gd name="T5" fmla="*/ 5 h 6"/>
                <a:gd name="T6" fmla="*/ 3 w 5"/>
                <a:gd name="T7" fmla="*/ 4 h 6"/>
                <a:gd name="T8" fmla="*/ 2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40"/>
            <p:cNvSpPr/>
            <p:nvPr/>
          </p:nvSpPr>
          <p:spPr bwMode="auto">
            <a:xfrm>
              <a:off x="3262" y="3010"/>
              <a:ext cx="17" cy="35"/>
            </a:xfrm>
            <a:custGeom>
              <a:avLst/>
              <a:gdLst>
                <a:gd name="T0" fmla="*/ 1 w 4"/>
                <a:gd name="T1" fmla="*/ 3 h 8"/>
                <a:gd name="T2" fmla="*/ 1 w 4"/>
                <a:gd name="T3" fmla="*/ 4 h 8"/>
                <a:gd name="T4" fmla="*/ 0 w 4"/>
                <a:gd name="T5" fmla="*/ 5 h 8"/>
                <a:gd name="T6" fmla="*/ 0 w 4"/>
                <a:gd name="T7" fmla="*/ 5 h 8"/>
                <a:gd name="T8" fmla="*/ 0 w 4"/>
                <a:gd name="T9" fmla="*/ 6 h 8"/>
                <a:gd name="T10" fmla="*/ 4 w 4"/>
                <a:gd name="T11" fmla="*/ 5 h 8"/>
                <a:gd name="T12" fmla="*/ 4 w 4"/>
                <a:gd name="T13" fmla="*/ 4 h 8"/>
                <a:gd name="T14" fmla="*/ 4 w 4"/>
                <a:gd name="T15" fmla="*/ 4 h 8"/>
                <a:gd name="T16" fmla="*/ 4 w 4"/>
                <a:gd name="T17" fmla="*/ 3 h 8"/>
                <a:gd name="T18" fmla="*/ 4 w 4"/>
                <a:gd name="T19" fmla="*/ 2 h 8"/>
                <a:gd name="T20" fmla="*/ 1 w 4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8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41"/>
            <p:cNvSpPr/>
            <p:nvPr/>
          </p:nvSpPr>
          <p:spPr bwMode="auto">
            <a:xfrm>
              <a:off x="3214" y="3006"/>
              <a:ext cx="48" cy="35"/>
            </a:xfrm>
            <a:custGeom>
              <a:avLst/>
              <a:gdLst>
                <a:gd name="T0" fmla="*/ 10 w 11"/>
                <a:gd name="T1" fmla="*/ 7 h 8"/>
                <a:gd name="T2" fmla="*/ 10 w 11"/>
                <a:gd name="T3" fmla="*/ 5 h 8"/>
                <a:gd name="T4" fmla="*/ 8 w 11"/>
                <a:gd name="T5" fmla="*/ 4 h 8"/>
                <a:gd name="T6" fmla="*/ 8 w 11"/>
                <a:gd name="T7" fmla="*/ 2 h 8"/>
                <a:gd name="T8" fmla="*/ 6 w 11"/>
                <a:gd name="T9" fmla="*/ 0 h 8"/>
                <a:gd name="T10" fmla="*/ 5 w 11"/>
                <a:gd name="T11" fmla="*/ 4 h 8"/>
                <a:gd name="T12" fmla="*/ 5 w 11"/>
                <a:gd name="T13" fmla="*/ 4 h 8"/>
                <a:gd name="T14" fmla="*/ 3 w 11"/>
                <a:gd name="T15" fmla="*/ 4 h 8"/>
                <a:gd name="T16" fmla="*/ 3 w 11"/>
                <a:gd name="T17" fmla="*/ 7 h 8"/>
                <a:gd name="T18" fmla="*/ 3 w 11"/>
                <a:gd name="T19" fmla="*/ 7 h 8"/>
                <a:gd name="T20" fmla="*/ 5 w 11"/>
                <a:gd name="T21" fmla="*/ 7 h 8"/>
                <a:gd name="T22" fmla="*/ 6 w 11"/>
                <a:gd name="T23" fmla="*/ 7 h 8"/>
                <a:gd name="T24" fmla="*/ 6 w 11"/>
                <a:gd name="T25" fmla="*/ 7 h 8"/>
                <a:gd name="T26" fmla="*/ 7 w 11"/>
                <a:gd name="T27" fmla="*/ 8 h 8"/>
                <a:gd name="T28" fmla="*/ 8 w 11"/>
                <a:gd name="T29" fmla="*/ 8 h 8"/>
                <a:gd name="T30" fmla="*/ 10 w 11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cubicBezTo>
                    <a:pt x="11" y="6"/>
                    <a:pt x="11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3"/>
                    <a:pt x="9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5" y="7"/>
                    <a:pt x="6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42"/>
            <p:cNvSpPr/>
            <p:nvPr/>
          </p:nvSpPr>
          <p:spPr bwMode="auto">
            <a:xfrm>
              <a:off x="3232" y="2980"/>
              <a:ext cx="13" cy="30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3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43"/>
            <p:cNvSpPr/>
            <p:nvPr/>
          </p:nvSpPr>
          <p:spPr bwMode="auto">
            <a:xfrm>
              <a:off x="3175" y="2984"/>
              <a:ext cx="48" cy="35"/>
            </a:xfrm>
            <a:custGeom>
              <a:avLst/>
              <a:gdLst>
                <a:gd name="T0" fmla="*/ 6 w 11"/>
                <a:gd name="T1" fmla="*/ 6 h 8"/>
                <a:gd name="T2" fmla="*/ 7 w 11"/>
                <a:gd name="T3" fmla="*/ 6 h 8"/>
                <a:gd name="T4" fmla="*/ 9 w 11"/>
                <a:gd name="T5" fmla="*/ 3 h 8"/>
                <a:gd name="T6" fmla="*/ 7 w 11"/>
                <a:gd name="T7" fmla="*/ 2 h 8"/>
                <a:gd name="T8" fmla="*/ 6 w 11"/>
                <a:gd name="T9" fmla="*/ 3 h 8"/>
                <a:gd name="T10" fmla="*/ 6 w 11"/>
                <a:gd name="T11" fmla="*/ 2 h 8"/>
                <a:gd name="T12" fmla="*/ 6 w 11"/>
                <a:gd name="T13" fmla="*/ 2 h 8"/>
                <a:gd name="T14" fmla="*/ 5 w 11"/>
                <a:gd name="T15" fmla="*/ 1 h 8"/>
                <a:gd name="T16" fmla="*/ 3 w 11"/>
                <a:gd name="T17" fmla="*/ 0 h 8"/>
                <a:gd name="T18" fmla="*/ 1 w 11"/>
                <a:gd name="T19" fmla="*/ 1 h 8"/>
                <a:gd name="T20" fmla="*/ 2 w 11"/>
                <a:gd name="T21" fmla="*/ 4 h 8"/>
                <a:gd name="T22" fmla="*/ 3 w 11"/>
                <a:gd name="T23" fmla="*/ 5 h 8"/>
                <a:gd name="T24" fmla="*/ 3 w 11"/>
                <a:gd name="T25" fmla="*/ 5 h 8"/>
                <a:gd name="T26" fmla="*/ 4 w 11"/>
                <a:gd name="T27" fmla="*/ 5 h 8"/>
                <a:gd name="T28" fmla="*/ 4 w 11"/>
                <a:gd name="T29" fmla="*/ 5 h 8"/>
                <a:gd name="T30" fmla="*/ 5 w 11"/>
                <a:gd name="T31" fmla="*/ 5 h 8"/>
                <a:gd name="T32" fmla="*/ 5 w 11"/>
                <a:gd name="T33" fmla="*/ 4 h 8"/>
                <a:gd name="T34" fmla="*/ 6 w 11"/>
                <a:gd name="T3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6" y="6"/>
                    <a:pt x="7" y="6"/>
                    <a:pt x="7" y="6"/>
                  </a:cubicBezTo>
                  <a:cubicBezTo>
                    <a:pt x="9" y="8"/>
                    <a:pt x="11" y="4"/>
                    <a:pt x="9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5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5"/>
                    <a:pt x="5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44"/>
            <p:cNvSpPr/>
            <p:nvPr/>
          </p:nvSpPr>
          <p:spPr bwMode="auto">
            <a:xfrm>
              <a:off x="3297" y="3023"/>
              <a:ext cx="22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45"/>
            <p:cNvSpPr/>
            <p:nvPr/>
          </p:nvSpPr>
          <p:spPr bwMode="auto">
            <a:xfrm>
              <a:off x="3418" y="3019"/>
              <a:ext cx="27" cy="30"/>
            </a:xfrm>
            <a:custGeom>
              <a:avLst/>
              <a:gdLst>
                <a:gd name="T0" fmla="*/ 4 w 6"/>
                <a:gd name="T1" fmla="*/ 0 h 7"/>
                <a:gd name="T2" fmla="*/ 3 w 6"/>
                <a:gd name="T3" fmla="*/ 0 h 7"/>
                <a:gd name="T4" fmla="*/ 3 w 6"/>
                <a:gd name="T5" fmla="*/ 3 h 7"/>
                <a:gd name="T6" fmla="*/ 3 w 6"/>
                <a:gd name="T7" fmla="*/ 3 h 7"/>
                <a:gd name="T8" fmla="*/ 3 w 6"/>
                <a:gd name="T9" fmla="*/ 7 h 7"/>
                <a:gd name="T10" fmla="*/ 4 w 6"/>
                <a:gd name="T11" fmla="*/ 3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1" y="7"/>
                    <a:pt x="3" y="7"/>
                  </a:cubicBezTo>
                  <a:cubicBezTo>
                    <a:pt x="5" y="7"/>
                    <a:pt x="6" y="3"/>
                    <a:pt x="4" y="3"/>
                  </a:cubicBezTo>
                  <a:cubicBezTo>
                    <a:pt x="5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46"/>
            <p:cNvSpPr/>
            <p:nvPr/>
          </p:nvSpPr>
          <p:spPr bwMode="auto">
            <a:xfrm>
              <a:off x="3436" y="2976"/>
              <a:ext cx="39" cy="34"/>
            </a:xfrm>
            <a:custGeom>
              <a:avLst/>
              <a:gdLst>
                <a:gd name="T0" fmla="*/ 5 w 9"/>
                <a:gd name="T1" fmla="*/ 6 h 8"/>
                <a:gd name="T2" fmla="*/ 6 w 9"/>
                <a:gd name="T3" fmla="*/ 2 h 8"/>
                <a:gd name="T4" fmla="*/ 4 w 9"/>
                <a:gd name="T5" fmla="*/ 5 h 8"/>
                <a:gd name="T6" fmla="*/ 3 w 9"/>
                <a:gd name="T7" fmla="*/ 4 h 8"/>
                <a:gd name="T8" fmla="*/ 3 w 9"/>
                <a:gd name="T9" fmla="*/ 5 h 8"/>
                <a:gd name="T10" fmla="*/ 3 w 9"/>
                <a:gd name="T11" fmla="*/ 4 h 8"/>
                <a:gd name="T12" fmla="*/ 4 w 9"/>
                <a:gd name="T13" fmla="*/ 0 h 8"/>
                <a:gd name="T14" fmla="*/ 0 w 9"/>
                <a:gd name="T15" fmla="*/ 4 h 8"/>
                <a:gd name="T16" fmla="*/ 2 w 9"/>
                <a:gd name="T17" fmla="*/ 5 h 8"/>
                <a:gd name="T18" fmla="*/ 3 w 9"/>
                <a:gd name="T19" fmla="*/ 8 h 8"/>
                <a:gd name="T20" fmla="*/ 5 w 9"/>
                <a:gd name="T21" fmla="*/ 5 h 8"/>
                <a:gd name="T22" fmla="*/ 5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6"/>
                  </a:moveTo>
                  <a:cubicBezTo>
                    <a:pt x="7" y="6"/>
                    <a:pt x="9" y="2"/>
                    <a:pt x="6" y="2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1" y="2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" y="6"/>
                    <a:pt x="1" y="8"/>
                    <a:pt x="3" y="8"/>
                  </a:cubicBezTo>
                  <a:cubicBezTo>
                    <a:pt x="4" y="8"/>
                    <a:pt x="5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47"/>
            <p:cNvSpPr/>
            <p:nvPr/>
          </p:nvSpPr>
          <p:spPr bwMode="auto">
            <a:xfrm>
              <a:off x="3475" y="2950"/>
              <a:ext cx="48" cy="30"/>
            </a:xfrm>
            <a:custGeom>
              <a:avLst/>
              <a:gdLst>
                <a:gd name="T0" fmla="*/ 3 w 11"/>
                <a:gd name="T1" fmla="*/ 7 h 7"/>
                <a:gd name="T2" fmla="*/ 5 w 11"/>
                <a:gd name="T3" fmla="*/ 5 h 7"/>
                <a:gd name="T4" fmla="*/ 5 w 11"/>
                <a:gd name="T5" fmla="*/ 5 h 7"/>
                <a:gd name="T6" fmla="*/ 7 w 11"/>
                <a:gd name="T7" fmla="*/ 5 h 7"/>
                <a:gd name="T8" fmla="*/ 9 w 11"/>
                <a:gd name="T9" fmla="*/ 2 h 7"/>
                <a:gd name="T10" fmla="*/ 8 w 11"/>
                <a:gd name="T11" fmla="*/ 2 h 7"/>
                <a:gd name="T12" fmla="*/ 7 w 11"/>
                <a:gd name="T13" fmla="*/ 0 h 7"/>
                <a:gd name="T14" fmla="*/ 4 w 11"/>
                <a:gd name="T15" fmla="*/ 3 h 7"/>
                <a:gd name="T16" fmla="*/ 4 w 11"/>
                <a:gd name="T17" fmla="*/ 3 h 7"/>
                <a:gd name="T18" fmla="*/ 3 w 11"/>
                <a:gd name="T19" fmla="*/ 3 h 7"/>
                <a:gd name="T20" fmla="*/ 3 w 11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3" y="7"/>
                  </a:move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9" y="6"/>
                    <a:pt x="11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48"/>
            <p:cNvSpPr/>
            <p:nvPr/>
          </p:nvSpPr>
          <p:spPr bwMode="auto">
            <a:xfrm>
              <a:off x="3180" y="2963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49"/>
            <p:cNvSpPr>
              <a:spLocks noEditPoints="1"/>
            </p:cNvSpPr>
            <p:nvPr/>
          </p:nvSpPr>
          <p:spPr bwMode="auto">
            <a:xfrm>
              <a:off x="3153" y="2972"/>
              <a:ext cx="22" cy="34"/>
            </a:xfrm>
            <a:custGeom>
              <a:avLst/>
              <a:gdLst>
                <a:gd name="T0" fmla="*/ 3 w 5"/>
                <a:gd name="T1" fmla="*/ 4 h 8"/>
                <a:gd name="T2" fmla="*/ 3 w 5"/>
                <a:gd name="T3" fmla="*/ 2 h 8"/>
                <a:gd name="T4" fmla="*/ 0 w 5"/>
                <a:gd name="T5" fmla="*/ 4 h 8"/>
                <a:gd name="T6" fmla="*/ 1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3 w 5"/>
                <a:gd name="T13" fmla="*/ 4 h 8"/>
                <a:gd name="T14" fmla="*/ 3 w 5"/>
                <a:gd name="T15" fmla="*/ 2 h 8"/>
                <a:gd name="T16" fmla="*/ 3 w 5"/>
                <a:gd name="T17" fmla="*/ 2 h 8"/>
                <a:gd name="T18" fmla="*/ 2 w 5"/>
                <a:gd name="T19" fmla="*/ 2 h 8"/>
                <a:gd name="T20" fmla="*/ 3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3" y="4"/>
                  </a:move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5"/>
                    <a:pt x="3" y="4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50"/>
            <p:cNvSpPr/>
            <p:nvPr/>
          </p:nvSpPr>
          <p:spPr bwMode="auto">
            <a:xfrm>
              <a:off x="3384" y="3032"/>
              <a:ext cx="21" cy="17"/>
            </a:xfrm>
            <a:custGeom>
              <a:avLst/>
              <a:gdLst>
                <a:gd name="T0" fmla="*/ 3 w 5"/>
                <a:gd name="T1" fmla="*/ 3 h 4"/>
                <a:gd name="T2" fmla="*/ 3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3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4" y="2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51"/>
            <p:cNvSpPr>
              <a:spLocks noEditPoints="1"/>
            </p:cNvSpPr>
            <p:nvPr/>
          </p:nvSpPr>
          <p:spPr bwMode="auto">
            <a:xfrm>
              <a:off x="3401" y="3015"/>
              <a:ext cx="26" cy="47"/>
            </a:xfrm>
            <a:custGeom>
              <a:avLst/>
              <a:gdLst>
                <a:gd name="T0" fmla="*/ 5 w 6"/>
                <a:gd name="T1" fmla="*/ 2 h 11"/>
                <a:gd name="T2" fmla="*/ 4 w 6"/>
                <a:gd name="T3" fmla="*/ 0 h 11"/>
                <a:gd name="T4" fmla="*/ 2 w 6"/>
                <a:gd name="T5" fmla="*/ 3 h 11"/>
                <a:gd name="T6" fmla="*/ 3 w 6"/>
                <a:gd name="T7" fmla="*/ 4 h 11"/>
                <a:gd name="T8" fmla="*/ 2 w 6"/>
                <a:gd name="T9" fmla="*/ 5 h 11"/>
                <a:gd name="T10" fmla="*/ 2 w 6"/>
                <a:gd name="T11" fmla="*/ 8 h 11"/>
                <a:gd name="T12" fmla="*/ 2 w 6"/>
                <a:gd name="T13" fmla="*/ 11 h 11"/>
                <a:gd name="T14" fmla="*/ 4 w 6"/>
                <a:gd name="T15" fmla="*/ 8 h 11"/>
                <a:gd name="T16" fmla="*/ 5 w 6"/>
                <a:gd name="T17" fmla="*/ 5 h 11"/>
                <a:gd name="T18" fmla="*/ 4 w 6"/>
                <a:gd name="T19" fmla="*/ 4 h 11"/>
                <a:gd name="T20" fmla="*/ 5 w 6"/>
                <a:gd name="T21" fmla="*/ 2 h 11"/>
                <a:gd name="T22" fmla="*/ 3 w 6"/>
                <a:gd name="T23" fmla="*/ 3 h 11"/>
                <a:gd name="T24" fmla="*/ 3 w 6"/>
                <a:gd name="T25" fmla="*/ 3 h 11"/>
                <a:gd name="T26" fmla="*/ 3 w 6"/>
                <a:gd name="T27" fmla="*/ 4 h 11"/>
                <a:gd name="T28" fmla="*/ 3 w 6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5" y="2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4" y="11"/>
                    <a:pt x="5" y="9"/>
                    <a:pt x="4" y="8"/>
                  </a:cubicBezTo>
                  <a:cubicBezTo>
                    <a:pt x="5" y="7"/>
                    <a:pt x="6" y="6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文本框 133"/>
          <p:cNvSpPr txBox="1"/>
          <p:nvPr/>
        </p:nvSpPr>
        <p:spPr>
          <a:xfrm>
            <a:off x="2842127" y="2224887"/>
            <a:ext cx="136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Directory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7626350" y="2160270"/>
            <a:ext cx="2814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1.</a:t>
            </a:r>
            <a:r>
              <a:rPr lang="zh-CN" altLang="en-US" sz="14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Year</a:t>
            </a:r>
            <a:r>
              <a:rPr lang="zh-CN" altLang="en-US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Work schedule</a:t>
            </a:r>
          </a:p>
        </p:txBody>
      </p:sp>
      <p:sp>
        <p:nvSpPr>
          <p:cNvPr id="145" name="椭圆 31"/>
          <p:cNvSpPr/>
          <p:nvPr/>
        </p:nvSpPr>
        <p:spPr>
          <a:xfrm>
            <a:off x="6505133" y="2093666"/>
            <a:ext cx="690931" cy="6756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8" name="直接连接符 147"/>
          <p:cNvCxnSpPr/>
          <p:nvPr/>
        </p:nvCxnSpPr>
        <p:spPr>
          <a:xfrm>
            <a:off x="7606938" y="2706733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组合 149"/>
          <p:cNvGrpSpPr/>
          <p:nvPr/>
        </p:nvGrpSpPr>
        <p:grpSpPr>
          <a:xfrm>
            <a:off x="6708490" y="2220974"/>
            <a:ext cx="284215" cy="421007"/>
            <a:chOff x="6009007" y="5114134"/>
            <a:chExt cx="539853" cy="799683"/>
          </a:xfrm>
        </p:grpSpPr>
        <p:grpSp>
          <p:nvGrpSpPr>
            <p:cNvPr id="151" name="组合 150"/>
            <p:cNvGrpSpPr/>
            <p:nvPr/>
          </p:nvGrpSpPr>
          <p:grpSpPr>
            <a:xfrm>
              <a:off x="6076862" y="5114134"/>
              <a:ext cx="311137" cy="161892"/>
              <a:chOff x="7092920" y="4246590"/>
              <a:chExt cx="770185" cy="400745"/>
            </a:xfrm>
          </p:grpSpPr>
          <p:sp>
            <p:nvSpPr>
              <p:cNvPr id="158" name="任意多边形 157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任意多边形 158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153" name="组合 152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155" name="任意多边形 154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avLst/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任意多边形 156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4" name="任意多边形 153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avLst/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2" name="椭圆 31"/>
          <p:cNvSpPr/>
          <p:nvPr/>
        </p:nvSpPr>
        <p:spPr>
          <a:xfrm>
            <a:off x="6505133" y="3171308"/>
            <a:ext cx="690931" cy="6756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63" name="直接连接符 162"/>
          <p:cNvCxnSpPr/>
          <p:nvPr/>
        </p:nvCxnSpPr>
        <p:spPr>
          <a:xfrm>
            <a:off x="7606938" y="3784375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组合 174"/>
          <p:cNvGrpSpPr/>
          <p:nvPr/>
        </p:nvGrpSpPr>
        <p:grpSpPr>
          <a:xfrm>
            <a:off x="6679594" y="3293733"/>
            <a:ext cx="293046" cy="464098"/>
            <a:chOff x="5844088" y="2600655"/>
            <a:chExt cx="385904" cy="611158"/>
          </a:xfrm>
        </p:grpSpPr>
        <p:grpSp>
          <p:nvGrpSpPr>
            <p:cNvPr id="176" name="组合 175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78" name="任意多边形 177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任意多边形 178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任意多边形 179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7" name="任意多边形 176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2" name="椭圆 31"/>
          <p:cNvSpPr/>
          <p:nvPr/>
        </p:nvSpPr>
        <p:spPr>
          <a:xfrm>
            <a:off x="6505133" y="4211798"/>
            <a:ext cx="690931" cy="6756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83" name="直接连接符 182"/>
          <p:cNvCxnSpPr/>
          <p:nvPr/>
        </p:nvCxnSpPr>
        <p:spPr>
          <a:xfrm>
            <a:off x="7606938" y="4824865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组合 183"/>
          <p:cNvGrpSpPr/>
          <p:nvPr/>
        </p:nvGrpSpPr>
        <p:grpSpPr>
          <a:xfrm>
            <a:off x="6679594" y="4334223"/>
            <a:ext cx="293046" cy="464098"/>
            <a:chOff x="5844088" y="2600655"/>
            <a:chExt cx="385904" cy="611158"/>
          </a:xfrm>
        </p:grpSpPr>
        <p:grpSp>
          <p:nvGrpSpPr>
            <p:cNvPr id="185" name="组合 184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87" name="任意多边形 186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任意多边形 187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任意多边形 188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6" name="任意多边形 185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1" name="椭圆 31"/>
          <p:cNvSpPr/>
          <p:nvPr/>
        </p:nvSpPr>
        <p:spPr>
          <a:xfrm>
            <a:off x="6505133" y="5252287"/>
            <a:ext cx="690931" cy="6756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2" name="直接连接符 191"/>
          <p:cNvCxnSpPr/>
          <p:nvPr/>
        </p:nvCxnSpPr>
        <p:spPr>
          <a:xfrm>
            <a:off x="7606938" y="5865354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组合 198"/>
          <p:cNvGrpSpPr/>
          <p:nvPr/>
        </p:nvGrpSpPr>
        <p:grpSpPr>
          <a:xfrm>
            <a:off x="6617074" y="5426068"/>
            <a:ext cx="438610" cy="391672"/>
            <a:chOff x="4577745" y="4336117"/>
            <a:chExt cx="557229" cy="497597"/>
          </a:xfrm>
        </p:grpSpPr>
        <p:sp>
          <p:nvSpPr>
            <p:cNvPr id="200" name="任意多边形 199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任意多边形 200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2" name="任意多边形 201"/>
          <p:cNvSpPr/>
          <p:nvPr/>
        </p:nvSpPr>
        <p:spPr>
          <a:xfrm flipH="1">
            <a:off x="9343390" y="819624"/>
            <a:ext cx="1354911" cy="59105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3" name="任意多边形 202"/>
          <p:cNvSpPr/>
          <p:nvPr/>
        </p:nvSpPr>
        <p:spPr>
          <a:xfrm>
            <a:off x="10280768" y="951866"/>
            <a:ext cx="1034600" cy="475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4" name="Freeform 26"/>
          <p:cNvSpPr>
            <a:spLocks noEditPoints="1"/>
          </p:cNvSpPr>
          <p:nvPr/>
        </p:nvSpPr>
        <p:spPr bwMode="auto">
          <a:xfrm rot="21063611">
            <a:off x="800906" y="1268691"/>
            <a:ext cx="1058724" cy="517289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文本框 163"/>
          <p:cNvSpPr txBox="1"/>
          <p:nvPr/>
        </p:nvSpPr>
        <p:spPr>
          <a:xfrm>
            <a:off x="7606665" y="3242310"/>
            <a:ext cx="416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2.</a:t>
            </a:r>
            <a:r>
              <a:rPr lang="zh-CN" altLang="en-US" sz="14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Administrative</a:t>
            </a:r>
            <a:r>
              <a:rPr lang="zh-CN" altLang="en-US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Management adjustments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7626350" y="4283075"/>
            <a:ext cx="281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3.</a:t>
            </a:r>
            <a:r>
              <a:rPr lang="zh-CN" altLang="en-US" sz="14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Market</a:t>
            </a:r>
            <a:r>
              <a:rPr lang="zh-CN" altLang="en-US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Deep development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7630794" y="5349875"/>
            <a:ext cx="3684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4.</a:t>
            </a:r>
            <a:r>
              <a:rPr lang="zh-CN" altLang="en-US" sz="14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Business</a:t>
            </a:r>
            <a:r>
              <a:rPr lang="zh-CN" altLang="en-US" sz="1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Outlook expectations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875666" y="2887312"/>
            <a:ext cx="3246145" cy="2992668"/>
            <a:chOff x="867" y="675"/>
            <a:chExt cx="794" cy="732"/>
          </a:xfrm>
          <a:solidFill>
            <a:srgbClr val="1F4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867" y="675"/>
              <a:ext cx="794" cy="732"/>
            </a:xfrm>
            <a:custGeom>
              <a:avLst/>
              <a:gdLst>
                <a:gd name="T0" fmla="*/ 291 w 334"/>
                <a:gd name="T1" fmla="*/ 307 h 307"/>
                <a:gd name="T2" fmla="*/ 302 w 334"/>
                <a:gd name="T3" fmla="*/ 301 h 307"/>
                <a:gd name="T4" fmla="*/ 331 w 334"/>
                <a:gd name="T5" fmla="*/ 253 h 307"/>
                <a:gd name="T6" fmla="*/ 332 w 334"/>
                <a:gd name="T7" fmla="*/ 191 h 307"/>
                <a:gd name="T8" fmla="*/ 330 w 334"/>
                <a:gd name="T9" fmla="*/ 189 h 307"/>
                <a:gd name="T10" fmla="*/ 282 w 334"/>
                <a:gd name="T11" fmla="*/ 190 h 307"/>
                <a:gd name="T12" fmla="*/ 277 w 334"/>
                <a:gd name="T13" fmla="*/ 175 h 307"/>
                <a:gd name="T14" fmla="*/ 277 w 334"/>
                <a:gd name="T15" fmla="*/ 142 h 307"/>
                <a:gd name="T16" fmla="*/ 275 w 334"/>
                <a:gd name="T17" fmla="*/ 140 h 307"/>
                <a:gd name="T18" fmla="*/ 221 w 334"/>
                <a:gd name="T19" fmla="*/ 139 h 307"/>
                <a:gd name="T20" fmla="*/ 220 w 334"/>
                <a:gd name="T21" fmla="*/ 91 h 307"/>
                <a:gd name="T22" fmla="*/ 217 w 334"/>
                <a:gd name="T23" fmla="*/ 90 h 307"/>
                <a:gd name="T24" fmla="*/ 167 w 334"/>
                <a:gd name="T25" fmla="*/ 71 h 307"/>
                <a:gd name="T26" fmla="*/ 167 w 334"/>
                <a:gd name="T27" fmla="*/ 47 h 307"/>
                <a:gd name="T28" fmla="*/ 118 w 334"/>
                <a:gd name="T29" fmla="*/ 49 h 307"/>
                <a:gd name="T30" fmla="*/ 115 w 334"/>
                <a:gd name="T31" fmla="*/ 4 h 307"/>
                <a:gd name="T32" fmla="*/ 114 w 334"/>
                <a:gd name="T33" fmla="*/ 1 h 307"/>
                <a:gd name="T34" fmla="*/ 82 w 334"/>
                <a:gd name="T35" fmla="*/ 2 h 307"/>
                <a:gd name="T36" fmla="*/ 6 w 334"/>
                <a:gd name="T37" fmla="*/ 35 h 307"/>
                <a:gd name="T38" fmla="*/ 3 w 334"/>
                <a:gd name="T39" fmla="*/ 40 h 307"/>
                <a:gd name="T40" fmla="*/ 3 w 334"/>
                <a:gd name="T41" fmla="*/ 299 h 307"/>
                <a:gd name="T42" fmla="*/ 11 w 334"/>
                <a:gd name="T43" fmla="*/ 239 h 307"/>
                <a:gd name="T44" fmla="*/ 62 w 334"/>
                <a:gd name="T45" fmla="*/ 44 h 307"/>
                <a:gd name="T46" fmla="*/ 70 w 334"/>
                <a:gd name="T47" fmla="*/ 88 h 307"/>
                <a:gd name="T48" fmla="*/ 119 w 334"/>
                <a:gd name="T49" fmla="*/ 132 h 307"/>
                <a:gd name="T50" fmla="*/ 120 w 334"/>
                <a:gd name="T51" fmla="*/ 134 h 307"/>
                <a:gd name="T52" fmla="*/ 123 w 334"/>
                <a:gd name="T53" fmla="*/ 135 h 307"/>
                <a:gd name="T54" fmla="*/ 176 w 334"/>
                <a:gd name="T55" fmla="*/ 183 h 307"/>
                <a:gd name="T56" fmla="*/ 232 w 334"/>
                <a:gd name="T57" fmla="*/ 227 h 307"/>
                <a:gd name="T58" fmla="*/ 252 w 334"/>
                <a:gd name="T59" fmla="*/ 234 h 307"/>
                <a:gd name="T60" fmla="*/ 10 w 334"/>
                <a:gd name="T61" fmla="*/ 298 h 307"/>
                <a:gd name="T62" fmla="*/ 68 w 334"/>
                <a:gd name="T63" fmla="*/ 40 h 307"/>
                <a:gd name="T64" fmla="*/ 169 w 334"/>
                <a:gd name="T65" fmla="*/ 100 h 307"/>
                <a:gd name="T66" fmla="*/ 136 w 334"/>
                <a:gd name="T67" fmla="*/ 126 h 307"/>
                <a:gd name="T68" fmla="*/ 214 w 334"/>
                <a:gd name="T69" fmla="*/ 146 h 307"/>
                <a:gd name="T70" fmla="*/ 213 w 334"/>
                <a:gd name="T71" fmla="*/ 100 h 307"/>
                <a:gd name="T72" fmla="*/ 160 w 334"/>
                <a:gd name="T73" fmla="*/ 97 h 307"/>
                <a:gd name="T74" fmla="*/ 124 w 334"/>
                <a:gd name="T75" fmla="*/ 89 h 307"/>
                <a:gd name="T76" fmla="*/ 160 w 334"/>
                <a:gd name="T77" fmla="*/ 81 h 307"/>
                <a:gd name="T78" fmla="*/ 269 w 334"/>
                <a:gd name="T79" fmla="*/ 193 h 307"/>
                <a:gd name="T80" fmla="*/ 271 w 334"/>
                <a:gd name="T81" fmla="*/ 150 h 307"/>
                <a:gd name="T82" fmla="*/ 324 w 334"/>
                <a:gd name="T83" fmla="*/ 252 h 307"/>
                <a:gd name="T84" fmla="*/ 325 w 334"/>
                <a:gd name="T85" fmla="*/ 199 h 307"/>
                <a:gd name="T86" fmla="*/ 295 w 334"/>
                <a:gd name="T87" fmla="*/ 197 h 307"/>
                <a:gd name="T88" fmla="*/ 244 w 334"/>
                <a:gd name="T89" fmla="*/ 227 h 307"/>
                <a:gd name="T90" fmla="*/ 276 w 334"/>
                <a:gd name="T91" fmla="*/ 197 h 307"/>
                <a:gd name="T92" fmla="*/ 263 w 334"/>
                <a:gd name="T93" fmla="*/ 148 h 307"/>
                <a:gd name="T94" fmla="*/ 205 w 334"/>
                <a:gd name="T95" fmla="*/ 163 h 307"/>
                <a:gd name="T96" fmla="*/ 245 w 334"/>
                <a:gd name="T97" fmla="*/ 148 h 307"/>
                <a:gd name="T98" fmla="*/ 79 w 334"/>
                <a:gd name="T99" fmla="*/ 80 h 307"/>
                <a:gd name="T100" fmla="*/ 46 w 334"/>
                <a:gd name="T101" fmla="*/ 17 h 307"/>
                <a:gd name="T102" fmla="*/ 62 w 334"/>
                <a:gd name="T103" fmla="*/ 3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" h="307">
                  <a:moveTo>
                    <a:pt x="4" y="306"/>
                  </a:moveTo>
                  <a:cubicBezTo>
                    <a:pt x="64" y="303"/>
                    <a:pt x="112" y="301"/>
                    <a:pt x="162" y="301"/>
                  </a:cubicBezTo>
                  <a:cubicBezTo>
                    <a:pt x="201" y="301"/>
                    <a:pt x="241" y="302"/>
                    <a:pt x="288" y="304"/>
                  </a:cubicBezTo>
                  <a:cubicBezTo>
                    <a:pt x="288" y="306"/>
                    <a:pt x="290" y="307"/>
                    <a:pt x="291" y="307"/>
                  </a:cubicBezTo>
                  <a:cubicBezTo>
                    <a:pt x="293" y="307"/>
                    <a:pt x="294" y="306"/>
                    <a:pt x="294" y="305"/>
                  </a:cubicBezTo>
                  <a:cubicBezTo>
                    <a:pt x="294" y="305"/>
                    <a:pt x="295" y="305"/>
                    <a:pt x="295" y="304"/>
                  </a:cubicBezTo>
                  <a:cubicBezTo>
                    <a:pt x="296" y="304"/>
                    <a:pt x="297" y="305"/>
                    <a:pt x="298" y="305"/>
                  </a:cubicBezTo>
                  <a:cubicBezTo>
                    <a:pt x="300" y="305"/>
                    <a:pt x="302" y="303"/>
                    <a:pt x="302" y="301"/>
                  </a:cubicBezTo>
                  <a:cubicBezTo>
                    <a:pt x="302" y="300"/>
                    <a:pt x="301" y="298"/>
                    <a:pt x="300" y="298"/>
                  </a:cubicBezTo>
                  <a:cubicBezTo>
                    <a:pt x="312" y="286"/>
                    <a:pt x="323" y="272"/>
                    <a:pt x="333" y="258"/>
                  </a:cubicBezTo>
                  <a:cubicBezTo>
                    <a:pt x="334" y="256"/>
                    <a:pt x="333" y="254"/>
                    <a:pt x="332" y="253"/>
                  </a:cubicBezTo>
                  <a:cubicBezTo>
                    <a:pt x="331" y="253"/>
                    <a:pt x="331" y="253"/>
                    <a:pt x="331" y="253"/>
                  </a:cubicBezTo>
                  <a:cubicBezTo>
                    <a:pt x="331" y="247"/>
                    <a:pt x="331" y="240"/>
                    <a:pt x="331" y="232"/>
                  </a:cubicBezTo>
                  <a:cubicBezTo>
                    <a:pt x="331" y="228"/>
                    <a:pt x="331" y="223"/>
                    <a:pt x="331" y="219"/>
                  </a:cubicBezTo>
                  <a:cubicBezTo>
                    <a:pt x="331" y="209"/>
                    <a:pt x="331" y="199"/>
                    <a:pt x="332" y="192"/>
                  </a:cubicBezTo>
                  <a:cubicBezTo>
                    <a:pt x="332" y="192"/>
                    <a:pt x="332" y="191"/>
                    <a:pt x="332" y="191"/>
                  </a:cubicBezTo>
                  <a:cubicBezTo>
                    <a:pt x="332" y="190"/>
                    <a:pt x="331" y="190"/>
                    <a:pt x="331" y="190"/>
                  </a:cubicBezTo>
                  <a:cubicBezTo>
                    <a:pt x="331" y="190"/>
                    <a:pt x="331" y="190"/>
                    <a:pt x="331" y="190"/>
                  </a:cubicBezTo>
                  <a:cubicBezTo>
                    <a:pt x="331" y="189"/>
                    <a:pt x="330" y="189"/>
                    <a:pt x="330" y="189"/>
                  </a:cubicBezTo>
                  <a:cubicBezTo>
                    <a:pt x="330" y="189"/>
                    <a:pt x="330" y="189"/>
                    <a:pt x="330" y="189"/>
                  </a:cubicBezTo>
                  <a:cubicBezTo>
                    <a:pt x="330" y="189"/>
                    <a:pt x="329" y="189"/>
                    <a:pt x="329" y="189"/>
                  </a:cubicBezTo>
                  <a:cubicBezTo>
                    <a:pt x="328" y="189"/>
                    <a:pt x="328" y="188"/>
                    <a:pt x="328" y="188"/>
                  </a:cubicBezTo>
                  <a:cubicBezTo>
                    <a:pt x="316" y="190"/>
                    <a:pt x="304" y="190"/>
                    <a:pt x="295" y="190"/>
                  </a:cubicBezTo>
                  <a:cubicBezTo>
                    <a:pt x="290" y="190"/>
                    <a:pt x="286" y="190"/>
                    <a:pt x="282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0" y="190"/>
                    <a:pt x="279" y="190"/>
                    <a:pt x="278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7" y="185"/>
                    <a:pt x="277" y="180"/>
                    <a:pt x="277" y="175"/>
                  </a:cubicBezTo>
                  <a:cubicBezTo>
                    <a:pt x="277" y="172"/>
                    <a:pt x="277" y="168"/>
                    <a:pt x="277" y="165"/>
                  </a:cubicBezTo>
                  <a:cubicBezTo>
                    <a:pt x="277" y="158"/>
                    <a:pt x="278" y="151"/>
                    <a:pt x="278" y="144"/>
                  </a:cubicBezTo>
                  <a:cubicBezTo>
                    <a:pt x="278" y="144"/>
                    <a:pt x="278" y="143"/>
                    <a:pt x="278" y="143"/>
                  </a:cubicBezTo>
                  <a:cubicBezTo>
                    <a:pt x="278" y="142"/>
                    <a:pt x="278" y="142"/>
                    <a:pt x="277" y="142"/>
                  </a:cubicBezTo>
                  <a:cubicBezTo>
                    <a:pt x="277" y="142"/>
                    <a:pt x="277" y="141"/>
                    <a:pt x="277" y="141"/>
                  </a:cubicBezTo>
                  <a:cubicBezTo>
                    <a:pt x="277" y="141"/>
                    <a:pt x="277" y="141"/>
                    <a:pt x="276" y="141"/>
                  </a:cubicBezTo>
                  <a:cubicBezTo>
                    <a:pt x="276" y="141"/>
                    <a:pt x="276" y="141"/>
                    <a:pt x="276" y="141"/>
                  </a:cubicBezTo>
                  <a:cubicBezTo>
                    <a:pt x="276" y="140"/>
                    <a:pt x="276" y="140"/>
                    <a:pt x="275" y="140"/>
                  </a:cubicBezTo>
                  <a:cubicBezTo>
                    <a:pt x="275" y="140"/>
                    <a:pt x="275" y="140"/>
                    <a:pt x="274" y="140"/>
                  </a:cubicBezTo>
                  <a:cubicBezTo>
                    <a:pt x="266" y="141"/>
                    <a:pt x="255" y="141"/>
                    <a:pt x="245" y="141"/>
                  </a:cubicBezTo>
                  <a:cubicBezTo>
                    <a:pt x="235" y="141"/>
                    <a:pt x="227" y="141"/>
                    <a:pt x="221" y="142"/>
                  </a:cubicBezTo>
                  <a:cubicBezTo>
                    <a:pt x="221" y="141"/>
                    <a:pt x="221" y="140"/>
                    <a:pt x="221" y="139"/>
                  </a:cubicBezTo>
                  <a:cubicBezTo>
                    <a:pt x="221" y="127"/>
                    <a:pt x="220" y="114"/>
                    <a:pt x="220" y="104"/>
                  </a:cubicBezTo>
                  <a:cubicBezTo>
                    <a:pt x="220" y="100"/>
                    <a:pt x="220" y="96"/>
                    <a:pt x="220" y="93"/>
                  </a:cubicBezTo>
                  <a:cubicBezTo>
                    <a:pt x="220" y="93"/>
                    <a:pt x="220" y="92"/>
                    <a:pt x="220" y="92"/>
                  </a:cubicBezTo>
                  <a:cubicBezTo>
                    <a:pt x="220" y="92"/>
                    <a:pt x="220" y="91"/>
                    <a:pt x="220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0"/>
                    <a:pt x="218" y="90"/>
                    <a:pt x="217" y="90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199" y="91"/>
                    <a:pt x="179" y="91"/>
                    <a:pt x="167" y="94"/>
                  </a:cubicBezTo>
                  <a:cubicBezTo>
                    <a:pt x="167" y="89"/>
                    <a:pt x="167" y="85"/>
                    <a:pt x="167" y="81"/>
                  </a:cubicBezTo>
                  <a:cubicBezTo>
                    <a:pt x="167" y="78"/>
                    <a:pt x="167" y="74"/>
                    <a:pt x="167" y="71"/>
                  </a:cubicBezTo>
                  <a:cubicBezTo>
                    <a:pt x="167" y="64"/>
                    <a:pt x="167" y="57"/>
                    <a:pt x="168" y="50"/>
                  </a:cubicBezTo>
                  <a:cubicBezTo>
                    <a:pt x="168" y="50"/>
                    <a:pt x="168" y="49"/>
                    <a:pt x="168" y="49"/>
                  </a:cubicBezTo>
                  <a:cubicBezTo>
                    <a:pt x="168" y="48"/>
                    <a:pt x="168" y="48"/>
                    <a:pt x="167" y="48"/>
                  </a:cubicBezTo>
                  <a:cubicBezTo>
                    <a:pt x="167" y="48"/>
                    <a:pt x="167" y="48"/>
                    <a:pt x="167" y="47"/>
                  </a:cubicBezTo>
                  <a:cubicBezTo>
                    <a:pt x="167" y="47"/>
                    <a:pt x="167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5" y="47"/>
                    <a:pt x="165" y="47"/>
                  </a:cubicBezTo>
                  <a:cubicBezTo>
                    <a:pt x="149" y="47"/>
                    <a:pt x="130" y="49"/>
                    <a:pt x="118" y="49"/>
                  </a:cubicBezTo>
                  <a:cubicBezTo>
                    <a:pt x="117" y="49"/>
                    <a:pt x="116" y="49"/>
                    <a:pt x="115" y="48"/>
                  </a:cubicBezTo>
                  <a:cubicBezTo>
                    <a:pt x="115" y="44"/>
                    <a:pt x="115" y="39"/>
                    <a:pt x="115" y="35"/>
                  </a:cubicBezTo>
                  <a:cubicBezTo>
                    <a:pt x="115" y="32"/>
                    <a:pt x="115" y="28"/>
                    <a:pt x="115" y="25"/>
                  </a:cubicBezTo>
                  <a:cubicBezTo>
                    <a:pt x="115" y="17"/>
                    <a:pt x="115" y="10"/>
                    <a:pt x="115" y="4"/>
                  </a:cubicBezTo>
                  <a:cubicBezTo>
                    <a:pt x="115" y="4"/>
                    <a:pt x="115" y="3"/>
                    <a:pt x="115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1"/>
                    <a:pt x="115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3" y="1"/>
                    <a:pt x="92" y="1"/>
                    <a:pt x="82" y="2"/>
                  </a:cubicBezTo>
                  <a:cubicBezTo>
                    <a:pt x="71" y="2"/>
                    <a:pt x="62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1" y="6"/>
                    <a:pt x="46" y="9"/>
                    <a:pt x="42" y="11"/>
                  </a:cubicBezTo>
                  <a:cubicBezTo>
                    <a:pt x="30" y="19"/>
                    <a:pt x="18" y="27"/>
                    <a:pt x="6" y="35"/>
                  </a:cubicBezTo>
                  <a:cubicBezTo>
                    <a:pt x="5" y="35"/>
                    <a:pt x="4" y="37"/>
                    <a:pt x="4" y="38"/>
                  </a:cubicBezTo>
                  <a:cubicBezTo>
                    <a:pt x="4" y="38"/>
                    <a:pt x="4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63"/>
                    <a:pt x="2" y="82"/>
                    <a:pt x="2" y="100"/>
                  </a:cubicBezTo>
                  <a:cubicBezTo>
                    <a:pt x="2" y="151"/>
                    <a:pt x="4" y="189"/>
                    <a:pt x="4" y="239"/>
                  </a:cubicBezTo>
                  <a:cubicBezTo>
                    <a:pt x="4" y="257"/>
                    <a:pt x="4" y="277"/>
                    <a:pt x="3" y="299"/>
                  </a:cubicBezTo>
                  <a:cubicBezTo>
                    <a:pt x="2" y="299"/>
                    <a:pt x="0" y="301"/>
                    <a:pt x="1" y="302"/>
                  </a:cubicBezTo>
                  <a:cubicBezTo>
                    <a:pt x="1" y="304"/>
                    <a:pt x="2" y="306"/>
                    <a:pt x="4" y="306"/>
                  </a:cubicBezTo>
                  <a:close/>
                  <a:moveTo>
                    <a:pt x="10" y="298"/>
                  </a:moveTo>
                  <a:cubicBezTo>
                    <a:pt x="11" y="277"/>
                    <a:pt x="11" y="257"/>
                    <a:pt x="11" y="239"/>
                  </a:cubicBezTo>
                  <a:cubicBezTo>
                    <a:pt x="11" y="189"/>
                    <a:pt x="9" y="151"/>
                    <a:pt x="9" y="100"/>
                  </a:cubicBezTo>
                  <a:cubicBezTo>
                    <a:pt x="9" y="83"/>
                    <a:pt x="10" y="65"/>
                    <a:pt x="10" y="44"/>
                  </a:cubicBezTo>
                  <a:cubicBezTo>
                    <a:pt x="24" y="44"/>
                    <a:pt x="36" y="44"/>
                    <a:pt x="47" y="44"/>
                  </a:cubicBezTo>
                  <a:cubicBezTo>
                    <a:pt x="52" y="44"/>
                    <a:pt x="57" y="44"/>
                    <a:pt x="62" y="44"/>
                  </a:cubicBezTo>
                  <a:cubicBezTo>
                    <a:pt x="64" y="60"/>
                    <a:pt x="65" y="67"/>
                    <a:pt x="66" y="83"/>
                  </a:cubicBezTo>
                  <a:cubicBezTo>
                    <a:pt x="65" y="84"/>
                    <a:pt x="66" y="86"/>
                    <a:pt x="67" y="87"/>
                  </a:cubicBezTo>
                  <a:cubicBezTo>
                    <a:pt x="67" y="88"/>
                    <a:pt x="68" y="88"/>
                    <a:pt x="69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6" y="87"/>
                    <a:pt x="82" y="86"/>
                    <a:pt x="88" y="86"/>
                  </a:cubicBezTo>
                  <a:cubicBezTo>
                    <a:pt x="98" y="86"/>
                    <a:pt x="107" y="88"/>
                    <a:pt x="116" y="90"/>
                  </a:cubicBezTo>
                  <a:cubicBezTo>
                    <a:pt x="116" y="94"/>
                    <a:pt x="116" y="98"/>
                    <a:pt x="116" y="101"/>
                  </a:cubicBezTo>
                  <a:cubicBezTo>
                    <a:pt x="116" y="111"/>
                    <a:pt x="117" y="117"/>
                    <a:pt x="119" y="132"/>
                  </a:cubicBezTo>
                  <a:cubicBezTo>
                    <a:pt x="119" y="132"/>
                    <a:pt x="119" y="132"/>
                    <a:pt x="119" y="133"/>
                  </a:cubicBezTo>
                  <a:cubicBezTo>
                    <a:pt x="119" y="133"/>
                    <a:pt x="119" y="133"/>
                    <a:pt x="120" y="133"/>
                  </a:cubicBezTo>
                  <a:cubicBezTo>
                    <a:pt x="120" y="133"/>
                    <a:pt x="120" y="134"/>
                    <a:pt x="120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1" y="134"/>
                    <a:pt x="121" y="134"/>
                    <a:pt x="121" y="135"/>
                  </a:cubicBezTo>
                  <a:cubicBezTo>
                    <a:pt x="121" y="135"/>
                    <a:pt x="122" y="135"/>
                    <a:pt x="122" y="135"/>
                  </a:cubicBezTo>
                  <a:cubicBezTo>
                    <a:pt x="122" y="135"/>
                    <a:pt x="122" y="135"/>
                    <a:pt x="123" y="135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35" y="133"/>
                    <a:pt x="144" y="132"/>
                    <a:pt x="154" y="132"/>
                  </a:cubicBezTo>
                  <a:cubicBezTo>
                    <a:pt x="159" y="132"/>
                    <a:pt x="164" y="132"/>
                    <a:pt x="171" y="133"/>
                  </a:cubicBezTo>
                  <a:cubicBezTo>
                    <a:pt x="172" y="152"/>
                    <a:pt x="173" y="160"/>
                    <a:pt x="174" y="181"/>
                  </a:cubicBezTo>
                  <a:cubicBezTo>
                    <a:pt x="175" y="182"/>
                    <a:pt x="175" y="183"/>
                    <a:pt x="176" y="183"/>
                  </a:cubicBezTo>
                  <a:cubicBezTo>
                    <a:pt x="176" y="184"/>
                    <a:pt x="177" y="184"/>
                    <a:pt x="178" y="184"/>
                  </a:cubicBezTo>
                  <a:cubicBezTo>
                    <a:pt x="190" y="183"/>
                    <a:pt x="198" y="182"/>
                    <a:pt x="205" y="182"/>
                  </a:cubicBezTo>
                  <a:cubicBezTo>
                    <a:pt x="212" y="182"/>
                    <a:pt x="219" y="183"/>
                    <a:pt x="229" y="184"/>
                  </a:cubicBezTo>
                  <a:cubicBezTo>
                    <a:pt x="231" y="203"/>
                    <a:pt x="232" y="208"/>
                    <a:pt x="232" y="227"/>
                  </a:cubicBezTo>
                  <a:cubicBezTo>
                    <a:pt x="232" y="228"/>
                    <a:pt x="232" y="229"/>
                    <a:pt x="232" y="231"/>
                  </a:cubicBezTo>
                  <a:cubicBezTo>
                    <a:pt x="232" y="231"/>
                    <a:pt x="233" y="231"/>
                    <a:pt x="233" y="231"/>
                  </a:cubicBezTo>
                  <a:cubicBezTo>
                    <a:pt x="233" y="232"/>
                    <a:pt x="234" y="234"/>
                    <a:pt x="236" y="234"/>
                  </a:cubicBezTo>
                  <a:cubicBezTo>
                    <a:pt x="242" y="234"/>
                    <a:pt x="248" y="234"/>
                    <a:pt x="252" y="234"/>
                  </a:cubicBezTo>
                  <a:cubicBezTo>
                    <a:pt x="262" y="234"/>
                    <a:pt x="270" y="233"/>
                    <a:pt x="283" y="233"/>
                  </a:cubicBezTo>
                  <a:cubicBezTo>
                    <a:pt x="284" y="254"/>
                    <a:pt x="286" y="276"/>
                    <a:pt x="287" y="297"/>
                  </a:cubicBezTo>
                  <a:cubicBezTo>
                    <a:pt x="241" y="295"/>
                    <a:pt x="201" y="294"/>
                    <a:pt x="162" y="294"/>
                  </a:cubicBezTo>
                  <a:cubicBezTo>
                    <a:pt x="114" y="294"/>
                    <a:pt x="67" y="296"/>
                    <a:pt x="10" y="298"/>
                  </a:cubicBezTo>
                  <a:close/>
                  <a:moveTo>
                    <a:pt x="108" y="35"/>
                  </a:moveTo>
                  <a:cubicBezTo>
                    <a:pt x="108" y="40"/>
                    <a:pt x="108" y="45"/>
                    <a:pt x="108" y="50"/>
                  </a:cubicBezTo>
                  <a:cubicBezTo>
                    <a:pt x="96" y="58"/>
                    <a:pt x="84" y="67"/>
                    <a:pt x="72" y="77"/>
                  </a:cubicBezTo>
                  <a:cubicBezTo>
                    <a:pt x="72" y="63"/>
                    <a:pt x="70" y="56"/>
                    <a:pt x="68" y="40"/>
                  </a:cubicBezTo>
                  <a:cubicBezTo>
                    <a:pt x="81" y="30"/>
                    <a:pt x="94" y="19"/>
                    <a:pt x="108" y="10"/>
                  </a:cubicBezTo>
                  <a:cubicBezTo>
                    <a:pt x="108" y="15"/>
                    <a:pt x="108" y="20"/>
                    <a:pt x="108" y="25"/>
                  </a:cubicBezTo>
                  <a:cubicBezTo>
                    <a:pt x="108" y="28"/>
                    <a:pt x="108" y="32"/>
                    <a:pt x="108" y="35"/>
                  </a:cubicBezTo>
                  <a:close/>
                  <a:moveTo>
                    <a:pt x="169" y="100"/>
                  </a:moveTo>
                  <a:cubicBezTo>
                    <a:pt x="177" y="99"/>
                    <a:pt x="190" y="98"/>
                    <a:pt x="204" y="97"/>
                  </a:cubicBezTo>
                  <a:cubicBezTo>
                    <a:pt x="193" y="106"/>
                    <a:pt x="184" y="116"/>
                    <a:pt x="173" y="126"/>
                  </a:cubicBezTo>
                  <a:cubicBezTo>
                    <a:pt x="166" y="126"/>
                    <a:pt x="160" y="125"/>
                    <a:pt x="154" y="125"/>
                  </a:cubicBezTo>
                  <a:cubicBezTo>
                    <a:pt x="148" y="125"/>
                    <a:pt x="142" y="126"/>
                    <a:pt x="136" y="126"/>
                  </a:cubicBezTo>
                  <a:cubicBezTo>
                    <a:pt x="145" y="119"/>
                    <a:pt x="155" y="111"/>
                    <a:pt x="161" y="105"/>
                  </a:cubicBezTo>
                  <a:cubicBezTo>
                    <a:pt x="164" y="102"/>
                    <a:pt x="165" y="102"/>
                    <a:pt x="169" y="100"/>
                  </a:cubicBezTo>
                  <a:close/>
                  <a:moveTo>
                    <a:pt x="214" y="139"/>
                  </a:moveTo>
                  <a:cubicBezTo>
                    <a:pt x="214" y="141"/>
                    <a:pt x="214" y="144"/>
                    <a:pt x="214" y="146"/>
                  </a:cubicBezTo>
                  <a:cubicBezTo>
                    <a:pt x="209" y="149"/>
                    <a:pt x="203" y="155"/>
                    <a:pt x="197" y="160"/>
                  </a:cubicBezTo>
                  <a:cubicBezTo>
                    <a:pt x="191" y="165"/>
                    <a:pt x="186" y="170"/>
                    <a:pt x="181" y="173"/>
                  </a:cubicBezTo>
                  <a:cubicBezTo>
                    <a:pt x="180" y="157"/>
                    <a:pt x="179" y="149"/>
                    <a:pt x="178" y="131"/>
                  </a:cubicBezTo>
                  <a:cubicBezTo>
                    <a:pt x="190" y="120"/>
                    <a:pt x="200" y="109"/>
                    <a:pt x="213" y="100"/>
                  </a:cubicBezTo>
                  <a:cubicBezTo>
                    <a:pt x="213" y="101"/>
                    <a:pt x="213" y="102"/>
                    <a:pt x="213" y="104"/>
                  </a:cubicBezTo>
                  <a:cubicBezTo>
                    <a:pt x="213" y="115"/>
                    <a:pt x="214" y="127"/>
                    <a:pt x="214" y="139"/>
                  </a:cubicBezTo>
                  <a:close/>
                  <a:moveTo>
                    <a:pt x="160" y="81"/>
                  </a:moveTo>
                  <a:cubicBezTo>
                    <a:pt x="160" y="86"/>
                    <a:pt x="160" y="91"/>
                    <a:pt x="160" y="97"/>
                  </a:cubicBezTo>
                  <a:cubicBezTo>
                    <a:pt x="159" y="98"/>
                    <a:pt x="157" y="99"/>
                    <a:pt x="156" y="100"/>
                  </a:cubicBezTo>
                  <a:cubicBezTo>
                    <a:pt x="149" y="107"/>
                    <a:pt x="136" y="118"/>
                    <a:pt x="125" y="125"/>
                  </a:cubicBezTo>
                  <a:cubicBezTo>
                    <a:pt x="124" y="115"/>
                    <a:pt x="123" y="109"/>
                    <a:pt x="123" y="101"/>
                  </a:cubicBezTo>
                  <a:cubicBezTo>
                    <a:pt x="123" y="98"/>
                    <a:pt x="123" y="94"/>
                    <a:pt x="124" y="89"/>
                  </a:cubicBezTo>
                  <a:cubicBezTo>
                    <a:pt x="124" y="89"/>
                    <a:pt x="124" y="89"/>
                    <a:pt x="125" y="89"/>
                  </a:cubicBezTo>
                  <a:cubicBezTo>
                    <a:pt x="138" y="77"/>
                    <a:pt x="148" y="66"/>
                    <a:pt x="161" y="57"/>
                  </a:cubicBezTo>
                  <a:cubicBezTo>
                    <a:pt x="160" y="61"/>
                    <a:pt x="160" y="66"/>
                    <a:pt x="160" y="71"/>
                  </a:cubicBezTo>
                  <a:cubicBezTo>
                    <a:pt x="160" y="74"/>
                    <a:pt x="160" y="78"/>
                    <a:pt x="160" y="81"/>
                  </a:cubicBezTo>
                  <a:close/>
                  <a:moveTo>
                    <a:pt x="270" y="175"/>
                  </a:moveTo>
                  <a:cubicBezTo>
                    <a:pt x="270" y="180"/>
                    <a:pt x="270" y="186"/>
                    <a:pt x="270" y="192"/>
                  </a:cubicBezTo>
                  <a:cubicBezTo>
                    <a:pt x="270" y="192"/>
                    <a:pt x="270" y="192"/>
                    <a:pt x="270" y="192"/>
                  </a:cubicBezTo>
                  <a:cubicBezTo>
                    <a:pt x="270" y="192"/>
                    <a:pt x="269" y="193"/>
                    <a:pt x="269" y="193"/>
                  </a:cubicBezTo>
                  <a:cubicBezTo>
                    <a:pt x="265" y="197"/>
                    <a:pt x="259" y="204"/>
                    <a:pt x="253" y="210"/>
                  </a:cubicBezTo>
                  <a:cubicBezTo>
                    <a:pt x="248" y="214"/>
                    <a:pt x="244" y="218"/>
                    <a:pt x="239" y="222"/>
                  </a:cubicBezTo>
                  <a:cubicBezTo>
                    <a:pt x="239" y="206"/>
                    <a:pt x="238" y="200"/>
                    <a:pt x="236" y="181"/>
                  </a:cubicBezTo>
                  <a:cubicBezTo>
                    <a:pt x="248" y="170"/>
                    <a:pt x="258" y="159"/>
                    <a:pt x="271" y="150"/>
                  </a:cubicBezTo>
                  <a:cubicBezTo>
                    <a:pt x="271" y="155"/>
                    <a:pt x="270" y="160"/>
                    <a:pt x="270" y="165"/>
                  </a:cubicBezTo>
                  <a:cubicBezTo>
                    <a:pt x="270" y="168"/>
                    <a:pt x="270" y="172"/>
                    <a:pt x="270" y="175"/>
                  </a:cubicBezTo>
                  <a:close/>
                  <a:moveTo>
                    <a:pt x="324" y="232"/>
                  </a:moveTo>
                  <a:cubicBezTo>
                    <a:pt x="324" y="240"/>
                    <a:pt x="324" y="247"/>
                    <a:pt x="324" y="252"/>
                  </a:cubicBezTo>
                  <a:cubicBezTo>
                    <a:pt x="324" y="254"/>
                    <a:pt x="325" y="255"/>
                    <a:pt x="326" y="255"/>
                  </a:cubicBezTo>
                  <a:cubicBezTo>
                    <a:pt x="316" y="269"/>
                    <a:pt x="306" y="282"/>
                    <a:pt x="294" y="294"/>
                  </a:cubicBezTo>
                  <a:cubicBezTo>
                    <a:pt x="293" y="272"/>
                    <a:pt x="291" y="251"/>
                    <a:pt x="290" y="230"/>
                  </a:cubicBezTo>
                  <a:cubicBezTo>
                    <a:pt x="302" y="219"/>
                    <a:pt x="312" y="208"/>
                    <a:pt x="325" y="199"/>
                  </a:cubicBezTo>
                  <a:cubicBezTo>
                    <a:pt x="324" y="205"/>
                    <a:pt x="324" y="212"/>
                    <a:pt x="324" y="219"/>
                  </a:cubicBezTo>
                  <a:cubicBezTo>
                    <a:pt x="324" y="223"/>
                    <a:pt x="324" y="228"/>
                    <a:pt x="324" y="232"/>
                  </a:cubicBezTo>
                  <a:close/>
                  <a:moveTo>
                    <a:pt x="282" y="197"/>
                  </a:moveTo>
                  <a:cubicBezTo>
                    <a:pt x="286" y="197"/>
                    <a:pt x="290" y="197"/>
                    <a:pt x="295" y="197"/>
                  </a:cubicBezTo>
                  <a:cubicBezTo>
                    <a:pt x="301" y="197"/>
                    <a:pt x="308" y="197"/>
                    <a:pt x="316" y="196"/>
                  </a:cubicBezTo>
                  <a:cubicBezTo>
                    <a:pt x="304" y="205"/>
                    <a:pt x="295" y="216"/>
                    <a:pt x="284" y="225"/>
                  </a:cubicBezTo>
                  <a:cubicBezTo>
                    <a:pt x="270" y="226"/>
                    <a:pt x="262" y="227"/>
                    <a:pt x="252" y="227"/>
                  </a:cubicBezTo>
                  <a:cubicBezTo>
                    <a:pt x="250" y="227"/>
                    <a:pt x="247" y="227"/>
                    <a:pt x="244" y="227"/>
                  </a:cubicBezTo>
                  <a:cubicBezTo>
                    <a:pt x="248" y="223"/>
                    <a:pt x="253" y="219"/>
                    <a:pt x="257" y="215"/>
                  </a:cubicBezTo>
                  <a:cubicBezTo>
                    <a:pt x="264" y="208"/>
                    <a:pt x="270" y="202"/>
                    <a:pt x="274" y="198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5" y="197"/>
                    <a:pt x="276" y="197"/>
                    <a:pt x="276" y="197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7"/>
                    <a:pt x="281" y="197"/>
                    <a:pt x="282" y="197"/>
                  </a:cubicBezTo>
                  <a:close/>
                  <a:moveTo>
                    <a:pt x="245" y="148"/>
                  </a:moveTo>
                  <a:cubicBezTo>
                    <a:pt x="250" y="148"/>
                    <a:pt x="257" y="148"/>
                    <a:pt x="263" y="148"/>
                  </a:cubicBezTo>
                  <a:cubicBezTo>
                    <a:pt x="251" y="157"/>
                    <a:pt x="242" y="167"/>
                    <a:pt x="230" y="177"/>
                  </a:cubicBezTo>
                  <a:cubicBezTo>
                    <a:pt x="220" y="176"/>
                    <a:pt x="213" y="175"/>
                    <a:pt x="205" y="175"/>
                  </a:cubicBezTo>
                  <a:cubicBezTo>
                    <a:pt x="200" y="175"/>
                    <a:pt x="195" y="176"/>
                    <a:pt x="189" y="176"/>
                  </a:cubicBezTo>
                  <a:cubicBezTo>
                    <a:pt x="194" y="172"/>
                    <a:pt x="199" y="167"/>
                    <a:pt x="205" y="163"/>
                  </a:cubicBezTo>
                  <a:cubicBezTo>
                    <a:pt x="209" y="159"/>
                    <a:pt x="212" y="156"/>
                    <a:pt x="215" y="153"/>
                  </a:cubicBezTo>
                  <a:cubicBezTo>
                    <a:pt x="217" y="152"/>
                    <a:pt x="218" y="151"/>
                    <a:pt x="219" y="150"/>
                  </a:cubicBezTo>
                  <a:cubicBezTo>
                    <a:pt x="220" y="150"/>
                    <a:pt x="220" y="150"/>
                    <a:pt x="220" y="150"/>
                  </a:cubicBezTo>
                  <a:cubicBezTo>
                    <a:pt x="226" y="148"/>
                    <a:pt x="235" y="148"/>
                    <a:pt x="245" y="148"/>
                  </a:cubicBezTo>
                  <a:close/>
                  <a:moveTo>
                    <a:pt x="152" y="54"/>
                  </a:moveTo>
                  <a:cubicBezTo>
                    <a:pt x="141" y="63"/>
                    <a:pt x="131" y="74"/>
                    <a:pt x="120" y="84"/>
                  </a:cubicBezTo>
                  <a:cubicBezTo>
                    <a:pt x="109" y="81"/>
                    <a:pt x="99" y="79"/>
                    <a:pt x="88" y="79"/>
                  </a:cubicBezTo>
                  <a:cubicBezTo>
                    <a:pt x="85" y="79"/>
                    <a:pt x="82" y="79"/>
                    <a:pt x="79" y="80"/>
                  </a:cubicBezTo>
                  <a:cubicBezTo>
                    <a:pt x="90" y="71"/>
                    <a:pt x="101" y="63"/>
                    <a:pt x="112" y="55"/>
                  </a:cubicBezTo>
                  <a:cubicBezTo>
                    <a:pt x="114" y="55"/>
                    <a:pt x="116" y="56"/>
                    <a:pt x="118" y="56"/>
                  </a:cubicBezTo>
                  <a:cubicBezTo>
                    <a:pt x="127" y="56"/>
                    <a:pt x="140" y="55"/>
                    <a:pt x="152" y="54"/>
                  </a:cubicBezTo>
                  <a:close/>
                  <a:moveTo>
                    <a:pt x="46" y="17"/>
                  </a:moveTo>
                  <a:cubicBezTo>
                    <a:pt x="50" y="15"/>
                    <a:pt x="54" y="13"/>
                    <a:pt x="58" y="11"/>
                  </a:cubicBezTo>
                  <a:cubicBezTo>
                    <a:pt x="63" y="10"/>
                    <a:pt x="72" y="9"/>
                    <a:pt x="82" y="9"/>
                  </a:cubicBezTo>
                  <a:cubicBezTo>
                    <a:pt x="87" y="9"/>
                    <a:pt x="93" y="8"/>
                    <a:pt x="99" y="8"/>
                  </a:cubicBezTo>
                  <a:cubicBezTo>
                    <a:pt x="86" y="17"/>
                    <a:pt x="73" y="27"/>
                    <a:pt x="62" y="37"/>
                  </a:cubicBezTo>
                  <a:cubicBezTo>
                    <a:pt x="57" y="37"/>
                    <a:pt x="52" y="37"/>
                    <a:pt x="47" y="37"/>
                  </a:cubicBezTo>
                  <a:cubicBezTo>
                    <a:pt x="37" y="37"/>
                    <a:pt x="27" y="37"/>
                    <a:pt x="15" y="37"/>
                  </a:cubicBezTo>
                  <a:cubicBezTo>
                    <a:pt x="25" y="30"/>
                    <a:pt x="36" y="24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430" y="1240"/>
              <a:ext cx="103" cy="129"/>
            </a:xfrm>
            <a:custGeom>
              <a:avLst/>
              <a:gdLst>
                <a:gd name="T0" fmla="*/ 41 w 43"/>
                <a:gd name="T1" fmla="*/ 31 h 54"/>
                <a:gd name="T2" fmla="*/ 33 w 43"/>
                <a:gd name="T3" fmla="*/ 19 h 54"/>
                <a:gd name="T4" fmla="*/ 38 w 43"/>
                <a:gd name="T5" fmla="*/ 17 h 54"/>
                <a:gd name="T6" fmla="*/ 40 w 43"/>
                <a:gd name="T7" fmla="*/ 10 h 54"/>
                <a:gd name="T8" fmla="*/ 40 w 43"/>
                <a:gd name="T9" fmla="*/ 9 h 54"/>
                <a:gd name="T10" fmla="*/ 32 w 43"/>
                <a:gd name="T11" fmla="*/ 0 h 54"/>
                <a:gd name="T12" fmla="*/ 31 w 43"/>
                <a:gd name="T13" fmla="*/ 1 h 54"/>
                <a:gd name="T14" fmla="*/ 29 w 43"/>
                <a:gd name="T15" fmla="*/ 1 h 54"/>
                <a:gd name="T16" fmla="*/ 26 w 43"/>
                <a:gd name="T17" fmla="*/ 0 h 54"/>
                <a:gd name="T18" fmla="*/ 18 w 43"/>
                <a:gd name="T19" fmla="*/ 0 h 54"/>
                <a:gd name="T20" fmla="*/ 5 w 43"/>
                <a:gd name="T21" fmla="*/ 9 h 54"/>
                <a:gd name="T22" fmla="*/ 5 w 43"/>
                <a:gd name="T23" fmla="*/ 28 h 54"/>
                <a:gd name="T24" fmla="*/ 6 w 43"/>
                <a:gd name="T25" fmla="*/ 32 h 54"/>
                <a:gd name="T26" fmla="*/ 10 w 43"/>
                <a:gd name="T27" fmla="*/ 33 h 54"/>
                <a:gd name="T28" fmla="*/ 11 w 43"/>
                <a:gd name="T29" fmla="*/ 33 h 54"/>
                <a:gd name="T30" fmla="*/ 15 w 43"/>
                <a:gd name="T31" fmla="*/ 33 h 54"/>
                <a:gd name="T32" fmla="*/ 21 w 43"/>
                <a:gd name="T33" fmla="*/ 34 h 54"/>
                <a:gd name="T34" fmla="*/ 17 w 43"/>
                <a:gd name="T35" fmla="*/ 35 h 54"/>
                <a:gd name="T36" fmla="*/ 15 w 43"/>
                <a:gd name="T37" fmla="*/ 35 h 54"/>
                <a:gd name="T38" fmla="*/ 10 w 43"/>
                <a:gd name="T39" fmla="*/ 35 h 54"/>
                <a:gd name="T40" fmla="*/ 4 w 43"/>
                <a:gd name="T41" fmla="*/ 38 h 54"/>
                <a:gd name="T42" fmla="*/ 3 w 43"/>
                <a:gd name="T43" fmla="*/ 39 h 54"/>
                <a:gd name="T44" fmla="*/ 2 w 43"/>
                <a:gd name="T45" fmla="*/ 49 h 54"/>
                <a:gd name="T46" fmla="*/ 5 w 43"/>
                <a:gd name="T47" fmla="*/ 51 h 54"/>
                <a:gd name="T48" fmla="*/ 17 w 43"/>
                <a:gd name="T49" fmla="*/ 54 h 54"/>
                <a:gd name="T50" fmla="*/ 30 w 43"/>
                <a:gd name="T51" fmla="*/ 51 h 54"/>
                <a:gd name="T52" fmla="*/ 41 w 43"/>
                <a:gd name="T53" fmla="*/ 31 h 54"/>
                <a:gd name="T54" fmla="*/ 28 w 43"/>
                <a:gd name="T55" fmla="*/ 46 h 54"/>
                <a:gd name="T56" fmla="*/ 17 w 43"/>
                <a:gd name="T57" fmla="*/ 48 h 54"/>
                <a:gd name="T58" fmla="*/ 7 w 43"/>
                <a:gd name="T59" fmla="*/ 46 h 54"/>
                <a:gd name="T60" fmla="*/ 9 w 43"/>
                <a:gd name="T61" fmla="*/ 41 h 54"/>
                <a:gd name="T62" fmla="*/ 10 w 43"/>
                <a:gd name="T63" fmla="*/ 40 h 54"/>
                <a:gd name="T64" fmla="*/ 17 w 43"/>
                <a:gd name="T65" fmla="*/ 41 h 54"/>
                <a:gd name="T66" fmla="*/ 24 w 43"/>
                <a:gd name="T67" fmla="*/ 29 h 54"/>
                <a:gd name="T68" fmla="*/ 15 w 43"/>
                <a:gd name="T69" fmla="*/ 27 h 54"/>
                <a:gd name="T70" fmla="*/ 10 w 43"/>
                <a:gd name="T71" fmla="*/ 28 h 54"/>
                <a:gd name="T72" fmla="*/ 10 w 43"/>
                <a:gd name="T73" fmla="*/ 9 h 54"/>
                <a:gd name="T74" fmla="*/ 18 w 43"/>
                <a:gd name="T75" fmla="*/ 6 h 54"/>
                <a:gd name="T76" fmla="*/ 29 w 43"/>
                <a:gd name="T77" fmla="*/ 6 h 54"/>
                <a:gd name="T78" fmla="*/ 32 w 43"/>
                <a:gd name="T79" fmla="*/ 6 h 54"/>
                <a:gd name="T80" fmla="*/ 34 w 43"/>
                <a:gd name="T81" fmla="*/ 9 h 54"/>
                <a:gd name="T82" fmla="*/ 31 w 43"/>
                <a:gd name="T83" fmla="*/ 13 h 54"/>
                <a:gd name="T84" fmla="*/ 23 w 43"/>
                <a:gd name="T85" fmla="*/ 13 h 54"/>
                <a:gd name="T86" fmla="*/ 18 w 43"/>
                <a:gd name="T87" fmla="*/ 21 h 54"/>
                <a:gd name="T88" fmla="*/ 21 w 43"/>
                <a:gd name="T89" fmla="*/ 21 h 54"/>
                <a:gd name="T90" fmla="*/ 28 w 43"/>
                <a:gd name="T91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" h="54">
                  <a:moveTo>
                    <a:pt x="41" y="31"/>
                  </a:moveTo>
                  <a:cubicBezTo>
                    <a:pt x="40" y="26"/>
                    <a:pt x="37" y="22"/>
                    <a:pt x="33" y="19"/>
                  </a:cubicBezTo>
                  <a:cubicBezTo>
                    <a:pt x="35" y="19"/>
                    <a:pt x="37" y="18"/>
                    <a:pt x="38" y="17"/>
                  </a:cubicBezTo>
                  <a:cubicBezTo>
                    <a:pt x="40" y="14"/>
                    <a:pt x="40" y="12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0" y="1"/>
                    <a:pt x="35" y="0"/>
                    <a:pt x="32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3" y="0"/>
                    <a:pt x="20" y="0"/>
                    <a:pt x="18" y="0"/>
                  </a:cubicBezTo>
                  <a:cubicBezTo>
                    <a:pt x="7" y="0"/>
                    <a:pt x="5" y="5"/>
                    <a:pt x="5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31"/>
                    <a:pt x="6" y="32"/>
                  </a:cubicBezTo>
                  <a:cubicBezTo>
                    <a:pt x="7" y="33"/>
                    <a:pt x="9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4" y="33"/>
                    <a:pt x="15" y="33"/>
                  </a:cubicBezTo>
                  <a:cubicBezTo>
                    <a:pt x="18" y="33"/>
                    <a:pt x="20" y="33"/>
                    <a:pt x="21" y="34"/>
                  </a:cubicBezTo>
                  <a:cubicBezTo>
                    <a:pt x="20" y="35"/>
                    <a:pt x="19" y="35"/>
                    <a:pt x="17" y="35"/>
                  </a:cubicBezTo>
                  <a:cubicBezTo>
                    <a:pt x="17" y="35"/>
                    <a:pt x="16" y="35"/>
                    <a:pt x="15" y="35"/>
                  </a:cubicBezTo>
                  <a:cubicBezTo>
                    <a:pt x="13" y="35"/>
                    <a:pt x="11" y="35"/>
                    <a:pt x="10" y="35"/>
                  </a:cubicBezTo>
                  <a:cubicBezTo>
                    <a:pt x="6" y="35"/>
                    <a:pt x="4" y="37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2"/>
                    <a:pt x="0" y="46"/>
                    <a:pt x="2" y="49"/>
                  </a:cubicBezTo>
                  <a:cubicBezTo>
                    <a:pt x="2" y="50"/>
                    <a:pt x="3" y="51"/>
                    <a:pt x="5" y="51"/>
                  </a:cubicBezTo>
                  <a:cubicBezTo>
                    <a:pt x="8" y="53"/>
                    <a:pt x="12" y="54"/>
                    <a:pt x="17" y="54"/>
                  </a:cubicBezTo>
                  <a:cubicBezTo>
                    <a:pt x="22" y="54"/>
                    <a:pt x="26" y="53"/>
                    <a:pt x="30" y="51"/>
                  </a:cubicBezTo>
                  <a:cubicBezTo>
                    <a:pt x="39" y="47"/>
                    <a:pt x="43" y="39"/>
                    <a:pt x="41" y="31"/>
                  </a:cubicBezTo>
                  <a:close/>
                  <a:moveTo>
                    <a:pt x="28" y="46"/>
                  </a:moveTo>
                  <a:cubicBezTo>
                    <a:pt x="25" y="47"/>
                    <a:pt x="21" y="48"/>
                    <a:pt x="17" y="48"/>
                  </a:cubicBezTo>
                  <a:cubicBezTo>
                    <a:pt x="13" y="48"/>
                    <a:pt x="10" y="47"/>
                    <a:pt x="7" y="46"/>
                  </a:cubicBezTo>
                  <a:cubicBezTo>
                    <a:pt x="6" y="45"/>
                    <a:pt x="8" y="41"/>
                    <a:pt x="9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6" y="41"/>
                    <a:pt x="17" y="41"/>
                  </a:cubicBezTo>
                  <a:cubicBezTo>
                    <a:pt x="24" y="41"/>
                    <a:pt x="31" y="33"/>
                    <a:pt x="24" y="29"/>
                  </a:cubicBezTo>
                  <a:cubicBezTo>
                    <a:pt x="21" y="28"/>
                    <a:pt x="18" y="27"/>
                    <a:pt x="15" y="27"/>
                  </a:cubicBezTo>
                  <a:cubicBezTo>
                    <a:pt x="14" y="27"/>
                    <a:pt x="12" y="27"/>
                    <a:pt x="10" y="28"/>
                  </a:cubicBezTo>
                  <a:cubicBezTo>
                    <a:pt x="10" y="21"/>
                    <a:pt x="10" y="15"/>
                    <a:pt x="10" y="9"/>
                  </a:cubicBezTo>
                  <a:cubicBezTo>
                    <a:pt x="10" y="6"/>
                    <a:pt x="14" y="6"/>
                    <a:pt x="18" y="6"/>
                  </a:cubicBezTo>
                  <a:cubicBezTo>
                    <a:pt x="22" y="6"/>
                    <a:pt x="27" y="6"/>
                    <a:pt x="29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4" y="6"/>
                    <a:pt x="34" y="7"/>
                    <a:pt x="34" y="9"/>
                  </a:cubicBezTo>
                  <a:cubicBezTo>
                    <a:pt x="34" y="13"/>
                    <a:pt x="35" y="13"/>
                    <a:pt x="31" y="13"/>
                  </a:cubicBezTo>
                  <a:cubicBezTo>
                    <a:pt x="27" y="13"/>
                    <a:pt x="25" y="13"/>
                    <a:pt x="23" y="13"/>
                  </a:cubicBezTo>
                  <a:cubicBezTo>
                    <a:pt x="19" y="13"/>
                    <a:pt x="18" y="14"/>
                    <a:pt x="18" y="21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36" y="21"/>
                    <a:pt x="42" y="39"/>
                    <a:pt x="2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912" y="832"/>
              <a:ext cx="112" cy="148"/>
            </a:xfrm>
            <a:custGeom>
              <a:avLst/>
              <a:gdLst>
                <a:gd name="T0" fmla="*/ 42 w 47"/>
                <a:gd name="T1" fmla="*/ 41 h 62"/>
                <a:gd name="T2" fmla="*/ 36 w 47"/>
                <a:gd name="T3" fmla="*/ 41 h 62"/>
                <a:gd name="T4" fmla="*/ 36 w 47"/>
                <a:gd name="T5" fmla="*/ 10 h 62"/>
                <a:gd name="T6" fmla="*/ 35 w 47"/>
                <a:gd name="T7" fmla="*/ 6 h 62"/>
                <a:gd name="T8" fmla="*/ 32 w 47"/>
                <a:gd name="T9" fmla="*/ 3 h 62"/>
                <a:gd name="T10" fmla="*/ 28 w 47"/>
                <a:gd name="T11" fmla="*/ 0 h 62"/>
                <a:gd name="T12" fmla="*/ 27 w 47"/>
                <a:gd name="T13" fmla="*/ 0 h 62"/>
                <a:gd name="T14" fmla="*/ 20 w 47"/>
                <a:gd name="T15" fmla="*/ 3 h 62"/>
                <a:gd name="T16" fmla="*/ 4 w 47"/>
                <a:gd name="T17" fmla="*/ 13 h 62"/>
                <a:gd name="T18" fmla="*/ 1 w 47"/>
                <a:gd name="T19" fmla="*/ 16 h 62"/>
                <a:gd name="T20" fmla="*/ 1 w 47"/>
                <a:gd name="T21" fmla="*/ 21 h 62"/>
                <a:gd name="T22" fmla="*/ 5 w 47"/>
                <a:gd name="T23" fmla="*/ 29 h 62"/>
                <a:gd name="T24" fmla="*/ 8 w 47"/>
                <a:gd name="T25" fmla="*/ 32 h 62"/>
                <a:gd name="T26" fmla="*/ 11 w 47"/>
                <a:gd name="T27" fmla="*/ 33 h 62"/>
                <a:gd name="T28" fmla="*/ 14 w 47"/>
                <a:gd name="T29" fmla="*/ 32 h 62"/>
                <a:gd name="T30" fmla="*/ 16 w 47"/>
                <a:gd name="T31" fmla="*/ 31 h 62"/>
                <a:gd name="T32" fmla="*/ 15 w 47"/>
                <a:gd name="T33" fmla="*/ 34 h 62"/>
                <a:gd name="T34" fmla="*/ 15 w 47"/>
                <a:gd name="T35" fmla="*/ 42 h 62"/>
                <a:gd name="T36" fmla="*/ 11 w 47"/>
                <a:gd name="T37" fmla="*/ 42 h 62"/>
                <a:gd name="T38" fmla="*/ 9 w 47"/>
                <a:gd name="T39" fmla="*/ 42 h 62"/>
                <a:gd name="T40" fmla="*/ 4 w 47"/>
                <a:gd name="T41" fmla="*/ 47 h 62"/>
                <a:gd name="T42" fmla="*/ 4 w 47"/>
                <a:gd name="T43" fmla="*/ 55 h 62"/>
                <a:gd name="T44" fmla="*/ 9 w 47"/>
                <a:gd name="T45" fmla="*/ 60 h 62"/>
                <a:gd name="T46" fmla="*/ 25 w 47"/>
                <a:gd name="T47" fmla="*/ 61 h 62"/>
                <a:gd name="T48" fmla="*/ 41 w 47"/>
                <a:gd name="T49" fmla="*/ 62 h 62"/>
                <a:gd name="T50" fmla="*/ 45 w 47"/>
                <a:gd name="T51" fmla="*/ 60 h 62"/>
                <a:gd name="T52" fmla="*/ 47 w 47"/>
                <a:gd name="T53" fmla="*/ 55 h 62"/>
                <a:gd name="T54" fmla="*/ 47 w 47"/>
                <a:gd name="T55" fmla="*/ 47 h 62"/>
                <a:gd name="T56" fmla="*/ 42 w 47"/>
                <a:gd name="T57" fmla="*/ 41 h 62"/>
                <a:gd name="T58" fmla="*/ 41 w 47"/>
                <a:gd name="T59" fmla="*/ 56 h 62"/>
                <a:gd name="T60" fmla="*/ 41 w 47"/>
                <a:gd name="T61" fmla="*/ 56 h 62"/>
                <a:gd name="T62" fmla="*/ 9 w 47"/>
                <a:gd name="T63" fmla="*/ 55 h 62"/>
                <a:gd name="T64" fmla="*/ 9 w 47"/>
                <a:gd name="T65" fmla="*/ 47 h 62"/>
                <a:gd name="T66" fmla="*/ 11 w 47"/>
                <a:gd name="T67" fmla="*/ 47 h 62"/>
                <a:gd name="T68" fmla="*/ 20 w 47"/>
                <a:gd name="T69" fmla="*/ 48 h 62"/>
                <a:gd name="T70" fmla="*/ 22 w 47"/>
                <a:gd name="T71" fmla="*/ 20 h 62"/>
                <a:gd name="T72" fmla="*/ 11 w 47"/>
                <a:gd name="T73" fmla="*/ 27 h 62"/>
                <a:gd name="T74" fmla="*/ 11 w 47"/>
                <a:gd name="T75" fmla="*/ 27 h 62"/>
                <a:gd name="T76" fmla="*/ 10 w 47"/>
                <a:gd name="T77" fmla="*/ 27 h 62"/>
                <a:gd name="T78" fmla="*/ 6 w 47"/>
                <a:gd name="T79" fmla="*/ 18 h 62"/>
                <a:gd name="T80" fmla="*/ 27 w 47"/>
                <a:gd name="T81" fmla="*/ 6 h 62"/>
                <a:gd name="T82" fmla="*/ 27 w 47"/>
                <a:gd name="T83" fmla="*/ 6 h 62"/>
                <a:gd name="T84" fmla="*/ 31 w 47"/>
                <a:gd name="T85" fmla="*/ 10 h 62"/>
                <a:gd name="T86" fmla="*/ 30 w 47"/>
                <a:gd name="T87" fmla="*/ 47 h 62"/>
                <a:gd name="T88" fmla="*/ 36 w 47"/>
                <a:gd name="T89" fmla="*/ 47 h 62"/>
                <a:gd name="T90" fmla="*/ 41 w 47"/>
                <a:gd name="T91" fmla="*/ 47 h 62"/>
                <a:gd name="T92" fmla="*/ 41 w 47"/>
                <a:gd name="T93" fmla="*/ 55 h 62"/>
                <a:gd name="T94" fmla="*/ 41 w 47"/>
                <a:gd name="T9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" h="62">
                  <a:moveTo>
                    <a:pt x="42" y="41"/>
                  </a:moveTo>
                  <a:cubicBezTo>
                    <a:pt x="40" y="41"/>
                    <a:pt x="39" y="41"/>
                    <a:pt x="36" y="41"/>
                  </a:cubicBezTo>
                  <a:cubicBezTo>
                    <a:pt x="36" y="31"/>
                    <a:pt x="36" y="20"/>
                    <a:pt x="36" y="10"/>
                  </a:cubicBezTo>
                  <a:cubicBezTo>
                    <a:pt x="36" y="9"/>
                    <a:pt x="36" y="7"/>
                    <a:pt x="35" y="6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0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1"/>
                    <a:pt x="20" y="3"/>
                  </a:cubicBezTo>
                  <a:cubicBezTo>
                    <a:pt x="16" y="6"/>
                    <a:pt x="8" y="11"/>
                    <a:pt x="4" y="13"/>
                  </a:cubicBezTo>
                  <a:cubicBezTo>
                    <a:pt x="3" y="13"/>
                    <a:pt x="1" y="14"/>
                    <a:pt x="1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2" y="23"/>
                    <a:pt x="4" y="26"/>
                    <a:pt x="5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3" y="32"/>
                    <a:pt x="14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5" y="33"/>
                    <a:pt x="15" y="34"/>
                  </a:cubicBezTo>
                  <a:cubicBezTo>
                    <a:pt x="15" y="36"/>
                    <a:pt x="15" y="39"/>
                    <a:pt x="15" y="42"/>
                  </a:cubicBezTo>
                  <a:cubicBezTo>
                    <a:pt x="14" y="42"/>
                    <a:pt x="12" y="42"/>
                    <a:pt x="11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6" y="42"/>
                    <a:pt x="4" y="44"/>
                    <a:pt x="4" y="4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8"/>
                    <a:pt x="6" y="60"/>
                    <a:pt x="9" y="60"/>
                  </a:cubicBezTo>
                  <a:cubicBezTo>
                    <a:pt x="15" y="60"/>
                    <a:pt x="19" y="61"/>
                    <a:pt x="25" y="61"/>
                  </a:cubicBezTo>
                  <a:cubicBezTo>
                    <a:pt x="30" y="61"/>
                    <a:pt x="35" y="62"/>
                    <a:pt x="41" y="62"/>
                  </a:cubicBezTo>
                  <a:cubicBezTo>
                    <a:pt x="42" y="62"/>
                    <a:pt x="44" y="61"/>
                    <a:pt x="45" y="60"/>
                  </a:cubicBezTo>
                  <a:cubicBezTo>
                    <a:pt x="46" y="59"/>
                    <a:pt x="47" y="57"/>
                    <a:pt x="4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4"/>
                    <a:pt x="45" y="42"/>
                    <a:pt x="42" y="41"/>
                  </a:cubicBezTo>
                  <a:close/>
                  <a:moveTo>
                    <a:pt x="41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30" y="56"/>
                    <a:pt x="20" y="55"/>
                    <a:pt x="9" y="55"/>
                  </a:cubicBezTo>
                  <a:cubicBezTo>
                    <a:pt x="9" y="52"/>
                    <a:pt x="9" y="50"/>
                    <a:pt x="9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4" y="47"/>
                    <a:pt x="17" y="48"/>
                    <a:pt x="20" y="48"/>
                  </a:cubicBezTo>
                  <a:cubicBezTo>
                    <a:pt x="21" y="39"/>
                    <a:pt x="21" y="29"/>
                    <a:pt x="22" y="20"/>
                  </a:cubicBezTo>
                  <a:cubicBezTo>
                    <a:pt x="18" y="22"/>
                    <a:pt x="15" y="25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9" y="24"/>
                    <a:pt x="7" y="21"/>
                    <a:pt x="6" y="18"/>
                  </a:cubicBezTo>
                  <a:cubicBezTo>
                    <a:pt x="13" y="16"/>
                    <a:pt x="26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8"/>
                    <a:pt x="29" y="9"/>
                    <a:pt x="31" y="10"/>
                  </a:cubicBezTo>
                  <a:cubicBezTo>
                    <a:pt x="30" y="22"/>
                    <a:pt x="30" y="35"/>
                    <a:pt x="30" y="47"/>
                  </a:cubicBezTo>
                  <a:cubicBezTo>
                    <a:pt x="32" y="47"/>
                    <a:pt x="34" y="47"/>
                    <a:pt x="36" y="47"/>
                  </a:cubicBezTo>
                  <a:cubicBezTo>
                    <a:pt x="38" y="47"/>
                    <a:pt x="40" y="47"/>
                    <a:pt x="41" y="47"/>
                  </a:cubicBezTo>
                  <a:cubicBezTo>
                    <a:pt x="41" y="50"/>
                    <a:pt x="41" y="52"/>
                    <a:pt x="41" y="55"/>
                  </a:cubicBezTo>
                  <a:lnTo>
                    <a:pt x="4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38" y="921"/>
              <a:ext cx="102" cy="145"/>
            </a:xfrm>
            <a:custGeom>
              <a:avLst/>
              <a:gdLst>
                <a:gd name="T0" fmla="*/ 42 w 43"/>
                <a:gd name="T1" fmla="*/ 44 h 61"/>
                <a:gd name="T2" fmla="*/ 40 w 43"/>
                <a:gd name="T3" fmla="*/ 43 h 61"/>
                <a:gd name="T4" fmla="*/ 28 w 43"/>
                <a:gd name="T5" fmla="*/ 42 h 61"/>
                <a:gd name="T6" fmla="*/ 33 w 43"/>
                <a:gd name="T7" fmla="*/ 35 h 61"/>
                <a:gd name="T8" fmla="*/ 39 w 43"/>
                <a:gd name="T9" fmla="*/ 18 h 61"/>
                <a:gd name="T10" fmla="*/ 37 w 43"/>
                <a:gd name="T11" fmla="*/ 10 h 61"/>
                <a:gd name="T12" fmla="*/ 20 w 43"/>
                <a:gd name="T13" fmla="*/ 0 h 61"/>
                <a:gd name="T14" fmla="*/ 19 w 43"/>
                <a:gd name="T15" fmla="*/ 0 h 61"/>
                <a:gd name="T16" fmla="*/ 1 w 43"/>
                <a:gd name="T17" fmla="*/ 6 h 61"/>
                <a:gd name="T18" fmla="*/ 0 w 43"/>
                <a:gd name="T19" fmla="*/ 9 h 61"/>
                <a:gd name="T20" fmla="*/ 3 w 43"/>
                <a:gd name="T21" fmla="*/ 21 h 61"/>
                <a:gd name="T22" fmla="*/ 4 w 43"/>
                <a:gd name="T23" fmla="*/ 23 h 61"/>
                <a:gd name="T24" fmla="*/ 7 w 43"/>
                <a:gd name="T25" fmla="*/ 23 h 61"/>
                <a:gd name="T26" fmla="*/ 16 w 43"/>
                <a:gd name="T27" fmla="*/ 20 h 61"/>
                <a:gd name="T28" fmla="*/ 16 w 43"/>
                <a:gd name="T29" fmla="*/ 20 h 61"/>
                <a:gd name="T30" fmla="*/ 18 w 43"/>
                <a:gd name="T31" fmla="*/ 21 h 61"/>
                <a:gd name="T32" fmla="*/ 20 w 43"/>
                <a:gd name="T33" fmla="*/ 18 h 61"/>
                <a:gd name="T34" fmla="*/ 18 w 43"/>
                <a:gd name="T35" fmla="*/ 21 h 61"/>
                <a:gd name="T36" fmla="*/ 20 w 43"/>
                <a:gd name="T37" fmla="*/ 24 h 61"/>
                <a:gd name="T38" fmla="*/ 18 w 43"/>
                <a:gd name="T39" fmla="*/ 30 h 61"/>
                <a:gd name="T40" fmla="*/ 6 w 43"/>
                <a:gd name="T41" fmla="*/ 41 h 61"/>
                <a:gd name="T42" fmla="*/ 3 w 43"/>
                <a:gd name="T43" fmla="*/ 44 h 61"/>
                <a:gd name="T44" fmla="*/ 2 w 43"/>
                <a:gd name="T45" fmla="*/ 48 h 61"/>
                <a:gd name="T46" fmla="*/ 2 w 43"/>
                <a:gd name="T47" fmla="*/ 57 h 61"/>
                <a:gd name="T48" fmla="*/ 3 w 43"/>
                <a:gd name="T49" fmla="*/ 59 h 61"/>
                <a:gd name="T50" fmla="*/ 5 w 43"/>
                <a:gd name="T51" fmla="*/ 60 h 61"/>
                <a:gd name="T52" fmla="*/ 18 w 43"/>
                <a:gd name="T53" fmla="*/ 60 h 61"/>
                <a:gd name="T54" fmla="*/ 40 w 43"/>
                <a:gd name="T55" fmla="*/ 61 h 61"/>
                <a:gd name="T56" fmla="*/ 42 w 43"/>
                <a:gd name="T57" fmla="*/ 60 h 61"/>
                <a:gd name="T58" fmla="*/ 43 w 43"/>
                <a:gd name="T59" fmla="*/ 58 h 61"/>
                <a:gd name="T60" fmla="*/ 43 w 43"/>
                <a:gd name="T61" fmla="*/ 54 h 61"/>
                <a:gd name="T62" fmla="*/ 43 w 43"/>
                <a:gd name="T63" fmla="*/ 46 h 61"/>
                <a:gd name="T64" fmla="*/ 42 w 43"/>
                <a:gd name="T65" fmla="*/ 44 h 61"/>
                <a:gd name="T66" fmla="*/ 8 w 43"/>
                <a:gd name="T67" fmla="*/ 54 h 61"/>
                <a:gd name="T68" fmla="*/ 8 w 43"/>
                <a:gd name="T69" fmla="*/ 48 h 61"/>
                <a:gd name="T70" fmla="*/ 8 w 43"/>
                <a:gd name="T71" fmla="*/ 47 h 61"/>
                <a:gd name="T72" fmla="*/ 9 w 43"/>
                <a:gd name="T73" fmla="*/ 46 h 61"/>
                <a:gd name="T74" fmla="*/ 23 w 43"/>
                <a:gd name="T75" fmla="*/ 33 h 61"/>
                <a:gd name="T76" fmla="*/ 26 w 43"/>
                <a:gd name="T77" fmla="*/ 24 h 61"/>
                <a:gd name="T78" fmla="*/ 21 w 43"/>
                <a:gd name="T79" fmla="*/ 16 h 61"/>
                <a:gd name="T80" fmla="*/ 16 w 43"/>
                <a:gd name="T81" fmla="*/ 15 h 61"/>
                <a:gd name="T82" fmla="*/ 15 w 43"/>
                <a:gd name="T83" fmla="*/ 15 h 61"/>
                <a:gd name="T84" fmla="*/ 8 w 43"/>
                <a:gd name="T85" fmla="*/ 16 h 61"/>
                <a:gd name="T86" fmla="*/ 6 w 43"/>
                <a:gd name="T87" fmla="*/ 10 h 61"/>
                <a:gd name="T88" fmla="*/ 19 w 43"/>
                <a:gd name="T89" fmla="*/ 6 h 61"/>
                <a:gd name="T90" fmla="*/ 20 w 43"/>
                <a:gd name="T91" fmla="*/ 6 h 61"/>
                <a:gd name="T92" fmla="*/ 32 w 43"/>
                <a:gd name="T93" fmla="*/ 12 h 61"/>
                <a:gd name="T94" fmla="*/ 33 w 43"/>
                <a:gd name="T95" fmla="*/ 18 h 61"/>
                <a:gd name="T96" fmla="*/ 28 w 43"/>
                <a:gd name="T97" fmla="*/ 32 h 61"/>
                <a:gd name="T98" fmla="*/ 20 w 43"/>
                <a:gd name="T99" fmla="*/ 43 h 61"/>
                <a:gd name="T100" fmla="*/ 19 w 43"/>
                <a:gd name="T101" fmla="*/ 46 h 61"/>
                <a:gd name="T102" fmla="*/ 22 w 43"/>
                <a:gd name="T103" fmla="*/ 48 h 61"/>
                <a:gd name="T104" fmla="*/ 37 w 43"/>
                <a:gd name="T105" fmla="*/ 48 h 61"/>
                <a:gd name="T106" fmla="*/ 37 w 43"/>
                <a:gd name="T107" fmla="*/ 54 h 61"/>
                <a:gd name="T108" fmla="*/ 37 w 43"/>
                <a:gd name="T109" fmla="*/ 55 h 61"/>
                <a:gd name="T110" fmla="*/ 18 w 43"/>
                <a:gd name="T111" fmla="*/ 54 h 61"/>
                <a:gd name="T112" fmla="*/ 8 w 43"/>
                <a:gd name="T113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61">
                  <a:moveTo>
                    <a:pt x="42" y="44"/>
                  </a:moveTo>
                  <a:cubicBezTo>
                    <a:pt x="42" y="43"/>
                    <a:pt x="41" y="43"/>
                    <a:pt x="40" y="43"/>
                  </a:cubicBezTo>
                  <a:cubicBezTo>
                    <a:pt x="36" y="43"/>
                    <a:pt x="32" y="43"/>
                    <a:pt x="28" y="42"/>
                  </a:cubicBezTo>
                  <a:cubicBezTo>
                    <a:pt x="30" y="40"/>
                    <a:pt x="31" y="38"/>
                    <a:pt x="33" y="35"/>
                  </a:cubicBezTo>
                  <a:cubicBezTo>
                    <a:pt x="36" y="30"/>
                    <a:pt x="39" y="24"/>
                    <a:pt x="39" y="18"/>
                  </a:cubicBezTo>
                  <a:cubicBezTo>
                    <a:pt x="39" y="15"/>
                    <a:pt x="38" y="12"/>
                    <a:pt x="37" y="10"/>
                  </a:cubicBezTo>
                  <a:cubicBezTo>
                    <a:pt x="33" y="4"/>
                    <a:pt x="26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7" y="3"/>
                    <a:pt x="1" y="6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1" y="13"/>
                    <a:pt x="2" y="17"/>
                    <a:pt x="3" y="21"/>
                  </a:cubicBezTo>
                  <a:cubicBezTo>
                    <a:pt x="3" y="22"/>
                    <a:pt x="4" y="22"/>
                    <a:pt x="4" y="23"/>
                  </a:cubicBezTo>
                  <a:cubicBezTo>
                    <a:pt x="5" y="23"/>
                    <a:pt x="6" y="23"/>
                    <a:pt x="7" y="23"/>
                  </a:cubicBezTo>
                  <a:cubicBezTo>
                    <a:pt x="10" y="21"/>
                    <a:pt x="13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3"/>
                    <a:pt x="20" y="24"/>
                  </a:cubicBezTo>
                  <a:cubicBezTo>
                    <a:pt x="20" y="26"/>
                    <a:pt x="19" y="28"/>
                    <a:pt x="18" y="30"/>
                  </a:cubicBezTo>
                  <a:cubicBezTo>
                    <a:pt x="15" y="35"/>
                    <a:pt x="11" y="39"/>
                    <a:pt x="6" y="41"/>
                  </a:cubicBezTo>
                  <a:cubicBezTo>
                    <a:pt x="5" y="42"/>
                    <a:pt x="4" y="42"/>
                    <a:pt x="3" y="44"/>
                  </a:cubicBezTo>
                  <a:cubicBezTo>
                    <a:pt x="2" y="45"/>
                    <a:pt x="2" y="47"/>
                    <a:pt x="2" y="48"/>
                  </a:cubicBezTo>
                  <a:cubicBezTo>
                    <a:pt x="2" y="51"/>
                    <a:pt x="2" y="54"/>
                    <a:pt x="2" y="57"/>
                  </a:cubicBezTo>
                  <a:cubicBezTo>
                    <a:pt x="2" y="58"/>
                    <a:pt x="2" y="59"/>
                    <a:pt x="3" y="59"/>
                  </a:cubicBezTo>
                  <a:cubicBezTo>
                    <a:pt x="3" y="60"/>
                    <a:pt x="4" y="60"/>
                    <a:pt x="5" y="60"/>
                  </a:cubicBezTo>
                  <a:cubicBezTo>
                    <a:pt x="9" y="60"/>
                    <a:pt x="13" y="60"/>
                    <a:pt x="18" y="60"/>
                  </a:cubicBezTo>
                  <a:cubicBezTo>
                    <a:pt x="25" y="60"/>
                    <a:pt x="32" y="60"/>
                    <a:pt x="40" y="61"/>
                  </a:cubicBezTo>
                  <a:cubicBezTo>
                    <a:pt x="41" y="61"/>
                    <a:pt x="41" y="60"/>
                    <a:pt x="42" y="60"/>
                  </a:cubicBezTo>
                  <a:cubicBezTo>
                    <a:pt x="42" y="59"/>
                    <a:pt x="43" y="58"/>
                    <a:pt x="43" y="58"/>
                  </a:cubicBezTo>
                  <a:cubicBezTo>
                    <a:pt x="43" y="57"/>
                    <a:pt x="43" y="55"/>
                    <a:pt x="43" y="54"/>
                  </a:cubicBezTo>
                  <a:cubicBezTo>
                    <a:pt x="43" y="51"/>
                    <a:pt x="43" y="48"/>
                    <a:pt x="43" y="46"/>
                  </a:cubicBezTo>
                  <a:cubicBezTo>
                    <a:pt x="43" y="45"/>
                    <a:pt x="43" y="44"/>
                    <a:pt x="42" y="44"/>
                  </a:cubicBezTo>
                  <a:close/>
                  <a:moveTo>
                    <a:pt x="8" y="54"/>
                  </a:moveTo>
                  <a:cubicBezTo>
                    <a:pt x="8" y="52"/>
                    <a:pt x="8" y="50"/>
                    <a:pt x="8" y="48"/>
                  </a:cubicBezTo>
                  <a:cubicBezTo>
                    <a:pt x="8" y="48"/>
                    <a:pt x="8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5" y="43"/>
                    <a:pt x="20" y="39"/>
                    <a:pt x="23" y="33"/>
                  </a:cubicBezTo>
                  <a:cubicBezTo>
                    <a:pt x="24" y="30"/>
                    <a:pt x="26" y="28"/>
                    <a:pt x="26" y="24"/>
                  </a:cubicBezTo>
                  <a:cubicBezTo>
                    <a:pt x="26" y="21"/>
                    <a:pt x="24" y="18"/>
                    <a:pt x="21" y="16"/>
                  </a:cubicBezTo>
                  <a:cubicBezTo>
                    <a:pt x="19" y="15"/>
                    <a:pt x="17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0" y="15"/>
                    <a:pt x="8" y="16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10" y="7"/>
                    <a:pt x="15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4" y="6"/>
                    <a:pt x="30" y="9"/>
                    <a:pt x="32" y="12"/>
                  </a:cubicBezTo>
                  <a:cubicBezTo>
                    <a:pt x="33" y="14"/>
                    <a:pt x="33" y="16"/>
                    <a:pt x="33" y="18"/>
                  </a:cubicBezTo>
                  <a:cubicBezTo>
                    <a:pt x="33" y="23"/>
                    <a:pt x="31" y="28"/>
                    <a:pt x="28" y="32"/>
                  </a:cubicBezTo>
                  <a:cubicBezTo>
                    <a:pt x="25" y="37"/>
                    <a:pt x="22" y="41"/>
                    <a:pt x="20" y="43"/>
                  </a:cubicBezTo>
                  <a:cubicBezTo>
                    <a:pt x="19" y="44"/>
                    <a:pt x="19" y="45"/>
                    <a:pt x="19" y="46"/>
                  </a:cubicBezTo>
                  <a:cubicBezTo>
                    <a:pt x="20" y="47"/>
                    <a:pt x="21" y="48"/>
                    <a:pt x="22" y="48"/>
                  </a:cubicBezTo>
                  <a:cubicBezTo>
                    <a:pt x="27" y="48"/>
                    <a:pt x="32" y="48"/>
                    <a:pt x="37" y="48"/>
                  </a:cubicBezTo>
                  <a:cubicBezTo>
                    <a:pt x="37" y="50"/>
                    <a:pt x="37" y="52"/>
                    <a:pt x="37" y="54"/>
                  </a:cubicBezTo>
                  <a:cubicBezTo>
                    <a:pt x="37" y="54"/>
                    <a:pt x="37" y="55"/>
                    <a:pt x="37" y="55"/>
                  </a:cubicBezTo>
                  <a:cubicBezTo>
                    <a:pt x="30" y="55"/>
                    <a:pt x="24" y="54"/>
                    <a:pt x="18" y="54"/>
                  </a:cubicBezTo>
                  <a:cubicBezTo>
                    <a:pt x="14" y="54"/>
                    <a:pt x="11" y="54"/>
                    <a:pt x="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69" y="1023"/>
              <a:ext cx="102" cy="151"/>
            </a:xfrm>
            <a:custGeom>
              <a:avLst/>
              <a:gdLst>
                <a:gd name="T0" fmla="*/ 34 w 43"/>
                <a:gd name="T1" fmla="*/ 25 h 63"/>
                <a:gd name="T2" fmla="*/ 34 w 43"/>
                <a:gd name="T3" fmla="*/ 5 h 63"/>
                <a:gd name="T4" fmla="*/ 7 w 43"/>
                <a:gd name="T5" fmla="*/ 2 h 63"/>
                <a:gd name="T6" fmla="*/ 2 w 43"/>
                <a:gd name="T7" fmla="*/ 8 h 63"/>
                <a:gd name="T8" fmla="*/ 3 w 43"/>
                <a:gd name="T9" fmla="*/ 18 h 63"/>
                <a:gd name="T10" fmla="*/ 9 w 43"/>
                <a:gd name="T11" fmla="*/ 18 h 63"/>
                <a:gd name="T12" fmla="*/ 18 w 43"/>
                <a:gd name="T13" fmla="*/ 18 h 63"/>
                <a:gd name="T14" fmla="*/ 19 w 43"/>
                <a:gd name="T15" fmla="*/ 20 h 63"/>
                <a:gd name="T16" fmla="*/ 17 w 43"/>
                <a:gd name="T17" fmla="*/ 22 h 63"/>
                <a:gd name="T18" fmla="*/ 13 w 43"/>
                <a:gd name="T19" fmla="*/ 23 h 63"/>
                <a:gd name="T20" fmla="*/ 8 w 43"/>
                <a:gd name="T21" fmla="*/ 26 h 63"/>
                <a:gd name="T22" fmla="*/ 8 w 43"/>
                <a:gd name="T23" fmla="*/ 35 h 63"/>
                <a:gd name="T24" fmla="*/ 9 w 43"/>
                <a:gd name="T25" fmla="*/ 38 h 63"/>
                <a:gd name="T26" fmla="*/ 17 w 43"/>
                <a:gd name="T27" fmla="*/ 38 h 63"/>
                <a:gd name="T28" fmla="*/ 22 w 43"/>
                <a:gd name="T29" fmla="*/ 40 h 63"/>
                <a:gd name="T30" fmla="*/ 23 w 43"/>
                <a:gd name="T31" fmla="*/ 43 h 63"/>
                <a:gd name="T32" fmla="*/ 16 w 43"/>
                <a:gd name="T33" fmla="*/ 45 h 63"/>
                <a:gd name="T34" fmla="*/ 5 w 43"/>
                <a:gd name="T35" fmla="*/ 44 h 63"/>
                <a:gd name="T36" fmla="*/ 1 w 43"/>
                <a:gd name="T37" fmla="*/ 59 h 63"/>
                <a:gd name="T38" fmla="*/ 27 w 43"/>
                <a:gd name="T39" fmla="*/ 62 h 63"/>
                <a:gd name="T40" fmla="*/ 43 w 43"/>
                <a:gd name="T41" fmla="*/ 45 h 63"/>
                <a:gd name="T42" fmla="*/ 32 w 43"/>
                <a:gd name="T43" fmla="*/ 28 h 63"/>
                <a:gd name="T44" fmla="*/ 33 w 43"/>
                <a:gd name="T45" fmla="*/ 53 h 63"/>
                <a:gd name="T46" fmla="*/ 20 w 43"/>
                <a:gd name="T47" fmla="*/ 57 h 63"/>
                <a:gd name="T48" fmla="*/ 8 w 43"/>
                <a:gd name="T49" fmla="*/ 49 h 63"/>
                <a:gd name="T50" fmla="*/ 22 w 43"/>
                <a:gd name="T51" fmla="*/ 50 h 63"/>
                <a:gd name="T52" fmla="*/ 29 w 43"/>
                <a:gd name="T53" fmla="*/ 42 h 63"/>
                <a:gd name="T54" fmla="*/ 23 w 43"/>
                <a:gd name="T55" fmla="*/ 34 h 63"/>
                <a:gd name="T56" fmla="*/ 14 w 43"/>
                <a:gd name="T57" fmla="*/ 33 h 63"/>
                <a:gd name="T58" fmla="*/ 20 w 43"/>
                <a:gd name="T59" fmla="*/ 27 h 63"/>
                <a:gd name="T60" fmla="*/ 25 w 43"/>
                <a:gd name="T61" fmla="*/ 20 h 63"/>
                <a:gd name="T62" fmla="*/ 21 w 43"/>
                <a:gd name="T63" fmla="*/ 13 h 63"/>
                <a:gd name="T64" fmla="*/ 8 w 43"/>
                <a:gd name="T65" fmla="*/ 12 h 63"/>
                <a:gd name="T66" fmla="*/ 8 w 43"/>
                <a:gd name="T67" fmla="*/ 8 h 63"/>
                <a:gd name="T68" fmla="*/ 9 w 43"/>
                <a:gd name="T69" fmla="*/ 8 h 63"/>
                <a:gd name="T70" fmla="*/ 30 w 43"/>
                <a:gd name="T71" fmla="*/ 9 h 63"/>
                <a:gd name="T72" fmla="*/ 30 w 43"/>
                <a:gd name="T73" fmla="*/ 21 h 63"/>
                <a:gd name="T74" fmla="*/ 24 w 43"/>
                <a:gd name="T75" fmla="*/ 29 h 63"/>
                <a:gd name="T76" fmla="*/ 37 w 43"/>
                <a:gd name="T77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3">
                  <a:moveTo>
                    <a:pt x="32" y="28"/>
                  </a:moveTo>
                  <a:cubicBezTo>
                    <a:pt x="33" y="27"/>
                    <a:pt x="34" y="26"/>
                    <a:pt x="34" y="25"/>
                  </a:cubicBezTo>
                  <a:cubicBezTo>
                    <a:pt x="36" y="22"/>
                    <a:pt x="38" y="19"/>
                    <a:pt x="38" y="15"/>
                  </a:cubicBezTo>
                  <a:cubicBezTo>
                    <a:pt x="38" y="12"/>
                    <a:pt x="37" y="9"/>
                    <a:pt x="34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6" y="0"/>
                    <a:pt x="11" y="1"/>
                    <a:pt x="7" y="2"/>
                  </a:cubicBezTo>
                  <a:cubicBezTo>
                    <a:pt x="6" y="3"/>
                    <a:pt x="5" y="3"/>
                    <a:pt x="3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11"/>
                    <a:pt x="2" y="13"/>
                    <a:pt x="2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9"/>
                    <a:pt x="8" y="18"/>
                    <a:pt x="9" y="18"/>
                  </a:cubicBezTo>
                  <a:cubicBezTo>
                    <a:pt x="11" y="18"/>
                    <a:pt x="13" y="17"/>
                    <a:pt x="15" y="17"/>
                  </a:cubicBezTo>
                  <a:cubicBezTo>
                    <a:pt x="16" y="17"/>
                    <a:pt x="17" y="18"/>
                    <a:pt x="18" y="18"/>
                  </a:cubicBezTo>
                  <a:cubicBezTo>
                    <a:pt x="18" y="18"/>
                    <a:pt x="19" y="19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6" y="23"/>
                    <a:pt x="14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8" y="33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8"/>
                    <a:pt x="9" y="38"/>
                  </a:cubicBezTo>
                  <a:cubicBezTo>
                    <a:pt x="10" y="39"/>
                    <a:pt x="11" y="39"/>
                    <a:pt x="11" y="39"/>
                  </a:cubicBezTo>
                  <a:cubicBezTo>
                    <a:pt x="13" y="38"/>
                    <a:pt x="15" y="38"/>
                    <a:pt x="17" y="38"/>
                  </a:cubicBezTo>
                  <a:cubicBezTo>
                    <a:pt x="18" y="38"/>
                    <a:pt x="19" y="38"/>
                    <a:pt x="20" y="39"/>
                  </a:cubicBezTo>
                  <a:cubicBezTo>
                    <a:pt x="21" y="39"/>
                    <a:pt x="22" y="40"/>
                    <a:pt x="22" y="40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0" y="45"/>
                  </a:cubicBezTo>
                  <a:cubicBezTo>
                    <a:pt x="19" y="45"/>
                    <a:pt x="18" y="45"/>
                    <a:pt x="16" y="45"/>
                  </a:cubicBezTo>
                  <a:cubicBezTo>
                    <a:pt x="13" y="45"/>
                    <a:pt x="11" y="44"/>
                    <a:pt x="8" y="43"/>
                  </a:cubicBezTo>
                  <a:cubicBezTo>
                    <a:pt x="7" y="42"/>
                    <a:pt x="5" y="43"/>
                    <a:pt x="5" y="44"/>
                  </a:cubicBezTo>
                  <a:cubicBezTo>
                    <a:pt x="2" y="48"/>
                    <a:pt x="0" y="52"/>
                    <a:pt x="0" y="56"/>
                  </a:cubicBezTo>
                  <a:cubicBezTo>
                    <a:pt x="0" y="57"/>
                    <a:pt x="0" y="59"/>
                    <a:pt x="1" y="59"/>
                  </a:cubicBezTo>
                  <a:cubicBezTo>
                    <a:pt x="7" y="62"/>
                    <a:pt x="14" y="63"/>
                    <a:pt x="20" y="63"/>
                  </a:cubicBezTo>
                  <a:cubicBezTo>
                    <a:pt x="23" y="63"/>
                    <a:pt x="25" y="63"/>
                    <a:pt x="27" y="62"/>
                  </a:cubicBezTo>
                  <a:cubicBezTo>
                    <a:pt x="30" y="61"/>
                    <a:pt x="34" y="60"/>
                    <a:pt x="37" y="57"/>
                  </a:cubicBezTo>
                  <a:cubicBezTo>
                    <a:pt x="40" y="55"/>
                    <a:pt x="42" y="51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38"/>
                    <a:pt x="39" y="31"/>
                    <a:pt x="32" y="28"/>
                  </a:cubicBezTo>
                  <a:close/>
                  <a:moveTo>
                    <a:pt x="37" y="45"/>
                  </a:moveTo>
                  <a:cubicBezTo>
                    <a:pt x="37" y="49"/>
                    <a:pt x="35" y="51"/>
                    <a:pt x="33" y="53"/>
                  </a:cubicBezTo>
                  <a:cubicBezTo>
                    <a:pt x="31" y="55"/>
                    <a:pt x="28" y="56"/>
                    <a:pt x="25" y="57"/>
                  </a:cubicBezTo>
                  <a:cubicBezTo>
                    <a:pt x="25" y="57"/>
                    <a:pt x="22" y="57"/>
                    <a:pt x="20" y="57"/>
                  </a:cubicBezTo>
                  <a:cubicBezTo>
                    <a:pt x="16" y="57"/>
                    <a:pt x="10" y="57"/>
                    <a:pt x="6" y="55"/>
                  </a:cubicBezTo>
                  <a:cubicBezTo>
                    <a:pt x="6" y="53"/>
                    <a:pt x="7" y="51"/>
                    <a:pt x="8" y="49"/>
                  </a:cubicBezTo>
                  <a:cubicBezTo>
                    <a:pt x="11" y="50"/>
                    <a:pt x="13" y="51"/>
                    <a:pt x="16" y="51"/>
                  </a:cubicBezTo>
                  <a:cubicBezTo>
                    <a:pt x="18" y="51"/>
                    <a:pt x="20" y="51"/>
                    <a:pt x="22" y="50"/>
                  </a:cubicBezTo>
                  <a:cubicBezTo>
                    <a:pt x="24" y="49"/>
                    <a:pt x="26" y="49"/>
                    <a:pt x="27" y="47"/>
                  </a:cubicBezTo>
                  <a:cubicBezTo>
                    <a:pt x="28" y="45"/>
                    <a:pt x="29" y="44"/>
                    <a:pt x="29" y="42"/>
                  </a:cubicBezTo>
                  <a:cubicBezTo>
                    <a:pt x="29" y="40"/>
                    <a:pt x="28" y="39"/>
                    <a:pt x="27" y="37"/>
                  </a:cubicBezTo>
                  <a:cubicBezTo>
                    <a:pt x="26" y="36"/>
                    <a:pt x="24" y="34"/>
                    <a:pt x="23" y="34"/>
                  </a:cubicBezTo>
                  <a:cubicBezTo>
                    <a:pt x="21" y="33"/>
                    <a:pt x="19" y="32"/>
                    <a:pt x="17" y="32"/>
                  </a:cubicBezTo>
                  <a:cubicBezTo>
                    <a:pt x="16" y="32"/>
                    <a:pt x="15" y="33"/>
                    <a:pt x="14" y="33"/>
                  </a:cubicBezTo>
                  <a:cubicBezTo>
                    <a:pt x="14" y="31"/>
                    <a:pt x="14" y="30"/>
                    <a:pt x="14" y="29"/>
                  </a:cubicBezTo>
                  <a:cubicBezTo>
                    <a:pt x="16" y="29"/>
                    <a:pt x="18" y="28"/>
                    <a:pt x="20" y="27"/>
                  </a:cubicBezTo>
                  <a:cubicBezTo>
                    <a:pt x="21" y="26"/>
                    <a:pt x="22" y="26"/>
                    <a:pt x="23" y="24"/>
                  </a:cubicBezTo>
                  <a:cubicBezTo>
                    <a:pt x="24" y="23"/>
                    <a:pt x="25" y="22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6"/>
                    <a:pt x="23" y="14"/>
                    <a:pt x="21" y="13"/>
                  </a:cubicBezTo>
                  <a:cubicBezTo>
                    <a:pt x="19" y="12"/>
                    <a:pt x="17" y="12"/>
                    <a:pt x="15" y="12"/>
                  </a:cubicBezTo>
                  <a:cubicBezTo>
                    <a:pt x="12" y="12"/>
                    <a:pt x="10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6" y="6"/>
                    <a:pt x="20" y="6"/>
                  </a:cubicBezTo>
                  <a:cubicBezTo>
                    <a:pt x="24" y="6"/>
                    <a:pt x="27" y="7"/>
                    <a:pt x="30" y="9"/>
                  </a:cubicBezTo>
                  <a:cubicBezTo>
                    <a:pt x="32" y="12"/>
                    <a:pt x="32" y="14"/>
                    <a:pt x="32" y="15"/>
                  </a:cubicBezTo>
                  <a:cubicBezTo>
                    <a:pt x="32" y="17"/>
                    <a:pt x="31" y="19"/>
                    <a:pt x="30" y="21"/>
                  </a:cubicBezTo>
                  <a:cubicBezTo>
                    <a:pt x="28" y="23"/>
                    <a:pt x="26" y="25"/>
                    <a:pt x="25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4" y="30"/>
                    <a:pt x="25" y="31"/>
                    <a:pt x="26" y="31"/>
                  </a:cubicBezTo>
                  <a:cubicBezTo>
                    <a:pt x="34" y="33"/>
                    <a:pt x="37" y="39"/>
                    <a:pt x="37" y="44"/>
                  </a:cubicBezTo>
                  <a:lnTo>
                    <a:pt x="3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12" y="1164"/>
              <a:ext cx="47" cy="48"/>
            </a:xfrm>
            <a:custGeom>
              <a:avLst/>
              <a:gdLst>
                <a:gd name="T0" fmla="*/ 17 w 20"/>
                <a:gd name="T1" fmla="*/ 0 h 20"/>
                <a:gd name="T2" fmla="*/ 15 w 20"/>
                <a:gd name="T3" fmla="*/ 1 h 20"/>
                <a:gd name="T4" fmla="*/ 1 w 20"/>
                <a:gd name="T5" fmla="*/ 15 h 20"/>
                <a:gd name="T6" fmla="*/ 1 w 20"/>
                <a:gd name="T7" fmla="*/ 18 h 20"/>
                <a:gd name="T8" fmla="*/ 4 w 20"/>
                <a:gd name="T9" fmla="*/ 20 h 20"/>
                <a:gd name="T10" fmla="*/ 8 w 20"/>
                <a:gd name="T11" fmla="*/ 20 h 20"/>
                <a:gd name="T12" fmla="*/ 16 w 20"/>
                <a:gd name="T13" fmla="*/ 20 h 20"/>
                <a:gd name="T14" fmla="*/ 19 w 20"/>
                <a:gd name="T15" fmla="*/ 18 h 20"/>
                <a:gd name="T16" fmla="*/ 20 w 20"/>
                <a:gd name="T17" fmla="*/ 3 h 20"/>
                <a:gd name="T18" fmla="*/ 19 w 20"/>
                <a:gd name="T19" fmla="*/ 0 h 20"/>
                <a:gd name="T20" fmla="*/ 17 w 20"/>
                <a:gd name="T21" fmla="*/ 0 h 20"/>
                <a:gd name="T22" fmla="*/ 14 w 20"/>
                <a:gd name="T23" fmla="*/ 10 h 20"/>
                <a:gd name="T24" fmla="*/ 14 w 20"/>
                <a:gd name="T25" fmla="*/ 14 h 20"/>
                <a:gd name="T26" fmla="*/ 10 w 20"/>
                <a:gd name="T27" fmla="*/ 14 h 20"/>
                <a:gd name="T28" fmla="*/ 14 w 20"/>
                <a:gd name="T2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17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0" y="5"/>
                    <a:pt x="6" y="10"/>
                    <a:pt x="1" y="15"/>
                  </a:cubicBezTo>
                  <a:cubicBezTo>
                    <a:pt x="1" y="16"/>
                    <a:pt x="0" y="17"/>
                    <a:pt x="1" y="18"/>
                  </a:cubicBezTo>
                  <a:cubicBezTo>
                    <a:pt x="1" y="20"/>
                    <a:pt x="3" y="20"/>
                    <a:pt x="4" y="20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11" y="20"/>
                    <a:pt x="14" y="20"/>
                    <a:pt x="16" y="20"/>
                  </a:cubicBezTo>
                  <a:cubicBezTo>
                    <a:pt x="17" y="20"/>
                    <a:pt x="19" y="19"/>
                    <a:pt x="19" y="18"/>
                  </a:cubicBezTo>
                  <a:cubicBezTo>
                    <a:pt x="20" y="12"/>
                    <a:pt x="19" y="7"/>
                    <a:pt x="20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  <a:close/>
                  <a:moveTo>
                    <a:pt x="14" y="10"/>
                  </a:moveTo>
                  <a:cubicBezTo>
                    <a:pt x="14" y="11"/>
                    <a:pt x="14" y="13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1" y="13"/>
                    <a:pt x="13" y="11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285" y="1131"/>
              <a:ext cx="122" cy="150"/>
            </a:xfrm>
            <a:custGeom>
              <a:avLst/>
              <a:gdLst>
                <a:gd name="T0" fmla="*/ 45 w 51"/>
                <a:gd name="T1" fmla="*/ 29 h 63"/>
                <a:gd name="T2" fmla="*/ 40 w 51"/>
                <a:gd name="T3" fmla="*/ 26 h 63"/>
                <a:gd name="T4" fmla="*/ 41 w 51"/>
                <a:gd name="T5" fmla="*/ 1 h 63"/>
                <a:gd name="T6" fmla="*/ 33 w 51"/>
                <a:gd name="T7" fmla="*/ 1 h 63"/>
                <a:gd name="T8" fmla="*/ 27 w 51"/>
                <a:gd name="T9" fmla="*/ 1 h 63"/>
                <a:gd name="T10" fmla="*/ 26 w 51"/>
                <a:gd name="T11" fmla="*/ 1 h 63"/>
                <a:gd name="T12" fmla="*/ 25 w 51"/>
                <a:gd name="T13" fmla="*/ 2 h 63"/>
                <a:gd name="T14" fmla="*/ 4 w 51"/>
                <a:gd name="T15" fmla="*/ 28 h 63"/>
                <a:gd name="T16" fmla="*/ 1 w 51"/>
                <a:gd name="T17" fmla="*/ 34 h 63"/>
                <a:gd name="T18" fmla="*/ 1 w 51"/>
                <a:gd name="T19" fmla="*/ 43 h 63"/>
                <a:gd name="T20" fmla="*/ 10 w 51"/>
                <a:gd name="T21" fmla="*/ 45 h 63"/>
                <a:gd name="T22" fmla="*/ 23 w 51"/>
                <a:gd name="T23" fmla="*/ 57 h 63"/>
                <a:gd name="T24" fmla="*/ 24 w 51"/>
                <a:gd name="T25" fmla="*/ 62 h 63"/>
                <a:gd name="T26" fmla="*/ 37 w 51"/>
                <a:gd name="T27" fmla="*/ 62 h 63"/>
                <a:gd name="T28" fmla="*/ 40 w 51"/>
                <a:gd name="T29" fmla="*/ 53 h 63"/>
                <a:gd name="T30" fmla="*/ 45 w 51"/>
                <a:gd name="T31" fmla="*/ 45 h 63"/>
                <a:gd name="T32" fmla="*/ 51 w 51"/>
                <a:gd name="T33" fmla="*/ 42 h 63"/>
                <a:gd name="T34" fmla="*/ 51 w 51"/>
                <a:gd name="T35" fmla="*/ 30 h 63"/>
                <a:gd name="T36" fmla="*/ 38 w 51"/>
                <a:gd name="T37" fmla="*/ 39 h 63"/>
                <a:gd name="T38" fmla="*/ 35 w 51"/>
                <a:gd name="T39" fmla="*/ 42 h 63"/>
                <a:gd name="T40" fmla="*/ 34 w 51"/>
                <a:gd name="T41" fmla="*/ 56 h 63"/>
                <a:gd name="T42" fmla="*/ 30 w 51"/>
                <a:gd name="T43" fmla="*/ 42 h 63"/>
                <a:gd name="T44" fmla="*/ 26 w 51"/>
                <a:gd name="T45" fmla="*/ 39 h 63"/>
                <a:gd name="T46" fmla="*/ 25 w 51"/>
                <a:gd name="T47" fmla="*/ 39 h 63"/>
                <a:gd name="T48" fmla="*/ 6 w 51"/>
                <a:gd name="T49" fmla="*/ 39 h 63"/>
                <a:gd name="T50" fmla="*/ 6 w 51"/>
                <a:gd name="T51" fmla="*/ 35 h 63"/>
                <a:gd name="T52" fmla="*/ 10 w 51"/>
                <a:gd name="T53" fmla="*/ 29 h 63"/>
                <a:gd name="T54" fmla="*/ 29 w 51"/>
                <a:gd name="T55" fmla="*/ 6 h 63"/>
                <a:gd name="T56" fmla="*/ 36 w 51"/>
                <a:gd name="T57" fmla="*/ 6 h 63"/>
                <a:gd name="T58" fmla="*/ 35 w 51"/>
                <a:gd name="T59" fmla="*/ 30 h 63"/>
                <a:gd name="T60" fmla="*/ 37 w 51"/>
                <a:gd name="T61" fmla="*/ 34 h 63"/>
                <a:gd name="T62" fmla="*/ 39 w 51"/>
                <a:gd name="T63" fmla="*/ 34 h 63"/>
                <a:gd name="T64" fmla="*/ 45 w 51"/>
                <a:gd name="T65" fmla="*/ 35 h 63"/>
                <a:gd name="T66" fmla="*/ 45 w 51"/>
                <a:gd name="T6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63">
                  <a:moveTo>
                    <a:pt x="49" y="29"/>
                  </a:moveTo>
                  <a:cubicBezTo>
                    <a:pt x="48" y="29"/>
                    <a:pt x="46" y="29"/>
                    <a:pt x="45" y="29"/>
                  </a:cubicBezTo>
                  <a:cubicBezTo>
                    <a:pt x="44" y="29"/>
                    <a:pt x="42" y="29"/>
                    <a:pt x="41" y="29"/>
                  </a:cubicBezTo>
                  <a:cubicBezTo>
                    <a:pt x="41" y="28"/>
                    <a:pt x="40" y="27"/>
                    <a:pt x="40" y="26"/>
                  </a:cubicBezTo>
                  <a:cubicBezTo>
                    <a:pt x="40" y="18"/>
                    <a:pt x="42" y="12"/>
                    <a:pt x="42" y="3"/>
                  </a:cubicBezTo>
                  <a:cubicBezTo>
                    <a:pt x="42" y="2"/>
                    <a:pt x="42" y="2"/>
                    <a:pt x="41" y="1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1"/>
                    <a:pt x="35" y="1"/>
                    <a:pt x="33" y="1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0" y="6"/>
                    <a:pt x="15" y="13"/>
                    <a:pt x="10" y="19"/>
                  </a:cubicBezTo>
                  <a:cubicBezTo>
                    <a:pt x="7" y="22"/>
                    <a:pt x="5" y="25"/>
                    <a:pt x="4" y="28"/>
                  </a:cubicBezTo>
                  <a:cubicBezTo>
                    <a:pt x="3" y="29"/>
                    <a:pt x="2" y="30"/>
                    <a:pt x="2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ubicBezTo>
                    <a:pt x="0" y="39"/>
                    <a:pt x="0" y="41"/>
                    <a:pt x="1" y="43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6" y="45"/>
                    <a:pt x="8" y="45"/>
                    <a:pt x="10" y="45"/>
                  </a:cubicBezTo>
                  <a:cubicBezTo>
                    <a:pt x="15" y="45"/>
                    <a:pt x="19" y="45"/>
                    <a:pt x="24" y="45"/>
                  </a:cubicBezTo>
                  <a:cubicBezTo>
                    <a:pt x="24" y="49"/>
                    <a:pt x="23" y="53"/>
                    <a:pt x="23" y="57"/>
                  </a:cubicBezTo>
                  <a:cubicBezTo>
                    <a:pt x="23" y="58"/>
                    <a:pt x="23" y="59"/>
                    <a:pt x="23" y="60"/>
                  </a:cubicBezTo>
                  <a:cubicBezTo>
                    <a:pt x="23" y="61"/>
                    <a:pt x="24" y="61"/>
                    <a:pt x="24" y="62"/>
                  </a:cubicBezTo>
                  <a:cubicBezTo>
                    <a:pt x="25" y="62"/>
                    <a:pt x="26" y="63"/>
                    <a:pt x="26" y="63"/>
                  </a:cubicBezTo>
                  <a:cubicBezTo>
                    <a:pt x="30" y="62"/>
                    <a:pt x="33" y="62"/>
                    <a:pt x="37" y="62"/>
                  </a:cubicBezTo>
                  <a:cubicBezTo>
                    <a:pt x="38" y="62"/>
                    <a:pt x="39" y="61"/>
                    <a:pt x="39" y="59"/>
                  </a:cubicBezTo>
                  <a:cubicBezTo>
                    <a:pt x="39" y="58"/>
                    <a:pt x="40" y="56"/>
                    <a:pt x="40" y="53"/>
                  </a:cubicBezTo>
                  <a:cubicBezTo>
                    <a:pt x="40" y="51"/>
                    <a:pt x="40" y="48"/>
                    <a:pt x="40" y="45"/>
                  </a:cubicBezTo>
                  <a:cubicBezTo>
                    <a:pt x="42" y="45"/>
                    <a:pt x="44" y="45"/>
                    <a:pt x="45" y="45"/>
                  </a:cubicBezTo>
                  <a:cubicBezTo>
                    <a:pt x="46" y="45"/>
                    <a:pt x="48" y="45"/>
                    <a:pt x="49" y="45"/>
                  </a:cubicBezTo>
                  <a:cubicBezTo>
                    <a:pt x="50" y="45"/>
                    <a:pt x="51" y="44"/>
                    <a:pt x="51" y="42"/>
                  </a:cubicBezTo>
                  <a:cubicBezTo>
                    <a:pt x="51" y="40"/>
                    <a:pt x="51" y="34"/>
                    <a:pt x="51" y="32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29"/>
                    <a:pt x="49" y="29"/>
                    <a:pt x="49" y="29"/>
                  </a:cubicBezTo>
                  <a:close/>
                  <a:moveTo>
                    <a:pt x="38" y="39"/>
                  </a:moveTo>
                  <a:cubicBezTo>
                    <a:pt x="37" y="39"/>
                    <a:pt x="36" y="39"/>
                    <a:pt x="36" y="40"/>
                  </a:cubicBezTo>
                  <a:cubicBezTo>
                    <a:pt x="35" y="40"/>
                    <a:pt x="35" y="41"/>
                    <a:pt x="35" y="42"/>
                  </a:cubicBezTo>
                  <a:cubicBezTo>
                    <a:pt x="35" y="46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2" y="57"/>
                    <a:pt x="31" y="57"/>
                    <a:pt x="29" y="57"/>
                  </a:cubicBezTo>
                  <a:cubicBezTo>
                    <a:pt x="29" y="52"/>
                    <a:pt x="29" y="48"/>
                    <a:pt x="30" y="42"/>
                  </a:cubicBezTo>
                  <a:cubicBezTo>
                    <a:pt x="30" y="41"/>
                    <a:pt x="29" y="40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0" y="39"/>
                    <a:pt x="15" y="39"/>
                    <a:pt x="10" y="39"/>
                  </a:cubicBezTo>
                  <a:cubicBezTo>
                    <a:pt x="9" y="39"/>
                    <a:pt x="7" y="39"/>
                    <a:pt x="6" y="39"/>
                  </a:cubicBezTo>
                  <a:cubicBezTo>
                    <a:pt x="6" y="39"/>
                    <a:pt x="6" y="38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4"/>
                    <a:pt x="8" y="32"/>
                    <a:pt x="10" y="29"/>
                  </a:cubicBezTo>
                  <a:cubicBezTo>
                    <a:pt x="14" y="22"/>
                    <a:pt x="22" y="12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6"/>
                    <a:pt x="33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6" y="13"/>
                    <a:pt x="35" y="18"/>
                    <a:pt x="35" y="26"/>
                  </a:cubicBezTo>
                  <a:cubicBezTo>
                    <a:pt x="35" y="27"/>
                    <a:pt x="35" y="28"/>
                    <a:pt x="35" y="30"/>
                  </a:cubicBezTo>
                  <a:cubicBezTo>
                    <a:pt x="35" y="30"/>
                    <a:pt x="35" y="31"/>
                    <a:pt x="35" y="31"/>
                  </a:cubicBezTo>
                  <a:cubicBezTo>
                    <a:pt x="35" y="32"/>
                    <a:pt x="36" y="33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5"/>
                    <a:pt x="43" y="35"/>
                    <a:pt x="45" y="35"/>
                  </a:cubicBezTo>
                  <a:cubicBezTo>
                    <a:pt x="46" y="36"/>
                    <a:pt x="46" y="38"/>
                    <a:pt x="46" y="39"/>
                  </a:cubicBezTo>
                  <a:cubicBezTo>
                    <a:pt x="46" y="39"/>
                    <a:pt x="45" y="39"/>
                    <a:pt x="45" y="39"/>
                  </a:cubicBezTo>
                  <a:cubicBezTo>
                    <a:pt x="43" y="39"/>
                    <a:pt x="40" y="39"/>
                    <a:pt x="3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 flipH="1">
            <a:off x="6745948" y="1292193"/>
            <a:ext cx="2431455" cy="2169532"/>
            <a:chOff x="452" y="317"/>
            <a:chExt cx="1590" cy="1303"/>
          </a:xfrm>
          <a:solidFill>
            <a:srgbClr val="1F4E79"/>
          </a:solidFill>
        </p:grpSpPr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74" y="589"/>
              <a:ext cx="399" cy="394"/>
            </a:xfrm>
            <a:custGeom>
              <a:avLst/>
              <a:gdLst>
                <a:gd name="T0" fmla="*/ 0 w 426"/>
                <a:gd name="T1" fmla="*/ 210 h 421"/>
                <a:gd name="T2" fmla="*/ 213 w 426"/>
                <a:gd name="T3" fmla="*/ 0 h 421"/>
                <a:gd name="T4" fmla="*/ 213 w 426"/>
                <a:gd name="T5" fmla="*/ 0 h 421"/>
                <a:gd name="T6" fmla="*/ 426 w 426"/>
                <a:gd name="T7" fmla="*/ 210 h 421"/>
                <a:gd name="T8" fmla="*/ 426 w 426"/>
                <a:gd name="T9" fmla="*/ 210 h 421"/>
                <a:gd name="T10" fmla="*/ 213 w 426"/>
                <a:gd name="T11" fmla="*/ 421 h 421"/>
                <a:gd name="T12" fmla="*/ 213 w 426"/>
                <a:gd name="T13" fmla="*/ 421 h 421"/>
                <a:gd name="T14" fmla="*/ 0 w 426"/>
                <a:gd name="T15" fmla="*/ 210 h 421"/>
                <a:gd name="T16" fmla="*/ 16 w 426"/>
                <a:gd name="T17" fmla="*/ 210 h 421"/>
                <a:gd name="T18" fmla="*/ 213 w 426"/>
                <a:gd name="T19" fmla="*/ 405 h 421"/>
                <a:gd name="T20" fmla="*/ 213 w 426"/>
                <a:gd name="T21" fmla="*/ 405 h 421"/>
                <a:gd name="T22" fmla="*/ 410 w 426"/>
                <a:gd name="T23" fmla="*/ 210 h 421"/>
                <a:gd name="T24" fmla="*/ 410 w 426"/>
                <a:gd name="T25" fmla="*/ 210 h 421"/>
                <a:gd name="T26" fmla="*/ 213 w 426"/>
                <a:gd name="T27" fmla="*/ 16 h 421"/>
                <a:gd name="T28" fmla="*/ 213 w 426"/>
                <a:gd name="T29" fmla="*/ 16 h 421"/>
                <a:gd name="T30" fmla="*/ 16 w 426"/>
                <a:gd name="T31" fmla="*/ 21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6" h="421">
                  <a:moveTo>
                    <a:pt x="0" y="210"/>
                  </a:moveTo>
                  <a:cubicBezTo>
                    <a:pt x="0" y="94"/>
                    <a:pt x="95" y="1"/>
                    <a:pt x="21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330" y="1"/>
                    <a:pt x="426" y="94"/>
                    <a:pt x="426" y="210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6" y="327"/>
                    <a:pt x="330" y="420"/>
                    <a:pt x="213" y="421"/>
                  </a:cubicBezTo>
                  <a:cubicBezTo>
                    <a:pt x="213" y="421"/>
                    <a:pt x="213" y="421"/>
                    <a:pt x="213" y="421"/>
                  </a:cubicBezTo>
                  <a:cubicBezTo>
                    <a:pt x="95" y="420"/>
                    <a:pt x="0" y="327"/>
                    <a:pt x="0" y="210"/>
                  </a:cubicBezTo>
                  <a:close/>
                  <a:moveTo>
                    <a:pt x="16" y="210"/>
                  </a:moveTo>
                  <a:cubicBezTo>
                    <a:pt x="16" y="318"/>
                    <a:pt x="104" y="405"/>
                    <a:pt x="213" y="405"/>
                  </a:cubicBezTo>
                  <a:cubicBezTo>
                    <a:pt x="213" y="405"/>
                    <a:pt x="213" y="405"/>
                    <a:pt x="213" y="405"/>
                  </a:cubicBezTo>
                  <a:cubicBezTo>
                    <a:pt x="322" y="405"/>
                    <a:pt x="410" y="318"/>
                    <a:pt x="410" y="210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0" y="103"/>
                    <a:pt x="322" y="16"/>
                    <a:pt x="213" y="16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104" y="16"/>
                    <a:pt x="16" y="103"/>
                    <a:pt x="16" y="21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112" y="499"/>
              <a:ext cx="77" cy="105"/>
            </a:xfrm>
            <a:custGeom>
              <a:avLst/>
              <a:gdLst>
                <a:gd name="T0" fmla="*/ 2 w 82"/>
                <a:gd name="T1" fmla="*/ 109 h 112"/>
                <a:gd name="T2" fmla="*/ 5 w 82"/>
                <a:gd name="T3" fmla="*/ 98 h 112"/>
                <a:gd name="T4" fmla="*/ 5 w 82"/>
                <a:gd name="T5" fmla="*/ 98 h 112"/>
                <a:gd name="T6" fmla="*/ 26 w 82"/>
                <a:gd name="T7" fmla="*/ 82 h 112"/>
                <a:gd name="T8" fmla="*/ 26 w 82"/>
                <a:gd name="T9" fmla="*/ 82 h 112"/>
                <a:gd name="T10" fmla="*/ 54 w 82"/>
                <a:gd name="T11" fmla="*/ 52 h 112"/>
                <a:gd name="T12" fmla="*/ 54 w 82"/>
                <a:gd name="T13" fmla="*/ 52 h 112"/>
                <a:gd name="T14" fmla="*/ 66 w 82"/>
                <a:gd name="T15" fmla="*/ 18 h 112"/>
                <a:gd name="T16" fmla="*/ 66 w 82"/>
                <a:gd name="T17" fmla="*/ 18 h 112"/>
                <a:gd name="T18" fmla="*/ 66 w 82"/>
                <a:gd name="T19" fmla="*/ 17 h 112"/>
                <a:gd name="T20" fmla="*/ 66 w 82"/>
                <a:gd name="T21" fmla="*/ 17 h 112"/>
                <a:gd name="T22" fmla="*/ 66 w 82"/>
                <a:gd name="T23" fmla="*/ 17 h 112"/>
                <a:gd name="T24" fmla="*/ 66 w 82"/>
                <a:gd name="T25" fmla="*/ 17 h 112"/>
                <a:gd name="T26" fmla="*/ 63 w 82"/>
                <a:gd name="T27" fmla="*/ 17 h 112"/>
                <a:gd name="T28" fmla="*/ 63 w 82"/>
                <a:gd name="T29" fmla="*/ 17 h 112"/>
                <a:gd name="T30" fmla="*/ 52 w 82"/>
                <a:gd name="T31" fmla="*/ 19 h 112"/>
                <a:gd name="T32" fmla="*/ 52 w 82"/>
                <a:gd name="T33" fmla="*/ 19 h 112"/>
                <a:gd name="T34" fmla="*/ 46 w 82"/>
                <a:gd name="T35" fmla="*/ 18 h 112"/>
                <a:gd name="T36" fmla="*/ 46 w 82"/>
                <a:gd name="T37" fmla="*/ 18 h 112"/>
                <a:gd name="T38" fmla="*/ 44 w 82"/>
                <a:gd name="T39" fmla="*/ 21 h 112"/>
                <a:gd name="T40" fmla="*/ 44 w 82"/>
                <a:gd name="T41" fmla="*/ 21 h 112"/>
                <a:gd name="T42" fmla="*/ 40 w 82"/>
                <a:gd name="T43" fmla="*/ 28 h 112"/>
                <a:gd name="T44" fmla="*/ 40 w 82"/>
                <a:gd name="T45" fmla="*/ 28 h 112"/>
                <a:gd name="T46" fmla="*/ 42 w 82"/>
                <a:gd name="T47" fmla="*/ 32 h 112"/>
                <a:gd name="T48" fmla="*/ 42 w 82"/>
                <a:gd name="T49" fmla="*/ 32 h 112"/>
                <a:gd name="T50" fmla="*/ 45 w 82"/>
                <a:gd name="T51" fmla="*/ 34 h 112"/>
                <a:gd name="T52" fmla="*/ 45 w 82"/>
                <a:gd name="T53" fmla="*/ 34 h 112"/>
                <a:gd name="T54" fmla="*/ 49 w 82"/>
                <a:gd name="T55" fmla="*/ 45 h 112"/>
                <a:gd name="T56" fmla="*/ 49 w 82"/>
                <a:gd name="T57" fmla="*/ 45 h 112"/>
                <a:gd name="T58" fmla="*/ 38 w 82"/>
                <a:gd name="T59" fmla="*/ 48 h 112"/>
                <a:gd name="T60" fmla="*/ 38 w 82"/>
                <a:gd name="T61" fmla="*/ 48 h 112"/>
                <a:gd name="T62" fmla="*/ 24 w 82"/>
                <a:gd name="T63" fmla="*/ 28 h 112"/>
                <a:gd name="T64" fmla="*/ 24 w 82"/>
                <a:gd name="T65" fmla="*/ 28 h 112"/>
                <a:gd name="T66" fmla="*/ 32 w 82"/>
                <a:gd name="T67" fmla="*/ 10 h 112"/>
                <a:gd name="T68" fmla="*/ 32 w 82"/>
                <a:gd name="T69" fmla="*/ 10 h 112"/>
                <a:gd name="T70" fmla="*/ 37 w 82"/>
                <a:gd name="T71" fmla="*/ 4 h 112"/>
                <a:gd name="T72" fmla="*/ 37 w 82"/>
                <a:gd name="T73" fmla="*/ 4 h 112"/>
                <a:gd name="T74" fmla="*/ 45 w 82"/>
                <a:gd name="T75" fmla="*/ 0 h 112"/>
                <a:gd name="T76" fmla="*/ 45 w 82"/>
                <a:gd name="T77" fmla="*/ 0 h 112"/>
                <a:gd name="T78" fmla="*/ 52 w 82"/>
                <a:gd name="T79" fmla="*/ 3 h 112"/>
                <a:gd name="T80" fmla="*/ 52 w 82"/>
                <a:gd name="T81" fmla="*/ 3 h 112"/>
                <a:gd name="T82" fmla="*/ 52 w 82"/>
                <a:gd name="T83" fmla="*/ 3 h 112"/>
                <a:gd name="T84" fmla="*/ 52 w 82"/>
                <a:gd name="T85" fmla="*/ 3 h 112"/>
                <a:gd name="T86" fmla="*/ 59 w 82"/>
                <a:gd name="T87" fmla="*/ 2 h 112"/>
                <a:gd name="T88" fmla="*/ 59 w 82"/>
                <a:gd name="T89" fmla="*/ 2 h 112"/>
                <a:gd name="T90" fmla="*/ 66 w 82"/>
                <a:gd name="T91" fmla="*/ 1 h 112"/>
                <a:gd name="T92" fmla="*/ 66 w 82"/>
                <a:gd name="T93" fmla="*/ 1 h 112"/>
                <a:gd name="T94" fmla="*/ 78 w 82"/>
                <a:gd name="T95" fmla="*/ 6 h 112"/>
                <a:gd name="T96" fmla="*/ 78 w 82"/>
                <a:gd name="T97" fmla="*/ 6 h 112"/>
                <a:gd name="T98" fmla="*/ 82 w 82"/>
                <a:gd name="T99" fmla="*/ 18 h 112"/>
                <a:gd name="T100" fmla="*/ 82 w 82"/>
                <a:gd name="T101" fmla="*/ 18 h 112"/>
                <a:gd name="T102" fmla="*/ 68 w 82"/>
                <a:gd name="T103" fmla="*/ 59 h 112"/>
                <a:gd name="T104" fmla="*/ 68 w 82"/>
                <a:gd name="T105" fmla="*/ 59 h 112"/>
                <a:gd name="T106" fmla="*/ 13 w 82"/>
                <a:gd name="T107" fmla="*/ 111 h 112"/>
                <a:gd name="T108" fmla="*/ 13 w 82"/>
                <a:gd name="T109" fmla="*/ 111 h 112"/>
                <a:gd name="T110" fmla="*/ 9 w 82"/>
                <a:gd name="T111" fmla="*/ 112 h 112"/>
                <a:gd name="T112" fmla="*/ 9 w 82"/>
                <a:gd name="T113" fmla="*/ 112 h 112"/>
                <a:gd name="T114" fmla="*/ 2 w 82"/>
                <a:gd name="T115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112">
                  <a:moveTo>
                    <a:pt x="2" y="109"/>
                  </a:moveTo>
                  <a:cubicBezTo>
                    <a:pt x="0" y="105"/>
                    <a:pt x="1" y="100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15" y="91"/>
                    <a:pt x="26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37" y="73"/>
                    <a:pt x="49" y="61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60" y="39"/>
                    <a:pt x="66" y="24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4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9" y="18"/>
                    <a:pt x="55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0" y="19"/>
                    <a:pt x="48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20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4"/>
                    <a:pt x="40" y="27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1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9" y="36"/>
                    <a:pt x="51" y="41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9"/>
                    <a:pt x="42" y="50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25" y="43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2"/>
                    <a:pt x="27" y="16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7"/>
                    <a:pt x="36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9" y="3"/>
                    <a:pt x="39" y="1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0" y="0"/>
                    <a:pt x="51" y="2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6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4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0" y="1"/>
                    <a:pt x="75" y="3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1" y="10"/>
                    <a:pt x="82" y="14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30"/>
                    <a:pt x="74" y="45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54" y="86"/>
                    <a:pt x="14" y="110"/>
                    <a:pt x="13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2" y="112"/>
                    <a:pt x="11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7" y="112"/>
                    <a:pt x="4" y="111"/>
                    <a:pt x="2" y="109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1173" y="518"/>
              <a:ext cx="100" cy="107"/>
            </a:xfrm>
            <a:custGeom>
              <a:avLst/>
              <a:gdLst>
                <a:gd name="T0" fmla="*/ 1 w 107"/>
                <a:gd name="T1" fmla="*/ 110 h 115"/>
                <a:gd name="T2" fmla="*/ 6 w 107"/>
                <a:gd name="T3" fmla="*/ 100 h 115"/>
                <a:gd name="T4" fmla="*/ 6 w 107"/>
                <a:gd name="T5" fmla="*/ 100 h 115"/>
                <a:gd name="T6" fmla="*/ 47 w 107"/>
                <a:gd name="T7" fmla="*/ 84 h 115"/>
                <a:gd name="T8" fmla="*/ 47 w 107"/>
                <a:gd name="T9" fmla="*/ 84 h 115"/>
                <a:gd name="T10" fmla="*/ 91 w 107"/>
                <a:gd name="T11" fmla="*/ 62 h 115"/>
                <a:gd name="T12" fmla="*/ 91 w 107"/>
                <a:gd name="T13" fmla="*/ 62 h 115"/>
                <a:gd name="T14" fmla="*/ 88 w 107"/>
                <a:gd name="T15" fmla="*/ 41 h 115"/>
                <a:gd name="T16" fmla="*/ 88 w 107"/>
                <a:gd name="T17" fmla="*/ 41 h 115"/>
                <a:gd name="T18" fmla="*/ 86 w 107"/>
                <a:gd name="T19" fmla="*/ 20 h 115"/>
                <a:gd name="T20" fmla="*/ 86 w 107"/>
                <a:gd name="T21" fmla="*/ 20 h 115"/>
                <a:gd name="T22" fmla="*/ 83 w 107"/>
                <a:gd name="T23" fmla="*/ 18 h 115"/>
                <a:gd name="T24" fmla="*/ 83 w 107"/>
                <a:gd name="T25" fmla="*/ 18 h 115"/>
                <a:gd name="T26" fmla="*/ 74 w 107"/>
                <a:gd name="T27" fmla="*/ 17 h 115"/>
                <a:gd name="T28" fmla="*/ 74 w 107"/>
                <a:gd name="T29" fmla="*/ 17 h 115"/>
                <a:gd name="T30" fmla="*/ 60 w 107"/>
                <a:gd name="T31" fmla="*/ 26 h 115"/>
                <a:gd name="T32" fmla="*/ 60 w 107"/>
                <a:gd name="T33" fmla="*/ 26 h 115"/>
                <a:gd name="T34" fmla="*/ 58 w 107"/>
                <a:gd name="T35" fmla="*/ 29 h 115"/>
                <a:gd name="T36" fmla="*/ 58 w 107"/>
                <a:gd name="T37" fmla="*/ 29 h 115"/>
                <a:gd name="T38" fmla="*/ 62 w 107"/>
                <a:gd name="T39" fmla="*/ 39 h 115"/>
                <a:gd name="T40" fmla="*/ 62 w 107"/>
                <a:gd name="T41" fmla="*/ 39 h 115"/>
                <a:gd name="T42" fmla="*/ 52 w 107"/>
                <a:gd name="T43" fmla="*/ 43 h 115"/>
                <a:gd name="T44" fmla="*/ 52 w 107"/>
                <a:gd name="T45" fmla="*/ 43 h 115"/>
                <a:gd name="T46" fmla="*/ 42 w 107"/>
                <a:gd name="T47" fmla="*/ 30 h 115"/>
                <a:gd name="T48" fmla="*/ 42 w 107"/>
                <a:gd name="T49" fmla="*/ 30 h 115"/>
                <a:gd name="T50" fmla="*/ 48 w 107"/>
                <a:gd name="T51" fmla="*/ 16 h 115"/>
                <a:gd name="T52" fmla="*/ 48 w 107"/>
                <a:gd name="T53" fmla="*/ 16 h 115"/>
                <a:gd name="T54" fmla="*/ 74 w 107"/>
                <a:gd name="T55" fmla="*/ 1 h 115"/>
                <a:gd name="T56" fmla="*/ 74 w 107"/>
                <a:gd name="T57" fmla="*/ 1 h 115"/>
                <a:gd name="T58" fmla="*/ 86 w 107"/>
                <a:gd name="T59" fmla="*/ 2 h 115"/>
                <a:gd name="T60" fmla="*/ 86 w 107"/>
                <a:gd name="T61" fmla="*/ 2 h 115"/>
                <a:gd name="T62" fmla="*/ 101 w 107"/>
                <a:gd name="T63" fmla="*/ 14 h 115"/>
                <a:gd name="T64" fmla="*/ 101 w 107"/>
                <a:gd name="T65" fmla="*/ 14 h 115"/>
                <a:gd name="T66" fmla="*/ 104 w 107"/>
                <a:gd name="T67" fmla="*/ 32 h 115"/>
                <a:gd name="T68" fmla="*/ 104 w 107"/>
                <a:gd name="T69" fmla="*/ 32 h 115"/>
                <a:gd name="T70" fmla="*/ 106 w 107"/>
                <a:gd name="T71" fmla="*/ 58 h 115"/>
                <a:gd name="T72" fmla="*/ 106 w 107"/>
                <a:gd name="T73" fmla="*/ 58 h 115"/>
                <a:gd name="T74" fmla="*/ 107 w 107"/>
                <a:gd name="T75" fmla="*/ 62 h 115"/>
                <a:gd name="T76" fmla="*/ 107 w 107"/>
                <a:gd name="T77" fmla="*/ 62 h 115"/>
                <a:gd name="T78" fmla="*/ 100 w 107"/>
                <a:gd name="T79" fmla="*/ 74 h 115"/>
                <a:gd name="T80" fmla="*/ 100 w 107"/>
                <a:gd name="T81" fmla="*/ 74 h 115"/>
                <a:gd name="T82" fmla="*/ 89 w 107"/>
                <a:gd name="T83" fmla="*/ 82 h 115"/>
                <a:gd name="T84" fmla="*/ 89 w 107"/>
                <a:gd name="T85" fmla="*/ 82 h 115"/>
                <a:gd name="T86" fmla="*/ 57 w 107"/>
                <a:gd name="T87" fmla="*/ 97 h 115"/>
                <a:gd name="T88" fmla="*/ 57 w 107"/>
                <a:gd name="T89" fmla="*/ 97 h 115"/>
                <a:gd name="T90" fmla="*/ 12 w 107"/>
                <a:gd name="T91" fmla="*/ 115 h 115"/>
                <a:gd name="T92" fmla="*/ 12 w 107"/>
                <a:gd name="T93" fmla="*/ 115 h 115"/>
                <a:gd name="T94" fmla="*/ 12 w 107"/>
                <a:gd name="T95" fmla="*/ 115 h 115"/>
                <a:gd name="T96" fmla="*/ 9 w 107"/>
                <a:gd name="T97" fmla="*/ 115 h 115"/>
                <a:gd name="T98" fmla="*/ 9 w 107"/>
                <a:gd name="T99" fmla="*/ 115 h 115"/>
                <a:gd name="T100" fmla="*/ 1 w 107"/>
                <a:gd name="T101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15">
                  <a:moveTo>
                    <a:pt x="1" y="110"/>
                  </a:moveTo>
                  <a:cubicBezTo>
                    <a:pt x="0" y="106"/>
                    <a:pt x="2" y="101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26" y="93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65" y="77"/>
                    <a:pt x="86" y="66"/>
                    <a:pt x="91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89" y="55"/>
                    <a:pt x="89" y="48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3"/>
                    <a:pt x="88" y="24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9" y="17"/>
                    <a:pt x="77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68" y="17"/>
                    <a:pt x="68" y="1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8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1" y="31"/>
                    <a:pt x="63" y="35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43"/>
                    <a:pt x="56" y="45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42" y="41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5"/>
                    <a:pt x="44" y="21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5" y="7"/>
                    <a:pt x="63" y="0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8" y="1"/>
                    <a:pt x="82" y="1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3" y="3"/>
                    <a:pt x="99" y="9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3" y="20"/>
                    <a:pt x="104" y="26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43"/>
                    <a:pt x="105" y="56"/>
                    <a:pt x="106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7" y="59"/>
                    <a:pt x="107" y="61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9"/>
                    <a:pt x="103" y="71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97" y="77"/>
                    <a:pt x="93" y="79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0" y="87"/>
                    <a:pt x="69" y="92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34" y="107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15"/>
                    <a:pt x="10" y="115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6" y="115"/>
                    <a:pt x="3" y="113"/>
                    <a:pt x="1" y="11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1258" y="764"/>
              <a:ext cx="68" cy="15"/>
            </a:xfrm>
            <a:custGeom>
              <a:avLst/>
              <a:gdLst>
                <a:gd name="T0" fmla="*/ 8 w 73"/>
                <a:gd name="T1" fmla="*/ 16 h 16"/>
                <a:gd name="T2" fmla="*/ 0 w 73"/>
                <a:gd name="T3" fmla="*/ 8 h 16"/>
                <a:gd name="T4" fmla="*/ 0 w 73"/>
                <a:gd name="T5" fmla="*/ 8 h 16"/>
                <a:gd name="T6" fmla="*/ 8 w 73"/>
                <a:gd name="T7" fmla="*/ 0 h 16"/>
                <a:gd name="T8" fmla="*/ 8 w 73"/>
                <a:gd name="T9" fmla="*/ 0 h 16"/>
                <a:gd name="T10" fmla="*/ 65 w 73"/>
                <a:gd name="T11" fmla="*/ 0 h 16"/>
                <a:gd name="T12" fmla="*/ 73 w 73"/>
                <a:gd name="T13" fmla="*/ 8 h 16"/>
                <a:gd name="T14" fmla="*/ 73 w 73"/>
                <a:gd name="T15" fmla="*/ 8 h 16"/>
                <a:gd name="T16" fmla="*/ 65 w 73"/>
                <a:gd name="T17" fmla="*/ 16 h 16"/>
                <a:gd name="T18" fmla="*/ 65 w 73"/>
                <a:gd name="T19" fmla="*/ 16 h 16"/>
                <a:gd name="T20" fmla="*/ 8 w 7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3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12"/>
                    <a:pt x="70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1162" y="715"/>
              <a:ext cx="27" cy="15"/>
            </a:xfrm>
            <a:custGeom>
              <a:avLst/>
              <a:gdLst>
                <a:gd name="T0" fmla="*/ 8 w 29"/>
                <a:gd name="T1" fmla="*/ 16 h 16"/>
                <a:gd name="T2" fmla="*/ 0 w 29"/>
                <a:gd name="T3" fmla="*/ 8 h 16"/>
                <a:gd name="T4" fmla="*/ 0 w 29"/>
                <a:gd name="T5" fmla="*/ 8 h 16"/>
                <a:gd name="T6" fmla="*/ 8 w 29"/>
                <a:gd name="T7" fmla="*/ 0 h 16"/>
                <a:gd name="T8" fmla="*/ 8 w 29"/>
                <a:gd name="T9" fmla="*/ 0 h 16"/>
                <a:gd name="T10" fmla="*/ 21 w 29"/>
                <a:gd name="T11" fmla="*/ 0 h 16"/>
                <a:gd name="T12" fmla="*/ 29 w 29"/>
                <a:gd name="T13" fmla="*/ 8 h 16"/>
                <a:gd name="T14" fmla="*/ 29 w 29"/>
                <a:gd name="T15" fmla="*/ 8 h 16"/>
                <a:gd name="T16" fmla="*/ 21 w 29"/>
                <a:gd name="T17" fmla="*/ 16 h 16"/>
                <a:gd name="T18" fmla="*/ 21 w 29"/>
                <a:gd name="T19" fmla="*/ 16 h 16"/>
                <a:gd name="T20" fmla="*/ 8 w 29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6">
                  <a:moveTo>
                    <a:pt x="8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1099" y="828"/>
              <a:ext cx="132" cy="62"/>
            </a:xfrm>
            <a:custGeom>
              <a:avLst/>
              <a:gdLst>
                <a:gd name="T0" fmla="*/ 2 w 141"/>
                <a:gd name="T1" fmla="*/ 13 h 66"/>
                <a:gd name="T2" fmla="*/ 2 w 141"/>
                <a:gd name="T3" fmla="*/ 13 h 66"/>
                <a:gd name="T4" fmla="*/ 4 w 141"/>
                <a:gd name="T5" fmla="*/ 2 h 66"/>
                <a:gd name="T6" fmla="*/ 4 w 141"/>
                <a:gd name="T7" fmla="*/ 2 h 66"/>
                <a:gd name="T8" fmla="*/ 15 w 141"/>
                <a:gd name="T9" fmla="*/ 4 h 66"/>
                <a:gd name="T10" fmla="*/ 15 w 141"/>
                <a:gd name="T11" fmla="*/ 4 h 66"/>
                <a:gd name="T12" fmla="*/ 21 w 141"/>
                <a:gd name="T13" fmla="*/ 11 h 66"/>
                <a:gd name="T14" fmla="*/ 21 w 141"/>
                <a:gd name="T15" fmla="*/ 11 h 66"/>
                <a:gd name="T16" fmla="*/ 40 w 141"/>
                <a:gd name="T17" fmla="*/ 27 h 66"/>
                <a:gd name="T18" fmla="*/ 40 w 141"/>
                <a:gd name="T19" fmla="*/ 27 h 66"/>
                <a:gd name="T20" fmla="*/ 116 w 141"/>
                <a:gd name="T21" fmla="*/ 50 h 66"/>
                <a:gd name="T22" fmla="*/ 116 w 141"/>
                <a:gd name="T23" fmla="*/ 50 h 66"/>
                <a:gd name="T24" fmla="*/ 132 w 141"/>
                <a:gd name="T25" fmla="*/ 49 h 66"/>
                <a:gd name="T26" fmla="*/ 132 w 141"/>
                <a:gd name="T27" fmla="*/ 49 h 66"/>
                <a:gd name="T28" fmla="*/ 141 w 141"/>
                <a:gd name="T29" fmla="*/ 56 h 66"/>
                <a:gd name="T30" fmla="*/ 141 w 141"/>
                <a:gd name="T31" fmla="*/ 56 h 66"/>
                <a:gd name="T32" fmla="*/ 134 w 141"/>
                <a:gd name="T33" fmla="*/ 65 h 66"/>
                <a:gd name="T34" fmla="*/ 134 w 141"/>
                <a:gd name="T35" fmla="*/ 65 h 66"/>
                <a:gd name="T36" fmla="*/ 116 w 141"/>
                <a:gd name="T37" fmla="*/ 66 h 66"/>
                <a:gd name="T38" fmla="*/ 116 w 141"/>
                <a:gd name="T39" fmla="*/ 66 h 66"/>
                <a:gd name="T40" fmla="*/ 2 w 141"/>
                <a:gd name="T41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66">
                  <a:moveTo>
                    <a:pt x="2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5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13" y="0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7" y="6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5" y="15"/>
                    <a:pt x="32" y="21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7" y="38"/>
                    <a:pt x="83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21" y="50"/>
                    <a:pt x="127" y="50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7" y="49"/>
                    <a:pt x="140" y="52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61"/>
                    <a:pt x="138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28" y="66"/>
                    <a:pt x="122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41" y="66"/>
                    <a:pt x="3" y="14"/>
                    <a:pt x="2" y="13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960" y="961"/>
              <a:ext cx="287" cy="402"/>
            </a:xfrm>
            <a:custGeom>
              <a:avLst/>
              <a:gdLst>
                <a:gd name="T0" fmla="*/ 207 w 306"/>
                <a:gd name="T1" fmla="*/ 429 h 429"/>
                <a:gd name="T2" fmla="*/ 61 w 306"/>
                <a:gd name="T3" fmla="*/ 316 h 429"/>
                <a:gd name="T4" fmla="*/ 61 w 306"/>
                <a:gd name="T5" fmla="*/ 316 h 429"/>
                <a:gd name="T6" fmla="*/ 0 w 306"/>
                <a:gd name="T7" fmla="*/ 122 h 429"/>
                <a:gd name="T8" fmla="*/ 0 w 306"/>
                <a:gd name="T9" fmla="*/ 122 h 429"/>
                <a:gd name="T10" fmla="*/ 0 w 306"/>
                <a:gd name="T11" fmla="*/ 119 h 429"/>
                <a:gd name="T12" fmla="*/ 0 w 306"/>
                <a:gd name="T13" fmla="*/ 119 h 429"/>
                <a:gd name="T14" fmla="*/ 61 w 306"/>
                <a:gd name="T15" fmla="*/ 4 h 429"/>
                <a:gd name="T16" fmla="*/ 61 w 306"/>
                <a:gd name="T17" fmla="*/ 4 h 429"/>
                <a:gd name="T18" fmla="*/ 72 w 306"/>
                <a:gd name="T19" fmla="*/ 2 h 429"/>
                <a:gd name="T20" fmla="*/ 72 w 306"/>
                <a:gd name="T21" fmla="*/ 2 h 429"/>
                <a:gd name="T22" fmla="*/ 74 w 306"/>
                <a:gd name="T23" fmla="*/ 14 h 429"/>
                <a:gd name="T24" fmla="*/ 74 w 306"/>
                <a:gd name="T25" fmla="*/ 14 h 429"/>
                <a:gd name="T26" fmla="*/ 44 w 306"/>
                <a:gd name="T27" fmla="*/ 54 h 429"/>
                <a:gd name="T28" fmla="*/ 44 w 306"/>
                <a:gd name="T29" fmla="*/ 54 h 429"/>
                <a:gd name="T30" fmla="*/ 16 w 306"/>
                <a:gd name="T31" fmla="*/ 119 h 429"/>
                <a:gd name="T32" fmla="*/ 16 w 306"/>
                <a:gd name="T33" fmla="*/ 119 h 429"/>
                <a:gd name="T34" fmla="*/ 16 w 306"/>
                <a:gd name="T35" fmla="*/ 122 h 429"/>
                <a:gd name="T36" fmla="*/ 16 w 306"/>
                <a:gd name="T37" fmla="*/ 122 h 429"/>
                <a:gd name="T38" fmla="*/ 74 w 306"/>
                <a:gd name="T39" fmla="*/ 306 h 429"/>
                <a:gd name="T40" fmla="*/ 74 w 306"/>
                <a:gd name="T41" fmla="*/ 306 h 429"/>
                <a:gd name="T42" fmla="*/ 207 w 306"/>
                <a:gd name="T43" fmla="*/ 413 h 429"/>
                <a:gd name="T44" fmla="*/ 207 w 306"/>
                <a:gd name="T45" fmla="*/ 413 h 429"/>
                <a:gd name="T46" fmla="*/ 217 w 306"/>
                <a:gd name="T47" fmla="*/ 412 h 429"/>
                <a:gd name="T48" fmla="*/ 217 w 306"/>
                <a:gd name="T49" fmla="*/ 412 h 429"/>
                <a:gd name="T50" fmla="*/ 290 w 306"/>
                <a:gd name="T51" fmla="*/ 298 h 429"/>
                <a:gd name="T52" fmla="*/ 290 w 306"/>
                <a:gd name="T53" fmla="*/ 298 h 429"/>
                <a:gd name="T54" fmla="*/ 290 w 306"/>
                <a:gd name="T55" fmla="*/ 290 h 429"/>
                <a:gd name="T56" fmla="*/ 290 w 306"/>
                <a:gd name="T57" fmla="*/ 290 h 429"/>
                <a:gd name="T58" fmla="*/ 275 w 306"/>
                <a:gd name="T59" fmla="*/ 150 h 429"/>
                <a:gd name="T60" fmla="*/ 275 w 306"/>
                <a:gd name="T61" fmla="*/ 150 h 429"/>
                <a:gd name="T62" fmla="*/ 215 w 306"/>
                <a:gd name="T63" fmla="*/ 16 h 429"/>
                <a:gd name="T64" fmla="*/ 215 w 306"/>
                <a:gd name="T65" fmla="*/ 16 h 429"/>
                <a:gd name="T66" fmla="*/ 212 w 306"/>
                <a:gd name="T67" fmla="*/ 5 h 429"/>
                <a:gd name="T68" fmla="*/ 212 w 306"/>
                <a:gd name="T69" fmla="*/ 5 h 429"/>
                <a:gd name="T70" fmla="*/ 222 w 306"/>
                <a:gd name="T71" fmla="*/ 1 h 429"/>
                <a:gd name="T72" fmla="*/ 222 w 306"/>
                <a:gd name="T73" fmla="*/ 1 h 429"/>
                <a:gd name="T74" fmla="*/ 290 w 306"/>
                <a:gd name="T75" fmla="*/ 148 h 429"/>
                <a:gd name="T76" fmla="*/ 290 w 306"/>
                <a:gd name="T77" fmla="*/ 148 h 429"/>
                <a:gd name="T78" fmla="*/ 305 w 306"/>
                <a:gd name="T79" fmla="*/ 286 h 429"/>
                <a:gd name="T80" fmla="*/ 305 w 306"/>
                <a:gd name="T81" fmla="*/ 286 h 429"/>
                <a:gd name="T82" fmla="*/ 306 w 306"/>
                <a:gd name="T83" fmla="*/ 298 h 429"/>
                <a:gd name="T84" fmla="*/ 306 w 306"/>
                <a:gd name="T85" fmla="*/ 298 h 429"/>
                <a:gd name="T86" fmla="*/ 220 w 306"/>
                <a:gd name="T87" fmla="*/ 428 h 429"/>
                <a:gd name="T88" fmla="*/ 220 w 306"/>
                <a:gd name="T89" fmla="*/ 428 h 429"/>
                <a:gd name="T90" fmla="*/ 208 w 306"/>
                <a:gd name="T91" fmla="*/ 429 h 429"/>
                <a:gd name="T92" fmla="*/ 208 w 306"/>
                <a:gd name="T93" fmla="*/ 429 h 429"/>
                <a:gd name="T94" fmla="*/ 207 w 306"/>
                <a:gd name="T9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" h="429">
                  <a:moveTo>
                    <a:pt x="207" y="429"/>
                  </a:moveTo>
                  <a:cubicBezTo>
                    <a:pt x="161" y="428"/>
                    <a:pt x="117" y="386"/>
                    <a:pt x="61" y="316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1" y="239"/>
                    <a:pt x="0" y="161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1"/>
                    <a:pt x="0" y="120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75"/>
                    <a:pt x="61" y="5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4" y="0"/>
                    <a:pt x="69" y="0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6" y="5"/>
                    <a:pt x="76" y="10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59" y="32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29" y="76"/>
                    <a:pt x="15" y="104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20"/>
                    <a:pt x="16" y="121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60"/>
                    <a:pt x="16" y="233"/>
                    <a:pt x="74" y="306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128" y="376"/>
                    <a:pt x="172" y="414"/>
                    <a:pt x="207" y="413"/>
                  </a:cubicBezTo>
                  <a:cubicBezTo>
                    <a:pt x="207" y="413"/>
                    <a:pt x="207" y="413"/>
                    <a:pt x="207" y="413"/>
                  </a:cubicBezTo>
                  <a:cubicBezTo>
                    <a:pt x="211" y="413"/>
                    <a:pt x="214" y="413"/>
                    <a:pt x="217" y="412"/>
                  </a:cubicBezTo>
                  <a:cubicBezTo>
                    <a:pt x="217" y="412"/>
                    <a:pt x="217" y="412"/>
                    <a:pt x="217" y="412"/>
                  </a:cubicBezTo>
                  <a:cubicBezTo>
                    <a:pt x="250" y="408"/>
                    <a:pt x="292" y="333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5"/>
                    <a:pt x="290" y="292"/>
                    <a:pt x="290" y="290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85" y="270"/>
                    <a:pt x="284" y="211"/>
                    <a:pt x="275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66" y="90"/>
                    <a:pt x="247" y="30"/>
                    <a:pt x="215" y="1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1" y="14"/>
                    <a:pt x="210" y="9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4" y="1"/>
                    <a:pt x="218" y="0"/>
                    <a:pt x="222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64" y="23"/>
                    <a:pt x="280" y="86"/>
                    <a:pt x="290" y="148"/>
                  </a:cubicBezTo>
                  <a:cubicBezTo>
                    <a:pt x="290" y="148"/>
                    <a:pt x="290" y="148"/>
                    <a:pt x="290" y="148"/>
                  </a:cubicBezTo>
                  <a:cubicBezTo>
                    <a:pt x="300" y="209"/>
                    <a:pt x="301" y="271"/>
                    <a:pt x="305" y="286"/>
                  </a:cubicBezTo>
                  <a:cubicBezTo>
                    <a:pt x="305" y="286"/>
                    <a:pt x="305" y="286"/>
                    <a:pt x="305" y="286"/>
                  </a:cubicBezTo>
                  <a:cubicBezTo>
                    <a:pt x="306" y="290"/>
                    <a:pt x="306" y="294"/>
                    <a:pt x="306" y="298"/>
                  </a:cubicBezTo>
                  <a:cubicBezTo>
                    <a:pt x="306" y="298"/>
                    <a:pt x="306" y="298"/>
                    <a:pt x="306" y="298"/>
                  </a:cubicBezTo>
                  <a:cubicBezTo>
                    <a:pt x="305" y="341"/>
                    <a:pt x="268" y="416"/>
                    <a:pt x="220" y="428"/>
                  </a:cubicBezTo>
                  <a:cubicBezTo>
                    <a:pt x="220" y="428"/>
                    <a:pt x="220" y="428"/>
                    <a:pt x="220" y="428"/>
                  </a:cubicBezTo>
                  <a:cubicBezTo>
                    <a:pt x="216" y="428"/>
                    <a:pt x="212" y="429"/>
                    <a:pt x="208" y="429"/>
                  </a:cubicBezTo>
                  <a:cubicBezTo>
                    <a:pt x="208" y="429"/>
                    <a:pt x="208" y="429"/>
                    <a:pt x="208" y="429"/>
                  </a:cubicBezTo>
                  <a:cubicBezTo>
                    <a:pt x="207" y="429"/>
                    <a:pt x="207" y="429"/>
                    <a:pt x="207" y="429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036" y="961"/>
              <a:ext cx="107" cy="79"/>
            </a:xfrm>
            <a:custGeom>
              <a:avLst/>
              <a:gdLst>
                <a:gd name="T0" fmla="*/ 3 w 114"/>
                <a:gd name="T1" fmla="*/ 33 h 84"/>
                <a:gd name="T2" fmla="*/ 4 w 114"/>
                <a:gd name="T3" fmla="*/ 22 h 84"/>
                <a:gd name="T4" fmla="*/ 4 w 114"/>
                <a:gd name="T5" fmla="*/ 22 h 84"/>
                <a:gd name="T6" fmla="*/ 15 w 114"/>
                <a:gd name="T7" fmla="*/ 23 h 84"/>
                <a:gd name="T8" fmla="*/ 15 w 114"/>
                <a:gd name="T9" fmla="*/ 23 h 84"/>
                <a:gd name="T10" fmla="*/ 42 w 114"/>
                <a:gd name="T11" fmla="*/ 53 h 84"/>
                <a:gd name="T12" fmla="*/ 58 w 114"/>
                <a:gd name="T13" fmla="*/ 11 h 84"/>
                <a:gd name="T14" fmla="*/ 91 w 114"/>
                <a:gd name="T15" fmla="*/ 37 h 84"/>
                <a:gd name="T16" fmla="*/ 98 w 114"/>
                <a:gd name="T17" fmla="*/ 7 h 84"/>
                <a:gd name="T18" fmla="*/ 107 w 114"/>
                <a:gd name="T19" fmla="*/ 1 h 84"/>
                <a:gd name="T20" fmla="*/ 107 w 114"/>
                <a:gd name="T21" fmla="*/ 1 h 84"/>
                <a:gd name="T22" fmla="*/ 113 w 114"/>
                <a:gd name="T23" fmla="*/ 10 h 84"/>
                <a:gd name="T24" fmla="*/ 113 w 114"/>
                <a:gd name="T25" fmla="*/ 10 h 84"/>
                <a:gd name="T26" fmla="*/ 100 w 114"/>
                <a:gd name="T27" fmla="*/ 65 h 84"/>
                <a:gd name="T28" fmla="*/ 65 w 114"/>
                <a:gd name="T29" fmla="*/ 37 h 84"/>
                <a:gd name="T30" fmla="*/ 47 w 114"/>
                <a:gd name="T31" fmla="*/ 84 h 84"/>
                <a:gd name="T32" fmla="*/ 3 w 114"/>
                <a:gd name="T33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84">
                  <a:moveTo>
                    <a:pt x="3" y="33"/>
                  </a:moveTo>
                  <a:cubicBezTo>
                    <a:pt x="0" y="30"/>
                    <a:pt x="1" y="25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19"/>
                    <a:pt x="12" y="20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9" y="3"/>
                    <a:pt x="103" y="0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1" y="2"/>
                    <a:pt x="114" y="6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3" y="33"/>
                    <a:pt x="3" y="33"/>
                    <a:pt x="3" y="33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77" y="985"/>
              <a:ext cx="86" cy="303"/>
            </a:xfrm>
            <a:custGeom>
              <a:avLst/>
              <a:gdLst>
                <a:gd name="T0" fmla="*/ 8 w 92"/>
                <a:gd name="T1" fmla="*/ 279 h 323"/>
                <a:gd name="T2" fmla="*/ 8 w 92"/>
                <a:gd name="T3" fmla="*/ 279 h 323"/>
                <a:gd name="T4" fmla="*/ 7 w 92"/>
                <a:gd name="T5" fmla="*/ 278 h 323"/>
                <a:gd name="T6" fmla="*/ 7 w 92"/>
                <a:gd name="T7" fmla="*/ 278 h 323"/>
                <a:gd name="T8" fmla="*/ 0 w 92"/>
                <a:gd name="T9" fmla="*/ 270 h 323"/>
                <a:gd name="T10" fmla="*/ 0 w 92"/>
                <a:gd name="T11" fmla="*/ 270 h 323"/>
                <a:gd name="T12" fmla="*/ 14 w 92"/>
                <a:gd name="T13" fmla="*/ 1 h 323"/>
                <a:gd name="T14" fmla="*/ 29 w 92"/>
                <a:gd name="T15" fmla="*/ 0 h 323"/>
                <a:gd name="T16" fmla="*/ 92 w 92"/>
                <a:gd name="T17" fmla="*/ 283 h 323"/>
                <a:gd name="T18" fmla="*/ 50 w 92"/>
                <a:gd name="T19" fmla="*/ 323 h 323"/>
                <a:gd name="T20" fmla="*/ 8 w 92"/>
                <a:gd name="T21" fmla="*/ 279 h 323"/>
                <a:gd name="T22" fmla="*/ 19 w 92"/>
                <a:gd name="T23" fmla="*/ 268 h 323"/>
                <a:gd name="T24" fmla="*/ 51 w 92"/>
                <a:gd name="T25" fmla="*/ 300 h 323"/>
                <a:gd name="T26" fmla="*/ 75 w 92"/>
                <a:gd name="T27" fmla="*/ 278 h 323"/>
                <a:gd name="T28" fmla="*/ 27 w 92"/>
                <a:gd name="T29" fmla="*/ 60 h 323"/>
                <a:gd name="T30" fmla="*/ 17 w 92"/>
                <a:gd name="T31" fmla="*/ 266 h 323"/>
                <a:gd name="T32" fmla="*/ 19 w 92"/>
                <a:gd name="T33" fmla="*/ 26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323">
                  <a:moveTo>
                    <a:pt x="8" y="279"/>
                  </a:moveTo>
                  <a:cubicBezTo>
                    <a:pt x="8" y="279"/>
                    <a:pt x="8" y="279"/>
                    <a:pt x="8" y="279"/>
                  </a:cubicBezTo>
                  <a:cubicBezTo>
                    <a:pt x="7" y="278"/>
                    <a:pt x="7" y="278"/>
                    <a:pt x="7" y="278"/>
                  </a:cubicBezTo>
                  <a:cubicBezTo>
                    <a:pt x="7" y="278"/>
                    <a:pt x="7" y="278"/>
                    <a:pt x="7" y="278"/>
                  </a:cubicBezTo>
                  <a:cubicBezTo>
                    <a:pt x="3" y="278"/>
                    <a:pt x="0" y="274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8" y="279"/>
                    <a:pt x="8" y="279"/>
                    <a:pt x="8" y="279"/>
                  </a:cubicBezTo>
                  <a:close/>
                  <a:moveTo>
                    <a:pt x="19" y="268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75" y="278"/>
                    <a:pt x="75" y="278"/>
                    <a:pt x="75" y="27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6"/>
                    <a:pt x="18" y="267"/>
                    <a:pt x="19" y="268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171" y="727"/>
              <a:ext cx="333" cy="278"/>
            </a:xfrm>
            <a:custGeom>
              <a:avLst/>
              <a:gdLst>
                <a:gd name="T0" fmla="*/ 186 w 355"/>
                <a:gd name="T1" fmla="*/ 261 h 296"/>
                <a:gd name="T2" fmla="*/ 11 w 355"/>
                <a:gd name="T3" fmla="*/ 295 h 296"/>
                <a:gd name="T4" fmla="*/ 11 w 355"/>
                <a:gd name="T5" fmla="*/ 295 h 296"/>
                <a:gd name="T6" fmla="*/ 0 w 355"/>
                <a:gd name="T7" fmla="*/ 286 h 296"/>
                <a:gd name="T8" fmla="*/ 0 w 355"/>
                <a:gd name="T9" fmla="*/ 286 h 296"/>
                <a:gd name="T10" fmla="*/ 11 w 355"/>
                <a:gd name="T11" fmla="*/ 274 h 296"/>
                <a:gd name="T12" fmla="*/ 11 w 355"/>
                <a:gd name="T13" fmla="*/ 274 h 296"/>
                <a:gd name="T14" fmla="*/ 83 w 355"/>
                <a:gd name="T15" fmla="*/ 264 h 296"/>
                <a:gd name="T16" fmla="*/ 83 w 355"/>
                <a:gd name="T17" fmla="*/ 264 h 296"/>
                <a:gd name="T18" fmla="*/ 180 w 355"/>
                <a:gd name="T19" fmla="*/ 242 h 296"/>
                <a:gd name="T20" fmla="*/ 180 w 355"/>
                <a:gd name="T21" fmla="*/ 242 h 296"/>
                <a:gd name="T22" fmla="*/ 223 w 355"/>
                <a:gd name="T23" fmla="*/ 216 h 296"/>
                <a:gd name="T24" fmla="*/ 223 w 355"/>
                <a:gd name="T25" fmla="*/ 216 h 296"/>
                <a:gd name="T26" fmla="*/ 310 w 355"/>
                <a:gd name="T27" fmla="*/ 135 h 296"/>
                <a:gd name="T28" fmla="*/ 310 w 355"/>
                <a:gd name="T29" fmla="*/ 135 h 296"/>
                <a:gd name="T30" fmla="*/ 328 w 355"/>
                <a:gd name="T31" fmla="*/ 63 h 296"/>
                <a:gd name="T32" fmla="*/ 328 w 355"/>
                <a:gd name="T33" fmla="*/ 63 h 296"/>
                <a:gd name="T34" fmla="*/ 329 w 355"/>
                <a:gd name="T35" fmla="*/ 14 h 296"/>
                <a:gd name="T36" fmla="*/ 329 w 355"/>
                <a:gd name="T37" fmla="*/ 14 h 296"/>
                <a:gd name="T38" fmla="*/ 340 w 355"/>
                <a:gd name="T39" fmla="*/ 1 h 296"/>
                <a:gd name="T40" fmla="*/ 340 w 355"/>
                <a:gd name="T41" fmla="*/ 1 h 296"/>
                <a:gd name="T42" fmla="*/ 351 w 355"/>
                <a:gd name="T43" fmla="*/ 9 h 296"/>
                <a:gd name="T44" fmla="*/ 351 w 355"/>
                <a:gd name="T45" fmla="*/ 9 h 296"/>
                <a:gd name="T46" fmla="*/ 328 w 355"/>
                <a:gd name="T47" fmla="*/ 144 h 296"/>
                <a:gd name="T48" fmla="*/ 328 w 355"/>
                <a:gd name="T49" fmla="*/ 144 h 296"/>
                <a:gd name="T50" fmla="*/ 235 w 355"/>
                <a:gd name="T51" fmla="*/ 232 h 296"/>
                <a:gd name="T52" fmla="*/ 235 w 355"/>
                <a:gd name="T53" fmla="*/ 232 h 296"/>
                <a:gd name="T54" fmla="*/ 186 w 355"/>
                <a:gd name="T55" fmla="*/ 26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5" h="296">
                  <a:moveTo>
                    <a:pt x="186" y="261"/>
                  </a:moveTo>
                  <a:cubicBezTo>
                    <a:pt x="144" y="278"/>
                    <a:pt x="11" y="295"/>
                    <a:pt x="11" y="295"/>
                  </a:cubicBezTo>
                  <a:cubicBezTo>
                    <a:pt x="11" y="295"/>
                    <a:pt x="11" y="295"/>
                    <a:pt x="11" y="295"/>
                  </a:cubicBezTo>
                  <a:cubicBezTo>
                    <a:pt x="4" y="296"/>
                    <a:pt x="0" y="292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80"/>
                    <a:pt x="5" y="275"/>
                    <a:pt x="11" y="274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4"/>
                    <a:pt x="45" y="270"/>
                    <a:pt x="83" y="264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121" y="258"/>
                    <a:pt x="164" y="249"/>
                    <a:pt x="180" y="242"/>
                  </a:cubicBezTo>
                  <a:cubicBezTo>
                    <a:pt x="180" y="242"/>
                    <a:pt x="180" y="242"/>
                    <a:pt x="180" y="242"/>
                  </a:cubicBezTo>
                  <a:cubicBezTo>
                    <a:pt x="191" y="238"/>
                    <a:pt x="207" y="228"/>
                    <a:pt x="223" y="216"/>
                  </a:cubicBezTo>
                  <a:cubicBezTo>
                    <a:pt x="223" y="216"/>
                    <a:pt x="223" y="216"/>
                    <a:pt x="223" y="216"/>
                  </a:cubicBezTo>
                  <a:cubicBezTo>
                    <a:pt x="258" y="191"/>
                    <a:pt x="296" y="155"/>
                    <a:pt x="310" y="135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19" y="122"/>
                    <a:pt x="326" y="90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30" y="36"/>
                    <a:pt x="329" y="14"/>
                    <a:pt x="329" y="14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9" y="8"/>
                    <a:pt x="334" y="2"/>
                    <a:pt x="340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6" y="0"/>
                    <a:pt x="351" y="4"/>
                    <a:pt x="351" y="9"/>
                  </a:cubicBezTo>
                  <a:cubicBezTo>
                    <a:pt x="351" y="9"/>
                    <a:pt x="351" y="9"/>
                    <a:pt x="351" y="9"/>
                  </a:cubicBezTo>
                  <a:cubicBezTo>
                    <a:pt x="351" y="11"/>
                    <a:pt x="355" y="101"/>
                    <a:pt x="328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310" y="169"/>
                    <a:pt x="271" y="205"/>
                    <a:pt x="235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17" y="245"/>
                    <a:pt x="200" y="255"/>
                    <a:pt x="186" y="261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750" y="989"/>
              <a:ext cx="246" cy="260"/>
            </a:xfrm>
            <a:custGeom>
              <a:avLst/>
              <a:gdLst>
                <a:gd name="T0" fmla="*/ 33 w 262"/>
                <a:gd name="T1" fmla="*/ 277 h 278"/>
                <a:gd name="T2" fmla="*/ 1 w 262"/>
                <a:gd name="T3" fmla="*/ 233 h 278"/>
                <a:gd name="T4" fmla="*/ 1 w 262"/>
                <a:gd name="T5" fmla="*/ 233 h 278"/>
                <a:gd name="T6" fmla="*/ 0 w 262"/>
                <a:gd name="T7" fmla="*/ 226 h 278"/>
                <a:gd name="T8" fmla="*/ 0 w 262"/>
                <a:gd name="T9" fmla="*/ 226 h 278"/>
                <a:gd name="T10" fmla="*/ 57 w 262"/>
                <a:gd name="T11" fmla="*/ 55 h 278"/>
                <a:gd name="T12" fmla="*/ 57 w 262"/>
                <a:gd name="T13" fmla="*/ 55 h 278"/>
                <a:gd name="T14" fmla="*/ 165 w 262"/>
                <a:gd name="T15" fmla="*/ 14 h 278"/>
                <a:gd name="T16" fmla="*/ 165 w 262"/>
                <a:gd name="T17" fmla="*/ 14 h 278"/>
                <a:gd name="T18" fmla="*/ 253 w 262"/>
                <a:gd name="T19" fmla="*/ 1 h 278"/>
                <a:gd name="T20" fmla="*/ 253 w 262"/>
                <a:gd name="T21" fmla="*/ 1 h 278"/>
                <a:gd name="T22" fmla="*/ 261 w 262"/>
                <a:gd name="T23" fmla="*/ 8 h 278"/>
                <a:gd name="T24" fmla="*/ 261 w 262"/>
                <a:gd name="T25" fmla="*/ 8 h 278"/>
                <a:gd name="T26" fmla="*/ 254 w 262"/>
                <a:gd name="T27" fmla="*/ 16 h 278"/>
                <a:gd name="T28" fmla="*/ 254 w 262"/>
                <a:gd name="T29" fmla="*/ 16 h 278"/>
                <a:gd name="T30" fmla="*/ 168 w 262"/>
                <a:gd name="T31" fmla="*/ 29 h 278"/>
                <a:gd name="T32" fmla="*/ 168 w 262"/>
                <a:gd name="T33" fmla="*/ 29 h 278"/>
                <a:gd name="T34" fmla="*/ 70 w 262"/>
                <a:gd name="T35" fmla="*/ 64 h 278"/>
                <a:gd name="T36" fmla="*/ 70 w 262"/>
                <a:gd name="T37" fmla="*/ 64 h 278"/>
                <a:gd name="T38" fmla="*/ 16 w 262"/>
                <a:gd name="T39" fmla="*/ 226 h 278"/>
                <a:gd name="T40" fmla="*/ 16 w 262"/>
                <a:gd name="T41" fmla="*/ 226 h 278"/>
                <a:gd name="T42" fmla="*/ 16 w 262"/>
                <a:gd name="T43" fmla="*/ 230 h 278"/>
                <a:gd name="T44" fmla="*/ 16 w 262"/>
                <a:gd name="T45" fmla="*/ 230 h 278"/>
                <a:gd name="T46" fmla="*/ 30 w 262"/>
                <a:gd name="T47" fmla="*/ 255 h 278"/>
                <a:gd name="T48" fmla="*/ 30 w 262"/>
                <a:gd name="T49" fmla="*/ 255 h 278"/>
                <a:gd name="T50" fmla="*/ 40 w 262"/>
                <a:gd name="T51" fmla="*/ 263 h 278"/>
                <a:gd name="T52" fmla="*/ 40 w 262"/>
                <a:gd name="T53" fmla="*/ 263 h 278"/>
                <a:gd name="T54" fmla="*/ 44 w 262"/>
                <a:gd name="T55" fmla="*/ 273 h 278"/>
                <a:gd name="T56" fmla="*/ 44 w 262"/>
                <a:gd name="T57" fmla="*/ 273 h 278"/>
                <a:gd name="T58" fmla="*/ 36 w 262"/>
                <a:gd name="T59" fmla="*/ 278 h 278"/>
                <a:gd name="T60" fmla="*/ 36 w 262"/>
                <a:gd name="T61" fmla="*/ 278 h 278"/>
                <a:gd name="T62" fmla="*/ 33 w 262"/>
                <a:gd name="T63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" h="278">
                  <a:moveTo>
                    <a:pt x="33" y="277"/>
                  </a:moveTo>
                  <a:cubicBezTo>
                    <a:pt x="32" y="277"/>
                    <a:pt x="6" y="265"/>
                    <a:pt x="1" y="233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0" y="230"/>
                    <a:pt x="0" y="228"/>
                    <a:pt x="0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188"/>
                    <a:pt x="34" y="89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73" y="34"/>
                    <a:pt x="120" y="23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210" y="5"/>
                    <a:pt x="252" y="1"/>
                    <a:pt x="253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7" y="0"/>
                    <a:pt x="261" y="3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2" y="12"/>
                    <a:pt x="259" y="16"/>
                    <a:pt x="254" y="16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4" y="17"/>
                    <a:pt x="213" y="21"/>
                    <a:pt x="168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24" y="37"/>
                    <a:pt x="76" y="52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50" y="92"/>
                    <a:pt x="16" y="195"/>
                    <a:pt x="16" y="226"/>
                  </a:cubicBezTo>
                  <a:cubicBezTo>
                    <a:pt x="16" y="226"/>
                    <a:pt x="16" y="226"/>
                    <a:pt x="16" y="226"/>
                  </a:cubicBezTo>
                  <a:cubicBezTo>
                    <a:pt x="16" y="228"/>
                    <a:pt x="16" y="229"/>
                    <a:pt x="16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8" y="242"/>
                    <a:pt x="24" y="250"/>
                    <a:pt x="30" y="255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5" y="261"/>
                    <a:pt x="40" y="263"/>
                    <a:pt x="40" y="263"/>
                  </a:cubicBezTo>
                  <a:cubicBezTo>
                    <a:pt x="40" y="263"/>
                    <a:pt x="40" y="263"/>
                    <a:pt x="40" y="263"/>
                  </a:cubicBezTo>
                  <a:cubicBezTo>
                    <a:pt x="44" y="265"/>
                    <a:pt x="45" y="269"/>
                    <a:pt x="44" y="273"/>
                  </a:cubicBezTo>
                  <a:cubicBezTo>
                    <a:pt x="44" y="273"/>
                    <a:pt x="44" y="273"/>
                    <a:pt x="44" y="273"/>
                  </a:cubicBezTo>
                  <a:cubicBezTo>
                    <a:pt x="42" y="276"/>
                    <a:pt x="39" y="278"/>
                    <a:pt x="36" y="278"/>
                  </a:cubicBezTo>
                  <a:cubicBezTo>
                    <a:pt x="36" y="278"/>
                    <a:pt x="36" y="278"/>
                    <a:pt x="36" y="278"/>
                  </a:cubicBezTo>
                  <a:cubicBezTo>
                    <a:pt x="35" y="278"/>
                    <a:pt x="34" y="278"/>
                    <a:pt x="33" y="277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732" y="1192"/>
              <a:ext cx="39" cy="49"/>
            </a:xfrm>
            <a:custGeom>
              <a:avLst/>
              <a:gdLst>
                <a:gd name="T0" fmla="*/ 4 w 41"/>
                <a:gd name="T1" fmla="*/ 51 h 52"/>
                <a:gd name="T2" fmla="*/ 2 w 41"/>
                <a:gd name="T3" fmla="*/ 40 h 52"/>
                <a:gd name="T4" fmla="*/ 2 w 41"/>
                <a:gd name="T5" fmla="*/ 40 h 52"/>
                <a:gd name="T6" fmla="*/ 25 w 41"/>
                <a:gd name="T7" fmla="*/ 5 h 52"/>
                <a:gd name="T8" fmla="*/ 36 w 41"/>
                <a:gd name="T9" fmla="*/ 2 h 52"/>
                <a:gd name="T10" fmla="*/ 36 w 41"/>
                <a:gd name="T11" fmla="*/ 2 h 52"/>
                <a:gd name="T12" fmla="*/ 39 w 41"/>
                <a:gd name="T13" fmla="*/ 13 h 52"/>
                <a:gd name="T14" fmla="*/ 39 w 41"/>
                <a:gd name="T15" fmla="*/ 13 h 52"/>
                <a:gd name="T16" fmla="*/ 15 w 41"/>
                <a:gd name="T17" fmla="*/ 48 h 52"/>
                <a:gd name="T18" fmla="*/ 9 w 41"/>
                <a:gd name="T19" fmla="*/ 52 h 52"/>
                <a:gd name="T20" fmla="*/ 9 w 41"/>
                <a:gd name="T21" fmla="*/ 52 h 52"/>
                <a:gd name="T22" fmla="*/ 4 w 41"/>
                <a:gd name="T2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2">
                  <a:moveTo>
                    <a:pt x="4" y="51"/>
                  </a:moveTo>
                  <a:cubicBezTo>
                    <a:pt x="1" y="48"/>
                    <a:pt x="0" y="43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8" y="1"/>
                    <a:pt x="33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0" y="5"/>
                    <a:pt x="41" y="10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51"/>
                    <a:pt x="11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6" y="51"/>
                    <a:pt x="4" y="51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750" y="1195"/>
              <a:ext cx="20" cy="54"/>
            </a:xfrm>
            <a:custGeom>
              <a:avLst/>
              <a:gdLst>
                <a:gd name="T0" fmla="*/ 7 w 21"/>
                <a:gd name="T1" fmla="*/ 58 h 58"/>
                <a:gd name="T2" fmla="*/ 0 w 21"/>
                <a:gd name="T3" fmla="*/ 49 h 58"/>
                <a:gd name="T4" fmla="*/ 0 w 21"/>
                <a:gd name="T5" fmla="*/ 49 h 58"/>
                <a:gd name="T6" fmla="*/ 5 w 21"/>
                <a:gd name="T7" fmla="*/ 8 h 58"/>
                <a:gd name="T8" fmla="*/ 14 w 21"/>
                <a:gd name="T9" fmla="*/ 1 h 58"/>
                <a:gd name="T10" fmla="*/ 14 w 21"/>
                <a:gd name="T11" fmla="*/ 1 h 58"/>
                <a:gd name="T12" fmla="*/ 21 w 21"/>
                <a:gd name="T13" fmla="*/ 10 h 58"/>
                <a:gd name="T14" fmla="*/ 21 w 21"/>
                <a:gd name="T15" fmla="*/ 10 h 58"/>
                <a:gd name="T16" fmla="*/ 16 w 21"/>
                <a:gd name="T17" fmla="*/ 51 h 58"/>
                <a:gd name="T18" fmla="*/ 8 w 21"/>
                <a:gd name="T19" fmla="*/ 58 h 58"/>
                <a:gd name="T20" fmla="*/ 8 w 21"/>
                <a:gd name="T21" fmla="*/ 58 h 58"/>
                <a:gd name="T22" fmla="*/ 7 w 21"/>
                <a:gd name="T2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8">
                  <a:moveTo>
                    <a:pt x="7" y="58"/>
                  </a:moveTo>
                  <a:cubicBezTo>
                    <a:pt x="3" y="57"/>
                    <a:pt x="0" y="5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3"/>
                    <a:pt x="10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8" y="1"/>
                    <a:pt x="21" y="5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5"/>
                    <a:pt x="12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8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1178" y="1240"/>
              <a:ext cx="478" cy="198"/>
            </a:xfrm>
            <a:custGeom>
              <a:avLst/>
              <a:gdLst>
                <a:gd name="T0" fmla="*/ 415 w 510"/>
                <a:gd name="T1" fmla="*/ 202 h 211"/>
                <a:gd name="T2" fmla="*/ 357 w 510"/>
                <a:gd name="T3" fmla="*/ 49 h 211"/>
                <a:gd name="T4" fmla="*/ 357 w 510"/>
                <a:gd name="T5" fmla="*/ 49 h 211"/>
                <a:gd name="T6" fmla="*/ 343 w 510"/>
                <a:gd name="T7" fmla="*/ 17 h 211"/>
                <a:gd name="T8" fmla="*/ 343 w 510"/>
                <a:gd name="T9" fmla="*/ 17 h 211"/>
                <a:gd name="T10" fmla="*/ 342 w 510"/>
                <a:gd name="T11" fmla="*/ 17 h 211"/>
                <a:gd name="T12" fmla="*/ 342 w 510"/>
                <a:gd name="T13" fmla="*/ 17 h 211"/>
                <a:gd name="T14" fmla="*/ 337 w 510"/>
                <a:gd name="T15" fmla="*/ 16 h 211"/>
                <a:gd name="T16" fmla="*/ 337 w 510"/>
                <a:gd name="T17" fmla="*/ 16 h 211"/>
                <a:gd name="T18" fmla="*/ 275 w 510"/>
                <a:gd name="T19" fmla="*/ 33 h 211"/>
                <a:gd name="T20" fmla="*/ 275 w 510"/>
                <a:gd name="T21" fmla="*/ 33 h 211"/>
                <a:gd name="T22" fmla="*/ 11 w 510"/>
                <a:gd name="T23" fmla="*/ 118 h 211"/>
                <a:gd name="T24" fmla="*/ 1 w 510"/>
                <a:gd name="T25" fmla="*/ 113 h 211"/>
                <a:gd name="T26" fmla="*/ 1 w 510"/>
                <a:gd name="T27" fmla="*/ 113 h 211"/>
                <a:gd name="T28" fmla="*/ 6 w 510"/>
                <a:gd name="T29" fmla="*/ 103 h 211"/>
                <a:gd name="T30" fmla="*/ 6 w 510"/>
                <a:gd name="T31" fmla="*/ 103 h 211"/>
                <a:gd name="T32" fmla="*/ 270 w 510"/>
                <a:gd name="T33" fmla="*/ 18 h 211"/>
                <a:gd name="T34" fmla="*/ 337 w 510"/>
                <a:gd name="T35" fmla="*/ 0 h 211"/>
                <a:gd name="T36" fmla="*/ 337 w 510"/>
                <a:gd name="T37" fmla="*/ 0 h 211"/>
                <a:gd name="T38" fmla="*/ 355 w 510"/>
                <a:gd name="T39" fmla="*/ 7 h 211"/>
                <a:gd name="T40" fmla="*/ 355 w 510"/>
                <a:gd name="T41" fmla="*/ 7 h 211"/>
                <a:gd name="T42" fmla="*/ 372 w 510"/>
                <a:gd name="T43" fmla="*/ 43 h 211"/>
                <a:gd name="T44" fmla="*/ 372 w 510"/>
                <a:gd name="T45" fmla="*/ 43 h 211"/>
                <a:gd name="T46" fmla="*/ 397 w 510"/>
                <a:gd name="T47" fmla="*/ 107 h 211"/>
                <a:gd name="T48" fmla="*/ 397 w 510"/>
                <a:gd name="T49" fmla="*/ 107 h 211"/>
                <a:gd name="T50" fmla="*/ 426 w 510"/>
                <a:gd name="T51" fmla="*/ 187 h 211"/>
                <a:gd name="T52" fmla="*/ 426 w 510"/>
                <a:gd name="T53" fmla="*/ 187 h 211"/>
                <a:gd name="T54" fmla="*/ 497 w 510"/>
                <a:gd name="T55" fmla="*/ 141 h 211"/>
                <a:gd name="T56" fmla="*/ 508 w 510"/>
                <a:gd name="T57" fmla="*/ 143 h 211"/>
                <a:gd name="T58" fmla="*/ 508 w 510"/>
                <a:gd name="T59" fmla="*/ 143 h 211"/>
                <a:gd name="T60" fmla="*/ 505 w 510"/>
                <a:gd name="T61" fmla="*/ 154 h 211"/>
                <a:gd name="T62" fmla="*/ 505 w 510"/>
                <a:gd name="T63" fmla="*/ 154 h 211"/>
                <a:gd name="T64" fmla="*/ 418 w 510"/>
                <a:gd name="T65" fmla="*/ 211 h 211"/>
                <a:gd name="T66" fmla="*/ 415 w 510"/>
                <a:gd name="T67" fmla="*/ 20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0" h="211">
                  <a:moveTo>
                    <a:pt x="415" y="202"/>
                  </a:moveTo>
                  <a:cubicBezTo>
                    <a:pt x="415" y="202"/>
                    <a:pt x="379" y="104"/>
                    <a:pt x="357" y="49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1" y="33"/>
                    <a:pt x="344" y="19"/>
                    <a:pt x="343" y="17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3" y="17"/>
                    <a:pt x="342" y="17"/>
                    <a:pt x="342" y="17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39" y="16"/>
                    <a:pt x="337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18" y="16"/>
                    <a:pt x="275" y="32"/>
                    <a:pt x="275" y="33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7" y="120"/>
                    <a:pt x="2" y="117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09"/>
                    <a:pt x="2" y="105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312" y="1"/>
                    <a:pt x="33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43" y="1"/>
                    <a:pt x="350" y="1"/>
                    <a:pt x="355" y="7"/>
                  </a:cubicBezTo>
                  <a:cubicBezTo>
                    <a:pt x="355" y="7"/>
                    <a:pt x="355" y="7"/>
                    <a:pt x="355" y="7"/>
                  </a:cubicBezTo>
                  <a:cubicBezTo>
                    <a:pt x="359" y="12"/>
                    <a:pt x="364" y="25"/>
                    <a:pt x="372" y="43"/>
                  </a:cubicBezTo>
                  <a:cubicBezTo>
                    <a:pt x="372" y="43"/>
                    <a:pt x="372" y="43"/>
                    <a:pt x="372" y="43"/>
                  </a:cubicBezTo>
                  <a:cubicBezTo>
                    <a:pt x="379" y="62"/>
                    <a:pt x="388" y="85"/>
                    <a:pt x="397" y="107"/>
                  </a:cubicBezTo>
                  <a:cubicBezTo>
                    <a:pt x="397" y="107"/>
                    <a:pt x="397" y="107"/>
                    <a:pt x="397" y="107"/>
                  </a:cubicBezTo>
                  <a:cubicBezTo>
                    <a:pt x="409" y="140"/>
                    <a:pt x="421" y="172"/>
                    <a:pt x="426" y="187"/>
                  </a:cubicBezTo>
                  <a:cubicBezTo>
                    <a:pt x="426" y="187"/>
                    <a:pt x="426" y="187"/>
                    <a:pt x="426" y="187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500" y="138"/>
                    <a:pt x="505" y="139"/>
                    <a:pt x="508" y="143"/>
                  </a:cubicBezTo>
                  <a:cubicBezTo>
                    <a:pt x="508" y="143"/>
                    <a:pt x="508" y="143"/>
                    <a:pt x="508" y="143"/>
                  </a:cubicBezTo>
                  <a:cubicBezTo>
                    <a:pt x="510" y="146"/>
                    <a:pt x="509" y="151"/>
                    <a:pt x="505" y="154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418" y="211"/>
                    <a:pt x="418" y="211"/>
                    <a:pt x="418" y="211"/>
                  </a:cubicBezTo>
                  <a:cubicBezTo>
                    <a:pt x="415" y="202"/>
                    <a:pt x="415" y="202"/>
                    <a:pt x="415" y="202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864" y="1354"/>
              <a:ext cx="343" cy="222"/>
            </a:xfrm>
            <a:custGeom>
              <a:avLst/>
              <a:gdLst>
                <a:gd name="T0" fmla="*/ 5 w 366"/>
                <a:gd name="T1" fmla="*/ 235 h 236"/>
                <a:gd name="T2" fmla="*/ 2 w 366"/>
                <a:gd name="T3" fmla="*/ 224 h 236"/>
                <a:gd name="T4" fmla="*/ 2 w 366"/>
                <a:gd name="T5" fmla="*/ 224 h 236"/>
                <a:gd name="T6" fmla="*/ 33 w 366"/>
                <a:gd name="T7" fmla="*/ 170 h 236"/>
                <a:gd name="T8" fmla="*/ 33 w 366"/>
                <a:gd name="T9" fmla="*/ 170 h 236"/>
                <a:gd name="T10" fmla="*/ 90 w 366"/>
                <a:gd name="T11" fmla="*/ 107 h 236"/>
                <a:gd name="T12" fmla="*/ 90 w 366"/>
                <a:gd name="T13" fmla="*/ 107 h 236"/>
                <a:gd name="T14" fmla="*/ 99 w 366"/>
                <a:gd name="T15" fmla="*/ 105 h 236"/>
                <a:gd name="T16" fmla="*/ 99 w 366"/>
                <a:gd name="T17" fmla="*/ 105 h 236"/>
                <a:gd name="T18" fmla="*/ 217 w 366"/>
                <a:gd name="T19" fmla="*/ 142 h 236"/>
                <a:gd name="T20" fmla="*/ 217 w 366"/>
                <a:gd name="T21" fmla="*/ 142 h 236"/>
                <a:gd name="T22" fmla="*/ 337 w 366"/>
                <a:gd name="T23" fmla="*/ 178 h 236"/>
                <a:gd name="T24" fmla="*/ 337 w 366"/>
                <a:gd name="T25" fmla="*/ 178 h 236"/>
                <a:gd name="T26" fmla="*/ 342 w 366"/>
                <a:gd name="T27" fmla="*/ 177 h 236"/>
                <a:gd name="T28" fmla="*/ 342 w 366"/>
                <a:gd name="T29" fmla="*/ 177 h 236"/>
                <a:gd name="T30" fmla="*/ 349 w 366"/>
                <a:gd name="T31" fmla="*/ 160 h 236"/>
                <a:gd name="T32" fmla="*/ 349 w 366"/>
                <a:gd name="T33" fmla="*/ 160 h 236"/>
                <a:gd name="T34" fmla="*/ 327 w 366"/>
                <a:gd name="T35" fmla="*/ 69 h 236"/>
                <a:gd name="T36" fmla="*/ 327 w 366"/>
                <a:gd name="T37" fmla="*/ 69 h 236"/>
                <a:gd name="T38" fmla="*/ 303 w 366"/>
                <a:gd name="T39" fmla="*/ 12 h 236"/>
                <a:gd name="T40" fmla="*/ 303 w 366"/>
                <a:gd name="T41" fmla="*/ 12 h 236"/>
                <a:gd name="T42" fmla="*/ 307 w 366"/>
                <a:gd name="T43" fmla="*/ 2 h 236"/>
                <a:gd name="T44" fmla="*/ 307 w 366"/>
                <a:gd name="T45" fmla="*/ 2 h 236"/>
                <a:gd name="T46" fmla="*/ 318 w 366"/>
                <a:gd name="T47" fmla="*/ 6 h 236"/>
                <a:gd name="T48" fmla="*/ 318 w 366"/>
                <a:gd name="T49" fmla="*/ 6 h 236"/>
                <a:gd name="T50" fmla="*/ 365 w 366"/>
                <a:gd name="T51" fmla="*/ 160 h 236"/>
                <a:gd name="T52" fmla="*/ 365 w 366"/>
                <a:gd name="T53" fmla="*/ 160 h 236"/>
                <a:gd name="T54" fmla="*/ 345 w 366"/>
                <a:gd name="T55" fmla="*/ 193 h 236"/>
                <a:gd name="T56" fmla="*/ 345 w 366"/>
                <a:gd name="T57" fmla="*/ 193 h 236"/>
                <a:gd name="T58" fmla="*/ 337 w 366"/>
                <a:gd name="T59" fmla="*/ 194 h 236"/>
                <a:gd name="T60" fmla="*/ 337 w 366"/>
                <a:gd name="T61" fmla="*/ 194 h 236"/>
                <a:gd name="T62" fmla="*/ 211 w 366"/>
                <a:gd name="T63" fmla="*/ 157 h 236"/>
                <a:gd name="T64" fmla="*/ 211 w 366"/>
                <a:gd name="T65" fmla="*/ 157 h 236"/>
                <a:gd name="T66" fmla="*/ 99 w 366"/>
                <a:gd name="T67" fmla="*/ 121 h 236"/>
                <a:gd name="T68" fmla="*/ 99 w 366"/>
                <a:gd name="T69" fmla="*/ 121 h 236"/>
                <a:gd name="T70" fmla="*/ 95 w 366"/>
                <a:gd name="T71" fmla="*/ 121 h 236"/>
                <a:gd name="T72" fmla="*/ 95 w 366"/>
                <a:gd name="T73" fmla="*/ 121 h 236"/>
                <a:gd name="T74" fmla="*/ 46 w 366"/>
                <a:gd name="T75" fmla="*/ 179 h 236"/>
                <a:gd name="T76" fmla="*/ 46 w 366"/>
                <a:gd name="T77" fmla="*/ 179 h 236"/>
                <a:gd name="T78" fmla="*/ 16 w 366"/>
                <a:gd name="T79" fmla="*/ 231 h 236"/>
                <a:gd name="T80" fmla="*/ 16 w 366"/>
                <a:gd name="T81" fmla="*/ 231 h 236"/>
                <a:gd name="T82" fmla="*/ 9 w 366"/>
                <a:gd name="T83" fmla="*/ 236 h 236"/>
                <a:gd name="T84" fmla="*/ 9 w 366"/>
                <a:gd name="T85" fmla="*/ 236 h 236"/>
                <a:gd name="T86" fmla="*/ 5 w 366"/>
                <a:gd name="T8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236">
                  <a:moveTo>
                    <a:pt x="5" y="235"/>
                  </a:moveTo>
                  <a:cubicBezTo>
                    <a:pt x="1" y="233"/>
                    <a:pt x="0" y="228"/>
                    <a:pt x="2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2" y="224"/>
                    <a:pt x="16" y="198"/>
                    <a:pt x="33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51" y="143"/>
                    <a:pt x="71" y="114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3" y="105"/>
                    <a:pt x="96" y="105"/>
                    <a:pt x="99" y="105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22" y="106"/>
                    <a:pt x="168" y="124"/>
                    <a:pt x="217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65" y="160"/>
                    <a:pt x="315" y="178"/>
                    <a:pt x="337" y="178"/>
                  </a:cubicBezTo>
                  <a:cubicBezTo>
                    <a:pt x="337" y="178"/>
                    <a:pt x="337" y="178"/>
                    <a:pt x="337" y="178"/>
                  </a:cubicBezTo>
                  <a:cubicBezTo>
                    <a:pt x="339" y="178"/>
                    <a:pt x="341" y="178"/>
                    <a:pt x="342" y="177"/>
                  </a:cubicBezTo>
                  <a:cubicBezTo>
                    <a:pt x="342" y="177"/>
                    <a:pt x="342" y="177"/>
                    <a:pt x="342" y="177"/>
                  </a:cubicBezTo>
                  <a:cubicBezTo>
                    <a:pt x="346" y="177"/>
                    <a:pt x="349" y="173"/>
                    <a:pt x="349" y="160"/>
                  </a:cubicBezTo>
                  <a:cubicBezTo>
                    <a:pt x="349" y="160"/>
                    <a:pt x="349" y="160"/>
                    <a:pt x="349" y="160"/>
                  </a:cubicBezTo>
                  <a:cubicBezTo>
                    <a:pt x="350" y="137"/>
                    <a:pt x="338" y="100"/>
                    <a:pt x="327" y="69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15" y="37"/>
                    <a:pt x="304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8"/>
                    <a:pt x="303" y="4"/>
                    <a:pt x="307" y="2"/>
                  </a:cubicBezTo>
                  <a:cubicBezTo>
                    <a:pt x="307" y="2"/>
                    <a:pt x="307" y="2"/>
                    <a:pt x="307" y="2"/>
                  </a:cubicBezTo>
                  <a:cubicBezTo>
                    <a:pt x="311" y="0"/>
                    <a:pt x="316" y="2"/>
                    <a:pt x="318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8" y="6"/>
                    <a:pt x="365" y="107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6" y="174"/>
                    <a:pt x="361" y="190"/>
                    <a:pt x="345" y="193"/>
                  </a:cubicBezTo>
                  <a:cubicBezTo>
                    <a:pt x="345" y="193"/>
                    <a:pt x="345" y="193"/>
                    <a:pt x="345" y="193"/>
                  </a:cubicBezTo>
                  <a:cubicBezTo>
                    <a:pt x="342" y="194"/>
                    <a:pt x="340" y="194"/>
                    <a:pt x="337" y="194"/>
                  </a:cubicBezTo>
                  <a:cubicBezTo>
                    <a:pt x="337" y="194"/>
                    <a:pt x="337" y="194"/>
                    <a:pt x="337" y="194"/>
                  </a:cubicBezTo>
                  <a:cubicBezTo>
                    <a:pt x="309" y="193"/>
                    <a:pt x="260" y="175"/>
                    <a:pt x="211" y="157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164" y="139"/>
                    <a:pt x="115" y="121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7" y="121"/>
                    <a:pt x="96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86" y="124"/>
                    <a:pt x="63" y="152"/>
                    <a:pt x="46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29" y="206"/>
                    <a:pt x="16" y="231"/>
                    <a:pt x="16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14" y="234"/>
                    <a:pt x="12" y="236"/>
                    <a:pt x="9" y="236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8" y="236"/>
                    <a:pt x="6" y="235"/>
                    <a:pt x="5" y="235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1309" y="598"/>
              <a:ext cx="203" cy="131"/>
            </a:xfrm>
            <a:custGeom>
              <a:avLst/>
              <a:gdLst>
                <a:gd name="T0" fmla="*/ 25 w 217"/>
                <a:gd name="T1" fmla="*/ 140 h 140"/>
                <a:gd name="T2" fmla="*/ 0 w 217"/>
                <a:gd name="T3" fmla="*/ 78 h 140"/>
                <a:gd name="T4" fmla="*/ 185 w 217"/>
                <a:gd name="T5" fmla="*/ 2 h 140"/>
                <a:gd name="T6" fmla="*/ 196 w 217"/>
                <a:gd name="T7" fmla="*/ 6 h 140"/>
                <a:gd name="T8" fmla="*/ 196 w 217"/>
                <a:gd name="T9" fmla="*/ 6 h 140"/>
                <a:gd name="T10" fmla="*/ 191 w 217"/>
                <a:gd name="T11" fmla="*/ 16 h 140"/>
                <a:gd name="T12" fmla="*/ 191 w 217"/>
                <a:gd name="T13" fmla="*/ 16 h 140"/>
                <a:gd name="T14" fmla="*/ 20 w 217"/>
                <a:gd name="T15" fmla="*/ 86 h 140"/>
                <a:gd name="T16" fmla="*/ 34 w 217"/>
                <a:gd name="T17" fmla="*/ 119 h 140"/>
                <a:gd name="T18" fmla="*/ 205 w 217"/>
                <a:gd name="T19" fmla="*/ 49 h 140"/>
                <a:gd name="T20" fmla="*/ 215 w 217"/>
                <a:gd name="T21" fmla="*/ 54 h 140"/>
                <a:gd name="T22" fmla="*/ 215 w 217"/>
                <a:gd name="T23" fmla="*/ 54 h 140"/>
                <a:gd name="T24" fmla="*/ 211 w 217"/>
                <a:gd name="T25" fmla="*/ 64 h 140"/>
                <a:gd name="T26" fmla="*/ 211 w 217"/>
                <a:gd name="T27" fmla="*/ 64 h 140"/>
                <a:gd name="T28" fmla="*/ 25 w 217"/>
                <a:gd name="T2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140">
                  <a:moveTo>
                    <a:pt x="25" y="14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9" y="0"/>
                    <a:pt x="194" y="2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7" y="10"/>
                    <a:pt x="195" y="15"/>
                    <a:pt x="191" y="16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8"/>
                    <a:pt x="214" y="50"/>
                    <a:pt x="215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7" y="58"/>
                    <a:pt x="215" y="62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5" y="140"/>
                    <a:pt x="25" y="140"/>
                    <a:pt x="25" y="14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1451" y="563"/>
              <a:ext cx="65" cy="178"/>
            </a:xfrm>
            <a:custGeom>
              <a:avLst/>
              <a:gdLst>
                <a:gd name="T0" fmla="*/ 2 w 69"/>
                <a:gd name="T1" fmla="*/ 95 h 190"/>
                <a:gd name="T2" fmla="*/ 6 w 69"/>
                <a:gd name="T3" fmla="*/ 85 h 190"/>
                <a:gd name="T4" fmla="*/ 6 w 69"/>
                <a:gd name="T5" fmla="*/ 85 h 190"/>
                <a:gd name="T6" fmla="*/ 17 w 69"/>
                <a:gd name="T7" fmla="*/ 89 h 190"/>
                <a:gd name="T8" fmla="*/ 17 w 69"/>
                <a:gd name="T9" fmla="*/ 89 h 190"/>
                <a:gd name="T10" fmla="*/ 39 w 69"/>
                <a:gd name="T11" fmla="*/ 144 h 190"/>
                <a:gd name="T12" fmla="*/ 52 w 69"/>
                <a:gd name="T13" fmla="*/ 105 h 190"/>
                <a:gd name="T14" fmla="*/ 14 w 69"/>
                <a:gd name="T15" fmla="*/ 12 h 190"/>
                <a:gd name="T16" fmla="*/ 18 w 69"/>
                <a:gd name="T17" fmla="*/ 2 h 190"/>
                <a:gd name="T18" fmla="*/ 18 w 69"/>
                <a:gd name="T19" fmla="*/ 2 h 190"/>
                <a:gd name="T20" fmla="*/ 28 w 69"/>
                <a:gd name="T21" fmla="*/ 6 h 190"/>
                <a:gd name="T22" fmla="*/ 28 w 69"/>
                <a:gd name="T23" fmla="*/ 6 h 190"/>
                <a:gd name="T24" fmla="*/ 69 w 69"/>
                <a:gd name="T25" fmla="*/ 105 h 190"/>
                <a:gd name="T26" fmla="*/ 40 w 69"/>
                <a:gd name="T27" fmla="*/ 190 h 190"/>
                <a:gd name="T28" fmla="*/ 2 w 69"/>
                <a:gd name="T2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90">
                  <a:moveTo>
                    <a:pt x="2" y="95"/>
                  </a:moveTo>
                  <a:cubicBezTo>
                    <a:pt x="0" y="91"/>
                    <a:pt x="2" y="86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10" y="83"/>
                    <a:pt x="15" y="8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8"/>
                    <a:pt x="14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2" y="0"/>
                    <a:pt x="27" y="2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2" y="95"/>
                    <a:pt x="2" y="95"/>
                    <a:pt x="2" y="95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1495" y="557"/>
              <a:ext cx="228" cy="103"/>
            </a:xfrm>
            <a:custGeom>
              <a:avLst/>
              <a:gdLst>
                <a:gd name="T0" fmla="*/ 12 w 243"/>
                <a:gd name="T1" fmla="*/ 108 h 110"/>
                <a:gd name="T2" fmla="*/ 2 w 243"/>
                <a:gd name="T3" fmla="*/ 104 h 110"/>
                <a:gd name="T4" fmla="*/ 2 w 243"/>
                <a:gd name="T5" fmla="*/ 104 h 110"/>
                <a:gd name="T6" fmla="*/ 6 w 243"/>
                <a:gd name="T7" fmla="*/ 93 h 110"/>
                <a:gd name="T8" fmla="*/ 6 w 243"/>
                <a:gd name="T9" fmla="*/ 93 h 110"/>
                <a:gd name="T10" fmla="*/ 231 w 243"/>
                <a:gd name="T11" fmla="*/ 1 h 110"/>
                <a:gd name="T12" fmla="*/ 241 w 243"/>
                <a:gd name="T13" fmla="*/ 6 h 110"/>
                <a:gd name="T14" fmla="*/ 241 w 243"/>
                <a:gd name="T15" fmla="*/ 6 h 110"/>
                <a:gd name="T16" fmla="*/ 237 w 243"/>
                <a:gd name="T17" fmla="*/ 16 h 110"/>
                <a:gd name="T18" fmla="*/ 237 w 243"/>
                <a:gd name="T19" fmla="*/ 16 h 110"/>
                <a:gd name="T20" fmla="*/ 12 w 243"/>
                <a:gd name="T21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110">
                  <a:moveTo>
                    <a:pt x="12" y="108"/>
                  </a:moveTo>
                  <a:cubicBezTo>
                    <a:pt x="8" y="110"/>
                    <a:pt x="3" y="108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0"/>
                    <a:pt x="2" y="95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0"/>
                    <a:pt x="240" y="2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3" y="10"/>
                    <a:pt x="241" y="14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12" y="108"/>
                    <a:pt x="12" y="108"/>
                    <a:pt x="12" y="108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459" y="317"/>
              <a:ext cx="583" cy="310"/>
            </a:xfrm>
            <a:custGeom>
              <a:avLst/>
              <a:gdLst>
                <a:gd name="T0" fmla="*/ 224 w 622"/>
                <a:gd name="T1" fmla="*/ 193 h 331"/>
                <a:gd name="T2" fmla="*/ 12 w 622"/>
                <a:gd name="T3" fmla="*/ 269 h 331"/>
                <a:gd name="T4" fmla="*/ 1 w 622"/>
                <a:gd name="T5" fmla="*/ 264 h 331"/>
                <a:gd name="T6" fmla="*/ 1 w 622"/>
                <a:gd name="T7" fmla="*/ 264 h 331"/>
                <a:gd name="T8" fmla="*/ 6 w 622"/>
                <a:gd name="T9" fmla="*/ 254 h 331"/>
                <a:gd name="T10" fmla="*/ 6 w 622"/>
                <a:gd name="T11" fmla="*/ 254 h 331"/>
                <a:gd name="T12" fmla="*/ 219 w 622"/>
                <a:gd name="T13" fmla="*/ 178 h 331"/>
                <a:gd name="T14" fmla="*/ 214 w 622"/>
                <a:gd name="T15" fmla="*/ 137 h 331"/>
                <a:gd name="T16" fmla="*/ 550 w 622"/>
                <a:gd name="T17" fmla="*/ 0 h 331"/>
                <a:gd name="T18" fmla="*/ 622 w 622"/>
                <a:gd name="T19" fmla="*/ 176 h 331"/>
                <a:gd name="T20" fmla="*/ 292 w 622"/>
                <a:gd name="T21" fmla="*/ 331 h 331"/>
                <a:gd name="T22" fmla="*/ 224 w 622"/>
                <a:gd name="T23" fmla="*/ 193 h 331"/>
                <a:gd name="T24" fmla="*/ 300 w 622"/>
                <a:gd name="T25" fmla="*/ 310 h 331"/>
                <a:gd name="T26" fmla="*/ 602 w 622"/>
                <a:gd name="T27" fmla="*/ 168 h 331"/>
                <a:gd name="T28" fmla="*/ 541 w 622"/>
                <a:gd name="T29" fmla="*/ 21 h 331"/>
                <a:gd name="T30" fmla="*/ 232 w 622"/>
                <a:gd name="T31" fmla="*/ 147 h 331"/>
                <a:gd name="T32" fmla="*/ 236 w 622"/>
                <a:gd name="T33" fmla="*/ 181 h 331"/>
                <a:gd name="T34" fmla="*/ 300 w 622"/>
                <a:gd name="T35" fmla="*/ 31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2" h="331">
                  <a:moveTo>
                    <a:pt x="224" y="193"/>
                  </a:moveTo>
                  <a:cubicBezTo>
                    <a:pt x="12" y="269"/>
                    <a:pt x="12" y="269"/>
                    <a:pt x="12" y="269"/>
                  </a:cubicBezTo>
                  <a:cubicBezTo>
                    <a:pt x="7" y="270"/>
                    <a:pt x="3" y="268"/>
                    <a:pt x="1" y="264"/>
                  </a:cubicBezTo>
                  <a:cubicBezTo>
                    <a:pt x="1" y="264"/>
                    <a:pt x="1" y="264"/>
                    <a:pt x="1" y="264"/>
                  </a:cubicBezTo>
                  <a:cubicBezTo>
                    <a:pt x="0" y="260"/>
                    <a:pt x="2" y="255"/>
                    <a:pt x="6" y="254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14" y="137"/>
                    <a:pt x="214" y="137"/>
                    <a:pt x="214" y="137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622" y="176"/>
                    <a:pt x="622" y="176"/>
                    <a:pt x="622" y="176"/>
                  </a:cubicBezTo>
                  <a:cubicBezTo>
                    <a:pt x="292" y="331"/>
                    <a:pt x="292" y="331"/>
                    <a:pt x="292" y="331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300" y="310"/>
                  </a:moveTo>
                  <a:cubicBezTo>
                    <a:pt x="602" y="168"/>
                    <a:pt x="602" y="168"/>
                    <a:pt x="602" y="168"/>
                  </a:cubicBezTo>
                  <a:cubicBezTo>
                    <a:pt x="541" y="21"/>
                    <a:pt x="541" y="21"/>
                    <a:pt x="541" y="21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300" y="310"/>
                    <a:pt x="300" y="310"/>
                    <a:pt x="300" y="31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1905" y="341"/>
              <a:ext cx="79" cy="172"/>
            </a:xfrm>
            <a:custGeom>
              <a:avLst/>
              <a:gdLst>
                <a:gd name="T0" fmla="*/ 69 w 85"/>
                <a:gd name="T1" fmla="*/ 177 h 183"/>
                <a:gd name="T2" fmla="*/ 1 w 85"/>
                <a:gd name="T3" fmla="*/ 12 h 183"/>
                <a:gd name="T4" fmla="*/ 6 w 85"/>
                <a:gd name="T5" fmla="*/ 2 h 183"/>
                <a:gd name="T6" fmla="*/ 6 w 85"/>
                <a:gd name="T7" fmla="*/ 2 h 183"/>
                <a:gd name="T8" fmla="*/ 16 w 85"/>
                <a:gd name="T9" fmla="*/ 6 h 183"/>
                <a:gd name="T10" fmla="*/ 16 w 85"/>
                <a:gd name="T11" fmla="*/ 6 h 183"/>
                <a:gd name="T12" fmla="*/ 83 w 85"/>
                <a:gd name="T13" fmla="*/ 171 h 183"/>
                <a:gd name="T14" fmla="*/ 79 w 85"/>
                <a:gd name="T15" fmla="*/ 181 h 183"/>
                <a:gd name="T16" fmla="*/ 79 w 85"/>
                <a:gd name="T17" fmla="*/ 181 h 183"/>
                <a:gd name="T18" fmla="*/ 69 w 85"/>
                <a:gd name="T19" fmla="*/ 1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83">
                  <a:moveTo>
                    <a:pt x="69" y="177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85" y="175"/>
                    <a:pt x="83" y="180"/>
                    <a:pt x="79" y="181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75" y="183"/>
                    <a:pt x="70" y="181"/>
                    <a:pt x="69" y="177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683" y="1208"/>
              <a:ext cx="124" cy="112"/>
            </a:xfrm>
            <a:custGeom>
              <a:avLst/>
              <a:gdLst>
                <a:gd name="T0" fmla="*/ 105 w 133"/>
                <a:gd name="T1" fmla="*/ 114 h 119"/>
                <a:gd name="T2" fmla="*/ 133 w 133"/>
                <a:gd name="T3" fmla="*/ 52 h 119"/>
                <a:gd name="T4" fmla="*/ 35 w 133"/>
                <a:gd name="T5" fmla="*/ 0 h 119"/>
                <a:gd name="T6" fmla="*/ 3 w 133"/>
                <a:gd name="T7" fmla="*/ 45 h 119"/>
                <a:gd name="T8" fmla="*/ 4 w 133"/>
                <a:gd name="T9" fmla="*/ 55 h 119"/>
                <a:gd name="T10" fmla="*/ 4 w 133"/>
                <a:gd name="T11" fmla="*/ 55 h 119"/>
                <a:gd name="T12" fmla="*/ 14 w 133"/>
                <a:gd name="T13" fmla="*/ 53 h 119"/>
                <a:gd name="T14" fmla="*/ 14 w 133"/>
                <a:gd name="T15" fmla="*/ 53 h 119"/>
                <a:gd name="T16" fmla="*/ 39 w 133"/>
                <a:gd name="T17" fmla="*/ 17 h 119"/>
                <a:gd name="T18" fmla="*/ 115 w 133"/>
                <a:gd name="T19" fmla="*/ 58 h 119"/>
                <a:gd name="T20" fmla="*/ 93 w 133"/>
                <a:gd name="T21" fmla="*/ 109 h 119"/>
                <a:gd name="T22" fmla="*/ 96 w 133"/>
                <a:gd name="T23" fmla="*/ 118 h 119"/>
                <a:gd name="T24" fmla="*/ 96 w 133"/>
                <a:gd name="T25" fmla="*/ 118 h 119"/>
                <a:gd name="T26" fmla="*/ 98 w 133"/>
                <a:gd name="T27" fmla="*/ 118 h 119"/>
                <a:gd name="T28" fmla="*/ 98 w 133"/>
                <a:gd name="T29" fmla="*/ 118 h 119"/>
                <a:gd name="T30" fmla="*/ 105 w 133"/>
                <a:gd name="T31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19">
                  <a:moveTo>
                    <a:pt x="105" y="114"/>
                  </a:moveTo>
                  <a:cubicBezTo>
                    <a:pt x="133" y="52"/>
                    <a:pt x="133" y="52"/>
                    <a:pt x="133" y="5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0" y="48"/>
                    <a:pt x="1" y="52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7" y="57"/>
                    <a:pt x="11" y="5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1" y="112"/>
                    <a:pt x="93" y="116"/>
                    <a:pt x="96" y="118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7" y="118"/>
                    <a:pt x="97" y="118"/>
                    <a:pt x="98" y="118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101" y="119"/>
                    <a:pt x="104" y="117"/>
                    <a:pt x="105" y="114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52" y="1211"/>
              <a:ext cx="383" cy="409"/>
            </a:xfrm>
            <a:custGeom>
              <a:avLst/>
              <a:gdLst>
                <a:gd name="T0" fmla="*/ 219 w 383"/>
                <a:gd name="T1" fmla="*/ 409 h 409"/>
                <a:gd name="T2" fmla="*/ 190 w 383"/>
                <a:gd name="T3" fmla="*/ 403 h 409"/>
                <a:gd name="T4" fmla="*/ 0 w 383"/>
                <a:gd name="T5" fmla="*/ 276 h 409"/>
                <a:gd name="T6" fmla="*/ 7 w 383"/>
                <a:gd name="T7" fmla="*/ 239 h 409"/>
                <a:gd name="T8" fmla="*/ 137 w 383"/>
                <a:gd name="T9" fmla="*/ 6 h 409"/>
                <a:gd name="T10" fmla="*/ 169 w 383"/>
                <a:gd name="T11" fmla="*/ 0 h 409"/>
                <a:gd name="T12" fmla="*/ 375 w 383"/>
                <a:gd name="T13" fmla="*/ 133 h 409"/>
                <a:gd name="T14" fmla="*/ 383 w 383"/>
                <a:gd name="T15" fmla="*/ 163 h 409"/>
                <a:gd name="T16" fmla="*/ 382 w 383"/>
                <a:gd name="T17" fmla="*/ 166 h 409"/>
                <a:gd name="T18" fmla="*/ 219 w 383"/>
                <a:gd name="T19" fmla="*/ 409 h 409"/>
                <a:gd name="T20" fmla="*/ 219 w 383"/>
                <a:gd name="T21" fmla="*/ 409 h 409"/>
                <a:gd name="T22" fmla="*/ 214 w 383"/>
                <a:gd name="T23" fmla="*/ 395 h 409"/>
                <a:gd name="T24" fmla="*/ 369 w 383"/>
                <a:gd name="T25" fmla="*/ 161 h 409"/>
                <a:gd name="T26" fmla="*/ 365 w 383"/>
                <a:gd name="T27" fmla="*/ 141 h 409"/>
                <a:gd name="T28" fmla="*/ 166 w 383"/>
                <a:gd name="T29" fmla="*/ 13 h 409"/>
                <a:gd name="T30" fmla="*/ 145 w 383"/>
                <a:gd name="T31" fmla="*/ 17 h 409"/>
                <a:gd name="T32" fmla="*/ 19 w 383"/>
                <a:gd name="T33" fmla="*/ 244 h 409"/>
                <a:gd name="T34" fmla="*/ 14 w 383"/>
                <a:gd name="T35" fmla="*/ 269 h 409"/>
                <a:gd name="T36" fmla="*/ 195 w 383"/>
                <a:gd name="T37" fmla="*/ 391 h 409"/>
                <a:gd name="T38" fmla="*/ 214 w 383"/>
                <a:gd name="T39" fmla="*/ 395 h 409"/>
                <a:gd name="T40" fmla="*/ 214 w 383"/>
                <a:gd name="T41" fmla="*/ 39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409">
                  <a:moveTo>
                    <a:pt x="219" y="409"/>
                  </a:moveTo>
                  <a:lnTo>
                    <a:pt x="190" y="403"/>
                  </a:lnTo>
                  <a:lnTo>
                    <a:pt x="0" y="276"/>
                  </a:lnTo>
                  <a:lnTo>
                    <a:pt x="7" y="239"/>
                  </a:lnTo>
                  <a:lnTo>
                    <a:pt x="137" y="6"/>
                  </a:lnTo>
                  <a:lnTo>
                    <a:pt x="169" y="0"/>
                  </a:lnTo>
                  <a:lnTo>
                    <a:pt x="375" y="133"/>
                  </a:lnTo>
                  <a:lnTo>
                    <a:pt x="383" y="163"/>
                  </a:lnTo>
                  <a:lnTo>
                    <a:pt x="382" y="166"/>
                  </a:lnTo>
                  <a:lnTo>
                    <a:pt x="219" y="409"/>
                  </a:lnTo>
                  <a:lnTo>
                    <a:pt x="219" y="409"/>
                  </a:lnTo>
                  <a:close/>
                  <a:moveTo>
                    <a:pt x="214" y="395"/>
                  </a:moveTo>
                  <a:lnTo>
                    <a:pt x="369" y="161"/>
                  </a:lnTo>
                  <a:lnTo>
                    <a:pt x="365" y="141"/>
                  </a:lnTo>
                  <a:lnTo>
                    <a:pt x="166" y="13"/>
                  </a:lnTo>
                  <a:lnTo>
                    <a:pt x="145" y="17"/>
                  </a:lnTo>
                  <a:lnTo>
                    <a:pt x="19" y="244"/>
                  </a:lnTo>
                  <a:lnTo>
                    <a:pt x="14" y="269"/>
                  </a:lnTo>
                  <a:lnTo>
                    <a:pt x="195" y="391"/>
                  </a:lnTo>
                  <a:lnTo>
                    <a:pt x="214" y="395"/>
                  </a:lnTo>
                  <a:lnTo>
                    <a:pt x="214" y="395"/>
                  </a:ln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42786" y="2080610"/>
            <a:ext cx="1166813" cy="577851"/>
            <a:chOff x="7239000" y="2012949"/>
            <a:chExt cx="1166813" cy="577851"/>
          </a:xfrm>
        </p:grpSpPr>
        <p:sp>
          <p:nvSpPr>
            <p:cNvPr id="36" name="矩形 35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642786" y="3146165"/>
            <a:ext cx="1166813" cy="577851"/>
            <a:chOff x="7239000" y="2012949"/>
            <a:chExt cx="1166813" cy="577851"/>
          </a:xfrm>
        </p:grpSpPr>
        <p:sp>
          <p:nvSpPr>
            <p:cNvPr id="40" name="矩形 39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642786" y="4236154"/>
            <a:ext cx="1166813" cy="577851"/>
            <a:chOff x="7239000" y="2012949"/>
            <a:chExt cx="1166813" cy="577851"/>
          </a:xfrm>
        </p:grpSpPr>
        <p:sp>
          <p:nvSpPr>
            <p:cNvPr id="44" name="矩形 43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1642786" y="5301709"/>
            <a:ext cx="1166813" cy="577851"/>
            <a:chOff x="7239000" y="2012949"/>
            <a:chExt cx="1166813" cy="577851"/>
          </a:xfrm>
        </p:grpSpPr>
        <p:sp>
          <p:nvSpPr>
            <p:cNvPr id="48" name="矩形 47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/>
          <p:cNvSpPr txBox="1"/>
          <p:nvPr/>
        </p:nvSpPr>
        <p:spPr>
          <a:xfrm>
            <a:off x="1708364" y="2071933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step1</a:t>
            </a:r>
            <a:endParaRPr lang="zh-CN" altLang="en-US" sz="2400" b="1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708364" y="3175010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step2</a:t>
            </a:r>
            <a:endParaRPr lang="zh-CN" altLang="en-US" sz="2400" b="1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665430" y="4256482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step3</a:t>
            </a:r>
            <a:endParaRPr lang="zh-CN" altLang="en-US" sz="2400" b="1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08363" y="5291329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step4</a:t>
            </a:r>
            <a:endParaRPr lang="zh-CN" altLang="en-US" sz="2400" b="1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894227" y="1976683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894227" y="3105130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906786" y="4197308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94227" y="5257635"/>
            <a:ext cx="3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0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64" name="任意多边形 63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4798812" y="2781300"/>
            <a:ext cx="2550877" cy="21619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31"/>
          <p:cNvSpPr/>
          <p:nvPr/>
        </p:nvSpPr>
        <p:spPr>
          <a:xfrm>
            <a:off x="5582606" y="2356582"/>
            <a:ext cx="966079" cy="94467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31"/>
          <p:cNvSpPr/>
          <p:nvPr/>
        </p:nvSpPr>
        <p:spPr>
          <a:xfrm>
            <a:off x="4391601" y="4169838"/>
            <a:ext cx="966079" cy="94467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31"/>
          <p:cNvSpPr/>
          <p:nvPr/>
        </p:nvSpPr>
        <p:spPr>
          <a:xfrm>
            <a:off x="6751251" y="4157364"/>
            <a:ext cx="966079" cy="94467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626136" y="2628172"/>
            <a:ext cx="2619473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1400" dirty="0"/>
              <a:t>Please enter text here Please enter text here Please enter text here Please enter text here Please enter text here Please enter the text please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93052" y="23539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zh-CN" altLang="en-US" sz="2400" b="1" spc="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Tools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10452" y="4731699"/>
            <a:ext cx="2619473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1400" dirty="0"/>
              <a:t>Please enter text here Please enter text here Please enter text here Please enter text here Please enter text here Please enter the text please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63441" y="427083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zh-CN" altLang="en-US" sz="2400" b="1" spc="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Carrier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50763" y="4728838"/>
            <a:ext cx="2619473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1400" dirty="0"/>
              <a:t>Please enter text here Please enter text here Please enter text here Please enter text here Please enter text here Please enter the text please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45323" y="426717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r"/>
            <a:r>
              <a:rPr lang="zh-CN" altLang="en-US" sz="2400" b="1" spc="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Clear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30176" y="2545159"/>
            <a:ext cx="385904" cy="611158"/>
            <a:chOff x="5844088" y="2600655"/>
            <a:chExt cx="385904" cy="611158"/>
          </a:xfrm>
        </p:grpSpPr>
        <p:grpSp>
          <p:nvGrpSpPr>
            <p:cNvPr id="15" name="组合 14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02966" y="4415883"/>
            <a:ext cx="473599" cy="430895"/>
            <a:chOff x="7002966" y="4415883"/>
            <a:chExt cx="507443" cy="461687"/>
          </a:xfrm>
        </p:grpSpPr>
        <p:grpSp>
          <p:nvGrpSpPr>
            <p:cNvPr id="21" name="组合 20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任意多边形 21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6710" y="4403530"/>
            <a:ext cx="557229" cy="497597"/>
            <a:chOff x="4577745" y="4336117"/>
            <a:chExt cx="557229" cy="497597"/>
          </a:xfrm>
        </p:grpSpPr>
        <p:sp>
          <p:nvSpPr>
            <p:cNvPr id="29" name="任意多边形 28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Group 50"/>
          <p:cNvGrpSpPr>
            <a:grpSpLocks noChangeAspect="1"/>
          </p:cNvGrpSpPr>
          <p:nvPr/>
        </p:nvGrpSpPr>
        <p:grpSpPr bwMode="auto">
          <a:xfrm>
            <a:off x="2915078" y="2545159"/>
            <a:ext cx="1166813" cy="889000"/>
            <a:chOff x="3267" y="640"/>
            <a:chExt cx="735" cy="560"/>
          </a:xfrm>
          <a:solidFill>
            <a:srgbClr val="1F4E79"/>
          </a:solidFill>
        </p:grpSpPr>
        <p:sp>
          <p:nvSpPr>
            <p:cNvPr id="87" name="Freeform 51"/>
            <p:cNvSpPr/>
            <p:nvPr/>
          </p:nvSpPr>
          <p:spPr bwMode="auto">
            <a:xfrm>
              <a:off x="3267" y="817"/>
              <a:ext cx="370" cy="383"/>
            </a:xfrm>
            <a:custGeom>
              <a:avLst/>
              <a:gdLst>
                <a:gd name="T0" fmla="*/ 71 w 155"/>
                <a:gd name="T1" fmla="*/ 66 h 160"/>
                <a:gd name="T2" fmla="*/ 7 w 155"/>
                <a:gd name="T3" fmla="*/ 125 h 160"/>
                <a:gd name="T4" fmla="*/ 88 w 155"/>
                <a:gd name="T5" fmla="*/ 128 h 160"/>
                <a:gd name="T6" fmla="*/ 84 w 155"/>
                <a:gd name="T7" fmla="*/ 124 h 160"/>
                <a:gd name="T8" fmla="*/ 115 w 155"/>
                <a:gd name="T9" fmla="*/ 116 h 160"/>
                <a:gd name="T10" fmla="*/ 111 w 155"/>
                <a:gd name="T11" fmla="*/ 122 h 160"/>
                <a:gd name="T12" fmla="*/ 152 w 155"/>
                <a:gd name="T13" fmla="*/ 104 h 160"/>
                <a:gd name="T14" fmla="*/ 125 w 155"/>
                <a:gd name="T15" fmla="*/ 96 h 160"/>
                <a:gd name="T16" fmla="*/ 127 w 155"/>
                <a:gd name="T17" fmla="*/ 101 h 160"/>
                <a:gd name="T18" fmla="*/ 119 w 155"/>
                <a:gd name="T19" fmla="*/ 16 h 160"/>
                <a:gd name="T20" fmla="*/ 69 w 155"/>
                <a:gd name="T21" fmla="*/ 70 h 160"/>
                <a:gd name="T22" fmla="*/ 76 w 155"/>
                <a:gd name="T23" fmla="*/ 68 h 160"/>
                <a:gd name="T24" fmla="*/ 128 w 155"/>
                <a:gd name="T25" fmla="*/ 33 h 160"/>
                <a:gd name="T26" fmla="*/ 122 w 155"/>
                <a:gd name="T27" fmla="*/ 98 h 160"/>
                <a:gd name="T28" fmla="*/ 123 w 155"/>
                <a:gd name="T29" fmla="*/ 103 h 160"/>
                <a:gd name="T30" fmla="*/ 136 w 155"/>
                <a:gd name="T31" fmla="*/ 102 h 160"/>
                <a:gd name="T32" fmla="*/ 127 w 155"/>
                <a:gd name="T33" fmla="*/ 115 h 160"/>
                <a:gd name="T34" fmla="*/ 114 w 155"/>
                <a:gd name="T35" fmla="*/ 115 h 160"/>
                <a:gd name="T36" fmla="*/ 109 w 155"/>
                <a:gd name="T37" fmla="*/ 121 h 160"/>
                <a:gd name="T38" fmla="*/ 89 w 155"/>
                <a:gd name="T39" fmla="*/ 127 h 160"/>
                <a:gd name="T40" fmla="*/ 86 w 155"/>
                <a:gd name="T41" fmla="*/ 122 h 160"/>
                <a:gd name="T42" fmla="*/ 29 w 155"/>
                <a:gd name="T43" fmla="*/ 135 h 160"/>
                <a:gd name="T44" fmla="*/ 20 w 155"/>
                <a:gd name="T45" fmla="*/ 93 h 160"/>
                <a:gd name="T46" fmla="*/ 68 w 155"/>
                <a:gd name="T47" fmla="*/ 73 h 160"/>
                <a:gd name="T48" fmla="*/ 71 w 155"/>
                <a:gd name="T49" fmla="*/ 6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5" h="160">
                  <a:moveTo>
                    <a:pt x="71" y="66"/>
                  </a:moveTo>
                  <a:cubicBezTo>
                    <a:pt x="38" y="58"/>
                    <a:pt x="0" y="90"/>
                    <a:pt x="7" y="125"/>
                  </a:cubicBezTo>
                  <a:cubicBezTo>
                    <a:pt x="14" y="160"/>
                    <a:pt x="70" y="139"/>
                    <a:pt x="88" y="128"/>
                  </a:cubicBezTo>
                  <a:cubicBezTo>
                    <a:pt x="87" y="127"/>
                    <a:pt x="86" y="125"/>
                    <a:pt x="84" y="124"/>
                  </a:cubicBezTo>
                  <a:cubicBezTo>
                    <a:pt x="68" y="152"/>
                    <a:pt x="135" y="147"/>
                    <a:pt x="115" y="116"/>
                  </a:cubicBezTo>
                  <a:cubicBezTo>
                    <a:pt x="114" y="118"/>
                    <a:pt x="112" y="120"/>
                    <a:pt x="111" y="122"/>
                  </a:cubicBezTo>
                  <a:cubicBezTo>
                    <a:pt x="124" y="124"/>
                    <a:pt x="149" y="121"/>
                    <a:pt x="152" y="104"/>
                  </a:cubicBezTo>
                  <a:cubicBezTo>
                    <a:pt x="155" y="90"/>
                    <a:pt x="132" y="95"/>
                    <a:pt x="125" y="96"/>
                  </a:cubicBezTo>
                  <a:cubicBezTo>
                    <a:pt x="125" y="97"/>
                    <a:pt x="126" y="99"/>
                    <a:pt x="127" y="101"/>
                  </a:cubicBezTo>
                  <a:cubicBezTo>
                    <a:pt x="147" y="77"/>
                    <a:pt x="151" y="33"/>
                    <a:pt x="119" y="16"/>
                  </a:cubicBezTo>
                  <a:cubicBezTo>
                    <a:pt x="89" y="0"/>
                    <a:pt x="67" y="46"/>
                    <a:pt x="69" y="70"/>
                  </a:cubicBezTo>
                  <a:cubicBezTo>
                    <a:pt x="70" y="75"/>
                    <a:pt x="76" y="72"/>
                    <a:pt x="76" y="68"/>
                  </a:cubicBezTo>
                  <a:cubicBezTo>
                    <a:pt x="73" y="39"/>
                    <a:pt x="102" y="3"/>
                    <a:pt x="128" y="33"/>
                  </a:cubicBezTo>
                  <a:cubicBezTo>
                    <a:pt x="143" y="51"/>
                    <a:pt x="135" y="82"/>
                    <a:pt x="122" y="98"/>
                  </a:cubicBezTo>
                  <a:cubicBezTo>
                    <a:pt x="120" y="99"/>
                    <a:pt x="120" y="103"/>
                    <a:pt x="123" y="103"/>
                  </a:cubicBezTo>
                  <a:cubicBezTo>
                    <a:pt x="128" y="102"/>
                    <a:pt x="132" y="102"/>
                    <a:pt x="136" y="102"/>
                  </a:cubicBezTo>
                  <a:cubicBezTo>
                    <a:pt x="148" y="101"/>
                    <a:pt x="145" y="105"/>
                    <a:pt x="127" y="115"/>
                  </a:cubicBezTo>
                  <a:cubicBezTo>
                    <a:pt x="123" y="116"/>
                    <a:pt x="118" y="116"/>
                    <a:pt x="114" y="115"/>
                  </a:cubicBezTo>
                  <a:cubicBezTo>
                    <a:pt x="111" y="114"/>
                    <a:pt x="108" y="118"/>
                    <a:pt x="109" y="121"/>
                  </a:cubicBezTo>
                  <a:cubicBezTo>
                    <a:pt x="122" y="142"/>
                    <a:pt x="83" y="137"/>
                    <a:pt x="89" y="127"/>
                  </a:cubicBezTo>
                  <a:cubicBezTo>
                    <a:pt x="91" y="124"/>
                    <a:pt x="90" y="120"/>
                    <a:pt x="86" y="122"/>
                  </a:cubicBezTo>
                  <a:cubicBezTo>
                    <a:pt x="69" y="132"/>
                    <a:pt x="48" y="139"/>
                    <a:pt x="29" y="135"/>
                  </a:cubicBezTo>
                  <a:cubicBezTo>
                    <a:pt x="8" y="131"/>
                    <a:pt x="11" y="107"/>
                    <a:pt x="20" y="93"/>
                  </a:cubicBezTo>
                  <a:cubicBezTo>
                    <a:pt x="30" y="78"/>
                    <a:pt x="50" y="69"/>
                    <a:pt x="68" y="73"/>
                  </a:cubicBezTo>
                  <a:cubicBezTo>
                    <a:pt x="72" y="74"/>
                    <a:pt x="75" y="67"/>
                    <a:pt x="71" y="66"/>
                  </a:cubicBezTo>
                  <a:close/>
                </a:path>
              </a:pathLst>
            </a:custGeom>
            <a:grpFill/>
            <a:ln w="9525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3429" y="991"/>
              <a:ext cx="108" cy="108"/>
            </a:xfrm>
            <a:custGeom>
              <a:avLst/>
              <a:gdLst>
                <a:gd name="T0" fmla="*/ 42 w 45"/>
                <a:gd name="T1" fmla="*/ 36 h 45"/>
                <a:gd name="T2" fmla="*/ 8 w 45"/>
                <a:gd name="T3" fmla="*/ 3 h 45"/>
                <a:gd name="T4" fmla="*/ 2 w 45"/>
                <a:gd name="T5" fmla="*/ 9 h 45"/>
                <a:gd name="T6" fmla="*/ 38 w 45"/>
                <a:gd name="T7" fmla="*/ 43 h 45"/>
                <a:gd name="T8" fmla="*/ 42 w 45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36"/>
                  </a:moveTo>
                  <a:cubicBezTo>
                    <a:pt x="30" y="25"/>
                    <a:pt x="17" y="17"/>
                    <a:pt x="8" y="3"/>
                  </a:cubicBezTo>
                  <a:cubicBezTo>
                    <a:pt x="6" y="0"/>
                    <a:pt x="0" y="6"/>
                    <a:pt x="2" y="9"/>
                  </a:cubicBezTo>
                  <a:cubicBezTo>
                    <a:pt x="12" y="22"/>
                    <a:pt x="26" y="31"/>
                    <a:pt x="38" y="43"/>
                  </a:cubicBezTo>
                  <a:cubicBezTo>
                    <a:pt x="40" y="45"/>
                    <a:pt x="45" y="39"/>
                    <a:pt x="42" y="36"/>
                  </a:cubicBezTo>
                  <a:close/>
                </a:path>
              </a:pathLst>
            </a:custGeom>
            <a:grpFill/>
            <a:ln w="9525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3"/>
            <p:cNvSpPr/>
            <p:nvPr/>
          </p:nvSpPr>
          <p:spPr bwMode="auto">
            <a:xfrm>
              <a:off x="3375" y="889"/>
              <a:ext cx="43" cy="74"/>
            </a:xfrm>
            <a:custGeom>
              <a:avLst/>
              <a:gdLst>
                <a:gd name="T0" fmla="*/ 16 w 18"/>
                <a:gd name="T1" fmla="*/ 22 h 31"/>
                <a:gd name="T2" fmla="*/ 7 w 18"/>
                <a:gd name="T3" fmla="*/ 3 h 31"/>
                <a:gd name="T4" fmla="*/ 1 w 18"/>
                <a:gd name="T5" fmla="*/ 9 h 31"/>
                <a:gd name="T6" fmla="*/ 11 w 18"/>
                <a:gd name="T7" fmla="*/ 27 h 31"/>
                <a:gd name="T8" fmla="*/ 16 w 18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6" y="22"/>
                  </a:moveTo>
                  <a:cubicBezTo>
                    <a:pt x="13" y="16"/>
                    <a:pt x="10" y="9"/>
                    <a:pt x="7" y="3"/>
                  </a:cubicBezTo>
                  <a:cubicBezTo>
                    <a:pt x="5" y="0"/>
                    <a:pt x="0" y="5"/>
                    <a:pt x="1" y="9"/>
                  </a:cubicBezTo>
                  <a:cubicBezTo>
                    <a:pt x="4" y="15"/>
                    <a:pt x="7" y="21"/>
                    <a:pt x="11" y="27"/>
                  </a:cubicBezTo>
                  <a:cubicBezTo>
                    <a:pt x="13" y="31"/>
                    <a:pt x="18" y="25"/>
                    <a:pt x="16" y="22"/>
                  </a:cubicBezTo>
                  <a:close/>
                </a:path>
              </a:pathLst>
            </a:custGeom>
            <a:grpFill/>
            <a:ln w="9525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4"/>
            <p:cNvSpPr/>
            <p:nvPr/>
          </p:nvSpPr>
          <p:spPr bwMode="auto">
            <a:xfrm>
              <a:off x="3322" y="932"/>
              <a:ext cx="96" cy="26"/>
            </a:xfrm>
            <a:custGeom>
              <a:avLst/>
              <a:gdLst>
                <a:gd name="T0" fmla="*/ 36 w 40"/>
                <a:gd name="T1" fmla="*/ 2 h 11"/>
                <a:gd name="T2" fmla="*/ 5 w 40"/>
                <a:gd name="T3" fmla="*/ 2 h 11"/>
                <a:gd name="T4" fmla="*/ 4 w 40"/>
                <a:gd name="T5" fmla="*/ 10 h 11"/>
                <a:gd name="T6" fmla="*/ 32 w 40"/>
                <a:gd name="T7" fmla="*/ 10 h 11"/>
                <a:gd name="T8" fmla="*/ 36 w 4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1">
                  <a:moveTo>
                    <a:pt x="36" y="2"/>
                  </a:moveTo>
                  <a:cubicBezTo>
                    <a:pt x="25" y="0"/>
                    <a:pt x="16" y="0"/>
                    <a:pt x="5" y="2"/>
                  </a:cubicBezTo>
                  <a:cubicBezTo>
                    <a:pt x="2" y="3"/>
                    <a:pt x="0" y="10"/>
                    <a:pt x="4" y="10"/>
                  </a:cubicBezTo>
                  <a:cubicBezTo>
                    <a:pt x="14" y="8"/>
                    <a:pt x="23" y="7"/>
                    <a:pt x="32" y="10"/>
                  </a:cubicBezTo>
                  <a:cubicBezTo>
                    <a:pt x="36" y="11"/>
                    <a:pt x="40" y="3"/>
                    <a:pt x="36" y="2"/>
                  </a:cubicBezTo>
                  <a:close/>
                </a:path>
              </a:pathLst>
            </a:custGeom>
            <a:grpFill/>
            <a:ln w="9525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5"/>
            <p:cNvSpPr/>
            <p:nvPr/>
          </p:nvSpPr>
          <p:spPr bwMode="auto">
            <a:xfrm>
              <a:off x="3611" y="1082"/>
              <a:ext cx="100" cy="79"/>
            </a:xfrm>
            <a:custGeom>
              <a:avLst/>
              <a:gdLst>
                <a:gd name="T0" fmla="*/ 4 w 42"/>
                <a:gd name="T1" fmla="*/ 33 h 33"/>
                <a:gd name="T2" fmla="*/ 39 w 42"/>
                <a:gd name="T3" fmla="*/ 7 h 33"/>
                <a:gd name="T4" fmla="*/ 34 w 42"/>
                <a:gd name="T5" fmla="*/ 4 h 33"/>
                <a:gd name="T6" fmla="*/ 6 w 42"/>
                <a:gd name="T7" fmla="*/ 25 h 33"/>
                <a:gd name="T8" fmla="*/ 4 w 4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4" y="33"/>
                  </a:moveTo>
                  <a:cubicBezTo>
                    <a:pt x="19" y="30"/>
                    <a:pt x="32" y="20"/>
                    <a:pt x="39" y="7"/>
                  </a:cubicBezTo>
                  <a:cubicBezTo>
                    <a:pt x="42" y="3"/>
                    <a:pt x="37" y="0"/>
                    <a:pt x="34" y="4"/>
                  </a:cubicBezTo>
                  <a:cubicBezTo>
                    <a:pt x="28" y="15"/>
                    <a:pt x="18" y="23"/>
                    <a:pt x="6" y="25"/>
                  </a:cubicBezTo>
                  <a:cubicBezTo>
                    <a:pt x="2" y="26"/>
                    <a:pt x="0" y="33"/>
                    <a:pt x="4" y="33"/>
                  </a:cubicBezTo>
                  <a:close/>
                </a:path>
              </a:pathLst>
            </a:custGeom>
            <a:grpFill/>
            <a:ln w="9525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"/>
            <p:cNvSpPr/>
            <p:nvPr/>
          </p:nvSpPr>
          <p:spPr bwMode="auto">
            <a:xfrm>
              <a:off x="3702" y="1114"/>
              <a:ext cx="59" cy="45"/>
            </a:xfrm>
            <a:custGeom>
              <a:avLst/>
              <a:gdLst>
                <a:gd name="T0" fmla="*/ 5 w 25"/>
                <a:gd name="T1" fmla="*/ 18 h 19"/>
                <a:gd name="T2" fmla="*/ 23 w 25"/>
                <a:gd name="T3" fmla="*/ 6 h 19"/>
                <a:gd name="T4" fmla="*/ 23 w 25"/>
                <a:gd name="T5" fmla="*/ 1 h 19"/>
                <a:gd name="T6" fmla="*/ 18 w 25"/>
                <a:gd name="T7" fmla="*/ 2 h 19"/>
                <a:gd name="T8" fmla="*/ 5 w 25"/>
                <a:gd name="T9" fmla="*/ 11 h 19"/>
                <a:gd name="T10" fmla="*/ 5 w 25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9">
                  <a:moveTo>
                    <a:pt x="5" y="18"/>
                  </a:moveTo>
                  <a:cubicBezTo>
                    <a:pt x="12" y="16"/>
                    <a:pt x="18" y="11"/>
                    <a:pt x="23" y="6"/>
                  </a:cubicBezTo>
                  <a:cubicBezTo>
                    <a:pt x="24" y="4"/>
                    <a:pt x="25" y="2"/>
                    <a:pt x="23" y="1"/>
                  </a:cubicBezTo>
                  <a:cubicBezTo>
                    <a:pt x="21" y="0"/>
                    <a:pt x="19" y="1"/>
                    <a:pt x="18" y="2"/>
                  </a:cubicBezTo>
                  <a:cubicBezTo>
                    <a:pt x="15" y="7"/>
                    <a:pt x="10" y="10"/>
                    <a:pt x="5" y="11"/>
                  </a:cubicBezTo>
                  <a:cubicBezTo>
                    <a:pt x="1" y="12"/>
                    <a:pt x="0" y="19"/>
                    <a:pt x="5" y="18"/>
                  </a:cubicBezTo>
                  <a:close/>
                </a:path>
              </a:pathLst>
            </a:custGeom>
            <a:grpFill/>
            <a:ln w="9525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7"/>
            <p:cNvSpPr/>
            <p:nvPr/>
          </p:nvSpPr>
          <p:spPr bwMode="auto">
            <a:xfrm>
              <a:off x="3766" y="640"/>
              <a:ext cx="236" cy="545"/>
            </a:xfrm>
            <a:custGeom>
              <a:avLst/>
              <a:gdLst>
                <a:gd name="T0" fmla="*/ 4 w 99"/>
                <a:gd name="T1" fmla="*/ 218 h 228"/>
                <a:gd name="T2" fmla="*/ 89 w 99"/>
                <a:gd name="T3" fmla="*/ 164 h 228"/>
                <a:gd name="T4" fmla="*/ 70 w 99"/>
                <a:gd name="T5" fmla="*/ 95 h 228"/>
                <a:gd name="T6" fmla="*/ 69 w 99"/>
                <a:gd name="T7" fmla="*/ 43 h 228"/>
                <a:gd name="T8" fmla="*/ 96 w 99"/>
                <a:gd name="T9" fmla="*/ 7 h 228"/>
                <a:gd name="T10" fmla="*/ 91 w 99"/>
                <a:gd name="T11" fmla="*/ 4 h 228"/>
                <a:gd name="T12" fmla="*/ 61 w 99"/>
                <a:gd name="T13" fmla="*/ 46 h 228"/>
                <a:gd name="T14" fmla="*/ 64 w 99"/>
                <a:gd name="T15" fmla="*/ 99 h 228"/>
                <a:gd name="T16" fmla="*/ 82 w 99"/>
                <a:gd name="T17" fmla="*/ 171 h 228"/>
                <a:gd name="T18" fmla="*/ 7 w 99"/>
                <a:gd name="T19" fmla="*/ 211 h 228"/>
                <a:gd name="T20" fmla="*/ 4 w 99"/>
                <a:gd name="T21" fmla="*/ 2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228">
                  <a:moveTo>
                    <a:pt x="4" y="218"/>
                  </a:moveTo>
                  <a:cubicBezTo>
                    <a:pt x="40" y="228"/>
                    <a:pt x="84" y="202"/>
                    <a:pt x="89" y="164"/>
                  </a:cubicBezTo>
                  <a:cubicBezTo>
                    <a:pt x="92" y="141"/>
                    <a:pt x="78" y="116"/>
                    <a:pt x="70" y="95"/>
                  </a:cubicBezTo>
                  <a:cubicBezTo>
                    <a:pt x="64" y="77"/>
                    <a:pt x="62" y="60"/>
                    <a:pt x="69" y="43"/>
                  </a:cubicBezTo>
                  <a:cubicBezTo>
                    <a:pt x="75" y="30"/>
                    <a:pt x="87" y="18"/>
                    <a:pt x="96" y="7"/>
                  </a:cubicBezTo>
                  <a:cubicBezTo>
                    <a:pt x="99" y="4"/>
                    <a:pt x="94" y="0"/>
                    <a:pt x="91" y="4"/>
                  </a:cubicBezTo>
                  <a:cubicBezTo>
                    <a:pt x="80" y="18"/>
                    <a:pt x="68" y="30"/>
                    <a:pt x="61" y="46"/>
                  </a:cubicBezTo>
                  <a:cubicBezTo>
                    <a:pt x="54" y="63"/>
                    <a:pt x="59" y="82"/>
                    <a:pt x="64" y="99"/>
                  </a:cubicBezTo>
                  <a:cubicBezTo>
                    <a:pt x="71" y="123"/>
                    <a:pt x="85" y="145"/>
                    <a:pt x="82" y="171"/>
                  </a:cubicBezTo>
                  <a:cubicBezTo>
                    <a:pt x="78" y="201"/>
                    <a:pt x="34" y="218"/>
                    <a:pt x="7" y="211"/>
                  </a:cubicBezTo>
                  <a:cubicBezTo>
                    <a:pt x="4" y="210"/>
                    <a:pt x="0" y="217"/>
                    <a:pt x="4" y="218"/>
                  </a:cubicBezTo>
                  <a:close/>
                </a:path>
              </a:pathLst>
            </a:custGeom>
            <a:grpFill/>
            <a:ln w="9525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5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99" name="任意多边形 98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279900" y="4073525"/>
            <a:ext cx="833438" cy="2398713"/>
            <a:chOff x="9156700" y="923925"/>
            <a:chExt cx="833438" cy="2398713"/>
          </a:xfrm>
          <a:solidFill>
            <a:srgbClr val="1F4E79"/>
          </a:solidFill>
        </p:grpSpPr>
        <p:sp>
          <p:nvSpPr>
            <p:cNvPr id="10" name="Freeform 100"/>
            <p:cNvSpPr>
              <a:spLocks noEditPoints="1"/>
            </p:cNvSpPr>
            <p:nvPr/>
          </p:nvSpPr>
          <p:spPr bwMode="auto">
            <a:xfrm>
              <a:off x="9434513" y="1257300"/>
              <a:ext cx="68263" cy="68263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9 w 18"/>
                <a:gd name="T5" fmla="*/ 0 h 18"/>
                <a:gd name="T6" fmla="*/ 18 w 18"/>
                <a:gd name="T7" fmla="*/ 9 h 18"/>
                <a:gd name="T8" fmla="*/ 18 w 18"/>
                <a:gd name="T9" fmla="*/ 9 h 18"/>
                <a:gd name="T10" fmla="*/ 9 w 18"/>
                <a:gd name="T11" fmla="*/ 18 h 18"/>
                <a:gd name="T12" fmla="*/ 9 w 18"/>
                <a:gd name="T13" fmla="*/ 18 h 18"/>
                <a:gd name="T14" fmla="*/ 0 w 18"/>
                <a:gd name="T15" fmla="*/ 9 h 18"/>
                <a:gd name="T16" fmla="*/ 10 w 18"/>
                <a:gd name="T17" fmla="*/ 9 h 18"/>
                <a:gd name="T18" fmla="*/ 9 w 18"/>
                <a:gd name="T19" fmla="*/ 9 h 18"/>
                <a:gd name="T20" fmla="*/ 9 w 18"/>
                <a:gd name="T21" fmla="*/ 8 h 18"/>
                <a:gd name="T22" fmla="*/ 9 w 18"/>
                <a:gd name="T23" fmla="*/ 9 h 18"/>
                <a:gd name="T24" fmla="*/ 9 w 18"/>
                <a:gd name="T25" fmla="*/ 9 h 18"/>
                <a:gd name="T26" fmla="*/ 10 w 18"/>
                <a:gd name="T2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1"/>
            <p:cNvSpPr>
              <a:spLocks noEditPoints="1"/>
            </p:cNvSpPr>
            <p:nvPr/>
          </p:nvSpPr>
          <p:spPr bwMode="auto">
            <a:xfrm>
              <a:off x="9671050" y="1235075"/>
              <a:ext cx="68263" cy="68263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9 w 18"/>
                <a:gd name="T5" fmla="*/ 0 h 18"/>
                <a:gd name="T6" fmla="*/ 18 w 18"/>
                <a:gd name="T7" fmla="*/ 9 h 18"/>
                <a:gd name="T8" fmla="*/ 18 w 18"/>
                <a:gd name="T9" fmla="*/ 9 h 18"/>
                <a:gd name="T10" fmla="*/ 9 w 18"/>
                <a:gd name="T11" fmla="*/ 18 h 18"/>
                <a:gd name="T12" fmla="*/ 9 w 18"/>
                <a:gd name="T13" fmla="*/ 18 h 18"/>
                <a:gd name="T14" fmla="*/ 0 w 18"/>
                <a:gd name="T15" fmla="*/ 9 h 18"/>
                <a:gd name="T16" fmla="*/ 9 w 18"/>
                <a:gd name="T17" fmla="*/ 9 h 18"/>
                <a:gd name="T18" fmla="*/ 9 w 18"/>
                <a:gd name="T19" fmla="*/ 8 h 18"/>
                <a:gd name="T20" fmla="*/ 9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  <a:moveTo>
                    <a:pt x="9" y="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9"/>
            <p:cNvSpPr>
              <a:spLocks noEditPoints="1"/>
            </p:cNvSpPr>
            <p:nvPr/>
          </p:nvSpPr>
          <p:spPr bwMode="auto">
            <a:xfrm>
              <a:off x="9277350" y="1700212"/>
              <a:ext cx="588963" cy="777875"/>
            </a:xfrm>
            <a:custGeom>
              <a:avLst/>
              <a:gdLst>
                <a:gd name="T0" fmla="*/ 27 w 157"/>
                <a:gd name="T1" fmla="*/ 172 h 207"/>
                <a:gd name="T2" fmla="*/ 15 w 157"/>
                <a:gd name="T3" fmla="*/ 140 h 207"/>
                <a:gd name="T4" fmla="*/ 15 w 157"/>
                <a:gd name="T5" fmla="*/ 140 h 207"/>
                <a:gd name="T6" fmla="*/ 0 w 157"/>
                <a:gd name="T7" fmla="*/ 91 h 207"/>
                <a:gd name="T8" fmla="*/ 0 w 157"/>
                <a:gd name="T9" fmla="*/ 91 h 207"/>
                <a:gd name="T10" fmla="*/ 19 w 157"/>
                <a:gd name="T11" fmla="*/ 29 h 207"/>
                <a:gd name="T12" fmla="*/ 19 w 157"/>
                <a:gd name="T13" fmla="*/ 29 h 207"/>
                <a:gd name="T14" fmla="*/ 19 w 157"/>
                <a:gd name="T15" fmla="*/ 28 h 207"/>
                <a:gd name="T16" fmla="*/ 20 w 157"/>
                <a:gd name="T17" fmla="*/ 28 h 207"/>
                <a:gd name="T18" fmla="*/ 90 w 157"/>
                <a:gd name="T19" fmla="*/ 0 h 207"/>
                <a:gd name="T20" fmla="*/ 90 w 157"/>
                <a:gd name="T21" fmla="*/ 0 h 207"/>
                <a:gd name="T22" fmla="*/ 140 w 157"/>
                <a:gd name="T23" fmla="*/ 26 h 207"/>
                <a:gd name="T24" fmla="*/ 140 w 157"/>
                <a:gd name="T25" fmla="*/ 26 h 207"/>
                <a:gd name="T26" fmla="*/ 153 w 157"/>
                <a:gd name="T27" fmla="*/ 52 h 207"/>
                <a:gd name="T28" fmla="*/ 153 w 157"/>
                <a:gd name="T29" fmla="*/ 52 h 207"/>
                <a:gd name="T30" fmla="*/ 148 w 157"/>
                <a:gd name="T31" fmla="*/ 53 h 207"/>
                <a:gd name="T32" fmla="*/ 153 w 157"/>
                <a:gd name="T33" fmla="*/ 52 h 207"/>
                <a:gd name="T34" fmla="*/ 157 w 157"/>
                <a:gd name="T35" fmla="*/ 84 h 207"/>
                <a:gd name="T36" fmla="*/ 157 w 157"/>
                <a:gd name="T37" fmla="*/ 84 h 207"/>
                <a:gd name="T38" fmla="*/ 111 w 157"/>
                <a:gd name="T39" fmla="*/ 190 h 207"/>
                <a:gd name="T40" fmla="*/ 111 w 157"/>
                <a:gd name="T41" fmla="*/ 190 h 207"/>
                <a:gd name="T42" fmla="*/ 72 w 157"/>
                <a:gd name="T43" fmla="*/ 207 h 207"/>
                <a:gd name="T44" fmla="*/ 72 w 157"/>
                <a:gd name="T45" fmla="*/ 207 h 207"/>
                <a:gd name="T46" fmla="*/ 27 w 157"/>
                <a:gd name="T47" fmla="*/ 172 h 207"/>
                <a:gd name="T48" fmla="*/ 24 w 157"/>
                <a:gd name="T49" fmla="*/ 39 h 207"/>
                <a:gd name="T50" fmla="*/ 19 w 157"/>
                <a:gd name="T51" fmla="*/ 51 h 207"/>
                <a:gd name="T52" fmla="*/ 19 w 157"/>
                <a:gd name="T53" fmla="*/ 51 h 207"/>
                <a:gd name="T54" fmla="*/ 10 w 157"/>
                <a:gd name="T55" fmla="*/ 91 h 207"/>
                <a:gd name="T56" fmla="*/ 10 w 157"/>
                <a:gd name="T57" fmla="*/ 91 h 207"/>
                <a:gd name="T58" fmla="*/ 24 w 157"/>
                <a:gd name="T59" fmla="*/ 135 h 207"/>
                <a:gd name="T60" fmla="*/ 24 w 157"/>
                <a:gd name="T61" fmla="*/ 135 h 207"/>
                <a:gd name="T62" fmla="*/ 24 w 157"/>
                <a:gd name="T63" fmla="*/ 136 h 207"/>
                <a:gd name="T64" fmla="*/ 24 w 157"/>
                <a:gd name="T65" fmla="*/ 137 h 207"/>
                <a:gd name="T66" fmla="*/ 27 w 157"/>
                <a:gd name="T67" fmla="*/ 146 h 207"/>
                <a:gd name="T68" fmla="*/ 27 w 157"/>
                <a:gd name="T69" fmla="*/ 146 h 207"/>
                <a:gd name="T70" fmla="*/ 36 w 157"/>
                <a:gd name="T71" fmla="*/ 168 h 207"/>
                <a:gd name="T72" fmla="*/ 36 w 157"/>
                <a:gd name="T73" fmla="*/ 168 h 207"/>
                <a:gd name="T74" fmla="*/ 72 w 157"/>
                <a:gd name="T75" fmla="*/ 197 h 207"/>
                <a:gd name="T76" fmla="*/ 72 w 157"/>
                <a:gd name="T77" fmla="*/ 197 h 207"/>
                <a:gd name="T78" fmla="*/ 104 w 157"/>
                <a:gd name="T79" fmla="*/ 182 h 207"/>
                <a:gd name="T80" fmla="*/ 104 w 157"/>
                <a:gd name="T81" fmla="*/ 182 h 207"/>
                <a:gd name="T82" fmla="*/ 111 w 157"/>
                <a:gd name="T83" fmla="*/ 175 h 207"/>
                <a:gd name="T84" fmla="*/ 111 w 157"/>
                <a:gd name="T85" fmla="*/ 175 h 207"/>
                <a:gd name="T86" fmla="*/ 126 w 157"/>
                <a:gd name="T87" fmla="*/ 155 h 207"/>
                <a:gd name="T88" fmla="*/ 126 w 157"/>
                <a:gd name="T89" fmla="*/ 155 h 207"/>
                <a:gd name="T90" fmla="*/ 147 w 157"/>
                <a:gd name="T91" fmla="*/ 84 h 207"/>
                <a:gd name="T92" fmla="*/ 147 w 157"/>
                <a:gd name="T93" fmla="*/ 84 h 207"/>
                <a:gd name="T94" fmla="*/ 143 w 157"/>
                <a:gd name="T95" fmla="*/ 54 h 207"/>
                <a:gd name="T96" fmla="*/ 143 w 157"/>
                <a:gd name="T97" fmla="*/ 54 h 207"/>
                <a:gd name="T98" fmla="*/ 143 w 157"/>
                <a:gd name="T99" fmla="*/ 52 h 207"/>
                <a:gd name="T100" fmla="*/ 143 w 157"/>
                <a:gd name="T101" fmla="*/ 52 h 207"/>
                <a:gd name="T102" fmla="*/ 141 w 157"/>
                <a:gd name="T103" fmla="*/ 47 h 207"/>
                <a:gd name="T104" fmla="*/ 141 w 157"/>
                <a:gd name="T105" fmla="*/ 47 h 207"/>
                <a:gd name="T106" fmla="*/ 132 w 157"/>
                <a:gd name="T107" fmla="*/ 32 h 207"/>
                <a:gd name="T108" fmla="*/ 132 w 157"/>
                <a:gd name="T109" fmla="*/ 32 h 207"/>
                <a:gd name="T110" fmla="*/ 90 w 157"/>
                <a:gd name="T111" fmla="*/ 10 h 207"/>
                <a:gd name="T112" fmla="*/ 90 w 157"/>
                <a:gd name="T113" fmla="*/ 10 h 207"/>
                <a:gd name="T114" fmla="*/ 26 w 157"/>
                <a:gd name="T115" fmla="*/ 35 h 207"/>
                <a:gd name="T116" fmla="*/ 26 w 157"/>
                <a:gd name="T117" fmla="*/ 35 h 207"/>
                <a:gd name="T118" fmla="*/ 24 w 157"/>
                <a:gd name="T119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" h="207">
                  <a:moveTo>
                    <a:pt x="27" y="172"/>
                  </a:moveTo>
                  <a:cubicBezTo>
                    <a:pt x="19" y="158"/>
                    <a:pt x="16" y="144"/>
                    <a:pt x="15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4" y="124"/>
                    <a:pt x="0" y="107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57"/>
                    <a:pt x="18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48" y="7"/>
                    <a:pt x="71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4" y="0"/>
                    <a:pt x="130" y="13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9" y="39"/>
                    <a:pt x="153" y="51"/>
                    <a:pt x="153" y="52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6" y="63"/>
                    <a:pt x="157" y="74"/>
                    <a:pt x="157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7" y="147"/>
                    <a:pt x="112" y="189"/>
                    <a:pt x="111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202"/>
                    <a:pt x="84" y="207"/>
                    <a:pt x="72" y="20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50" y="207"/>
                    <a:pt x="35" y="189"/>
                    <a:pt x="27" y="172"/>
                  </a:cubicBezTo>
                  <a:close/>
                  <a:moveTo>
                    <a:pt x="24" y="39"/>
                  </a:moveTo>
                  <a:cubicBezTo>
                    <a:pt x="23" y="42"/>
                    <a:pt x="21" y="4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5" y="62"/>
                    <a:pt x="10" y="76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105"/>
                    <a:pt x="14" y="120"/>
                    <a:pt x="24" y="135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7"/>
                    <a:pt x="25" y="141"/>
                    <a:pt x="27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9" y="152"/>
                    <a:pt x="32" y="160"/>
                    <a:pt x="36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4" y="183"/>
                    <a:pt x="56" y="197"/>
                    <a:pt x="72" y="197"/>
                  </a:cubicBezTo>
                  <a:cubicBezTo>
                    <a:pt x="72" y="197"/>
                    <a:pt x="72" y="197"/>
                    <a:pt x="72" y="197"/>
                  </a:cubicBezTo>
                  <a:cubicBezTo>
                    <a:pt x="81" y="197"/>
                    <a:pt x="91" y="193"/>
                    <a:pt x="104" y="182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04" y="182"/>
                    <a:pt x="107" y="180"/>
                    <a:pt x="111" y="175"/>
                  </a:cubicBezTo>
                  <a:cubicBezTo>
                    <a:pt x="111" y="175"/>
                    <a:pt x="111" y="175"/>
                    <a:pt x="111" y="175"/>
                  </a:cubicBezTo>
                  <a:cubicBezTo>
                    <a:pt x="115" y="171"/>
                    <a:pt x="120" y="164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36" y="138"/>
                    <a:pt x="147" y="113"/>
                    <a:pt x="147" y="8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74"/>
                    <a:pt x="146" y="64"/>
                    <a:pt x="143" y="54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3" y="54"/>
                    <a:pt x="143" y="53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2" y="51"/>
                    <a:pt x="142" y="49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39" y="43"/>
                    <a:pt x="136" y="37"/>
                    <a:pt x="13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3" y="20"/>
                    <a:pt x="11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74" y="10"/>
                    <a:pt x="53" y="1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5" y="37"/>
                    <a:pt x="2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0"/>
            <p:cNvSpPr/>
            <p:nvPr/>
          </p:nvSpPr>
          <p:spPr bwMode="auto">
            <a:xfrm>
              <a:off x="9453563" y="1746250"/>
              <a:ext cx="277813" cy="112713"/>
            </a:xfrm>
            <a:custGeom>
              <a:avLst/>
              <a:gdLst>
                <a:gd name="T0" fmla="*/ 9 w 74"/>
                <a:gd name="T1" fmla="*/ 17 h 30"/>
                <a:gd name="T2" fmla="*/ 0 w 74"/>
                <a:gd name="T3" fmla="*/ 4 h 30"/>
                <a:gd name="T4" fmla="*/ 0 w 74"/>
                <a:gd name="T5" fmla="*/ 4 h 30"/>
                <a:gd name="T6" fmla="*/ 0 w 74"/>
                <a:gd name="T7" fmla="*/ 4 h 30"/>
                <a:gd name="T8" fmla="*/ 9 w 74"/>
                <a:gd name="T9" fmla="*/ 0 h 30"/>
                <a:gd name="T10" fmla="*/ 11 w 74"/>
                <a:gd name="T11" fmla="*/ 3 h 30"/>
                <a:gd name="T12" fmla="*/ 11 w 74"/>
                <a:gd name="T13" fmla="*/ 3 h 30"/>
                <a:gd name="T14" fmla="*/ 16 w 74"/>
                <a:gd name="T15" fmla="*/ 10 h 30"/>
                <a:gd name="T16" fmla="*/ 16 w 74"/>
                <a:gd name="T17" fmla="*/ 10 h 30"/>
                <a:gd name="T18" fmla="*/ 35 w 74"/>
                <a:gd name="T19" fmla="*/ 20 h 30"/>
                <a:gd name="T20" fmla="*/ 35 w 74"/>
                <a:gd name="T21" fmla="*/ 20 h 30"/>
                <a:gd name="T22" fmla="*/ 67 w 74"/>
                <a:gd name="T23" fmla="*/ 1 h 30"/>
                <a:gd name="T24" fmla="*/ 67 w 74"/>
                <a:gd name="T25" fmla="*/ 1 h 30"/>
                <a:gd name="T26" fmla="*/ 74 w 74"/>
                <a:gd name="T27" fmla="*/ 7 h 30"/>
                <a:gd name="T28" fmla="*/ 35 w 74"/>
                <a:gd name="T29" fmla="*/ 30 h 30"/>
                <a:gd name="T30" fmla="*/ 35 w 74"/>
                <a:gd name="T31" fmla="*/ 30 h 30"/>
                <a:gd name="T32" fmla="*/ 9 w 74"/>
                <a:gd name="T3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30">
                  <a:moveTo>
                    <a:pt x="9" y="17"/>
                  </a:moveTo>
                  <a:cubicBezTo>
                    <a:pt x="3" y="11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4" y="8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15"/>
                    <a:pt x="27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2" y="20"/>
                    <a:pt x="53" y="16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60" y="24"/>
                    <a:pt x="4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3" y="30"/>
                    <a:pt x="14" y="2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1"/>
            <p:cNvSpPr>
              <a:spLocks noEditPoints="1"/>
            </p:cNvSpPr>
            <p:nvPr/>
          </p:nvSpPr>
          <p:spPr bwMode="auto">
            <a:xfrm>
              <a:off x="9764713" y="1865312"/>
              <a:ext cx="225425" cy="530225"/>
            </a:xfrm>
            <a:custGeom>
              <a:avLst/>
              <a:gdLst>
                <a:gd name="T0" fmla="*/ 0 w 60"/>
                <a:gd name="T1" fmla="*/ 116 h 141"/>
                <a:gd name="T2" fmla="*/ 39 w 60"/>
                <a:gd name="T3" fmla="*/ 88 h 141"/>
                <a:gd name="T4" fmla="*/ 50 w 60"/>
                <a:gd name="T5" fmla="*/ 73 h 141"/>
                <a:gd name="T6" fmla="*/ 50 w 60"/>
                <a:gd name="T7" fmla="*/ 73 h 141"/>
                <a:gd name="T8" fmla="*/ 46 w 60"/>
                <a:gd name="T9" fmla="*/ 63 h 141"/>
                <a:gd name="T10" fmla="*/ 46 w 60"/>
                <a:gd name="T11" fmla="*/ 63 h 141"/>
                <a:gd name="T12" fmla="*/ 45 w 60"/>
                <a:gd name="T13" fmla="*/ 62 h 141"/>
                <a:gd name="T14" fmla="*/ 45 w 60"/>
                <a:gd name="T15" fmla="*/ 62 h 141"/>
                <a:gd name="T16" fmla="*/ 44 w 60"/>
                <a:gd name="T17" fmla="*/ 62 h 141"/>
                <a:gd name="T18" fmla="*/ 12 w 60"/>
                <a:gd name="T19" fmla="*/ 5 h 141"/>
                <a:gd name="T20" fmla="*/ 21 w 60"/>
                <a:gd name="T21" fmla="*/ 0 h 141"/>
                <a:gd name="T22" fmla="*/ 53 w 60"/>
                <a:gd name="T23" fmla="*/ 56 h 141"/>
                <a:gd name="T24" fmla="*/ 60 w 60"/>
                <a:gd name="T25" fmla="*/ 73 h 141"/>
                <a:gd name="T26" fmla="*/ 60 w 60"/>
                <a:gd name="T27" fmla="*/ 73 h 141"/>
                <a:gd name="T28" fmla="*/ 45 w 60"/>
                <a:gd name="T29" fmla="*/ 96 h 141"/>
                <a:gd name="T30" fmla="*/ 45 w 60"/>
                <a:gd name="T31" fmla="*/ 96 h 141"/>
                <a:gd name="T32" fmla="*/ 10 w 60"/>
                <a:gd name="T33" fmla="*/ 121 h 141"/>
                <a:gd name="T34" fmla="*/ 12 w 60"/>
                <a:gd name="T35" fmla="*/ 140 h 141"/>
                <a:gd name="T36" fmla="*/ 2 w 60"/>
                <a:gd name="T37" fmla="*/ 141 h 141"/>
                <a:gd name="T38" fmla="*/ 0 w 60"/>
                <a:gd name="T39" fmla="*/ 116 h 141"/>
                <a:gd name="T40" fmla="*/ 12 w 60"/>
                <a:gd name="T41" fmla="*/ 5 h 141"/>
                <a:gd name="T42" fmla="*/ 12 w 60"/>
                <a:gd name="T43" fmla="*/ 5 h 141"/>
                <a:gd name="T44" fmla="*/ 12 w 60"/>
                <a:gd name="T45" fmla="*/ 5 h 141"/>
                <a:gd name="T46" fmla="*/ 12 w 60"/>
                <a:gd name="T47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141">
                  <a:moveTo>
                    <a:pt x="0" y="116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48" y="82"/>
                    <a:pt x="50" y="77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69"/>
                    <a:pt x="47" y="65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8"/>
                    <a:pt x="60" y="64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1"/>
                    <a:pt x="56" y="89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16"/>
                    <a:pt x="0" y="116"/>
                    <a:pt x="0" y="116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2"/>
            <p:cNvSpPr/>
            <p:nvPr/>
          </p:nvSpPr>
          <p:spPr bwMode="auto">
            <a:xfrm>
              <a:off x="9156700" y="1930400"/>
              <a:ext cx="200025" cy="430213"/>
            </a:xfrm>
            <a:custGeom>
              <a:avLst/>
              <a:gdLst>
                <a:gd name="T0" fmla="*/ 39 w 53"/>
                <a:gd name="T1" fmla="*/ 110 h 115"/>
                <a:gd name="T2" fmla="*/ 43 w 53"/>
                <a:gd name="T3" fmla="*/ 100 h 115"/>
                <a:gd name="T4" fmla="*/ 43 w 53"/>
                <a:gd name="T5" fmla="*/ 100 h 115"/>
                <a:gd name="T6" fmla="*/ 43 w 53"/>
                <a:gd name="T7" fmla="*/ 99 h 115"/>
                <a:gd name="T8" fmla="*/ 43 w 53"/>
                <a:gd name="T9" fmla="*/ 99 h 115"/>
                <a:gd name="T10" fmla="*/ 43 w 53"/>
                <a:gd name="T11" fmla="*/ 99 h 115"/>
                <a:gd name="T12" fmla="*/ 10 w 53"/>
                <a:gd name="T13" fmla="*/ 74 h 115"/>
                <a:gd name="T14" fmla="*/ 0 w 53"/>
                <a:gd name="T15" fmla="*/ 56 h 115"/>
                <a:gd name="T16" fmla="*/ 0 w 53"/>
                <a:gd name="T17" fmla="*/ 56 h 115"/>
                <a:gd name="T18" fmla="*/ 4 w 53"/>
                <a:gd name="T19" fmla="*/ 44 h 115"/>
                <a:gd name="T20" fmla="*/ 4 w 53"/>
                <a:gd name="T21" fmla="*/ 44 h 115"/>
                <a:gd name="T22" fmla="*/ 33 w 53"/>
                <a:gd name="T23" fmla="*/ 0 h 115"/>
                <a:gd name="T24" fmla="*/ 33 w 53"/>
                <a:gd name="T25" fmla="*/ 0 h 115"/>
                <a:gd name="T26" fmla="*/ 41 w 53"/>
                <a:gd name="T27" fmla="*/ 6 h 115"/>
                <a:gd name="T28" fmla="*/ 12 w 53"/>
                <a:gd name="T29" fmla="*/ 49 h 115"/>
                <a:gd name="T30" fmla="*/ 12 w 53"/>
                <a:gd name="T31" fmla="*/ 50 h 115"/>
                <a:gd name="T32" fmla="*/ 12 w 53"/>
                <a:gd name="T33" fmla="*/ 50 h 115"/>
                <a:gd name="T34" fmla="*/ 11 w 53"/>
                <a:gd name="T35" fmla="*/ 51 h 115"/>
                <a:gd name="T36" fmla="*/ 11 w 53"/>
                <a:gd name="T37" fmla="*/ 51 h 115"/>
                <a:gd name="T38" fmla="*/ 10 w 53"/>
                <a:gd name="T39" fmla="*/ 56 h 115"/>
                <a:gd name="T40" fmla="*/ 10 w 53"/>
                <a:gd name="T41" fmla="*/ 56 h 115"/>
                <a:gd name="T42" fmla="*/ 16 w 53"/>
                <a:gd name="T43" fmla="*/ 67 h 115"/>
                <a:gd name="T44" fmla="*/ 16 w 53"/>
                <a:gd name="T45" fmla="*/ 67 h 115"/>
                <a:gd name="T46" fmla="*/ 48 w 53"/>
                <a:gd name="T47" fmla="*/ 90 h 115"/>
                <a:gd name="T48" fmla="*/ 50 w 53"/>
                <a:gd name="T49" fmla="*/ 92 h 115"/>
                <a:gd name="T50" fmla="*/ 50 w 53"/>
                <a:gd name="T51" fmla="*/ 92 h 115"/>
                <a:gd name="T52" fmla="*/ 53 w 53"/>
                <a:gd name="T53" fmla="*/ 100 h 115"/>
                <a:gd name="T54" fmla="*/ 53 w 53"/>
                <a:gd name="T55" fmla="*/ 100 h 115"/>
                <a:gd name="T56" fmla="*/ 48 w 53"/>
                <a:gd name="T57" fmla="*/ 115 h 115"/>
                <a:gd name="T58" fmla="*/ 48 w 53"/>
                <a:gd name="T59" fmla="*/ 115 h 115"/>
                <a:gd name="T60" fmla="*/ 39 w 53"/>
                <a:gd name="T61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15">
                  <a:moveTo>
                    <a:pt x="39" y="110"/>
                  </a:moveTo>
                  <a:cubicBezTo>
                    <a:pt x="43" y="104"/>
                    <a:pt x="43" y="101"/>
                    <a:pt x="43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00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3" y="69"/>
                    <a:pt x="0" y="62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9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4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11" y="62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9" y="91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2" y="93"/>
                    <a:pt x="53" y="96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4"/>
                    <a:pt x="52" y="108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39" y="110"/>
                    <a:pt x="39" y="110"/>
                    <a:pt x="3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3"/>
            <p:cNvSpPr/>
            <p:nvPr/>
          </p:nvSpPr>
          <p:spPr bwMode="auto">
            <a:xfrm>
              <a:off x="9588500" y="2439987"/>
              <a:ext cx="123825" cy="863600"/>
            </a:xfrm>
            <a:custGeom>
              <a:avLst/>
              <a:gdLst>
                <a:gd name="T0" fmla="*/ 6 w 33"/>
                <a:gd name="T1" fmla="*/ 226 h 230"/>
                <a:gd name="T2" fmla="*/ 4 w 33"/>
                <a:gd name="T3" fmla="*/ 219 h 230"/>
                <a:gd name="T4" fmla="*/ 4 w 33"/>
                <a:gd name="T5" fmla="*/ 219 h 230"/>
                <a:gd name="T6" fmla="*/ 4 w 33"/>
                <a:gd name="T7" fmla="*/ 217 h 230"/>
                <a:gd name="T8" fmla="*/ 4 w 33"/>
                <a:gd name="T9" fmla="*/ 217 h 230"/>
                <a:gd name="T10" fmla="*/ 2 w 33"/>
                <a:gd name="T11" fmla="*/ 198 h 230"/>
                <a:gd name="T12" fmla="*/ 1 w 33"/>
                <a:gd name="T13" fmla="*/ 192 h 230"/>
                <a:gd name="T14" fmla="*/ 1 w 33"/>
                <a:gd name="T15" fmla="*/ 192 h 230"/>
                <a:gd name="T16" fmla="*/ 0 w 33"/>
                <a:gd name="T17" fmla="*/ 155 h 230"/>
                <a:gd name="T18" fmla="*/ 0 w 33"/>
                <a:gd name="T19" fmla="*/ 155 h 230"/>
                <a:gd name="T20" fmla="*/ 7 w 33"/>
                <a:gd name="T21" fmla="*/ 0 h 230"/>
                <a:gd name="T22" fmla="*/ 7 w 33"/>
                <a:gd name="T23" fmla="*/ 0 h 230"/>
                <a:gd name="T24" fmla="*/ 7 w 33"/>
                <a:gd name="T25" fmla="*/ 0 h 230"/>
                <a:gd name="T26" fmla="*/ 17 w 33"/>
                <a:gd name="T27" fmla="*/ 1 h 230"/>
                <a:gd name="T28" fmla="*/ 10 w 33"/>
                <a:gd name="T29" fmla="*/ 155 h 230"/>
                <a:gd name="T30" fmla="*/ 10 w 33"/>
                <a:gd name="T31" fmla="*/ 155 h 230"/>
                <a:gd name="T32" fmla="*/ 11 w 33"/>
                <a:gd name="T33" fmla="*/ 191 h 230"/>
                <a:gd name="T34" fmla="*/ 11 w 33"/>
                <a:gd name="T35" fmla="*/ 191 h 230"/>
                <a:gd name="T36" fmla="*/ 12 w 33"/>
                <a:gd name="T37" fmla="*/ 197 h 230"/>
                <a:gd name="T38" fmla="*/ 12 w 33"/>
                <a:gd name="T39" fmla="*/ 197 h 230"/>
                <a:gd name="T40" fmla="*/ 12 w 33"/>
                <a:gd name="T41" fmla="*/ 197 h 230"/>
                <a:gd name="T42" fmla="*/ 14 w 33"/>
                <a:gd name="T43" fmla="*/ 218 h 230"/>
                <a:gd name="T44" fmla="*/ 14 w 33"/>
                <a:gd name="T45" fmla="*/ 218 h 230"/>
                <a:gd name="T46" fmla="*/ 14 w 33"/>
                <a:gd name="T47" fmla="*/ 219 h 230"/>
                <a:gd name="T48" fmla="*/ 14 w 33"/>
                <a:gd name="T49" fmla="*/ 219 h 230"/>
                <a:gd name="T50" fmla="*/ 14 w 33"/>
                <a:gd name="T51" fmla="*/ 220 h 230"/>
                <a:gd name="T52" fmla="*/ 14 w 33"/>
                <a:gd name="T53" fmla="*/ 220 h 230"/>
                <a:gd name="T54" fmla="*/ 16 w 33"/>
                <a:gd name="T55" fmla="*/ 220 h 230"/>
                <a:gd name="T56" fmla="*/ 16 w 33"/>
                <a:gd name="T57" fmla="*/ 220 h 230"/>
                <a:gd name="T58" fmla="*/ 18 w 33"/>
                <a:gd name="T59" fmla="*/ 220 h 230"/>
                <a:gd name="T60" fmla="*/ 18 w 33"/>
                <a:gd name="T61" fmla="*/ 220 h 230"/>
                <a:gd name="T62" fmla="*/ 18 w 33"/>
                <a:gd name="T63" fmla="*/ 220 h 230"/>
                <a:gd name="T64" fmla="*/ 32 w 33"/>
                <a:gd name="T65" fmla="*/ 219 h 230"/>
                <a:gd name="T66" fmla="*/ 33 w 33"/>
                <a:gd name="T67" fmla="*/ 229 h 230"/>
                <a:gd name="T68" fmla="*/ 19 w 33"/>
                <a:gd name="T69" fmla="*/ 230 h 230"/>
                <a:gd name="T70" fmla="*/ 16 w 33"/>
                <a:gd name="T71" fmla="*/ 230 h 230"/>
                <a:gd name="T72" fmla="*/ 16 w 33"/>
                <a:gd name="T73" fmla="*/ 230 h 230"/>
                <a:gd name="T74" fmla="*/ 15 w 33"/>
                <a:gd name="T75" fmla="*/ 230 h 230"/>
                <a:gd name="T76" fmla="*/ 15 w 33"/>
                <a:gd name="T77" fmla="*/ 230 h 230"/>
                <a:gd name="T78" fmla="*/ 6 w 33"/>
                <a:gd name="T79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230">
                  <a:moveTo>
                    <a:pt x="6" y="226"/>
                  </a:moveTo>
                  <a:cubicBezTo>
                    <a:pt x="4" y="223"/>
                    <a:pt x="4" y="221"/>
                    <a:pt x="4" y="219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4" y="218"/>
                    <a:pt x="4" y="218"/>
                    <a:pt x="4" y="217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6"/>
                    <a:pt x="2" y="194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82"/>
                    <a:pt x="0" y="169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2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0" y="93"/>
                    <a:pt x="10" y="155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69"/>
                    <a:pt x="11" y="181"/>
                    <a:pt x="11" y="191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2" y="193"/>
                    <a:pt x="12" y="195"/>
                    <a:pt x="12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0"/>
                    <a:pt x="15" y="220"/>
                    <a:pt x="1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0"/>
                    <a:pt x="17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19" y="230"/>
                    <a:pt x="19" y="230"/>
                    <a:pt x="19" y="230"/>
                  </a:cubicBezTo>
                  <a:cubicBezTo>
                    <a:pt x="18" y="230"/>
                    <a:pt x="17" y="230"/>
                    <a:pt x="16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6" y="230"/>
                    <a:pt x="16" y="230"/>
                    <a:pt x="15" y="230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1" y="230"/>
                    <a:pt x="8" y="228"/>
                    <a:pt x="6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4"/>
            <p:cNvSpPr/>
            <p:nvPr/>
          </p:nvSpPr>
          <p:spPr bwMode="auto">
            <a:xfrm>
              <a:off x="9412288" y="2447925"/>
              <a:ext cx="104775" cy="874713"/>
            </a:xfrm>
            <a:custGeom>
              <a:avLst/>
              <a:gdLst>
                <a:gd name="T0" fmla="*/ 14 w 28"/>
                <a:gd name="T1" fmla="*/ 232 h 233"/>
                <a:gd name="T2" fmla="*/ 0 w 28"/>
                <a:gd name="T3" fmla="*/ 231 h 233"/>
                <a:gd name="T4" fmla="*/ 1 w 28"/>
                <a:gd name="T5" fmla="*/ 221 h 233"/>
                <a:gd name="T6" fmla="*/ 15 w 28"/>
                <a:gd name="T7" fmla="*/ 222 h 233"/>
                <a:gd name="T8" fmla="*/ 16 w 28"/>
                <a:gd name="T9" fmla="*/ 222 h 233"/>
                <a:gd name="T10" fmla="*/ 17 w 28"/>
                <a:gd name="T11" fmla="*/ 222 h 233"/>
                <a:gd name="T12" fmla="*/ 17 w 28"/>
                <a:gd name="T13" fmla="*/ 222 h 233"/>
                <a:gd name="T14" fmla="*/ 16 w 28"/>
                <a:gd name="T15" fmla="*/ 207 h 233"/>
                <a:gd name="T16" fmla="*/ 16 w 28"/>
                <a:gd name="T17" fmla="*/ 206 h 233"/>
                <a:gd name="T18" fmla="*/ 17 w 28"/>
                <a:gd name="T19" fmla="*/ 195 h 233"/>
                <a:gd name="T20" fmla="*/ 17 w 28"/>
                <a:gd name="T21" fmla="*/ 195 h 233"/>
                <a:gd name="T22" fmla="*/ 17 w 28"/>
                <a:gd name="T23" fmla="*/ 194 h 233"/>
                <a:gd name="T24" fmla="*/ 17 w 28"/>
                <a:gd name="T25" fmla="*/ 194 h 233"/>
                <a:gd name="T26" fmla="*/ 16 w 28"/>
                <a:gd name="T27" fmla="*/ 130 h 233"/>
                <a:gd name="T28" fmla="*/ 16 w 28"/>
                <a:gd name="T29" fmla="*/ 130 h 233"/>
                <a:gd name="T30" fmla="*/ 17 w 28"/>
                <a:gd name="T31" fmla="*/ 0 h 233"/>
                <a:gd name="T32" fmla="*/ 17 w 28"/>
                <a:gd name="T33" fmla="*/ 0 h 233"/>
                <a:gd name="T34" fmla="*/ 17 w 28"/>
                <a:gd name="T35" fmla="*/ 0 h 233"/>
                <a:gd name="T36" fmla="*/ 27 w 28"/>
                <a:gd name="T37" fmla="*/ 0 h 233"/>
                <a:gd name="T38" fmla="*/ 26 w 28"/>
                <a:gd name="T39" fmla="*/ 130 h 233"/>
                <a:gd name="T40" fmla="*/ 26 w 28"/>
                <a:gd name="T41" fmla="*/ 130 h 233"/>
                <a:gd name="T42" fmla="*/ 27 w 28"/>
                <a:gd name="T43" fmla="*/ 193 h 233"/>
                <a:gd name="T44" fmla="*/ 27 w 28"/>
                <a:gd name="T45" fmla="*/ 193 h 233"/>
                <a:gd name="T46" fmla="*/ 27 w 28"/>
                <a:gd name="T47" fmla="*/ 195 h 233"/>
                <a:gd name="T48" fmla="*/ 27 w 28"/>
                <a:gd name="T49" fmla="*/ 195 h 233"/>
                <a:gd name="T50" fmla="*/ 26 w 28"/>
                <a:gd name="T51" fmla="*/ 207 h 233"/>
                <a:gd name="T52" fmla="*/ 26 w 28"/>
                <a:gd name="T53" fmla="*/ 207 h 233"/>
                <a:gd name="T54" fmla="*/ 28 w 28"/>
                <a:gd name="T55" fmla="*/ 225 h 233"/>
                <a:gd name="T56" fmla="*/ 28 w 28"/>
                <a:gd name="T57" fmla="*/ 227 h 233"/>
                <a:gd name="T58" fmla="*/ 28 w 28"/>
                <a:gd name="T59" fmla="*/ 227 h 233"/>
                <a:gd name="T60" fmla="*/ 27 w 28"/>
                <a:gd name="T61" fmla="*/ 231 h 233"/>
                <a:gd name="T62" fmla="*/ 27 w 28"/>
                <a:gd name="T63" fmla="*/ 231 h 233"/>
                <a:gd name="T64" fmla="*/ 24 w 28"/>
                <a:gd name="T65" fmla="*/ 232 h 233"/>
                <a:gd name="T66" fmla="*/ 24 w 28"/>
                <a:gd name="T67" fmla="*/ 232 h 233"/>
                <a:gd name="T68" fmla="*/ 21 w 28"/>
                <a:gd name="T69" fmla="*/ 233 h 233"/>
                <a:gd name="T70" fmla="*/ 21 w 28"/>
                <a:gd name="T71" fmla="*/ 233 h 233"/>
                <a:gd name="T72" fmla="*/ 14 w 28"/>
                <a:gd name="T73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" h="233">
                  <a:moveTo>
                    <a:pt x="14" y="232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1" y="221"/>
                    <a:pt x="1" y="221"/>
                    <a:pt x="1" y="221"/>
                  </a:cubicBezTo>
                  <a:cubicBezTo>
                    <a:pt x="15" y="222"/>
                    <a:pt x="15" y="222"/>
                    <a:pt x="15" y="222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16" y="222"/>
                    <a:pt x="17" y="222"/>
                    <a:pt x="17" y="222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205"/>
                    <a:pt x="17" y="198"/>
                    <a:pt x="17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6" y="178"/>
                    <a:pt x="16" y="155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7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6" y="71"/>
                    <a:pt x="26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55"/>
                    <a:pt x="26" y="178"/>
                    <a:pt x="27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194"/>
                    <a:pt x="27" y="194"/>
                    <a:pt x="27" y="195"/>
                  </a:cubicBezTo>
                  <a:cubicBezTo>
                    <a:pt x="27" y="195"/>
                    <a:pt x="27" y="195"/>
                    <a:pt x="27" y="195"/>
                  </a:cubicBezTo>
                  <a:cubicBezTo>
                    <a:pt x="27" y="198"/>
                    <a:pt x="27" y="204"/>
                    <a:pt x="26" y="207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5"/>
                    <a:pt x="28" y="226"/>
                    <a:pt x="28" y="227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28" y="229"/>
                    <a:pt x="27" y="230"/>
                    <a:pt x="27" y="23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6" y="232"/>
                    <a:pt x="25" y="232"/>
                    <a:pt x="24" y="232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" y="233"/>
                    <a:pt x="22" y="233"/>
                    <a:pt x="21" y="233"/>
                  </a:cubicBezTo>
                  <a:cubicBezTo>
                    <a:pt x="21" y="233"/>
                    <a:pt x="21" y="233"/>
                    <a:pt x="21" y="233"/>
                  </a:cubicBezTo>
                  <a:cubicBezTo>
                    <a:pt x="20" y="233"/>
                    <a:pt x="18" y="233"/>
                    <a:pt x="1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5"/>
            <p:cNvSpPr>
              <a:spLocks noEditPoints="1"/>
            </p:cNvSpPr>
            <p:nvPr/>
          </p:nvSpPr>
          <p:spPr bwMode="auto">
            <a:xfrm>
              <a:off x="9258300" y="1066800"/>
              <a:ext cx="695325" cy="649288"/>
            </a:xfrm>
            <a:custGeom>
              <a:avLst/>
              <a:gdLst>
                <a:gd name="T0" fmla="*/ 1 w 185"/>
                <a:gd name="T1" fmla="*/ 91 h 173"/>
                <a:gd name="T2" fmla="*/ 43 w 185"/>
                <a:gd name="T3" fmla="*/ 14 h 173"/>
                <a:gd name="T4" fmla="*/ 88 w 185"/>
                <a:gd name="T5" fmla="*/ 0 h 173"/>
                <a:gd name="T6" fmla="*/ 124 w 185"/>
                <a:gd name="T7" fmla="*/ 8 h 173"/>
                <a:gd name="T8" fmla="*/ 152 w 185"/>
                <a:gd name="T9" fmla="*/ 22 h 173"/>
                <a:gd name="T10" fmla="*/ 185 w 185"/>
                <a:gd name="T11" fmla="*/ 83 h 173"/>
                <a:gd name="T12" fmla="*/ 185 w 185"/>
                <a:gd name="T13" fmla="*/ 84 h 173"/>
                <a:gd name="T14" fmla="*/ 176 w 185"/>
                <a:gd name="T15" fmla="*/ 124 h 173"/>
                <a:gd name="T16" fmla="*/ 167 w 185"/>
                <a:gd name="T17" fmla="*/ 137 h 173"/>
                <a:gd name="T18" fmla="*/ 138 w 185"/>
                <a:gd name="T19" fmla="*/ 162 h 173"/>
                <a:gd name="T20" fmla="*/ 135 w 185"/>
                <a:gd name="T21" fmla="*/ 164 h 173"/>
                <a:gd name="T22" fmla="*/ 87 w 185"/>
                <a:gd name="T23" fmla="*/ 173 h 173"/>
                <a:gd name="T24" fmla="*/ 86 w 185"/>
                <a:gd name="T25" fmla="*/ 173 h 173"/>
                <a:gd name="T26" fmla="*/ 17 w 185"/>
                <a:gd name="T27" fmla="*/ 138 h 173"/>
                <a:gd name="T28" fmla="*/ 50 w 185"/>
                <a:gd name="T29" fmla="*/ 22 h 173"/>
                <a:gd name="T30" fmla="*/ 11 w 185"/>
                <a:gd name="T31" fmla="*/ 91 h 173"/>
                <a:gd name="T32" fmla="*/ 23 w 185"/>
                <a:gd name="T33" fmla="*/ 129 h 173"/>
                <a:gd name="T34" fmla="*/ 25 w 185"/>
                <a:gd name="T35" fmla="*/ 132 h 173"/>
                <a:gd name="T36" fmla="*/ 25 w 185"/>
                <a:gd name="T37" fmla="*/ 132 h 173"/>
                <a:gd name="T38" fmla="*/ 87 w 185"/>
                <a:gd name="T39" fmla="*/ 163 h 173"/>
                <a:gd name="T40" fmla="*/ 128 w 185"/>
                <a:gd name="T41" fmla="*/ 156 h 173"/>
                <a:gd name="T42" fmla="*/ 131 w 185"/>
                <a:gd name="T43" fmla="*/ 154 h 173"/>
                <a:gd name="T44" fmla="*/ 132 w 185"/>
                <a:gd name="T45" fmla="*/ 154 h 173"/>
                <a:gd name="T46" fmla="*/ 133 w 185"/>
                <a:gd name="T47" fmla="*/ 154 h 173"/>
                <a:gd name="T48" fmla="*/ 137 w 185"/>
                <a:gd name="T49" fmla="*/ 151 h 173"/>
                <a:gd name="T50" fmla="*/ 147 w 185"/>
                <a:gd name="T51" fmla="*/ 142 h 173"/>
                <a:gd name="T52" fmla="*/ 161 w 185"/>
                <a:gd name="T53" fmla="*/ 129 h 173"/>
                <a:gd name="T54" fmla="*/ 161 w 185"/>
                <a:gd name="T55" fmla="*/ 129 h 173"/>
                <a:gd name="T56" fmla="*/ 166 w 185"/>
                <a:gd name="T57" fmla="*/ 120 h 173"/>
                <a:gd name="T58" fmla="*/ 171 w 185"/>
                <a:gd name="T59" fmla="*/ 104 h 173"/>
                <a:gd name="T60" fmla="*/ 175 w 185"/>
                <a:gd name="T61" fmla="*/ 84 h 173"/>
                <a:gd name="T62" fmla="*/ 123 w 185"/>
                <a:gd name="T63" fmla="*/ 18 h 173"/>
                <a:gd name="T64" fmla="*/ 121 w 185"/>
                <a:gd name="T65" fmla="*/ 17 h 173"/>
                <a:gd name="T66" fmla="*/ 121 w 185"/>
                <a:gd name="T67" fmla="*/ 17 h 173"/>
                <a:gd name="T68" fmla="*/ 88 w 185"/>
                <a:gd name="T69" fmla="*/ 10 h 173"/>
                <a:gd name="T70" fmla="*/ 87 w 185"/>
                <a:gd name="T71" fmla="*/ 10 h 173"/>
                <a:gd name="T72" fmla="*/ 51 w 185"/>
                <a:gd name="T73" fmla="*/ 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" h="173">
                  <a:moveTo>
                    <a:pt x="17" y="138"/>
                  </a:moveTo>
                  <a:cubicBezTo>
                    <a:pt x="15" y="135"/>
                    <a:pt x="1" y="117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0" y="69"/>
                    <a:pt x="11" y="42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4"/>
                    <a:pt x="60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8" y="0"/>
                    <a:pt x="110" y="2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8"/>
                    <a:pt x="139" y="1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33"/>
                    <a:pt x="182" y="52"/>
                    <a:pt x="185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5"/>
                    <a:pt x="182" y="108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3" y="129"/>
                    <a:pt x="171" y="133"/>
                    <a:pt x="167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5" y="139"/>
                    <a:pt x="147" y="156"/>
                    <a:pt x="138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7" y="163"/>
                    <a:pt x="136" y="163"/>
                    <a:pt x="135" y="164"/>
                  </a:cubicBezTo>
                  <a:cubicBezTo>
                    <a:pt x="135" y="164"/>
                    <a:pt x="135" y="164"/>
                    <a:pt x="135" y="164"/>
                  </a:cubicBezTo>
                  <a:cubicBezTo>
                    <a:pt x="132" y="165"/>
                    <a:pt x="112" y="173"/>
                    <a:pt x="87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63" y="173"/>
                    <a:pt x="35" y="165"/>
                    <a:pt x="17" y="138"/>
                  </a:cubicBezTo>
                  <a:close/>
                  <a:moveTo>
                    <a:pt x="51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19" y="48"/>
                    <a:pt x="11" y="7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109"/>
                    <a:pt x="19" y="123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4" y="131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42" y="157"/>
                    <a:pt x="65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105" y="163"/>
                    <a:pt x="121" y="158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30" y="155"/>
                    <a:pt x="131" y="155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3" y="154"/>
                    <a:pt x="133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4" y="153"/>
                    <a:pt x="135" y="152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0" y="148"/>
                    <a:pt x="143" y="145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54" y="135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2" y="128"/>
                    <a:pt x="165" y="125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8" y="116"/>
                    <a:pt x="170" y="110"/>
                    <a:pt x="171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4" y="95"/>
                    <a:pt x="175" y="86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0" y="35"/>
                    <a:pt x="132" y="21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2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08" y="12"/>
                    <a:pt x="97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6" y="10"/>
                    <a:pt x="53" y="20"/>
                    <a:pt x="5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6"/>
            <p:cNvSpPr>
              <a:spLocks noEditPoints="1"/>
            </p:cNvSpPr>
            <p:nvPr/>
          </p:nvSpPr>
          <p:spPr bwMode="auto">
            <a:xfrm>
              <a:off x="9544050" y="1089025"/>
              <a:ext cx="288925" cy="131763"/>
            </a:xfrm>
            <a:custGeom>
              <a:avLst/>
              <a:gdLst>
                <a:gd name="T0" fmla="*/ 30 w 77"/>
                <a:gd name="T1" fmla="*/ 35 h 35"/>
                <a:gd name="T2" fmla="*/ 27 w 77"/>
                <a:gd name="T3" fmla="*/ 34 h 35"/>
                <a:gd name="T4" fmla="*/ 27 w 77"/>
                <a:gd name="T5" fmla="*/ 34 h 35"/>
                <a:gd name="T6" fmla="*/ 26 w 77"/>
                <a:gd name="T7" fmla="*/ 33 h 35"/>
                <a:gd name="T8" fmla="*/ 26 w 77"/>
                <a:gd name="T9" fmla="*/ 33 h 35"/>
                <a:gd name="T10" fmla="*/ 24 w 77"/>
                <a:gd name="T11" fmla="*/ 31 h 35"/>
                <a:gd name="T12" fmla="*/ 24 w 77"/>
                <a:gd name="T13" fmla="*/ 31 h 35"/>
                <a:gd name="T14" fmla="*/ 12 w 77"/>
                <a:gd name="T15" fmla="*/ 18 h 35"/>
                <a:gd name="T16" fmla="*/ 12 w 77"/>
                <a:gd name="T17" fmla="*/ 18 h 35"/>
                <a:gd name="T18" fmla="*/ 0 w 77"/>
                <a:gd name="T19" fmla="*/ 3 h 35"/>
                <a:gd name="T20" fmla="*/ 0 w 77"/>
                <a:gd name="T21" fmla="*/ 3 h 35"/>
                <a:gd name="T22" fmla="*/ 10 w 77"/>
                <a:gd name="T23" fmla="*/ 0 h 35"/>
                <a:gd name="T24" fmla="*/ 15 w 77"/>
                <a:gd name="T25" fmla="*/ 7 h 35"/>
                <a:gd name="T26" fmla="*/ 15 w 77"/>
                <a:gd name="T27" fmla="*/ 7 h 35"/>
                <a:gd name="T28" fmla="*/ 19 w 77"/>
                <a:gd name="T29" fmla="*/ 11 h 35"/>
                <a:gd name="T30" fmla="*/ 19 w 77"/>
                <a:gd name="T31" fmla="*/ 11 h 35"/>
                <a:gd name="T32" fmla="*/ 19 w 77"/>
                <a:gd name="T33" fmla="*/ 11 h 35"/>
                <a:gd name="T34" fmla="*/ 19 w 77"/>
                <a:gd name="T35" fmla="*/ 11 h 35"/>
                <a:gd name="T36" fmla="*/ 24 w 77"/>
                <a:gd name="T37" fmla="*/ 17 h 35"/>
                <a:gd name="T38" fmla="*/ 24 w 77"/>
                <a:gd name="T39" fmla="*/ 17 h 35"/>
                <a:gd name="T40" fmla="*/ 25 w 77"/>
                <a:gd name="T41" fmla="*/ 14 h 35"/>
                <a:gd name="T42" fmla="*/ 25 w 77"/>
                <a:gd name="T43" fmla="*/ 14 h 35"/>
                <a:gd name="T44" fmla="*/ 31 w 77"/>
                <a:gd name="T45" fmla="*/ 11 h 35"/>
                <a:gd name="T46" fmla="*/ 31 w 77"/>
                <a:gd name="T47" fmla="*/ 11 h 35"/>
                <a:gd name="T48" fmla="*/ 37 w 77"/>
                <a:gd name="T49" fmla="*/ 13 h 35"/>
                <a:gd name="T50" fmla="*/ 37 w 77"/>
                <a:gd name="T51" fmla="*/ 13 h 35"/>
                <a:gd name="T52" fmla="*/ 37 w 77"/>
                <a:gd name="T53" fmla="*/ 13 h 35"/>
                <a:gd name="T54" fmla="*/ 47 w 77"/>
                <a:gd name="T55" fmla="*/ 20 h 35"/>
                <a:gd name="T56" fmla="*/ 47 w 77"/>
                <a:gd name="T57" fmla="*/ 20 h 35"/>
                <a:gd name="T58" fmla="*/ 55 w 77"/>
                <a:gd name="T59" fmla="*/ 23 h 35"/>
                <a:gd name="T60" fmla="*/ 55 w 77"/>
                <a:gd name="T61" fmla="*/ 23 h 35"/>
                <a:gd name="T62" fmla="*/ 71 w 77"/>
                <a:gd name="T63" fmla="*/ 19 h 35"/>
                <a:gd name="T64" fmla="*/ 71 w 77"/>
                <a:gd name="T65" fmla="*/ 19 h 35"/>
                <a:gd name="T66" fmla="*/ 72 w 77"/>
                <a:gd name="T67" fmla="*/ 18 h 35"/>
                <a:gd name="T68" fmla="*/ 72 w 77"/>
                <a:gd name="T69" fmla="*/ 18 h 35"/>
                <a:gd name="T70" fmla="*/ 77 w 77"/>
                <a:gd name="T71" fmla="*/ 26 h 35"/>
                <a:gd name="T72" fmla="*/ 55 w 77"/>
                <a:gd name="T73" fmla="*/ 33 h 35"/>
                <a:gd name="T74" fmla="*/ 55 w 77"/>
                <a:gd name="T75" fmla="*/ 33 h 35"/>
                <a:gd name="T76" fmla="*/ 40 w 77"/>
                <a:gd name="T77" fmla="*/ 28 h 35"/>
                <a:gd name="T78" fmla="*/ 40 w 77"/>
                <a:gd name="T79" fmla="*/ 28 h 35"/>
                <a:gd name="T80" fmla="*/ 34 w 77"/>
                <a:gd name="T81" fmla="*/ 23 h 35"/>
                <a:gd name="T82" fmla="*/ 35 w 77"/>
                <a:gd name="T83" fmla="*/ 28 h 35"/>
                <a:gd name="T84" fmla="*/ 35 w 77"/>
                <a:gd name="T85" fmla="*/ 28 h 35"/>
                <a:gd name="T86" fmla="*/ 35 w 77"/>
                <a:gd name="T87" fmla="*/ 29 h 35"/>
                <a:gd name="T88" fmla="*/ 35 w 77"/>
                <a:gd name="T89" fmla="*/ 29 h 35"/>
                <a:gd name="T90" fmla="*/ 34 w 77"/>
                <a:gd name="T91" fmla="*/ 33 h 35"/>
                <a:gd name="T92" fmla="*/ 34 w 77"/>
                <a:gd name="T93" fmla="*/ 33 h 35"/>
                <a:gd name="T94" fmla="*/ 30 w 77"/>
                <a:gd name="T95" fmla="*/ 35 h 35"/>
                <a:gd name="T96" fmla="*/ 30 w 77"/>
                <a:gd name="T97" fmla="*/ 35 h 35"/>
                <a:gd name="T98" fmla="*/ 30 w 77"/>
                <a:gd name="T99" fmla="*/ 35 h 35"/>
                <a:gd name="T100" fmla="*/ 33 w 77"/>
                <a:gd name="T101" fmla="*/ 25 h 35"/>
                <a:gd name="T102" fmla="*/ 33 w 77"/>
                <a:gd name="T103" fmla="*/ 25 h 35"/>
                <a:gd name="T104" fmla="*/ 33 w 77"/>
                <a:gd name="T10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35">
                  <a:moveTo>
                    <a:pt x="30" y="35"/>
                  </a:moveTo>
                  <a:cubicBezTo>
                    <a:pt x="28" y="34"/>
                    <a:pt x="28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5" y="32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1" y="28"/>
                    <a:pt x="18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3" y="1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2" y="4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9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14"/>
                    <a:pt x="23" y="1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2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5" y="11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2"/>
                    <a:pt x="52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61" y="23"/>
                    <a:pt x="68" y="20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67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0" y="33"/>
                    <a:pt x="44" y="32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5"/>
                    <a:pt x="35" y="26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2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1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lose/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7"/>
            <p:cNvSpPr>
              <a:spLocks noEditPoints="1"/>
            </p:cNvSpPr>
            <p:nvPr/>
          </p:nvSpPr>
          <p:spPr bwMode="auto">
            <a:xfrm>
              <a:off x="9224963" y="923925"/>
              <a:ext cx="333375" cy="176213"/>
            </a:xfrm>
            <a:custGeom>
              <a:avLst/>
              <a:gdLst>
                <a:gd name="T0" fmla="*/ 56 w 89"/>
                <a:gd name="T1" fmla="*/ 42 h 47"/>
                <a:gd name="T2" fmla="*/ 55 w 89"/>
                <a:gd name="T3" fmla="*/ 42 h 47"/>
                <a:gd name="T4" fmla="*/ 55 w 89"/>
                <a:gd name="T5" fmla="*/ 42 h 47"/>
                <a:gd name="T6" fmla="*/ 37 w 89"/>
                <a:gd name="T7" fmla="*/ 38 h 47"/>
                <a:gd name="T8" fmla="*/ 37 w 89"/>
                <a:gd name="T9" fmla="*/ 38 h 47"/>
                <a:gd name="T10" fmla="*/ 20 w 89"/>
                <a:gd name="T11" fmla="*/ 28 h 47"/>
                <a:gd name="T12" fmla="*/ 20 w 89"/>
                <a:gd name="T13" fmla="*/ 28 h 47"/>
                <a:gd name="T14" fmla="*/ 0 w 89"/>
                <a:gd name="T15" fmla="*/ 0 h 47"/>
                <a:gd name="T16" fmla="*/ 0 w 89"/>
                <a:gd name="T17" fmla="*/ 0 h 47"/>
                <a:gd name="T18" fmla="*/ 10 w 89"/>
                <a:gd name="T19" fmla="*/ 0 h 47"/>
                <a:gd name="T20" fmla="*/ 19 w 89"/>
                <a:gd name="T21" fmla="*/ 15 h 47"/>
                <a:gd name="T22" fmla="*/ 19 w 89"/>
                <a:gd name="T23" fmla="*/ 15 h 47"/>
                <a:gd name="T24" fmla="*/ 36 w 89"/>
                <a:gd name="T25" fmla="*/ 26 h 47"/>
                <a:gd name="T26" fmla="*/ 36 w 89"/>
                <a:gd name="T27" fmla="*/ 26 h 47"/>
                <a:gd name="T28" fmla="*/ 41 w 89"/>
                <a:gd name="T29" fmla="*/ 28 h 47"/>
                <a:gd name="T30" fmla="*/ 41 w 89"/>
                <a:gd name="T31" fmla="*/ 28 h 47"/>
                <a:gd name="T32" fmla="*/ 50 w 89"/>
                <a:gd name="T33" fmla="*/ 31 h 47"/>
                <a:gd name="T34" fmla="*/ 50 w 89"/>
                <a:gd name="T35" fmla="*/ 31 h 47"/>
                <a:gd name="T36" fmla="*/ 50 w 89"/>
                <a:gd name="T37" fmla="*/ 28 h 47"/>
                <a:gd name="T38" fmla="*/ 50 w 89"/>
                <a:gd name="T39" fmla="*/ 28 h 47"/>
                <a:gd name="T40" fmla="*/ 51 w 89"/>
                <a:gd name="T41" fmla="*/ 27 h 47"/>
                <a:gd name="T42" fmla="*/ 51 w 89"/>
                <a:gd name="T43" fmla="*/ 26 h 47"/>
                <a:gd name="T44" fmla="*/ 54 w 89"/>
                <a:gd name="T45" fmla="*/ 23 h 47"/>
                <a:gd name="T46" fmla="*/ 54 w 89"/>
                <a:gd name="T47" fmla="*/ 23 h 47"/>
                <a:gd name="T48" fmla="*/ 62 w 89"/>
                <a:gd name="T49" fmla="*/ 20 h 47"/>
                <a:gd name="T50" fmla="*/ 62 w 89"/>
                <a:gd name="T51" fmla="*/ 20 h 47"/>
                <a:gd name="T52" fmla="*/ 69 w 89"/>
                <a:gd name="T53" fmla="*/ 23 h 47"/>
                <a:gd name="T54" fmla="*/ 69 w 89"/>
                <a:gd name="T55" fmla="*/ 23 h 47"/>
                <a:gd name="T56" fmla="*/ 72 w 89"/>
                <a:gd name="T57" fmla="*/ 30 h 47"/>
                <a:gd name="T58" fmla="*/ 72 w 89"/>
                <a:gd name="T59" fmla="*/ 30 h 47"/>
                <a:gd name="T60" fmla="*/ 72 w 89"/>
                <a:gd name="T61" fmla="*/ 31 h 47"/>
                <a:gd name="T62" fmla="*/ 72 w 89"/>
                <a:gd name="T63" fmla="*/ 32 h 47"/>
                <a:gd name="T64" fmla="*/ 70 w 89"/>
                <a:gd name="T65" fmla="*/ 36 h 47"/>
                <a:gd name="T66" fmla="*/ 70 w 89"/>
                <a:gd name="T67" fmla="*/ 36 h 47"/>
                <a:gd name="T68" fmla="*/ 83 w 89"/>
                <a:gd name="T69" fmla="*/ 37 h 47"/>
                <a:gd name="T70" fmla="*/ 83 w 89"/>
                <a:gd name="T71" fmla="*/ 37 h 47"/>
                <a:gd name="T72" fmla="*/ 88 w 89"/>
                <a:gd name="T73" fmla="*/ 36 h 47"/>
                <a:gd name="T74" fmla="*/ 88 w 89"/>
                <a:gd name="T75" fmla="*/ 36 h 47"/>
                <a:gd name="T76" fmla="*/ 88 w 89"/>
                <a:gd name="T77" fmla="*/ 36 h 47"/>
                <a:gd name="T78" fmla="*/ 89 w 89"/>
                <a:gd name="T79" fmla="*/ 46 h 47"/>
                <a:gd name="T80" fmla="*/ 83 w 89"/>
                <a:gd name="T81" fmla="*/ 47 h 47"/>
                <a:gd name="T82" fmla="*/ 83 w 89"/>
                <a:gd name="T83" fmla="*/ 47 h 47"/>
                <a:gd name="T84" fmla="*/ 56 w 89"/>
                <a:gd name="T85" fmla="*/ 42 h 47"/>
                <a:gd name="T86" fmla="*/ 62 w 89"/>
                <a:gd name="T87" fmla="*/ 29 h 47"/>
                <a:gd name="T88" fmla="*/ 62 w 89"/>
                <a:gd name="T89" fmla="*/ 29 h 47"/>
                <a:gd name="T90" fmla="*/ 62 w 89"/>
                <a:gd name="T91" fmla="*/ 29 h 47"/>
                <a:gd name="T92" fmla="*/ 62 w 89"/>
                <a:gd name="T9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47">
                  <a:moveTo>
                    <a:pt x="56" y="42"/>
                  </a:moveTo>
                  <a:cubicBezTo>
                    <a:pt x="56" y="42"/>
                    <a:pt x="56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0" y="42"/>
                    <a:pt x="45" y="41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29" y="34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1" y="21"/>
                    <a:pt x="1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4" y="10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20"/>
                    <a:pt x="32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9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5" y="30"/>
                    <a:pt x="47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0"/>
                    <a:pt x="50" y="29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3" y="25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2"/>
                    <a:pt x="59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20"/>
                    <a:pt x="67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5"/>
                    <a:pt x="71" y="27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1" y="34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4" y="36"/>
                    <a:pt x="79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7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6"/>
                    <a:pt x="86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75" y="46"/>
                    <a:pt x="64" y="46"/>
                    <a:pt x="56" y="42"/>
                  </a:cubicBezTo>
                  <a:close/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8"/>
            <p:cNvSpPr/>
            <p:nvPr/>
          </p:nvSpPr>
          <p:spPr bwMode="auto">
            <a:xfrm>
              <a:off x="9412288" y="1377950"/>
              <a:ext cx="360363" cy="150813"/>
            </a:xfrm>
            <a:custGeom>
              <a:avLst/>
              <a:gdLst>
                <a:gd name="T0" fmla="*/ 43 w 96"/>
                <a:gd name="T1" fmla="*/ 40 h 40"/>
                <a:gd name="T2" fmla="*/ 0 w 96"/>
                <a:gd name="T3" fmla="*/ 22 h 40"/>
                <a:gd name="T4" fmla="*/ 0 w 96"/>
                <a:gd name="T5" fmla="*/ 22 h 40"/>
                <a:gd name="T6" fmla="*/ 0 w 96"/>
                <a:gd name="T7" fmla="*/ 22 h 40"/>
                <a:gd name="T8" fmla="*/ 7 w 96"/>
                <a:gd name="T9" fmla="*/ 15 h 40"/>
                <a:gd name="T10" fmla="*/ 10 w 96"/>
                <a:gd name="T11" fmla="*/ 17 h 40"/>
                <a:gd name="T12" fmla="*/ 10 w 96"/>
                <a:gd name="T13" fmla="*/ 17 h 40"/>
                <a:gd name="T14" fmla="*/ 18 w 96"/>
                <a:gd name="T15" fmla="*/ 23 h 40"/>
                <a:gd name="T16" fmla="*/ 18 w 96"/>
                <a:gd name="T17" fmla="*/ 23 h 40"/>
                <a:gd name="T18" fmla="*/ 43 w 96"/>
                <a:gd name="T19" fmla="*/ 30 h 40"/>
                <a:gd name="T20" fmla="*/ 43 w 96"/>
                <a:gd name="T21" fmla="*/ 30 h 40"/>
                <a:gd name="T22" fmla="*/ 88 w 96"/>
                <a:gd name="T23" fmla="*/ 0 h 40"/>
                <a:gd name="T24" fmla="*/ 88 w 96"/>
                <a:gd name="T25" fmla="*/ 0 h 40"/>
                <a:gd name="T26" fmla="*/ 96 w 96"/>
                <a:gd name="T27" fmla="*/ 6 h 40"/>
                <a:gd name="T28" fmla="*/ 43 w 96"/>
                <a:gd name="T29" fmla="*/ 40 h 40"/>
                <a:gd name="T30" fmla="*/ 43 w 96"/>
                <a:gd name="T31" fmla="*/ 40 h 40"/>
                <a:gd name="T32" fmla="*/ 43 w 96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40">
                  <a:moveTo>
                    <a:pt x="43" y="40"/>
                  </a:moveTo>
                  <a:cubicBezTo>
                    <a:pt x="18" y="40"/>
                    <a:pt x="1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9"/>
                    <a:pt x="14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4" y="27"/>
                    <a:pt x="3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56" y="30"/>
                    <a:pt x="72" y="24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79" y="31"/>
                    <a:pt x="60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9"/>
            <p:cNvSpPr/>
            <p:nvPr/>
          </p:nvSpPr>
          <p:spPr bwMode="auto">
            <a:xfrm>
              <a:off x="9723438" y="1347787"/>
              <a:ext cx="60325" cy="60325"/>
            </a:xfrm>
            <a:custGeom>
              <a:avLst/>
              <a:gdLst>
                <a:gd name="T0" fmla="*/ 0 w 38"/>
                <a:gd name="T1" fmla="*/ 19 h 38"/>
                <a:gd name="T2" fmla="*/ 15 w 38"/>
                <a:gd name="T3" fmla="*/ 0 h 38"/>
                <a:gd name="T4" fmla="*/ 38 w 38"/>
                <a:gd name="T5" fmla="*/ 19 h 38"/>
                <a:gd name="T6" fmla="*/ 26 w 38"/>
                <a:gd name="T7" fmla="*/ 38 h 38"/>
                <a:gd name="T8" fmla="*/ 0 w 38"/>
                <a:gd name="T9" fmla="*/ 19 h 38"/>
                <a:gd name="T10" fmla="*/ 0 w 38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0" y="19"/>
                  </a:moveTo>
                  <a:lnTo>
                    <a:pt x="15" y="0"/>
                  </a:lnTo>
                  <a:lnTo>
                    <a:pt x="38" y="19"/>
                  </a:lnTo>
                  <a:lnTo>
                    <a:pt x="26" y="3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0"/>
            <p:cNvSpPr>
              <a:spLocks noEditPoints="1"/>
            </p:cNvSpPr>
            <p:nvPr/>
          </p:nvSpPr>
          <p:spPr bwMode="auto">
            <a:xfrm>
              <a:off x="9480550" y="1474787"/>
              <a:ext cx="225425" cy="169863"/>
            </a:xfrm>
            <a:custGeom>
              <a:avLst/>
              <a:gdLst>
                <a:gd name="T0" fmla="*/ 28 w 60"/>
                <a:gd name="T1" fmla="*/ 45 h 45"/>
                <a:gd name="T2" fmla="*/ 6 w 60"/>
                <a:gd name="T3" fmla="*/ 23 h 45"/>
                <a:gd name="T4" fmla="*/ 6 w 60"/>
                <a:gd name="T5" fmla="*/ 23 h 45"/>
                <a:gd name="T6" fmla="*/ 0 w 60"/>
                <a:gd name="T7" fmla="*/ 6 h 45"/>
                <a:gd name="T8" fmla="*/ 0 w 60"/>
                <a:gd name="T9" fmla="*/ 6 h 45"/>
                <a:gd name="T10" fmla="*/ 10 w 60"/>
                <a:gd name="T11" fmla="*/ 4 h 45"/>
                <a:gd name="T12" fmla="*/ 11 w 60"/>
                <a:gd name="T13" fmla="*/ 8 h 45"/>
                <a:gd name="T14" fmla="*/ 11 w 60"/>
                <a:gd name="T15" fmla="*/ 8 h 45"/>
                <a:gd name="T16" fmla="*/ 15 w 60"/>
                <a:gd name="T17" fmla="*/ 19 h 45"/>
                <a:gd name="T18" fmla="*/ 15 w 60"/>
                <a:gd name="T19" fmla="*/ 19 h 45"/>
                <a:gd name="T20" fmla="*/ 29 w 60"/>
                <a:gd name="T21" fmla="*/ 35 h 45"/>
                <a:gd name="T22" fmla="*/ 29 w 60"/>
                <a:gd name="T23" fmla="*/ 35 h 45"/>
                <a:gd name="T24" fmla="*/ 31 w 60"/>
                <a:gd name="T25" fmla="*/ 34 h 45"/>
                <a:gd name="T26" fmla="*/ 31 w 60"/>
                <a:gd name="T27" fmla="*/ 34 h 45"/>
                <a:gd name="T28" fmla="*/ 38 w 60"/>
                <a:gd name="T29" fmla="*/ 28 h 45"/>
                <a:gd name="T30" fmla="*/ 38 w 60"/>
                <a:gd name="T31" fmla="*/ 28 h 45"/>
                <a:gd name="T32" fmla="*/ 50 w 60"/>
                <a:gd name="T33" fmla="*/ 0 h 45"/>
                <a:gd name="T34" fmla="*/ 50 w 60"/>
                <a:gd name="T35" fmla="*/ 0 h 45"/>
                <a:gd name="T36" fmla="*/ 60 w 60"/>
                <a:gd name="T37" fmla="*/ 1 h 45"/>
                <a:gd name="T38" fmla="*/ 31 w 60"/>
                <a:gd name="T39" fmla="*/ 45 h 45"/>
                <a:gd name="T40" fmla="*/ 31 w 60"/>
                <a:gd name="T41" fmla="*/ 45 h 45"/>
                <a:gd name="T42" fmla="*/ 30 w 60"/>
                <a:gd name="T43" fmla="*/ 45 h 45"/>
                <a:gd name="T44" fmla="*/ 28 w 60"/>
                <a:gd name="T45" fmla="*/ 45 h 45"/>
                <a:gd name="T46" fmla="*/ 0 w 60"/>
                <a:gd name="T47" fmla="*/ 6 h 45"/>
                <a:gd name="T48" fmla="*/ 0 w 60"/>
                <a:gd name="T49" fmla="*/ 6 h 45"/>
                <a:gd name="T50" fmla="*/ 0 w 60"/>
                <a:gd name="T51" fmla="*/ 6 h 45"/>
                <a:gd name="T52" fmla="*/ 0 w 60"/>
                <a:gd name="T53" fmla="*/ 6 h 45"/>
                <a:gd name="T54" fmla="*/ 0 w 60"/>
                <a:gd name="T5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45">
                  <a:moveTo>
                    <a:pt x="28" y="45"/>
                  </a:moveTo>
                  <a:cubicBezTo>
                    <a:pt x="17" y="42"/>
                    <a:pt x="10" y="3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14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6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11"/>
                    <a:pt x="13" y="15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6"/>
                    <a:pt x="23" y="3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3"/>
                    <a:pt x="35" y="31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4" y="23"/>
                    <a:pt x="49" y="14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35"/>
                    <a:pt x="32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8" y="45"/>
                    <a:pt x="28" y="45"/>
                    <a:pt x="28" y="45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153"/>
          <p:cNvSpPr>
            <a:spLocks noEditPoints="1"/>
          </p:cNvSpPr>
          <p:nvPr/>
        </p:nvSpPr>
        <p:spPr bwMode="auto">
          <a:xfrm>
            <a:off x="2727326" y="3209925"/>
            <a:ext cx="1485900" cy="1243013"/>
          </a:xfrm>
          <a:custGeom>
            <a:avLst/>
            <a:gdLst>
              <a:gd name="T0" fmla="*/ 175 w 396"/>
              <a:gd name="T1" fmla="*/ 315 h 331"/>
              <a:gd name="T2" fmla="*/ 168 w 396"/>
              <a:gd name="T3" fmla="*/ 317 h 331"/>
              <a:gd name="T4" fmla="*/ 119 w 396"/>
              <a:gd name="T5" fmla="*/ 328 h 331"/>
              <a:gd name="T6" fmla="*/ 45 w 396"/>
              <a:gd name="T7" fmla="*/ 277 h 331"/>
              <a:gd name="T8" fmla="*/ 44 w 396"/>
              <a:gd name="T9" fmla="*/ 273 h 331"/>
              <a:gd name="T10" fmla="*/ 41 w 396"/>
              <a:gd name="T11" fmla="*/ 273 h 331"/>
              <a:gd name="T12" fmla="*/ 13 w 396"/>
              <a:gd name="T13" fmla="*/ 188 h 331"/>
              <a:gd name="T14" fmla="*/ 12 w 396"/>
              <a:gd name="T15" fmla="*/ 175 h 331"/>
              <a:gd name="T16" fmla="*/ 11 w 396"/>
              <a:gd name="T17" fmla="*/ 174 h 331"/>
              <a:gd name="T18" fmla="*/ 21 w 396"/>
              <a:gd name="T19" fmla="*/ 81 h 331"/>
              <a:gd name="T20" fmla="*/ 69 w 396"/>
              <a:gd name="T21" fmla="*/ 59 h 331"/>
              <a:gd name="T22" fmla="*/ 87 w 396"/>
              <a:gd name="T23" fmla="*/ 46 h 331"/>
              <a:gd name="T24" fmla="*/ 202 w 396"/>
              <a:gd name="T25" fmla="*/ 8 h 331"/>
              <a:gd name="T26" fmla="*/ 222 w 396"/>
              <a:gd name="T27" fmla="*/ 0 h 331"/>
              <a:gd name="T28" fmla="*/ 351 w 396"/>
              <a:gd name="T29" fmla="*/ 57 h 331"/>
              <a:gd name="T30" fmla="*/ 362 w 396"/>
              <a:gd name="T31" fmla="*/ 111 h 331"/>
              <a:gd name="T32" fmla="*/ 358 w 396"/>
              <a:gd name="T33" fmla="*/ 121 h 331"/>
              <a:gd name="T34" fmla="*/ 361 w 396"/>
              <a:gd name="T35" fmla="*/ 122 h 331"/>
              <a:gd name="T36" fmla="*/ 364 w 396"/>
              <a:gd name="T37" fmla="*/ 123 h 331"/>
              <a:gd name="T38" fmla="*/ 369 w 396"/>
              <a:gd name="T39" fmla="*/ 234 h 331"/>
              <a:gd name="T40" fmla="*/ 341 w 396"/>
              <a:gd name="T41" fmla="*/ 258 h 331"/>
              <a:gd name="T42" fmla="*/ 331 w 396"/>
              <a:gd name="T43" fmla="*/ 273 h 331"/>
              <a:gd name="T44" fmla="*/ 248 w 396"/>
              <a:gd name="T45" fmla="*/ 331 h 331"/>
              <a:gd name="T46" fmla="*/ 204 w 396"/>
              <a:gd name="T47" fmla="*/ 314 h 331"/>
              <a:gd name="T48" fmla="*/ 322 w 396"/>
              <a:gd name="T49" fmla="*/ 270 h 331"/>
              <a:gd name="T50" fmla="*/ 344 w 396"/>
              <a:gd name="T51" fmla="*/ 243 h 331"/>
              <a:gd name="T52" fmla="*/ 386 w 396"/>
              <a:gd name="T53" fmla="*/ 177 h 331"/>
              <a:gd name="T54" fmla="*/ 354 w 396"/>
              <a:gd name="T55" fmla="*/ 131 h 331"/>
              <a:gd name="T56" fmla="*/ 352 w 396"/>
              <a:gd name="T57" fmla="*/ 108 h 331"/>
              <a:gd name="T58" fmla="*/ 342 w 396"/>
              <a:gd name="T59" fmla="*/ 62 h 331"/>
              <a:gd name="T60" fmla="*/ 292 w 396"/>
              <a:gd name="T61" fmla="*/ 27 h 331"/>
              <a:gd name="T62" fmla="*/ 222 w 396"/>
              <a:gd name="T63" fmla="*/ 10 h 331"/>
              <a:gd name="T64" fmla="*/ 202 w 396"/>
              <a:gd name="T65" fmla="*/ 9 h 331"/>
              <a:gd name="T66" fmla="*/ 189 w 396"/>
              <a:gd name="T67" fmla="*/ 14 h 331"/>
              <a:gd name="T68" fmla="*/ 95 w 396"/>
              <a:gd name="T69" fmla="*/ 52 h 331"/>
              <a:gd name="T70" fmla="*/ 94 w 396"/>
              <a:gd name="T71" fmla="*/ 53 h 331"/>
              <a:gd name="T72" fmla="*/ 92 w 396"/>
              <a:gd name="T73" fmla="*/ 57 h 331"/>
              <a:gd name="T74" fmla="*/ 97 w 396"/>
              <a:gd name="T75" fmla="*/ 65 h 331"/>
              <a:gd name="T76" fmla="*/ 47 w 396"/>
              <a:gd name="T77" fmla="*/ 77 h 331"/>
              <a:gd name="T78" fmla="*/ 44 w 396"/>
              <a:gd name="T79" fmla="*/ 78 h 331"/>
              <a:gd name="T80" fmla="*/ 28 w 396"/>
              <a:gd name="T81" fmla="*/ 88 h 331"/>
              <a:gd name="T82" fmla="*/ 19 w 396"/>
              <a:gd name="T83" fmla="*/ 168 h 331"/>
              <a:gd name="T84" fmla="*/ 22 w 396"/>
              <a:gd name="T85" fmla="*/ 194 h 331"/>
              <a:gd name="T86" fmla="*/ 18 w 396"/>
              <a:gd name="T87" fmla="*/ 202 h 331"/>
              <a:gd name="T88" fmla="*/ 43 w 396"/>
              <a:gd name="T89" fmla="*/ 262 h 331"/>
              <a:gd name="T90" fmla="*/ 50 w 396"/>
              <a:gd name="T91" fmla="*/ 265 h 331"/>
              <a:gd name="T92" fmla="*/ 56 w 396"/>
              <a:gd name="T93" fmla="*/ 275 h 331"/>
              <a:gd name="T94" fmla="*/ 68 w 396"/>
              <a:gd name="T95" fmla="*/ 296 h 331"/>
              <a:gd name="T96" fmla="*/ 163 w 396"/>
              <a:gd name="T97" fmla="*/ 308 h 331"/>
              <a:gd name="T98" fmla="*/ 185 w 396"/>
              <a:gd name="T99" fmla="*/ 307 h 331"/>
              <a:gd name="T100" fmla="*/ 190 w 396"/>
              <a:gd name="T101" fmla="*/ 30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" h="331">
                <a:moveTo>
                  <a:pt x="247" y="331"/>
                </a:moveTo>
                <a:cubicBezTo>
                  <a:pt x="212" y="331"/>
                  <a:pt x="181" y="316"/>
                  <a:pt x="180" y="316"/>
                </a:cubicBezTo>
                <a:cubicBezTo>
                  <a:pt x="180" y="316"/>
                  <a:pt x="180" y="316"/>
                  <a:pt x="180" y="316"/>
                </a:cubicBezTo>
                <a:cubicBezTo>
                  <a:pt x="179" y="315"/>
                  <a:pt x="177" y="315"/>
                  <a:pt x="175" y="315"/>
                </a:cubicBezTo>
                <a:cubicBezTo>
                  <a:pt x="175" y="315"/>
                  <a:pt x="175" y="315"/>
                  <a:pt x="175" y="315"/>
                </a:cubicBezTo>
                <a:cubicBezTo>
                  <a:pt x="172" y="315"/>
                  <a:pt x="169" y="316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7" y="317"/>
                  <a:pt x="167" y="317"/>
                  <a:pt x="167" y="317"/>
                </a:cubicBezTo>
                <a:cubicBezTo>
                  <a:pt x="167" y="317"/>
                  <a:pt x="167" y="317"/>
                  <a:pt x="167" y="317"/>
                </a:cubicBezTo>
                <a:cubicBezTo>
                  <a:pt x="149" y="325"/>
                  <a:pt x="133" y="328"/>
                  <a:pt x="119" y="328"/>
                </a:cubicBezTo>
                <a:cubicBezTo>
                  <a:pt x="119" y="328"/>
                  <a:pt x="119" y="328"/>
                  <a:pt x="119" y="328"/>
                </a:cubicBezTo>
                <a:cubicBezTo>
                  <a:pt x="91" y="328"/>
                  <a:pt x="72" y="315"/>
                  <a:pt x="61" y="302"/>
                </a:cubicBezTo>
                <a:cubicBezTo>
                  <a:pt x="61" y="302"/>
                  <a:pt x="61" y="302"/>
                  <a:pt x="61" y="302"/>
                </a:cubicBezTo>
                <a:cubicBezTo>
                  <a:pt x="50" y="290"/>
                  <a:pt x="46" y="277"/>
                  <a:pt x="45" y="277"/>
                </a:cubicBezTo>
                <a:cubicBezTo>
                  <a:pt x="45" y="277"/>
                  <a:pt x="45" y="277"/>
                  <a:pt x="45" y="277"/>
                </a:cubicBezTo>
                <a:cubicBezTo>
                  <a:pt x="45" y="276"/>
                  <a:pt x="45" y="276"/>
                  <a:pt x="45" y="276"/>
                </a:cubicBezTo>
                <a:cubicBezTo>
                  <a:pt x="45" y="276"/>
                  <a:pt x="45" y="276"/>
                  <a:pt x="45" y="276"/>
                </a:cubicBezTo>
                <a:cubicBezTo>
                  <a:pt x="45" y="274"/>
                  <a:pt x="44" y="273"/>
                  <a:pt x="44" y="273"/>
                </a:cubicBezTo>
                <a:cubicBezTo>
                  <a:pt x="44" y="273"/>
                  <a:pt x="44" y="273"/>
                  <a:pt x="44" y="273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1" y="273"/>
                  <a:pt x="41" y="273"/>
                  <a:pt x="41" y="273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12" y="259"/>
                  <a:pt x="4" y="238"/>
                  <a:pt x="4" y="221"/>
                </a:cubicBezTo>
                <a:cubicBezTo>
                  <a:pt x="4" y="221"/>
                  <a:pt x="4" y="221"/>
                  <a:pt x="4" y="221"/>
                </a:cubicBezTo>
                <a:cubicBezTo>
                  <a:pt x="4" y="203"/>
                  <a:pt x="13" y="189"/>
                  <a:pt x="13" y="188"/>
                </a:cubicBezTo>
                <a:cubicBezTo>
                  <a:pt x="13" y="188"/>
                  <a:pt x="13" y="188"/>
                  <a:pt x="13" y="188"/>
                </a:cubicBezTo>
                <a:cubicBezTo>
                  <a:pt x="15" y="186"/>
                  <a:pt x="15" y="184"/>
                  <a:pt x="15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15" y="180"/>
                  <a:pt x="13" y="176"/>
                  <a:pt x="12" y="175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0" y="173"/>
                  <a:pt x="10" y="173"/>
                  <a:pt x="10" y="173"/>
                </a:cubicBezTo>
                <a:cubicBezTo>
                  <a:pt x="3" y="156"/>
                  <a:pt x="0" y="142"/>
                  <a:pt x="0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06"/>
                  <a:pt x="11" y="90"/>
                  <a:pt x="21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30" y="73"/>
                  <a:pt x="39" y="69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8" y="63"/>
                  <a:pt x="59" y="61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4" y="58"/>
                  <a:pt x="79" y="57"/>
                  <a:pt x="83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3" y="51"/>
                  <a:pt x="86" y="47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112" y="10"/>
                  <a:pt x="143" y="1"/>
                  <a:pt x="166" y="1"/>
                </a:cubicBezTo>
                <a:cubicBezTo>
                  <a:pt x="166" y="1"/>
                  <a:pt x="166" y="1"/>
                  <a:pt x="166" y="1"/>
                </a:cubicBezTo>
                <a:cubicBezTo>
                  <a:pt x="184" y="1"/>
                  <a:pt x="198" y="6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0" y="3"/>
                  <a:pt x="200" y="3"/>
                  <a:pt x="200" y="3"/>
                </a:cubicBezTo>
                <a:cubicBezTo>
                  <a:pt x="207" y="1"/>
                  <a:pt x="215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55" y="0"/>
                  <a:pt x="290" y="15"/>
                  <a:pt x="295" y="17"/>
                </a:cubicBezTo>
                <a:cubicBezTo>
                  <a:pt x="295" y="17"/>
                  <a:pt x="295" y="17"/>
                  <a:pt x="295" y="17"/>
                </a:cubicBezTo>
                <a:cubicBezTo>
                  <a:pt x="325" y="25"/>
                  <a:pt x="342" y="41"/>
                  <a:pt x="351" y="57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61" y="74"/>
                  <a:pt x="362" y="9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7"/>
                  <a:pt x="362" y="110"/>
                  <a:pt x="362" y="111"/>
                </a:cubicBezTo>
                <a:cubicBezTo>
                  <a:pt x="362" y="111"/>
                  <a:pt x="362" y="111"/>
                  <a:pt x="362" y="111"/>
                </a:cubicBezTo>
                <a:cubicBezTo>
                  <a:pt x="362" y="112"/>
                  <a:pt x="362" y="112"/>
                  <a:pt x="362" y="112"/>
                </a:cubicBezTo>
                <a:cubicBezTo>
                  <a:pt x="361" y="113"/>
                  <a:pt x="361" y="113"/>
                  <a:pt x="361" y="113"/>
                </a:cubicBezTo>
                <a:cubicBezTo>
                  <a:pt x="358" y="117"/>
                  <a:pt x="358" y="120"/>
                  <a:pt x="358" y="121"/>
                </a:cubicBezTo>
                <a:cubicBezTo>
                  <a:pt x="358" y="121"/>
                  <a:pt x="358" y="121"/>
                  <a:pt x="358" y="121"/>
                </a:cubicBezTo>
                <a:cubicBezTo>
                  <a:pt x="358" y="122"/>
                  <a:pt x="358" y="121"/>
                  <a:pt x="358" y="122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59" y="122"/>
                  <a:pt x="361" y="123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3" y="122"/>
                  <a:pt x="363" y="122"/>
                  <a:pt x="363" y="122"/>
                </a:cubicBezTo>
                <a:cubicBezTo>
                  <a:pt x="364" y="123"/>
                  <a:pt x="364" y="123"/>
                  <a:pt x="364" y="123"/>
                </a:cubicBezTo>
                <a:cubicBezTo>
                  <a:pt x="387" y="140"/>
                  <a:pt x="396" y="159"/>
                  <a:pt x="396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396" y="200"/>
                  <a:pt x="382" y="220"/>
                  <a:pt x="369" y="234"/>
                </a:cubicBezTo>
                <a:cubicBezTo>
                  <a:pt x="369" y="234"/>
                  <a:pt x="369" y="234"/>
                  <a:pt x="369" y="234"/>
                </a:cubicBezTo>
                <a:cubicBezTo>
                  <a:pt x="355" y="248"/>
                  <a:pt x="342" y="257"/>
                  <a:pt x="342" y="257"/>
                </a:cubicBezTo>
                <a:cubicBezTo>
                  <a:pt x="342" y="257"/>
                  <a:pt x="342" y="257"/>
                  <a:pt x="342" y="257"/>
                </a:cubicBezTo>
                <a:cubicBezTo>
                  <a:pt x="342" y="258"/>
                  <a:pt x="342" y="258"/>
                  <a:pt x="342" y="258"/>
                </a:cubicBezTo>
                <a:cubicBezTo>
                  <a:pt x="341" y="258"/>
                  <a:pt x="341" y="258"/>
                  <a:pt x="341" y="258"/>
                </a:cubicBezTo>
                <a:cubicBezTo>
                  <a:pt x="337" y="260"/>
                  <a:pt x="333" y="267"/>
                  <a:pt x="332" y="271"/>
                </a:cubicBezTo>
                <a:cubicBezTo>
                  <a:pt x="332" y="271"/>
                  <a:pt x="332" y="271"/>
                  <a:pt x="332" y="271"/>
                </a:cubicBezTo>
                <a:cubicBezTo>
                  <a:pt x="332" y="272"/>
                  <a:pt x="331" y="273"/>
                  <a:pt x="331" y="273"/>
                </a:cubicBezTo>
                <a:cubicBezTo>
                  <a:pt x="331" y="273"/>
                  <a:pt x="331" y="273"/>
                  <a:pt x="331" y="273"/>
                </a:cubicBezTo>
                <a:cubicBezTo>
                  <a:pt x="331" y="273"/>
                  <a:pt x="331" y="273"/>
                  <a:pt x="331" y="273"/>
                </a:cubicBezTo>
                <a:cubicBezTo>
                  <a:pt x="331" y="274"/>
                  <a:pt x="331" y="274"/>
                  <a:pt x="331" y="274"/>
                </a:cubicBezTo>
                <a:cubicBezTo>
                  <a:pt x="314" y="318"/>
                  <a:pt x="279" y="331"/>
                  <a:pt x="248" y="331"/>
                </a:cubicBezTo>
                <a:cubicBezTo>
                  <a:pt x="248" y="331"/>
                  <a:pt x="248" y="331"/>
                  <a:pt x="248" y="331"/>
                </a:cubicBezTo>
                <a:cubicBezTo>
                  <a:pt x="248" y="331"/>
                  <a:pt x="247" y="331"/>
                  <a:pt x="247" y="331"/>
                </a:cubicBezTo>
                <a:close/>
                <a:moveTo>
                  <a:pt x="190" y="309"/>
                </a:moveTo>
                <a:cubicBezTo>
                  <a:pt x="193" y="311"/>
                  <a:pt x="198" y="312"/>
                  <a:pt x="204" y="314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15" y="318"/>
                  <a:pt x="231" y="321"/>
                  <a:pt x="247" y="321"/>
                </a:cubicBezTo>
                <a:cubicBezTo>
                  <a:pt x="247" y="321"/>
                  <a:pt x="247" y="321"/>
                  <a:pt x="247" y="321"/>
                </a:cubicBezTo>
                <a:cubicBezTo>
                  <a:pt x="276" y="321"/>
                  <a:pt x="306" y="311"/>
                  <a:pt x="322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3" y="267"/>
                  <a:pt x="326" y="255"/>
                  <a:pt x="336" y="249"/>
                </a:cubicBezTo>
                <a:cubicBezTo>
                  <a:pt x="336" y="249"/>
                  <a:pt x="336" y="249"/>
                  <a:pt x="336" y="249"/>
                </a:cubicBezTo>
                <a:cubicBezTo>
                  <a:pt x="337" y="248"/>
                  <a:pt x="340" y="247"/>
                  <a:pt x="344" y="243"/>
                </a:cubicBezTo>
                <a:cubicBezTo>
                  <a:pt x="344" y="243"/>
                  <a:pt x="344" y="243"/>
                  <a:pt x="344" y="243"/>
                </a:cubicBezTo>
                <a:cubicBezTo>
                  <a:pt x="349" y="239"/>
                  <a:pt x="355" y="234"/>
                  <a:pt x="362" y="227"/>
                </a:cubicBezTo>
                <a:cubicBezTo>
                  <a:pt x="362" y="227"/>
                  <a:pt x="362" y="227"/>
                  <a:pt x="362" y="227"/>
                </a:cubicBezTo>
                <a:cubicBezTo>
                  <a:pt x="374" y="214"/>
                  <a:pt x="386" y="196"/>
                  <a:pt x="386" y="177"/>
                </a:cubicBezTo>
                <a:cubicBezTo>
                  <a:pt x="386" y="177"/>
                  <a:pt x="386" y="177"/>
                  <a:pt x="386" y="177"/>
                </a:cubicBezTo>
                <a:cubicBezTo>
                  <a:pt x="386" y="163"/>
                  <a:pt x="380" y="148"/>
                  <a:pt x="359" y="132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8" y="132"/>
                  <a:pt x="356" y="132"/>
                  <a:pt x="354" y="131"/>
                </a:cubicBezTo>
                <a:cubicBezTo>
                  <a:pt x="354" y="131"/>
                  <a:pt x="354" y="131"/>
                  <a:pt x="354" y="131"/>
                </a:cubicBezTo>
                <a:cubicBezTo>
                  <a:pt x="351" y="130"/>
                  <a:pt x="347" y="126"/>
                  <a:pt x="348" y="121"/>
                </a:cubicBezTo>
                <a:cubicBezTo>
                  <a:pt x="348" y="121"/>
                  <a:pt x="348" y="121"/>
                  <a:pt x="348" y="121"/>
                </a:cubicBezTo>
                <a:cubicBezTo>
                  <a:pt x="348" y="117"/>
                  <a:pt x="349" y="113"/>
                  <a:pt x="352" y="108"/>
                </a:cubicBezTo>
                <a:cubicBezTo>
                  <a:pt x="352" y="108"/>
                  <a:pt x="352" y="108"/>
                  <a:pt x="352" y="108"/>
                </a:cubicBezTo>
                <a:cubicBezTo>
                  <a:pt x="352" y="107"/>
                  <a:pt x="352" y="105"/>
                  <a:pt x="352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52" y="92"/>
                  <a:pt x="351" y="77"/>
                  <a:pt x="342" y="62"/>
                </a:cubicBezTo>
                <a:cubicBezTo>
                  <a:pt x="342" y="62"/>
                  <a:pt x="342" y="62"/>
                  <a:pt x="342" y="62"/>
                </a:cubicBezTo>
                <a:cubicBezTo>
                  <a:pt x="334" y="48"/>
                  <a:pt x="320" y="34"/>
                  <a:pt x="292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291" y="26"/>
                  <a:pt x="282" y="22"/>
                  <a:pt x="269" y="18"/>
                </a:cubicBezTo>
                <a:cubicBezTo>
                  <a:pt x="269" y="18"/>
                  <a:pt x="269" y="18"/>
                  <a:pt x="269" y="18"/>
                </a:cubicBezTo>
                <a:cubicBezTo>
                  <a:pt x="255" y="14"/>
                  <a:pt x="238" y="10"/>
                  <a:pt x="222" y="10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15" y="10"/>
                  <a:pt x="209" y="11"/>
                  <a:pt x="203" y="12"/>
                </a:cubicBezTo>
                <a:cubicBezTo>
                  <a:pt x="203" y="12"/>
                  <a:pt x="203" y="12"/>
                  <a:pt x="203" y="12"/>
                </a:cubicBezTo>
                <a:cubicBezTo>
                  <a:pt x="202" y="9"/>
                  <a:pt x="202" y="9"/>
                  <a:pt x="202" y="9"/>
                </a:cubicBezTo>
                <a:cubicBezTo>
                  <a:pt x="198" y="17"/>
                  <a:pt x="198" y="17"/>
                  <a:pt x="198" y="17"/>
                </a:cubicBezTo>
                <a:cubicBezTo>
                  <a:pt x="198" y="17"/>
                  <a:pt x="197" y="17"/>
                  <a:pt x="196" y="16"/>
                </a:cubicBezTo>
                <a:cubicBezTo>
                  <a:pt x="196" y="16"/>
                  <a:pt x="196" y="16"/>
                  <a:pt x="196" y="16"/>
                </a:cubicBezTo>
                <a:cubicBezTo>
                  <a:pt x="194" y="16"/>
                  <a:pt x="192" y="15"/>
                  <a:pt x="189" y="14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4" y="12"/>
                  <a:pt x="175" y="11"/>
                  <a:pt x="166" y="11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45" y="11"/>
                  <a:pt x="118" y="18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3" y="55"/>
                  <a:pt x="92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3" y="58"/>
                  <a:pt x="93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7" y="65"/>
                  <a:pt x="97" y="65"/>
                  <a:pt x="97" y="65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0" y="67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61" y="70"/>
                  <a:pt x="50" y="74"/>
                  <a:pt x="47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8"/>
                  <a:pt x="44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3" y="78"/>
                  <a:pt x="42" y="79"/>
                  <a:pt x="40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7" y="82"/>
                  <a:pt x="32" y="84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97"/>
                  <a:pt x="10" y="10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40"/>
                  <a:pt x="13" y="153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1" y="170"/>
                  <a:pt x="25" y="175"/>
                  <a:pt x="25" y="183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25" y="186"/>
                  <a:pt x="24" y="190"/>
                  <a:pt x="22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2" y="194"/>
                  <a:pt x="21" y="194"/>
                  <a:pt x="21" y="196"/>
                </a:cubicBezTo>
                <a:cubicBezTo>
                  <a:pt x="21" y="196"/>
                  <a:pt x="21" y="196"/>
                  <a:pt x="21" y="196"/>
                </a:cubicBezTo>
                <a:cubicBezTo>
                  <a:pt x="20" y="197"/>
                  <a:pt x="19" y="199"/>
                  <a:pt x="18" y="202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6" y="207"/>
                  <a:pt x="14" y="214"/>
                  <a:pt x="14" y="221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5" y="235"/>
                  <a:pt x="20" y="250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5" y="262"/>
                  <a:pt x="48" y="263"/>
                  <a:pt x="50" y="265"/>
                </a:cubicBezTo>
                <a:cubicBezTo>
                  <a:pt x="50" y="265"/>
                  <a:pt x="50" y="265"/>
                  <a:pt x="50" y="265"/>
                </a:cubicBezTo>
                <a:cubicBezTo>
                  <a:pt x="52" y="267"/>
                  <a:pt x="54" y="270"/>
                  <a:pt x="55" y="274"/>
                </a:cubicBezTo>
                <a:cubicBezTo>
                  <a:pt x="55" y="274"/>
                  <a:pt x="55" y="274"/>
                  <a:pt x="55" y="274"/>
                </a:cubicBezTo>
                <a:cubicBezTo>
                  <a:pt x="55" y="274"/>
                  <a:pt x="55" y="275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6" y="276"/>
                  <a:pt x="57" y="278"/>
                  <a:pt x="58" y="280"/>
                </a:cubicBezTo>
                <a:cubicBezTo>
                  <a:pt x="58" y="280"/>
                  <a:pt x="58" y="280"/>
                  <a:pt x="58" y="280"/>
                </a:cubicBezTo>
                <a:cubicBezTo>
                  <a:pt x="60" y="285"/>
                  <a:pt x="64" y="290"/>
                  <a:pt x="68" y="296"/>
                </a:cubicBezTo>
                <a:cubicBezTo>
                  <a:pt x="68" y="296"/>
                  <a:pt x="68" y="296"/>
                  <a:pt x="68" y="296"/>
                </a:cubicBezTo>
                <a:cubicBezTo>
                  <a:pt x="79" y="307"/>
                  <a:pt x="94" y="318"/>
                  <a:pt x="119" y="318"/>
                </a:cubicBezTo>
                <a:cubicBezTo>
                  <a:pt x="119" y="318"/>
                  <a:pt x="119" y="318"/>
                  <a:pt x="119" y="318"/>
                </a:cubicBezTo>
                <a:cubicBezTo>
                  <a:pt x="131" y="318"/>
                  <a:pt x="146" y="315"/>
                  <a:pt x="163" y="308"/>
                </a:cubicBezTo>
                <a:cubicBezTo>
                  <a:pt x="163" y="308"/>
                  <a:pt x="163" y="308"/>
                  <a:pt x="163" y="308"/>
                </a:cubicBezTo>
                <a:cubicBezTo>
                  <a:pt x="164" y="307"/>
                  <a:pt x="169" y="305"/>
                  <a:pt x="175" y="305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178" y="305"/>
                  <a:pt x="182" y="305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7" y="308"/>
                  <a:pt x="190" y="30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519016" y="3846285"/>
            <a:ext cx="948885" cy="2730980"/>
            <a:chOff x="9156700" y="923925"/>
            <a:chExt cx="833438" cy="2398713"/>
          </a:xfrm>
          <a:solidFill>
            <a:srgbClr val="1F4E79"/>
          </a:solidFill>
        </p:grpSpPr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9434513" y="1257300"/>
              <a:ext cx="68263" cy="68263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9 w 18"/>
                <a:gd name="T5" fmla="*/ 0 h 18"/>
                <a:gd name="T6" fmla="*/ 18 w 18"/>
                <a:gd name="T7" fmla="*/ 9 h 18"/>
                <a:gd name="T8" fmla="*/ 18 w 18"/>
                <a:gd name="T9" fmla="*/ 9 h 18"/>
                <a:gd name="T10" fmla="*/ 9 w 18"/>
                <a:gd name="T11" fmla="*/ 18 h 18"/>
                <a:gd name="T12" fmla="*/ 9 w 18"/>
                <a:gd name="T13" fmla="*/ 18 h 18"/>
                <a:gd name="T14" fmla="*/ 0 w 18"/>
                <a:gd name="T15" fmla="*/ 9 h 18"/>
                <a:gd name="T16" fmla="*/ 10 w 18"/>
                <a:gd name="T17" fmla="*/ 9 h 18"/>
                <a:gd name="T18" fmla="*/ 9 w 18"/>
                <a:gd name="T19" fmla="*/ 9 h 18"/>
                <a:gd name="T20" fmla="*/ 9 w 18"/>
                <a:gd name="T21" fmla="*/ 8 h 18"/>
                <a:gd name="T22" fmla="*/ 9 w 18"/>
                <a:gd name="T23" fmla="*/ 9 h 18"/>
                <a:gd name="T24" fmla="*/ 9 w 18"/>
                <a:gd name="T25" fmla="*/ 9 h 18"/>
                <a:gd name="T26" fmla="*/ 10 w 18"/>
                <a:gd name="T2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1"/>
            <p:cNvSpPr>
              <a:spLocks noEditPoints="1"/>
            </p:cNvSpPr>
            <p:nvPr/>
          </p:nvSpPr>
          <p:spPr bwMode="auto">
            <a:xfrm>
              <a:off x="9671050" y="1235075"/>
              <a:ext cx="68263" cy="68263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9 w 18"/>
                <a:gd name="T5" fmla="*/ 0 h 18"/>
                <a:gd name="T6" fmla="*/ 18 w 18"/>
                <a:gd name="T7" fmla="*/ 9 h 18"/>
                <a:gd name="T8" fmla="*/ 18 w 18"/>
                <a:gd name="T9" fmla="*/ 9 h 18"/>
                <a:gd name="T10" fmla="*/ 9 w 18"/>
                <a:gd name="T11" fmla="*/ 18 h 18"/>
                <a:gd name="T12" fmla="*/ 9 w 18"/>
                <a:gd name="T13" fmla="*/ 18 h 18"/>
                <a:gd name="T14" fmla="*/ 0 w 18"/>
                <a:gd name="T15" fmla="*/ 9 h 18"/>
                <a:gd name="T16" fmla="*/ 9 w 18"/>
                <a:gd name="T17" fmla="*/ 9 h 18"/>
                <a:gd name="T18" fmla="*/ 9 w 18"/>
                <a:gd name="T19" fmla="*/ 8 h 18"/>
                <a:gd name="T20" fmla="*/ 9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  <a:moveTo>
                    <a:pt x="9" y="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9277350" y="1700212"/>
              <a:ext cx="588963" cy="777875"/>
            </a:xfrm>
            <a:custGeom>
              <a:avLst/>
              <a:gdLst>
                <a:gd name="T0" fmla="*/ 27 w 157"/>
                <a:gd name="T1" fmla="*/ 172 h 207"/>
                <a:gd name="T2" fmla="*/ 15 w 157"/>
                <a:gd name="T3" fmla="*/ 140 h 207"/>
                <a:gd name="T4" fmla="*/ 15 w 157"/>
                <a:gd name="T5" fmla="*/ 140 h 207"/>
                <a:gd name="T6" fmla="*/ 0 w 157"/>
                <a:gd name="T7" fmla="*/ 91 h 207"/>
                <a:gd name="T8" fmla="*/ 0 w 157"/>
                <a:gd name="T9" fmla="*/ 91 h 207"/>
                <a:gd name="T10" fmla="*/ 19 w 157"/>
                <a:gd name="T11" fmla="*/ 29 h 207"/>
                <a:gd name="T12" fmla="*/ 19 w 157"/>
                <a:gd name="T13" fmla="*/ 29 h 207"/>
                <a:gd name="T14" fmla="*/ 19 w 157"/>
                <a:gd name="T15" fmla="*/ 28 h 207"/>
                <a:gd name="T16" fmla="*/ 20 w 157"/>
                <a:gd name="T17" fmla="*/ 28 h 207"/>
                <a:gd name="T18" fmla="*/ 90 w 157"/>
                <a:gd name="T19" fmla="*/ 0 h 207"/>
                <a:gd name="T20" fmla="*/ 90 w 157"/>
                <a:gd name="T21" fmla="*/ 0 h 207"/>
                <a:gd name="T22" fmla="*/ 140 w 157"/>
                <a:gd name="T23" fmla="*/ 26 h 207"/>
                <a:gd name="T24" fmla="*/ 140 w 157"/>
                <a:gd name="T25" fmla="*/ 26 h 207"/>
                <a:gd name="T26" fmla="*/ 153 w 157"/>
                <a:gd name="T27" fmla="*/ 52 h 207"/>
                <a:gd name="T28" fmla="*/ 153 w 157"/>
                <a:gd name="T29" fmla="*/ 52 h 207"/>
                <a:gd name="T30" fmla="*/ 148 w 157"/>
                <a:gd name="T31" fmla="*/ 53 h 207"/>
                <a:gd name="T32" fmla="*/ 153 w 157"/>
                <a:gd name="T33" fmla="*/ 52 h 207"/>
                <a:gd name="T34" fmla="*/ 157 w 157"/>
                <a:gd name="T35" fmla="*/ 84 h 207"/>
                <a:gd name="T36" fmla="*/ 157 w 157"/>
                <a:gd name="T37" fmla="*/ 84 h 207"/>
                <a:gd name="T38" fmla="*/ 111 w 157"/>
                <a:gd name="T39" fmla="*/ 190 h 207"/>
                <a:gd name="T40" fmla="*/ 111 w 157"/>
                <a:gd name="T41" fmla="*/ 190 h 207"/>
                <a:gd name="T42" fmla="*/ 72 w 157"/>
                <a:gd name="T43" fmla="*/ 207 h 207"/>
                <a:gd name="T44" fmla="*/ 72 w 157"/>
                <a:gd name="T45" fmla="*/ 207 h 207"/>
                <a:gd name="T46" fmla="*/ 27 w 157"/>
                <a:gd name="T47" fmla="*/ 172 h 207"/>
                <a:gd name="T48" fmla="*/ 24 w 157"/>
                <a:gd name="T49" fmla="*/ 39 h 207"/>
                <a:gd name="T50" fmla="*/ 19 w 157"/>
                <a:gd name="T51" fmla="*/ 51 h 207"/>
                <a:gd name="T52" fmla="*/ 19 w 157"/>
                <a:gd name="T53" fmla="*/ 51 h 207"/>
                <a:gd name="T54" fmla="*/ 10 w 157"/>
                <a:gd name="T55" fmla="*/ 91 h 207"/>
                <a:gd name="T56" fmla="*/ 10 w 157"/>
                <a:gd name="T57" fmla="*/ 91 h 207"/>
                <a:gd name="T58" fmla="*/ 24 w 157"/>
                <a:gd name="T59" fmla="*/ 135 h 207"/>
                <a:gd name="T60" fmla="*/ 24 w 157"/>
                <a:gd name="T61" fmla="*/ 135 h 207"/>
                <a:gd name="T62" fmla="*/ 24 w 157"/>
                <a:gd name="T63" fmla="*/ 136 h 207"/>
                <a:gd name="T64" fmla="*/ 24 w 157"/>
                <a:gd name="T65" fmla="*/ 137 h 207"/>
                <a:gd name="T66" fmla="*/ 27 w 157"/>
                <a:gd name="T67" fmla="*/ 146 h 207"/>
                <a:gd name="T68" fmla="*/ 27 w 157"/>
                <a:gd name="T69" fmla="*/ 146 h 207"/>
                <a:gd name="T70" fmla="*/ 36 w 157"/>
                <a:gd name="T71" fmla="*/ 168 h 207"/>
                <a:gd name="T72" fmla="*/ 36 w 157"/>
                <a:gd name="T73" fmla="*/ 168 h 207"/>
                <a:gd name="T74" fmla="*/ 72 w 157"/>
                <a:gd name="T75" fmla="*/ 197 h 207"/>
                <a:gd name="T76" fmla="*/ 72 w 157"/>
                <a:gd name="T77" fmla="*/ 197 h 207"/>
                <a:gd name="T78" fmla="*/ 104 w 157"/>
                <a:gd name="T79" fmla="*/ 182 h 207"/>
                <a:gd name="T80" fmla="*/ 104 w 157"/>
                <a:gd name="T81" fmla="*/ 182 h 207"/>
                <a:gd name="T82" fmla="*/ 111 w 157"/>
                <a:gd name="T83" fmla="*/ 175 h 207"/>
                <a:gd name="T84" fmla="*/ 111 w 157"/>
                <a:gd name="T85" fmla="*/ 175 h 207"/>
                <a:gd name="T86" fmla="*/ 126 w 157"/>
                <a:gd name="T87" fmla="*/ 155 h 207"/>
                <a:gd name="T88" fmla="*/ 126 w 157"/>
                <a:gd name="T89" fmla="*/ 155 h 207"/>
                <a:gd name="T90" fmla="*/ 147 w 157"/>
                <a:gd name="T91" fmla="*/ 84 h 207"/>
                <a:gd name="T92" fmla="*/ 147 w 157"/>
                <a:gd name="T93" fmla="*/ 84 h 207"/>
                <a:gd name="T94" fmla="*/ 143 w 157"/>
                <a:gd name="T95" fmla="*/ 54 h 207"/>
                <a:gd name="T96" fmla="*/ 143 w 157"/>
                <a:gd name="T97" fmla="*/ 54 h 207"/>
                <a:gd name="T98" fmla="*/ 143 w 157"/>
                <a:gd name="T99" fmla="*/ 52 h 207"/>
                <a:gd name="T100" fmla="*/ 143 w 157"/>
                <a:gd name="T101" fmla="*/ 52 h 207"/>
                <a:gd name="T102" fmla="*/ 141 w 157"/>
                <a:gd name="T103" fmla="*/ 47 h 207"/>
                <a:gd name="T104" fmla="*/ 141 w 157"/>
                <a:gd name="T105" fmla="*/ 47 h 207"/>
                <a:gd name="T106" fmla="*/ 132 w 157"/>
                <a:gd name="T107" fmla="*/ 32 h 207"/>
                <a:gd name="T108" fmla="*/ 132 w 157"/>
                <a:gd name="T109" fmla="*/ 32 h 207"/>
                <a:gd name="T110" fmla="*/ 90 w 157"/>
                <a:gd name="T111" fmla="*/ 10 h 207"/>
                <a:gd name="T112" fmla="*/ 90 w 157"/>
                <a:gd name="T113" fmla="*/ 10 h 207"/>
                <a:gd name="T114" fmla="*/ 26 w 157"/>
                <a:gd name="T115" fmla="*/ 35 h 207"/>
                <a:gd name="T116" fmla="*/ 26 w 157"/>
                <a:gd name="T117" fmla="*/ 35 h 207"/>
                <a:gd name="T118" fmla="*/ 24 w 157"/>
                <a:gd name="T119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" h="207">
                  <a:moveTo>
                    <a:pt x="27" y="172"/>
                  </a:moveTo>
                  <a:cubicBezTo>
                    <a:pt x="19" y="158"/>
                    <a:pt x="16" y="144"/>
                    <a:pt x="15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4" y="124"/>
                    <a:pt x="0" y="107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57"/>
                    <a:pt x="18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48" y="7"/>
                    <a:pt x="71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4" y="0"/>
                    <a:pt x="130" y="13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9" y="39"/>
                    <a:pt x="153" y="51"/>
                    <a:pt x="153" y="52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6" y="63"/>
                    <a:pt x="157" y="74"/>
                    <a:pt x="157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7" y="147"/>
                    <a:pt x="112" y="189"/>
                    <a:pt x="111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202"/>
                    <a:pt x="84" y="207"/>
                    <a:pt x="72" y="20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50" y="207"/>
                    <a:pt x="35" y="189"/>
                    <a:pt x="27" y="172"/>
                  </a:cubicBezTo>
                  <a:close/>
                  <a:moveTo>
                    <a:pt x="24" y="39"/>
                  </a:moveTo>
                  <a:cubicBezTo>
                    <a:pt x="23" y="42"/>
                    <a:pt x="21" y="4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5" y="62"/>
                    <a:pt x="10" y="76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105"/>
                    <a:pt x="14" y="120"/>
                    <a:pt x="24" y="135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7"/>
                    <a:pt x="25" y="141"/>
                    <a:pt x="27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9" y="152"/>
                    <a:pt x="32" y="160"/>
                    <a:pt x="36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4" y="183"/>
                    <a:pt x="56" y="197"/>
                    <a:pt x="72" y="197"/>
                  </a:cubicBezTo>
                  <a:cubicBezTo>
                    <a:pt x="72" y="197"/>
                    <a:pt x="72" y="197"/>
                    <a:pt x="72" y="197"/>
                  </a:cubicBezTo>
                  <a:cubicBezTo>
                    <a:pt x="81" y="197"/>
                    <a:pt x="91" y="193"/>
                    <a:pt x="104" y="182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04" y="182"/>
                    <a:pt x="107" y="180"/>
                    <a:pt x="111" y="175"/>
                  </a:cubicBezTo>
                  <a:cubicBezTo>
                    <a:pt x="111" y="175"/>
                    <a:pt x="111" y="175"/>
                    <a:pt x="111" y="175"/>
                  </a:cubicBezTo>
                  <a:cubicBezTo>
                    <a:pt x="115" y="171"/>
                    <a:pt x="120" y="164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36" y="138"/>
                    <a:pt x="147" y="113"/>
                    <a:pt x="147" y="8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74"/>
                    <a:pt x="146" y="64"/>
                    <a:pt x="143" y="54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3" y="54"/>
                    <a:pt x="143" y="53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2" y="51"/>
                    <a:pt x="142" y="49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39" y="43"/>
                    <a:pt x="136" y="37"/>
                    <a:pt x="13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3" y="20"/>
                    <a:pt x="11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74" y="10"/>
                    <a:pt x="53" y="1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5" y="37"/>
                    <a:pt x="2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0"/>
            <p:cNvSpPr/>
            <p:nvPr/>
          </p:nvSpPr>
          <p:spPr bwMode="auto">
            <a:xfrm>
              <a:off x="9453563" y="1746250"/>
              <a:ext cx="277813" cy="112713"/>
            </a:xfrm>
            <a:custGeom>
              <a:avLst/>
              <a:gdLst>
                <a:gd name="T0" fmla="*/ 9 w 74"/>
                <a:gd name="T1" fmla="*/ 17 h 30"/>
                <a:gd name="T2" fmla="*/ 0 w 74"/>
                <a:gd name="T3" fmla="*/ 4 h 30"/>
                <a:gd name="T4" fmla="*/ 0 w 74"/>
                <a:gd name="T5" fmla="*/ 4 h 30"/>
                <a:gd name="T6" fmla="*/ 0 w 74"/>
                <a:gd name="T7" fmla="*/ 4 h 30"/>
                <a:gd name="T8" fmla="*/ 9 w 74"/>
                <a:gd name="T9" fmla="*/ 0 h 30"/>
                <a:gd name="T10" fmla="*/ 11 w 74"/>
                <a:gd name="T11" fmla="*/ 3 h 30"/>
                <a:gd name="T12" fmla="*/ 11 w 74"/>
                <a:gd name="T13" fmla="*/ 3 h 30"/>
                <a:gd name="T14" fmla="*/ 16 w 74"/>
                <a:gd name="T15" fmla="*/ 10 h 30"/>
                <a:gd name="T16" fmla="*/ 16 w 74"/>
                <a:gd name="T17" fmla="*/ 10 h 30"/>
                <a:gd name="T18" fmla="*/ 35 w 74"/>
                <a:gd name="T19" fmla="*/ 20 h 30"/>
                <a:gd name="T20" fmla="*/ 35 w 74"/>
                <a:gd name="T21" fmla="*/ 20 h 30"/>
                <a:gd name="T22" fmla="*/ 67 w 74"/>
                <a:gd name="T23" fmla="*/ 1 h 30"/>
                <a:gd name="T24" fmla="*/ 67 w 74"/>
                <a:gd name="T25" fmla="*/ 1 h 30"/>
                <a:gd name="T26" fmla="*/ 74 w 74"/>
                <a:gd name="T27" fmla="*/ 7 h 30"/>
                <a:gd name="T28" fmla="*/ 35 w 74"/>
                <a:gd name="T29" fmla="*/ 30 h 30"/>
                <a:gd name="T30" fmla="*/ 35 w 74"/>
                <a:gd name="T31" fmla="*/ 30 h 30"/>
                <a:gd name="T32" fmla="*/ 9 w 74"/>
                <a:gd name="T3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30">
                  <a:moveTo>
                    <a:pt x="9" y="17"/>
                  </a:moveTo>
                  <a:cubicBezTo>
                    <a:pt x="3" y="11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4" y="8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15"/>
                    <a:pt x="27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2" y="20"/>
                    <a:pt x="53" y="16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60" y="24"/>
                    <a:pt x="4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3" y="30"/>
                    <a:pt x="14" y="2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1"/>
            <p:cNvSpPr>
              <a:spLocks noEditPoints="1"/>
            </p:cNvSpPr>
            <p:nvPr/>
          </p:nvSpPr>
          <p:spPr bwMode="auto">
            <a:xfrm>
              <a:off x="9764713" y="1865312"/>
              <a:ext cx="225425" cy="530225"/>
            </a:xfrm>
            <a:custGeom>
              <a:avLst/>
              <a:gdLst>
                <a:gd name="T0" fmla="*/ 0 w 60"/>
                <a:gd name="T1" fmla="*/ 116 h 141"/>
                <a:gd name="T2" fmla="*/ 39 w 60"/>
                <a:gd name="T3" fmla="*/ 88 h 141"/>
                <a:gd name="T4" fmla="*/ 50 w 60"/>
                <a:gd name="T5" fmla="*/ 73 h 141"/>
                <a:gd name="T6" fmla="*/ 50 w 60"/>
                <a:gd name="T7" fmla="*/ 73 h 141"/>
                <a:gd name="T8" fmla="*/ 46 w 60"/>
                <a:gd name="T9" fmla="*/ 63 h 141"/>
                <a:gd name="T10" fmla="*/ 46 w 60"/>
                <a:gd name="T11" fmla="*/ 63 h 141"/>
                <a:gd name="T12" fmla="*/ 45 w 60"/>
                <a:gd name="T13" fmla="*/ 62 h 141"/>
                <a:gd name="T14" fmla="*/ 45 w 60"/>
                <a:gd name="T15" fmla="*/ 62 h 141"/>
                <a:gd name="T16" fmla="*/ 44 w 60"/>
                <a:gd name="T17" fmla="*/ 62 h 141"/>
                <a:gd name="T18" fmla="*/ 12 w 60"/>
                <a:gd name="T19" fmla="*/ 5 h 141"/>
                <a:gd name="T20" fmla="*/ 21 w 60"/>
                <a:gd name="T21" fmla="*/ 0 h 141"/>
                <a:gd name="T22" fmla="*/ 53 w 60"/>
                <a:gd name="T23" fmla="*/ 56 h 141"/>
                <a:gd name="T24" fmla="*/ 60 w 60"/>
                <a:gd name="T25" fmla="*/ 73 h 141"/>
                <a:gd name="T26" fmla="*/ 60 w 60"/>
                <a:gd name="T27" fmla="*/ 73 h 141"/>
                <a:gd name="T28" fmla="*/ 45 w 60"/>
                <a:gd name="T29" fmla="*/ 96 h 141"/>
                <a:gd name="T30" fmla="*/ 45 w 60"/>
                <a:gd name="T31" fmla="*/ 96 h 141"/>
                <a:gd name="T32" fmla="*/ 10 w 60"/>
                <a:gd name="T33" fmla="*/ 121 h 141"/>
                <a:gd name="T34" fmla="*/ 12 w 60"/>
                <a:gd name="T35" fmla="*/ 140 h 141"/>
                <a:gd name="T36" fmla="*/ 2 w 60"/>
                <a:gd name="T37" fmla="*/ 141 h 141"/>
                <a:gd name="T38" fmla="*/ 0 w 60"/>
                <a:gd name="T39" fmla="*/ 116 h 141"/>
                <a:gd name="T40" fmla="*/ 12 w 60"/>
                <a:gd name="T41" fmla="*/ 5 h 141"/>
                <a:gd name="T42" fmla="*/ 12 w 60"/>
                <a:gd name="T43" fmla="*/ 5 h 141"/>
                <a:gd name="T44" fmla="*/ 12 w 60"/>
                <a:gd name="T45" fmla="*/ 5 h 141"/>
                <a:gd name="T46" fmla="*/ 12 w 60"/>
                <a:gd name="T47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141">
                  <a:moveTo>
                    <a:pt x="0" y="116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48" y="82"/>
                    <a:pt x="50" y="77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69"/>
                    <a:pt x="47" y="65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8"/>
                    <a:pt x="60" y="64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1"/>
                    <a:pt x="56" y="89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16"/>
                    <a:pt x="0" y="116"/>
                    <a:pt x="0" y="116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2"/>
            <p:cNvSpPr/>
            <p:nvPr/>
          </p:nvSpPr>
          <p:spPr bwMode="auto">
            <a:xfrm>
              <a:off x="9156700" y="1930400"/>
              <a:ext cx="200025" cy="430213"/>
            </a:xfrm>
            <a:custGeom>
              <a:avLst/>
              <a:gdLst>
                <a:gd name="T0" fmla="*/ 39 w 53"/>
                <a:gd name="T1" fmla="*/ 110 h 115"/>
                <a:gd name="T2" fmla="*/ 43 w 53"/>
                <a:gd name="T3" fmla="*/ 100 h 115"/>
                <a:gd name="T4" fmla="*/ 43 w 53"/>
                <a:gd name="T5" fmla="*/ 100 h 115"/>
                <a:gd name="T6" fmla="*/ 43 w 53"/>
                <a:gd name="T7" fmla="*/ 99 h 115"/>
                <a:gd name="T8" fmla="*/ 43 w 53"/>
                <a:gd name="T9" fmla="*/ 99 h 115"/>
                <a:gd name="T10" fmla="*/ 43 w 53"/>
                <a:gd name="T11" fmla="*/ 99 h 115"/>
                <a:gd name="T12" fmla="*/ 10 w 53"/>
                <a:gd name="T13" fmla="*/ 74 h 115"/>
                <a:gd name="T14" fmla="*/ 0 w 53"/>
                <a:gd name="T15" fmla="*/ 56 h 115"/>
                <a:gd name="T16" fmla="*/ 0 w 53"/>
                <a:gd name="T17" fmla="*/ 56 h 115"/>
                <a:gd name="T18" fmla="*/ 4 w 53"/>
                <a:gd name="T19" fmla="*/ 44 h 115"/>
                <a:gd name="T20" fmla="*/ 4 w 53"/>
                <a:gd name="T21" fmla="*/ 44 h 115"/>
                <a:gd name="T22" fmla="*/ 33 w 53"/>
                <a:gd name="T23" fmla="*/ 0 h 115"/>
                <a:gd name="T24" fmla="*/ 33 w 53"/>
                <a:gd name="T25" fmla="*/ 0 h 115"/>
                <a:gd name="T26" fmla="*/ 41 w 53"/>
                <a:gd name="T27" fmla="*/ 6 h 115"/>
                <a:gd name="T28" fmla="*/ 12 w 53"/>
                <a:gd name="T29" fmla="*/ 49 h 115"/>
                <a:gd name="T30" fmla="*/ 12 w 53"/>
                <a:gd name="T31" fmla="*/ 50 h 115"/>
                <a:gd name="T32" fmla="*/ 12 w 53"/>
                <a:gd name="T33" fmla="*/ 50 h 115"/>
                <a:gd name="T34" fmla="*/ 11 w 53"/>
                <a:gd name="T35" fmla="*/ 51 h 115"/>
                <a:gd name="T36" fmla="*/ 11 w 53"/>
                <a:gd name="T37" fmla="*/ 51 h 115"/>
                <a:gd name="T38" fmla="*/ 10 w 53"/>
                <a:gd name="T39" fmla="*/ 56 h 115"/>
                <a:gd name="T40" fmla="*/ 10 w 53"/>
                <a:gd name="T41" fmla="*/ 56 h 115"/>
                <a:gd name="T42" fmla="*/ 16 w 53"/>
                <a:gd name="T43" fmla="*/ 67 h 115"/>
                <a:gd name="T44" fmla="*/ 16 w 53"/>
                <a:gd name="T45" fmla="*/ 67 h 115"/>
                <a:gd name="T46" fmla="*/ 48 w 53"/>
                <a:gd name="T47" fmla="*/ 90 h 115"/>
                <a:gd name="T48" fmla="*/ 50 w 53"/>
                <a:gd name="T49" fmla="*/ 92 h 115"/>
                <a:gd name="T50" fmla="*/ 50 w 53"/>
                <a:gd name="T51" fmla="*/ 92 h 115"/>
                <a:gd name="T52" fmla="*/ 53 w 53"/>
                <a:gd name="T53" fmla="*/ 100 h 115"/>
                <a:gd name="T54" fmla="*/ 53 w 53"/>
                <a:gd name="T55" fmla="*/ 100 h 115"/>
                <a:gd name="T56" fmla="*/ 48 w 53"/>
                <a:gd name="T57" fmla="*/ 115 h 115"/>
                <a:gd name="T58" fmla="*/ 48 w 53"/>
                <a:gd name="T59" fmla="*/ 115 h 115"/>
                <a:gd name="T60" fmla="*/ 39 w 53"/>
                <a:gd name="T61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15">
                  <a:moveTo>
                    <a:pt x="39" y="110"/>
                  </a:moveTo>
                  <a:cubicBezTo>
                    <a:pt x="43" y="104"/>
                    <a:pt x="43" y="101"/>
                    <a:pt x="43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00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3" y="69"/>
                    <a:pt x="0" y="62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9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4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11" y="62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9" y="91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2" y="93"/>
                    <a:pt x="53" y="96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4"/>
                    <a:pt x="52" y="108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39" y="110"/>
                    <a:pt x="39" y="110"/>
                    <a:pt x="3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3"/>
            <p:cNvSpPr/>
            <p:nvPr/>
          </p:nvSpPr>
          <p:spPr bwMode="auto">
            <a:xfrm>
              <a:off x="9588500" y="2439987"/>
              <a:ext cx="123825" cy="863600"/>
            </a:xfrm>
            <a:custGeom>
              <a:avLst/>
              <a:gdLst>
                <a:gd name="T0" fmla="*/ 6 w 33"/>
                <a:gd name="T1" fmla="*/ 226 h 230"/>
                <a:gd name="T2" fmla="*/ 4 w 33"/>
                <a:gd name="T3" fmla="*/ 219 h 230"/>
                <a:gd name="T4" fmla="*/ 4 w 33"/>
                <a:gd name="T5" fmla="*/ 219 h 230"/>
                <a:gd name="T6" fmla="*/ 4 w 33"/>
                <a:gd name="T7" fmla="*/ 217 h 230"/>
                <a:gd name="T8" fmla="*/ 4 w 33"/>
                <a:gd name="T9" fmla="*/ 217 h 230"/>
                <a:gd name="T10" fmla="*/ 2 w 33"/>
                <a:gd name="T11" fmla="*/ 198 h 230"/>
                <a:gd name="T12" fmla="*/ 1 w 33"/>
                <a:gd name="T13" fmla="*/ 192 h 230"/>
                <a:gd name="T14" fmla="*/ 1 w 33"/>
                <a:gd name="T15" fmla="*/ 192 h 230"/>
                <a:gd name="T16" fmla="*/ 0 w 33"/>
                <a:gd name="T17" fmla="*/ 155 h 230"/>
                <a:gd name="T18" fmla="*/ 0 w 33"/>
                <a:gd name="T19" fmla="*/ 155 h 230"/>
                <a:gd name="T20" fmla="*/ 7 w 33"/>
                <a:gd name="T21" fmla="*/ 0 h 230"/>
                <a:gd name="T22" fmla="*/ 7 w 33"/>
                <a:gd name="T23" fmla="*/ 0 h 230"/>
                <a:gd name="T24" fmla="*/ 7 w 33"/>
                <a:gd name="T25" fmla="*/ 0 h 230"/>
                <a:gd name="T26" fmla="*/ 17 w 33"/>
                <a:gd name="T27" fmla="*/ 1 h 230"/>
                <a:gd name="T28" fmla="*/ 10 w 33"/>
                <a:gd name="T29" fmla="*/ 155 h 230"/>
                <a:gd name="T30" fmla="*/ 10 w 33"/>
                <a:gd name="T31" fmla="*/ 155 h 230"/>
                <a:gd name="T32" fmla="*/ 11 w 33"/>
                <a:gd name="T33" fmla="*/ 191 h 230"/>
                <a:gd name="T34" fmla="*/ 11 w 33"/>
                <a:gd name="T35" fmla="*/ 191 h 230"/>
                <a:gd name="T36" fmla="*/ 12 w 33"/>
                <a:gd name="T37" fmla="*/ 197 h 230"/>
                <a:gd name="T38" fmla="*/ 12 w 33"/>
                <a:gd name="T39" fmla="*/ 197 h 230"/>
                <a:gd name="T40" fmla="*/ 12 w 33"/>
                <a:gd name="T41" fmla="*/ 197 h 230"/>
                <a:gd name="T42" fmla="*/ 14 w 33"/>
                <a:gd name="T43" fmla="*/ 218 h 230"/>
                <a:gd name="T44" fmla="*/ 14 w 33"/>
                <a:gd name="T45" fmla="*/ 218 h 230"/>
                <a:gd name="T46" fmla="*/ 14 w 33"/>
                <a:gd name="T47" fmla="*/ 219 h 230"/>
                <a:gd name="T48" fmla="*/ 14 w 33"/>
                <a:gd name="T49" fmla="*/ 219 h 230"/>
                <a:gd name="T50" fmla="*/ 14 w 33"/>
                <a:gd name="T51" fmla="*/ 220 h 230"/>
                <a:gd name="T52" fmla="*/ 14 w 33"/>
                <a:gd name="T53" fmla="*/ 220 h 230"/>
                <a:gd name="T54" fmla="*/ 16 w 33"/>
                <a:gd name="T55" fmla="*/ 220 h 230"/>
                <a:gd name="T56" fmla="*/ 16 w 33"/>
                <a:gd name="T57" fmla="*/ 220 h 230"/>
                <a:gd name="T58" fmla="*/ 18 w 33"/>
                <a:gd name="T59" fmla="*/ 220 h 230"/>
                <a:gd name="T60" fmla="*/ 18 w 33"/>
                <a:gd name="T61" fmla="*/ 220 h 230"/>
                <a:gd name="T62" fmla="*/ 18 w 33"/>
                <a:gd name="T63" fmla="*/ 220 h 230"/>
                <a:gd name="T64" fmla="*/ 32 w 33"/>
                <a:gd name="T65" fmla="*/ 219 h 230"/>
                <a:gd name="T66" fmla="*/ 33 w 33"/>
                <a:gd name="T67" fmla="*/ 229 h 230"/>
                <a:gd name="T68" fmla="*/ 19 w 33"/>
                <a:gd name="T69" fmla="*/ 230 h 230"/>
                <a:gd name="T70" fmla="*/ 16 w 33"/>
                <a:gd name="T71" fmla="*/ 230 h 230"/>
                <a:gd name="T72" fmla="*/ 16 w 33"/>
                <a:gd name="T73" fmla="*/ 230 h 230"/>
                <a:gd name="T74" fmla="*/ 15 w 33"/>
                <a:gd name="T75" fmla="*/ 230 h 230"/>
                <a:gd name="T76" fmla="*/ 15 w 33"/>
                <a:gd name="T77" fmla="*/ 230 h 230"/>
                <a:gd name="T78" fmla="*/ 6 w 33"/>
                <a:gd name="T79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230">
                  <a:moveTo>
                    <a:pt x="6" y="226"/>
                  </a:moveTo>
                  <a:cubicBezTo>
                    <a:pt x="4" y="223"/>
                    <a:pt x="4" y="221"/>
                    <a:pt x="4" y="219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4" y="218"/>
                    <a:pt x="4" y="218"/>
                    <a:pt x="4" y="217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6"/>
                    <a:pt x="2" y="194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82"/>
                    <a:pt x="0" y="169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2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0" y="93"/>
                    <a:pt x="10" y="155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69"/>
                    <a:pt x="11" y="181"/>
                    <a:pt x="11" y="191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2" y="193"/>
                    <a:pt x="12" y="195"/>
                    <a:pt x="12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0"/>
                    <a:pt x="15" y="220"/>
                    <a:pt x="1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0"/>
                    <a:pt x="17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19" y="230"/>
                    <a:pt x="19" y="230"/>
                    <a:pt x="19" y="230"/>
                  </a:cubicBezTo>
                  <a:cubicBezTo>
                    <a:pt x="18" y="230"/>
                    <a:pt x="17" y="230"/>
                    <a:pt x="16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6" y="230"/>
                    <a:pt x="16" y="230"/>
                    <a:pt x="15" y="230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1" y="230"/>
                    <a:pt x="8" y="228"/>
                    <a:pt x="6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4"/>
            <p:cNvSpPr/>
            <p:nvPr/>
          </p:nvSpPr>
          <p:spPr bwMode="auto">
            <a:xfrm>
              <a:off x="9412288" y="2447925"/>
              <a:ext cx="104775" cy="874713"/>
            </a:xfrm>
            <a:custGeom>
              <a:avLst/>
              <a:gdLst>
                <a:gd name="T0" fmla="*/ 14 w 28"/>
                <a:gd name="T1" fmla="*/ 232 h 233"/>
                <a:gd name="T2" fmla="*/ 0 w 28"/>
                <a:gd name="T3" fmla="*/ 231 h 233"/>
                <a:gd name="T4" fmla="*/ 1 w 28"/>
                <a:gd name="T5" fmla="*/ 221 h 233"/>
                <a:gd name="T6" fmla="*/ 15 w 28"/>
                <a:gd name="T7" fmla="*/ 222 h 233"/>
                <a:gd name="T8" fmla="*/ 16 w 28"/>
                <a:gd name="T9" fmla="*/ 222 h 233"/>
                <a:gd name="T10" fmla="*/ 17 w 28"/>
                <a:gd name="T11" fmla="*/ 222 h 233"/>
                <a:gd name="T12" fmla="*/ 17 w 28"/>
                <a:gd name="T13" fmla="*/ 222 h 233"/>
                <a:gd name="T14" fmla="*/ 16 w 28"/>
                <a:gd name="T15" fmla="*/ 207 h 233"/>
                <a:gd name="T16" fmla="*/ 16 w 28"/>
                <a:gd name="T17" fmla="*/ 206 h 233"/>
                <a:gd name="T18" fmla="*/ 17 w 28"/>
                <a:gd name="T19" fmla="*/ 195 h 233"/>
                <a:gd name="T20" fmla="*/ 17 w 28"/>
                <a:gd name="T21" fmla="*/ 195 h 233"/>
                <a:gd name="T22" fmla="*/ 17 w 28"/>
                <a:gd name="T23" fmla="*/ 194 h 233"/>
                <a:gd name="T24" fmla="*/ 17 w 28"/>
                <a:gd name="T25" fmla="*/ 194 h 233"/>
                <a:gd name="T26" fmla="*/ 16 w 28"/>
                <a:gd name="T27" fmla="*/ 130 h 233"/>
                <a:gd name="T28" fmla="*/ 16 w 28"/>
                <a:gd name="T29" fmla="*/ 130 h 233"/>
                <a:gd name="T30" fmla="*/ 17 w 28"/>
                <a:gd name="T31" fmla="*/ 0 h 233"/>
                <a:gd name="T32" fmla="*/ 17 w 28"/>
                <a:gd name="T33" fmla="*/ 0 h 233"/>
                <a:gd name="T34" fmla="*/ 17 w 28"/>
                <a:gd name="T35" fmla="*/ 0 h 233"/>
                <a:gd name="T36" fmla="*/ 27 w 28"/>
                <a:gd name="T37" fmla="*/ 0 h 233"/>
                <a:gd name="T38" fmla="*/ 26 w 28"/>
                <a:gd name="T39" fmla="*/ 130 h 233"/>
                <a:gd name="T40" fmla="*/ 26 w 28"/>
                <a:gd name="T41" fmla="*/ 130 h 233"/>
                <a:gd name="T42" fmla="*/ 27 w 28"/>
                <a:gd name="T43" fmla="*/ 193 h 233"/>
                <a:gd name="T44" fmla="*/ 27 w 28"/>
                <a:gd name="T45" fmla="*/ 193 h 233"/>
                <a:gd name="T46" fmla="*/ 27 w 28"/>
                <a:gd name="T47" fmla="*/ 195 h 233"/>
                <a:gd name="T48" fmla="*/ 27 w 28"/>
                <a:gd name="T49" fmla="*/ 195 h 233"/>
                <a:gd name="T50" fmla="*/ 26 w 28"/>
                <a:gd name="T51" fmla="*/ 207 h 233"/>
                <a:gd name="T52" fmla="*/ 26 w 28"/>
                <a:gd name="T53" fmla="*/ 207 h 233"/>
                <a:gd name="T54" fmla="*/ 28 w 28"/>
                <a:gd name="T55" fmla="*/ 225 h 233"/>
                <a:gd name="T56" fmla="*/ 28 w 28"/>
                <a:gd name="T57" fmla="*/ 227 h 233"/>
                <a:gd name="T58" fmla="*/ 28 w 28"/>
                <a:gd name="T59" fmla="*/ 227 h 233"/>
                <a:gd name="T60" fmla="*/ 27 w 28"/>
                <a:gd name="T61" fmla="*/ 231 h 233"/>
                <a:gd name="T62" fmla="*/ 27 w 28"/>
                <a:gd name="T63" fmla="*/ 231 h 233"/>
                <a:gd name="T64" fmla="*/ 24 w 28"/>
                <a:gd name="T65" fmla="*/ 232 h 233"/>
                <a:gd name="T66" fmla="*/ 24 w 28"/>
                <a:gd name="T67" fmla="*/ 232 h 233"/>
                <a:gd name="T68" fmla="*/ 21 w 28"/>
                <a:gd name="T69" fmla="*/ 233 h 233"/>
                <a:gd name="T70" fmla="*/ 21 w 28"/>
                <a:gd name="T71" fmla="*/ 233 h 233"/>
                <a:gd name="T72" fmla="*/ 14 w 28"/>
                <a:gd name="T73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" h="233">
                  <a:moveTo>
                    <a:pt x="14" y="232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1" y="221"/>
                    <a:pt x="1" y="221"/>
                    <a:pt x="1" y="221"/>
                  </a:cubicBezTo>
                  <a:cubicBezTo>
                    <a:pt x="15" y="222"/>
                    <a:pt x="15" y="222"/>
                    <a:pt x="15" y="222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16" y="222"/>
                    <a:pt x="17" y="222"/>
                    <a:pt x="17" y="222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205"/>
                    <a:pt x="17" y="198"/>
                    <a:pt x="17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6" y="178"/>
                    <a:pt x="16" y="155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7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6" y="71"/>
                    <a:pt x="26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55"/>
                    <a:pt x="26" y="178"/>
                    <a:pt x="27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194"/>
                    <a:pt x="27" y="194"/>
                    <a:pt x="27" y="195"/>
                  </a:cubicBezTo>
                  <a:cubicBezTo>
                    <a:pt x="27" y="195"/>
                    <a:pt x="27" y="195"/>
                    <a:pt x="27" y="195"/>
                  </a:cubicBezTo>
                  <a:cubicBezTo>
                    <a:pt x="27" y="198"/>
                    <a:pt x="27" y="204"/>
                    <a:pt x="26" y="207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5"/>
                    <a:pt x="28" y="226"/>
                    <a:pt x="28" y="227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28" y="229"/>
                    <a:pt x="27" y="230"/>
                    <a:pt x="27" y="23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6" y="232"/>
                    <a:pt x="25" y="232"/>
                    <a:pt x="24" y="232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" y="233"/>
                    <a:pt x="22" y="233"/>
                    <a:pt x="21" y="233"/>
                  </a:cubicBezTo>
                  <a:cubicBezTo>
                    <a:pt x="21" y="233"/>
                    <a:pt x="21" y="233"/>
                    <a:pt x="21" y="233"/>
                  </a:cubicBezTo>
                  <a:cubicBezTo>
                    <a:pt x="20" y="233"/>
                    <a:pt x="18" y="233"/>
                    <a:pt x="1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5"/>
            <p:cNvSpPr>
              <a:spLocks noEditPoints="1"/>
            </p:cNvSpPr>
            <p:nvPr/>
          </p:nvSpPr>
          <p:spPr bwMode="auto">
            <a:xfrm>
              <a:off x="9258300" y="1066800"/>
              <a:ext cx="695325" cy="649288"/>
            </a:xfrm>
            <a:custGeom>
              <a:avLst/>
              <a:gdLst>
                <a:gd name="T0" fmla="*/ 1 w 185"/>
                <a:gd name="T1" fmla="*/ 91 h 173"/>
                <a:gd name="T2" fmla="*/ 43 w 185"/>
                <a:gd name="T3" fmla="*/ 14 h 173"/>
                <a:gd name="T4" fmla="*/ 88 w 185"/>
                <a:gd name="T5" fmla="*/ 0 h 173"/>
                <a:gd name="T6" fmla="*/ 124 w 185"/>
                <a:gd name="T7" fmla="*/ 8 h 173"/>
                <a:gd name="T8" fmla="*/ 152 w 185"/>
                <a:gd name="T9" fmla="*/ 22 h 173"/>
                <a:gd name="T10" fmla="*/ 185 w 185"/>
                <a:gd name="T11" fmla="*/ 83 h 173"/>
                <a:gd name="T12" fmla="*/ 185 w 185"/>
                <a:gd name="T13" fmla="*/ 84 h 173"/>
                <a:gd name="T14" fmla="*/ 176 w 185"/>
                <a:gd name="T15" fmla="*/ 124 h 173"/>
                <a:gd name="T16" fmla="*/ 167 w 185"/>
                <a:gd name="T17" fmla="*/ 137 h 173"/>
                <a:gd name="T18" fmla="*/ 138 w 185"/>
                <a:gd name="T19" fmla="*/ 162 h 173"/>
                <a:gd name="T20" fmla="*/ 135 w 185"/>
                <a:gd name="T21" fmla="*/ 164 h 173"/>
                <a:gd name="T22" fmla="*/ 87 w 185"/>
                <a:gd name="T23" fmla="*/ 173 h 173"/>
                <a:gd name="T24" fmla="*/ 86 w 185"/>
                <a:gd name="T25" fmla="*/ 173 h 173"/>
                <a:gd name="T26" fmla="*/ 17 w 185"/>
                <a:gd name="T27" fmla="*/ 138 h 173"/>
                <a:gd name="T28" fmla="*/ 50 w 185"/>
                <a:gd name="T29" fmla="*/ 22 h 173"/>
                <a:gd name="T30" fmla="*/ 11 w 185"/>
                <a:gd name="T31" fmla="*/ 91 h 173"/>
                <a:gd name="T32" fmla="*/ 23 w 185"/>
                <a:gd name="T33" fmla="*/ 129 h 173"/>
                <a:gd name="T34" fmla="*/ 25 w 185"/>
                <a:gd name="T35" fmla="*/ 132 h 173"/>
                <a:gd name="T36" fmla="*/ 25 w 185"/>
                <a:gd name="T37" fmla="*/ 132 h 173"/>
                <a:gd name="T38" fmla="*/ 87 w 185"/>
                <a:gd name="T39" fmla="*/ 163 h 173"/>
                <a:gd name="T40" fmla="*/ 128 w 185"/>
                <a:gd name="T41" fmla="*/ 156 h 173"/>
                <a:gd name="T42" fmla="*/ 131 w 185"/>
                <a:gd name="T43" fmla="*/ 154 h 173"/>
                <a:gd name="T44" fmla="*/ 132 w 185"/>
                <a:gd name="T45" fmla="*/ 154 h 173"/>
                <a:gd name="T46" fmla="*/ 133 w 185"/>
                <a:gd name="T47" fmla="*/ 154 h 173"/>
                <a:gd name="T48" fmla="*/ 137 w 185"/>
                <a:gd name="T49" fmla="*/ 151 h 173"/>
                <a:gd name="T50" fmla="*/ 147 w 185"/>
                <a:gd name="T51" fmla="*/ 142 h 173"/>
                <a:gd name="T52" fmla="*/ 161 w 185"/>
                <a:gd name="T53" fmla="*/ 129 h 173"/>
                <a:gd name="T54" fmla="*/ 161 w 185"/>
                <a:gd name="T55" fmla="*/ 129 h 173"/>
                <a:gd name="T56" fmla="*/ 166 w 185"/>
                <a:gd name="T57" fmla="*/ 120 h 173"/>
                <a:gd name="T58" fmla="*/ 171 w 185"/>
                <a:gd name="T59" fmla="*/ 104 h 173"/>
                <a:gd name="T60" fmla="*/ 175 w 185"/>
                <a:gd name="T61" fmla="*/ 84 h 173"/>
                <a:gd name="T62" fmla="*/ 123 w 185"/>
                <a:gd name="T63" fmla="*/ 18 h 173"/>
                <a:gd name="T64" fmla="*/ 121 w 185"/>
                <a:gd name="T65" fmla="*/ 17 h 173"/>
                <a:gd name="T66" fmla="*/ 121 w 185"/>
                <a:gd name="T67" fmla="*/ 17 h 173"/>
                <a:gd name="T68" fmla="*/ 88 w 185"/>
                <a:gd name="T69" fmla="*/ 10 h 173"/>
                <a:gd name="T70" fmla="*/ 87 w 185"/>
                <a:gd name="T71" fmla="*/ 10 h 173"/>
                <a:gd name="T72" fmla="*/ 51 w 185"/>
                <a:gd name="T73" fmla="*/ 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" h="173">
                  <a:moveTo>
                    <a:pt x="17" y="138"/>
                  </a:moveTo>
                  <a:cubicBezTo>
                    <a:pt x="15" y="135"/>
                    <a:pt x="1" y="117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0" y="69"/>
                    <a:pt x="11" y="42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4"/>
                    <a:pt x="60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8" y="0"/>
                    <a:pt x="110" y="2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8"/>
                    <a:pt x="139" y="1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33"/>
                    <a:pt x="182" y="52"/>
                    <a:pt x="185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5"/>
                    <a:pt x="182" y="108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3" y="129"/>
                    <a:pt x="171" y="133"/>
                    <a:pt x="167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5" y="139"/>
                    <a:pt x="147" y="156"/>
                    <a:pt x="138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7" y="163"/>
                    <a:pt x="136" y="163"/>
                    <a:pt x="135" y="164"/>
                  </a:cubicBezTo>
                  <a:cubicBezTo>
                    <a:pt x="135" y="164"/>
                    <a:pt x="135" y="164"/>
                    <a:pt x="135" y="164"/>
                  </a:cubicBezTo>
                  <a:cubicBezTo>
                    <a:pt x="132" y="165"/>
                    <a:pt x="112" y="173"/>
                    <a:pt x="87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63" y="173"/>
                    <a:pt x="35" y="165"/>
                    <a:pt x="17" y="138"/>
                  </a:cubicBezTo>
                  <a:close/>
                  <a:moveTo>
                    <a:pt x="51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19" y="48"/>
                    <a:pt x="11" y="7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109"/>
                    <a:pt x="19" y="123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4" y="131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42" y="157"/>
                    <a:pt x="65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105" y="163"/>
                    <a:pt x="121" y="158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30" y="155"/>
                    <a:pt x="131" y="155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3" y="154"/>
                    <a:pt x="133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4" y="153"/>
                    <a:pt x="135" y="152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0" y="148"/>
                    <a:pt x="143" y="145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54" y="135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2" y="128"/>
                    <a:pt x="165" y="125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8" y="116"/>
                    <a:pt x="170" y="110"/>
                    <a:pt x="171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4" y="95"/>
                    <a:pt x="175" y="86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0" y="35"/>
                    <a:pt x="132" y="21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2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08" y="12"/>
                    <a:pt x="97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6" y="10"/>
                    <a:pt x="53" y="20"/>
                    <a:pt x="5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6"/>
            <p:cNvSpPr>
              <a:spLocks noEditPoints="1"/>
            </p:cNvSpPr>
            <p:nvPr/>
          </p:nvSpPr>
          <p:spPr bwMode="auto">
            <a:xfrm>
              <a:off x="9544050" y="1089025"/>
              <a:ext cx="288925" cy="131763"/>
            </a:xfrm>
            <a:custGeom>
              <a:avLst/>
              <a:gdLst>
                <a:gd name="T0" fmla="*/ 30 w 77"/>
                <a:gd name="T1" fmla="*/ 35 h 35"/>
                <a:gd name="T2" fmla="*/ 27 w 77"/>
                <a:gd name="T3" fmla="*/ 34 h 35"/>
                <a:gd name="T4" fmla="*/ 27 w 77"/>
                <a:gd name="T5" fmla="*/ 34 h 35"/>
                <a:gd name="T6" fmla="*/ 26 w 77"/>
                <a:gd name="T7" fmla="*/ 33 h 35"/>
                <a:gd name="T8" fmla="*/ 26 w 77"/>
                <a:gd name="T9" fmla="*/ 33 h 35"/>
                <a:gd name="T10" fmla="*/ 24 w 77"/>
                <a:gd name="T11" fmla="*/ 31 h 35"/>
                <a:gd name="T12" fmla="*/ 24 w 77"/>
                <a:gd name="T13" fmla="*/ 31 h 35"/>
                <a:gd name="T14" fmla="*/ 12 w 77"/>
                <a:gd name="T15" fmla="*/ 18 h 35"/>
                <a:gd name="T16" fmla="*/ 12 w 77"/>
                <a:gd name="T17" fmla="*/ 18 h 35"/>
                <a:gd name="T18" fmla="*/ 0 w 77"/>
                <a:gd name="T19" fmla="*/ 3 h 35"/>
                <a:gd name="T20" fmla="*/ 0 w 77"/>
                <a:gd name="T21" fmla="*/ 3 h 35"/>
                <a:gd name="T22" fmla="*/ 10 w 77"/>
                <a:gd name="T23" fmla="*/ 0 h 35"/>
                <a:gd name="T24" fmla="*/ 15 w 77"/>
                <a:gd name="T25" fmla="*/ 7 h 35"/>
                <a:gd name="T26" fmla="*/ 15 w 77"/>
                <a:gd name="T27" fmla="*/ 7 h 35"/>
                <a:gd name="T28" fmla="*/ 19 w 77"/>
                <a:gd name="T29" fmla="*/ 11 h 35"/>
                <a:gd name="T30" fmla="*/ 19 w 77"/>
                <a:gd name="T31" fmla="*/ 11 h 35"/>
                <a:gd name="T32" fmla="*/ 19 w 77"/>
                <a:gd name="T33" fmla="*/ 11 h 35"/>
                <a:gd name="T34" fmla="*/ 19 w 77"/>
                <a:gd name="T35" fmla="*/ 11 h 35"/>
                <a:gd name="T36" fmla="*/ 24 w 77"/>
                <a:gd name="T37" fmla="*/ 17 h 35"/>
                <a:gd name="T38" fmla="*/ 24 w 77"/>
                <a:gd name="T39" fmla="*/ 17 h 35"/>
                <a:gd name="T40" fmla="*/ 25 w 77"/>
                <a:gd name="T41" fmla="*/ 14 h 35"/>
                <a:gd name="T42" fmla="*/ 25 w 77"/>
                <a:gd name="T43" fmla="*/ 14 h 35"/>
                <a:gd name="T44" fmla="*/ 31 w 77"/>
                <a:gd name="T45" fmla="*/ 11 h 35"/>
                <a:gd name="T46" fmla="*/ 31 w 77"/>
                <a:gd name="T47" fmla="*/ 11 h 35"/>
                <a:gd name="T48" fmla="*/ 37 w 77"/>
                <a:gd name="T49" fmla="*/ 13 h 35"/>
                <a:gd name="T50" fmla="*/ 37 w 77"/>
                <a:gd name="T51" fmla="*/ 13 h 35"/>
                <a:gd name="T52" fmla="*/ 37 w 77"/>
                <a:gd name="T53" fmla="*/ 13 h 35"/>
                <a:gd name="T54" fmla="*/ 47 w 77"/>
                <a:gd name="T55" fmla="*/ 20 h 35"/>
                <a:gd name="T56" fmla="*/ 47 w 77"/>
                <a:gd name="T57" fmla="*/ 20 h 35"/>
                <a:gd name="T58" fmla="*/ 55 w 77"/>
                <a:gd name="T59" fmla="*/ 23 h 35"/>
                <a:gd name="T60" fmla="*/ 55 w 77"/>
                <a:gd name="T61" fmla="*/ 23 h 35"/>
                <a:gd name="T62" fmla="*/ 71 w 77"/>
                <a:gd name="T63" fmla="*/ 19 h 35"/>
                <a:gd name="T64" fmla="*/ 71 w 77"/>
                <a:gd name="T65" fmla="*/ 19 h 35"/>
                <a:gd name="T66" fmla="*/ 72 w 77"/>
                <a:gd name="T67" fmla="*/ 18 h 35"/>
                <a:gd name="T68" fmla="*/ 72 w 77"/>
                <a:gd name="T69" fmla="*/ 18 h 35"/>
                <a:gd name="T70" fmla="*/ 77 w 77"/>
                <a:gd name="T71" fmla="*/ 26 h 35"/>
                <a:gd name="T72" fmla="*/ 55 w 77"/>
                <a:gd name="T73" fmla="*/ 33 h 35"/>
                <a:gd name="T74" fmla="*/ 55 w 77"/>
                <a:gd name="T75" fmla="*/ 33 h 35"/>
                <a:gd name="T76" fmla="*/ 40 w 77"/>
                <a:gd name="T77" fmla="*/ 28 h 35"/>
                <a:gd name="T78" fmla="*/ 40 w 77"/>
                <a:gd name="T79" fmla="*/ 28 h 35"/>
                <a:gd name="T80" fmla="*/ 34 w 77"/>
                <a:gd name="T81" fmla="*/ 23 h 35"/>
                <a:gd name="T82" fmla="*/ 35 w 77"/>
                <a:gd name="T83" fmla="*/ 28 h 35"/>
                <a:gd name="T84" fmla="*/ 35 w 77"/>
                <a:gd name="T85" fmla="*/ 28 h 35"/>
                <a:gd name="T86" fmla="*/ 35 w 77"/>
                <a:gd name="T87" fmla="*/ 29 h 35"/>
                <a:gd name="T88" fmla="*/ 35 w 77"/>
                <a:gd name="T89" fmla="*/ 29 h 35"/>
                <a:gd name="T90" fmla="*/ 34 w 77"/>
                <a:gd name="T91" fmla="*/ 33 h 35"/>
                <a:gd name="T92" fmla="*/ 34 w 77"/>
                <a:gd name="T93" fmla="*/ 33 h 35"/>
                <a:gd name="T94" fmla="*/ 30 w 77"/>
                <a:gd name="T95" fmla="*/ 35 h 35"/>
                <a:gd name="T96" fmla="*/ 30 w 77"/>
                <a:gd name="T97" fmla="*/ 35 h 35"/>
                <a:gd name="T98" fmla="*/ 30 w 77"/>
                <a:gd name="T99" fmla="*/ 35 h 35"/>
                <a:gd name="T100" fmla="*/ 33 w 77"/>
                <a:gd name="T101" fmla="*/ 25 h 35"/>
                <a:gd name="T102" fmla="*/ 33 w 77"/>
                <a:gd name="T103" fmla="*/ 25 h 35"/>
                <a:gd name="T104" fmla="*/ 33 w 77"/>
                <a:gd name="T10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35">
                  <a:moveTo>
                    <a:pt x="30" y="35"/>
                  </a:moveTo>
                  <a:cubicBezTo>
                    <a:pt x="28" y="34"/>
                    <a:pt x="28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5" y="32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1" y="28"/>
                    <a:pt x="18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3" y="1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2" y="4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9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14"/>
                    <a:pt x="23" y="1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2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5" y="11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2"/>
                    <a:pt x="52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61" y="23"/>
                    <a:pt x="68" y="20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67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0" y="33"/>
                    <a:pt x="44" y="32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5"/>
                    <a:pt x="35" y="26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2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1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lose/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7"/>
            <p:cNvSpPr>
              <a:spLocks noEditPoints="1"/>
            </p:cNvSpPr>
            <p:nvPr/>
          </p:nvSpPr>
          <p:spPr bwMode="auto">
            <a:xfrm>
              <a:off x="9224963" y="923925"/>
              <a:ext cx="333375" cy="176213"/>
            </a:xfrm>
            <a:custGeom>
              <a:avLst/>
              <a:gdLst>
                <a:gd name="T0" fmla="*/ 56 w 89"/>
                <a:gd name="T1" fmla="*/ 42 h 47"/>
                <a:gd name="T2" fmla="*/ 55 w 89"/>
                <a:gd name="T3" fmla="*/ 42 h 47"/>
                <a:gd name="T4" fmla="*/ 55 w 89"/>
                <a:gd name="T5" fmla="*/ 42 h 47"/>
                <a:gd name="T6" fmla="*/ 37 w 89"/>
                <a:gd name="T7" fmla="*/ 38 h 47"/>
                <a:gd name="T8" fmla="*/ 37 w 89"/>
                <a:gd name="T9" fmla="*/ 38 h 47"/>
                <a:gd name="T10" fmla="*/ 20 w 89"/>
                <a:gd name="T11" fmla="*/ 28 h 47"/>
                <a:gd name="T12" fmla="*/ 20 w 89"/>
                <a:gd name="T13" fmla="*/ 28 h 47"/>
                <a:gd name="T14" fmla="*/ 0 w 89"/>
                <a:gd name="T15" fmla="*/ 0 h 47"/>
                <a:gd name="T16" fmla="*/ 0 w 89"/>
                <a:gd name="T17" fmla="*/ 0 h 47"/>
                <a:gd name="T18" fmla="*/ 10 w 89"/>
                <a:gd name="T19" fmla="*/ 0 h 47"/>
                <a:gd name="T20" fmla="*/ 19 w 89"/>
                <a:gd name="T21" fmla="*/ 15 h 47"/>
                <a:gd name="T22" fmla="*/ 19 w 89"/>
                <a:gd name="T23" fmla="*/ 15 h 47"/>
                <a:gd name="T24" fmla="*/ 36 w 89"/>
                <a:gd name="T25" fmla="*/ 26 h 47"/>
                <a:gd name="T26" fmla="*/ 36 w 89"/>
                <a:gd name="T27" fmla="*/ 26 h 47"/>
                <a:gd name="T28" fmla="*/ 41 w 89"/>
                <a:gd name="T29" fmla="*/ 28 h 47"/>
                <a:gd name="T30" fmla="*/ 41 w 89"/>
                <a:gd name="T31" fmla="*/ 28 h 47"/>
                <a:gd name="T32" fmla="*/ 50 w 89"/>
                <a:gd name="T33" fmla="*/ 31 h 47"/>
                <a:gd name="T34" fmla="*/ 50 w 89"/>
                <a:gd name="T35" fmla="*/ 31 h 47"/>
                <a:gd name="T36" fmla="*/ 50 w 89"/>
                <a:gd name="T37" fmla="*/ 28 h 47"/>
                <a:gd name="T38" fmla="*/ 50 w 89"/>
                <a:gd name="T39" fmla="*/ 28 h 47"/>
                <a:gd name="T40" fmla="*/ 51 w 89"/>
                <a:gd name="T41" fmla="*/ 27 h 47"/>
                <a:gd name="T42" fmla="*/ 51 w 89"/>
                <a:gd name="T43" fmla="*/ 26 h 47"/>
                <a:gd name="T44" fmla="*/ 54 w 89"/>
                <a:gd name="T45" fmla="*/ 23 h 47"/>
                <a:gd name="T46" fmla="*/ 54 w 89"/>
                <a:gd name="T47" fmla="*/ 23 h 47"/>
                <a:gd name="T48" fmla="*/ 62 w 89"/>
                <a:gd name="T49" fmla="*/ 20 h 47"/>
                <a:gd name="T50" fmla="*/ 62 w 89"/>
                <a:gd name="T51" fmla="*/ 20 h 47"/>
                <a:gd name="T52" fmla="*/ 69 w 89"/>
                <a:gd name="T53" fmla="*/ 23 h 47"/>
                <a:gd name="T54" fmla="*/ 69 w 89"/>
                <a:gd name="T55" fmla="*/ 23 h 47"/>
                <a:gd name="T56" fmla="*/ 72 w 89"/>
                <a:gd name="T57" fmla="*/ 30 h 47"/>
                <a:gd name="T58" fmla="*/ 72 w 89"/>
                <a:gd name="T59" fmla="*/ 30 h 47"/>
                <a:gd name="T60" fmla="*/ 72 w 89"/>
                <a:gd name="T61" fmla="*/ 31 h 47"/>
                <a:gd name="T62" fmla="*/ 72 w 89"/>
                <a:gd name="T63" fmla="*/ 32 h 47"/>
                <a:gd name="T64" fmla="*/ 70 w 89"/>
                <a:gd name="T65" fmla="*/ 36 h 47"/>
                <a:gd name="T66" fmla="*/ 70 w 89"/>
                <a:gd name="T67" fmla="*/ 36 h 47"/>
                <a:gd name="T68" fmla="*/ 83 w 89"/>
                <a:gd name="T69" fmla="*/ 37 h 47"/>
                <a:gd name="T70" fmla="*/ 83 w 89"/>
                <a:gd name="T71" fmla="*/ 37 h 47"/>
                <a:gd name="T72" fmla="*/ 88 w 89"/>
                <a:gd name="T73" fmla="*/ 36 h 47"/>
                <a:gd name="T74" fmla="*/ 88 w 89"/>
                <a:gd name="T75" fmla="*/ 36 h 47"/>
                <a:gd name="T76" fmla="*/ 88 w 89"/>
                <a:gd name="T77" fmla="*/ 36 h 47"/>
                <a:gd name="T78" fmla="*/ 89 w 89"/>
                <a:gd name="T79" fmla="*/ 46 h 47"/>
                <a:gd name="T80" fmla="*/ 83 w 89"/>
                <a:gd name="T81" fmla="*/ 47 h 47"/>
                <a:gd name="T82" fmla="*/ 83 w 89"/>
                <a:gd name="T83" fmla="*/ 47 h 47"/>
                <a:gd name="T84" fmla="*/ 56 w 89"/>
                <a:gd name="T85" fmla="*/ 42 h 47"/>
                <a:gd name="T86" fmla="*/ 62 w 89"/>
                <a:gd name="T87" fmla="*/ 29 h 47"/>
                <a:gd name="T88" fmla="*/ 62 w 89"/>
                <a:gd name="T89" fmla="*/ 29 h 47"/>
                <a:gd name="T90" fmla="*/ 62 w 89"/>
                <a:gd name="T91" fmla="*/ 29 h 47"/>
                <a:gd name="T92" fmla="*/ 62 w 89"/>
                <a:gd name="T9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47">
                  <a:moveTo>
                    <a:pt x="56" y="42"/>
                  </a:moveTo>
                  <a:cubicBezTo>
                    <a:pt x="56" y="42"/>
                    <a:pt x="56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0" y="42"/>
                    <a:pt x="45" y="41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29" y="34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1" y="21"/>
                    <a:pt x="1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4" y="10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20"/>
                    <a:pt x="32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9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5" y="30"/>
                    <a:pt x="47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0"/>
                    <a:pt x="50" y="29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3" y="25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2"/>
                    <a:pt x="59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20"/>
                    <a:pt x="67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5"/>
                    <a:pt x="71" y="27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1" y="34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4" y="36"/>
                    <a:pt x="79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7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6"/>
                    <a:pt x="86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75" y="46"/>
                    <a:pt x="64" y="46"/>
                    <a:pt x="56" y="42"/>
                  </a:cubicBezTo>
                  <a:close/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8"/>
            <p:cNvSpPr/>
            <p:nvPr/>
          </p:nvSpPr>
          <p:spPr bwMode="auto">
            <a:xfrm>
              <a:off x="9412288" y="1377950"/>
              <a:ext cx="360363" cy="150813"/>
            </a:xfrm>
            <a:custGeom>
              <a:avLst/>
              <a:gdLst>
                <a:gd name="T0" fmla="*/ 43 w 96"/>
                <a:gd name="T1" fmla="*/ 40 h 40"/>
                <a:gd name="T2" fmla="*/ 0 w 96"/>
                <a:gd name="T3" fmla="*/ 22 h 40"/>
                <a:gd name="T4" fmla="*/ 0 w 96"/>
                <a:gd name="T5" fmla="*/ 22 h 40"/>
                <a:gd name="T6" fmla="*/ 0 w 96"/>
                <a:gd name="T7" fmla="*/ 22 h 40"/>
                <a:gd name="T8" fmla="*/ 7 w 96"/>
                <a:gd name="T9" fmla="*/ 15 h 40"/>
                <a:gd name="T10" fmla="*/ 10 w 96"/>
                <a:gd name="T11" fmla="*/ 17 h 40"/>
                <a:gd name="T12" fmla="*/ 10 w 96"/>
                <a:gd name="T13" fmla="*/ 17 h 40"/>
                <a:gd name="T14" fmla="*/ 18 w 96"/>
                <a:gd name="T15" fmla="*/ 23 h 40"/>
                <a:gd name="T16" fmla="*/ 18 w 96"/>
                <a:gd name="T17" fmla="*/ 23 h 40"/>
                <a:gd name="T18" fmla="*/ 43 w 96"/>
                <a:gd name="T19" fmla="*/ 30 h 40"/>
                <a:gd name="T20" fmla="*/ 43 w 96"/>
                <a:gd name="T21" fmla="*/ 30 h 40"/>
                <a:gd name="T22" fmla="*/ 88 w 96"/>
                <a:gd name="T23" fmla="*/ 0 h 40"/>
                <a:gd name="T24" fmla="*/ 88 w 96"/>
                <a:gd name="T25" fmla="*/ 0 h 40"/>
                <a:gd name="T26" fmla="*/ 96 w 96"/>
                <a:gd name="T27" fmla="*/ 6 h 40"/>
                <a:gd name="T28" fmla="*/ 43 w 96"/>
                <a:gd name="T29" fmla="*/ 40 h 40"/>
                <a:gd name="T30" fmla="*/ 43 w 96"/>
                <a:gd name="T31" fmla="*/ 40 h 40"/>
                <a:gd name="T32" fmla="*/ 43 w 96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40">
                  <a:moveTo>
                    <a:pt x="43" y="40"/>
                  </a:moveTo>
                  <a:cubicBezTo>
                    <a:pt x="18" y="40"/>
                    <a:pt x="1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9"/>
                    <a:pt x="14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4" y="27"/>
                    <a:pt x="3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56" y="30"/>
                    <a:pt x="72" y="24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79" y="31"/>
                    <a:pt x="60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9"/>
            <p:cNvSpPr/>
            <p:nvPr/>
          </p:nvSpPr>
          <p:spPr bwMode="auto">
            <a:xfrm>
              <a:off x="9723438" y="1347787"/>
              <a:ext cx="60325" cy="60325"/>
            </a:xfrm>
            <a:custGeom>
              <a:avLst/>
              <a:gdLst>
                <a:gd name="T0" fmla="*/ 0 w 38"/>
                <a:gd name="T1" fmla="*/ 19 h 38"/>
                <a:gd name="T2" fmla="*/ 15 w 38"/>
                <a:gd name="T3" fmla="*/ 0 h 38"/>
                <a:gd name="T4" fmla="*/ 38 w 38"/>
                <a:gd name="T5" fmla="*/ 19 h 38"/>
                <a:gd name="T6" fmla="*/ 26 w 38"/>
                <a:gd name="T7" fmla="*/ 38 h 38"/>
                <a:gd name="T8" fmla="*/ 0 w 38"/>
                <a:gd name="T9" fmla="*/ 19 h 38"/>
                <a:gd name="T10" fmla="*/ 0 w 38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0" y="19"/>
                  </a:moveTo>
                  <a:lnTo>
                    <a:pt x="15" y="0"/>
                  </a:lnTo>
                  <a:lnTo>
                    <a:pt x="38" y="19"/>
                  </a:lnTo>
                  <a:lnTo>
                    <a:pt x="26" y="3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0"/>
            <p:cNvSpPr>
              <a:spLocks noEditPoints="1"/>
            </p:cNvSpPr>
            <p:nvPr/>
          </p:nvSpPr>
          <p:spPr bwMode="auto">
            <a:xfrm>
              <a:off x="9480550" y="1474787"/>
              <a:ext cx="225425" cy="169863"/>
            </a:xfrm>
            <a:custGeom>
              <a:avLst/>
              <a:gdLst>
                <a:gd name="T0" fmla="*/ 28 w 60"/>
                <a:gd name="T1" fmla="*/ 45 h 45"/>
                <a:gd name="T2" fmla="*/ 6 w 60"/>
                <a:gd name="T3" fmla="*/ 23 h 45"/>
                <a:gd name="T4" fmla="*/ 6 w 60"/>
                <a:gd name="T5" fmla="*/ 23 h 45"/>
                <a:gd name="T6" fmla="*/ 0 w 60"/>
                <a:gd name="T7" fmla="*/ 6 h 45"/>
                <a:gd name="T8" fmla="*/ 0 w 60"/>
                <a:gd name="T9" fmla="*/ 6 h 45"/>
                <a:gd name="T10" fmla="*/ 10 w 60"/>
                <a:gd name="T11" fmla="*/ 4 h 45"/>
                <a:gd name="T12" fmla="*/ 11 w 60"/>
                <a:gd name="T13" fmla="*/ 8 h 45"/>
                <a:gd name="T14" fmla="*/ 11 w 60"/>
                <a:gd name="T15" fmla="*/ 8 h 45"/>
                <a:gd name="T16" fmla="*/ 15 w 60"/>
                <a:gd name="T17" fmla="*/ 19 h 45"/>
                <a:gd name="T18" fmla="*/ 15 w 60"/>
                <a:gd name="T19" fmla="*/ 19 h 45"/>
                <a:gd name="T20" fmla="*/ 29 w 60"/>
                <a:gd name="T21" fmla="*/ 35 h 45"/>
                <a:gd name="T22" fmla="*/ 29 w 60"/>
                <a:gd name="T23" fmla="*/ 35 h 45"/>
                <a:gd name="T24" fmla="*/ 31 w 60"/>
                <a:gd name="T25" fmla="*/ 34 h 45"/>
                <a:gd name="T26" fmla="*/ 31 w 60"/>
                <a:gd name="T27" fmla="*/ 34 h 45"/>
                <a:gd name="T28" fmla="*/ 38 w 60"/>
                <a:gd name="T29" fmla="*/ 28 h 45"/>
                <a:gd name="T30" fmla="*/ 38 w 60"/>
                <a:gd name="T31" fmla="*/ 28 h 45"/>
                <a:gd name="T32" fmla="*/ 50 w 60"/>
                <a:gd name="T33" fmla="*/ 0 h 45"/>
                <a:gd name="T34" fmla="*/ 50 w 60"/>
                <a:gd name="T35" fmla="*/ 0 h 45"/>
                <a:gd name="T36" fmla="*/ 60 w 60"/>
                <a:gd name="T37" fmla="*/ 1 h 45"/>
                <a:gd name="T38" fmla="*/ 31 w 60"/>
                <a:gd name="T39" fmla="*/ 45 h 45"/>
                <a:gd name="T40" fmla="*/ 31 w 60"/>
                <a:gd name="T41" fmla="*/ 45 h 45"/>
                <a:gd name="T42" fmla="*/ 30 w 60"/>
                <a:gd name="T43" fmla="*/ 45 h 45"/>
                <a:gd name="T44" fmla="*/ 28 w 60"/>
                <a:gd name="T45" fmla="*/ 45 h 45"/>
                <a:gd name="T46" fmla="*/ 0 w 60"/>
                <a:gd name="T47" fmla="*/ 6 h 45"/>
                <a:gd name="T48" fmla="*/ 0 w 60"/>
                <a:gd name="T49" fmla="*/ 6 h 45"/>
                <a:gd name="T50" fmla="*/ 0 w 60"/>
                <a:gd name="T51" fmla="*/ 6 h 45"/>
                <a:gd name="T52" fmla="*/ 0 w 60"/>
                <a:gd name="T53" fmla="*/ 6 h 45"/>
                <a:gd name="T54" fmla="*/ 0 w 60"/>
                <a:gd name="T5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45">
                  <a:moveTo>
                    <a:pt x="28" y="45"/>
                  </a:moveTo>
                  <a:cubicBezTo>
                    <a:pt x="17" y="42"/>
                    <a:pt x="10" y="3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14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6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11"/>
                    <a:pt x="13" y="15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6"/>
                    <a:pt x="23" y="3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3"/>
                    <a:pt x="35" y="31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4" y="23"/>
                    <a:pt x="49" y="14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35"/>
                    <a:pt x="32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8" y="45"/>
                    <a:pt x="28" y="45"/>
                    <a:pt x="28" y="45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26803" y="4238625"/>
            <a:ext cx="833438" cy="2398713"/>
            <a:chOff x="9156700" y="923925"/>
            <a:chExt cx="833438" cy="2398713"/>
          </a:xfrm>
          <a:solidFill>
            <a:srgbClr val="1F4E79"/>
          </a:solidFill>
        </p:grpSpPr>
        <p:sp>
          <p:nvSpPr>
            <p:cNvPr id="45" name="Freeform 100"/>
            <p:cNvSpPr>
              <a:spLocks noEditPoints="1"/>
            </p:cNvSpPr>
            <p:nvPr/>
          </p:nvSpPr>
          <p:spPr bwMode="auto">
            <a:xfrm>
              <a:off x="9434513" y="1257300"/>
              <a:ext cx="68263" cy="68263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9 w 18"/>
                <a:gd name="T5" fmla="*/ 0 h 18"/>
                <a:gd name="T6" fmla="*/ 18 w 18"/>
                <a:gd name="T7" fmla="*/ 9 h 18"/>
                <a:gd name="T8" fmla="*/ 18 w 18"/>
                <a:gd name="T9" fmla="*/ 9 h 18"/>
                <a:gd name="T10" fmla="*/ 9 w 18"/>
                <a:gd name="T11" fmla="*/ 18 h 18"/>
                <a:gd name="T12" fmla="*/ 9 w 18"/>
                <a:gd name="T13" fmla="*/ 18 h 18"/>
                <a:gd name="T14" fmla="*/ 0 w 18"/>
                <a:gd name="T15" fmla="*/ 9 h 18"/>
                <a:gd name="T16" fmla="*/ 10 w 18"/>
                <a:gd name="T17" fmla="*/ 9 h 18"/>
                <a:gd name="T18" fmla="*/ 9 w 18"/>
                <a:gd name="T19" fmla="*/ 9 h 18"/>
                <a:gd name="T20" fmla="*/ 9 w 18"/>
                <a:gd name="T21" fmla="*/ 8 h 18"/>
                <a:gd name="T22" fmla="*/ 9 w 18"/>
                <a:gd name="T23" fmla="*/ 9 h 18"/>
                <a:gd name="T24" fmla="*/ 9 w 18"/>
                <a:gd name="T25" fmla="*/ 9 h 18"/>
                <a:gd name="T26" fmla="*/ 10 w 18"/>
                <a:gd name="T2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1"/>
            <p:cNvSpPr>
              <a:spLocks noEditPoints="1"/>
            </p:cNvSpPr>
            <p:nvPr/>
          </p:nvSpPr>
          <p:spPr bwMode="auto">
            <a:xfrm>
              <a:off x="9671050" y="1235075"/>
              <a:ext cx="68263" cy="68263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9 w 18"/>
                <a:gd name="T5" fmla="*/ 0 h 18"/>
                <a:gd name="T6" fmla="*/ 18 w 18"/>
                <a:gd name="T7" fmla="*/ 9 h 18"/>
                <a:gd name="T8" fmla="*/ 18 w 18"/>
                <a:gd name="T9" fmla="*/ 9 h 18"/>
                <a:gd name="T10" fmla="*/ 9 w 18"/>
                <a:gd name="T11" fmla="*/ 18 h 18"/>
                <a:gd name="T12" fmla="*/ 9 w 18"/>
                <a:gd name="T13" fmla="*/ 18 h 18"/>
                <a:gd name="T14" fmla="*/ 0 w 18"/>
                <a:gd name="T15" fmla="*/ 9 h 18"/>
                <a:gd name="T16" fmla="*/ 9 w 18"/>
                <a:gd name="T17" fmla="*/ 9 h 18"/>
                <a:gd name="T18" fmla="*/ 9 w 18"/>
                <a:gd name="T19" fmla="*/ 8 h 18"/>
                <a:gd name="T20" fmla="*/ 9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  <a:moveTo>
                    <a:pt x="9" y="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9"/>
            <p:cNvSpPr>
              <a:spLocks noEditPoints="1"/>
            </p:cNvSpPr>
            <p:nvPr/>
          </p:nvSpPr>
          <p:spPr bwMode="auto">
            <a:xfrm>
              <a:off x="9277350" y="1700212"/>
              <a:ext cx="588963" cy="777875"/>
            </a:xfrm>
            <a:custGeom>
              <a:avLst/>
              <a:gdLst>
                <a:gd name="T0" fmla="*/ 27 w 157"/>
                <a:gd name="T1" fmla="*/ 172 h 207"/>
                <a:gd name="T2" fmla="*/ 15 w 157"/>
                <a:gd name="T3" fmla="*/ 140 h 207"/>
                <a:gd name="T4" fmla="*/ 15 w 157"/>
                <a:gd name="T5" fmla="*/ 140 h 207"/>
                <a:gd name="T6" fmla="*/ 0 w 157"/>
                <a:gd name="T7" fmla="*/ 91 h 207"/>
                <a:gd name="T8" fmla="*/ 0 w 157"/>
                <a:gd name="T9" fmla="*/ 91 h 207"/>
                <a:gd name="T10" fmla="*/ 19 w 157"/>
                <a:gd name="T11" fmla="*/ 29 h 207"/>
                <a:gd name="T12" fmla="*/ 19 w 157"/>
                <a:gd name="T13" fmla="*/ 29 h 207"/>
                <a:gd name="T14" fmla="*/ 19 w 157"/>
                <a:gd name="T15" fmla="*/ 28 h 207"/>
                <a:gd name="T16" fmla="*/ 20 w 157"/>
                <a:gd name="T17" fmla="*/ 28 h 207"/>
                <a:gd name="T18" fmla="*/ 90 w 157"/>
                <a:gd name="T19" fmla="*/ 0 h 207"/>
                <a:gd name="T20" fmla="*/ 90 w 157"/>
                <a:gd name="T21" fmla="*/ 0 h 207"/>
                <a:gd name="T22" fmla="*/ 140 w 157"/>
                <a:gd name="T23" fmla="*/ 26 h 207"/>
                <a:gd name="T24" fmla="*/ 140 w 157"/>
                <a:gd name="T25" fmla="*/ 26 h 207"/>
                <a:gd name="T26" fmla="*/ 153 w 157"/>
                <a:gd name="T27" fmla="*/ 52 h 207"/>
                <a:gd name="T28" fmla="*/ 153 w 157"/>
                <a:gd name="T29" fmla="*/ 52 h 207"/>
                <a:gd name="T30" fmla="*/ 148 w 157"/>
                <a:gd name="T31" fmla="*/ 53 h 207"/>
                <a:gd name="T32" fmla="*/ 153 w 157"/>
                <a:gd name="T33" fmla="*/ 52 h 207"/>
                <a:gd name="T34" fmla="*/ 157 w 157"/>
                <a:gd name="T35" fmla="*/ 84 h 207"/>
                <a:gd name="T36" fmla="*/ 157 w 157"/>
                <a:gd name="T37" fmla="*/ 84 h 207"/>
                <a:gd name="T38" fmla="*/ 111 w 157"/>
                <a:gd name="T39" fmla="*/ 190 h 207"/>
                <a:gd name="T40" fmla="*/ 111 w 157"/>
                <a:gd name="T41" fmla="*/ 190 h 207"/>
                <a:gd name="T42" fmla="*/ 72 w 157"/>
                <a:gd name="T43" fmla="*/ 207 h 207"/>
                <a:gd name="T44" fmla="*/ 72 w 157"/>
                <a:gd name="T45" fmla="*/ 207 h 207"/>
                <a:gd name="T46" fmla="*/ 27 w 157"/>
                <a:gd name="T47" fmla="*/ 172 h 207"/>
                <a:gd name="T48" fmla="*/ 24 w 157"/>
                <a:gd name="T49" fmla="*/ 39 h 207"/>
                <a:gd name="T50" fmla="*/ 19 w 157"/>
                <a:gd name="T51" fmla="*/ 51 h 207"/>
                <a:gd name="T52" fmla="*/ 19 w 157"/>
                <a:gd name="T53" fmla="*/ 51 h 207"/>
                <a:gd name="T54" fmla="*/ 10 w 157"/>
                <a:gd name="T55" fmla="*/ 91 h 207"/>
                <a:gd name="T56" fmla="*/ 10 w 157"/>
                <a:gd name="T57" fmla="*/ 91 h 207"/>
                <a:gd name="T58" fmla="*/ 24 w 157"/>
                <a:gd name="T59" fmla="*/ 135 h 207"/>
                <a:gd name="T60" fmla="*/ 24 w 157"/>
                <a:gd name="T61" fmla="*/ 135 h 207"/>
                <a:gd name="T62" fmla="*/ 24 w 157"/>
                <a:gd name="T63" fmla="*/ 136 h 207"/>
                <a:gd name="T64" fmla="*/ 24 w 157"/>
                <a:gd name="T65" fmla="*/ 137 h 207"/>
                <a:gd name="T66" fmla="*/ 27 w 157"/>
                <a:gd name="T67" fmla="*/ 146 h 207"/>
                <a:gd name="T68" fmla="*/ 27 w 157"/>
                <a:gd name="T69" fmla="*/ 146 h 207"/>
                <a:gd name="T70" fmla="*/ 36 w 157"/>
                <a:gd name="T71" fmla="*/ 168 h 207"/>
                <a:gd name="T72" fmla="*/ 36 w 157"/>
                <a:gd name="T73" fmla="*/ 168 h 207"/>
                <a:gd name="T74" fmla="*/ 72 w 157"/>
                <a:gd name="T75" fmla="*/ 197 h 207"/>
                <a:gd name="T76" fmla="*/ 72 w 157"/>
                <a:gd name="T77" fmla="*/ 197 h 207"/>
                <a:gd name="T78" fmla="*/ 104 w 157"/>
                <a:gd name="T79" fmla="*/ 182 h 207"/>
                <a:gd name="T80" fmla="*/ 104 w 157"/>
                <a:gd name="T81" fmla="*/ 182 h 207"/>
                <a:gd name="T82" fmla="*/ 111 w 157"/>
                <a:gd name="T83" fmla="*/ 175 h 207"/>
                <a:gd name="T84" fmla="*/ 111 w 157"/>
                <a:gd name="T85" fmla="*/ 175 h 207"/>
                <a:gd name="T86" fmla="*/ 126 w 157"/>
                <a:gd name="T87" fmla="*/ 155 h 207"/>
                <a:gd name="T88" fmla="*/ 126 w 157"/>
                <a:gd name="T89" fmla="*/ 155 h 207"/>
                <a:gd name="T90" fmla="*/ 147 w 157"/>
                <a:gd name="T91" fmla="*/ 84 h 207"/>
                <a:gd name="T92" fmla="*/ 147 w 157"/>
                <a:gd name="T93" fmla="*/ 84 h 207"/>
                <a:gd name="T94" fmla="*/ 143 w 157"/>
                <a:gd name="T95" fmla="*/ 54 h 207"/>
                <a:gd name="T96" fmla="*/ 143 w 157"/>
                <a:gd name="T97" fmla="*/ 54 h 207"/>
                <a:gd name="T98" fmla="*/ 143 w 157"/>
                <a:gd name="T99" fmla="*/ 52 h 207"/>
                <a:gd name="T100" fmla="*/ 143 w 157"/>
                <a:gd name="T101" fmla="*/ 52 h 207"/>
                <a:gd name="T102" fmla="*/ 141 w 157"/>
                <a:gd name="T103" fmla="*/ 47 h 207"/>
                <a:gd name="T104" fmla="*/ 141 w 157"/>
                <a:gd name="T105" fmla="*/ 47 h 207"/>
                <a:gd name="T106" fmla="*/ 132 w 157"/>
                <a:gd name="T107" fmla="*/ 32 h 207"/>
                <a:gd name="T108" fmla="*/ 132 w 157"/>
                <a:gd name="T109" fmla="*/ 32 h 207"/>
                <a:gd name="T110" fmla="*/ 90 w 157"/>
                <a:gd name="T111" fmla="*/ 10 h 207"/>
                <a:gd name="T112" fmla="*/ 90 w 157"/>
                <a:gd name="T113" fmla="*/ 10 h 207"/>
                <a:gd name="T114" fmla="*/ 26 w 157"/>
                <a:gd name="T115" fmla="*/ 35 h 207"/>
                <a:gd name="T116" fmla="*/ 26 w 157"/>
                <a:gd name="T117" fmla="*/ 35 h 207"/>
                <a:gd name="T118" fmla="*/ 24 w 157"/>
                <a:gd name="T119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" h="207">
                  <a:moveTo>
                    <a:pt x="27" y="172"/>
                  </a:moveTo>
                  <a:cubicBezTo>
                    <a:pt x="19" y="158"/>
                    <a:pt x="16" y="144"/>
                    <a:pt x="15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4" y="124"/>
                    <a:pt x="0" y="107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57"/>
                    <a:pt x="18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48" y="7"/>
                    <a:pt x="71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4" y="0"/>
                    <a:pt x="130" y="13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9" y="39"/>
                    <a:pt x="153" y="51"/>
                    <a:pt x="153" y="52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6" y="63"/>
                    <a:pt x="157" y="74"/>
                    <a:pt x="157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7" y="147"/>
                    <a:pt x="112" y="189"/>
                    <a:pt x="111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202"/>
                    <a:pt x="84" y="207"/>
                    <a:pt x="72" y="20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50" y="207"/>
                    <a:pt x="35" y="189"/>
                    <a:pt x="27" y="172"/>
                  </a:cubicBezTo>
                  <a:close/>
                  <a:moveTo>
                    <a:pt x="24" y="39"/>
                  </a:moveTo>
                  <a:cubicBezTo>
                    <a:pt x="23" y="42"/>
                    <a:pt x="21" y="4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5" y="62"/>
                    <a:pt x="10" y="76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105"/>
                    <a:pt x="14" y="120"/>
                    <a:pt x="24" y="135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7"/>
                    <a:pt x="25" y="141"/>
                    <a:pt x="27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9" y="152"/>
                    <a:pt x="32" y="160"/>
                    <a:pt x="36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4" y="183"/>
                    <a:pt x="56" y="197"/>
                    <a:pt x="72" y="197"/>
                  </a:cubicBezTo>
                  <a:cubicBezTo>
                    <a:pt x="72" y="197"/>
                    <a:pt x="72" y="197"/>
                    <a:pt x="72" y="197"/>
                  </a:cubicBezTo>
                  <a:cubicBezTo>
                    <a:pt x="81" y="197"/>
                    <a:pt x="91" y="193"/>
                    <a:pt x="104" y="182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04" y="182"/>
                    <a:pt x="107" y="180"/>
                    <a:pt x="111" y="175"/>
                  </a:cubicBezTo>
                  <a:cubicBezTo>
                    <a:pt x="111" y="175"/>
                    <a:pt x="111" y="175"/>
                    <a:pt x="111" y="175"/>
                  </a:cubicBezTo>
                  <a:cubicBezTo>
                    <a:pt x="115" y="171"/>
                    <a:pt x="120" y="164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36" y="138"/>
                    <a:pt x="147" y="113"/>
                    <a:pt x="147" y="8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74"/>
                    <a:pt x="146" y="64"/>
                    <a:pt x="143" y="54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3" y="54"/>
                    <a:pt x="143" y="53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2" y="51"/>
                    <a:pt x="142" y="49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39" y="43"/>
                    <a:pt x="136" y="37"/>
                    <a:pt x="13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3" y="20"/>
                    <a:pt x="11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74" y="10"/>
                    <a:pt x="53" y="1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5" y="37"/>
                    <a:pt x="2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0"/>
            <p:cNvSpPr/>
            <p:nvPr/>
          </p:nvSpPr>
          <p:spPr bwMode="auto">
            <a:xfrm>
              <a:off x="9453563" y="1746250"/>
              <a:ext cx="277813" cy="112713"/>
            </a:xfrm>
            <a:custGeom>
              <a:avLst/>
              <a:gdLst>
                <a:gd name="T0" fmla="*/ 9 w 74"/>
                <a:gd name="T1" fmla="*/ 17 h 30"/>
                <a:gd name="T2" fmla="*/ 0 w 74"/>
                <a:gd name="T3" fmla="*/ 4 h 30"/>
                <a:gd name="T4" fmla="*/ 0 w 74"/>
                <a:gd name="T5" fmla="*/ 4 h 30"/>
                <a:gd name="T6" fmla="*/ 0 w 74"/>
                <a:gd name="T7" fmla="*/ 4 h 30"/>
                <a:gd name="T8" fmla="*/ 9 w 74"/>
                <a:gd name="T9" fmla="*/ 0 h 30"/>
                <a:gd name="T10" fmla="*/ 11 w 74"/>
                <a:gd name="T11" fmla="*/ 3 h 30"/>
                <a:gd name="T12" fmla="*/ 11 w 74"/>
                <a:gd name="T13" fmla="*/ 3 h 30"/>
                <a:gd name="T14" fmla="*/ 16 w 74"/>
                <a:gd name="T15" fmla="*/ 10 h 30"/>
                <a:gd name="T16" fmla="*/ 16 w 74"/>
                <a:gd name="T17" fmla="*/ 10 h 30"/>
                <a:gd name="T18" fmla="*/ 35 w 74"/>
                <a:gd name="T19" fmla="*/ 20 h 30"/>
                <a:gd name="T20" fmla="*/ 35 w 74"/>
                <a:gd name="T21" fmla="*/ 20 h 30"/>
                <a:gd name="T22" fmla="*/ 67 w 74"/>
                <a:gd name="T23" fmla="*/ 1 h 30"/>
                <a:gd name="T24" fmla="*/ 67 w 74"/>
                <a:gd name="T25" fmla="*/ 1 h 30"/>
                <a:gd name="T26" fmla="*/ 74 w 74"/>
                <a:gd name="T27" fmla="*/ 7 h 30"/>
                <a:gd name="T28" fmla="*/ 35 w 74"/>
                <a:gd name="T29" fmla="*/ 30 h 30"/>
                <a:gd name="T30" fmla="*/ 35 w 74"/>
                <a:gd name="T31" fmla="*/ 30 h 30"/>
                <a:gd name="T32" fmla="*/ 9 w 74"/>
                <a:gd name="T3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30">
                  <a:moveTo>
                    <a:pt x="9" y="17"/>
                  </a:moveTo>
                  <a:cubicBezTo>
                    <a:pt x="3" y="11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4" y="8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15"/>
                    <a:pt x="27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2" y="20"/>
                    <a:pt x="53" y="16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60" y="24"/>
                    <a:pt x="4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3" y="30"/>
                    <a:pt x="14" y="2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1"/>
            <p:cNvSpPr>
              <a:spLocks noEditPoints="1"/>
            </p:cNvSpPr>
            <p:nvPr/>
          </p:nvSpPr>
          <p:spPr bwMode="auto">
            <a:xfrm>
              <a:off x="9764713" y="1865312"/>
              <a:ext cx="225425" cy="530225"/>
            </a:xfrm>
            <a:custGeom>
              <a:avLst/>
              <a:gdLst>
                <a:gd name="T0" fmla="*/ 0 w 60"/>
                <a:gd name="T1" fmla="*/ 116 h 141"/>
                <a:gd name="T2" fmla="*/ 39 w 60"/>
                <a:gd name="T3" fmla="*/ 88 h 141"/>
                <a:gd name="T4" fmla="*/ 50 w 60"/>
                <a:gd name="T5" fmla="*/ 73 h 141"/>
                <a:gd name="T6" fmla="*/ 50 w 60"/>
                <a:gd name="T7" fmla="*/ 73 h 141"/>
                <a:gd name="T8" fmla="*/ 46 w 60"/>
                <a:gd name="T9" fmla="*/ 63 h 141"/>
                <a:gd name="T10" fmla="*/ 46 w 60"/>
                <a:gd name="T11" fmla="*/ 63 h 141"/>
                <a:gd name="T12" fmla="*/ 45 w 60"/>
                <a:gd name="T13" fmla="*/ 62 h 141"/>
                <a:gd name="T14" fmla="*/ 45 w 60"/>
                <a:gd name="T15" fmla="*/ 62 h 141"/>
                <a:gd name="T16" fmla="*/ 44 w 60"/>
                <a:gd name="T17" fmla="*/ 62 h 141"/>
                <a:gd name="T18" fmla="*/ 12 w 60"/>
                <a:gd name="T19" fmla="*/ 5 h 141"/>
                <a:gd name="T20" fmla="*/ 21 w 60"/>
                <a:gd name="T21" fmla="*/ 0 h 141"/>
                <a:gd name="T22" fmla="*/ 53 w 60"/>
                <a:gd name="T23" fmla="*/ 56 h 141"/>
                <a:gd name="T24" fmla="*/ 60 w 60"/>
                <a:gd name="T25" fmla="*/ 73 h 141"/>
                <a:gd name="T26" fmla="*/ 60 w 60"/>
                <a:gd name="T27" fmla="*/ 73 h 141"/>
                <a:gd name="T28" fmla="*/ 45 w 60"/>
                <a:gd name="T29" fmla="*/ 96 h 141"/>
                <a:gd name="T30" fmla="*/ 45 w 60"/>
                <a:gd name="T31" fmla="*/ 96 h 141"/>
                <a:gd name="T32" fmla="*/ 10 w 60"/>
                <a:gd name="T33" fmla="*/ 121 h 141"/>
                <a:gd name="T34" fmla="*/ 12 w 60"/>
                <a:gd name="T35" fmla="*/ 140 h 141"/>
                <a:gd name="T36" fmla="*/ 2 w 60"/>
                <a:gd name="T37" fmla="*/ 141 h 141"/>
                <a:gd name="T38" fmla="*/ 0 w 60"/>
                <a:gd name="T39" fmla="*/ 116 h 141"/>
                <a:gd name="T40" fmla="*/ 12 w 60"/>
                <a:gd name="T41" fmla="*/ 5 h 141"/>
                <a:gd name="T42" fmla="*/ 12 w 60"/>
                <a:gd name="T43" fmla="*/ 5 h 141"/>
                <a:gd name="T44" fmla="*/ 12 w 60"/>
                <a:gd name="T45" fmla="*/ 5 h 141"/>
                <a:gd name="T46" fmla="*/ 12 w 60"/>
                <a:gd name="T47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141">
                  <a:moveTo>
                    <a:pt x="0" y="116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48" y="82"/>
                    <a:pt x="50" y="77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69"/>
                    <a:pt x="47" y="65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8"/>
                    <a:pt x="60" y="64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1"/>
                    <a:pt x="56" y="89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16"/>
                    <a:pt x="0" y="116"/>
                    <a:pt x="0" y="116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2"/>
            <p:cNvSpPr/>
            <p:nvPr/>
          </p:nvSpPr>
          <p:spPr bwMode="auto">
            <a:xfrm>
              <a:off x="9156700" y="1930400"/>
              <a:ext cx="200025" cy="430213"/>
            </a:xfrm>
            <a:custGeom>
              <a:avLst/>
              <a:gdLst>
                <a:gd name="T0" fmla="*/ 39 w 53"/>
                <a:gd name="T1" fmla="*/ 110 h 115"/>
                <a:gd name="T2" fmla="*/ 43 w 53"/>
                <a:gd name="T3" fmla="*/ 100 h 115"/>
                <a:gd name="T4" fmla="*/ 43 w 53"/>
                <a:gd name="T5" fmla="*/ 100 h 115"/>
                <a:gd name="T6" fmla="*/ 43 w 53"/>
                <a:gd name="T7" fmla="*/ 99 h 115"/>
                <a:gd name="T8" fmla="*/ 43 w 53"/>
                <a:gd name="T9" fmla="*/ 99 h 115"/>
                <a:gd name="T10" fmla="*/ 43 w 53"/>
                <a:gd name="T11" fmla="*/ 99 h 115"/>
                <a:gd name="T12" fmla="*/ 10 w 53"/>
                <a:gd name="T13" fmla="*/ 74 h 115"/>
                <a:gd name="T14" fmla="*/ 0 w 53"/>
                <a:gd name="T15" fmla="*/ 56 h 115"/>
                <a:gd name="T16" fmla="*/ 0 w 53"/>
                <a:gd name="T17" fmla="*/ 56 h 115"/>
                <a:gd name="T18" fmla="*/ 4 w 53"/>
                <a:gd name="T19" fmla="*/ 44 h 115"/>
                <a:gd name="T20" fmla="*/ 4 w 53"/>
                <a:gd name="T21" fmla="*/ 44 h 115"/>
                <a:gd name="T22" fmla="*/ 33 w 53"/>
                <a:gd name="T23" fmla="*/ 0 h 115"/>
                <a:gd name="T24" fmla="*/ 33 w 53"/>
                <a:gd name="T25" fmla="*/ 0 h 115"/>
                <a:gd name="T26" fmla="*/ 41 w 53"/>
                <a:gd name="T27" fmla="*/ 6 h 115"/>
                <a:gd name="T28" fmla="*/ 12 w 53"/>
                <a:gd name="T29" fmla="*/ 49 h 115"/>
                <a:gd name="T30" fmla="*/ 12 w 53"/>
                <a:gd name="T31" fmla="*/ 50 h 115"/>
                <a:gd name="T32" fmla="*/ 12 w 53"/>
                <a:gd name="T33" fmla="*/ 50 h 115"/>
                <a:gd name="T34" fmla="*/ 11 w 53"/>
                <a:gd name="T35" fmla="*/ 51 h 115"/>
                <a:gd name="T36" fmla="*/ 11 w 53"/>
                <a:gd name="T37" fmla="*/ 51 h 115"/>
                <a:gd name="T38" fmla="*/ 10 w 53"/>
                <a:gd name="T39" fmla="*/ 56 h 115"/>
                <a:gd name="T40" fmla="*/ 10 w 53"/>
                <a:gd name="T41" fmla="*/ 56 h 115"/>
                <a:gd name="T42" fmla="*/ 16 w 53"/>
                <a:gd name="T43" fmla="*/ 67 h 115"/>
                <a:gd name="T44" fmla="*/ 16 w 53"/>
                <a:gd name="T45" fmla="*/ 67 h 115"/>
                <a:gd name="T46" fmla="*/ 48 w 53"/>
                <a:gd name="T47" fmla="*/ 90 h 115"/>
                <a:gd name="T48" fmla="*/ 50 w 53"/>
                <a:gd name="T49" fmla="*/ 92 h 115"/>
                <a:gd name="T50" fmla="*/ 50 w 53"/>
                <a:gd name="T51" fmla="*/ 92 h 115"/>
                <a:gd name="T52" fmla="*/ 53 w 53"/>
                <a:gd name="T53" fmla="*/ 100 h 115"/>
                <a:gd name="T54" fmla="*/ 53 w 53"/>
                <a:gd name="T55" fmla="*/ 100 h 115"/>
                <a:gd name="T56" fmla="*/ 48 w 53"/>
                <a:gd name="T57" fmla="*/ 115 h 115"/>
                <a:gd name="T58" fmla="*/ 48 w 53"/>
                <a:gd name="T59" fmla="*/ 115 h 115"/>
                <a:gd name="T60" fmla="*/ 39 w 53"/>
                <a:gd name="T61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15">
                  <a:moveTo>
                    <a:pt x="39" y="110"/>
                  </a:moveTo>
                  <a:cubicBezTo>
                    <a:pt x="43" y="104"/>
                    <a:pt x="43" y="101"/>
                    <a:pt x="43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00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3" y="69"/>
                    <a:pt x="0" y="62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9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4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11" y="62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9" y="91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2" y="93"/>
                    <a:pt x="53" y="96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4"/>
                    <a:pt x="52" y="108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39" y="110"/>
                    <a:pt x="39" y="110"/>
                    <a:pt x="3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3"/>
            <p:cNvSpPr/>
            <p:nvPr/>
          </p:nvSpPr>
          <p:spPr bwMode="auto">
            <a:xfrm>
              <a:off x="9588500" y="2439987"/>
              <a:ext cx="123825" cy="863600"/>
            </a:xfrm>
            <a:custGeom>
              <a:avLst/>
              <a:gdLst>
                <a:gd name="T0" fmla="*/ 6 w 33"/>
                <a:gd name="T1" fmla="*/ 226 h 230"/>
                <a:gd name="T2" fmla="*/ 4 w 33"/>
                <a:gd name="T3" fmla="*/ 219 h 230"/>
                <a:gd name="T4" fmla="*/ 4 w 33"/>
                <a:gd name="T5" fmla="*/ 219 h 230"/>
                <a:gd name="T6" fmla="*/ 4 w 33"/>
                <a:gd name="T7" fmla="*/ 217 h 230"/>
                <a:gd name="T8" fmla="*/ 4 w 33"/>
                <a:gd name="T9" fmla="*/ 217 h 230"/>
                <a:gd name="T10" fmla="*/ 2 w 33"/>
                <a:gd name="T11" fmla="*/ 198 h 230"/>
                <a:gd name="T12" fmla="*/ 1 w 33"/>
                <a:gd name="T13" fmla="*/ 192 h 230"/>
                <a:gd name="T14" fmla="*/ 1 w 33"/>
                <a:gd name="T15" fmla="*/ 192 h 230"/>
                <a:gd name="T16" fmla="*/ 0 w 33"/>
                <a:gd name="T17" fmla="*/ 155 h 230"/>
                <a:gd name="T18" fmla="*/ 0 w 33"/>
                <a:gd name="T19" fmla="*/ 155 h 230"/>
                <a:gd name="T20" fmla="*/ 7 w 33"/>
                <a:gd name="T21" fmla="*/ 0 h 230"/>
                <a:gd name="T22" fmla="*/ 7 w 33"/>
                <a:gd name="T23" fmla="*/ 0 h 230"/>
                <a:gd name="T24" fmla="*/ 7 w 33"/>
                <a:gd name="T25" fmla="*/ 0 h 230"/>
                <a:gd name="T26" fmla="*/ 17 w 33"/>
                <a:gd name="T27" fmla="*/ 1 h 230"/>
                <a:gd name="T28" fmla="*/ 10 w 33"/>
                <a:gd name="T29" fmla="*/ 155 h 230"/>
                <a:gd name="T30" fmla="*/ 10 w 33"/>
                <a:gd name="T31" fmla="*/ 155 h 230"/>
                <a:gd name="T32" fmla="*/ 11 w 33"/>
                <a:gd name="T33" fmla="*/ 191 h 230"/>
                <a:gd name="T34" fmla="*/ 11 w 33"/>
                <a:gd name="T35" fmla="*/ 191 h 230"/>
                <a:gd name="T36" fmla="*/ 12 w 33"/>
                <a:gd name="T37" fmla="*/ 197 h 230"/>
                <a:gd name="T38" fmla="*/ 12 w 33"/>
                <a:gd name="T39" fmla="*/ 197 h 230"/>
                <a:gd name="T40" fmla="*/ 12 w 33"/>
                <a:gd name="T41" fmla="*/ 197 h 230"/>
                <a:gd name="T42" fmla="*/ 14 w 33"/>
                <a:gd name="T43" fmla="*/ 218 h 230"/>
                <a:gd name="T44" fmla="*/ 14 w 33"/>
                <a:gd name="T45" fmla="*/ 218 h 230"/>
                <a:gd name="T46" fmla="*/ 14 w 33"/>
                <a:gd name="T47" fmla="*/ 219 h 230"/>
                <a:gd name="T48" fmla="*/ 14 w 33"/>
                <a:gd name="T49" fmla="*/ 219 h 230"/>
                <a:gd name="T50" fmla="*/ 14 w 33"/>
                <a:gd name="T51" fmla="*/ 220 h 230"/>
                <a:gd name="T52" fmla="*/ 14 w 33"/>
                <a:gd name="T53" fmla="*/ 220 h 230"/>
                <a:gd name="T54" fmla="*/ 16 w 33"/>
                <a:gd name="T55" fmla="*/ 220 h 230"/>
                <a:gd name="T56" fmla="*/ 16 w 33"/>
                <a:gd name="T57" fmla="*/ 220 h 230"/>
                <a:gd name="T58" fmla="*/ 18 w 33"/>
                <a:gd name="T59" fmla="*/ 220 h 230"/>
                <a:gd name="T60" fmla="*/ 18 w 33"/>
                <a:gd name="T61" fmla="*/ 220 h 230"/>
                <a:gd name="T62" fmla="*/ 18 w 33"/>
                <a:gd name="T63" fmla="*/ 220 h 230"/>
                <a:gd name="T64" fmla="*/ 32 w 33"/>
                <a:gd name="T65" fmla="*/ 219 h 230"/>
                <a:gd name="T66" fmla="*/ 33 w 33"/>
                <a:gd name="T67" fmla="*/ 229 h 230"/>
                <a:gd name="T68" fmla="*/ 19 w 33"/>
                <a:gd name="T69" fmla="*/ 230 h 230"/>
                <a:gd name="T70" fmla="*/ 16 w 33"/>
                <a:gd name="T71" fmla="*/ 230 h 230"/>
                <a:gd name="T72" fmla="*/ 16 w 33"/>
                <a:gd name="T73" fmla="*/ 230 h 230"/>
                <a:gd name="T74" fmla="*/ 15 w 33"/>
                <a:gd name="T75" fmla="*/ 230 h 230"/>
                <a:gd name="T76" fmla="*/ 15 w 33"/>
                <a:gd name="T77" fmla="*/ 230 h 230"/>
                <a:gd name="T78" fmla="*/ 6 w 33"/>
                <a:gd name="T79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230">
                  <a:moveTo>
                    <a:pt x="6" y="226"/>
                  </a:moveTo>
                  <a:cubicBezTo>
                    <a:pt x="4" y="223"/>
                    <a:pt x="4" y="221"/>
                    <a:pt x="4" y="219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4" y="218"/>
                    <a:pt x="4" y="218"/>
                    <a:pt x="4" y="217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6"/>
                    <a:pt x="2" y="194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82"/>
                    <a:pt x="0" y="169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2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0" y="93"/>
                    <a:pt x="10" y="155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69"/>
                    <a:pt x="11" y="181"/>
                    <a:pt x="11" y="191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2" y="193"/>
                    <a:pt x="12" y="195"/>
                    <a:pt x="12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0"/>
                    <a:pt x="15" y="220"/>
                    <a:pt x="1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0"/>
                    <a:pt x="17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19" y="230"/>
                    <a:pt x="19" y="230"/>
                    <a:pt x="19" y="230"/>
                  </a:cubicBezTo>
                  <a:cubicBezTo>
                    <a:pt x="18" y="230"/>
                    <a:pt x="17" y="230"/>
                    <a:pt x="16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6" y="230"/>
                    <a:pt x="16" y="230"/>
                    <a:pt x="15" y="230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1" y="230"/>
                    <a:pt x="8" y="228"/>
                    <a:pt x="6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4"/>
            <p:cNvSpPr/>
            <p:nvPr/>
          </p:nvSpPr>
          <p:spPr bwMode="auto">
            <a:xfrm>
              <a:off x="9412288" y="2447925"/>
              <a:ext cx="104775" cy="874713"/>
            </a:xfrm>
            <a:custGeom>
              <a:avLst/>
              <a:gdLst>
                <a:gd name="T0" fmla="*/ 14 w 28"/>
                <a:gd name="T1" fmla="*/ 232 h 233"/>
                <a:gd name="T2" fmla="*/ 0 w 28"/>
                <a:gd name="T3" fmla="*/ 231 h 233"/>
                <a:gd name="T4" fmla="*/ 1 w 28"/>
                <a:gd name="T5" fmla="*/ 221 h 233"/>
                <a:gd name="T6" fmla="*/ 15 w 28"/>
                <a:gd name="T7" fmla="*/ 222 h 233"/>
                <a:gd name="T8" fmla="*/ 16 w 28"/>
                <a:gd name="T9" fmla="*/ 222 h 233"/>
                <a:gd name="T10" fmla="*/ 17 w 28"/>
                <a:gd name="T11" fmla="*/ 222 h 233"/>
                <a:gd name="T12" fmla="*/ 17 w 28"/>
                <a:gd name="T13" fmla="*/ 222 h 233"/>
                <a:gd name="T14" fmla="*/ 16 w 28"/>
                <a:gd name="T15" fmla="*/ 207 h 233"/>
                <a:gd name="T16" fmla="*/ 16 w 28"/>
                <a:gd name="T17" fmla="*/ 206 h 233"/>
                <a:gd name="T18" fmla="*/ 17 w 28"/>
                <a:gd name="T19" fmla="*/ 195 h 233"/>
                <a:gd name="T20" fmla="*/ 17 w 28"/>
                <a:gd name="T21" fmla="*/ 195 h 233"/>
                <a:gd name="T22" fmla="*/ 17 w 28"/>
                <a:gd name="T23" fmla="*/ 194 h 233"/>
                <a:gd name="T24" fmla="*/ 17 w 28"/>
                <a:gd name="T25" fmla="*/ 194 h 233"/>
                <a:gd name="T26" fmla="*/ 16 w 28"/>
                <a:gd name="T27" fmla="*/ 130 h 233"/>
                <a:gd name="T28" fmla="*/ 16 w 28"/>
                <a:gd name="T29" fmla="*/ 130 h 233"/>
                <a:gd name="T30" fmla="*/ 17 w 28"/>
                <a:gd name="T31" fmla="*/ 0 h 233"/>
                <a:gd name="T32" fmla="*/ 17 w 28"/>
                <a:gd name="T33" fmla="*/ 0 h 233"/>
                <a:gd name="T34" fmla="*/ 17 w 28"/>
                <a:gd name="T35" fmla="*/ 0 h 233"/>
                <a:gd name="T36" fmla="*/ 27 w 28"/>
                <a:gd name="T37" fmla="*/ 0 h 233"/>
                <a:gd name="T38" fmla="*/ 26 w 28"/>
                <a:gd name="T39" fmla="*/ 130 h 233"/>
                <a:gd name="T40" fmla="*/ 26 w 28"/>
                <a:gd name="T41" fmla="*/ 130 h 233"/>
                <a:gd name="T42" fmla="*/ 27 w 28"/>
                <a:gd name="T43" fmla="*/ 193 h 233"/>
                <a:gd name="T44" fmla="*/ 27 w 28"/>
                <a:gd name="T45" fmla="*/ 193 h 233"/>
                <a:gd name="T46" fmla="*/ 27 w 28"/>
                <a:gd name="T47" fmla="*/ 195 h 233"/>
                <a:gd name="T48" fmla="*/ 27 w 28"/>
                <a:gd name="T49" fmla="*/ 195 h 233"/>
                <a:gd name="T50" fmla="*/ 26 w 28"/>
                <a:gd name="T51" fmla="*/ 207 h 233"/>
                <a:gd name="T52" fmla="*/ 26 w 28"/>
                <a:gd name="T53" fmla="*/ 207 h 233"/>
                <a:gd name="T54" fmla="*/ 28 w 28"/>
                <a:gd name="T55" fmla="*/ 225 h 233"/>
                <a:gd name="T56" fmla="*/ 28 w 28"/>
                <a:gd name="T57" fmla="*/ 227 h 233"/>
                <a:gd name="T58" fmla="*/ 28 w 28"/>
                <a:gd name="T59" fmla="*/ 227 h 233"/>
                <a:gd name="T60" fmla="*/ 27 w 28"/>
                <a:gd name="T61" fmla="*/ 231 h 233"/>
                <a:gd name="T62" fmla="*/ 27 w 28"/>
                <a:gd name="T63" fmla="*/ 231 h 233"/>
                <a:gd name="T64" fmla="*/ 24 w 28"/>
                <a:gd name="T65" fmla="*/ 232 h 233"/>
                <a:gd name="T66" fmla="*/ 24 w 28"/>
                <a:gd name="T67" fmla="*/ 232 h 233"/>
                <a:gd name="T68" fmla="*/ 21 w 28"/>
                <a:gd name="T69" fmla="*/ 233 h 233"/>
                <a:gd name="T70" fmla="*/ 21 w 28"/>
                <a:gd name="T71" fmla="*/ 233 h 233"/>
                <a:gd name="T72" fmla="*/ 14 w 28"/>
                <a:gd name="T73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" h="233">
                  <a:moveTo>
                    <a:pt x="14" y="232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1" y="221"/>
                    <a:pt x="1" y="221"/>
                    <a:pt x="1" y="221"/>
                  </a:cubicBezTo>
                  <a:cubicBezTo>
                    <a:pt x="15" y="222"/>
                    <a:pt x="15" y="222"/>
                    <a:pt x="15" y="222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16" y="222"/>
                    <a:pt x="17" y="222"/>
                    <a:pt x="17" y="222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205"/>
                    <a:pt x="17" y="198"/>
                    <a:pt x="17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6" y="178"/>
                    <a:pt x="16" y="155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7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6" y="71"/>
                    <a:pt x="26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55"/>
                    <a:pt x="26" y="178"/>
                    <a:pt x="27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194"/>
                    <a:pt x="27" y="194"/>
                    <a:pt x="27" y="195"/>
                  </a:cubicBezTo>
                  <a:cubicBezTo>
                    <a:pt x="27" y="195"/>
                    <a:pt x="27" y="195"/>
                    <a:pt x="27" y="195"/>
                  </a:cubicBezTo>
                  <a:cubicBezTo>
                    <a:pt x="27" y="198"/>
                    <a:pt x="27" y="204"/>
                    <a:pt x="26" y="207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5"/>
                    <a:pt x="28" y="226"/>
                    <a:pt x="28" y="227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28" y="229"/>
                    <a:pt x="27" y="230"/>
                    <a:pt x="27" y="23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6" y="232"/>
                    <a:pt x="25" y="232"/>
                    <a:pt x="24" y="232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" y="233"/>
                    <a:pt x="22" y="233"/>
                    <a:pt x="21" y="233"/>
                  </a:cubicBezTo>
                  <a:cubicBezTo>
                    <a:pt x="21" y="233"/>
                    <a:pt x="21" y="233"/>
                    <a:pt x="21" y="233"/>
                  </a:cubicBezTo>
                  <a:cubicBezTo>
                    <a:pt x="20" y="233"/>
                    <a:pt x="18" y="233"/>
                    <a:pt x="14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5"/>
            <p:cNvSpPr>
              <a:spLocks noEditPoints="1"/>
            </p:cNvSpPr>
            <p:nvPr/>
          </p:nvSpPr>
          <p:spPr bwMode="auto">
            <a:xfrm>
              <a:off x="9258300" y="1066800"/>
              <a:ext cx="695325" cy="649288"/>
            </a:xfrm>
            <a:custGeom>
              <a:avLst/>
              <a:gdLst>
                <a:gd name="T0" fmla="*/ 1 w 185"/>
                <a:gd name="T1" fmla="*/ 91 h 173"/>
                <a:gd name="T2" fmla="*/ 43 w 185"/>
                <a:gd name="T3" fmla="*/ 14 h 173"/>
                <a:gd name="T4" fmla="*/ 88 w 185"/>
                <a:gd name="T5" fmla="*/ 0 h 173"/>
                <a:gd name="T6" fmla="*/ 124 w 185"/>
                <a:gd name="T7" fmla="*/ 8 h 173"/>
                <a:gd name="T8" fmla="*/ 152 w 185"/>
                <a:gd name="T9" fmla="*/ 22 h 173"/>
                <a:gd name="T10" fmla="*/ 185 w 185"/>
                <a:gd name="T11" fmla="*/ 83 h 173"/>
                <a:gd name="T12" fmla="*/ 185 w 185"/>
                <a:gd name="T13" fmla="*/ 84 h 173"/>
                <a:gd name="T14" fmla="*/ 176 w 185"/>
                <a:gd name="T15" fmla="*/ 124 h 173"/>
                <a:gd name="T16" fmla="*/ 167 w 185"/>
                <a:gd name="T17" fmla="*/ 137 h 173"/>
                <a:gd name="T18" fmla="*/ 138 w 185"/>
                <a:gd name="T19" fmla="*/ 162 h 173"/>
                <a:gd name="T20" fmla="*/ 135 w 185"/>
                <a:gd name="T21" fmla="*/ 164 h 173"/>
                <a:gd name="T22" fmla="*/ 87 w 185"/>
                <a:gd name="T23" fmla="*/ 173 h 173"/>
                <a:gd name="T24" fmla="*/ 86 w 185"/>
                <a:gd name="T25" fmla="*/ 173 h 173"/>
                <a:gd name="T26" fmla="*/ 17 w 185"/>
                <a:gd name="T27" fmla="*/ 138 h 173"/>
                <a:gd name="T28" fmla="*/ 50 w 185"/>
                <a:gd name="T29" fmla="*/ 22 h 173"/>
                <a:gd name="T30" fmla="*/ 11 w 185"/>
                <a:gd name="T31" fmla="*/ 91 h 173"/>
                <a:gd name="T32" fmla="*/ 23 w 185"/>
                <a:gd name="T33" fmla="*/ 129 h 173"/>
                <a:gd name="T34" fmla="*/ 25 w 185"/>
                <a:gd name="T35" fmla="*/ 132 h 173"/>
                <a:gd name="T36" fmla="*/ 25 w 185"/>
                <a:gd name="T37" fmla="*/ 132 h 173"/>
                <a:gd name="T38" fmla="*/ 87 w 185"/>
                <a:gd name="T39" fmla="*/ 163 h 173"/>
                <a:gd name="T40" fmla="*/ 128 w 185"/>
                <a:gd name="T41" fmla="*/ 156 h 173"/>
                <a:gd name="T42" fmla="*/ 131 w 185"/>
                <a:gd name="T43" fmla="*/ 154 h 173"/>
                <a:gd name="T44" fmla="*/ 132 w 185"/>
                <a:gd name="T45" fmla="*/ 154 h 173"/>
                <a:gd name="T46" fmla="*/ 133 w 185"/>
                <a:gd name="T47" fmla="*/ 154 h 173"/>
                <a:gd name="T48" fmla="*/ 137 w 185"/>
                <a:gd name="T49" fmla="*/ 151 h 173"/>
                <a:gd name="T50" fmla="*/ 147 w 185"/>
                <a:gd name="T51" fmla="*/ 142 h 173"/>
                <a:gd name="T52" fmla="*/ 161 w 185"/>
                <a:gd name="T53" fmla="*/ 129 h 173"/>
                <a:gd name="T54" fmla="*/ 161 w 185"/>
                <a:gd name="T55" fmla="*/ 129 h 173"/>
                <a:gd name="T56" fmla="*/ 166 w 185"/>
                <a:gd name="T57" fmla="*/ 120 h 173"/>
                <a:gd name="T58" fmla="*/ 171 w 185"/>
                <a:gd name="T59" fmla="*/ 104 h 173"/>
                <a:gd name="T60" fmla="*/ 175 w 185"/>
                <a:gd name="T61" fmla="*/ 84 h 173"/>
                <a:gd name="T62" fmla="*/ 123 w 185"/>
                <a:gd name="T63" fmla="*/ 18 h 173"/>
                <a:gd name="T64" fmla="*/ 121 w 185"/>
                <a:gd name="T65" fmla="*/ 17 h 173"/>
                <a:gd name="T66" fmla="*/ 121 w 185"/>
                <a:gd name="T67" fmla="*/ 17 h 173"/>
                <a:gd name="T68" fmla="*/ 88 w 185"/>
                <a:gd name="T69" fmla="*/ 10 h 173"/>
                <a:gd name="T70" fmla="*/ 87 w 185"/>
                <a:gd name="T71" fmla="*/ 10 h 173"/>
                <a:gd name="T72" fmla="*/ 51 w 185"/>
                <a:gd name="T73" fmla="*/ 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" h="173">
                  <a:moveTo>
                    <a:pt x="17" y="138"/>
                  </a:moveTo>
                  <a:cubicBezTo>
                    <a:pt x="15" y="135"/>
                    <a:pt x="1" y="117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0" y="69"/>
                    <a:pt x="11" y="42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4"/>
                    <a:pt x="60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8" y="0"/>
                    <a:pt x="110" y="2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8"/>
                    <a:pt x="139" y="1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33"/>
                    <a:pt x="182" y="52"/>
                    <a:pt x="185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5"/>
                    <a:pt x="182" y="108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3" y="129"/>
                    <a:pt x="171" y="133"/>
                    <a:pt x="167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5" y="139"/>
                    <a:pt x="147" y="156"/>
                    <a:pt x="138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7" y="163"/>
                    <a:pt x="136" y="163"/>
                    <a:pt x="135" y="164"/>
                  </a:cubicBezTo>
                  <a:cubicBezTo>
                    <a:pt x="135" y="164"/>
                    <a:pt x="135" y="164"/>
                    <a:pt x="135" y="164"/>
                  </a:cubicBezTo>
                  <a:cubicBezTo>
                    <a:pt x="132" y="165"/>
                    <a:pt x="112" y="173"/>
                    <a:pt x="87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63" y="173"/>
                    <a:pt x="35" y="165"/>
                    <a:pt x="17" y="138"/>
                  </a:cubicBezTo>
                  <a:close/>
                  <a:moveTo>
                    <a:pt x="51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19" y="48"/>
                    <a:pt x="11" y="7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109"/>
                    <a:pt x="19" y="123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4" y="131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42" y="157"/>
                    <a:pt x="65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105" y="163"/>
                    <a:pt x="121" y="158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30" y="155"/>
                    <a:pt x="131" y="155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3" y="154"/>
                    <a:pt x="133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4" y="153"/>
                    <a:pt x="135" y="152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0" y="148"/>
                    <a:pt x="143" y="145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54" y="135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2" y="128"/>
                    <a:pt x="165" y="125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8" y="116"/>
                    <a:pt x="170" y="110"/>
                    <a:pt x="171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4" y="95"/>
                    <a:pt x="175" y="86"/>
                    <a:pt x="175" y="84"/>
                  </a:cubicBezTo>
                  <a:cubicBezTo>
                    <a:pt x="175" y="84"/>
                    <a:pt x="175" y="84"/>
                    <a:pt x="175" y="84"/>
                  </a:cubicBezTo>
                  <a:cubicBezTo>
                    <a:pt x="170" y="35"/>
                    <a:pt x="132" y="21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2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08" y="12"/>
                    <a:pt x="97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6" y="10"/>
                    <a:pt x="53" y="20"/>
                    <a:pt x="5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6"/>
            <p:cNvSpPr>
              <a:spLocks noEditPoints="1"/>
            </p:cNvSpPr>
            <p:nvPr/>
          </p:nvSpPr>
          <p:spPr bwMode="auto">
            <a:xfrm>
              <a:off x="9544050" y="1089025"/>
              <a:ext cx="288925" cy="131763"/>
            </a:xfrm>
            <a:custGeom>
              <a:avLst/>
              <a:gdLst>
                <a:gd name="T0" fmla="*/ 30 w 77"/>
                <a:gd name="T1" fmla="*/ 35 h 35"/>
                <a:gd name="T2" fmla="*/ 27 w 77"/>
                <a:gd name="T3" fmla="*/ 34 h 35"/>
                <a:gd name="T4" fmla="*/ 27 w 77"/>
                <a:gd name="T5" fmla="*/ 34 h 35"/>
                <a:gd name="T6" fmla="*/ 26 w 77"/>
                <a:gd name="T7" fmla="*/ 33 h 35"/>
                <a:gd name="T8" fmla="*/ 26 w 77"/>
                <a:gd name="T9" fmla="*/ 33 h 35"/>
                <a:gd name="T10" fmla="*/ 24 w 77"/>
                <a:gd name="T11" fmla="*/ 31 h 35"/>
                <a:gd name="T12" fmla="*/ 24 w 77"/>
                <a:gd name="T13" fmla="*/ 31 h 35"/>
                <a:gd name="T14" fmla="*/ 12 w 77"/>
                <a:gd name="T15" fmla="*/ 18 h 35"/>
                <a:gd name="T16" fmla="*/ 12 w 77"/>
                <a:gd name="T17" fmla="*/ 18 h 35"/>
                <a:gd name="T18" fmla="*/ 0 w 77"/>
                <a:gd name="T19" fmla="*/ 3 h 35"/>
                <a:gd name="T20" fmla="*/ 0 w 77"/>
                <a:gd name="T21" fmla="*/ 3 h 35"/>
                <a:gd name="T22" fmla="*/ 10 w 77"/>
                <a:gd name="T23" fmla="*/ 0 h 35"/>
                <a:gd name="T24" fmla="*/ 15 w 77"/>
                <a:gd name="T25" fmla="*/ 7 h 35"/>
                <a:gd name="T26" fmla="*/ 15 w 77"/>
                <a:gd name="T27" fmla="*/ 7 h 35"/>
                <a:gd name="T28" fmla="*/ 19 w 77"/>
                <a:gd name="T29" fmla="*/ 11 h 35"/>
                <a:gd name="T30" fmla="*/ 19 w 77"/>
                <a:gd name="T31" fmla="*/ 11 h 35"/>
                <a:gd name="T32" fmla="*/ 19 w 77"/>
                <a:gd name="T33" fmla="*/ 11 h 35"/>
                <a:gd name="T34" fmla="*/ 19 w 77"/>
                <a:gd name="T35" fmla="*/ 11 h 35"/>
                <a:gd name="T36" fmla="*/ 24 w 77"/>
                <a:gd name="T37" fmla="*/ 17 h 35"/>
                <a:gd name="T38" fmla="*/ 24 w 77"/>
                <a:gd name="T39" fmla="*/ 17 h 35"/>
                <a:gd name="T40" fmla="*/ 25 w 77"/>
                <a:gd name="T41" fmla="*/ 14 h 35"/>
                <a:gd name="T42" fmla="*/ 25 w 77"/>
                <a:gd name="T43" fmla="*/ 14 h 35"/>
                <a:gd name="T44" fmla="*/ 31 w 77"/>
                <a:gd name="T45" fmla="*/ 11 h 35"/>
                <a:gd name="T46" fmla="*/ 31 w 77"/>
                <a:gd name="T47" fmla="*/ 11 h 35"/>
                <a:gd name="T48" fmla="*/ 37 w 77"/>
                <a:gd name="T49" fmla="*/ 13 h 35"/>
                <a:gd name="T50" fmla="*/ 37 w 77"/>
                <a:gd name="T51" fmla="*/ 13 h 35"/>
                <a:gd name="T52" fmla="*/ 37 w 77"/>
                <a:gd name="T53" fmla="*/ 13 h 35"/>
                <a:gd name="T54" fmla="*/ 47 w 77"/>
                <a:gd name="T55" fmla="*/ 20 h 35"/>
                <a:gd name="T56" fmla="*/ 47 w 77"/>
                <a:gd name="T57" fmla="*/ 20 h 35"/>
                <a:gd name="T58" fmla="*/ 55 w 77"/>
                <a:gd name="T59" fmla="*/ 23 h 35"/>
                <a:gd name="T60" fmla="*/ 55 w 77"/>
                <a:gd name="T61" fmla="*/ 23 h 35"/>
                <a:gd name="T62" fmla="*/ 71 w 77"/>
                <a:gd name="T63" fmla="*/ 19 h 35"/>
                <a:gd name="T64" fmla="*/ 71 w 77"/>
                <a:gd name="T65" fmla="*/ 19 h 35"/>
                <a:gd name="T66" fmla="*/ 72 w 77"/>
                <a:gd name="T67" fmla="*/ 18 h 35"/>
                <a:gd name="T68" fmla="*/ 72 w 77"/>
                <a:gd name="T69" fmla="*/ 18 h 35"/>
                <a:gd name="T70" fmla="*/ 77 w 77"/>
                <a:gd name="T71" fmla="*/ 26 h 35"/>
                <a:gd name="T72" fmla="*/ 55 w 77"/>
                <a:gd name="T73" fmla="*/ 33 h 35"/>
                <a:gd name="T74" fmla="*/ 55 w 77"/>
                <a:gd name="T75" fmla="*/ 33 h 35"/>
                <a:gd name="T76" fmla="*/ 40 w 77"/>
                <a:gd name="T77" fmla="*/ 28 h 35"/>
                <a:gd name="T78" fmla="*/ 40 w 77"/>
                <a:gd name="T79" fmla="*/ 28 h 35"/>
                <a:gd name="T80" fmla="*/ 34 w 77"/>
                <a:gd name="T81" fmla="*/ 23 h 35"/>
                <a:gd name="T82" fmla="*/ 35 w 77"/>
                <a:gd name="T83" fmla="*/ 28 h 35"/>
                <a:gd name="T84" fmla="*/ 35 w 77"/>
                <a:gd name="T85" fmla="*/ 28 h 35"/>
                <a:gd name="T86" fmla="*/ 35 w 77"/>
                <a:gd name="T87" fmla="*/ 29 h 35"/>
                <a:gd name="T88" fmla="*/ 35 w 77"/>
                <a:gd name="T89" fmla="*/ 29 h 35"/>
                <a:gd name="T90" fmla="*/ 34 w 77"/>
                <a:gd name="T91" fmla="*/ 33 h 35"/>
                <a:gd name="T92" fmla="*/ 34 w 77"/>
                <a:gd name="T93" fmla="*/ 33 h 35"/>
                <a:gd name="T94" fmla="*/ 30 w 77"/>
                <a:gd name="T95" fmla="*/ 35 h 35"/>
                <a:gd name="T96" fmla="*/ 30 w 77"/>
                <a:gd name="T97" fmla="*/ 35 h 35"/>
                <a:gd name="T98" fmla="*/ 30 w 77"/>
                <a:gd name="T99" fmla="*/ 35 h 35"/>
                <a:gd name="T100" fmla="*/ 33 w 77"/>
                <a:gd name="T101" fmla="*/ 25 h 35"/>
                <a:gd name="T102" fmla="*/ 33 w 77"/>
                <a:gd name="T103" fmla="*/ 25 h 35"/>
                <a:gd name="T104" fmla="*/ 33 w 77"/>
                <a:gd name="T10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35">
                  <a:moveTo>
                    <a:pt x="30" y="35"/>
                  </a:moveTo>
                  <a:cubicBezTo>
                    <a:pt x="28" y="34"/>
                    <a:pt x="28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5" y="32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1" y="28"/>
                    <a:pt x="18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3" y="1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2" y="4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9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14"/>
                    <a:pt x="23" y="1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2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5" y="11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2"/>
                    <a:pt x="52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61" y="23"/>
                    <a:pt x="68" y="20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67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0" y="33"/>
                    <a:pt x="44" y="32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5"/>
                    <a:pt x="35" y="26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2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1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lose/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7"/>
            <p:cNvSpPr>
              <a:spLocks noEditPoints="1"/>
            </p:cNvSpPr>
            <p:nvPr/>
          </p:nvSpPr>
          <p:spPr bwMode="auto">
            <a:xfrm>
              <a:off x="9224963" y="923925"/>
              <a:ext cx="333375" cy="176213"/>
            </a:xfrm>
            <a:custGeom>
              <a:avLst/>
              <a:gdLst>
                <a:gd name="T0" fmla="*/ 56 w 89"/>
                <a:gd name="T1" fmla="*/ 42 h 47"/>
                <a:gd name="T2" fmla="*/ 55 w 89"/>
                <a:gd name="T3" fmla="*/ 42 h 47"/>
                <a:gd name="T4" fmla="*/ 55 w 89"/>
                <a:gd name="T5" fmla="*/ 42 h 47"/>
                <a:gd name="T6" fmla="*/ 37 w 89"/>
                <a:gd name="T7" fmla="*/ 38 h 47"/>
                <a:gd name="T8" fmla="*/ 37 w 89"/>
                <a:gd name="T9" fmla="*/ 38 h 47"/>
                <a:gd name="T10" fmla="*/ 20 w 89"/>
                <a:gd name="T11" fmla="*/ 28 h 47"/>
                <a:gd name="T12" fmla="*/ 20 w 89"/>
                <a:gd name="T13" fmla="*/ 28 h 47"/>
                <a:gd name="T14" fmla="*/ 0 w 89"/>
                <a:gd name="T15" fmla="*/ 0 h 47"/>
                <a:gd name="T16" fmla="*/ 0 w 89"/>
                <a:gd name="T17" fmla="*/ 0 h 47"/>
                <a:gd name="T18" fmla="*/ 10 w 89"/>
                <a:gd name="T19" fmla="*/ 0 h 47"/>
                <a:gd name="T20" fmla="*/ 19 w 89"/>
                <a:gd name="T21" fmla="*/ 15 h 47"/>
                <a:gd name="T22" fmla="*/ 19 w 89"/>
                <a:gd name="T23" fmla="*/ 15 h 47"/>
                <a:gd name="T24" fmla="*/ 36 w 89"/>
                <a:gd name="T25" fmla="*/ 26 h 47"/>
                <a:gd name="T26" fmla="*/ 36 w 89"/>
                <a:gd name="T27" fmla="*/ 26 h 47"/>
                <a:gd name="T28" fmla="*/ 41 w 89"/>
                <a:gd name="T29" fmla="*/ 28 h 47"/>
                <a:gd name="T30" fmla="*/ 41 w 89"/>
                <a:gd name="T31" fmla="*/ 28 h 47"/>
                <a:gd name="T32" fmla="*/ 50 w 89"/>
                <a:gd name="T33" fmla="*/ 31 h 47"/>
                <a:gd name="T34" fmla="*/ 50 w 89"/>
                <a:gd name="T35" fmla="*/ 31 h 47"/>
                <a:gd name="T36" fmla="*/ 50 w 89"/>
                <a:gd name="T37" fmla="*/ 28 h 47"/>
                <a:gd name="T38" fmla="*/ 50 w 89"/>
                <a:gd name="T39" fmla="*/ 28 h 47"/>
                <a:gd name="T40" fmla="*/ 51 w 89"/>
                <a:gd name="T41" fmla="*/ 27 h 47"/>
                <a:gd name="T42" fmla="*/ 51 w 89"/>
                <a:gd name="T43" fmla="*/ 26 h 47"/>
                <a:gd name="T44" fmla="*/ 54 w 89"/>
                <a:gd name="T45" fmla="*/ 23 h 47"/>
                <a:gd name="T46" fmla="*/ 54 w 89"/>
                <a:gd name="T47" fmla="*/ 23 h 47"/>
                <a:gd name="T48" fmla="*/ 62 w 89"/>
                <a:gd name="T49" fmla="*/ 20 h 47"/>
                <a:gd name="T50" fmla="*/ 62 w 89"/>
                <a:gd name="T51" fmla="*/ 20 h 47"/>
                <a:gd name="T52" fmla="*/ 69 w 89"/>
                <a:gd name="T53" fmla="*/ 23 h 47"/>
                <a:gd name="T54" fmla="*/ 69 w 89"/>
                <a:gd name="T55" fmla="*/ 23 h 47"/>
                <a:gd name="T56" fmla="*/ 72 w 89"/>
                <a:gd name="T57" fmla="*/ 30 h 47"/>
                <a:gd name="T58" fmla="*/ 72 w 89"/>
                <a:gd name="T59" fmla="*/ 30 h 47"/>
                <a:gd name="T60" fmla="*/ 72 w 89"/>
                <a:gd name="T61" fmla="*/ 31 h 47"/>
                <a:gd name="T62" fmla="*/ 72 w 89"/>
                <a:gd name="T63" fmla="*/ 32 h 47"/>
                <a:gd name="T64" fmla="*/ 70 w 89"/>
                <a:gd name="T65" fmla="*/ 36 h 47"/>
                <a:gd name="T66" fmla="*/ 70 w 89"/>
                <a:gd name="T67" fmla="*/ 36 h 47"/>
                <a:gd name="T68" fmla="*/ 83 w 89"/>
                <a:gd name="T69" fmla="*/ 37 h 47"/>
                <a:gd name="T70" fmla="*/ 83 w 89"/>
                <a:gd name="T71" fmla="*/ 37 h 47"/>
                <a:gd name="T72" fmla="*/ 88 w 89"/>
                <a:gd name="T73" fmla="*/ 36 h 47"/>
                <a:gd name="T74" fmla="*/ 88 w 89"/>
                <a:gd name="T75" fmla="*/ 36 h 47"/>
                <a:gd name="T76" fmla="*/ 88 w 89"/>
                <a:gd name="T77" fmla="*/ 36 h 47"/>
                <a:gd name="T78" fmla="*/ 89 w 89"/>
                <a:gd name="T79" fmla="*/ 46 h 47"/>
                <a:gd name="T80" fmla="*/ 83 w 89"/>
                <a:gd name="T81" fmla="*/ 47 h 47"/>
                <a:gd name="T82" fmla="*/ 83 w 89"/>
                <a:gd name="T83" fmla="*/ 47 h 47"/>
                <a:gd name="T84" fmla="*/ 56 w 89"/>
                <a:gd name="T85" fmla="*/ 42 h 47"/>
                <a:gd name="T86" fmla="*/ 62 w 89"/>
                <a:gd name="T87" fmla="*/ 29 h 47"/>
                <a:gd name="T88" fmla="*/ 62 w 89"/>
                <a:gd name="T89" fmla="*/ 29 h 47"/>
                <a:gd name="T90" fmla="*/ 62 w 89"/>
                <a:gd name="T91" fmla="*/ 29 h 47"/>
                <a:gd name="T92" fmla="*/ 62 w 89"/>
                <a:gd name="T9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47">
                  <a:moveTo>
                    <a:pt x="56" y="42"/>
                  </a:moveTo>
                  <a:cubicBezTo>
                    <a:pt x="56" y="42"/>
                    <a:pt x="56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0" y="42"/>
                    <a:pt x="45" y="41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29" y="34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1" y="21"/>
                    <a:pt x="1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4" y="10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20"/>
                    <a:pt x="32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9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5" y="30"/>
                    <a:pt x="47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0"/>
                    <a:pt x="50" y="29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3" y="25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2"/>
                    <a:pt x="59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5" y="20"/>
                    <a:pt x="67" y="21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5"/>
                    <a:pt x="71" y="27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1" y="34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4" y="36"/>
                    <a:pt x="79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7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6"/>
                    <a:pt x="86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75" y="46"/>
                    <a:pt x="64" y="46"/>
                    <a:pt x="56" y="42"/>
                  </a:cubicBezTo>
                  <a:close/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8"/>
            <p:cNvSpPr/>
            <p:nvPr/>
          </p:nvSpPr>
          <p:spPr bwMode="auto">
            <a:xfrm>
              <a:off x="9412288" y="1377950"/>
              <a:ext cx="360363" cy="150813"/>
            </a:xfrm>
            <a:custGeom>
              <a:avLst/>
              <a:gdLst>
                <a:gd name="T0" fmla="*/ 43 w 96"/>
                <a:gd name="T1" fmla="*/ 40 h 40"/>
                <a:gd name="T2" fmla="*/ 0 w 96"/>
                <a:gd name="T3" fmla="*/ 22 h 40"/>
                <a:gd name="T4" fmla="*/ 0 w 96"/>
                <a:gd name="T5" fmla="*/ 22 h 40"/>
                <a:gd name="T6" fmla="*/ 0 w 96"/>
                <a:gd name="T7" fmla="*/ 22 h 40"/>
                <a:gd name="T8" fmla="*/ 7 w 96"/>
                <a:gd name="T9" fmla="*/ 15 h 40"/>
                <a:gd name="T10" fmla="*/ 10 w 96"/>
                <a:gd name="T11" fmla="*/ 17 h 40"/>
                <a:gd name="T12" fmla="*/ 10 w 96"/>
                <a:gd name="T13" fmla="*/ 17 h 40"/>
                <a:gd name="T14" fmla="*/ 18 w 96"/>
                <a:gd name="T15" fmla="*/ 23 h 40"/>
                <a:gd name="T16" fmla="*/ 18 w 96"/>
                <a:gd name="T17" fmla="*/ 23 h 40"/>
                <a:gd name="T18" fmla="*/ 43 w 96"/>
                <a:gd name="T19" fmla="*/ 30 h 40"/>
                <a:gd name="T20" fmla="*/ 43 w 96"/>
                <a:gd name="T21" fmla="*/ 30 h 40"/>
                <a:gd name="T22" fmla="*/ 88 w 96"/>
                <a:gd name="T23" fmla="*/ 0 h 40"/>
                <a:gd name="T24" fmla="*/ 88 w 96"/>
                <a:gd name="T25" fmla="*/ 0 h 40"/>
                <a:gd name="T26" fmla="*/ 96 w 96"/>
                <a:gd name="T27" fmla="*/ 6 h 40"/>
                <a:gd name="T28" fmla="*/ 43 w 96"/>
                <a:gd name="T29" fmla="*/ 40 h 40"/>
                <a:gd name="T30" fmla="*/ 43 w 96"/>
                <a:gd name="T31" fmla="*/ 40 h 40"/>
                <a:gd name="T32" fmla="*/ 43 w 96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40">
                  <a:moveTo>
                    <a:pt x="43" y="40"/>
                  </a:moveTo>
                  <a:cubicBezTo>
                    <a:pt x="18" y="40"/>
                    <a:pt x="1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9"/>
                    <a:pt x="14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4" y="27"/>
                    <a:pt x="3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56" y="30"/>
                    <a:pt x="72" y="24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79" y="31"/>
                    <a:pt x="60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9"/>
            <p:cNvSpPr/>
            <p:nvPr/>
          </p:nvSpPr>
          <p:spPr bwMode="auto">
            <a:xfrm>
              <a:off x="9723438" y="1347787"/>
              <a:ext cx="60325" cy="60325"/>
            </a:xfrm>
            <a:custGeom>
              <a:avLst/>
              <a:gdLst>
                <a:gd name="T0" fmla="*/ 0 w 38"/>
                <a:gd name="T1" fmla="*/ 19 h 38"/>
                <a:gd name="T2" fmla="*/ 15 w 38"/>
                <a:gd name="T3" fmla="*/ 0 h 38"/>
                <a:gd name="T4" fmla="*/ 38 w 38"/>
                <a:gd name="T5" fmla="*/ 19 h 38"/>
                <a:gd name="T6" fmla="*/ 26 w 38"/>
                <a:gd name="T7" fmla="*/ 38 h 38"/>
                <a:gd name="T8" fmla="*/ 0 w 38"/>
                <a:gd name="T9" fmla="*/ 19 h 38"/>
                <a:gd name="T10" fmla="*/ 0 w 38"/>
                <a:gd name="T1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0" y="19"/>
                  </a:moveTo>
                  <a:lnTo>
                    <a:pt x="15" y="0"/>
                  </a:lnTo>
                  <a:lnTo>
                    <a:pt x="38" y="19"/>
                  </a:lnTo>
                  <a:lnTo>
                    <a:pt x="26" y="3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0"/>
            <p:cNvSpPr>
              <a:spLocks noEditPoints="1"/>
            </p:cNvSpPr>
            <p:nvPr/>
          </p:nvSpPr>
          <p:spPr bwMode="auto">
            <a:xfrm>
              <a:off x="9480550" y="1474787"/>
              <a:ext cx="225425" cy="169863"/>
            </a:xfrm>
            <a:custGeom>
              <a:avLst/>
              <a:gdLst>
                <a:gd name="T0" fmla="*/ 28 w 60"/>
                <a:gd name="T1" fmla="*/ 45 h 45"/>
                <a:gd name="T2" fmla="*/ 6 w 60"/>
                <a:gd name="T3" fmla="*/ 23 h 45"/>
                <a:gd name="T4" fmla="*/ 6 w 60"/>
                <a:gd name="T5" fmla="*/ 23 h 45"/>
                <a:gd name="T6" fmla="*/ 0 w 60"/>
                <a:gd name="T7" fmla="*/ 6 h 45"/>
                <a:gd name="T8" fmla="*/ 0 w 60"/>
                <a:gd name="T9" fmla="*/ 6 h 45"/>
                <a:gd name="T10" fmla="*/ 10 w 60"/>
                <a:gd name="T11" fmla="*/ 4 h 45"/>
                <a:gd name="T12" fmla="*/ 11 w 60"/>
                <a:gd name="T13" fmla="*/ 8 h 45"/>
                <a:gd name="T14" fmla="*/ 11 w 60"/>
                <a:gd name="T15" fmla="*/ 8 h 45"/>
                <a:gd name="T16" fmla="*/ 15 w 60"/>
                <a:gd name="T17" fmla="*/ 19 h 45"/>
                <a:gd name="T18" fmla="*/ 15 w 60"/>
                <a:gd name="T19" fmla="*/ 19 h 45"/>
                <a:gd name="T20" fmla="*/ 29 w 60"/>
                <a:gd name="T21" fmla="*/ 35 h 45"/>
                <a:gd name="T22" fmla="*/ 29 w 60"/>
                <a:gd name="T23" fmla="*/ 35 h 45"/>
                <a:gd name="T24" fmla="*/ 31 w 60"/>
                <a:gd name="T25" fmla="*/ 34 h 45"/>
                <a:gd name="T26" fmla="*/ 31 w 60"/>
                <a:gd name="T27" fmla="*/ 34 h 45"/>
                <a:gd name="T28" fmla="*/ 38 w 60"/>
                <a:gd name="T29" fmla="*/ 28 h 45"/>
                <a:gd name="T30" fmla="*/ 38 w 60"/>
                <a:gd name="T31" fmla="*/ 28 h 45"/>
                <a:gd name="T32" fmla="*/ 50 w 60"/>
                <a:gd name="T33" fmla="*/ 0 h 45"/>
                <a:gd name="T34" fmla="*/ 50 w 60"/>
                <a:gd name="T35" fmla="*/ 0 h 45"/>
                <a:gd name="T36" fmla="*/ 60 w 60"/>
                <a:gd name="T37" fmla="*/ 1 h 45"/>
                <a:gd name="T38" fmla="*/ 31 w 60"/>
                <a:gd name="T39" fmla="*/ 45 h 45"/>
                <a:gd name="T40" fmla="*/ 31 w 60"/>
                <a:gd name="T41" fmla="*/ 45 h 45"/>
                <a:gd name="T42" fmla="*/ 30 w 60"/>
                <a:gd name="T43" fmla="*/ 45 h 45"/>
                <a:gd name="T44" fmla="*/ 28 w 60"/>
                <a:gd name="T45" fmla="*/ 45 h 45"/>
                <a:gd name="T46" fmla="*/ 0 w 60"/>
                <a:gd name="T47" fmla="*/ 6 h 45"/>
                <a:gd name="T48" fmla="*/ 0 w 60"/>
                <a:gd name="T49" fmla="*/ 6 h 45"/>
                <a:gd name="T50" fmla="*/ 0 w 60"/>
                <a:gd name="T51" fmla="*/ 6 h 45"/>
                <a:gd name="T52" fmla="*/ 0 w 60"/>
                <a:gd name="T53" fmla="*/ 6 h 45"/>
                <a:gd name="T54" fmla="*/ 0 w 60"/>
                <a:gd name="T5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45">
                  <a:moveTo>
                    <a:pt x="28" y="45"/>
                  </a:moveTo>
                  <a:cubicBezTo>
                    <a:pt x="17" y="42"/>
                    <a:pt x="10" y="3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14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6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11"/>
                    <a:pt x="13" y="15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6"/>
                    <a:pt x="23" y="3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3"/>
                    <a:pt x="35" y="31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4" y="23"/>
                    <a:pt x="49" y="14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35"/>
                    <a:pt x="32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8" y="45"/>
                    <a:pt x="28" y="45"/>
                    <a:pt x="28" y="45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Freeform 153"/>
          <p:cNvSpPr>
            <a:spLocks noEditPoints="1"/>
          </p:cNvSpPr>
          <p:nvPr/>
        </p:nvSpPr>
        <p:spPr bwMode="auto">
          <a:xfrm>
            <a:off x="5345991" y="2533619"/>
            <a:ext cx="1485900" cy="1243013"/>
          </a:xfrm>
          <a:custGeom>
            <a:avLst/>
            <a:gdLst>
              <a:gd name="T0" fmla="*/ 175 w 396"/>
              <a:gd name="T1" fmla="*/ 315 h 331"/>
              <a:gd name="T2" fmla="*/ 168 w 396"/>
              <a:gd name="T3" fmla="*/ 317 h 331"/>
              <a:gd name="T4" fmla="*/ 119 w 396"/>
              <a:gd name="T5" fmla="*/ 328 h 331"/>
              <a:gd name="T6" fmla="*/ 45 w 396"/>
              <a:gd name="T7" fmla="*/ 277 h 331"/>
              <a:gd name="T8" fmla="*/ 44 w 396"/>
              <a:gd name="T9" fmla="*/ 273 h 331"/>
              <a:gd name="T10" fmla="*/ 41 w 396"/>
              <a:gd name="T11" fmla="*/ 273 h 331"/>
              <a:gd name="T12" fmla="*/ 13 w 396"/>
              <a:gd name="T13" fmla="*/ 188 h 331"/>
              <a:gd name="T14" fmla="*/ 12 w 396"/>
              <a:gd name="T15" fmla="*/ 175 h 331"/>
              <a:gd name="T16" fmla="*/ 11 w 396"/>
              <a:gd name="T17" fmla="*/ 174 h 331"/>
              <a:gd name="T18" fmla="*/ 21 w 396"/>
              <a:gd name="T19" fmla="*/ 81 h 331"/>
              <a:gd name="T20" fmla="*/ 69 w 396"/>
              <a:gd name="T21" fmla="*/ 59 h 331"/>
              <a:gd name="T22" fmla="*/ 87 w 396"/>
              <a:gd name="T23" fmla="*/ 46 h 331"/>
              <a:gd name="T24" fmla="*/ 202 w 396"/>
              <a:gd name="T25" fmla="*/ 8 h 331"/>
              <a:gd name="T26" fmla="*/ 222 w 396"/>
              <a:gd name="T27" fmla="*/ 0 h 331"/>
              <a:gd name="T28" fmla="*/ 351 w 396"/>
              <a:gd name="T29" fmla="*/ 57 h 331"/>
              <a:gd name="T30" fmla="*/ 362 w 396"/>
              <a:gd name="T31" fmla="*/ 111 h 331"/>
              <a:gd name="T32" fmla="*/ 358 w 396"/>
              <a:gd name="T33" fmla="*/ 121 h 331"/>
              <a:gd name="T34" fmla="*/ 361 w 396"/>
              <a:gd name="T35" fmla="*/ 122 h 331"/>
              <a:gd name="T36" fmla="*/ 364 w 396"/>
              <a:gd name="T37" fmla="*/ 123 h 331"/>
              <a:gd name="T38" fmla="*/ 369 w 396"/>
              <a:gd name="T39" fmla="*/ 234 h 331"/>
              <a:gd name="T40" fmla="*/ 341 w 396"/>
              <a:gd name="T41" fmla="*/ 258 h 331"/>
              <a:gd name="T42" fmla="*/ 331 w 396"/>
              <a:gd name="T43" fmla="*/ 273 h 331"/>
              <a:gd name="T44" fmla="*/ 248 w 396"/>
              <a:gd name="T45" fmla="*/ 331 h 331"/>
              <a:gd name="T46" fmla="*/ 204 w 396"/>
              <a:gd name="T47" fmla="*/ 314 h 331"/>
              <a:gd name="T48" fmla="*/ 322 w 396"/>
              <a:gd name="T49" fmla="*/ 270 h 331"/>
              <a:gd name="T50" fmla="*/ 344 w 396"/>
              <a:gd name="T51" fmla="*/ 243 h 331"/>
              <a:gd name="T52" fmla="*/ 386 w 396"/>
              <a:gd name="T53" fmla="*/ 177 h 331"/>
              <a:gd name="T54" fmla="*/ 354 w 396"/>
              <a:gd name="T55" fmla="*/ 131 h 331"/>
              <a:gd name="T56" fmla="*/ 352 w 396"/>
              <a:gd name="T57" fmla="*/ 108 h 331"/>
              <a:gd name="T58" fmla="*/ 342 w 396"/>
              <a:gd name="T59" fmla="*/ 62 h 331"/>
              <a:gd name="T60" fmla="*/ 292 w 396"/>
              <a:gd name="T61" fmla="*/ 27 h 331"/>
              <a:gd name="T62" fmla="*/ 222 w 396"/>
              <a:gd name="T63" fmla="*/ 10 h 331"/>
              <a:gd name="T64" fmla="*/ 202 w 396"/>
              <a:gd name="T65" fmla="*/ 9 h 331"/>
              <a:gd name="T66" fmla="*/ 189 w 396"/>
              <a:gd name="T67" fmla="*/ 14 h 331"/>
              <a:gd name="T68" fmla="*/ 95 w 396"/>
              <a:gd name="T69" fmla="*/ 52 h 331"/>
              <a:gd name="T70" fmla="*/ 94 w 396"/>
              <a:gd name="T71" fmla="*/ 53 h 331"/>
              <a:gd name="T72" fmla="*/ 92 w 396"/>
              <a:gd name="T73" fmla="*/ 57 h 331"/>
              <a:gd name="T74" fmla="*/ 97 w 396"/>
              <a:gd name="T75" fmla="*/ 65 h 331"/>
              <a:gd name="T76" fmla="*/ 47 w 396"/>
              <a:gd name="T77" fmla="*/ 77 h 331"/>
              <a:gd name="T78" fmla="*/ 44 w 396"/>
              <a:gd name="T79" fmla="*/ 78 h 331"/>
              <a:gd name="T80" fmla="*/ 28 w 396"/>
              <a:gd name="T81" fmla="*/ 88 h 331"/>
              <a:gd name="T82" fmla="*/ 19 w 396"/>
              <a:gd name="T83" fmla="*/ 168 h 331"/>
              <a:gd name="T84" fmla="*/ 22 w 396"/>
              <a:gd name="T85" fmla="*/ 194 h 331"/>
              <a:gd name="T86" fmla="*/ 18 w 396"/>
              <a:gd name="T87" fmla="*/ 202 h 331"/>
              <a:gd name="T88" fmla="*/ 43 w 396"/>
              <a:gd name="T89" fmla="*/ 262 h 331"/>
              <a:gd name="T90" fmla="*/ 50 w 396"/>
              <a:gd name="T91" fmla="*/ 265 h 331"/>
              <a:gd name="T92" fmla="*/ 56 w 396"/>
              <a:gd name="T93" fmla="*/ 275 h 331"/>
              <a:gd name="T94" fmla="*/ 68 w 396"/>
              <a:gd name="T95" fmla="*/ 296 h 331"/>
              <a:gd name="T96" fmla="*/ 163 w 396"/>
              <a:gd name="T97" fmla="*/ 308 h 331"/>
              <a:gd name="T98" fmla="*/ 185 w 396"/>
              <a:gd name="T99" fmla="*/ 307 h 331"/>
              <a:gd name="T100" fmla="*/ 190 w 396"/>
              <a:gd name="T101" fmla="*/ 30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" h="331">
                <a:moveTo>
                  <a:pt x="247" y="331"/>
                </a:moveTo>
                <a:cubicBezTo>
                  <a:pt x="212" y="331"/>
                  <a:pt x="181" y="316"/>
                  <a:pt x="180" y="316"/>
                </a:cubicBezTo>
                <a:cubicBezTo>
                  <a:pt x="180" y="316"/>
                  <a:pt x="180" y="316"/>
                  <a:pt x="180" y="316"/>
                </a:cubicBezTo>
                <a:cubicBezTo>
                  <a:pt x="179" y="315"/>
                  <a:pt x="177" y="315"/>
                  <a:pt x="175" y="315"/>
                </a:cubicBezTo>
                <a:cubicBezTo>
                  <a:pt x="175" y="315"/>
                  <a:pt x="175" y="315"/>
                  <a:pt x="175" y="315"/>
                </a:cubicBezTo>
                <a:cubicBezTo>
                  <a:pt x="172" y="315"/>
                  <a:pt x="169" y="316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7" y="317"/>
                  <a:pt x="167" y="317"/>
                  <a:pt x="167" y="317"/>
                </a:cubicBezTo>
                <a:cubicBezTo>
                  <a:pt x="167" y="317"/>
                  <a:pt x="167" y="317"/>
                  <a:pt x="167" y="317"/>
                </a:cubicBezTo>
                <a:cubicBezTo>
                  <a:pt x="149" y="325"/>
                  <a:pt x="133" y="328"/>
                  <a:pt x="119" y="328"/>
                </a:cubicBezTo>
                <a:cubicBezTo>
                  <a:pt x="119" y="328"/>
                  <a:pt x="119" y="328"/>
                  <a:pt x="119" y="328"/>
                </a:cubicBezTo>
                <a:cubicBezTo>
                  <a:pt x="91" y="328"/>
                  <a:pt x="72" y="315"/>
                  <a:pt x="61" y="302"/>
                </a:cubicBezTo>
                <a:cubicBezTo>
                  <a:pt x="61" y="302"/>
                  <a:pt x="61" y="302"/>
                  <a:pt x="61" y="302"/>
                </a:cubicBezTo>
                <a:cubicBezTo>
                  <a:pt x="50" y="290"/>
                  <a:pt x="46" y="277"/>
                  <a:pt x="45" y="277"/>
                </a:cubicBezTo>
                <a:cubicBezTo>
                  <a:pt x="45" y="277"/>
                  <a:pt x="45" y="277"/>
                  <a:pt x="45" y="277"/>
                </a:cubicBezTo>
                <a:cubicBezTo>
                  <a:pt x="45" y="276"/>
                  <a:pt x="45" y="276"/>
                  <a:pt x="45" y="276"/>
                </a:cubicBezTo>
                <a:cubicBezTo>
                  <a:pt x="45" y="276"/>
                  <a:pt x="45" y="276"/>
                  <a:pt x="45" y="276"/>
                </a:cubicBezTo>
                <a:cubicBezTo>
                  <a:pt x="45" y="274"/>
                  <a:pt x="44" y="273"/>
                  <a:pt x="44" y="273"/>
                </a:cubicBezTo>
                <a:cubicBezTo>
                  <a:pt x="44" y="273"/>
                  <a:pt x="44" y="273"/>
                  <a:pt x="44" y="273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1" y="273"/>
                  <a:pt x="41" y="273"/>
                  <a:pt x="41" y="273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12" y="259"/>
                  <a:pt x="4" y="238"/>
                  <a:pt x="4" y="221"/>
                </a:cubicBezTo>
                <a:cubicBezTo>
                  <a:pt x="4" y="221"/>
                  <a:pt x="4" y="221"/>
                  <a:pt x="4" y="221"/>
                </a:cubicBezTo>
                <a:cubicBezTo>
                  <a:pt x="4" y="203"/>
                  <a:pt x="13" y="189"/>
                  <a:pt x="13" y="188"/>
                </a:cubicBezTo>
                <a:cubicBezTo>
                  <a:pt x="13" y="188"/>
                  <a:pt x="13" y="188"/>
                  <a:pt x="13" y="188"/>
                </a:cubicBezTo>
                <a:cubicBezTo>
                  <a:pt x="15" y="186"/>
                  <a:pt x="15" y="184"/>
                  <a:pt x="15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15" y="180"/>
                  <a:pt x="13" y="176"/>
                  <a:pt x="12" y="175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0" y="173"/>
                  <a:pt x="10" y="173"/>
                  <a:pt x="10" y="173"/>
                </a:cubicBezTo>
                <a:cubicBezTo>
                  <a:pt x="3" y="156"/>
                  <a:pt x="0" y="142"/>
                  <a:pt x="0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06"/>
                  <a:pt x="11" y="90"/>
                  <a:pt x="21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30" y="73"/>
                  <a:pt x="39" y="69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8" y="63"/>
                  <a:pt x="59" y="61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4" y="58"/>
                  <a:pt x="79" y="57"/>
                  <a:pt x="83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3" y="51"/>
                  <a:pt x="86" y="47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112" y="10"/>
                  <a:pt x="143" y="1"/>
                  <a:pt x="166" y="1"/>
                </a:cubicBezTo>
                <a:cubicBezTo>
                  <a:pt x="166" y="1"/>
                  <a:pt x="166" y="1"/>
                  <a:pt x="166" y="1"/>
                </a:cubicBezTo>
                <a:cubicBezTo>
                  <a:pt x="184" y="1"/>
                  <a:pt x="198" y="6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0" y="3"/>
                  <a:pt x="200" y="3"/>
                  <a:pt x="200" y="3"/>
                </a:cubicBezTo>
                <a:cubicBezTo>
                  <a:pt x="207" y="1"/>
                  <a:pt x="215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55" y="0"/>
                  <a:pt x="290" y="15"/>
                  <a:pt x="295" y="17"/>
                </a:cubicBezTo>
                <a:cubicBezTo>
                  <a:pt x="295" y="17"/>
                  <a:pt x="295" y="17"/>
                  <a:pt x="295" y="17"/>
                </a:cubicBezTo>
                <a:cubicBezTo>
                  <a:pt x="325" y="25"/>
                  <a:pt x="342" y="41"/>
                  <a:pt x="351" y="57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61" y="74"/>
                  <a:pt x="362" y="9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7"/>
                  <a:pt x="362" y="110"/>
                  <a:pt x="362" y="111"/>
                </a:cubicBezTo>
                <a:cubicBezTo>
                  <a:pt x="362" y="111"/>
                  <a:pt x="362" y="111"/>
                  <a:pt x="362" y="111"/>
                </a:cubicBezTo>
                <a:cubicBezTo>
                  <a:pt x="362" y="112"/>
                  <a:pt x="362" y="112"/>
                  <a:pt x="362" y="112"/>
                </a:cubicBezTo>
                <a:cubicBezTo>
                  <a:pt x="361" y="113"/>
                  <a:pt x="361" y="113"/>
                  <a:pt x="361" y="113"/>
                </a:cubicBezTo>
                <a:cubicBezTo>
                  <a:pt x="358" y="117"/>
                  <a:pt x="358" y="120"/>
                  <a:pt x="358" y="121"/>
                </a:cubicBezTo>
                <a:cubicBezTo>
                  <a:pt x="358" y="121"/>
                  <a:pt x="358" y="121"/>
                  <a:pt x="358" y="121"/>
                </a:cubicBezTo>
                <a:cubicBezTo>
                  <a:pt x="358" y="122"/>
                  <a:pt x="358" y="121"/>
                  <a:pt x="358" y="122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59" y="122"/>
                  <a:pt x="361" y="123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3" y="122"/>
                  <a:pt x="363" y="122"/>
                  <a:pt x="363" y="122"/>
                </a:cubicBezTo>
                <a:cubicBezTo>
                  <a:pt x="364" y="123"/>
                  <a:pt x="364" y="123"/>
                  <a:pt x="364" y="123"/>
                </a:cubicBezTo>
                <a:cubicBezTo>
                  <a:pt x="387" y="140"/>
                  <a:pt x="396" y="159"/>
                  <a:pt x="396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396" y="200"/>
                  <a:pt x="382" y="220"/>
                  <a:pt x="369" y="234"/>
                </a:cubicBezTo>
                <a:cubicBezTo>
                  <a:pt x="369" y="234"/>
                  <a:pt x="369" y="234"/>
                  <a:pt x="369" y="234"/>
                </a:cubicBezTo>
                <a:cubicBezTo>
                  <a:pt x="355" y="248"/>
                  <a:pt x="342" y="257"/>
                  <a:pt x="342" y="257"/>
                </a:cubicBezTo>
                <a:cubicBezTo>
                  <a:pt x="342" y="257"/>
                  <a:pt x="342" y="257"/>
                  <a:pt x="342" y="257"/>
                </a:cubicBezTo>
                <a:cubicBezTo>
                  <a:pt x="342" y="258"/>
                  <a:pt x="342" y="258"/>
                  <a:pt x="342" y="258"/>
                </a:cubicBezTo>
                <a:cubicBezTo>
                  <a:pt x="341" y="258"/>
                  <a:pt x="341" y="258"/>
                  <a:pt x="341" y="258"/>
                </a:cubicBezTo>
                <a:cubicBezTo>
                  <a:pt x="337" y="260"/>
                  <a:pt x="333" y="267"/>
                  <a:pt x="332" y="271"/>
                </a:cubicBezTo>
                <a:cubicBezTo>
                  <a:pt x="332" y="271"/>
                  <a:pt x="332" y="271"/>
                  <a:pt x="332" y="271"/>
                </a:cubicBezTo>
                <a:cubicBezTo>
                  <a:pt x="332" y="272"/>
                  <a:pt x="331" y="273"/>
                  <a:pt x="331" y="273"/>
                </a:cubicBezTo>
                <a:cubicBezTo>
                  <a:pt x="331" y="273"/>
                  <a:pt x="331" y="273"/>
                  <a:pt x="331" y="273"/>
                </a:cubicBezTo>
                <a:cubicBezTo>
                  <a:pt x="331" y="273"/>
                  <a:pt x="331" y="273"/>
                  <a:pt x="331" y="273"/>
                </a:cubicBezTo>
                <a:cubicBezTo>
                  <a:pt x="331" y="274"/>
                  <a:pt x="331" y="274"/>
                  <a:pt x="331" y="274"/>
                </a:cubicBezTo>
                <a:cubicBezTo>
                  <a:pt x="314" y="318"/>
                  <a:pt x="279" y="331"/>
                  <a:pt x="248" y="331"/>
                </a:cubicBezTo>
                <a:cubicBezTo>
                  <a:pt x="248" y="331"/>
                  <a:pt x="248" y="331"/>
                  <a:pt x="248" y="331"/>
                </a:cubicBezTo>
                <a:cubicBezTo>
                  <a:pt x="248" y="331"/>
                  <a:pt x="247" y="331"/>
                  <a:pt x="247" y="331"/>
                </a:cubicBezTo>
                <a:close/>
                <a:moveTo>
                  <a:pt x="190" y="309"/>
                </a:moveTo>
                <a:cubicBezTo>
                  <a:pt x="193" y="311"/>
                  <a:pt x="198" y="312"/>
                  <a:pt x="204" y="314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15" y="318"/>
                  <a:pt x="231" y="321"/>
                  <a:pt x="247" y="321"/>
                </a:cubicBezTo>
                <a:cubicBezTo>
                  <a:pt x="247" y="321"/>
                  <a:pt x="247" y="321"/>
                  <a:pt x="247" y="321"/>
                </a:cubicBezTo>
                <a:cubicBezTo>
                  <a:pt x="276" y="321"/>
                  <a:pt x="306" y="311"/>
                  <a:pt x="322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3" y="267"/>
                  <a:pt x="326" y="255"/>
                  <a:pt x="336" y="249"/>
                </a:cubicBezTo>
                <a:cubicBezTo>
                  <a:pt x="336" y="249"/>
                  <a:pt x="336" y="249"/>
                  <a:pt x="336" y="249"/>
                </a:cubicBezTo>
                <a:cubicBezTo>
                  <a:pt x="337" y="248"/>
                  <a:pt x="340" y="247"/>
                  <a:pt x="344" y="243"/>
                </a:cubicBezTo>
                <a:cubicBezTo>
                  <a:pt x="344" y="243"/>
                  <a:pt x="344" y="243"/>
                  <a:pt x="344" y="243"/>
                </a:cubicBezTo>
                <a:cubicBezTo>
                  <a:pt x="349" y="239"/>
                  <a:pt x="355" y="234"/>
                  <a:pt x="362" y="227"/>
                </a:cubicBezTo>
                <a:cubicBezTo>
                  <a:pt x="362" y="227"/>
                  <a:pt x="362" y="227"/>
                  <a:pt x="362" y="227"/>
                </a:cubicBezTo>
                <a:cubicBezTo>
                  <a:pt x="374" y="214"/>
                  <a:pt x="386" y="196"/>
                  <a:pt x="386" y="177"/>
                </a:cubicBezTo>
                <a:cubicBezTo>
                  <a:pt x="386" y="177"/>
                  <a:pt x="386" y="177"/>
                  <a:pt x="386" y="177"/>
                </a:cubicBezTo>
                <a:cubicBezTo>
                  <a:pt x="386" y="163"/>
                  <a:pt x="380" y="148"/>
                  <a:pt x="359" y="132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8" y="132"/>
                  <a:pt x="356" y="132"/>
                  <a:pt x="354" y="131"/>
                </a:cubicBezTo>
                <a:cubicBezTo>
                  <a:pt x="354" y="131"/>
                  <a:pt x="354" y="131"/>
                  <a:pt x="354" y="131"/>
                </a:cubicBezTo>
                <a:cubicBezTo>
                  <a:pt x="351" y="130"/>
                  <a:pt x="347" y="126"/>
                  <a:pt x="348" y="121"/>
                </a:cubicBezTo>
                <a:cubicBezTo>
                  <a:pt x="348" y="121"/>
                  <a:pt x="348" y="121"/>
                  <a:pt x="348" y="121"/>
                </a:cubicBezTo>
                <a:cubicBezTo>
                  <a:pt x="348" y="117"/>
                  <a:pt x="349" y="113"/>
                  <a:pt x="352" y="108"/>
                </a:cubicBezTo>
                <a:cubicBezTo>
                  <a:pt x="352" y="108"/>
                  <a:pt x="352" y="108"/>
                  <a:pt x="352" y="108"/>
                </a:cubicBezTo>
                <a:cubicBezTo>
                  <a:pt x="352" y="107"/>
                  <a:pt x="352" y="105"/>
                  <a:pt x="352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52" y="92"/>
                  <a:pt x="351" y="77"/>
                  <a:pt x="342" y="62"/>
                </a:cubicBezTo>
                <a:cubicBezTo>
                  <a:pt x="342" y="62"/>
                  <a:pt x="342" y="62"/>
                  <a:pt x="342" y="62"/>
                </a:cubicBezTo>
                <a:cubicBezTo>
                  <a:pt x="334" y="48"/>
                  <a:pt x="320" y="34"/>
                  <a:pt x="292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291" y="26"/>
                  <a:pt x="282" y="22"/>
                  <a:pt x="269" y="18"/>
                </a:cubicBezTo>
                <a:cubicBezTo>
                  <a:pt x="269" y="18"/>
                  <a:pt x="269" y="18"/>
                  <a:pt x="269" y="18"/>
                </a:cubicBezTo>
                <a:cubicBezTo>
                  <a:pt x="255" y="14"/>
                  <a:pt x="238" y="10"/>
                  <a:pt x="222" y="10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15" y="10"/>
                  <a:pt x="209" y="11"/>
                  <a:pt x="203" y="12"/>
                </a:cubicBezTo>
                <a:cubicBezTo>
                  <a:pt x="203" y="12"/>
                  <a:pt x="203" y="12"/>
                  <a:pt x="203" y="12"/>
                </a:cubicBezTo>
                <a:cubicBezTo>
                  <a:pt x="202" y="9"/>
                  <a:pt x="202" y="9"/>
                  <a:pt x="202" y="9"/>
                </a:cubicBezTo>
                <a:cubicBezTo>
                  <a:pt x="198" y="17"/>
                  <a:pt x="198" y="17"/>
                  <a:pt x="198" y="17"/>
                </a:cubicBezTo>
                <a:cubicBezTo>
                  <a:pt x="198" y="17"/>
                  <a:pt x="197" y="17"/>
                  <a:pt x="196" y="16"/>
                </a:cubicBezTo>
                <a:cubicBezTo>
                  <a:pt x="196" y="16"/>
                  <a:pt x="196" y="16"/>
                  <a:pt x="196" y="16"/>
                </a:cubicBezTo>
                <a:cubicBezTo>
                  <a:pt x="194" y="16"/>
                  <a:pt x="192" y="15"/>
                  <a:pt x="189" y="14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4" y="12"/>
                  <a:pt x="175" y="11"/>
                  <a:pt x="166" y="11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45" y="11"/>
                  <a:pt x="118" y="18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3" y="55"/>
                  <a:pt x="92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3" y="58"/>
                  <a:pt x="93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7" y="65"/>
                  <a:pt x="97" y="65"/>
                  <a:pt x="97" y="65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0" y="67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61" y="70"/>
                  <a:pt x="50" y="74"/>
                  <a:pt x="47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8"/>
                  <a:pt x="44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3" y="78"/>
                  <a:pt x="42" y="79"/>
                  <a:pt x="40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7" y="82"/>
                  <a:pt x="32" y="84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97"/>
                  <a:pt x="10" y="10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40"/>
                  <a:pt x="13" y="153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1" y="170"/>
                  <a:pt x="25" y="175"/>
                  <a:pt x="25" y="183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25" y="186"/>
                  <a:pt x="24" y="190"/>
                  <a:pt x="22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2" y="194"/>
                  <a:pt x="21" y="194"/>
                  <a:pt x="21" y="196"/>
                </a:cubicBezTo>
                <a:cubicBezTo>
                  <a:pt x="21" y="196"/>
                  <a:pt x="21" y="196"/>
                  <a:pt x="21" y="196"/>
                </a:cubicBezTo>
                <a:cubicBezTo>
                  <a:pt x="20" y="197"/>
                  <a:pt x="19" y="199"/>
                  <a:pt x="18" y="202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6" y="207"/>
                  <a:pt x="14" y="214"/>
                  <a:pt x="14" y="221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5" y="235"/>
                  <a:pt x="20" y="250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5" y="262"/>
                  <a:pt x="48" y="263"/>
                  <a:pt x="50" y="265"/>
                </a:cubicBezTo>
                <a:cubicBezTo>
                  <a:pt x="50" y="265"/>
                  <a:pt x="50" y="265"/>
                  <a:pt x="50" y="265"/>
                </a:cubicBezTo>
                <a:cubicBezTo>
                  <a:pt x="52" y="267"/>
                  <a:pt x="54" y="270"/>
                  <a:pt x="55" y="274"/>
                </a:cubicBezTo>
                <a:cubicBezTo>
                  <a:pt x="55" y="274"/>
                  <a:pt x="55" y="274"/>
                  <a:pt x="55" y="274"/>
                </a:cubicBezTo>
                <a:cubicBezTo>
                  <a:pt x="55" y="274"/>
                  <a:pt x="55" y="275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6" y="276"/>
                  <a:pt x="57" y="278"/>
                  <a:pt x="58" y="280"/>
                </a:cubicBezTo>
                <a:cubicBezTo>
                  <a:pt x="58" y="280"/>
                  <a:pt x="58" y="280"/>
                  <a:pt x="58" y="280"/>
                </a:cubicBezTo>
                <a:cubicBezTo>
                  <a:pt x="60" y="285"/>
                  <a:pt x="64" y="290"/>
                  <a:pt x="68" y="296"/>
                </a:cubicBezTo>
                <a:cubicBezTo>
                  <a:pt x="68" y="296"/>
                  <a:pt x="68" y="296"/>
                  <a:pt x="68" y="296"/>
                </a:cubicBezTo>
                <a:cubicBezTo>
                  <a:pt x="79" y="307"/>
                  <a:pt x="94" y="318"/>
                  <a:pt x="119" y="318"/>
                </a:cubicBezTo>
                <a:cubicBezTo>
                  <a:pt x="119" y="318"/>
                  <a:pt x="119" y="318"/>
                  <a:pt x="119" y="318"/>
                </a:cubicBezTo>
                <a:cubicBezTo>
                  <a:pt x="131" y="318"/>
                  <a:pt x="146" y="315"/>
                  <a:pt x="163" y="308"/>
                </a:cubicBezTo>
                <a:cubicBezTo>
                  <a:pt x="163" y="308"/>
                  <a:pt x="163" y="308"/>
                  <a:pt x="163" y="308"/>
                </a:cubicBezTo>
                <a:cubicBezTo>
                  <a:pt x="164" y="307"/>
                  <a:pt x="169" y="305"/>
                  <a:pt x="175" y="305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178" y="305"/>
                  <a:pt x="182" y="305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7" y="308"/>
                  <a:pt x="190" y="30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53"/>
          <p:cNvSpPr>
            <a:spLocks noEditPoints="1"/>
          </p:cNvSpPr>
          <p:nvPr/>
        </p:nvSpPr>
        <p:spPr bwMode="auto">
          <a:xfrm>
            <a:off x="7516831" y="3078449"/>
            <a:ext cx="1485900" cy="1243013"/>
          </a:xfrm>
          <a:custGeom>
            <a:avLst/>
            <a:gdLst>
              <a:gd name="T0" fmla="*/ 175 w 396"/>
              <a:gd name="T1" fmla="*/ 315 h 331"/>
              <a:gd name="T2" fmla="*/ 168 w 396"/>
              <a:gd name="T3" fmla="*/ 317 h 331"/>
              <a:gd name="T4" fmla="*/ 119 w 396"/>
              <a:gd name="T5" fmla="*/ 328 h 331"/>
              <a:gd name="T6" fmla="*/ 45 w 396"/>
              <a:gd name="T7" fmla="*/ 277 h 331"/>
              <a:gd name="T8" fmla="*/ 44 w 396"/>
              <a:gd name="T9" fmla="*/ 273 h 331"/>
              <a:gd name="T10" fmla="*/ 41 w 396"/>
              <a:gd name="T11" fmla="*/ 273 h 331"/>
              <a:gd name="T12" fmla="*/ 13 w 396"/>
              <a:gd name="T13" fmla="*/ 188 h 331"/>
              <a:gd name="T14" fmla="*/ 12 w 396"/>
              <a:gd name="T15" fmla="*/ 175 h 331"/>
              <a:gd name="T16" fmla="*/ 11 w 396"/>
              <a:gd name="T17" fmla="*/ 174 h 331"/>
              <a:gd name="T18" fmla="*/ 21 w 396"/>
              <a:gd name="T19" fmla="*/ 81 h 331"/>
              <a:gd name="T20" fmla="*/ 69 w 396"/>
              <a:gd name="T21" fmla="*/ 59 h 331"/>
              <a:gd name="T22" fmla="*/ 87 w 396"/>
              <a:gd name="T23" fmla="*/ 46 h 331"/>
              <a:gd name="T24" fmla="*/ 202 w 396"/>
              <a:gd name="T25" fmla="*/ 8 h 331"/>
              <a:gd name="T26" fmla="*/ 222 w 396"/>
              <a:gd name="T27" fmla="*/ 0 h 331"/>
              <a:gd name="T28" fmla="*/ 351 w 396"/>
              <a:gd name="T29" fmla="*/ 57 h 331"/>
              <a:gd name="T30" fmla="*/ 362 w 396"/>
              <a:gd name="T31" fmla="*/ 111 h 331"/>
              <a:gd name="T32" fmla="*/ 358 w 396"/>
              <a:gd name="T33" fmla="*/ 121 h 331"/>
              <a:gd name="T34" fmla="*/ 361 w 396"/>
              <a:gd name="T35" fmla="*/ 122 h 331"/>
              <a:gd name="T36" fmla="*/ 364 w 396"/>
              <a:gd name="T37" fmla="*/ 123 h 331"/>
              <a:gd name="T38" fmla="*/ 369 w 396"/>
              <a:gd name="T39" fmla="*/ 234 h 331"/>
              <a:gd name="T40" fmla="*/ 341 w 396"/>
              <a:gd name="T41" fmla="*/ 258 h 331"/>
              <a:gd name="T42" fmla="*/ 331 w 396"/>
              <a:gd name="T43" fmla="*/ 273 h 331"/>
              <a:gd name="T44" fmla="*/ 248 w 396"/>
              <a:gd name="T45" fmla="*/ 331 h 331"/>
              <a:gd name="T46" fmla="*/ 204 w 396"/>
              <a:gd name="T47" fmla="*/ 314 h 331"/>
              <a:gd name="T48" fmla="*/ 322 w 396"/>
              <a:gd name="T49" fmla="*/ 270 h 331"/>
              <a:gd name="T50" fmla="*/ 344 w 396"/>
              <a:gd name="T51" fmla="*/ 243 h 331"/>
              <a:gd name="T52" fmla="*/ 386 w 396"/>
              <a:gd name="T53" fmla="*/ 177 h 331"/>
              <a:gd name="T54" fmla="*/ 354 w 396"/>
              <a:gd name="T55" fmla="*/ 131 h 331"/>
              <a:gd name="T56" fmla="*/ 352 w 396"/>
              <a:gd name="T57" fmla="*/ 108 h 331"/>
              <a:gd name="T58" fmla="*/ 342 w 396"/>
              <a:gd name="T59" fmla="*/ 62 h 331"/>
              <a:gd name="T60" fmla="*/ 292 w 396"/>
              <a:gd name="T61" fmla="*/ 27 h 331"/>
              <a:gd name="T62" fmla="*/ 222 w 396"/>
              <a:gd name="T63" fmla="*/ 10 h 331"/>
              <a:gd name="T64" fmla="*/ 202 w 396"/>
              <a:gd name="T65" fmla="*/ 9 h 331"/>
              <a:gd name="T66" fmla="*/ 189 w 396"/>
              <a:gd name="T67" fmla="*/ 14 h 331"/>
              <a:gd name="T68" fmla="*/ 95 w 396"/>
              <a:gd name="T69" fmla="*/ 52 h 331"/>
              <a:gd name="T70" fmla="*/ 94 w 396"/>
              <a:gd name="T71" fmla="*/ 53 h 331"/>
              <a:gd name="T72" fmla="*/ 92 w 396"/>
              <a:gd name="T73" fmla="*/ 57 h 331"/>
              <a:gd name="T74" fmla="*/ 97 w 396"/>
              <a:gd name="T75" fmla="*/ 65 h 331"/>
              <a:gd name="T76" fmla="*/ 47 w 396"/>
              <a:gd name="T77" fmla="*/ 77 h 331"/>
              <a:gd name="T78" fmla="*/ 44 w 396"/>
              <a:gd name="T79" fmla="*/ 78 h 331"/>
              <a:gd name="T80" fmla="*/ 28 w 396"/>
              <a:gd name="T81" fmla="*/ 88 h 331"/>
              <a:gd name="T82" fmla="*/ 19 w 396"/>
              <a:gd name="T83" fmla="*/ 168 h 331"/>
              <a:gd name="T84" fmla="*/ 22 w 396"/>
              <a:gd name="T85" fmla="*/ 194 h 331"/>
              <a:gd name="T86" fmla="*/ 18 w 396"/>
              <a:gd name="T87" fmla="*/ 202 h 331"/>
              <a:gd name="T88" fmla="*/ 43 w 396"/>
              <a:gd name="T89" fmla="*/ 262 h 331"/>
              <a:gd name="T90" fmla="*/ 50 w 396"/>
              <a:gd name="T91" fmla="*/ 265 h 331"/>
              <a:gd name="T92" fmla="*/ 56 w 396"/>
              <a:gd name="T93" fmla="*/ 275 h 331"/>
              <a:gd name="T94" fmla="*/ 68 w 396"/>
              <a:gd name="T95" fmla="*/ 296 h 331"/>
              <a:gd name="T96" fmla="*/ 163 w 396"/>
              <a:gd name="T97" fmla="*/ 308 h 331"/>
              <a:gd name="T98" fmla="*/ 185 w 396"/>
              <a:gd name="T99" fmla="*/ 307 h 331"/>
              <a:gd name="T100" fmla="*/ 190 w 396"/>
              <a:gd name="T101" fmla="*/ 30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" h="331">
                <a:moveTo>
                  <a:pt x="247" y="331"/>
                </a:moveTo>
                <a:cubicBezTo>
                  <a:pt x="212" y="331"/>
                  <a:pt x="181" y="316"/>
                  <a:pt x="180" y="316"/>
                </a:cubicBezTo>
                <a:cubicBezTo>
                  <a:pt x="180" y="316"/>
                  <a:pt x="180" y="316"/>
                  <a:pt x="180" y="316"/>
                </a:cubicBezTo>
                <a:cubicBezTo>
                  <a:pt x="179" y="315"/>
                  <a:pt x="177" y="315"/>
                  <a:pt x="175" y="315"/>
                </a:cubicBezTo>
                <a:cubicBezTo>
                  <a:pt x="175" y="315"/>
                  <a:pt x="175" y="315"/>
                  <a:pt x="175" y="315"/>
                </a:cubicBezTo>
                <a:cubicBezTo>
                  <a:pt x="172" y="315"/>
                  <a:pt x="169" y="316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7" y="317"/>
                  <a:pt x="167" y="317"/>
                  <a:pt x="167" y="317"/>
                </a:cubicBezTo>
                <a:cubicBezTo>
                  <a:pt x="167" y="317"/>
                  <a:pt x="167" y="317"/>
                  <a:pt x="167" y="317"/>
                </a:cubicBezTo>
                <a:cubicBezTo>
                  <a:pt x="149" y="325"/>
                  <a:pt x="133" y="328"/>
                  <a:pt x="119" y="328"/>
                </a:cubicBezTo>
                <a:cubicBezTo>
                  <a:pt x="119" y="328"/>
                  <a:pt x="119" y="328"/>
                  <a:pt x="119" y="328"/>
                </a:cubicBezTo>
                <a:cubicBezTo>
                  <a:pt x="91" y="328"/>
                  <a:pt x="72" y="315"/>
                  <a:pt x="61" y="302"/>
                </a:cubicBezTo>
                <a:cubicBezTo>
                  <a:pt x="61" y="302"/>
                  <a:pt x="61" y="302"/>
                  <a:pt x="61" y="302"/>
                </a:cubicBezTo>
                <a:cubicBezTo>
                  <a:pt x="50" y="290"/>
                  <a:pt x="46" y="277"/>
                  <a:pt x="45" y="277"/>
                </a:cubicBezTo>
                <a:cubicBezTo>
                  <a:pt x="45" y="277"/>
                  <a:pt x="45" y="277"/>
                  <a:pt x="45" y="277"/>
                </a:cubicBezTo>
                <a:cubicBezTo>
                  <a:pt x="45" y="276"/>
                  <a:pt x="45" y="276"/>
                  <a:pt x="45" y="276"/>
                </a:cubicBezTo>
                <a:cubicBezTo>
                  <a:pt x="45" y="276"/>
                  <a:pt x="45" y="276"/>
                  <a:pt x="45" y="276"/>
                </a:cubicBezTo>
                <a:cubicBezTo>
                  <a:pt x="45" y="274"/>
                  <a:pt x="44" y="273"/>
                  <a:pt x="44" y="273"/>
                </a:cubicBezTo>
                <a:cubicBezTo>
                  <a:pt x="44" y="273"/>
                  <a:pt x="44" y="273"/>
                  <a:pt x="44" y="273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1" y="273"/>
                  <a:pt x="41" y="273"/>
                  <a:pt x="41" y="273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12" y="259"/>
                  <a:pt x="4" y="238"/>
                  <a:pt x="4" y="221"/>
                </a:cubicBezTo>
                <a:cubicBezTo>
                  <a:pt x="4" y="221"/>
                  <a:pt x="4" y="221"/>
                  <a:pt x="4" y="221"/>
                </a:cubicBezTo>
                <a:cubicBezTo>
                  <a:pt x="4" y="203"/>
                  <a:pt x="13" y="189"/>
                  <a:pt x="13" y="188"/>
                </a:cubicBezTo>
                <a:cubicBezTo>
                  <a:pt x="13" y="188"/>
                  <a:pt x="13" y="188"/>
                  <a:pt x="13" y="188"/>
                </a:cubicBezTo>
                <a:cubicBezTo>
                  <a:pt x="15" y="186"/>
                  <a:pt x="15" y="184"/>
                  <a:pt x="15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15" y="180"/>
                  <a:pt x="13" y="176"/>
                  <a:pt x="12" y="175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1" y="174"/>
                  <a:pt x="11" y="174"/>
                  <a:pt x="11" y="174"/>
                </a:cubicBezTo>
                <a:cubicBezTo>
                  <a:pt x="10" y="173"/>
                  <a:pt x="10" y="173"/>
                  <a:pt x="10" y="173"/>
                </a:cubicBezTo>
                <a:cubicBezTo>
                  <a:pt x="3" y="156"/>
                  <a:pt x="0" y="142"/>
                  <a:pt x="0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06"/>
                  <a:pt x="11" y="90"/>
                  <a:pt x="21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30" y="73"/>
                  <a:pt x="39" y="69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8" y="63"/>
                  <a:pt x="59" y="61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4" y="58"/>
                  <a:pt x="79" y="57"/>
                  <a:pt x="83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3" y="51"/>
                  <a:pt x="86" y="47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112" y="10"/>
                  <a:pt x="143" y="1"/>
                  <a:pt x="166" y="1"/>
                </a:cubicBezTo>
                <a:cubicBezTo>
                  <a:pt x="166" y="1"/>
                  <a:pt x="166" y="1"/>
                  <a:pt x="166" y="1"/>
                </a:cubicBezTo>
                <a:cubicBezTo>
                  <a:pt x="184" y="1"/>
                  <a:pt x="198" y="6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0" y="3"/>
                  <a:pt x="200" y="3"/>
                  <a:pt x="200" y="3"/>
                </a:cubicBezTo>
                <a:cubicBezTo>
                  <a:pt x="207" y="1"/>
                  <a:pt x="215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55" y="0"/>
                  <a:pt x="290" y="15"/>
                  <a:pt x="295" y="17"/>
                </a:cubicBezTo>
                <a:cubicBezTo>
                  <a:pt x="295" y="17"/>
                  <a:pt x="295" y="17"/>
                  <a:pt x="295" y="17"/>
                </a:cubicBezTo>
                <a:cubicBezTo>
                  <a:pt x="325" y="25"/>
                  <a:pt x="342" y="41"/>
                  <a:pt x="351" y="57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61" y="74"/>
                  <a:pt x="362" y="9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7"/>
                  <a:pt x="362" y="110"/>
                  <a:pt x="362" y="111"/>
                </a:cubicBezTo>
                <a:cubicBezTo>
                  <a:pt x="362" y="111"/>
                  <a:pt x="362" y="111"/>
                  <a:pt x="362" y="111"/>
                </a:cubicBezTo>
                <a:cubicBezTo>
                  <a:pt x="362" y="112"/>
                  <a:pt x="362" y="112"/>
                  <a:pt x="362" y="112"/>
                </a:cubicBezTo>
                <a:cubicBezTo>
                  <a:pt x="361" y="113"/>
                  <a:pt x="361" y="113"/>
                  <a:pt x="361" y="113"/>
                </a:cubicBezTo>
                <a:cubicBezTo>
                  <a:pt x="358" y="117"/>
                  <a:pt x="358" y="120"/>
                  <a:pt x="358" y="121"/>
                </a:cubicBezTo>
                <a:cubicBezTo>
                  <a:pt x="358" y="121"/>
                  <a:pt x="358" y="121"/>
                  <a:pt x="358" y="121"/>
                </a:cubicBezTo>
                <a:cubicBezTo>
                  <a:pt x="358" y="122"/>
                  <a:pt x="358" y="121"/>
                  <a:pt x="358" y="122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59" y="122"/>
                  <a:pt x="361" y="123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1" y="122"/>
                  <a:pt x="361" y="122"/>
                  <a:pt x="361" y="122"/>
                </a:cubicBezTo>
                <a:cubicBezTo>
                  <a:pt x="363" y="122"/>
                  <a:pt x="363" y="122"/>
                  <a:pt x="363" y="122"/>
                </a:cubicBezTo>
                <a:cubicBezTo>
                  <a:pt x="364" y="123"/>
                  <a:pt x="364" y="123"/>
                  <a:pt x="364" y="123"/>
                </a:cubicBezTo>
                <a:cubicBezTo>
                  <a:pt x="387" y="140"/>
                  <a:pt x="396" y="159"/>
                  <a:pt x="396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396" y="200"/>
                  <a:pt x="382" y="220"/>
                  <a:pt x="369" y="234"/>
                </a:cubicBezTo>
                <a:cubicBezTo>
                  <a:pt x="369" y="234"/>
                  <a:pt x="369" y="234"/>
                  <a:pt x="369" y="234"/>
                </a:cubicBezTo>
                <a:cubicBezTo>
                  <a:pt x="355" y="248"/>
                  <a:pt x="342" y="257"/>
                  <a:pt x="342" y="257"/>
                </a:cubicBezTo>
                <a:cubicBezTo>
                  <a:pt x="342" y="257"/>
                  <a:pt x="342" y="257"/>
                  <a:pt x="342" y="257"/>
                </a:cubicBezTo>
                <a:cubicBezTo>
                  <a:pt x="342" y="258"/>
                  <a:pt x="342" y="258"/>
                  <a:pt x="342" y="258"/>
                </a:cubicBezTo>
                <a:cubicBezTo>
                  <a:pt x="341" y="258"/>
                  <a:pt x="341" y="258"/>
                  <a:pt x="341" y="258"/>
                </a:cubicBezTo>
                <a:cubicBezTo>
                  <a:pt x="337" y="260"/>
                  <a:pt x="333" y="267"/>
                  <a:pt x="332" y="271"/>
                </a:cubicBezTo>
                <a:cubicBezTo>
                  <a:pt x="332" y="271"/>
                  <a:pt x="332" y="271"/>
                  <a:pt x="332" y="271"/>
                </a:cubicBezTo>
                <a:cubicBezTo>
                  <a:pt x="332" y="272"/>
                  <a:pt x="331" y="273"/>
                  <a:pt x="331" y="273"/>
                </a:cubicBezTo>
                <a:cubicBezTo>
                  <a:pt x="331" y="273"/>
                  <a:pt x="331" y="273"/>
                  <a:pt x="331" y="273"/>
                </a:cubicBezTo>
                <a:cubicBezTo>
                  <a:pt x="331" y="273"/>
                  <a:pt x="331" y="273"/>
                  <a:pt x="331" y="273"/>
                </a:cubicBezTo>
                <a:cubicBezTo>
                  <a:pt x="331" y="274"/>
                  <a:pt x="331" y="274"/>
                  <a:pt x="331" y="274"/>
                </a:cubicBezTo>
                <a:cubicBezTo>
                  <a:pt x="314" y="318"/>
                  <a:pt x="279" y="331"/>
                  <a:pt x="248" y="331"/>
                </a:cubicBezTo>
                <a:cubicBezTo>
                  <a:pt x="248" y="331"/>
                  <a:pt x="248" y="331"/>
                  <a:pt x="248" y="331"/>
                </a:cubicBezTo>
                <a:cubicBezTo>
                  <a:pt x="248" y="331"/>
                  <a:pt x="247" y="331"/>
                  <a:pt x="247" y="331"/>
                </a:cubicBezTo>
                <a:close/>
                <a:moveTo>
                  <a:pt x="190" y="309"/>
                </a:moveTo>
                <a:cubicBezTo>
                  <a:pt x="193" y="311"/>
                  <a:pt x="198" y="312"/>
                  <a:pt x="204" y="314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15" y="318"/>
                  <a:pt x="231" y="321"/>
                  <a:pt x="247" y="321"/>
                </a:cubicBezTo>
                <a:cubicBezTo>
                  <a:pt x="247" y="321"/>
                  <a:pt x="247" y="321"/>
                  <a:pt x="247" y="321"/>
                </a:cubicBezTo>
                <a:cubicBezTo>
                  <a:pt x="276" y="321"/>
                  <a:pt x="306" y="311"/>
                  <a:pt x="322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3" y="267"/>
                  <a:pt x="326" y="255"/>
                  <a:pt x="336" y="249"/>
                </a:cubicBezTo>
                <a:cubicBezTo>
                  <a:pt x="336" y="249"/>
                  <a:pt x="336" y="249"/>
                  <a:pt x="336" y="249"/>
                </a:cubicBezTo>
                <a:cubicBezTo>
                  <a:pt x="337" y="248"/>
                  <a:pt x="340" y="247"/>
                  <a:pt x="344" y="243"/>
                </a:cubicBezTo>
                <a:cubicBezTo>
                  <a:pt x="344" y="243"/>
                  <a:pt x="344" y="243"/>
                  <a:pt x="344" y="243"/>
                </a:cubicBezTo>
                <a:cubicBezTo>
                  <a:pt x="349" y="239"/>
                  <a:pt x="355" y="234"/>
                  <a:pt x="362" y="227"/>
                </a:cubicBezTo>
                <a:cubicBezTo>
                  <a:pt x="362" y="227"/>
                  <a:pt x="362" y="227"/>
                  <a:pt x="362" y="227"/>
                </a:cubicBezTo>
                <a:cubicBezTo>
                  <a:pt x="374" y="214"/>
                  <a:pt x="386" y="196"/>
                  <a:pt x="386" y="177"/>
                </a:cubicBezTo>
                <a:cubicBezTo>
                  <a:pt x="386" y="177"/>
                  <a:pt x="386" y="177"/>
                  <a:pt x="386" y="177"/>
                </a:cubicBezTo>
                <a:cubicBezTo>
                  <a:pt x="386" y="163"/>
                  <a:pt x="380" y="148"/>
                  <a:pt x="359" y="132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8" y="132"/>
                  <a:pt x="356" y="132"/>
                  <a:pt x="354" y="131"/>
                </a:cubicBezTo>
                <a:cubicBezTo>
                  <a:pt x="354" y="131"/>
                  <a:pt x="354" y="131"/>
                  <a:pt x="354" y="131"/>
                </a:cubicBezTo>
                <a:cubicBezTo>
                  <a:pt x="351" y="130"/>
                  <a:pt x="347" y="126"/>
                  <a:pt x="348" y="121"/>
                </a:cubicBezTo>
                <a:cubicBezTo>
                  <a:pt x="348" y="121"/>
                  <a:pt x="348" y="121"/>
                  <a:pt x="348" y="121"/>
                </a:cubicBezTo>
                <a:cubicBezTo>
                  <a:pt x="348" y="117"/>
                  <a:pt x="349" y="113"/>
                  <a:pt x="352" y="108"/>
                </a:cubicBezTo>
                <a:cubicBezTo>
                  <a:pt x="352" y="108"/>
                  <a:pt x="352" y="108"/>
                  <a:pt x="352" y="108"/>
                </a:cubicBezTo>
                <a:cubicBezTo>
                  <a:pt x="352" y="107"/>
                  <a:pt x="352" y="105"/>
                  <a:pt x="352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52" y="92"/>
                  <a:pt x="351" y="77"/>
                  <a:pt x="342" y="62"/>
                </a:cubicBezTo>
                <a:cubicBezTo>
                  <a:pt x="342" y="62"/>
                  <a:pt x="342" y="62"/>
                  <a:pt x="342" y="62"/>
                </a:cubicBezTo>
                <a:cubicBezTo>
                  <a:pt x="334" y="48"/>
                  <a:pt x="320" y="34"/>
                  <a:pt x="292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291" y="26"/>
                  <a:pt x="282" y="22"/>
                  <a:pt x="269" y="18"/>
                </a:cubicBezTo>
                <a:cubicBezTo>
                  <a:pt x="269" y="18"/>
                  <a:pt x="269" y="18"/>
                  <a:pt x="269" y="18"/>
                </a:cubicBezTo>
                <a:cubicBezTo>
                  <a:pt x="255" y="14"/>
                  <a:pt x="238" y="10"/>
                  <a:pt x="222" y="10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15" y="10"/>
                  <a:pt x="209" y="11"/>
                  <a:pt x="203" y="12"/>
                </a:cubicBezTo>
                <a:cubicBezTo>
                  <a:pt x="203" y="12"/>
                  <a:pt x="203" y="12"/>
                  <a:pt x="203" y="12"/>
                </a:cubicBezTo>
                <a:cubicBezTo>
                  <a:pt x="202" y="9"/>
                  <a:pt x="202" y="9"/>
                  <a:pt x="202" y="9"/>
                </a:cubicBezTo>
                <a:cubicBezTo>
                  <a:pt x="198" y="17"/>
                  <a:pt x="198" y="17"/>
                  <a:pt x="198" y="17"/>
                </a:cubicBezTo>
                <a:cubicBezTo>
                  <a:pt x="198" y="17"/>
                  <a:pt x="197" y="17"/>
                  <a:pt x="196" y="16"/>
                </a:cubicBezTo>
                <a:cubicBezTo>
                  <a:pt x="196" y="16"/>
                  <a:pt x="196" y="16"/>
                  <a:pt x="196" y="16"/>
                </a:cubicBezTo>
                <a:cubicBezTo>
                  <a:pt x="194" y="16"/>
                  <a:pt x="192" y="15"/>
                  <a:pt x="189" y="14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4" y="12"/>
                  <a:pt x="175" y="11"/>
                  <a:pt x="166" y="11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45" y="11"/>
                  <a:pt x="118" y="18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2"/>
                  <a:pt x="95" y="52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3" y="55"/>
                  <a:pt x="92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3" y="58"/>
                  <a:pt x="93" y="58"/>
                </a:cubicBezTo>
                <a:cubicBezTo>
                  <a:pt x="93" y="58"/>
                  <a:pt x="93" y="58"/>
                  <a:pt x="93" y="58"/>
                </a:cubicBezTo>
                <a:cubicBezTo>
                  <a:pt x="97" y="65"/>
                  <a:pt x="97" y="65"/>
                  <a:pt x="97" y="65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0" y="67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61" y="70"/>
                  <a:pt x="50" y="74"/>
                  <a:pt x="47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8"/>
                  <a:pt x="44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3" y="78"/>
                  <a:pt x="42" y="79"/>
                  <a:pt x="40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7" y="82"/>
                  <a:pt x="32" y="84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19" y="97"/>
                  <a:pt x="10" y="10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40"/>
                  <a:pt x="13" y="153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1" y="170"/>
                  <a:pt x="25" y="175"/>
                  <a:pt x="25" y="183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25" y="186"/>
                  <a:pt x="24" y="190"/>
                  <a:pt x="22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2" y="194"/>
                  <a:pt x="21" y="194"/>
                  <a:pt x="21" y="196"/>
                </a:cubicBezTo>
                <a:cubicBezTo>
                  <a:pt x="21" y="196"/>
                  <a:pt x="21" y="196"/>
                  <a:pt x="21" y="196"/>
                </a:cubicBezTo>
                <a:cubicBezTo>
                  <a:pt x="20" y="197"/>
                  <a:pt x="19" y="199"/>
                  <a:pt x="18" y="202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6" y="207"/>
                  <a:pt x="14" y="214"/>
                  <a:pt x="14" y="221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5" y="235"/>
                  <a:pt x="20" y="250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5" y="262"/>
                  <a:pt x="48" y="263"/>
                  <a:pt x="50" y="265"/>
                </a:cubicBezTo>
                <a:cubicBezTo>
                  <a:pt x="50" y="265"/>
                  <a:pt x="50" y="265"/>
                  <a:pt x="50" y="265"/>
                </a:cubicBezTo>
                <a:cubicBezTo>
                  <a:pt x="52" y="267"/>
                  <a:pt x="54" y="270"/>
                  <a:pt x="55" y="274"/>
                </a:cubicBezTo>
                <a:cubicBezTo>
                  <a:pt x="55" y="274"/>
                  <a:pt x="55" y="274"/>
                  <a:pt x="55" y="274"/>
                </a:cubicBezTo>
                <a:cubicBezTo>
                  <a:pt x="55" y="274"/>
                  <a:pt x="55" y="275"/>
                  <a:pt x="56" y="275"/>
                </a:cubicBezTo>
                <a:cubicBezTo>
                  <a:pt x="56" y="275"/>
                  <a:pt x="56" y="275"/>
                  <a:pt x="56" y="275"/>
                </a:cubicBezTo>
                <a:cubicBezTo>
                  <a:pt x="56" y="276"/>
                  <a:pt x="57" y="278"/>
                  <a:pt x="58" y="280"/>
                </a:cubicBezTo>
                <a:cubicBezTo>
                  <a:pt x="58" y="280"/>
                  <a:pt x="58" y="280"/>
                  <a:pt x="58" y="280"/>
                </a:cubicBezTo>
                <a:cubicBezTo>
                  <a:pt x="60" y="285"/>
                  <a:pt x="64" y="290"/>
                  <a:pt x="68" y="296"/>
                </a:cubicBezTo>
                <a:cubicBezTo>
                  <a:pt x="68" y="296"/>
                  <a:pt x="68" y="296"/>
                  <a:pt x="68" y="296"/>
                </a:cubicBezTo>
                <a:cubicBezTo>
                  <a:pt x="79" y="307"/>
                  <a:pt x="94" y="318"/>
                  <a:pt x="119" y="318"/>
                </a:cubicBezTo>
                <a:cubicBezTo>
                  <a:pt x="119" y="318"/>
                  <a:pt x="119" y="318"/>
                  <a:pt x="119" y="318"/>
                </a:cubicBezTo>
                <a:cubicBezTo>
                  <a:pt x="131" y="318"/>
                  <a:pt x="146" y="315"/>
                  <a:pt x="163" y="308"/>
                </a:cubicBezTo>
                <a:cubicBezTo>
                  <a:pt x="163" y="308"/>
                  <a:pt x="163" y="308"/>
                  <a:pt x="163" y="308"/>
                </a:cubicBezTo>
                <a:cubicBezTo>
                  <a:pt x="164" y="307"/>
                  <a:pt x="169" y="305"/>
                  <a:pt x="175" y="305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178" y="305"/>
                  <a:pt x="182" y="305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5" y="307"/>
                  <a:pt x="185" y="307"/>
                </a:cubicBezTo>
                <a:cubicBezTo>
                  <a:pt x="185" y="307"/>
                  <a:pt x="187" y="308"/>
                  <a:pt x="190" y="30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2992902" y="3409093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Title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656378" y="2705213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Title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785043" y="3572735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Title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272587" y="2370563"/>
            <a:ext cx="261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enter the text here, please enter the text here, please enter it here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028324" y="2049992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r"/>
            <a:r>
              <a:rPr lang="zh-CN" altLang="en-US" sz="2400" b="1" spc="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700893" y="1721454"/>
            <a:ext cx="261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enter the text here, please enter the text here, please enter it here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456630" y="1400883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r"/>
            <a:r>
              <a:rPr lang="zh-CN" altLang="en-US" sz="2400" b="1" spc="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983340" y="2288246"/>
            <a:ext cx="3294260" cy="9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r"/>
            <a:r>
              <a:rPr lang="zh-CN" altLang="en-US" dirty="0"/>
              <a:t>Please enter the text here, please enter the text here, please enter it here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739077" y="196767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r"/>
            <a:r>
              <a:rPr lang="zh-CN" altLang="en-US" sz="2400" b="1" spc="0" dirty="0"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2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76" name="任意多边形 75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 rot="587344">
            <a:off x="5468800" y="2270855"/>
            <a:ext cx="1417485" cy="455611"/>
            <a:chOff x="6122081" y="1763939"/>
            <a:chExt cx="746125" cy="288925"/>
          </a:xfrm>
          <a:solidFill>
            <a:srgbClr val="1F4E79"/>
          </a:solidFill>
        </p:grpSpPr>
        <p:sp>
          <p:nvSpPr>
            <p:cNvPr id="17" name="Freeform 361"/>
            <p:cNvSpPr/>
            <p:nvPr/>
          </p:nvSpPr>
          <p:spPr bwMode="auto">
            <a:xfrm>
              <a:off x="6122081" y="1763939"/>
              <a:ext cx="674688" cy="288925"/>
            </a:xfrm>
            <a:custGeom>
              <a:avLst/>
              <a:gdLst>
                <a:gd name="T0" fmla="*/ 4 w 180"/>
                <a:gd name="T1" fmla="*/ 77 h 77"/>
                <a:gd name="T2" fmla="*/ 1 w 180"/>
                <a:gd name="T3" fmla="*/ 70 h 77"/>
                <a:gd name="T4" fmla="*/ 1 w 180"/>
                <a:gd name="T5" fmla="*/ 70 h 77"/>
                <a:gd name="T6" fmla="*/ 24 w 180"/>
                <a:gd name="T7" fmla="*/ 35 h 77"/>
                <a:gd name="T8" fmla="*/ 24 w 180"/>
                <a:gd name="T9" fmla="*/ 35 h 77"/>
                <a:gd name="T10" fmla="*/ 109 w 180"/>
                <a:gd name="T11" fmla="*/ 0 h 77"/>
                <a:gd name="T12" fmla="*/ 109 w 180"/>
                <a:gd name="T13" fmla="*/ 0 h 77"/>
                <a:gd name="T14" fmla="*/ 143 w 180"/>
                <a:gd name="T15" fmla="*/ 4 h 77"/>
                <a:gd name="T16" fmla="*/ 143 w 180"/>
                <a:gd name="T17" fmla="*/ 4 h 77"/>
                <a:gd name="T18" fmla="*/ 179 w 180"/>
                <a:gd name="T19" fmla="*/ 43 h 77"/>
                <a:gd name="T20" fmla="*/ 179 w 180"/>
                <a:gd name="T21" fmla="*/ 43 h 77"/>
                <a:gd name="T22" fmla="*/ 176 w 180"/>
                <a:gd name="T23" fmla="*/ 49 h 77"/>
                <a:gd name="T24" fmla="*/ 176 w 180"/>
                <a:gd name="T25" fmla="*/ 49 h 77"/>
                <a:gd name="T26" fmla="*/ 170 w 180"/>
                <a:gd name="T27" fmla="*/ 46 h 77"/>
                <a:gd name="T28" fmla="*/ 170 w 180"/>
                <a:gd name="T29" fmla="*/ 46 h 77"/>
                <a:gd name="T30" fmla="*/ 142 w 180"/>
                <a:gd name="T31" fmla="*/ 14 h 77"/>
                <a:gd name="T32" fmla="*/ 142 w 180"/>
                <a:gd name="T33" fmla="*/ 14 h 77"/>
                <a:gd name="T34" fmla="*/ 142 w 180"/>
                <a:gd name="T35" fmla="*/ 14 h 77"/>
                <a:gd name="T36" fmla="*/ 142 w 180"/>
                <a:gd name="T37" fmla="*/ 14 h 77"/>
                <a:gd name="T38" fmla="*/ 109 w 180"/>
                <a:gd name="T39" fmla="*/ 10 h 77"/>
                <a:gd name="T40" fmla="*/ 109 w 180"/>
                <a:gd name="T41" fmla="*/ 10 h 77"/>
                <a:gd name="T42" fmla="*/ 12 w 180"/>
                <a:gd name="T43" fmla="*/ 71 h 77"/>
                <a:gd name="T44" fmla="*/ 12 w 180"/>
                <a:gd name="T45" fmla="*/ 71 h 77"/>
                <a:gd name="T46" fmla="*/ 10 w 180"/>
                <a:gd name="T47" fmla="*/ 74 h 77"/>
                <a:gd name="T48" fmla="*/ 10 w 180"/>
                <a:gd name="T49" fmla="*/ 74 h 77"/>
                <a:gd name="T50" fmla="*/ 10 w 180"/>
                <a:gd name="T51" fmla="*/ 74 h 77"/>
                <a:gd name="T52" fmla="*/ 6 w 180"/>
                <a:gd name="T53" fmla="*/ 77 h 77"/>
                <a:gd name="T54" fmla="*/ 6 w 180"/>
                <a:gd name="T55" fmla="*/ 77 h 77"/>
                <a:gd name="T56" fmla="*/ 4 w 180"/>
                <a:gd name="T5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0" h="77">
                  <a:moveTo>
                    <a:pt x="4" y="77"/>
                  </a:moveTo>
                  <a:cubicBezTo>
                    <a:pt x="1" y="76"/>
                    <a:pt x="0" y="73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8" y="53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41" y="18"/>
                    <a:pt x="6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0" y="0"/>
                    <a:pt x="131" y="1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4" y="4"/>
                    <a:pt x="168" y="9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80" y="45"/>
                    <a:pt x="179" y="48"/>
                    <a:pt x="176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4" y="50"/>
                    <a:pt x="171" y="48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61" y="20"/>
                    <a:pt x="145" y="15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30" y="11"/>
                    <a:pt x="11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43" y="10"/>
                    <a:pt x="17" y="59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1" y="73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6"/>
                    <a:pt x="8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5" y="77"/>
                    <a:pt x="5" y="77"/>
                    <a:pt x="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2"/>
            <p:cNvSpPr/>
            <p:nvPr/>
          </p:nvSpPr>
          <p:spPr bwMode="auto">
            <a:xfrm>
              <a:off x="6695168" y="1921102"/>
              <a:ext cx="173038" cy="101600"/>
            </a:xfrm>
            <a:custGeom>
              <a:avLst/>
              <a:gdLst>
                <a:gd name="T0" fmla="*/ 28 w 46"/>
                <a:gd name="T1" fmla="*/ 27 h 27"/>
                <a:gd name="T2" fmla="*/ 10 w 46"/>
                <a:gd name="T3" fmla="*/ 19 h 27"/>
                <a:gd name="T4" fmla="*/ 10 w 46"/>
                <a:gd name="T5" fmla="*/ 19 h 27"/>
                <a:gd name="T6" fmla="*/ 2 w 46"/>
                <a:gd name="T7" fmla="*/ 11 h 27"/>
                <a:gd name="T8" fmla="*/ 2 w 46"/>
                <a:gd name="T9" fmla="*/ 11 h 27"/>
                <a:gd name="T10" fmla="*/ 2 w 46"/>
                <a:gd name="T11" fmla="*/ 11 h 27"/>
                <a:gd name="T12" fmla="*/ 2 w 46"/>
                <a:gd name="T13" fmla="*/ 4 h 27"/>
                <a:gd name="T14" fmla="*/ 2 w 46"/>
                <a:gd name="T15" fmla="*/ 4 h 27"/>
                <a:gd name="T16" fmla="*/ 9 w 46"/>
                <a:gd name="T17" fmla="*/ 5 h 27"/>
                <a:gd name="T18" fmla="*/ 9 w 46"/>
                <a:gd name="T19" fmla="*/ 5 h 27"/>
                <a:gd name="T20" fmla="*/ 11 w 46"/>
                <a:gd name="T21" fmla="*/ 7 h 27"/>
                <a:gd name="T22" fmla="*/ 11 w 46"/>
                <a:gd name="T23" fmla="*/ 7 h 27"/>
                <a:gd name="T24" fmla="*/ 16 w 46"/>
                <a:gd name="T25" fmla="*/ 11 h 27"/>
                <a:gd name="T26" fmla="*/ 16 w 46"/>
                <a:gd name="T27" fmla="*/ 11 h 27"/>
                <a:gd name="T28" fmla="*/ 28 w 46"/>
                <a:gd name="T29" fmla="*/ 17 h 27"/>
                <a:gd name="T30" fmla="*/ 28 w 46"/>
                <a:gd name="T31" fmla="*/ 17 h 27"/>
                <a:gd name="T32" fmla="*/ 32 w 46"/>
                <a:gd name="T33" fmla="*/ 16 h 27"/>
                <a:gd name="T34" fmla="*/ 32 w 46"/>
                <a:gd name="T35" fmla="*/ 16 h 27"/>
                <a:gd name="T36" fmla="*/ 35 w 46"/>
                <a:gd name="T37" fmla="*/ 5 h 27"/>
                <a:gd name="T38" fmla="*/ 35 w 46"/>
                <a:gd name="T39" fmla="*/ 5 h 27"/>
                <a:gd name="T40" fmla="*/ 41 w 46"/>
                <a:gd name="T41" fmla="*/ 1 h 27"/>
                <a:gd name="T42" fmla="*/ 41 w 46"/>
                <a:gd name="T43" fmla="*/ 1 h 27"/>
                <a:gd name="T44" fmla="*/ 45 w 46"/>
                <a:gd name="T45" fmla="*/ 6 h 27"/>
                <a:gd name="T46" fmla="*/ 45 w 46"/>
                <a:gd name="T47" fmla="*/ 6 h 27"/>
                <a:gd name="T48" fmla="*/ 39 w 46"/>
                <a:gd name="T49" fmla="*/ 22 h 27"/>
                <a:gd name="T50" fmla="*/ 39 w 46"/>
                <a:gd name="T51" fmla="*/ 22 h 27"/>
                <a:gd name="T52" fmla="*/ 28 w 46"/>
                <a:gd name="T53" fmla="*/ 27 h 27"/>
                <a:gd name="T54" fmla="*/ 28 w 46"/>
                <a:gd name="T55" fmla="*/ 27 h 27"/>
                <a:gd name="T56" fmla="*/ 28 w 46"/>
                <a:gd name="T5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28" y="27"/>
                  </a:moveTo>
                  <a:cubicBezTo>
                    <a:pt x="21" y="27"/>
                    <a:pt x="15" y="23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5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6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2"/>
                    <a:pt x="8" y="2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4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0" y="15"/>
                    <a:pt x="25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7"/>
                    <a:pt x="30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4"/>
                    <a:pt x="34" y="11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2"/>
                    <a:pt x="38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4" y="1"/>
                    <a:pt x="46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13"/>
                    <a:pt x="42" y="18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5"/>
                    <a:pt x="32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16762" y="2651479"/>
            <a:ext cx="759732" cy="1206049"/>
            <a:chOff x="5539468" y="2014764"/>
            <a:chExt cx="608013" cy="965200"/>
          </a:xfrm>
          <a:solidFill>
            <a:srgbClr val="1F4E79"/>
          </a:solidFill>
        </p:grpSpPr>
        <p:sp>
          <p:nvSpPr>
            <p:cNvPr id="8" name="Freeform 352"/>
            <p:cNvSpPr>
              <a:spLocks noEditPoints="1"/>
            </p:cNvSpPr>
            <p:nvPr/>
          </p:nvSpPr>
          <p:spPr bwMode="auto">
            <a:xfrm>
              <a:off x="5704568" y="2217964"/>
              <a:ext cx="49213" cy="49213"/>
            </a:xfrm>
            <a:custGeom>
              <a:avLst/>
              <a:gdLst>
                <a:gd name="T0" fmla="*/ 0 w 13"/>
                <a:gd name="T1" fmla="*/ 7 h 13"/>
                <a:gd name="T2" fmla="*/ 6 w 13"/>
                <a:gd name="T3" fmla="*/ 0 h 13"/>
                <a:gd name="T4" fmla="*/ 6 w 13"/>
                <a:gd name="T5" fmla="*/ 0 h 13"/>
                <a:gd name="T6" fmla="*/ 13 w 13"/>
                <a:gd name="T7" fmla="*/ 7 h 13"/>
                <a:gd name="T8" fmla="*/ 13 w 13"/>
                <a:gd name="T9" fmla="*/ 7 h 13"/>
                <a:gd name="T10" fmla="*/ 6 w 13"/>
                <a:gd name="T11" fmla="*/ 13 h 13"/>
                <a:gd name="T12" fmla="*/ 6 w 13"/>
                <a:gd name="T13" fmla="*/ 13 h 13"/>
                <a:gd name="T14" fmla="*/ 0 w 13"/>
                <a:gd name="T15" fmla="*/ 7 h 13"/>
                <a:gd name="T16" fmla="*/ 6 w 13"/>
                <a:gd name="T17" fmla="*/ 7 h 13"/>
                <a:gd name="T18" fmla="*/ 6 w 13"/>
                <a:gd name="T19" fmla="*/ 3 h 13"/>
                <a:gd name="T20" fmla="*/ 6 w 13"/>
                <a:gd name="T2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lose/>
                  <a:moveTo>
                    <a:pt x="6" y="7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53"/>
            <p:cNvSpPr>
              <a:spLocks noEditPoints="1"/>
            </p:cNvSpPr>
            <p:nvPr/>
          </p:nvSpPr>
          <p:spPr bwMode="auto">
            <a:xfrm>
              <a:off x="5933168" y="2162402"/>
              <a:ext cx="49213" cy="52388"/>
            </a:xfrm>
            <a:custGeom>
              <a:avLst/>
              <a:gdLst>
                <a:gd name="T0" fmla="*/ 0 w 13"/>
                <a:gd name="T1" fmla="*/ 7 h 14"/>
                <a:gd name="T2" fmla="*/ 6 w 13"/>
                <a:gd name="T3" fmla="*/ 0 h 14"/>
                <a:gd name="T4" fmla="*/ 6 w 13"/>
                <a:gd name="T5" fmla="*/ 0 h 14"/>
                <a:gd name="T6" fmla="*/ 13 w 13"/>
                <a:gd name="T7" fmla="*/ 7 h 14"/>
                <a:gd name="T8" fmla="*/ 13 w 13"/>
                <a:gd name="T9" fmla="*/ 7 h 14"/>
                <a:gd name="T10" fmla="*/ 6 w 13"/>
                <a:gd name="T11" fmla="*/ 14 h 14"/>
                <a:gd name="T12" fmla="*/ 6 w 13"/>
                <a:gd name="T13" fmla="*/ 14 h 14"/>
                <a:gd name="T14" fmla="*/ 0 w 13"/>
                <a:gd name="T15" fmla="*/ 7 h 14"/>
                <a:gd name="T16" fmla="*/ 6 w 13"/>
                <a:gd name="T17" fmla="*/ 7 h 14"/>
                <a:gd name="T18" fmla="*/ 6 w 13"/>
                <a:gd name="T19" fmla="*/ 4 h 14"/>
                <a:gd name="T20" fmla="*/ 6 w 13"/>
                <a:gd name="T21" fmla="*/ 7 h 14"/>
                <a:gd name="T22" fmla="*/ 6 w 1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/>
            <p:nvPr/>
          </p:nvSpPr>
          <p:spPr bwMode="auto">
            <a:xfrm>
              <a:off x="5674406" y="2297339"/>
              <a:ext cx="338138" cy="176213"/>
            </a:xfrm>
            <a:custGeom>
              <a:avLst/>
              <a:gdLst>
                <a:gd name="T0" fmla="*/ 49 w 90"/>
                <a:gd name="T1" fmla="*/ 47 h 47"/>
                <a:gd name="T2" fmla="*/ 48 w 90"/>
                <a:gd name="T3" fmla="*/ 47 h 47"/>
                <a:gd name="T4" fmla="*/ 1 w 90"/>
                <a:gd name="T5" fmla="*/ 24 h 47"/>
                <a:gd name="T6" fmla="*/ 1 w 90"/>
                <a:gd name="T7" fmla="*/ 24 h 47"/>
                <a:gd name="T8" fmla="*/ 1 w 90"/>
                <a:gd name="T9" fmla="*/ 24 h 47"/>
                <a:gd name="T10" fmla="*/ 4 w 90"/>
                <a:gd name="T11" fmla="*/ 18 h 47"/>
                <a:gd name="T12" fmla="*/ 4 w 90"/>
                <a:gd name="T13" fmla="*/ 18 h 47"/>
                <a:gd name="T14" fmla="*/ 11 w 90"/>
                <a:gd name="T15" fmla="*/ 20 h 47"/>
                <a:gd name="T16" fmla="*/ 11 w 90"/>
                <a:gd name="T17" fmla="*/ 20 h 47"/>
                <a:gd name="T18" fmla="*/ 11 w 90"/>
                <a:gd name="T19" fmla="*/ 20 h 47"/>
                <a:gd name="T20" fmla="*/ 11 w 90"/>
                <a:gd name="T21" fmla="*/ 21 h 47"/>
                <a:gd name="T22" fmla="*/ 11 w 90"/>
                <a:gd name="T23" fmla="*/ 21 h 47"/>
                <a:gd name="T24" fmla="*/ 11 w 90"/>
                <a:gd name="T25" fmla="*/ 22 h 47"/>
                <a:gd name="T26" fmla="*/ 11 w 90"/>
                <a:gd name="T27" fmla="*/ 22 h 47"/>
                <a:gd name="T28" fmla="*/ 17 w 90"/>
                <a:gd name="T29" fmla="*/ 26 h 47"/>
                <a:gd name="T30" fmla="*/ 17 w 90"/>
                <a:gd name="T31" fmla="*/ 26 h 47"/>
                <a:gd name="T32" fmla="*/ 49 w 90"/>
                <a:gd name="T33" fmla="*/ 37 h 47"/>
                <a:gd name="T34" fmla="*/ 49 w 90"/>
                <a:gd name="T35" fmla="*/ 37 h 47"/>
                <a:gd name="T36" fmla="*/ 50 w 90"/>
                <a:gd name="T37" fmla="*/ 37 h 47"/>
                <a:gd name="T38" fmla="*/ 50 w 90"/>
                <a:gd name="T39" fmla="*/ 37 h 47"/>
                <a:gd name="T40" fmla="*/ 53 w 90"/>
                <a:gd name="T41" fmla="*/ 36 h 47"/>
                <a:gd name="T42" fmla="*/ 53 w 90"/>
                <a:gd name="T43" fmla="*/ 36 h 47"/>
                <a:gd name="T44" fmla="*/ 63 w 90"/>
                <a:gd name="T45" fmla="*/ 33 h 47"/>
                <a:gd name="T46" fmla="*/ 63 w 90"/>
                <a:gd name="T47" fmla="*/ 33 h 47"/>
                <a:gd name="T48" fmla="*/ 79 w 90"/>
                <a:gd name="T49" fmla="*/ 5 h 47"/>
                <a:gd name="T50" fmla="*/ 79 w 90"/>
                <a:gd name="T51" fmla="*/ 5 h 47"/>
                <a:gd name="T52" fmla="*/ 85 w 90"/>
                <a:gd name="T53" fmla="*/ 1 h 47"/>
                <a:gd name="T54" fmla="*/ 85 w 90"/>
                <a:gd name="T55" fmla="*/ 1 h 47"/>
                <a:gd name="T56" fmla="*/ 89 w 90"/>
                <a:gd name="T57" fmla="*/ 6 h 47"/>
                <a:gd name="T58" fmla="*/ 89 w 90"/>
                <a:gd name="T59" fmla="*/ 6 h 47"/>
                <a:gd name="T60" fmla="*/ 67 w 90"/>
                <a:gd name="T61" fmla="*/ 42 h 47"/>
                <a:gd name="T62" fmla="*/ 67 w 90"/>
                <a:gd name="T63" fmla="*/ 42 h 47"/>
                <a:gd name="T64" fmla="*/ 49 w 90"/>
                <a:gd name="T65" fmla="*/ 47 h 47"/>
                <a:gd name="T66" fmla="*/ 49 w 90"/>
                <a:gd name="T67" fmla="*/ 47 h 47"/>
                <a:gd name="T68" fmla="*/ 49 w 90"/>
                <a:gd name="T6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47">
                  <a:moveTo>
                    <a:pt x="49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10" y="43"/>
                    <a:pt x="2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1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3"/>
                    <a:pt x="14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2" y="30"/>
                    <a:pt x="32" y="35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2" y="37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6"/>
                    <a:pt x="59" y="35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70" y="29"/>
                    <a:pt x="77" y="22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0" y="2"/>
                    <a:pt x="82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8" y="1"/>
                    <a:pt x="90" y="4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7" y="26"/>
                    <a:pt x="77" y="37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58" y="47"/>
                    <a:pt x="50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3"/>
            <p:cNvSpPr>
              <a:spLocks noEditPoints="1"/>
            </p:cNvSpPr>
            <p:nvPr/>
          </p:nvSpPr>
          <p:spPr bwMode="auto">
            <a:xfrm>
              <a:off x="5539468" y="2014764"/>
              <a:ext cx="608013" cy="582613"/>
            </a:xfrm>
            <a:custGeom>
              <a:avLst/>
              <a:gdLst>
                <a:gd name="T0" fmla="*/ 80 w 162"/>
                <a:gd name="T1" fmla="*/ 155 h 155"/>
                <a:gd name="T2" fmla="*/ 79 w 162"/>
                <a:gd name="T3" fmla="*/ 155 h 155"/>
                <a:gd name="T4" fmla="*/ 11 w 162"/>
                <a:gd name="T5" fmla="*/ 119 h 155"/>
                <a:gd name="T6" fmla="*/ 0 w 162"/>
                <a:gd name="T7" fmla="*/ 77 h 155"/>
                <a:gd name="T8" fmla="*/ 0 w 162"/>
                <a:gd name="T9" fmla="*/ 75 h 155"/>
                <a:gd name="T10" fmla="*/ 41 w 162"/>
                <a:gd name="T11" fmla="*/ 11 h 155"/>
                <a:gd name="T12" fmla="*/ 91 w 162"/>
                <a:gd name="T13" fmla="*/ 0 h 155"/>
                <a:gd name="T14" fmla="*/ 94 w 162"/>
                <a:gd name="T15" fmla="*/ 0 h 155"/>
                <a:gd name="T16" fmla="*/ 94 w 162"/>
                <a:gd name="T17" fmla="*/ 5 h 155"/>
                <a:gd name="T18" fmla="*/ 94 w 162"/>
                <a:gd name="T19" fmla="*/ 5 h 155"/>
                <a:gd name="T20" fmla="*/ 95 w 162"/>
                <a:gd name="T21" fmla="*/ 0 h 155"/>
                <a:gd name="T22" fmla="*/ 153 w 162"/>
                <a:gd name="T23" fmla="*/ 51 h 155"/>
                <a:gd name="T24" fmla="*/ 162 w 162"/>
                <a:gd name="T25" fmla="*/ 94 h 155"/>
                <a:gd name="T26" fmla="*/ 162 w 162"/>
                <a:gd name="T27" fmla="*/ 95 h 155"/>
                <a:gd name="T28" fmla="*/ 162 w 162"/>
                <a:gd name="T29" fmla="*/ 95 h 155"/>
                <a:gd name="T30" fmla="*/ 91 w 162"/>
                <a:gd name="T31" fmla="*/ 155 h 155"/>
                <a:gd name="T32" fmla="*/ 90 w 162"/>
                <a:gd name="T33" fmla="*/ 155 h 155"/>
                <a:gd name="T34" fmla="*/ 90 w 162"/>
                <a:gd name="T35" fmla="*/ 145 h 155"/>
                <a:gd name="T36" fmla="*/ 152 w 162"/>
                <a:gd name="T37" fmla="*/ 94 h 155"/>
                <a:gd name="T38" fmla="*/ 152 w 162"/>
                <a:gd name="T39" fmla="*/ 94 h 155"/>
                <a:gd name="T40" fmla="*/ 144 w 162"/>
                <a:gd name="T41" fmla="*/ 55 h 155"/>
                <a:gd name="T42" fmla="*/ 93 w 162"/>
                <a:gd name="T43" fmla="*/ 10 h 155"/>
                <a:gd name="T44" fmla="*/ 91 w 162"/>
                <a:gd name="T45" fmla="*/ 10 h 155"/>
                <a:gd name="T46" fmla="*/ 45 w 162"/>
                <a:gd name="T47" fmla="*/ 20 h 155"/>
                <a:gd name="T48" fmla="*/ 10 w 162"/>
                <a:gd name="T49" fmla="*/ 75 h 155"/>
                <a:gd name="T50" fmla="*/ 10 w 162"/>
                <a:gd name="T51" fmla="*/ 77 h 155"/>
                <a:gd name="T52" fmla="*/ 20 w 162"/>
                <a:gd name="T53" fmla="*/ 114 h 155"/>
                <a:gd name="T54" fmla="*/ 79 w 162"/>
                <a:gd name="T55" fmla="*/ 145 h 155"/>
                <a:gd name="T56" fmla="*/ 81 w 162"/>
                <a:gd name="T57" fmla="*/ 145 h 155"/>
                <a:gd name="T58" fmla="*/ 81 w 162"/>
                <a:gd name="T59" fmla="*/ 145 h 155"/>
                <a:gd name="T60" fmla="*/ 82 w 162"/>
                <a:gd name="T61" fmla="*/ 145 h 155"/>
                <a:gd name="T62" fmla="*/ 84 w 162"/>
                <a:gd name="T63" fmla="*/ 1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55">
                  <a:moveTo>
                    <a:pt x="90" y="155"/>
                  </a:moveTo>
                  <a:cubicBezTo>
                    <a:pt x="85" y="155"/>
                    <a:pt x="82" y="155"/>
                    <a:pt x="80" y="15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42" y="155"/>
                    <a:pt x="21" y="138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" y="101"/>
                    <a:pt x="0" y="82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40"/>
                    <a:pt x="20" y="2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61" y="1"/>
                    <a:pt x="83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9"/>
                    <a:pt x="145" y="31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62" y="71"/>
                    <a:pt x="162" y="90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48" y="147"/>
                    <a:pt x="110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0" y="155"/>
                  </a:cubicBezTo>
                  <a:close/>
                  <a:moveTo>
                    <a:pt x="84" y="145"/>
                  </a:moveTo>
                  <a:cubicBezTo>
                    <a:pt x="85" y="145"/>
                    <a:pt x="88" y="145"/>
                    <a:pt x="90" y="14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107" y="145"/>
                    <a:pt x="139" y="140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1"/>
                    <a:pt x="152" y="73"/>
                    <a:pt x="144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36" y="37"/>
                    <a:pt x="122" y="18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3" y="10"/>
                    <a:pt x="63" y="11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27" y="29"/>
                    <a:pt x="11" y="44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6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81"/>
                    <a:pt x="11" y="99"/>
                    <a:pt x="20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9" y="130"/>
                    <a:pt x="45" y="144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80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3" y="145"/>
                    <a:pt x="8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4"/>
            <p:cNvSpPr/>
            <p:nvPr/>
          </p:nvSpPr>
          <p:spPr bwMode="auto">
            <a:xfrm>
              <a:off x="5693456" y="2019527"/>
              <a:ext cx="239713" cy="134938"/>
            </a:xfrm>
            <a:custGeom>
              <a:avLst/>
              <a:gdLst>
                <a:gd name="T0" fmla="*/ 1 w 64"/>
                <a:gd name="T1" fmla="*/ 30 h 36"/>
                <a:gd name="T2" fmla="*/ 0 w 64"/>
                <a:gd name="T3" fmla="*/ 21 h 36"/>
                <a:gd name="T4" fmla="*/ 0 w 64"/>
                <a:gd name="T5" fmla="*/ 21 h 36"/>
                <a:gd name="T6" fmla="*/ 1 w 64"/>
                <a:gd name="T7" fmla="*/ 10 h 36"/>
                <a:gd name="T8" fmla="*/ 1 w 64"/>
                <a:gd name="T9" fmla="*/ 10 h 36"/>
                <a:gd name="T10" fmla="*/ 1 w 64"/>
                <a:gd name="T11" fmla="*/ 10 h 36"/>
                <a:gd name="T12" fmla="*/ 7 w 64"/>
                <a:gd name="T13" fmla="*/ 6 h 36"/>
                <a:gd name="T14" fmla="*/ 7 w 64"/>
                <a:gd name="T15" fmla="*/ 6 h 36"/>
                <a:gd name="T16" fmla="*/ 11 w 64"/>
                <a:gd name="T17" fmla="*/ 12 h 36"/>
                <a:gd name="T18" fmla="*/ 11 w 64"/>
                <a:gd name="T19" fmla="*/ 12 h 36"/>
                <a:gd name="T20" fmla="*/ 10 w 64"/>
                <a:gd name="T21" fmla="*/ 21 h 36"/>
                <a:gd name="T22" fmla="*/ 10 w 64"/>
                <a:gd name="T23" fmla="*/ 21 h 36"/>
                <a:gd name="T24" fmla="*/ 11 w 64"/>
                <a:gd name="T25" fmla="*/ 26 h 36"/>
                <a:gd name="T26" fmla="*/ 11 w 64"/>
                <a:gd name="T27" fmla="*/ 26 h 36"/>
                <a:gd name="T28" fmla="*/ 12 w 64"/>
                <a:gd name="T29" fmla="*/ 25 h 36"/>
                <a:gd name="T30" fmla="*/ 12 w 64"/>
                <a:gd name="T31" fmla="*/ 25 h 36"/>
                <a:gd name="T32" fmla="*/ 19 w 64"/>
                <a:gd name="T33" fmla="*/ 19 h 36"/>
                <a:gd name="T34" fmla="*/ 19 w 64"/>
                <a:gd name="T35" fmla="*/ 19 h 36"/>
                <a:gd name="T36" fmla="*/ 20 w 64"/>
                <a:gd name="T37" fmla="*/ 17 h 36"/>
                <a:gd name="T38" fmla="*/ 20 w 64"/>
                <a:gd name="T39" fmla="*/ 17 h 36"/>
                <a:gd name="T40" fmla="*/ 27 w 64"/>
                <a:gd name="T41" fmla="*/ 13 h 36"/>
                <a:gd name="T42" fmla="*/ 27 w 64"/>
                <a:gd name="T43" fmla="*/ 13 h 36"/>
                <a:gd name="T44" fmla="*/ 36 w 64"/>
                <a:gd name="T45" fmla="*/ 19 h 36"/>
                <a:gd name="T46" fmla="*/ 36 w 64"/>
                <a:gd name="T47" fmla="*/ 19 h 36"/>
                <a:gd name="T48" fmla="*/ 36 w 64"/>
                <a:gd name="T49" fmla="*/ 19 h 36"/>
                <a:gd name="T50" fmla="*/ 36 w 64"/>
                <a:gd name="T51" fmla="*/ 19 h 36"/>
                <a:gd name="T52" fmla="*/ 38 w 64"/>
                <a:gd name="T53" fmla="*/ 20 h 36"/>
                <a:gd name="T54" fmla="*/ 38 w 64"/>
                <a:gd name="T55" fmla="*/ 20 h 36"/>
                <a:gd name="T56" fmla="*/ 41 w 64"/>
                <a:gd name="T57" fmla="*/ 22 h 36"/>
                <a:gd name="T58" fmla="*/ 41 w 64"/>
                <a:gd name="T59" fmla="*/ 22 h 36"/>
                <a:gd name="T60" fmla="*/ 45 w 64"/>
                <a:gd name="T61" fmla="*/ 19 h 36"/>
                <a:gd name="T62" fmla="*/ 45 w 64"/>
                <a:gd name="T63" fmla="*/ 19 h 36"/>
                <a:gd name="T64" fmla="*/ 54 w 64"/>
                <a:gd name="T65" fmla="*/ 4 h 36"/>
                <a:gd name="T66" fmla="*/ 54 w 64"/>
                <a:gd name="T67" fmla="*/ 4 h 36"/>
                <a:gd name="T68" fmla="*/ 60 w 64"/>
                <a:gd name="T69" fmla="*/ 1 h 36"/>
                <a:gd name="T70" fmla="*/ 60 w 64"/>
                <a:gd name="T71" fmla="*/ 1 h 36"/>
                <a:gd name="T72" fmla="*/ 63 w 64"/>
                <a:gd name="T73" fmla="*/ 7 h 36"/>
                <a:gd name="T74" fmla="*/ 63 w 64"/>
                <a:gd name="T75" fmla="*/ 7 h 36"/>
                <a:gd name="T76" fmla="*/ 53 w 64"/>
                <a:gd name="T77" fmla="*/ 26 h 36"/>
                <a:gd name="T78" fmla="*/ 53 w 64"/>
                <a:gd name="T79" fmla="*/ 26 h 36"/>
                <a:gd name="T80" fmla="*/ 41 w 64"/>
                <a:gd name="T81" fmla="*/ 32 h 36"/>
                <a:gd name="T82" fmla="*/ 41 w 64"/>
                <a:gd name="T83" fmla="*/ 32 h 36"/>
                <a:gd name="T84" fmla="*/ 28 w 64"/>
                <a:gd name="T85" fmla="*/ 25 h 36"/>
                <a:gd name="T86" fmla="*/ 28 w 64"/>
                <a:gd name="T87" fmla="*/ 25 h 36"/>
                <a:gd name="T88" fmla="*/ 28 w 64"/>
                <a:gd name="T89" fmla="*/ 25 h 36"/>
                <a:gd name="T90" fmla="*/ 28 w 64"/>
                <a:gd name="T91" fmla="*/ 25 h 36"/>
                <a:gd name="T92" fmla="*/ 28 w 64"/>
                <a:gd name="T93" fmla="*/ 24 h 36"/>
                <a:gd name="T94" fmla="*/ 28 w 64"/>
                <a:gd name="T95" fmla="*/ 24 h 36"/>
                <a:gd name="T96" fmla="*/ 28 w 64"/>
                <a:gd name="T97" fmla="*/ 25 h 36"/>
                <a:gd name="T98" fmla="*/ 27 w 64"/>
                <a:gd name="T99" fmla="*/ 26 h 36"/>
                <a:gd name="T100" fmla="*/ 10 w 64"/>
                <a:gd name="T101" fmla="*/ 36 h 36"/>
                <a:gd name="T102" fmla="*/ 10 w 64"/>
                <a:gd name="T103" fmla="*/ 36 h 36"/>
                <a:gd name="T104" fmla="*/ 10 w 64"/>
                <a:gd name="T105" fmla="*/ 36 h 36"/>
                <a:gd name="T106" fmla="*/ 10 w 64"/>
                <a:gd name="T107" fmla="*/ 36 h 36"/>
                <a:gd name="T108" fmla="*/ 1 w 64"/>
                <a:gd name="T10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" h="36">
                  <a:moveTo>
                    <a:pt x="1" y="30"/>
                  </a:moveTo>
                  <a:cubicBezTo>
                    <a:pt x="0" y="27"/>
                    <a:pt x="0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4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11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6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5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4"/>
                    <a:pt x="16" y="22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20" y="18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6"/>
                    <a:pt x="23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13"/>
                    <a:pt x="34" y="16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40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1"/>
                    <a:pt x="43" y="21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8" y="16"/>
                    <a:pt x="51" y="12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1"/>
                    <a:pt x="58" y="0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3" y="2"/>
                    <a:pt x="64" y="5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16"/>
                    <a:pt x="56" y="22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49" y="30"/>
                    <a:pt x="45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2" y="31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0" y="32"/>
                    <a:pt x="16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5" y="36"/>
                    <a:pt x="2" y="33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65"/>
            <p:cNvSpPr>
              <a:spLocks noEditPoints="1"/>
            </p:cNvSpPr>
            <p:nvPr/>
          </p:nvSpPr>
          <p:spPr bwMode="auto">
            <a:xfrm>
              <a:off x="5588681" y="2564039"/>
              <a:ext cx="473075" cy="415925"/>
            </a:xfrm>
            <a:custGeom>
              <a:avLst/>
              <a:gdLst>
                <a:gd name="T0" fmla="*/ 0 w 126"/>
                <a:gd name="T1" fmla="*/ 111 h 111"/>
                <a:gd name="T2" fmla="*/ 2 w 126"/>
                <a:gd name="T3" fmla="*/ 95 h 111"/>
                <a:gd name="T4" fmla="*/ 44 w 126"/>
                <a:gd name="T5" fmla="*/ 8 h 111"/>
                <a:gd name="T6" fmla="*/ 44 w 126"/>
                <a:gd name="T7" fmla="*/ 8 h 111"/>
                <a:gd name="T8" fmla="*/ 76 w 126"/>
                <a:gd name="T9" fmla="*/ 1 h 111"/>
                <a:gd name="T10" fmla="*/ 76 w 126"/>
                <a:gd name="T11" fmla="*/ 1 h 111"/>
                <a:gd name="T12" fmla="*/ 119 w 126"/>
                <a:gd name="T13" fmla="*/ 34 h 111"/>
                <a:gd name="T14" fmla="*/ 119 w 126"/>
                <a:gd name="T15" fmla="*/ 34 h 111"/>
                <a:gd name="T16" fmla="*/ 126 w 126"/>
                <a:gd name="T17" fmla="*/ 78 h 111"/>
                <a:gd name="T18" fmla="*/ 126 w 126"/>
                <a:gd name="T19" fmla="*/ 78 h 111"/>
                <a:gd name="T20" fmla="*/ 126 w 126"/>
                <a:gd name="T21" fmla="*/ 84 h 111"/>
                <a:gd name="T22" fmla="*/ 126 w 126"/>
                <a:gd name="T23" fmla="*/ 84 h 111"/>
                <a:gd name="T24" fmla="*/ 121 w 126"/>
                <a:gd name="T25" fmla="*/ 83 h 111"/>
                <a:gd name="T26" fmla="*/ 126 w 126"/>
                <a:gd name="T27" fmla="*/ 84 h 111"/>
                <a:gd name="T28" fmla="*/ 123 w 126"/>
                <a:gd name="T29" fmla="*/ 106 h 111"/>
                <a:gd name="T30" fmla="*/ 123 w 126"/>
                <a:gd name="T31" fmla="*/ 106 h 111"/>
                <a:gd name="T32" fmla="*/ 122 w 126"/>
                <a:gd name="T33" fmla="*/ 111 h 111"/>
                <a:gd name="T34" fmla="*/ 0 w 126"/>
                <a:gd name="T35" fmla="*/ 111 h 111"/>
                <a:gd name="T36" fmla="*/ 48 w 126"/>
                <a:gd name="T37" fmla="*/ 18 h 111"/>
                <a:gd name="T38" fmla="*/ 47 w 126"/>
                <a:gd name="T39" fmla="*/ 18 h 111"/>
                <a:gd name="T40" fmla="*/ 47 w 126"/>
                <a:gd name="T41" fmla="*/ 18 h 111"/>
                <a:gd name="T42" fmla="*/ 47 w 126"/>
                <a:gd name="T43" fmla="*/ 18 h 111"/>
                <a:gd name="T44" fmla="*/ 46 w 126"/>
                <a:gd name="T45" fmla="*/ 18 h 111"/>
                <a:gd name="T46" fmla="*/ 46 w 126"/>
                <a:gd name="T47" fmla="*/ 18 h 111"/>
                <a:gd name="T48" fmla="*/ 43 w 126"/>
                <a:gd name="T49" fmla="*/ 20 h 111"/>
                <a:gd name="T50" fmla="*/ 43 w 126"/>
                <a:gd name="T51" fmla="*/ 20 h 111"/>
                <a:gd name="T52" fmla="*/ 33 w 126"/>
                <a:gd name="T53" fmla="*/ 29 h 111"/>
                <a:gd name="T54" fmla="*/ 33 w 126"/>
                <a:gd name="T55" fmla="*/ 29 h 111"/>
                <a:gd name="T56" fmla="*/ 12 w 126"/>
                <a:gd name="T57" fmla="*/ 96 h 111"/>
                <a:gd name="T58" fmla="*/ 12 w 126"/>
                <a:gd name="T59" fmla="*/ 96 h 111"/>
                <a:gd name="T60" fmla="*/ 12 w 126"/>
                <a:gd name="T61" fmla="*/ 101 h 111"/>
                <a:gd name="T62" fmla="*/ 114 w 126"/>
                <a:gd name="T63" fmla="*/ 101 h 111"/>
                <a:gd name="T64" fmla="*/ 116 w 126"/>
                <a:gd name="T65" fmla="*/ 83 h 111"/>
                <a:gd name="T66" fmla="*/ 116 w 126"/>
                <a:gd name="T67" fmla="*/ 83 h 111"/>
                <a:gd name="T68" fmla="*/ 116 w 126"/>
                <a:gd name="T69" fmla="*/ 78 h 111"/>
                <a:gd name="T70" fmla="*/ 116 w 126"/>
                <a:gd name="T71" fmla="*/ 78 h 111"/>
                <a:gd name="T72" fmla="*/ 109 w 126"/>
                <a:gd name="T73" fmla="*/ 37 h 111"/>
                <a:gd name="T74" fmla="*/ 109 w 126"/>
                <a:gd name="T75" fmla="*/ 37 h 111"/>
                <a:gd name="T76" fmla="*/ 76 w 126"/>
                <a:gd name="T77" fmla="*/ 11 h 111"/>
                <a:gd name="T78" fmla="*/ 76 w 126"/>
                <a:gd name="T79" fmla="*/ 11 h 111"/>
                <a:gd name="T80" fmla="*/ 76 w 126"/>
                <a:gd name="T81" fmla="*/ 11 h 111"/>
                <a:gd name="T82" fmla="*/ 76 w 126"/>
                <a:gd name="T83" fmla="*/ 11 h 111"/>
                <a:gd name="T84" fmla="*/ 48 w 126"/>
                <a:gd name="T8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111">
                  <a:moveTo>
                    <a:pt x="0" y="111"/>
                  </a:moveTo>
                  <a:cubicBezTo>
                    <a:pt x="2" y="95"/>
                    <a:pt x="2" y="95"/>
                    <a:pt x="2" y="95"/>
                  </a:cubicBezTo>
                  <a:cubicBezTo>
                    <a:pt x="8" y="22"/>
                    <a:pt x="40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56" y="3"/>
                    <a:pt x="6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99" y="0"/>
                    <a:pt x="113" y="17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25" y="51"/>
                    <a:pt x="126" y="69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82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4" y="98"/>
                    <a:pt x="123" y="106"/>
                    <a:pt x="12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0" y="111"/>
                    <a:pt x="0" y="111"/>
                    <a:pt x="0" y="111"/>
                  </a:cubicBezTo>
                  <a:close/>
                  <a:moveTo>
                    <a:pt x="48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4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1"/>
                    <a:pt x="37" y="24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5" y="40"/>
                    <a:pt x="15" y="59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7"/>
                    <a:pt x="115" y="91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1"/>
                    <a:pt x="116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70"/>
                    <a:pt x="115" y="52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3" y="22"/>
                    <a:pt x="94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8" y="11"/>
                    <a:pt x="59" y="13"/>
                    <a:pt x="4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56018" y="2675818"/>
            <a:ext cx="704169" cy="1271518"/>
            <a:chOff x="6725331" y="2083027"/>
            <a:chExt cx="612775" cy="1106488"/>
          </a:xfrm>
          <a:solidFill>
            <a:srgbClr val="1F4E79"/>
          </a:solidFill>
        </p:grpSpPr>
        <p:sp>
          <p:nvSpPr>
            <p:cNvPr id="10" name="Freeform 354"/>
            <p:cNvSpPr>
              <a:spLocks noEditPoints="1"/>
            </p:cNvSpPr>
            <p:nvPr/>
          </p:nvSpPr>
          <p:spPr bwMode="auto">
            <a:xfrm>
              <a:off x="6928531" y="2303689"/>
              <a:ext cx="49213" cy="49213"/>
            </a:xfrm>
            <a:custGeom>
              <a:avLst/>
              <a:gdLst>
                <a:gd name="T0" fmla="*/ 0 w 13"/>
                <a:gd name="T1" fmla="*/ 6 h 13"/>
                <a:gd name="T2" fmla="*/ 7 w 13"/>
                <a:gd name="T3" fmla="*/ 0 h 13"/>
                <a:gd name="T4" fmla="*/ 7 w 13"/>
                <a:gd name="T5" fmla="*/ 0 h 13"/>
                <a:gd name="T6" fmla="*/ 13 w 13"/>
                <a:gd name="T7" fmla="*/ 6 h 13"/>
                <a:gd name="T8" fmla="*/ 13 w 13"/>
                <a:gd name="T9" fmla="*/ 6 h 13"/>
                <a:gd name="T10" fmla="*/ 7 w 13"/>
                <a:gd name="T11" fmla="*/ 13 h 13"/>
                <a:gd name="T12" fmla="*/ 7 w 13"/>
                <a:gd name="T13" fmla="*/ 13 h 13"/>
                <a:gd name="T14" fmla="*/ 0 w 13"/>
                <a:gd name="T15" fmla="*/ 6 h 13"/>
                <a:gd name="T16" fmla="*/ 7 w 13"/>
                <a:gd name="T17" fmla="*/ 6 h 13"/>
                <a:gd name="T18" fmla="*/ 7 w 13"/>
                <a:gd name="T19" fmla="*/ 3 h 13"/>
                <a:gd name="T20" fmla="*/ 7 w 13"/>
                <a:gd name="T21" fmla="*/ 6 h 13"/>
                <a:gd name="T22" fmla="*/ 7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lose/>
                  <a:moveTo>
                    <a:pt x="7" y="6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55"/>
            <p:cNvSpPr>
              <a:spLocks noEditPoints="1"/>
            </p:cNvSpPr>
            <p:nvPr/>
          </p:nvSpPr>
          <p:spPr bwMode="auto">
            <a:xfrm>
              <a:off x="7123793" y="2330677"/>
              <a:ext cx="49213" cy="49213"/>
            </a:xfrm>
            <a:custGeom>
              <a:avLst/>
              <a:gdLst>
                <a:gd name="T0" fmla="*/ 0 w 13"/>
                <a:gd name="T1" fmla="*/ 7 h 13"/>
                <a:gd name="T2" fmla="*/ 7 w 13"/>
                <a:gd name="T3" fmla="*/ 0 h 13"/>
                <a:gd name="T4" fmla="*/ 7 w 13"/>
                <a:gd name="T5" fmla="*/ 0 h 13"/>
                <a:gd name="T6" fmla="*/ 13 w 13"/>
                <a:gd name="T7" fmla="*/ 7 h 13"/>
                <a:gd name="T8" fmla="*/ 13 w 13"/>
                <a:gd name="T9" fmla="*/ 7 h 13"/>
                <a:gd name="T10" fmla="*/ 7 w 13"/>
                <a:gd name="T11" fmla="*/ 13 h 13"/>
                <a:gd name="T12" fmla="*/ 7 w 13"/>
                <a:gd name="T13" fmla="*/ 13 h 13"/>
                <a:gd name="T14" fmla="*/ 0 w 13"/>
                <a:gd name="T15" fmla="*/ 7 h 13"/>
                <a:gd name="T16" fmla="*/ 8 w 13"/>
                <a:gd name="T17" fmla="*/ 7 h 13"/>
                <a:gd name="T18" fmla="*/ 10 w 13"/>
                <a:gd name="T19" fmla="*/ 7 h 13"/>
                <a:gd name="T20" fmla="*/ 7 w 13"/>
                <a:gd name="T21" fmla="*/ 7 h 13"/>
                <a:gd name="T22" fmla="*/ 7 w 13"/>
                <a:gd name="T23" fmla="*/ 3 h 13"/>
                <a:gd name="T24" fmla="*/ 7 w 13"/>
                <a:gd name="T25" fmla="*/ 7 h 13"/>
                <a:gd name="T26" fmla="*/ 7 w 13"/>
                <a:gd name="T27" fmla="*/ 7 h 13"/>
                <a:gd name="T28" fmla="*/ 7 w 13"/>
                <a:gd name="T29" fmla="*/ 7 h 13"/>
                <a:gd name="T30" fmla="*/ 8 w 13"/>
                <a:gd name="T3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0"/>
                    <a:pt x="11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lose/>
                  <a:moveTo>
                    <a:pt x="8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9"/>
            <p:cNvSpPr/>
            <p:nvPr/>
          </p:nvSpPr>
          <p:spPr bwMode="auto">
            <a:xfrm>
              <a:off x="6838043" y="2379889"/>
              <a:ext cx="357188" cy="184150"/>
            </a:xfrm>
            <a:custGeom>
              <a:avLst/>
              <a:gdLst>
                <a:gd name="T0" fmla="*/ 49 w 95"/>
                <a:gd name="T1" fmla="*/ 49 h 49"/>
                <a:gd name="T2" fmla="*/ 29 w 95"/>
                <a:gd name="T3" fmla="*/ 44 h 49"/>
                <a:gd name="T4" fmla="*/ 29 w 95"/>
                <a:gd name="T5" fmla="*/ 44 h 49"/>
                <a:gd name="T6" fmla="*/ 6 w 95"/>
                <a:gd name="T7" fmla="*/ 24 h 49"/>
                <a:gd name="T8" fmla="*/ 6 w 95"/>
                <a:gd name="T9" fmla="*/ 24 h 49"/>
                <a:gd name="T10" fmla="*/ 0 w 95"/>
                <a:gd name="T11" fmla="*/ 7 h 49"/>
                <a:gd name="T12" fmla="*/ 0 w 95"/>
                <a:gd name="T13" fmla="*/ 7 h 49"/>
                <a:gd name="T14" fmla="*/ 0 w 95"/>
                <a:gd name="T15" fmla="*/ 7 h 49"/>
                <a:gd name="T16" fmla="*/ 4 w 95"/>
                <a:gd name="T17" fmla="*/ 1 h 49"/>
                <a:gd name="T18" fmla="*/ 4 w 95"/>
                <a:gd name="T19" fmla="*/ 1 h 49"/>
                <a:gd name="T20" fmla="*/ 10 w 95"/>
                <a:gd name="T21" fmla="*/ 5 h 49"/>
                <a:gd name="T22" fmla="*/ 10 w 95"/>
                <a:gd name="T23" fmla="*/ 5 h 49"/>
                <a:gd name="T24" fmla="*/ 11 w 95"/>
                <a:gd name="T25" fmla="*/ 9 h 49"/>
                <a:gd name="T26" fmla="*/ 11 w 95"/>
                <a:gd name="T27" fmla="*/ 9 h 49"/>
                <a:gd name="T28" fmla="*/ 15 w 95"/>
                <a:gd name="T29" fmla="*/ 19 h 49"/>
                <a:gd name="T30" fmla="*/ 15 w 95"/>
                <a:gd name="T31" fmla="*/ 19 h 49"/>
                <a:gd name="T32" fmla="*/ 32 w 95"/>
                <a:gd name="T33" fmla="*/ 34 h 49"/>
                <a:gd name="T34" fmla="*/ 32 w 95"/>
                <a:gd name="T35" fmla="*/ 34 h 49"/>
                <a:gd name="T36" fmla="*/ 33 w 95"/>
                <a:gd name="T37" fmla="*/ 35 h 49"/>
                <a:gd name="T38" fmla="*/ 34 w 95"/>
                <a:gd name="T39" fmla="*/ 35 h 49"/>
                <a:gd name="T40" fmla="*/ 34 w 95"/>
                <a:gd name="T41" fmla="*/ 36 h 49"/>
                <a:gd name="T42" fmla="*/ 34 w 95"/>
                <a:gd name="T43" fmla="*/ 36 h 49"/>
                <a:gd name="T44" fmla="*/ 37 w 95"/>
                <a:gd name="T45" fmla="*/ 37 h 49"/>
                <a:gd name="T46" fmla="*/ 37 w 95"/>
                <a:gd name="T47" fmla="*/ 37 h 49"/>
                <a:gd name="T48" fmla="*/ 49 w 95"/>
                <a:gd name="T49" fmla="*/ 39 h 49"/>
                <a:gd name="T50" fmla="*/ 49 w 95"/>
                <a:gd name="T51" fmla="*/ 39 h 49"/>
                <a:gd name="T52" fmla="*/ 86 w 95"/>
                <a:gd name="T53" fmla="*/ 19 h 49"/>
                <a:gd name="T54" fmla="*/ 86 w 95"/>
                <a:gd name="T55" fmla="*/ 19 h 49"/>
                <a:gd name="T56" fmla="*/ 93 w 95"/>
                <a:gd name="T57" fmla="*/ 19 h 49"/>
                <a:gd name="T58" fmla="*/ 93 w 95"/>
                <a:gd name="T59" fmla="*/ 19 h 49"/>
                <a:gd name="T60" fmla="*/ 93 w 95"/>
                <a:gd name="T61" fmla="*/ 26 h 49"/>
                <a:gd name="T62" fmla="*/ 93 w 95"/>
                <a:gd name="T63" fmla="*/ 26 h 49"/>
                <a:gd name="T64" fmla="*/ 49 w 95"/>
                <a:gd name="T65" fmla="*/ 49 h 49"/>
                <a:gd name="T66" fmla="*/ 49 w 95"/>
                <a:gd name="T67" fmla="*/ 49 h 49"/>
                <a:gd name="T68" fmla="*/ 49 w 95"/>
                <a:gd name="T6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49">
                  <a:moveTo>
                    <a:pt x="49" y="49"/>
                  </a:moveTo>
                  <a:cubicBezTo>
                    <a:pt x="38" y="49"/>
                    <a:pt x="31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18" y="41"/>
                    <a:pt x="11" y="32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" y="15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0"/>
                    <a:pt x="9" y="2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2"/>
                    <a:pt x="13" y="15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26"/>
                    <a:pt x="25" y="33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6" y="36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8"/>
                    <a:pt x="44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8" y="39"/>
                    <a:pt x="71" y="35"/>
                    <a:pt x="86" y="1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7"/>
                    <a:pt x="91" y="17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21"/>
                    <a:pt x="95" y="24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77" y="44"/>
                    <a:pt x="61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60"/>
            <p:cNvSpPr/>
            <p:nvPr/>
          </p:nvSpPr>
          <p:spPr bwMode="auto">
            <a:xfrm>
              <a:off x="7131731" y="2410052"/>
              <a:ext cx="93663" cy="88900"/>
            </a:xfrm>
            <a:custGeom>
              <a:avLst/>
              <a:gdLst>
                <a:gd name="T0" fmla="*/ 16 w 25"/>
                <a:gd name="T1" fmla="*/ 22 h 24"/>
                <a:gd name="T2" fmla="*/ 2 w 25"/>
                <a:gd name="T3" fmla="*/ 9 h 24"/>
                <a:gd name="T4" fmla="*/ 2 w 25"/>
                <a:gd name="T5" fmla="*/ 2 h 24"/>
                <a:gd name="T6" fmla="*/ 2 w 25"/>
                <a:gd name="T7" fmla="*/ 2 h 24"/>
                <a:gd name="T8" fmla="*/ 9 w 25"/>
                <a:gd name="T9" fmla="*/ 2 h 24"/>
                <a:gd name="T10" fmla="*/ 9 w 25"/>
                <a:gd name="T11" fmla="*/ 2 h 24"/>
                <a:gd name="T12" fmla="*/ 23 w 25"/>
                <a:gd name="T13" fmla="*/ 15 h 24"/>
                <a:gd name="T14" fmla="*/ 23 w 25"/>
                <a:gd name="T15" fmla="*/ 22 h 24"/>
                <a:gd name="T16" fmla="*/ 23 w 25"/>
                <a:gd name="T17" fmla="*/ 22 h 24"/>
                <a:gd name="T18" fmla="*/ 19 w 25"/>
                <a:gd name="T19" fmla="*/ 24 h 24"/>
                <a:gd name="T20" fmla="*/ 19 w 25"/>
                <a:gd name="T21" fmla="*/ 24 h 24"/>
                <a:gd name="T22" fmla="*/ 16 w 25"/>
                <a:gd name="T2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4">
                  <a:moveTo>
                    <a:pt x="16" y="22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7"/>
                    <a:pt x="25" y="20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7" y="23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66"/>
            <p:cNvSpPr>
              <a:spLocks noEditPoints="1"/>
            </p:cNvSpPr>
            <p:nvPr/>
          </p:nvSpPr>
          <p:spPr bwMode="auto">
            <a:xfrm>
              <a:off x="6725331" y="2683102"/>
              <a:ext cx="522288" cy="506413"/>
            </a:xfrm>
            <a:custGeom>
              <a:avLst/>
              <a:gdLst>
                <a:gd name="T0" fmla="*/ 79 w 139"/>
                <a:gd name="T1" fmla="*/ 135 h 135"/>
                <a:gd name="T2" fmla="*/ 3 w 139"/>
                <a:gd name="T3" fmla="*/ 116 h 135"/>
                <a:gd name="T4" fmla="*/ 3 w 139"/>
                <a:gd name="T5" fmla="*/ 116 h 135"/>
                <a:gd name="T6" fmla="*/ 0 w 139"/>
                <a:gd name="T7" fmla="*/ 115 h 135"/>
                <a:gd name="T8" fmla="*/ 0 w 139"/>
                <a:gd name="T9" fmla="*/ 111 h 135"/>
                <a:gd name="T10" fmla="*/ 52 w 139"/>
                <a:gd name="T11" fmla="*/ 8 h 135"/>
                <a:gd name="T12" fmla="*/ 52 w 139"/>
                <a:gd name="T13" fmla="*/ 8 h 135"/>
                <a:gd name="T14" fmla="*/ 52 w 139"/>
                <a:gd name="T15" fmla="*/ 8 h 135"/>
                <a:gd name="T16" fmla="*/ 53 w 139"/>
                <a:gd name="T17" fmla="*/ 8 h 135"/>
                <a:gd name="T18" fmla="*/ 86 w 139"/>
                <a:gd name="T19" fmla="*/ 1 h 135"/>
                <a:gd name="T20" fmla="*/ 86 w 139"/>
                <a:gd name="T21" fmla="*/ 1 h 135"/>
                <a:gd name="T22" fmla="*/ 131 w 139"/>
                <a:gd name="T23" fmla="*/ 30 h 135"/>
                <a:gd name="T24" fmla="*/ 131 w 139"/>
                <a:gd name="T25" fmla="*/ 30 h 135"/>
                <a:gd name="T26" fmla="*/ 139 w 139"/>
                <a:gd name="T27" fmla="*/ 75 h 135"/>
                <a:gd name="T28" fmla="*/ 139 w 139"/>
                <a:gd name="T29" fmla="*/ 75 h 135"/>
                <a:gd name="T30" fmla="*/ 139 w 139"/>
                <a:gd name="T31" fmla="*/ 86 h 135"/>
                <a:gd name="T32" fmla="*/ 139 w 139"/>
                <a:gd name="T33" fmla="*/ 86 h 135"/>
                <a:gd name="T34" fmla="*/ 139 w 139"/>
                <a:gd name="T35" fmla="*/ 86 h 135"/>
                <a:gd name="T36" fmla="*/ 137 w 139"/>
                <a:gd name="T37" fmla="*/ 116 h 135"/>
                <a:gd name="T38" fmla="*/ 135 w 139"/>
                <a:gd name="T39" fmla="*/ 117 h 135"/>
                <a:gd name="T40" fmla="*/ 79 w 139"/>
                <a:gd name="T41" fmla="*/ 135 h 135"/>
                <a:gd name="T42" fmla="*/ 79 w 139"/>
                <a:gd name="T43" fmla="*/ 135 h 135"/>
                <a:gd name="T44" fmla="*/ 79 w 139"/>
                <a:gd name="T45" fmla="*/ 135 h 135"/>
                <a:gd name="T46" fmla="*/ 13 w 139"/>
                <a:gd name="T47" fmla="*/ 110 h 135"/>
                <a:gd name="T48" fmla="*/ 29 w 139"/>
                <a:gd name="T49" fmla="*/ 116 h 135"/>
                <a:gd name="T50" fmla="*/ 29 w 139"/>
                <a:gd name="T51" fmla="*/ 116 h 135"/>
                <a:gd name="T52" fmla="*/ 79 w 139"/>
                <a:gd name="T53" fmla="*/ 125 h 135"/>
                <a:gd name="T54" fmla="*/ 79 w 139"/>
                <a:gd name="T55" fmla="*/ 125 h 135"/>
                <a:gd name="T56" fmla="*/ 127 w 139"/>
                <a:gd name="T57" fmla="*/ 111 h 135"/>
                <a:gd name="T58" fmla="*/ 127 w 139"/>
                <a:gd name="T59" fmla="*/ 111 h 135"/>
                <a:gd name="T60" fmla="*/ 129 w 139"/>
                <a:gd name="T61" fmla="*/ 86 h 135"/>
                <a:gd name="T62" fmla="*/ 134 w 139"/>
                <a:gd name="T63" fmla="*/ 86 h 135"/>
                <a:gd name="T64" fmla="*/ 129 w 139"/>
                <a:gd name="T65" fmla="*/ 86 h 135"/>
                <a:gd name="T66" fmla="*/ 129 w 139"/>
                <a:gd name="T67" fmla="*/ 75 h 135"/>
                <a:gd name="T68" fmla="*/ 129 w 139"/>
                <a:gd name="T69" fmla="*/ 75 h 135"/>
                <a:gd name="T70" fmla="*/ 122 w 139"/>
                <a:gd name="T71" fmla="*/ 34 h 135"/>
                <a:gd name="T72" fmla="*/ 122 w 139"/>
                <a:gd name="T73" fmla="*/ 34 h 135"/>
                <a:gd name="T74" fmla="*/ 86 w 139"/>
                <a:gd name="T75" fmla="*/ 11 h 135"/>
                <a:gd name="T76" fmla="*/ 86 w 139"/>
                <a:gd name="T77" fmla="*/ 11 h 135"/>
                <a:gd name="T78" fmla="*/ 57 w 139"/>
                <a:gd name="T79" fmla="*/ 17 h 135"/>
                <a:gd name="T80" fmla="*/ 57 w 139"/>
                <a:gd name="T81" fmla="*/ 17 h 135"/>
                <a:gd name="T82" fmla="*/ 56 w 139"/>
                <a:gd name="T83" fmla="*/ 18 h 135"/>
                <a:gd name="T84" fmla="*/ 56 w 139"/>
                <a:gd name="T85" fmla="*/ 18 h 135"/>
                <a:gd name="T86" fmla="*/ 52 w 139"/>
                <a:gd name="T87" fmla="*/ 21 h 135"/>
                <a:gd name="T88" fmla="*/ 52 w 139"/>
                <a:gd name="T89" fmla="*/ 21 h 135"/>
                <a:gd name="T90" fmla="*/ 38 w 139"/>
                <a:gd name="T91" fmla="*/ 35 h 135"/>
                <a:gd name="T92" fmla="*/ 38 w 139"/>
                <a:gd name="T93" fmla="*/ 35 h 135"/>
                <a:gd name="T94" fmla="*/ 11 w 139"/>
                <a:gd name="T95" fmla="*/ 109 h 135"/>
                <a:gd name="T96" fmla="*/ 11 w 139"/>
                <a:gd name="T97" fmla="*/ 109 h 135"/>
                <a:gd name="T98" fmla="*/ 13 w 139"/>
                <a:gd name="T99" fmla="*/ 1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35">
                  <a:moveTo>
                    <a:pt x="79" y="135"/>
                  </a:moveTo>
                  <a:cubicBezTo>
                    <a:pt x="39" y="134"/>
                    <a:pt x="3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30"/>
                    <a:pt x="51" y="9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66" y="3"/>
                    <a:pt x="77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110" y="0"/>
                    <a:pt x="124" y="14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8" y="46"/>
                    <a:pt x="139" y="64"/>
                    <a:pt x="139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81"/>
                    <a:pt x="139" y="85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18" y="130"/>
                    <a:pt x="98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lose/>
                  <a:moveTo>
                    <a:pt x="13" y="110"/>
                  </a:moveTo>
                  <a:cubicBezTo>
                    <a:pt x="17" y="112"/>
                    <a:pt x="23" y="114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43" y="120"/>
                    <a:pt x="61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96" y="125"/>
                    <a:pt x="113" y="121"/>
                    <a:pt x="127" y="111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2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65"/>
                    <a:pt x="128" y="48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15" y="21"/>
                    <a:pt x="10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78" y="11"/>
                    <a:pt x="69" y="12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3" y="19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8" y="24"/>
                    <a:pt x="44" y="28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28" y="49"/>
                    <a:pt x="17" y="72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12" y="110"/>
                    <a:pt x="13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7"/>
            <p:cNvSpPr>
              <a:spLocks noEditPoints="1"/>
            </p:cNvSpPr>
            <p:nvPr/>
          </p:nvSpPr>
          <p:spPr bwMode="auto">
            <a:xfrm>
              <a:off x="6771368" y="2229077"/>
              <a:ext cx="566738" cy="495300"/>
            </a:xfrm>
            <a:custGeom>
              <a:avLst/>
              <a:gdLst>
                <a:gd name="T0" fmla="*/ 50 w 151"/>
                <a:gd name="T1" fmla="*/ 127 h 132"/>
                <a:gd name="T2" fmla="*/ 0 w 151"/>
                <a:gd name="T3" fmla="*/ 69 h 132"/>
                <a:gd name="T4" fmla="*/ 16 w 151"/>
                <a:gd name="T5" fmla="*/ 24 h 132"/>
                <a:gd name="T6" fmla="*/ 16 w 151"/>
                <a:gd name="T7" fmla="*/ 23 h 132"/>
                <a:gd name="T8" fmla="*/ 59 w 151"/>
                <a:gd name="T9" fmla="*/ 6 h 132"/>
                <a:gd name="T10" fmla="*/ 64 w 151"/>
                <a:gd name="T11" fmla="*/ 6 h 132"/>
                <a:gd name="T12" fmla="*/ 64 w 151"/>
                <a:gd name="T13" fmla="*/ 4 h 132"/>
                <a:gd name="T14" fmla="*/ 70 w 151"/>
                <a:gd name="T15" fmla="*/ 0 h 132"/>
                <a:gd name="T16" fmla="*/ 102 w 151"/>
                <a:gd name="T17" fmla="*/ 4 h 132"/>
                <a:gd name="T18" fmla="*/ 151 w 151"/>
                <a:gd name="T19" fmla="*/ 66 h 132"/>
                <a:gd name="T20" fmla="*/ 140 w 151"/>
                <a:gd name="T21" fmla="*/ 106 h 132"/>
                <a:gd name="T22" fmla="*/ 140 w 151"/>
                <a:gd name="T23" fmla="*/ 106 h 132"/>
                <a:gd name="T24" fmla="*/ 79 w 151"/>
                <a:gd name="T25" fmla="*/ 132 h 132"/>
                <a:gd name="T26" fmla="*/ 79 w 151"/>
                <a:gd name="T27" fmla="*/ 132 h 132"/>
                <a:gd name="T28" fmla="*/ 60 w 151"/>
                <a:gd name="T29" fmla="*/ 120 h 132"/>
                <a:gd name="T30" fmla="*/ 79 w 151"/>
                <a:gd name="T31" fmla="*/ 122 h 132"/>
                <a:gd name="T32" fmla="*/ 132 w 151"/>
                <a:gd name="T33" fmla="*/ 100 h 132"/>
                <a:gd name="T34" fmla="*/ 133 w 151"/>
                <a:gd name="T35" fmla="*/ 98 h 132"/>
                <a:gd name="T36" fmla="*/ 136 w 151"/>
                <a:gd name="T37" fmla="*/ 90 h 132"/>
                <a:gd name="T38" fmla="*/ 141 w 151"/>
                <a:gd name="T39" fmla="*/ 66 h 132"/>
                <a:gd name="T40" fmla="*/ 100 w 151"/>
                <a:gd name="T41" fmla="*/ 14 h 132"/>
                <a:gd name="T42" fmla="*/ 84 w 151"/>
                <a:gd name="T43" fmla="*/ 12 h 132"/>
                <a:gd name="T44" fmla="*/ 85 w 151"/>
                <a:gd name="T45" fmla="*/ 19 h 132"/>
                <a:gd name="T46" fmla="*/ 78 w 151"/>
                <a:gd name="T47" fmla="*/ 20 h 132"/>
                <a:gd name="T48" fmla="*/ 77 w 151"/>
                <a:gd name="T49" fmla="*/ 20 h 132"/>
                <a:gd name="T50" fmla="*/ 73 w 151"/>
                <a:gd name="T51" fmla="*/ 18 h 132"/>
                <a:gd name="T52" fmla="*/ 59 w 151"/>
                <a:gd name="T53" fmla="*/ 16 h 132"/>
                <a:gd name="T54" fmla="*/ 23 w 151"/>
                <a:gd name="T55" fmla="*/ 30 h 132"/>
                <a:gd name="T56" fmla="*/ 22 w 151"/>
                <a:gd name="T57" fmla="*/ 33 h 132"/>
                <a:gd name="T58" fmla="*/ 17 w 151"/>
                <a:gd name="T59" fmla="*/ 41 h 132"/>
                <a:gd name="T60" fmla="*/ 10 w 151"/>
                <a:gd name="T61" fmla="*/ 69 h 132"/>
                <a:gd name="T62" fmla="*/ 53 w 151"/>
                <a:gd name="T63" fmla="*/ 118 h 132"/>
                <a:gd name="T64" fmla="*/ 53 w 151"/>
                <a:gd name="T65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2">
                  <a:moveTo>
                    <a:pt x="79" y="132"/>
                  </a:moveTo>
                  <a:cubicBezTo>
                    <a:pt x="62" y="132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12" y="113"/>
                    <a:pt x="0" y="8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4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3" y="10"/>
                    <a:pt x="48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5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7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40" y="21"/>
                    <a:pt x="151" y="4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88"/>
                    <a:pt x="140" y="105"/>
                    <a:pt x="140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9" y="106"/>
                    <a:pt x="139" y="106"/>
                    <a:pt x="139" y="106"/>
                  </a:cubicBezTo>
                  <a:cubicBezTo>
                    <a:pt x="120" y="127"/>
                    <a:pt x="97" y="132"/>
                    <a:pt x="79" y="132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79" y="132"/>
                    <a:pt x="79" y="132"/>
                  </a:cubicBezTo>
                  <a:close/>
                  <a:moveTo>
                    <a:pt x="55" y="118"/>
                  </a:moveTo>
                  <a:cubicBezTo>
                    <a:pt x="56" y="119"/>
                    <a:pt x="58" y="119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5" y="121"/>
                    <a:pt x="72" y="122"/>
                    <a:pt x="79" y="12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95" y="122"/>
                    <a:pt x="114" y="117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99"/>
                    <a:pt x="132" y="99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4" y="96"/>
                    <a:pt x="135" y="94"/>
                    <a:pt x="136" y="90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9" y="84"/>
                    <a:pt x="141" y="76"/>
                    <a:pt x="141" y="66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41" y="49"/>
                    <a:pt x="134" y="29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6" y="13"/>
                    <a:pt x="86" y="16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1"/>
                    <a:pt x="80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19"/>
                    <a:pt x="75" y="19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0" y="17"/>
                    <a:pt x="65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0" y="16"/>
                    <a:pt x="38" y="19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1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0" y="35"/>
                    <a:pt x="18" y="38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3" y="49"/>
                    <a:pt x="10" y="58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85"/>
                    <a:pt x="18" y="104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4" y="118"/>
                    <a:pt x="5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68"/>
            <p:cNvSpPr/>
            <p:nvPr/>
          </p:nvSpPr>
          <p:spPr bwMode="auto">
            <a:xfrm>
              <a:off x="7030131" y="2176689"/>
              <a:ext cx="134938" cy="85725"/>
            </a:xfrm>
            <a:custGeom>
              <a:avLst/>
              <a:gdLst>
                <a:gd name="T0" fmla="*/ 3 w 36"/>
                <a:gd name="T1" fmla="*/ 23 h 23"/>
                <a:gd name="T2" fmla="*/ 1 w 36"/>
                <a:gd name="T3" fmla="*/ 16 h 23"/>
                <a:gd name="T4" fmla="*/ 1 w 36"/>
                <a:gd name="T5" fmla="*/ 16 h 23"/>
                <a:gd name="T6" fmla="*/ 7 w 36"/>
                <a:gd name="T7" fmla="*/ 8 h 23"/>
                <a:gd name="T8" fmla="*/ 7 w 36"/>
                <a:gd name="T9" fmla="*/ 8 h 23"/>
                <a:gd name="T10" fmla="*/ 23 w 36"/>
                <a:gd name="T11" fmla="*/ 0 h 23"/>
                <a:gd name="T12" fmla="*/ 23 w 36"/>
                <a:gd name="T13" fmla="*/ 0 h 23"/>
                <a:gd name="T14" fmla="*/ 33 w 36"/>
                <a:gd name="T15" fmla="*/ 4 h 23"/>
                <a:gd name="T16" fmla="*/ 33 w 36"/>
                <a:gd name="T17" fmla="*/ 4 h 23"/>
                <a:gd name="T18" fmla="*/ 35 w 36"/>
                <a:gd name="T19" fmla="*/ 11 h 23"/>
                <a:gd name="T20" fmla="*/ 35 w 36"/>
                <a:gd name="T21" fmla="*/ 11 h 23"/>
                <a:gd name="T22" fmla="*/ 28 w 36"/>
                <a:gd name="T23" fmla="*/ 12 h 23"/>
                <a:gd name="T24" fmla="*/ 28 w 36"/>
                <a:gd name="T25" fmla="*/ 12 h 23"/>
                <a:gd name="T26" fmla="*/ 23 w 36"/>
                <a:gd name="T27" fmla="*/ 10 h 23"/>
                <a:gd name="T28" fmla="*/ 23 w 36"/>
                <a:gd name="T29" fmla="*/ 10 h 23"/>
                <a:gd name="T30" fmla="*/ 11 w 36"/>
                <a:gd name="T31" fmla="*/ 19 h 23"/>
                <a:gd name="T32" fmla="*/ 11 w 36"/>
                <a:gd name="T33" fmla="*/ 19 h 23"/>
                <a:gd name="T34" fmla="*/ 10 w 36"/>
                <a:gd name="T35" fmla="*/ 21 h 23"/>
                <a:gd name="T36" fmla="*/ 10 w 36"/>
                <a:gd name="T37" fmla="*/ 21 h 23"/>
                <a:gd name="T38" fmla="*/ 10 w 36"/>
                <a:gd name="T39" fmla="*/ 21 h 23"/>
                <a:gd name="T40" fmla="*/ 5 w 36"/>
                <a:gd name="T41" fmla="*/ 23 h 23"/>
                <a:gd name="T42" fmla="*/ 5 w 36"/>
                <a:gd name="T43" fmla="*/ 23 h 23"/>
                <a:gd name="T44" fmla="*/ 3 w 36"/>
                <a:gd name="T4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3">
                  <a:moveTo>
                    <a:pt x="3" y="23"/>
                  </a:moveTo>
                  <a:cubicBezTo>
                    <a:pt x="1" y="21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5"/>
                    <a:pt x="15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30" y="1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6" y="5"/>
                    <a:pt x="36" y="9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3"/>
                    <a:pt x="30" y="14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1"/>
                    <a:pt x="24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0"/>
                    <a:pt x="13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69"/>
            <p:cNvSpPr/>
            <p:nvPr/>
          </p:nvSpPr>
          <p:spPr bwMode="auto">
            <a:xfrm>
              <a:off x="6972981" y="2083027"/>
              <a:ext cx="131763" cy="192088"/>
            </a:xfrm>
            <a:custGeom>
              <a:avLst/>
              <a:gdLst>
                <a:gd name="T0" fmla="*/ 12 w 35"/>
                <a:gd name="T1" fmla="*/ 49 h 51"/>
                <a:gd name="T2" fmla="*/ 0 w 35"/>
                <a:gd name="T3" fmla="*/ 21 h 51"/>
                <a:gd name="T4" fmla="*/ 0 w 35"/>
                <a:gd name="T5" fmla="*/ 21 h 51"/>
                <a:gd name="T6" fmla="*/ 13 w 35"/>
                <a:gd name="T7" fmla="*/ 3 h 51"/>
                <a:gd name="T8" fmla="*/ 13 w 35"/>
                <a:gd name="T9" fmla="*/ 3 h 51"/>
                <a:gd name="T10" fmla="*/ 13 w 35"/>
                <a:gd name="T11" fmla="*/ 3 h 51"/>
                <a:gd name="T12" fmla="*/ 25 w 35"/>
                <a:gd name="T13" fmla="*/ 0 h 51"/>
                <a:gd name="T14" fmla="*/ 25 w 35"/>
                <a:gd name="T15" fmla="*/ 0 h 51"/>
                <a:gd name="T16" fmla="*/ 31 w 35"/>
                <a:gd name="T17" fmla="*/ 2 h 51"/>
                <a:gd name="T18" fmla="*/ 31 w 35"/>
                <a:gd name="T19" fmla="*/ 2 h 51"/>
                <a:gd name="T20" fmla="*/ 35 w 35"/>
                <a:gd name="T21" fmla="*/ 9 h 51"/>
                <a:gd name="T22" fmla="*/ 35 w 35"/>
                <a:gd name="T23" fmla="*/ 9 h 51"/>
                <a:gd name="T24" fmla="*/ 33 w 35"/>
                <a:gd name="T25" fmla="*/ 17 h 51"/>
                <a:gd name="T26" fmla="*/ 33 w 35"/>
                <a:gd name="T27" fmla="*/ 17 h 51"/>
                <a:gd name="T28" fmla="*/ 26 w 35"/>
                <a:gd name="T29" fmla="*/ 20 h 51"/>
                <a:gd name="T30" fmla="*/ 26 w 35"/>
                <a:gd name="T31" fmla="*/ 20 h 51"/>
                <a:gd name="T32" fmla="*/ 23 w 35"/>
                <a:gd name="T33" fmla="*/ 14 h 51"/>
                <a:gd name="T34" fmla="*/ 23 w 35"/>
                <a:gd name="T35" fmla="*/ 14 h 51"/>
                <a:gd name="T36" fmla="*/ 25 w 35"/>
                <a:gd name="T37" fmla="*/ 10 h 51"/>
                <a:gd name="T38" fmla="*/ 25 w 35"/>
                <a:gd name="T39" fmla="*/ 10 h 51"/>
                <a:gd name="T40" fmla="*/ 20 w 35"/>
                <a:gd name="T41" fmla="*/ 11 h 51"/>
                <a:gd name="T42" fmla="*/ 20 w 35"/>
                <a:gd name="T43" fmla="*/ 11 h 51"/>
                <a:gd name="T44" fmla="*/ 17 w 35"/>
                <a:gd name="T45" fmla="*/ 12 h 51"/>
                <a:gd name="T46" fmla="*/ 17 w 35"/>
                <a:gd name="T47" fmla="*/ 12 h 51"/>
                <a:gd name="T48" fmla="*/ 17 w 35"/>
                <a:gd name="T49" fmla="*/ 12 h 51"/>
                <a:gd name="T50" fmla="*/ 17 w 35"/>
                <a:gd name="T51" fmla="*/ 12 h 51"/>
                <a:gd name="T52" fmla="*/ 10 w 35"/>
                <a:gd name="T53" fmla="*/ 21 h 51"/>
                <a:gd name="T54" fmla="*/ 10 w 35"/>
                <a:gd name="T55" fmla="*/ 21 h 51"/>
                <a:gd name="T56" fmla="*/ 19 w 35"/>
                <a:gd name="T57" fmla="*/ 41 h 51"/>
                <a:gd name="T58" fmla="*/ 19 w 35"/>
                <a:gd name="T59" fmla="*/ 41 h 51"/>
                <a:gd name="T60" fmla="*/ 20 w 35"/>
                <a:gd name="T61" fmla="*/ 43 h 51"/>
                <a:gd name="T62" fmla="*/ 20 w 35"/>
                <a:gd name="T63" fmla="*/ 43 h 51"/>
                <a:gd name="T64" fmla="*/ 19 w 35"/>
                <a:gd name="T65" fmla="*/ 50 h 51"/>
                <a:gd name="T66" fmla="*/ 19 w 35"/>
                <a:gd name="T67" fmla="*/ 50 h 51"/>
                <a:gd name="T68" fmla="*/ 16 w 35"/>
                <a:gd name="T69" fmla="*/ 51 h 51"/>
                <a:gd name="T70" fmla="*/ 16 w 35"/>
                <a:gd name="T71" fmla="*/ 51 h 51"/>
                <a:gd name="T72" fmla="*/ 12 w 35"/>
                <a:gd name="T73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" h="51">
                  <a:moveTo>
                    <a:pt x="12" y="49"/>
                  </a:moveTo>
                  <a:cubicBezTo>
                    <a:pt x="12" y="49"/>
                    <a:pt x="0" y="3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4" y="6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9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4" y="3"/>
                    <a:pt x="35" y="6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2"/>
                    <a:pt x="34" y="14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20"/>
                    <a:pt x="29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19"/>
                    <a:pt x="22" y="16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2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1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7"/>
                    <a:pt x="16" y="37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2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2" y="45"/>
                    <a:pt x="22" y="48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1"/>
                    <a:pt x="17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0"/>
                    <a:pt x="1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99182" y="4029426"/>
            <a:ext cx="586936" cy="879304"/>
            <a:chOff x="6752318" y="3354614"/>
            <a:chExt cx="423863" cy="635000"/>
          </a:xfrm>
          <a:solidFill>
            <a:srgbClr val="1F4E79"/>
          </a:solidFill>
        </p:grpSpPr>
        <p:sp>
          <p:nvSpPr>
            <p:cNvPr id="26" name="Freeform 370"/>
            <p:cNvSpPr/>
            <p:nvPr/>
          </p:nvSpPr>
          <p:spPr bwMode="auto">
            <a:xfrm>
              <a:off x="6845981" y="3354614"/>
              <a:ext cx="330200" cy="585788"/>
            </a:xfrm>
            <a:custGeom>
              <a:avLst/>
              <a:gdLst>
                <a:gd name="T0" fmla="*/ 4 w 88"/>
                <a:gd name="T1" fmla="*/ 151 h 156"/>
                <a:gd name="T2" fmla="*/ 2 w 88"/>
                <a:gd name="T3" fmla="*/ 144 h 156"/>
                <a:gd name="T4" fmla="*/ 2 w 88"/>
                <a:gd name="T5" fmla="*/ 144 h 156"/>
                <a:gd name="T6" fmla="*/ 9 w 88"/>
                <a:gd name="T7" fmla="*/ 142 h 156"/>
                <a:gd name="T8" fmla="*/ 9 w 88"/>
                <a:gd name="T9" fmla="*/ 142 h 156"/>
                <a:gd name="T10" fmla="*/ 19 w 88"/>
                <a:gd name="T11" fmla="*/ 146 h 156"/>
                <a:gd name="T12" fmla="*/ 19 w 88"/>
                <a:gd name="T13" fmla="*/ 146 h 156"/>
                <a:gd name="T14" fmla="*/ 38 w 88"/>
                <a:gd name="T15" fmla="*/ 134 h 156"/>
                <a:gd name="T16" fmla="*/ 38 w 88"/>
                <a:gd name="T17" fmla="*/ 134 h 156"/>
                <a:gd name="T18" fmla="*/ 54 w 88"/>
                <a:gd name="T19" fmla="*/ 103 h 156"/>
                <a:gd name="T20" fmla="*/ 54 w 88"/>
                <a:gd name="T21" fmla="*/ 103 h 156"/>
                <a:gd name="T22" fmla="*/ 74 w 88"/>
                <a:gd name="T23" fmla="*/ 28 h 156"/>
                <a:gd name="T24" fmla="*/ 74 w 88"/>
                <a:gd name="T25" fmla="*/ 28 h 156"/>
                <a:gd name="T26" fmla="*/ 78 w 88"/>
                <a:gd name="T27" fmla="*/ 5 h 156"/>
                <a:gd name="T28" fmla="*/ 78 w 88"/>
                <a:gd name="T29" fmla="*/ 5 h 156"/>
                <a:gd name="T30" fmla="*/ 78 w 88"/>
                <a:gd name="T31" fmla="*/ 5 h 156"/>
                <a:gd name="T32" fmla="*/ 83 w 88"/>
                <a:gd name="T33" fmla="*/ 1 h 156"/>
                <a:gd name="T34" fmla="*/ 83 w 88"/>
                <a:gd name="T35" fmla="*/ 1 h 156"/>
                <a:gd name="T36" fmla="*/ 88 w 88"/>
                <a:gd name="T37" fmla="*/ 6 h 156"/>
                <a:gd name="T38" fmla="*/ 88 w 88"/>
                <a:gd name="T39" fmla="*/ 6 h 156"/>
                <a:gd name="T40" fmla="*/ 52 w 88"/>
                <a:gd name="T41" fmla="*/ 131 h 156"/>
                <a:gd name="T42" fmla="*/ 52 w 88"/>
                <a:gd name="T43" fmla="*/ 131 h 156"/>
                <a:gd name="T44" fmla="*/ 19 w 88"/>
                <a:gd name="T45" fmla="*/ 156 h 156"/>
                <a:gd name="T46" fmla="*/ 19 w 88"/>
                <a:gd name="T47" fmla="*/ 156 h 156"/>
                <a:gd name="T48" fmla="*/ 19 w 88"/>
                <a:gd name="T49" fmla="*/ 156 h 156"/>
                <a:gd name="T50" fmla="*/ 19 w 88"/>
                <a:gd name="T51" fmla="*/ 156 h 156"/>
                <a:gd name="T52" fmla="*/ 4 w 88"/>
                <a:gd name="T53" fmla="*/ 15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56">
                  <a:moveTo>
                    <a:pt x="4" y="151"/>
                  </a:moveTo>
                  <a:cubicBezTo>
                    <a:pt x="1" y="150"/>
                    <a:pt x="0" y="147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3" y="142"/>
                    <a:pt x="6" y="141"/>
                    <a:pt x="9" y="142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13" y="145"/>
                    <a:pt x="16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26" y="146"/>
                    <a:pt x="32" y="142"/>
                    <a:pt x="38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4" y="127"/>
                    <a:pt x="50" y="116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64" y="78"/>
                    <a:pt x="71" y="4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7" y="14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2"/>
                    <a:pt x="80" y="0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6" y="1"/>
                    <a:pt x="88" y="4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7"/>
                    <a:pt x="77" y="88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44" y="145"/>
                    <a:pt x="34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4" y="156"/>
                    <a:pt x="9" y="154"/>
                    <a:pt x="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1"/>
            <p:cNvSpPr/>
            <p:nvPr/>
          </p:nvSpPr>
          <p:spPr bwMode="auto">
            <a:xfrm>
              <a:off x="6752318" y="3821339"/>
              <a:ext cx="104775" cy="168275"/>
            </a:xfrm>
            <a:custGeom>
              <a:avLst/>
              <a:gdLst>
                <a:gd name="T0" fmla="*/ 21 w 28"/>
                <a:gd name="T1" fmla="*/ 45 h 45"/>
                <a:gd name="T2" fmla="*/ 8 w 28"/>
                <a:gd name="T3" fmla="*/ 43 h 45"/>
                <a:gd name="T4" fmla="*/ 7 w 28"/>
                <a:gd name="T5" fmla="*/ 43 h 45"/>
                <a:gd name="T6" fmla="*/ 0 w 28"/>
                <a:gd name="T7" fmla="*/ 31 h 45"/>
                <a:gd name="T8" fmla="*/ 0 w 28"/>
                <a:gd name="T9" fmla="*/ 31 h 45"/>
                <a:gd name="T10" fmla="*/ 10 w 28"/>
                <a:gd name="T11" fmla="*/ 10 h 45"/>
                <a:gd name="T12" fmla="*/ 10 w 28"/>
                <a:gd name="T13" fmla="*/ 10 h 45"/>
                <a:gd name="T14" fmla="*/ 20 w 28"/>
                <a:gd name="T15" fmla="*/ 1 h 45"/>
                <a:gd name="T16" fmla="*/ 20 w 28"/>
                <a:gd name="T17" fmla="*/ 1 h 45"/>
                <a:gd name="T18" fmla="*/ 20 w 28"/>
                <a:gd name="T19" fmla="*/ 1 h 45"/>
                <a:gd name="T20" fmla="*/ 27 w 28"/>
                <a:gd name="T21" fmla="*/ 2 h 45"/>
                <a:gd name="T22" fmla="*/ 27 w 28"/>
                <a:gd name="T23" fmla="*/ 2 h 45"/>
                <a:gd name="T24" fmla="*/ 26 w 28"/>
                <a:gd name="T25" fmla="*/ 9 h 45"/>
                <a:gd name="T26" fmla="*/ 26 w 28"/>
                <a:gd name="T27" fmla="*/ 9 h 45"/>
                <a:gd name="T28" fmla="*/ 23 w 28"/>
                <a:gd name="T29" fmla="*/ 11 h 45"/>
                <a:gd name="T30" fmla="*/ 23 w 28"/>
                <a:gd name="T31" fmla="*/ 11 h 45"/>
                <a:gd name="T32" fmla="*/ 17 w 28"/>
                <a:gd name="T33" fmla="*/ 17 h 45"/>
                <a:gd name="T34" fmla="*/ 17 w 28"/>
                <a:gd name="T35" fmla="*/ 17 h 45"/>
                <a:gd name="T36" fmla="*/ 10 w 28"/>
                <a:gd name="T37" fmla="*/ 31 h 45"/>
                <a:gd name="T38" fmla="*/ 10 w 28"/>
                <a:gd name="T39" fmla="*/ 31 h 45"/>
                <a:gd name="T40" fmla="*/ 12 w 28"/>
                <a:gd name="T41" fmla="*/ 34 h 45"/>
                <a:gd name="T42" fmla="*/ 12 w 28"/>
                <a:gd name="T43" fmla="*/ 34 h 45"/>
                <a:gd name="T44" fmla="*/ 22 w 28"/>
                <a:gd name="T45" fmla="*/ 35 h 45"/>
                <a:gd name="T46" fmla="*/ 26 w 28"/>
                <a:gd name="T47" fmla="*/ 41 h 45"/>
                <a:gd name="T48" fmla="*/ 26 w 28"/>
                <a:gd name="T49" fmla="*/ 41 h 45"/>
                <a:gd name="T50" fmla="*/ 21 w 28"/>
                <a:gd name="T51" fmla="*/ 45 h 45"/>
                <a:gd name="T52" fmla="*/ 21 w 28"/>
                <a:gd name="T53" fmla="*/ 45 h 45"/>
                <a:gd name="T54" fmla="*/ 21 w 28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45">
                  <a:moveTo>
                    <a:pt x="21" y="45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" y="40"/>
                    <a:pt x="0" y="35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2"/>
                    <a:pt x="5" y="16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5" y="5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4"/>
                    <a:pt x="28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10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3"/>
                    <a:pt x="20" y="15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3" y="22"/>
                    <a:pt x="10" y="28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3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6"/>
                    <a:pt x="27" y="38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4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rot="21369113">
            <a:off x="4870455" y="3990441"/>
            <a:ext cx="737620" cy="900647"/>
            <a:chOff x="5038952" y="3259502"/>
            <a:chExt cx="737620" cy="900647"/>
          </a:xfrm>
          <a:solidFill>
            <a:srgbClr val="1F4E79"/>
          </a:solidFill>
        </p:grpSpPr>
        <p:sp>
          <p:nvSpPr>
            <p:cNvPr id="28" name="Freeform 372"/>
            <p:cNvSpPr/>
            <p:nvPr/>
          </p:nvSpPr>
          <p:spPr bwMode="auto">
            <a:xfrm>
              <a:off x="5038952" y="3259502"/>
              <a:ext cx="237218" cy="190223"/>
            </a:xfrm>
            <a:custGeom>
              <a:avLst/>
              <a:gdLst>
                <a:gd name="T0" fmla="*/ 34 w 45"/>
                <a:gd name="T1" fmla="*/ 31 h 36"/>
                <a:gd name="T2" fmla="*/ 29 w 45"/>
                <a:gd name="T3" fmla="*/ 13 h 36"/>
                <a:gd name="T4" fmla="*/ 29 w 45"/>
                <a:gd name="T5" fmla="*/ 13 h 36"/>
                <a:gd name="T6" fmla="*/ 24 w 45"/>
                <a:gd name="T7" fmla="*/ 10 h 36"/>
                <a:gd name="T8" fmla="*/ 24 w 45"/>
                <a:gd name="T9" fmla="*/ 10 h 36"/>
                <a:gd name="T10" fmla="*/ 11 w 45"/>
                <a:gd name="T11" fmla="*/ 19 h 36"/>
                <a:gd name="T12" fmla="*/ 11 w 45"/>
                <a:gd name="T13" fmla="*/ 19 h 36"/>
                <a:gd name="T14" fmla="*/ 9 w 45"/>
                <a:gd name="T15" fmla="*/ 20 h 36"/>
                <a:gd name="T16" fmla="*/ 9 w 45"/>
                <a:gd name="T17" fmla="*/ 20 h 36"/>
                <a:gd name="T18" fmla="*/ 9 w 45"/>
                <a:gd name="T19" fmla="*/ 20 h 36"/>
                <a:gd name="T20" fmla="*/ 2 w 45"/>
                <a:gd name="T21" fmla="*/ 21 h 36"/>
                <a:gd name="T22" fmla="*/ 2 w 45"/>
                <a:gd name="T23" fmla="*/ 21 h 36"/>
                <a:gd name="T24" fmla="*/ 1 w 45"/>
                <a:gd name="T25" fmla="*/ 14 h 36"/>
                <a:gd name="T26" fmla="*/ 1 w 45"/>
                <a:gd name="T27" fmla="*/ 14 h 36"/>
                <a:gd name="T28" fmla="*/ 8 w 45"/>
                <a:gd name="T29" fmla="*/ 7 h 36"/>
                <a:gd name="T30" fmla="*/ 8 w 45"/>
                <a:gd name="T31" fmla="*/ 7 h 36"/>
                <a:gd name="T32" fmla="*/ 24 w 45"/>
                <a:gd name="T33" fmla="*/ 0 h 36"/>
                <a:gd name="T34" fmla="*/ 24 w 45"/>
                <a:gd name="T35" fmla="*/ 0 h 36"/>
                <a:gd name="T36" fmla="*/ 37 w 45"/>
                <a:gd name="T37" fmla="*/ 8 h 36"/>
                <a:gd name="T38" fmla="*/ 37 w 45"/>
                <a:gd name="T39" fmla="*/ 8 h 36"/>
                <a:gd name="T40" fmla="*/ 44 w 45"/>
                <a:gd name="T41" fmla="*/ 30 h 36"/>
                <a:gd name="T42" fmla="*/ 44 w 45"/>
                <a:gd name="T43" fmla="*/ 30 h 36"/>
                <a:gd name="T44" fmla="*/ 40 w 45"/>
                <a:gd name="T45" fmla="*/ 36 h 36"/>
                <a:gd name="T46" fmla="*/ 40 w 45"/>
                <a:gd name="T47" fmla="*/ 36 h 36"/>
                <a:gd name="T48" fmla="*/ 39 w 45"/>
                <a:gd name="T49" fmla="*/ 36 h 36"/>
                <a:gd name="T50" fmla="*/ 39 w 45"/>
                <a:gd name="T51" fmla="*/ 36 h 36"/>
                <a:gd name="T52" fmla="*/ 34 w 45"/>
                <a:gd name="T53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36">
                  <a:moveTo>
                    <a:pt x="34" y="31"/>
                  </a:moveTo>
                  <a:cubicBezTo>
                    <a:pt x="33" y="22"/>
                    <a:pt x="31" y="16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7" y="10"/>
                    <a:pt x="26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0" y="10"/>
                    <a:pt x="13" y="15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2"/>
                    <a:pt x="4" y="23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4" y="10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4"/>
                    <a:pt x="1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4" y="3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1" y="13"/>
                    <a:pt x="43" y="2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33"/>
                    <a:pt x="43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7" y="36"/>
                    <a:pt x="35" y="34"/>
                    <a:pt x="3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3"/>
            <p:cNvSpPr/>
            <p:nvPr/>
          </p:nvSpPr>
          <p:spPr bwMode="auto">
            <a:xfrm>
              <a:off x="5105285" y="3323778"/>
              <a:ext cx="671287" cy="836371"/>
            </a:xfrm>
            <a:custGeom>
              <a:avLst/>
              <a:gdLst>
                <a:gd name="T0" fmla="*/ 17 w 111"/>
                <a:gd name="T1" fmla="*/ 113 h 155"/>
                <a:gd name="T2" fmla="*/ 0 w 111"/>
                <a:gd name="T3" fmla="*/ 39 h 155"/>
                <a:gd name="T4" fmla="*/ 0 w 111"/>
                <a:gd name="T5" fmla="*/ 39 h 155"/>
                <a:gd name="T6" fmla="*/ 2 w 111"/>
                <a:gd name="T7" fmla="*/ 4 h 155"/>
                <a:gd name="T8" fmla="*/ 2 w 111"/>
                <a:gd name="T9" fmla="*/ 4 h 155"/>
                <a:gd name="T10" fmla="*/ 2 w 111"/>
                <a:gd name="T11" fmla="*/ 4 h 155"/>
                <a:gd name="T12" fmla="*/ 8 w 111"/>
                <a:gd name="T13" fmla="*/ 0 h 155"/>
                <a:gd name="T14" fmla="*/ 8 w 111"/>
                <a:gd name="T15" fmla="*/ 0 h 155"/>
                <a:gd name="T16" fmla="*/ 12 w 111"/>
                <a:gd name="T17" fmla="*/ 6 h 155"/>
                <a:gd name="T18" fmla="*/ 12 w 111"/>
                <a:gd name="T19" fmla="*/ 6 h 155"/>
                <a:gd name="T20" fmla="*/ 11 w 111"/>
                <a:gd name="T21" fmla="*/ 15 h 155"/>
                <a:gd name="T22" fmla="*/ 11 w 111"/>
                <a:gd name="T23" fmla="*/ 15 h 155"/>
                <a:gd name="T24" fmla="*/ 10 w 111"/>
                <a:gd name="T25" fmla="*/ 39 h 155"/>
                <a:gd name="T26" fmla="*/ 10 w 111"/>
                <a:gd name="T27" fmla="*/ 39 h 155"/>
                <a:gd name="T28" fmla="*/ 26 w 111"/>
                <a:gd name="T29" fmla="*/ 108 h 155"/>
                <a:gd name="T30" fmla="*/ 26 w 111"/>
                <a:gd name="T31" fmla="*/ 108 h 155"/>
                <a:gd name="T32" fmla="*/ 101 w 111"/>
                <a:gd name="T33" fmla="*/ 145 h 155"/>
                <a:gd name="T34" fmla="*/ 101 w 111"/>
                <a:gd name="T35" fmla="*/ 145 h 155"/>
                <a:gd name="T36" fmla="*/ 106 w 111"/>
                <a:gd name="T37" fmla="*/ 145 h 155"/>
                <a:gd name="T38" fmla="*/ 106 w 111"/>
                <a:gd name="T39" fmla="*/ 145 h 155"/>
                <a:gd name="T40" fmla="*/ 111 w 111"/>
                <a:gd name="T41" fmla="*/ 150 h 155"/>
                <a:gd name="T42" fmla="*/ 111 w 111"/>
                <a:gd name="T43" fmla="*/ 150 h 155"/>
                <a:gd name="T44" fmla="*/ 106 w 111"/>
                <a:gd name="T45" fmla="*/ 155 h 155"/>
                <a:gd name="T46" fmla="*/ 106 w 111"/>
                <a:gd name="T47" fmla="*/ 155 h 155"/>
                <a:gd name="T48" fmla="*/ 101 w 111"/>
                <a:gd name="T49" fmla="*/ 155 h 155"/>
                <a:gd name="T50" fmla="*/ 101 w 111"/>
                <a:gd name="T51" fmla="*/ 155 h 155"/>
                <a:gd name="T52" fmla="*/ 100 w 111"/>
                <a:gd name="T53" fmla="*/ 155 h 155"/>
                <a:gd name="T54" fmla="*/ 100 w 111"/>
                <a:gd name="T55" fmla="*/ 155 h 155"/>
                <a:gd name="T56" fmla="*/ 17 w 111"/>
                <a:gd name="T57" fmla="*/ 1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155">
                  <a:moveTo>
                    <a:pt x="17" y="113"/>
                  </a:moveTo>
                  <a:cubicBezTo>
                    <a:pt x="3" y="89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9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1"/>
                    <a:pt x="13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9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21"/>
                    <a:pt x="10" y="2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59"/>
                    <a:pt x="13" y="86"/>
                    <a:pt x="26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9" y="129"/>
                    <a:pt x="61" y="145"/>
                    <a:pt x="101" y="145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2" y="145"/>
                    <a:pt x="104" y="145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8" y="145"/>
                    <a:pt x="111" y="147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3"/>
                    <a:pt x="109" y="155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4" y="155"/>
                    <a:pt x="103" y="155"/>
                    <a:pt x="101" y="155"/>
                  </a:cubicBezTo>
                  <a:cubicBezTo>
                    <a:pt x="101" y="155"/>
                    <a:pt x="101" y="155"/>
                    <a:pt x="101" y="155"/>
                  </a:cubicBezTo>
                  <a:cubicBezTo>
                    <a:pt x="101" y="155"/>
                    <a:pt x="101" y="155"/>
                    <a:pt x="100" y="155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58" y="155"/>
                    <a:pt x="31" y="137"/>
                    <a:pt x="1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754650" y="4000287"/>
            <a:ext cx="705184" cy="1222992"/>
            <a:chOff x="6028418" y="3502252"/>
            <a:chExt cx="555625" cy="963613"/>
          </a:xfrm>
          <a:solidFill>
            <a:srgbClr val="1F4E79"/>
          </a:solidFill>
        </p:grpSpPr>
        <p:sp>
          <p:nvSpPr>
            <p:cNvPr id="12" name="Freeform 356"/>
            <p:cNvSpPr>
              <a:spLocks noEditPoints="1"/>
            </p:cNvSpPr>
            <p:nvPr/>
          </p:nvSpPr>
          <p:spPr bwMode="auto">
            <a:xfrm>
              <a:off x="6210981" y="3632427"/>
              <a:ext cx="49213" cy="49213"/>
            </a:xfrm>
            <a:custGeom>
              <a:avLst/>
              <a:gdLst>
                <a:gd name="T0" fmla="*/ 0 w 13"/>
                <a:gd name="T1" fmla="*/ 6 h 13"/>
                <a:gd name="T2" fmla="*/ 7 w 13"/>
                <a:gd name="T3" fmla="*/ 0 h 13"/>
                <a:gd name="T4" fmla="*/ 7 w 13"/>
                <a:gd name="T5" fmla="*/ 0 h 13"/>
                <a:gd name="T6" fmla="*/ 13 w 13"/>
                <a:gd name="T7" fmla="*/ 6 h 13"/>
                <a:gd name="T8" fmla="*/ 13 w 13"/>
                <a:gd name="T9" fmla="*/ 6 h 13"/>
                <a:gd name="T10" fmla="*/ 7 w 13"/>
                <a:gd name="T11" fmla="*/ 13 h 13"/>
                <a:gd name="T12" fmla="*/ 7 w 13"/>
                <a:gd name="T13" fmla="*/ 13 h 13"/>
                <a:gd name="T14" fmla="*/ 0 w 13"/>
                <a:gd name="T15" fmla="*/ 6 h 13"/>
                <a:gd name="T16" fmla="*/ 7 w 13"/>
                <a:gd name="T17" fmla="*/ 6 h 13"/>
                <a:gd name="T18" fmla="*/ 7 w 13"/>
                <a:gd name="T19" fmla="*/ 3 h 13"/>
                <a:gd name="T20" fmla="*/ 7 w 13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lose/>
                  <a:moveTo>
                    <a:pt x="7" y="6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7"/>
            <p:cNvSpPr>
              <a:spLocks noEditPoints="1"/>
            </p:cNvSpPr>
            <p:nvPr/>
          </p:nvSpPr>
          <p:spPr bwMode="auto">
            <a:xfrm>
              <a:off x="6353856" y="3637189"/>
              <a:ext cx="52388" cy="49213"/>
            </a:xfrm>
            <a:custGeom>
              <a:avLst/>
              <a:gdLst>
                <a:gd name="T0" fmla="*/ 0 w 14"/>
                <a:gd name="T1" fmla="*/ 6 h 13"/>
                <a:gd name="T2" fmla="*/ 7 w 14"/>
                <a:gd name="T3" fmla="*/ 0 h 13"/>
                <a:gd name="T4" fmla="*/ 7 w 14"/>
                <a:gd name="T5" fmla="*/ 0 h 13"/>
                <a:gd name="T6" fmla="*/ 14 w 14"/>
                <a:gd name="T7" fmla="*/ 6 h 13"/>
                <a:gd name="T8" fmla="*/ 14 w 14"/>
                <a:gd name="T9" fmla="*/ 6 h 13"/>
                <a:gd name="T10" fmla="*/ 7 w 14"/>
                <a:gd name="T11" fmla="*/ 13 h 13"/>
                <a:gd name="T12" fmla="*/ 7 w 14"/>
                <a:gd name="T13" fmla="*/ 13 h 13"/>
                <a:gd name="T14" fmla="*/ 0 w 14"/>
                <a:gd name="T15" fmla="*/ 6 h 13"/>
                <a:gd name="T16" fmla="*/ 9 w 14"/>
                <a:gd name="T17" fmla="*/ 6 h 13"/>
                <a:gd name="T18" fmla="*/ 10 w 14"/>
                <a:gd name="T19" fmla="*/ 6 h 13"/>
                <a:gd name="T20" fmla="*/ 7 w 14"/>
                <a:gd name="T21" fmla="*/ 6 h 13"/>
                <a:gd name="T22" fmla="*/ 7 w 14"/>
                <a:gd name="T23" fmla="*/ 3 h 13"/>
                <a:gd name="T24" fmla="*/ 7 w 14"/>
                <a:gd name="T25" fmla="*/ 6 h 13"/>
                <a:gd name="T26" fmla="*/ 7 w 14"/>
                <a:gd name="T27" fmla="*/ 6 h 13"/>
                <a:gd name="T28" fmla="*/ 7 w 14"/>
                <a:gd name="T29" fmla="*/ 6 h 13"/>
                <a:gd name="T30" fmla="*/ 9 w 14"/>
                <a:gd name="T3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3">
                  <a:moveTo>
                    <a:pt x="0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10"/>
                    <a:pt x="11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lose/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4"/>
            <p:cNvSpPr>
              <a:spLocks noEditPoints="1"/>
            </p:cNvSpPr>
            <p:nvPr/>
          </p:nvSpPr>
          <p:spPr bwMode="auto">
            <a:xfrm>
              <a:off x="6028418" y="3502252"/>
              <a:ext cx="555625" cy="506413"/>
            </a:xfrm>
            <a:custGeom>
              <a:avLst/>
              <a:gdLst>
                <a:gd name="T0" fmla="*/ 70 w 148"/>
                <a:gd name="T1" fmla="*/ 133 h 135"/>
                <a:gd name="T2" fmla="*/ 36 w 148"/>
                <a:gd name="T3" fmla="*/ 125 h 135"/>
                <a:gd name="T4" fmla="*/ 36 w 148"/>
                <a:gd name="T5" fmla="*/ 125 h 135"/>
                <a:gd name="T6" fmla="*/ 1 w 148"/>
                <a:gd name="T7" fmla="*/ 71 h 135"/>
                <a:gd name="T8" fmla="*/ 1 w 148"/>
                <a:gd name="T9" fmla="*/ 71 h 135"/>
                <a:gd name="T10" fmla="*/ 4 w 148"/>
                <a:gd name="T11" fmla="*/ 47 h 135"/>
                <a:gd name="T12" fmla="*/ 4 w 148"/>
                <a:gd name="T13" fmla="*/ 47 h 135"/>
                <a:gd name="T14" fmla="*/ 4 w 148"/>
                <a:gd name="T15" fmla="*/ 46 h 135"/>
                <a:gd name="T16" fmla="*/ 16 w 148"/>
                <a:gd name="T17" fmla="*/ 25 h 135"/>
                <a:gd name="T18" fmla="*/ 16 w 148"/>
                <a:gd name="T19" fmla="*/ 25 h 135"/>
                <a:gd name="T20" fmla="*/ 16 w 148"/>
                <a:gd name="T21" fmla="*/ 25 h 135"/>
                <a:gd name="T22" fmla="*/ 67 w 148"/>
                <a:gd name="T23" fmla="*/ 0 h 135"/>
                <a:gd name="T24" fmla="*/ 67 w 148"/>
                <a:gd name="T25" fmla="*/ 0 h 135"/>
                <a:gd name="T26" fmla="*/ 118 w 148"/>
                <a:gd name="T27" fmla="*/ 15 h 135"/>
                <a:gd name="T28" fmla="*/ 118 w 148"/>
                <a:gd name="T29" fmla="*/ 15 h 135"/>
                <a:gd name="T30" fmla="*/ 118 w 148"/>
                <a:gd name="T31" fmla="*/ 15 h 135"/>
                <a:gd name="T32" fmla="*/ 118 w 148"/>
                <a:gd name="T33" fmla="*/ 15 h 135"/>
                <a:gd name="T34" fmla="*/ 148 w 148"/>
                <a:gd name="T35" fmla="*/ 73 h 135"/>
                <a:gd name="T36" fmla="*/ 148 w 148"/>
                <a:gd name="T37" fmla="*/ 73 h 135"/>
                <a:gd name="T38" fmla="*/ 146 w 148"/>
                <a:gd name="T39" fmla="*/ 87 h 135"/>
                <a:gd name="T40" fmla="*/ 146 w 148"/>
                <a:gd name="T41" fmla="*/ 87 h 135"/>
                <a:gd name="T42" fmla="*/ 146 w 148"/>
                <a:gd name="T43" fmla="*/ 88 h 135"/>
                <a:gd name="T44" fmla="*/ 146 w 148"/>
                <a:gd name="T45" fmla="*/ 88 h 135"/>
                <a:gd name="T46" fmla="*/ 132 w 148"/>
                <a:gd name="T47" fmla="*/ 112 h 135"/>
                <a:gd name="T48" fmla="*/ 132 w 148"/>
                <a:gd name="T49" fmla="*/ 112 h 135"/>
                <a:gd name="T50" fmla="*/ 86 w 148"/>
                <a:gd name="T51" fmla="*/ 135 h 135"/>
                <a:gd name="T52" fmla="*/ 86 w 148"/>
                <a:gd name="T53" fmla="*/ 135 h 135"/>
                <a:gd name="T54" fmla="*/ 86 w 148"/>
                <a:gd name="T55" fmla="*/ 135 h 135"/>
                <a:gd name="T56" fmla="*/ 86 w 148"/>
                <a:gd name="T57" fmla="*/ 135 h 135"/>
                <a:gd name="T58" fmla="*/ 70 w 148"/>
                <a:gd name="T59" fmla="*/ 133 h 135"/>
                <a:gd name="T60" fmla="*/ 11 w 148"/>
                <a:gd name="T61" fmla="*/ 71 h 135"/>
                <a:gd name="T62" fmla="*/ 29 w 148"/>
                <a:gd name="T63" fmla="*/ 110 h 135"/>
                <a:gd name="T64" fmla="*/ 29 w 148"/>
                <a:gd name="T65" fmla="*/ 110 h 135"/>
                <a:gd name="T66" fmla="*/ 62 w 148"/>
                <a:gd name="T67" fmla="*/ 122 h 135"/>
                <a:gd name="T68" fmla="*/ 62 w 148"/>
                <a:gd name="T69" fmla="*/ 122 h 135"/>
                <a:gd name="T70" fmla="*/ 71 w 148"/>
                <a:gd name="T71" fmla="*/ 123 h 135"/>
                <a:gd name="T72" fmla="*/ 71 w 148"/>
                <a:gd name="T73" fmla="*/ 123 h 135"/>
                <a:gd name="T74" fmla="*/ 72 w 148"/>
                <a:gd name="T75" fmla="*/ 123 h 135"/>
                <a:gd name="T76" fmla="*/ 72 w 148"/>
                <a:gd name="T77" fmla="*/ 123 h 135"/>
                <a:gd name="T78" fmla="*/ 86 w 148"/>
                <a:gd name="T79" fmla="*/ 125 h 135"/>
                <a:gd name="T80" fmla="*/ 86 w 148"/>
                <a:gd name="T81" fmla="*/ 125 h 135"/>
                <a:gd name="T82" fmla="*/ 134 w 148"/>
                <a:gd name="T83" fmla="*/ 91 h 135"/>
                <a:gd name="T84" fmla="*/ 134 w 148"/>
                <a:gd name="T85" fmla="*/ 91 h 135"/>
                <a:gd name="T86" fmla="*/ 137 w 148"/>
                <a:gd name="T87" fmla="*/ 85 h 135"/>
                <a:gd name="T88" fmla="*/ 137 w 148"/>
                <a:gd name="T89" fmla="*/ 85 h 135"/>
                <a:gd name="T90" fmla="*/ 138 w 148"/>
                <a:gd name="T91" fmla="*/ 73 h 135"/>
                <a:gd name="T92" fmla="*/ 138 w 148"/>
                <a:gd name="T93" fmla="*/ 73 h 135"/>
                <a:gd name="T94" fmla="*/ 114 w 148"/>
                <a:gd name="T95" fmla="*/ 24 h 135"/>
                <a:gd name="T96" fmla="*/ 114 w 148"/>
                <a:gd name="T97" fmla="*/ 24 h 135"/>
                <a:gd name="T98" fmla="*/ 113 w 148"/>
                <a:gd name="T99" fmla="*/ 23 h 135"/>
                <a:gd name="T100" fmla="*/ 113 w 148"/>
                <a:gd name="T101" fmla="*/ 23 h 135"/>
                <a:gd name="T102" fmla="*/ 67 w 148"/>
                <a:gd name="T103" fmla="*/ 10 h 135"/>
                <a:gd name="T104" fmla="*/ 67 w 148"/>
                <a:gd name="T105" fmla="*/ 10 h 135"/>
                <a:gd name="T106" fmla="*/ 25 w 148"/>
                <a:gd name="T107" fmla="*/ 29 h 135"/>
                <a:gd name="T108" fmla="*/ 25 w 148"/>
                <a:gd name="T109" fmla="*/ 29 h 135"/>
                <a:gd name="T110" fmla="*/ 24 w 148"/>
                <a:gd name="T111" fmla="*/ 30 h 135"/>
                <a:gd name="T112" fmla="*/ 24 w 148"/>
                <a:gd name="T113" fmla="*/ 30 h 135"/>
                <a:gd name="T114" fmla="*/ 14 w 148"/>
                <a:gd name="T115" fmla="*/ 50 h 135"/>
                <a:gd name="T116" fmla="*/ 11 w 148"/>
                <a:gd name="T117" fmla="*/ 7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135">
                  <a:moveTo>
                    <a:pt x="70" y="133"/>
                  </a:moveTo>
                  <a:cubicBezTo>
                    <a:pt x="67" y="133"/>
                    <a:pt x="52" y="132"/>
                    <a:pt x="36" y="125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19" y="118"/>
                    <a:pt x="0" y="102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64"/>
                    <a:pt x="2" y="5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33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2" y="0"/>
                    <a:pt x="98" y="4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9" y="15"/>
                    <a:pt x="148" y="34"/>
                    <a:pt x="148" y="73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77"/>
                    <a:pt x="147" y="82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6" y="89"/>
                    <a:pt x="142" y="100"/>
                    <a:pt x="132" y="11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23" y="123"/>
                    <a:pt x="107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1" y="135"/>
                    <a:pt x="76" y="135"/>
                    <a:pt x="70" y="133"/>
                  </a:cubicBezTo>
                  <a:close/>
                  <a:moveTo>
                    <a:pt x="11" y="71"/>
                  </a:moveTo>
                  <a:cubicBezTo>
                    <a:pt x="11" y="91"/>
                    <a:pt x="19" y="102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40" y="118"/>
                    <a:pt x="53" y="121"/>
                    <a:pt x="6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7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7" y="125"/>
                    <a:pt x="82" y="125"/>
                    <a:pt x="86" y="125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112" y="125"/>
                    <a:pt x="128" y="103"/>
                    <a:pt x="134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5" y="88"/>
                    <a:pt x="136" y="86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1"/>
                    <a:pt x="138" y="77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8" y="44"/>
                    <a:pt x="119" y="27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95" y="13"/>
                    <a:pt x="80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41" y="10"/>
                    <a:pt x="28" y="26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1" y="58"/>
                    <a:pt x="11" y="65"/>
                    <a:pt x="1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5"/>
            <p:cNvSpPr/>
            <p:nvPr/>
          </p:nvSpPr>
          <p:spPr bwMode="auto">
            <a:xfrm>
              <a:off x="6034768" y="3519714"/>
              <a:ext cx="409575" cy="230188"/>
            </a:xfrm>
            <a:custGeom>
              <a:avLst/>
              <a:gdLst>
                <a:gd name="T0" fmla="*/ 2 w 109"/>
                <a:gd name="T1" fmla="*/ 59 h 61"/>
                <a:gd name="T2" fmla="*/ 3 w 109"/>
                <a:gd name="T3" fmla="*/ 52 h 61"/>
                <a:gd name="T4" fmla="*/ 3 w 109"/>
                <a:gd name="T5" fmla="*/ 52 h 61"/>
                <a:gd name="T6" fmla="*/ 16 w 109"/>
                <a:gd name="T7" fmla="*/ 41 h 61"/>
                <a:gd name="T8" fmla="*/ 16 w 109"/>
                <a:gd name="T9" fmla="*/ 41 h 61"/>
                <a:gd name="T10" fmla="*/ 37 w 109"/>
                <a:gd name="T11" fmla="*/ 19 h 61"/>
                <a:gd name="T12" fmla="*/ 37 w 109"/>
                <a:gd name="T13" fmla="*/ 19 h 61"/>
                <a:gd name="T14" fmla="*/ 44 w 109"/>
                <a:gd name="T15" fmla="*/ 8 h 61"/>
                <a:gd name="T16" fmla="*/ 44 w 109"/>
                <a:gd name="T17" fmla="*/ 8 h 61"/>
                <a:gd name="T18" fmla="*/ 44 w 109"/>
                <a:gd name="T19" fmla="*/ 0 h 61"/>
                <a:gd name="T20" fmla="*/ 51 w 109"/>
                <a:gd name="T21" fmla="*/ 4 h 61"/>
                <a:gd name="T22" fmla="*/ 68 w 109"/>
                <a:gd name="T23" fmla="*/ 11 h 61"/>
                <a:gd name="T24" fmla="*/ 68 w 109"/>
                <a:gd name="T25" fmla="*/ 11 h 61"/>
                <a:gd name="T26" fmla="*/ 94 w 109"/>
                <a:gd name="T27" fmla="*/ 19 h 61"/>
                <a:gd name="T28" fmla="*/ 94 w 109"/>
                <a:gd name="T29" fmla="*/ 19 h 61"/>
                <a:gd name="T30" fmla="*/ 95 w 109"/>
                <a:gd name="T31" fmla="*/ 19 h 61"/>
                <a:gd name="T32" fmla="*/ 95 w 109"/>
                <a:gd name="T33" fmla="*/ 19 h 61"/>
                <a:gd name="T34" fmla="*/ 96 w 109"/>
                <a:gd name="T35" fmla="*/ 18 h 61"/>
                <a:gd name="T36" fmla="*/ 97 w 109"/>
                <a:gd name="T37" fmla="*/ 18 h 61"/>
                <a:gd name="T38" fmla="*/ 97 w 109"/>
                <a:gd name="T39" fmla="*/ 18 h 61"/>
                <a:gd name="T40" fmla="*/ 97 w 109"/>
                <a:gd name="T41" fmla="*/ 18 h 61"/>
                <a:gd name="T42" fmla="*/ 99 w 109"/>
                <a:gd name="T43" fmla="*/ 9 h 61"/>
                <a:gd name="T44" fmla="*/ 99 w 109"/>
                <a:gd name="T45" fmla="*/ 9 h 61"/>
                <a:gd name="T46" fmla="*/ 104 w 109"/>
                <a:gd name="T47" fmla="*/ 4 h 61"/>
                <a:gd name="T48" fmla="*/ 104 w 109"/>
                <a:gd name="T49" fmla="*/ 4 h 61"/>
                <a:gd name="T50" fmla="*/ 109 w 109"/>
                <a:gd name="T51" fmla="*/ 9 h 61"/>
                <a:gd name="T52" fmla="*/ 109 w 109"/>
                <a:gd name="T53" fmla="*/ 9 h 61"/>
                <a:gd name="T54" fmla="*/ 105 w 109"/>
                <a:gd name="T55" fmla="*/ 24 h 61"/>
                <a:gd name="T56" fmla="*/ 105 w 109"/>
                <a:gd name="T57" fmla="*/ 24 h 61"/>
                <a:gd name="T58" fmla="*/ 100 w 109"/>
                <a:gd name="T59" fmla="*/ 28 h 61"/>
                <a:gd name="T60" fmla="*/ 100 w 109"/>
                <a:gd name="T61" fmla="*/ 28 h 61"/>
                <a:gd name="T62" fmla="*/ 94 w 109"/>
                <a:gd name="T63" fmla="*/ 29 h 61"/>
                <a:gd name="T64" fmla="*/ 94 w 109"/>
                <a:gd name="T65" fmla="*/ 29 h 61"/>
                <a:gd name="T66" fmla="*/ 65 w 109"/>
                <a:gd name="T67" fmla="*/ 21 h 61"/>
                <a:gd name="T68" fmla="*/ 65 w 109"/>
                <a:gd name="T69" fmla="*/ 21 h 61"/>
                <a:gd name="T70" fmla="*/ 52 w 109"/>
                <a:gd name="T71" fmla="*/ 15 h 61"/>
                <a:gd name="T72" fmla="*/ 52 w 109"/>
                <a:gd name="T73" fmla="*/ 15 h 61"/>
                <a:gd name="T74" fmla="*/ 45 w 109"/>
                <a:gd name="T75" fmla="*/ 26 h 61"/>
                <a:gd name="T76" fmla="*/ 45 w 109"/>
                <a:gd name="T77" fmla="*/ 26 h 61"/>
                <a:gd name="T78" fmla="*/ 30 w 109"/>
                <a:gd name="T79" fmla="*/ 42 h 61"/>
                <a:gd name="T80" fmla="*/ 30 w 109"/>
                <a:gd name="T81" fmla="*/ 42 h 61"/>
                <a:gd name="T82" fmla="*/ 9 w 109"/>
                <a:gd name="T83" fmla="*/ 60 h 61"/>
                <a:gd name="T84" fmla="*/ 9 w 109"/>
                <a:gd name="T85" fmla="*/ 60 h 61"/>
                <a:gd name="T86" fmla="*/ 9 w 109"/>
                <a:gd name="T87" fmla="*/ 60 h 61"/>
                <a:gd name="T88" fmla="*/ 6 w 109"/>
                <a:gd name="T89" fmla="*/ 61 h 61"/>
                <a:gd name="T90" fmla="*/ 6 w 109"/>
                <a:gd name="T91" fmla="*/ 61 h 61"/>
                <a:gd name="T92" fmla="*/ 2 w 109"/>
                <a:gd name="T9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61">
                  <a:moveTo>
                    <a:pt x="2" y="59"/>
                  </a:moveTo>
                  <a:cubicBezTo>
                    <a:pt x="0" y="57"/>
                    <a:pt x="1" y="53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9" y="48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3" y="35"/>
                    <a:pt x="32" y="27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41" y="15"/>
                    <a:pt x="43" y="10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9" y="7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8" y="15"/>
                    <a:pt x="89" y="19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7"/>
                    <a:pt x="99" y="15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6"/>
                    <a:pt x="101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7" y="4"/>
                    <a:pt x="109" y="6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16"/>
                    <a:pt x="107" y="21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6"/>
                    <a:pt x="101" y="27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8" y="29"/>
                    <a:pt x="96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6" y="29"/>
                    <a:pt x="75" y="25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0" y="19"/>
                    <a:pt x="55" y="17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19"/>
                    <a:pt x="48" y="22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1" y="31"/>
                    <a:pt x="36" y="37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0" y="52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7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1"/>
                    <a:pt x="3" y="60"/>
                    <a:pt x="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6"/>
            <p:cNvSpPr/>
            <p:nvPr/>
          </p:nvSpPr>
          <p:spPr bwMode="auto">
            <a:xfrm>
              <a:off x="6158593" y="3741964"/>
              <a:ext cx="304800" cy="168275"/>
            </a:xfrm>
            <a:custGeom>
              <a:avLst/>
              <a:gdLst>
                <a:gd name="T0" fmla="*/ 10 w 81"/>
                <a:gd name="T1" fmla="*/ 25 h 45"/>
                <a:gd name="T2" fmla="*/ 1 w 81"/>
                <a:gd name="T3" fmla="*/ 7 h 45"/>
                <a:gd name="T4" fmla="*/ 1 w 81"/>
                <a:gd name="T5" fmla="*/ 7 h 45"/>
                <a:gd name="T6" fmla="*/ 1 w 81"/>
                <a:gd name="T7" fmla="*/ 7 h 45"/>
                <a:gd name="T8" fmla="*/ 4 w 81"/>
                <a:gd name="T9" fmla="*/ 0 h 45"/>
                <a:gd name="T10" fmla="*/ 4 w 81"/>
                <a:gd name="T11" fmla="*/ 0 h 45"/>
                <a:gd name="T12" fmla="*/ 10 w 81"/>
                <a:gd name="T13" fmla="*/ 4 h 45"/>
                <a:gd name="T14" fmla="*/ 10 w 81"/>
                <a:gd name="T15" fmla="*/ 4 h 45"/>
                <a:gd name="T16" fmla="*/ 12 w 81"/>
                <a:gd name="T17" fmla="*/ 9 h 45"/>
                <a:gd name="T18" fmla="*/ 12 w 81"/>
                <a:gd name="T19" fmla="*/ 9 h 45"/>
                <a:gd name="T20" fmla="*/ 18 w 81"/>
                <a:gd name="T21" fmla="*/ 20 h 45"/>
                <a:gd name="T22" fmla="*/ 18 w 81"/>
                <a:gd name="T23" fmla="*/ 20 h 45"/>
                <a:gd name="T24" fmla="*/ 41 w 81"/>
                <a:gd name="T25" fmla="*/ 35 h 45"/>
                <a:gd name="T26" fmla="*/ 41 w 81"/>
                <a:gd name="T27" fmla="*/ 35 h 45"/>
                <a:gd name="T28" fmla="*/ 65 w 81"/>
                <a:gd name="T29" fmla="*/ 24 h 45"/>
                <a:gd name="T30" fmla="*/ 65 w 81"/>
                <a:gd name="T31" fmla="*/ 24 h 45"/>
                <a:gd name="T32" fmla="*/ 68 w 81"/>
                <a:gd name="T33" fmla="*/ 20 h 45"/>
                <a:gd name="T34" fmla="*/ 68 w 81"/>
                <a:gd name="T35" fmla="*/ 20 h 45"/>
                <a:gd name="T36" fmla="*/ 71 w 81"/>
                <a:gd name="T37" fmla="*/ 12 h 45"/>
                <a:gd name="T38" fmla="*/ 71 w 81"/>
                <a:gd name="T39" fmla="*/ 12 h 45"/>
                <a:gd name="T40" fmla="*/ 71 w 81"/>
                <a:gd name="T41" fmla="*/ 12 h 45"/>
                <a:gd name="T42" fmla="*/ 71 w 81"/>
                <a:gd name="T43" fmla="*/ 12 h 45"/>
                <a:gd name="T44" fmla="*/ 71 w 81"/>
                <a:gd name="T45" fmla="*/ 12 h 45"/>
                <a:gd name="T46" fmla="*/ 71 w 81"/>
                <a:gd name="T47" fmla="*/ 12 h 45"/>
                <a:gd name="T48" fmla="*/ 69 w 81"/>
                <a:gd name="T49" fmla="*/ 12 h 45"/>
                <a:gd name="T50" fmla="*/ 69 w 81"/>
                <a:gd name="T51" fmla="*/ 12 h 45"/>
                <a:gd name="T52" fmla="*/ 65 w 81"/>
                <a:gd name="T53" fmla="*/ 12 h 45"/>
                <a:gd name="T54" fmla="*/ 65 w 81"/>
                <a:gd name="T55" fmla="*/ 12 h 45"/>
                <a:gd name="T56" fmla="*/ 60 w 81"/>
                <a:gd name="T57" fmla="*/ 8 h 45"/>
                <a:gd name="T58" fmla="*/ 60 w 81"/>
                <a:gd name="T59" fmla="*/ 8 h 45"/>
                <a:gd name="T60" fmla="*/ 64 w 81"/>
                <a:gd name="T61" fmla="*/ 2 h 45"/>
                <a:gd name="T62" fmla="*/ 64 w 81"/>
                <a:gd name="T63" fmla="*/ 2 h 45"/>
                <a:gd name="T64" fmla="*/ 69 w 81"/>
                <a:gd name="T65" fmla="*/ 2 h 45"/>
                <a:gd name="T66" fmla="*/ 69 w 81"/>
                <a:gd name="T67" fmla="*/ 2 h 45"/>
                <a:gd name="T68" fmla="*/ 78 w 81"/>
                <a:gd name="T69" fmla="*/ 5 h 45"/>
                <a:gd name="T70" fmla="*/ 78 w 81"/>
                <a:gd name="T71" fmla="*/ 5 h 45"/>
                <a:gd name="T72" fmla="*/ 81 w 81"/>
                <a:gd name="T73" fmla="*/ 12 h 45"/>
                <a:gd name="T74" fmla="*/ 81 w 81"/>
                <a:gd name="T75" fmla="*/ 12 h 45"/>
                <a:gd name="T76" fmla="*/ 77 w 81"/>
                <a:gd name="T77" fmla="*/ 25 h 45"/>
                <a:gd name="T78" fmla="*/ 77 w 81"/>
                <a:gd name="T79" fmla="*/ 25 h 45"/>
                <a:gd name="T80" fmla="*/ 72 w 81"/>
                <a:gd name="T81" fmla="*/ 31 h 45"/>
                <a:gd name="T82" fmla="*/ 72 w 81"/>
                <a:gd name="T83" fmla="*/ 31 h 45"/>
                <a:gd name="T84" fmla="*/ 72 w 81"/>
                <a:gd name="T85" fmla="*/ 31 h 45"/>
                <a:gd name="T86" fmla="*/ 72 w 81"/>
                <a:gd name="T87" fmla="*/ 32 h 45"/>
                <a:gd name="T88" fmla="*/ 41 w 81"/>
                <a:gd name="T89" fmla="*/ 45 h 45"/>
                <a:gd name="T90" fmla="*/ 41 w 81"/>
                <a:gd name="T91" fmla="*/ 45 h 45"/>
                <a:gd name="T92" fmla="*/ 10 w 81"/>
                <a:gd name="T9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45">
                  <a:moveTo>
                    <a:pt x="10" y="25"/>
                  </a:moveTo>
                  <a:cubicBezTo>
                    <a:pt x="4" y="1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6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6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8"/>
                    <a:pt x="3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7" y="35"/>
                    <a:pt x="55" y="3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7" y="22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0" y="17"/>
                    <a:pt x="71" y="14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7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3"/>
                    <a:pt x="60" y="11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5"/>
                    <a:pt x="61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6" y="2"/>
                    <a:pt x="67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2" y="2"/>
                    <a:pt x="75" y="3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80" y="7"/>
                    <a:pt x="81" y="10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8"/>
                    <a:pt x="79" y="22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8"/>
                    <a:pt x="73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1" y="41"/>
                    <a:pt x="50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26" y="45"/>
                    <a:pt x="16" y="3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7"/>
            <p:cNvSpPr>
              <a:spLocks noEditPoints="1"/>
            </p:cNvSpPr>
            <p:nvPr/>
          </p:nvSpPr>
          <p:spPr bwMode="auto">
            <a:xfrm>
              <a:off x="6045881" y="3978502"/>
              <a:ext cx="488950" cy="487363"/>
            </a:xfrm>
            <a:custGeom>
              <a:avLst/>
              <a:gdLst>
                <a:gd name="T0" fmla="*/ 103 w 130"/>
                <a:gd name="T1" fmla="*/ 129 h 130"/>
                <a:gd name="T2" fmla="*/ 37 w 130"/>
                <a:gd name="T3" fmla="*/ 129 h 130"/>
                <a:gd name="T4" fmla="*/ 22 w 130"/>
                <a:gd name="T5" fmla="*/ 130 h 130"/>
                <a:gd name="T6" fmla="*/ 6 w 130"/>
                <a:gd name="T7" fmla="*/ 127 h 130"/>
                <a:gd name="T8" fmla="*/ 0 w 130"/>
                <a:gd name="T9" fmla="*/ 119 h 130"/>
                <a:gd name="T10" fmla="*/ 1 w 130"/>
                <a:gd name="T11" fmla="*/ 116 h 130"/>
                <a:gd name="T12" fmla="*/ 1 w 130"/>
                <a:gd name="T13" fmla="*/ 89 h 130"/>
                <a:gd name="T14" fmla="*/ 26 w 130"/>
                <a:gd name="T15" fmla="*/ 19 h 130"/>
                <a:gd name="T16" fmla="*/ 51 w 130"/>
                <a:gd name="T17" fmla="*/ 3 h 130"/>
                <a:gd name="T18" fmla="*/ 68 w 130"/>
                <a:gd name="T19" fmla="*/ 0 h 130"/>
                <a:gd name="T20" fmla="*/ 118 w 130"/>
                <a:gd name="T21" fmla="*/ 35 h 130"/>
                <a:gd name="T22" fmla="*/ 130 w 130"/>
                <a:gd name="T23" fmla="*/ 69 h 130"/>
                <a:gd name="T24" fmla="*/ 125 w 130"/>
                <a:gd name="T25" fmla="*/ 70 h 130"/>
                <a:gd name="T26" fmla="*/ 130 w 130"/>
                <a:gd name="T27" fmla="*/ 70 h 130"/>
                <a:gd name="T28" fmla="*/ 129 w 130"/>
                <a:gd name="T29" fmla="*/ 113 h 130"/>
                <a:gd name="T30" fmla="*/ 122 w 130"/>
                <a:gd name="T31" fmla="*/ 127 h 130"/>
                <a:gd name="T32" fmla="*/ 111 w 130"/>
                <a:gd name="T33" fmla="*/ 130 h 130"/>
                <a:gd name="T34" fmla="*/ 107 w 130"/>
                <a:gd name="T35" fmla="*/ 120 h 130"/>
                <a:gd name="T36" fmla="*/ 110 w 130"/>
                <a:gd name="T37" fmla="*/ 120 h 130"/>
                <a:gd name="T38" fmla="*/ 115 w 130"/>
                <a:gd name="T39" fmla="*/ 119 h 130"/>
                <a:gd name="T40" fmla="*/ 119 w 130"/>
                <a:gd name="T41" fmla="*/ 111 h 130"/>
                <a:gd name="T42" fmla="*/ 118 w 130"/>
                <a:gd name="T43" fmla="*/ 61 h 130"/>
                <a:gd name="T44" fmla="*/ 109 w 130"/>
                <a:gd name="T45" fmla="*/ 40 h 130"/>
                <a:gd name="T46" fmla="*/ 68 w 130"/>
                <a:gd name="T47" fmla="*/ 10 h 130"/>
                <a:gd name="T48" fmla="*/ 54 w 130"/>
                <a:gd name="T49" fmla="*/ 13 h 130"/>
                <a:gd name="T50" fmla="*/ 54 w 130"/>
                <a:gd name="T51" fmla="*/ 13 h 130"/>
                <a:gd name="T52" fmla="*/ 52 w 130"/>
                <a:gd name="T53" fmla="*/ 13 h 130"/>
                <a:gd name="T54" fmla="*/ 47 w 130"/>
                <a:gd name="T55" fmla="*/ 15 h 130"/>
                <a:gd name="T56" fmla="*/ 33 w 130"/>
                <a:gd name="T57" fmla="*/ 26 h 130"/>
                <a:gd name="T58" fmla="*/ 11 w 130"/>
                <a:gd name="T59" fmla="*/ 89 h 130"/>
                <a:gd name="T60" fmla="*/ 11 w 130"/>
                <a:gd name="T61" fmla="*/ 94 h 130"/>
                <a:gd name="T62" fmla="*/ 11 w 130"/>
                <a:gd name="T63" fmla="*/ 119 h 130"/>
                <a:gd name="T64" fmla="*/ 22 w 130"/>
                <a:gd name="T65" fmla="*/ 120 h 130"/>
                <a:gd name="T66" fmla="*/ 36 w 130"/>
                <a:gd name="T67" fmla="*/ 119 h 130"/>
                <a:gd name="T68" fmla="*/ 105 w 130"/>
                <a:gd name="T69" fmla="*/ 119 h 130"/>
                <a:gd name="T70" fmla="*/ 106 w 130"/>
                <a:gd name="T71" fmla="*/ 119 h 130"/>
                <a:gd name="T72" fmla="*/ 107 w 130"/>
                <a:gd name="T73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110" y="130"/>
                  </a:moveTo>
                  <a:cubicBezTo>
                    <a:pt x="107" y="130"/>
                    <a:pt x="104" y="129"/>
                    <a:pt x="103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1" y="129"/>
                    <a:pt x="26" y="130"/>
                    <a:pt x="22" y="130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15" y="130"/>
                    <a:pt x="10" y="129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3" y="126"/>
                    <a:pt x="0" y="122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8"/>
                    <a:pt x="1" y="117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3"/>
                    <a:pt x="1" y="91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53"/>
                    <a:pt x="13" y="31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8" y="7"/>
                    <a:pt x="49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7" y="1"/>
                    <a:pt x="6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3" y="0"/>
                    <a:pt x="109" y="19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7" y="52"/>
                    <a:pt x="130" y="69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9"/>
                    <a:pt x="125" y="124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18" y="129"/>
                    <a:pt x="114" y="130"/>
                    <a:pt x="111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30"/>
                    <a:pt x="110" y="130"/>
                  </a:cubicBezTo>
                  <a:close/>
                  <a:moveTo>
                    <a:pt x="107" y="120"/>
                  </a:moveTo>
                  <a:cubicBezTo>
                    <a:pt x="108" y="120"/>
                    <a:pt x="109" y="12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2" y="120"/>
                    <a:pt x="114" y="120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7" y="118"/>
                    <a:pt x="118" y="116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69"/>
                    <a:pt x="119" y="66"/>
                    <a:pt x="118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6" y="56"/>
                    <a:pt x="113" y="48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0" y="24"/>
                    <a:pt x="8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4" y="10"/>
                    <a:pt x="59" y="11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3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49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3" y="17"/>
                    <a:pt x="38" y="21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2" y="37"/>
                    <a:pt x="11" y="56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1"/>
                    <a:pt x="11" y="93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3" y="119"/>
                    <a:pt x="16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6" y="120"/>
                    <a:pt x="30" y="120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9"/>
                    <a:pt x="106" y="119"/>
                    <a:pt x="107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>
            <a:spLocks noEditPoints="1"/>
          </p:cNvSpPr>
          <p:nvPr/>
        </p:nvSpPr>
        <p:spPr bwMode="auto">
          <a:xfrm rot="1556340" flipH="1">
            <a:off x="1715806" y="2661913"/>
            <a:ext cx="362495" cy="413551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8"/>
          <p:cNvSpPr>
            <a:spLocks noEditPoints="1"/>
          </p:cNvSpPr>
          <p:nvPr/>
        </p:nvSpPr>
        <p:spPr bwMode="auto">
          <a:xfrm rot="1556340" flipH="1">
            <a:off x="8063920" y="2590004"/>
            <a:ext cx="362495" cy="413551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8"/>
          <p:cNvSpPr>
            <a:spLocks noEditPoints="1"/>
          </p:cNvSpPr>
          <p:nvPr/>
        </p:nvSpPr>
        <p:spPr bwMode="auto">
          <a:xfrm rot="1556340" flipH="1">
            <a:off x="7318909" y="4323122"/>
            <a:ext cx="362495" cy="413551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1643618" y="3224750"/>
            <a:ext cx="2434896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248229" y="2675818"/>
            <a:ext cx="219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Your subtitle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8031011" y="3144794"/>
            <a:ext cx="2434896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8635622" y="2595862"/>
            <a:ext cx="232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Your subtitle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387121" y="4863529"/>
            <a:ext cx="2434896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991731" y="4314597"/>
            <a:ext cx="24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Your subtitle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531829" y="3365393"/>
            <a:ext cx="261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enter the text here, please enter the text here, please enter it here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892261" y="3298310"/>
            <a:ext cx="3219084" cy="9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enter the text here, please enter the text here, please enter it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305885" y="5012977"/>
            <a:ext cx="261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enter the text here, please enter the text here, please enter it here</a:t>
            </a:r>
          </a:p>
        </p:txBody>
      </p:sp>
      <p:grpSp>
        <p:nvGrpSpPr>
          <p:cNvPr id="126" name="组合 125"/>
          <p:cNvGrpSpPr/>
          <p:nvPr/>
        </p:nvGrpSpPr>
        <p:grpSpPr>
          <a:xfrm>
            <a:off x="1417876" y="4924027"/>
            <a:ext cx="1104375" cy="959895"/>
            <a:chOff x="1370122" y="4693931"/>
            <a:chExt cx="1471443" cy="1278941"/>
          </a:xfrm>
        </p:grpSpPr>
        <p:sp>
          <p:nvSpPr>
            <p:cNvPr id="53" name="任意多边形 52"/>
            <p:cNvSpPr/>
            <p:nvPr/>
          </p:nvSpPr>
          <p:spPr>
            <a:xfrm flipH="1">
              <a:off x="1370122" y="5307158"/>
              <a:ext cx="1158552" cy="50539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75000" sy="80000" flip="none" algn="ctr"/>
            </a:blip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944199" y="4693931"/>
              <a:ext cx="897366" cy="1278941"/>
              <a:chOff x="1609523" y="1700462"/>
              <a:chExt cx="2532253" cy="3609007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1609523" y="1700462"/>
                <a:ext cx="2532253" cy="3609007"/>
                <a:chOff x="5700260" y="545431"/>
                <a:chExt cx="3443982" cy="4908418"/>
              </a:xfrm>
            </p:grpSpPr>
            <p:sp>
              <p:nvSpPr>
                <p:cNvPr id="115" name="任意多边形 114"/>
                <p:cNvSpPr/>
                <p:nvPr/>
              </p:nvSpPr>
              <p:spPr>
                <a:xfrm>
                  <a:off x="5700260" y="545431"/>
                  <a:ext cx="3443982" cy="3930315"/>
                </a:xfrm>
                <a:custGeom>
                  <a:avLst/>
                  <a:gdLst>
                    <a:gd name="connsiteX0" fmla="*/ 1718596 w 4355818"/>
                    <a:gd name="connsiteY0" fmla="*/ 4909115 h 4957241"/>
                    <a:gd name="connsiteX1" fmla="*/ 2090 w 4355818"/>
                    <a:gd name="connsiteY1" fmla="*/ 2262168 h 4957241"/>
                    <a:gd name="connsiteX2" fmla="*/ 2023396 w 4355818"/>
                    <a:gd name="connsiteY2" fmla="*/ 231 h 4957241"/>
                    <a:gd name="connsiteX3" fmla="*/ 4349501 w 4355818"/>
                    <a:gd name="connsiteY3" fmla="*/ 2390505 h 4957241"/>
                    <a:gd name="connsiteX4" fmla="*/ 2681122 w 4355818"/>
                    <a:gd name="connsiteY4" fmla="*/ 4957241 h 4957241"/>
                    <a:gd name="connsiteX5" fmla="*/ 1702554 w 4355818"/>
                    <a:gd name="connsiteY5" fmla="*/ 4957241 h 4957241"/>
                    <a:gd name="connsiteX6" fmla="*/ 1718596 w 4355818"/>
                    <a:gd name="connsiteY6" fmla="*/ 4909115 h 4957241"/>
                    <a:gd name="connsiteX0-1" fmla="*/ 1718596 w 4355818"/>
                    <a:gd name="connsiteY0-2" fmla="*/ 4909721 h 4957847"/>
                    <a:gd name="connsiteX1-3" fmla="*/ 2090 w 4355818"/>
                    <a:gd name="connsiteY1-4" fmla="*/ 2262774 h 4957847"/>
                    <a:gd name="connsiteX2-5" fmla="*/ 2023396 w 4355818"/>
                    <a:gd name="connsiteY2-6" fmla="*/ 837 h 4957847"/>
                    <a:gd name="connsiteX3-7" fmla="*/ 4349501 w 4355818"/>
                    <a:gd name="connsiteY3-8" fmla="*/ 2391111 h 4957847"/>
                    <a:gd name="connsiteX4-9" fmla="*/ 2681122 w 4355818"/>
                    <a:gd name="connsiteY4-10" fmla="*/ 4957847 h 4957847"/>
                    <a:gd name="connsiteX5-11" fmla="*/ 1702554 w 4355818"/>
                    <a:gd name="connsiteY5-12" fmla="*/ 4957847 h 4957847"/>
                    <a:gd name="connsiteX6-13" fmla="*/ 1718596 w 4355818"/>
                    <a:gd name="connsiteY6-14" fmla="*/ 4909721 h 4957847"/>
                    <a:gd name="connsiteX0-15" fmla="*/ 1718596 w 4355818"/>
                    <a:gd name="connsiteY0-16" fmla="*/ 4910440 h 4958566"/>
                    <a:gd name="connsiteX1-17" fmla="*/ 2090 w 4355818"/>
                    <a:gd name="connsiteY1-18" fmla="*/ 2263493 h 4958566"/>
                    <a:gd name="connsiteX2-19" fmla="*/ 2023396 w 4355818"/>
                    <a:gd name="connsiteY2-20" fmla="*/ 1556 h 4958566"/>
                    <a:gd name="connsiteX3-21" fmla="*/ 4349501 w 4355818"/>
                    <a:gd name="connsiteY3-22" fmla="*/ 2391830 h 4958566"/>
                    <a:gd name="connsiteX4-23" fmla="*/ 2681122 w 4355818"/>
                    <a:gd name="connsiteY4-24" fmla="*/ 4958566 h 4958566"/>
                    <a:gd name="connsiteX5-25" fmla="*/ 1702554 w 4355818"/>
                    <a:gd name="connsiteY5-26" fmla="*/ 4958566 h 4958566"/>
                    <a:gd name="connsiteX6-27" fmla="*/ 1718596 w 4355818"/>
                    <a:gd name="connsiteY6-28" fmla="*/ 4910440 h 4958566"/>
                    <a:gd name="connsiteX0-29" fmla="*/ 1721741 w 4355933"/>
                    <a:gd name="connsiteY0-30" fmla="*/ 4926470 h 4974596"/>
                    <a:gd name="connsiteX1-31" fmla="*/ 5235 w 4355933"/>
                    <a:gd name="connsiteY1-32" fmla="*/ 2279523 h 4974596"/>
                    <a:gd name="connsiteX2-33" fmla="*/ 2219046 w 4355933"/>
                    <a:gd name="connsiteY2-34" fmla="*/ 1544 h 4974596"/>
                    <a:gd name="connsiteX3-35" fmla="*/ 4352646 w 4355933"/>
                    <a:gd name="connsiteY3-36" fmla="*/ 2407860 h 4974596"/>
                    <a:gd name="connsiteX4-37" fmla="*/ 2684267 w 4355933"/>
                    <a:gd name="connsiteY4-38" fmla="*/ 4974596 h 4974596"/>
                    <a:gd name="connsiteX5-39" fmla="*/ 1705699 w 4355933"/>
                    <a:gd name="connsiteY5-40" fmla="*/ 4974596 h 4974596"/>
                    <a:gd name="connsiteX6-41" fmla="*/ 1721741 w 4355933"/>
                    <a:gd name="connsiteY6-42" fmla="*/ 4926470 h 4974596"/>
                    <a:gd name="connsiteX0-43" fmla="*/ 1720842 w 4355710"/>
                    <a:gd name="connsiteY0-44" fmla="*/ 4926470 h 4974596"/>
                    <a:gd name="connsiteX1-45" fmla="*/ 4336 w 4355710"/>
                    <a:gd name="connsiteY1-46" fmla="*/ 2279523 h 4974596"/>
                    <a:gd name="connsiteX2-47" fmla="*/ 2170021 w 4355710"/>
                    <a:gd name="connsiteY2-48" fmla="*/ 1544 h 4974596"/>
                    <a:gd name="connsiteX3-49" fmla="*/ 4351747 w 4355710"/>
                    <a:gd name="connsiteY3-50" fmla="*/ 2407860 h 4974596"/>
                    <a:gd name="connsiteX4-51" fmla="*/ 2683368 w 4355710"/>
                    <a:gd name="connsiteY4-52" fmla="*/ 4974596 h 4974596"/>
                    <a:gd name="connsiteX5-53" fmla="*/ 1704800 w 4355710"/>
                    <a:gd name="connsiteY5-54" fmla="*/ 4974596 h 4974596"/>
                    <a:gd name="connsiteX6-55" fmla="*/ 1720842 w 4355710"/>
                    <a:gd name="connsiteY6-56" fmla="*/ 4926470 h 4974596"/>
                    <a:gd name="connsiteX0-57" fmla="*/ 1720842 w 4352664"/>
                    <a:gd name="connsiteY0-58" fmla="*/ 4926484 h 4974610"/>
                    <a:gd name="connsiteX1-59" fmla="*/ 4336 w 4352664"/>
                    <a:gd name="connsiteY1-60" fmla="*/ 2279537 h 4974610"/>
                    <a:gd name="connsiteX2-61" fmla="*/ 2170021 w 4352664"/>
                    <a:gd name="connsiteY2-62" fmla="*/ 1558 h 4974610"/>
                    <a:gd name="connsiteX3-63" fmla="*/ 4351747 w 4352664"/>
                    <a:gd name="connsiteY3-64" fmla="*/ 2407874 h 4974610"/>
                    <a:gd name="connsiteX4-65" fmla="*/ 2683368 w 4352664"/>
                    <a:gd name="connsiteY4-66" fmla="*/ 4974610 h 4974610"/>
                    <a:gd name="connsiteX5-67" fmla="*/ 1704800 w 4352664"/>
                    <a:gd name="connsiteY5-68" fmla="*/ 4974610 h 4974610"/>
                    <a:gd name="connsiteX6-69" fmla="*/ 1720842 w 4352664"/>
                    <a:gd name="connsiteY6-70" fmla="*/ 4926484 h 4974610"/>
                    <a:gd name="connsiteX0-71" fmla="*/ 1727235 w 4359057"/>
                    <a:gd name="connsiteY0-72" fmla="*/ 4926484 h 4974610"/>
                    <a:gd name="connsiteX1-73" fmla="*/ 10729 w 4359057"/>
                    <a:gd name="connsiteY1-74" fmla="*/ 2279537 h 4974610"/>
                    <a:gd name="connsiteX2-75" fmla="*/ 2176414 w 4359057"/>
                    <a:gd name="connsiteY2-76" fmla="*/ 1558 h 4974610"/>
                    <a:gd name="connsiteX3-77" fmla="*/ 4358140 w 4359057"/>
                    <a:gd name="connsiteY3-78" fmla="*/ 2407874 h 4974610"/>
                    <a:gd name="connsiteX4-79" fmla="*/ 2689761 w 4359057"/>
                    <a:gd name="connsiteY4-80" fmla="*/ 4974610 h 4974610"/>
                    <a:gd name="connsiteX5-81" fmla="*/ 1711193 w 4359057"/>
                    <a:gd name="connsiteY5-82" fmla="*/ 4974610 h 4974610"/>
                    <a:gd name="connsiteX6-83" fmla="*/ 1727235 w 4359057"/>
                    <a:gd name="connsiteY6-84" fmla="*/ 4926484 h 49746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4359057" h="4974610">
                      <a:moveTo>
                        <a:pt x="1727235" y="4926484"/>
                      </a:moveTo>
                      <a:cubicBezTo>
                        <a:pt x="843582" y="4012084"/>
                        <a:pt x="112329" y="3148484"/>
                        <a:pt x="10729" y="2279537"/>
                      </a:cubicBezTo>
                      <a:cubicBezTo>
                        <a:pt x="-90871" y="1410590"/>
                        <a:pt x="521403" y="60380"/>
                        <a:pt x="2176414" y="1558"/>
                      </a:cubicBezTo>
                      <a:cubicBezTo>
                        <a:pt x="3831425" y="-57264"/>
                        <a:pt x="4384876" y="1562990"/>
                        <a:pt x="4358140" y="2407874"/>
                      </a:cubicBezTo>
                      <a:cubicBezTo>
                        <a:pt x="4331404" y="3252758"/>
                        <a:pt x="3120224" y="4536126"/>
                        <a:pt x="2689761" y="4974610"/>
                      </a:cubicBezTo>
                      <a:lnTo>
                        <a:pt x="1711193" y="4974610"/>
                      </a:lnTo>
                      <a:lnTo>
                        <a:pt x="1727235" y="49264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>
                  <a:off x="7010895" y="4475746"/>
                  <a:ext cx="913905" cy="978103"/>
                  <a:chOff x="5869765" y="4949067"/>
                  <a:chExt cx="1450294" cy="1552171"/>
                </a:xfrm>
              </p:grpSpPr>
              <p:sp>
                <p:nvSpPr>
                  <p:cNvPr id="120" name="椭圆 31"/>
                  <p:cNvSpPr/>
                  <p:nvPr/>
                </p:nvSpPr>
                <p:spPr>
                  <a:xfrm>
                    <a:off x="5869765" y="5582113"/>
                    <a:ext cx="1450294" cy="919125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53628 w 695352"/>
                      <a:gd name="connsiteY0-478" fmla="*/ 44808 h 508463"/>
                      <a:gd name="connsiteX1-479" fmla="*/ 631204 w 695352"/>
                      <a:gd name="connsiteY1-480" fmla="*/ 12286 h 508463"/>
                      <a:gd name="connsiteX2-481" fmla="*/ 656856 w 695352"/>
                      <a:gd name="connsiteY2-482" fmla="*/ 458623 h 508463"/>
                      <a:gd name="connsiteX3-483" fmla="*/ 49985 w 695352"/>
                      <a:gd name="connsiteY3-484" fmla="*/ 446218 h 508463"/>
                      <a:gd name="connsiteX4-485" fmla="*/ 53628 w 695352"/>
                      <a:gd name="connsiteY4-486" fmla="*/ 44808 h 508463"/>
                      <a:gd name="connsiteX0-487" fmla="*/ 27233 w 668957"/>
                      <a:gd name="connsiteY0-488" fmla="*/ 33309 h 496964"/>
                      <a:gd name="connsiteX1-489" fmla="*/ 604809 w 668957"/>
                      <a:gd name="connsiteY1-490" fmla="*/ 787 h 496964"/>
                      <a:gd name="connsiteX2-491" fmla="*/ 630461 w 668957"/>
                      <a:gd name="connsiteY2-492" fmla="*/ 447124 h 496964"/>
                      <a:gd name="connsiteX3-493" fmla="*/ 23590 w 668957"/>
                      <a:gd name="connsiteY3-494" fmla="*/ 434719 h 496964"/>
                      <a:gd name="connsiteX4-495" fmla="*/ 27233 w 668957"/>
                      <a:gd name="connsiteY4-496" fmla="*/ 33309 h 496964"/>
                      <a:gd name="connsiteX0-497" fmla="*/ 56383 w 708074"/>
                      <a:gd name="connsiteY0-498" fmla="*/ 44807 h 508462"/>
                      <a:gd name="connsiteX1-499" fmla="*/ 672500 w 708074"/>
                      <a:gd name="connsiteY1-500" fmla="*/ 12285 h 508462"/>
                      <a:gd name="connsiteX2-501" fmla="*/ 659611 w 708074"/>
                      <a:gd name="connsiteY2-502" fmla="*/ 458622 h 508462"/>
                      <a:gd name="connsiteX3-503" fmla="*/ 52740 w 708074"/>
                      <a:gd name="connsiteY3-504" fmla="*/ 446217 h 508462"/>
                      <a:gd name="connsiteX4-505" fmla="*/ 56383 w 708074"/>
                      <a:gd name="connsiteY4-506" fmla="*/ 44807 h 508462"/>
                      <a:gd name="connsiteX0-507" fmla="*/ 29466 w 681157"/>
                      <a:gd name="connsiteY0-508" fmla="*/ 33309 h 496964"/>
                      <a:gd name="connsiteX1-509" fmla="*/ 645583 w 681157"/>
                      <a:gd name="connsiteY1-510" fmla="*/ 787 h 496964"/>
                      <a:gd name="connsiteX2-511" fmla="*/ 632694 w 681157"/>
                      <a:gd name="connsiteY2-512" fmla="*/ 447124 h 496964"/>
                      <a:gd name="connsiteX3-513" fmla="*/ 25823 w 681157"/>
                      <a:gd name="connsiteY3-514" fmla="*/ 434719 h 496964"/>
                      <a:gd name="connsiteX4-515" fmla="*/ 29466 w 681157"/>
                      <a:gd name="connsiteY4-516" fmla="*/ 33309 h 4969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681157" h="496964">
                        <a:moveTo>
                          <a:pt x="29466" y="33309"/>
                        </a:moveTo>
                        <a:cubicBezTo>
                          <a:pt x="66687" y="6579"/>
                          <a:pt x="638715" y="-2974"/>
                          <a:pt x="645583" y="787"/>
                        </a:cubicBezTo>
                        <a:cubicBezTo>
                          <a:pt x="652451" y="4548"/>
                          <a:pt x="729564" y="374802"/>
                          <a:pt x="632694" y="447124"/>
                        </a:cubicBezTo>
                        <a:cubicBezTo>
                          <a:pt x="535824" y="519446"/>
                          <a:pt x="62180" y="511123"/>
                          <a:pt x="25823" y="434719"/>
                        </a:cubicBezTo>
                        <a:cubicBezTo>
                          <a:pt x="-10534" y="358315"/>
                          <a:pt x="-7755" y="60039"/>
                          <a:pt x="29466" y="33309"/>
                        </a:cubicBezTo>
                        <a:close/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21" name="组合 120"/>
                  <p:cNvGrpSpPr/>
                  <p:nvPr/>
                </p:nvGrpSpPr>
                <p:grpSpPr>
                  <a:xfrm>
                    <a:off x="5869765" y="4949067"/>
                    <a:ext cx="1440000" cy="728759"/>
                    <a:chOff x="5869765" y="4949067"/>
                    <a:chExt cx="1440000" cy="728759"/>
                  </a:xfrm>
                </p:grpSpPr>
                <p:sp>
                  <p:nvSpPr>
                    <p:cNvPr id="122" name="任意多边形 121"/>
                    <p:cNvSpPr/>
                    <p:nvPr/>
                  </p:nvSpPr>
                  <p:spPr>
                    <a:xfrm>
                      <a:off x="5987407" y="4949067"/>
                      <a:ext cx="11723" cy="633046"/>
                    </a:xfrm>
                    <a:custGeom>
                      <a:avLst/>
                      <a:gdLst>
                        <a:gd name="connsiteX0" fmla="*/ 0 w 11723"/>
                        <a:gd name="connsiteY0" fmla="*/ 633046 h 633046"/>
                        <a:gd name="connsiteX1" fmla="*/ 11723 w 11723"/>
                        <a:gd name="connsiteY1" fmla="*/ 246184 h 633046"/>
                        <a:gd name="connsiteX2" fmla="*/ 0 w 11723"/>
                        <a:gd name="connsiteY2" fmla="*/ 0 h 633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723" h="633046">
                          <a:moveTo>
                            <a:pt x="0" y="633046"/>
                          </a:moveTo>
                          <a:cubicBezTo>
                            <a:pt x="5861" y="492369"/>
                            <a:pt x="11723" y="351692"/>
                            <a:pt x="11723" y="246184"/>
                          </a:cubicBezTo>
                          <a:cubicBezTo>
                            <a:pt x="11723" y="140676"/>
                            <a:pt x="5861" y="70338"/>
                            <a:pt x="0" y="0"/>
                          </a:cubicBezTo>
                        </a:path>
                      </a:pathLst>
                    </a:custGeom>
                    <a:noFill/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3" name="任意多边形 122"/>
                    <p:cNvSpPr/>
                    <p:nvPr/>
                  </p:nvSpPr>
                  <p:spPr>
                    <a:xfrm>
                      <a:off x="6511686" y="4949067"/>
                      <a:ext cx="11723" cy="633046"/>
                    </a:xfrm>
                    <a:custGeom>
                      <a:avLst/>
                      <a:gdLst>
                        <a:gd name="connsiteX0" fmla="*/ 0 w 11723"/>
                        <a:gd name="connsiteY0" fmla="*/ 633046 h 633046"/>
                        <a:gd name="connsiteX1" fmla="*/ 11723 w 11723"/>
                        <a:gd name="connsiteY1" fmla="*/ 246184 h 633046"/>
                        <a:gd name="connsiteX2" fmla="*/ 0 w 11723"/>
                        <a:gd name="connsiteY2" fmla="*/ 0 h 633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723" h="633046">
                          <a:moveTo>
                            <a:pt x="0" y="633046"/>
                          </a:moveTo>
                          <a:cubicBezTo>
                            <a:pt x="5861" y="492369"/>
                            <a:pt x="11723" y="351692"/>
                            <a:pt x="11723" y="246184"/>
                          </a:cubicBezTo>
                          <a:cubicBezTo>
                            <a:pt x="11723" y="140676"/>
                            <a:pt x="5861" y="70338"/>
                            <a:pt x="0" y="0"/>
                          </a:cubicBezTo>
                        </a:path>
                      </a:pathLst>
                    </a:custGeom>
                    <a:noFill/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4" name="任意多边形 123"/>
                    <p:cNvSpPr/>
                    <p:nvPr/>
                  </p:nvSpPr>
                  <p:spPr>
                    <a:xfrm>
                      <a:off x="7189844" y="4949067"/>
                      <a:ext cx="11723" cy="633046"/>
                    </a:xfrm>
                    <a:custGeom>
                      <a:avLst/>
                      <a:gdLst>
                        <a:gd name="connsiteX0" fmla="*/ 0 w 11723"/>
                        <a:gd name="connsiteY0" fmla="*/ 633046 h 633046"/>
                        <a:gd name="connsiteX1" fmla="*/ 11723 w 11723"/>
                        <a:gd name="connsiteY1" fmla="*/ 246184 h 633046"/>
                        <a:gd name="connsiteX2" fmla="*/ 0 w 11723"/>
                        <a:gd name="connsiteY2" fmla="*/ 0 h 633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723" h="633046">
                          <a:moveTo>
                            <a:pt x="0" y="633046"/>
                          </a:moveTo>
                          <a:cubicBezTo>
                            <a:pt x="5861" y="492369"/>
                            <a:pt x="11723" y="351692"/>
                            <a:pt x="11723" y="246184"/>
                          </a:cubicBezTo>
                          <a:cubicBezTo>
                            <a:pt x="11723" y="140676"/>
                            <a:pt x="5861" y="70338"/>
                            <a:pt x="0" y="0"/>
                          </a:cubicBezTo>
                        </a:path>
                      </a:pathLst>
                    </a:custGeom>
                    <a:noFill/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5" name="椭圆 31"/>
                    <p:cNvSpPr/>
                    <p:nvPr/>
                  </p:nvSpPr>
                  <p:spPr>
                    <a:xfrm>
                      <a:off x="5869765" y="5486403"/>
                      <a:ext cx="1440000" cy="191423"/>
                    </a:xfrm>
                    <a:custGeom>
                      <a:avLst/>
                      <a:gdLst>
                        <a:gd name="connsiteX0" fmla="*/ 0 w 656493"/>
                        <a:gd name="connsiteY0" fmla="*/ 316523 h 633046"/>
                        <a:gd name="connsiteX1" fmla="*/ 328247 w 656493"/>
                        <a:gd name="connsiteY1" fmla="*/ 0 h 633046"/>
                        <a:gd name="connsiteX2" fmla="*/ 656494 w 656493"/>
                        <a:gd name="connsiteY2" fmla="*/ 316523 h 633046"/>
                        <a:gd name="connsiteX3" fmla="*/ 328247 w 656493"/>
                        <a:gd name="connsiteY3" fmla="*/ 633046 h 633046"/>
                        <a:gd name="connsiteX4" fmla="*/ 0 w 656493"/>
                        <a:gd name="connsiteY4" fmla="*/ 316523 h 633046"/>
                        <a:gd name="connsiteX0-1" fmla="*/ 328247 w 656494"/>
                        <a:gd name="connsiteY0-2" fmla="*/ 0 h 633046"/>
                        <a:gd name="connsiteX1-3" fmla="*/ 656494 w 656494"/>
                        <a:gd name="connsiteY1-4" fmla="*/ 316523 h 633046"/>
                        <a:gd name="connsiteX2-5" fmla="*/ 328247 w 656494"/>
                        <a:gd name="connsiteY2-6" fmla="*/ 633046 h 633046"/>
                        <a:gd name="connsiteX3-7" fmla="*/ 0 w 656494"/>
                        <a:gd name="connsiteY3-8" fmla="*/ 316523 h 633046"/>
                        <a:gd name="connsiteX4-9" fmla="*/ 419687 w 656494"/>
                        <a:gd name="connsiteY4-10" fmla="*/ 91440 h 633046"/>
                        <a:gd name="connsiteX0-11" fmla="*/ 402964 w 731211"/>
                        <a:gd name="connsiteY0-12" fmla="*/ 0 h 633046"/>
                        <a:gd name="connsiteX1-13" fmla="*/ 731211 w 731211"/>
                        <a:gd name="connsiteY1-14" fmla="*/ 316523 h 633046"/>
                        <a:gd name="connsiteX2-15" fmla="*/ 402964 w 731211"/>
                        <a:gd name="connsiteY2-16" fmla="*/ 633046 h 633046"/>
                        <a:gd name="connsiteX3-17" fmla="*/ 74717 w 731211"/>
                        <a:gd name="connsiteY3-18" fmla="*/ 316523 h 633046"/>
                        <a:gd name="connsiteX4-19" fmla="*/ 161895 w 731211"/>
                        <a:gd name="connsiteY4-20" fmla="*/ 152400 h 633046"/>
                        <a:gd name="connsiteX0-21" fmla="*/ 353700 w 681947"/>
                        <a:gd name="connsiteY0-22" fmla="*/ 0 h 633046"/>
                        <a:gd name="connsiteX1-23" fmla="*/ 681947 w 681947"/>
                        <a:gd name="connsiteY1-24" fmla="*/ 316523 h 633046"/>
                        <a:gd name="connsiteX2-25" fmla="*/ 353700 w 681947"/>
                        <a:gd name="connsiteY2-26" fmla="*/ 633046 h 633046"/>
                        <a:gd name="connsiteX3-27" fmla="*/ 25453 w 681947"/>
                        <a:gd name="connsiteY3-28" fmla="*/ 316523 h 633046"/>
                        <a:gd name="connsiteX4-29" fmla="*/ 112631 w 681947"/>
                        <a:gd name="connsiteY4-30" fmla="*/ 152400 h 633046"/>
                        <a:gd name="connsiteX0-31" fmla="*/ 341249 w 669496"/>
                        <a:gd name="connsiteY0-32" fmla="*/ 0 h 633046"/>
                        <a:gd name="connsiteX1-33" fmla="*/ 669496 w 669496"/>
                        <a:gd name="connsiteY1-34" fmla="*/ 316523 h 633046"/>
                        <a:gd name="connsiteX2-35" fmla="*/ 341249 w 669496"/>
                        <a:gd name="connsiteY2-36" fmla="*/ 633046 h 633046"/>
                        <a:gd name="connsiteX3-37" fmla="*/ 13002 w 669496"/>
                        <a:gd name="connsiteY3-38" fmla="*/ 316523 h 633046"/>
                        <a:gd name="connsiteX4-39" fmla="*/ 100180 w 669496"/>
                        <a:gd name="connsiteY4-40" fmla="*/ 152400 h 633046"/>
                        <a:gd name="connsiteX0-41" fmla="*/ 347951 w 676198"/>
                        <a:gd name="connsiteY0-42" fmla="*/ 0 h 633046"/>
                        <a:gd name="connsiteX1-43" fmla="*/ 676198 w 676198"/>
                        <a:gd name="connsiteY1-44" fmla="*/ 316523 h 633046"/>
                        <a:gd name="connsiteX2-45" fmla="*/ 347951 w 676198"/>
                        <a:gd name="connsiteY2-46" fmla="*/ 633046 h 633046"/>
                        <a:gd name="connsiteX3-47" fmla="*/ 19704 w 676198"/>
                        <a:gd name="connsiteY3-48" fmla="*/ 316523 h 633046"/>
                        <a:gd name="connsiteX4-49" fmla="*/ 79173 w 676198"/>
                        <a:gd name="connsiteY4-50" fmla="*/ 113607 h 633046"/>
                        <a:gd name="connsiteX0-51" fmla="*/ 333371 w 661618"/>
                        <a:gd name="connsiteY0-52" fmla="*/ 0 h 633046"/>
                        <a:gd name="connsiteX1-53" fmla="*/ 661618 w 661618"/>
                        <a:gd name="connsiteY1-54" fmla="*/ 316523 h 633046"/>
                        <a:gd name="connsiteX2-55" fmla="*/ 333371 w 661618"/>
                        <a:gd name="connsiteY2-56" fmla="*/ 633046 h 633046"/>
                        <a:gd name="connsiteX3-57" fmla="*/ 5124 w 661618"/>
                        <a:gd name="connsiteY3-58" fmla="*/ 316523 h 633046"/>
                        <a:gd name="connsiteX4-59" fmla="*/ 64593 w 661618"/>
                        <a:gd name="connsiteY4-60" fmla="*/ 113607 h 633046"/>
                        <a:gd name="connsiteX0-61" fmla="*/ 178200 w 661618"/>
                        <a:gd name="connsiteY0-62" fmla="*/ 0 h 583170"/>
                        <a:gd name="connsiteX1-63" fmla="*/ 661618 w 661618"/>
                        <a:gd name="connsiteY1-64" fmla="*/ 266647 h 583170"/>
                        <a:gd name="connsiteX2-65" fmla="*/ 333371 w 661618"/>
                        <a:gd name="connsiteY2-66" fmla="*/ 583170 h 583170"/>
                        <a:gd name="connsiteX3-67" fmla="*/ 5124 w 661618"/>
                        <a:gd name="connsiteY3-68" fmla="*/ 266647 h 583170"/>
                        <a:gd name="connsiteX4-69" fmla="*/ 64593 w 661618"/>
                        <a:gd name="connsiteY4-70" fmla="*/ 63731 h 583170"/>
                        <a:gd name="connsiteX0-71" fmla="*/ 178200 w 662133"/>
                        <a:gd name="connsiteY0-72" fmla="*/ 66578 h 649748"/>
                        <a:gd name="connsiteX1-73" fmla="*/ 412660 w 662133"/>
                        <a:gd name="connsiteY1-74" fmla="*/ 10947 h 649748"/>
                        <a:gd name="connsiteX2-75" fmla="*/ 661618 w 662133"/>
                        <a:gd name="connsiteY2-76" fmla="*/ 333225 h 649748"/>
                        <a:gd name="connsiteX3-77" fmla="*/ 333371 w 662133"/>
                        <a:gd name="connsiteY3-78" fmla="*/ 649748 h 649748"/>
                        <a:gd name="connsiteX4-79" fmla="*/ 5124 w 662133"/>
                        <a:gd name="connsiteY4-80" fmla="*/ 333225 h 649748"/>
                        <a:gd name="connsiteX5" fmla="*/ 64593 w 662133"/>
                        <a:gd name="connsiteY5" fmla="*/ 130309 h 649748"/>
                        <a:gd name="connsiteX0-81" fmla="*/ 178200 w 662148"/>
                        <a:gd name="connsiteY0-82" fmla="*/ 66578 h 649748"/>
                        <a:gd name="connsiteX1-83" fmla="*/ 412660 w 662148"/>
                        <a:gd name="connsiteY1-84" fmla="*/ 10947 h 649748"/>
                        <a:gd name="connsiteX2-85" fmla="*/ 661618 w 662148"/>
                        <a:gd name="connsiteY2-86" fmla="*/ 333225 h 649748"/>
                        <a:gd name="connsiteX3-87" fmla="*/ 333371 w 662148"/>
                        <a:gd name="connsiteY3-88" fmla="*/ 649748 h 649748"/>
                        <a:gd name="connsiteX4-89" fmla="*/ 5124 w 662148"/>
                        <a:gd name="connsiteY4-90" fmla="*/ 333225 h 649748"/>
                        <a:gd name="connsiteX5-91" fmla="*/ 64593 w 662148"/>
                        <a:gd name="connsiteY5-92" fmla="*/ 130309 h 649748"/>
                        <a:gd name="connsiteX0-93" fmla="*/ 178200 w 662148"/>
                        <a:gd name="connsiteY0-94" fmla="*/ 61032 h 644202"/>
                        <a:gd name="connsiteX1-95" fmla="*/ 412660 w 662148"/>
                        <a:gd name="connsiteY1-96" fmla="*/ 5401 h 644202"/>
                        <a:gd name="connsiteX2-97" fmla="*/ 661618 w 662148"/>
                        <a:gd name="connsiteY2-98" fmla="*/ 327679 h 644202"/>
                        <a:gd name="connsiteX3-99" fmla="*/ 333371 w 662148"/>
                        <a:gd name="connsiteY3-100" fmla="*/ 644202 h 644202"/>
                        <a:gd name="connsiteX4-101" fmla="*/ 5124 w 662148"/>
                        <a:gd name="connsiteY4-102" fmla="*/ 327679 h 644202"/>
                        <a:gd name="connsiteX5-103" fmla="*/ 64593 w 662148"/>
                        <a:gd name="connsiteY5-104" fmla="*/ 124763 h 644202"/>
                        <a:gd name="connsiteX0-105" fmla="*/ 178200 w 662148"/>
                        <a:gd name="connsiteY0-106" fmla="*/ 75865 h 659035"/>
                        <a:gd name="connsiteX1-107" fmla="*/ 168819 w 662148"/>
                        <a:gd name="connsiteY1-108" fmla="*/ 31317 h 659035"/>
                        <a:gd name="connsiteX2-109" fmla="*/ 412660 w 662148"/>
                        <a:gd name="connsiteY2-110" fmla="*/ 20234 h 659035"/>
                        <a:gd name="connsiteX3-111" fmla="*/ 661618 w 662148"/>
                        <a:gd name="connsiteY3-112" fmla="*/ 342512 h 659035"/>
                        <a:gd name="connsiteX4-113" fmla="*/ 333371 w 662148"/>
                        <a:gd name="connsiteY4-114" fmla="*/ 659035 h 659035"/>
                        <a:gd name="connsiteX5-115" fmla="*/ 5124 w 662148"/>
                        <a:gd name="connsiteY5-116" fmla="*/ 342512 h 659035"/>
                        <a:gd name="connsiteX6" fmla="*/ 64593 w 662148"/>
                        <a:gd name="connsiteY6" fmla="*/ 139596 h 659035"/>
                        <a:gd name="connsiteX0-117" fmla="*/ 178200 w 662148"/>
                        <a:gd name="connsiteY0-118" fmla="*/ 68901 h 652071"/>
                        <a:gd name="connsiteX1-119" fmla="*/ 130026 w 662148"/>
                        <a:gd name="connsiteY1-120" fmla="*/ 68688 h 652071"/>
                        <a:gd name="connsiteX2-121" fmla="*/ 412660 w 662148"/>
                        <a:gd name="connsiteY2-122" fmla="*/ 13270 h 652071"/>
                        <a:gd name="connsiteX3-123" fmla="*/ 661618 w 662148"/>
                        <a:gd name="connsiteY3-124" fmla="*/ 335548 h 652071"/>
                        <a:gd name="connsiteX4-125" fmla="*/ 333371 w 662148"/>
                        <a:gd name="connsiteY4-126" fmla="*/ 652071 h 652071"/>
                        <a:gd name="connsiteX5-127" fmla="*/ 5124 w 662148"/>
                        <a:gd name="connsiteY5-128" fmla="*/ 335548 h 652071"/>
                        <a:gd name="connsiteX6-129" fmla="*/ 64593 w 662148"/>
                        <a:gd name="connsiteY6-130" fmla="*/ 132632 h 652071"/>
                        <a:gd name="connsiteX0-131" fmla="*/ 178200 w 662220"/>
                        <a:gd name="connsiteY0-132" fmla="*/ 68901 h 652071"/>
                        <a:gd name="connsiteX1-133" fmla="*/ 130026 w 662220"/>
                        <a:gd name="connsiteY1-134" fmla="*/ 68688 h 652071"/>
                        <a:gd name="connsiteX2-135" fmla="*/ 412660 w 662220"/>
                        <a:gd name="connsiteY2-136" fmla="*/ 13270 h 652071"/>
                        <a:gd name="connsiteX3-137" fmla="*/ 661618 w 662220"/>
                        <a:gd name="connsiteY3-138" fmla="*/ 335548 h 652071"/>
                        <a:gd name="connsiteX4-139" fmla="*/ 333371 w 662220"/>
                        <a:gd name="connsiteY4-140" fmla="*/ 652071 h 652071"/>
                        <a:gd name="connsiteX5-141" fmla="*/ 5124 w 662220"/>
                        <a:gd name="connsiteY5-142" fmla="*/ 335548 h 652071"/>
                        <a:gd name="connsiteX6-143" fmla="*/ 64593 w 662220"/>
                        <a:gd name="connsiteY6-144" fmla="*/ 132632 h 652071"/>
                        <a:gd name="connsiteX0-145" fmla="*/ 178200 w 662220"/>
                        <a:gd name="connsiteY0-146" fmla="*/ 58449 h 641619"/>
                        <a:gd name="connsiteX1-147" fmla="*/ 130026 w 662220"/>
                        <a:gd name="connsiteY1-148" fmla="*/ 58236 h 641619"/>
                        <a:gd name="connsiteX2-149" fmla="*/ 412660 w 662220"/>
                        <a:gd name="connsiteY2-150" fmla="*/ 2818 h 641619"/>
                        <a:gd name="connsiteX3-151" fmla="*/ 661618 w 662220"/>
                        <a:gd name="connsiteY3-152" fmla="*/ 325096 h 641619"/>
                        <a:gd name="connsiteX4-153" fmla="*/ 333371 w 662220"/>
                        <a:gd name="connsiteY4-154" fmla="*/ 641619 h 641619"/>
                        <a:gd name="connsiteX5-155" fmla="*/ 5124 w 662220"/>
                        <a:gd name="connsiteY5-156" fmla="*/ 325096 h 641619"/>
                        <a:gd name="connsiteX6-157" fmla="*/ 64593 w 662220"/>
                        <a:gd name="connsiteY6-158" fmla="*/ 122180 h 641619"/>
                        <a:gd name="connsiteX0-159" fmla="*/ 178200 w 662220"/>
                        <a:gd name="connsiteY0-160" fmla="*/ 58449 h 641619"/>
                        <a:gd name="connsiteX1-161" fmla="*/ 130026 w 662220"/>
                        <a:gd name="connsiteY1-162" fmla="*/ 58236 h 641619"/>
                        <a:gd name="connsiteX2-163" fmla="*/ 412660 w 662220"/>
                        <a:gd name="connsiteY2-164" fmla="*/ 2818 h 641619"/>
                        <a:gd name="connsiteX3-165" fmla="*/ 661618 w 662220"/>
                        <a:gd name="connsiteY3-166" fmla="*/ 325096 h 641619"/>
                        <a:gd name="connsiteX4-167" fmla="*/ 333371 w 662220"/>
                        <a:gd name="connsiteY4-168" fmla="*/ 641619 h 641619"/>
                        <a:gd name="connsiteX5-169" fmla="*/ 5124 w 662220"/>
                        <a:gd name="connsiteY5-170" fmla="*/ 325096 h 641619"/>
                        <a:gd name="connsiteX6-171" fmla="*/ 64593 w 662220"/>
                        <a:gd name="connsiteY6-172" fmla="*/ 122180 h 641619"/>
                        <a:gd name="connsiteX0-173" fmla="*/ 178200 w 662220"/>
                        <a:gd name="connsiteY0-174" fmla="*/ 58449 h 641619"/>
                        <a:gd name="connsiteX1-175" fmla="*/ 130026 w 662220"/>
                        <a:gd name="connsiteY1-176" fmla="*/ 58236 h 641619"/>
                        <a:gd name="connsiteX2-177" fmla="*/ 412660 w 662220"/>
                        <a:gd name="connsiteY2-178" fmla="*/ 2818 h 641619"/>
                        <a:gd name="connsiteX3-179" fmla="*/ 661618 w 662220"/>
                        <a:gd name="connsiteY3-180" fmla="*/ 325096 h 641619"/>
                        <a:gd name="connsiteX4-181" fmla="*/ 333371 w 662220"/>
                        <a:gd name="connsiteY4-182" fmla="*/ 641619 h 641619"/>
                        <a:gd name="connsiteX5-183" fmla="*/ 5124 w 662220"/>
                        <a:gd name="connsiteY5-184" fmla="*/ 325096 h 641619"/>
                        <a:gd name="connsiteX6-185" fmla="*/ 64593 w 662220"/>
                        <a:gd name="connsiteY6-186" fmla="*/ 122180 h 641619"/>
                        <a:gd name="connsiteX0-187" fmla="*/ 178200 w 662220"/>
                        <a:gd name="connsiteY0-188" fmla="*/ 58449 h 641619"/>
                        <a:gd name="connsiteX1-189" fmla="*/ 130026 w 662220"/>
                        <a:gd name="connsiteY1-190" fmla="*/ 58236 h 641619"/>
                        <a:gd name="connsiteX2-191" fmla="*/ 412660 w 662220"/>
                        <a:gd name="connsiteY2-192" fmla="*/ 2818 h 641619"/>
                        <a:gd name="connsiteX3-193" fmla="*/ 661618 w 662220"/>
                        <a:gd name="connsiteY3-194" fmla="*/ 325096 h 641619"/>
                        <a:gd name="connsiteX4-195" fmla="*/ 333371 w 662220"/>
                        <a:gd name="connsiteY4-196" fmla="*/ 641619 h 641619"/>
                        <a:gd name="connsiteX5-197" fmla="*/ 5124 w 662220"/>
                        <a:gd name="connsiteY5-198" fmla="*/ 325096 h 641619"/>
                        <a:gd name="connsiteX6-199" fmla="*/ 64593 w 662220"/>
                        <a:gd name="connsiteY6-200" fmla="*/ 122180 h 641619"/>
                        <a:gd name="connsiteX0-201" fmla="*/ 178200 w 662220"/>
                        <a:gd name="connsiteY0-202" fmla="*/ 58449 h 641619"/>
                        <a:gd name="connsiteX1-203" fmla="*/ 130026 w 662220"/>
                        <a:gd name="connsiteY1-204" fmla="*/ 58236 h 641619"/>
                        <a:gd name="connsiteX2-205" fmla="*/ 412660 w 662220"/>
                        <a:gd name="connsiteY2-206" fmla="*/ 2818 h 641619"/>
                        <a:gd name="connsiteX3-207" fmla="*/ 661618 w 662220"/>
                        <a:gd name="connsiteY3-208" fmla="*/ 325096 h 641619"/>
                        <a:gd name="connsiteX4-209" fmla="*/ 333371 w 662220"/>
                        <a:gd name="connsiteY4-210" fmla="*/ 641619 h 641619"/>
                        <a:gd name="connsiteX5-211" fmla="*/ 5124 w 662220"/>
                        <a:gd name="connsiteY5-212" fmla="*/ 325096 h 641619"/>
                        <a:gd name="connsiteX6-213" fmla="*/ 64593 w 662220"/>
                        <a:gd name="connsiteY6-214" fmla="*/ 122180 h 641619"/>
                        <a:gd name="connsiteX0-215" fmla="*/ 176252 w 660272"/>
                        <a:gd name="connsiteY0-216" fmla="*/ 58449 h 641619"/>
                        <a:gd name="connsiteX1-217" fmla="*/ 128078 w 660272"/>
                        <a:gd name="connsiteY1-218" fmla="*/ 58236 h 641619"/>
                        <a:gd name="connsiteX2-219" fmla="*/ 410712 w 660272"/>
                        <a:gd name="connsiteY2-220" fmla="*/ 2818 h 641619"/>
                        <a:gd name="connsiteX3-221" fmla="*/ 659670 w 660272"/>
                        <a:gd name="connsiteY3-222" fmla="*/ 325096 h 641619"/>
                        <a:gd name="connsiteX4-223" fmla="*/ 331423 w 660272"/>
                        <a:gd name="connsiteY4-224" fmla="*/ 641619 h 641619"/>
                        <a:gd name="connsiteX5-225" fmla="*/ 3176 w 660272"/>
                        <a:gd name="connsiteY5-226" fmla="*/ 325096 h 641619"/>
                        <a:gd name="connsiteX6-227" fmla="*/ 62645 w 660272"/>
                        <a:gd name="connsiteY6-228" fmla="*/ 122180 h 641619"/>
                        <a:gd name="connsiteX0-229" fmla="*/ 253837 w 660272"/>
                        <a:gd name="connsiteY0-230" fmla="*/ 30740 h 641619"/>
                        <a:gd name="connsiteX1-231" fmla="*/ 128078 w 660272"/>
                        <a:gd name="connsiteY1-232" fmla="*/ 58236 h 641619"/>
                        <a:gd name="connsiteX2-233" fmla="*/ 410712 w 660272"/>
                        <a:gd name="connsiteY2-234" fmla="*/ 2818 h 641619"/>
                        <a:gd name="connsiteX3-235" fmla="*/ 659670 w 660272"/>
                        <a:gd name="connsiteY3-236" fmla="*/ 325096 h 641619"/>
                        <a:gd name="connsiteX4-237" fmla="*/ 331423 w 660272"/>
                        <a:gd name="connsiteY4-238" fmla="*/ 641619 h 641619"/>
                        <a:gd name="connsiteX5-239" fmla="*/ 3176 w 660272"/>
                        <a:gd name="connsiteY5-240" fmla="*/ 325096 h 641619"/>
                        <a:gd name="connsiteX6-241" fmla="*/ 62645 w 660272"/>
                        <a:gd name="connsiteY6-242" fmla="*/ 122180 h 641619"/>
                        <a:gd name="connsiteX0-243" fmla="*/ 253837 w 660191"/>
                        <a:gd name="connsiteY0-244" fmla="*/ 41069 h 651948"/>
                        <a:gd name="connsiteX1-245" fmla="*/ 161329 w 660191"/>
                        <a:gd name="connsiteY1-246" fmla="*/ 63023 h 651948"/>
                        <a:gd name="connsiteX2-247" fmla="*/ 410712 w 660191"/>
                        <a:gd name="connsiteY2-248" fmla="*/ 13147 h 651948"/>
                        <a:gd name="connsiteX3-249" fmla="*/ 659670 w 660191"/>
                        <a:gd name="connsiteY3-250" fmla="*/ 335425 h 651948"/>
                        <a:gd name="connsiteX4-251" fmla="*/ 331423 w 660191"/>
                        <a:gd name="connsiteY4-252" fmla="*/ 651948 h 651948"/>
                        <a:gd name="connsiteX5-253" fmla="*/ 3176 w 660191"/>
                        <a:gd name="connsiteY5-254" fmla="*/ 335425 h 651948"/>
                        <a:gd name="connsiteX6-255" fmla="*/ 62645 w 660191"/>
                        <a:gd name="connsiteY6-256" fmla="*/ 132509 h 651948"/>
                        <a:gd name="connsiteX0-257" fmla="*/ 253837 w 660897"/>
                        <a:gd name="connsiteY0-258" fmla="*/ 45475 h 656354"/>
                        <a:gd name="connsiteX1-259" fmla="*/ 161329 w 660897"/>
                        <a:gd name="connsiteY1-260" fmla="*/ 67429 h 656354"/>
                        <a:gd name="connsiteX2-261" fmla="*/ 410712 w 660897"/>
                        <a:gd name="connsiteY2-262" fmla="*/ 17553 h 656354"/>
                        <a:gd name="connsiteX3-263" fmla="*/ 659670 w 660897"/>
                        <a:gd name="connsiteY3-264" fmla="*/ 339831 h 656354"/>
                        <a:gd name="connsiteX4-265" fmla="*/ 331423 w 660897"/>
                        <a:gd name="connsiteY4-266" fmla="*/ 656354 h 656354"/>
                        <a:gd name="connsiteX5-267" fmla="*/ 3176 w 660897"/>
                        <a:gd name="connsiteY5-268" fmla="*/ 339831 h 656354"/>
                        <a:gd name="connsiteX6-269" fmla="*/ 62645 w 660897"/>
                        <a:gd name="connsiteY6-270" fmla="*/ 136915 h 656354"/>
                        <a:gd name="connsiteX0-271" fmla="*/ 253837 w 660406"/>
                        <a:gd name="connsiteY0-272" fmla="*/ 41070 h 651949"/>
                        <a:gd name="connsiteX1-273" fmla="*/ 161329 w 660406"/>
                        <a:gd name="connsiteY1-274" fmla="*/ 63024 h 651949"/>
                        <a:gd name="connsiteX2-275" fmla="*/ 410712 w 660406"/>
                        <a:gd name="connsiteY2-276" fmla="*/ 13148 h 651949"/>
                        <a:gd name="connsiteX3-277" fmla="*/ 659670 w 660406"/>
                        <a:gd name="connsiteY3-278" fmla="*/ 335426 h 651949"/>
                        <a:gd name="connsiteX4-279" fmla="*/ 331423 w 660406"/>
                        <a:gd name="connsiteY4-280" fmla="*/ 651949 h 651949"/>
                        <a:gd name="connsiteX5-281" fmla="*/ 3176 w 660406"/>
                        <a:gd name="connsiteY5-282" fmla="*/ 335426 h 651949"/>
                        <a:gd name="connsiteX6-283" fmla="*/ 62645 w 660406"/>
                        <a:gd name="connsiteY6-284" fmla="*/ 132510 h 651949"/>
                        <a:gd name="connsiteX0-285" fmla="*/ 161329 w 660406"/>
                        <a:gd name="connsiteY0-286" fmla="*/ 63024 h 651949"/>
                        <a:gd name="connsiteX1-287" fmla="*/ 410712 w 660406"/>
                        <a:gd name="connsiteY1-288" fmla="*/ 13148 h 651949"/>
                        <a:gd name="connsiteX2-289" fmla="*/ 659670 w 660406"/>
                        <a:gd name="connsiteY2-290" fmla="*/ 335426 h 651949"/>
                        <a:gd name="connsiteX3-291" fmla="*/ 331423 w 660406"/>
                        <a:gd name="connsiteY3-292" fmla="*/ 651949 h 651949"/>
                        <a:gd name="connsiteX4-293" fmla="*/ 3176 w 660406"/>
                        <a:gd name="connsiteY4-294" fmla="*/ 335426 h 651949"/>
                        <a:gd name="connsiteX5-295" fmla="*/ 62645 w 660406"/>
                        <a:gd name="connsiteY5-296" fmla="*/ 132510 h 651949"/>
                        <a:gd name="connsiteX0-297" fmla="*/ 128078 w 660207"/>
                        <a:gd name="connsiteY0-298" fmla="*/ 63024 h 651949"/>
                        <a:gd name="connsiteX1-299" fmla="*/ 410712 w 660207"/>
                        <a:gd name="connsiteY1-300" fmla="*/ 13148 h 651949"/>
                        <a:gd name="connsiteX2-301" fmla="*/ 659670 w 660207"/>
                        <a:gd name="connsiteY2-302" fmla="*/ 335426 h 651949"/>
                        <a:gd name="connsiteX3-303" fmla="*/ 331423 w 660207"/>
                        <a:gd name="connsiteY3-304" fmla="*/ 651949 h 651949"/>
                        <a:gd name="connsiteX4-305" fmla="*/ 3176 w 660207"/>
                        <a:gd name="connsiteY4-306" fmla="*/ 335426 h 651949"/>
                        <a:gd name="connsiteX5-307" fmla="*/ 62645 w 660207"/>
                        <a:gd name="connsiteY5-308" fmla="*/ 132510 h 651949"/>
                        <a:gd name="connsiteX0-309" fmla="*/ 128078 w 660438"/>
                        <a:gd name="connsiteY0-310" fmla="*/ 60888 h 649813"/>
                        <a:gd name="connsiteX1-311" fmla="*/ 410712 w 660438"/>
                        <a:gd name="connsiteY1-312" fmla="*/ 11012 h 649813"/>
                        <a:gd name="connsiteX2-313" fmla="*/ 659670 w 660438"/>
                        <a:gd name="connsiteY2-314" fmla="*/ 333290 h 649813"/>
                        <a:gd name="connsiteX3-315" fmla="*/ 331423 w 660438"/>
                        <a:gd name="connsiteY3-316" fmla="*/ 649813 h 649813"/>
                        <a:gd name="connsiteX4-317" fmla="*/ 3176 w 660438"/>
                        <a:gd name="connsiteY4-318" fmla="*/ 333290 h 649813"/>
                        <a:gd name="connsiteX5-319" fmla="*/ 62645 w 660438"/>
                        <a:gd name="connsiteY5-320" fmla="*/ 130374 h 649813"/>
                        <a:gd name="connsiteX0-321" fmla="*/ 128078 w 660438"/>
                        <a:gd name="connsiteY0-322" fmla="*/ 64927 h 653852"/>
                        <a:gd name="connsiteX1-323" fmla="*/ 410712 w 660438"/>
                        <a:gd name="connsiteY1-324" fmla="*/ 15051 h 653852"/>
                        <a:gd name="connsiteX2-325" fmla="*/ 659670 w 660438"/>
                        <a:gd name="connsiteY2-326" fmla="*/ 337329 h 653852"/>
                        <a:gd name="connsiteX3-327" fmla="*/ 331423 w 660438"/>
                        <a:gd name="connsiteY3-328" fmla="*/ 653852 h 653852"/>
                        <a:gd name="connsiteX4-329" fmla="*/ 3176 w 660438"/>
                        <a:gd name="connsiteY4-330" fmla="*/ 337329 h 653852"/>
                        <a:gd name="connsiteX5-331" fmla="*/ 62645 w 660438"/>
                        <a:gd name="connsiteY5-332" fmla="*/ 134413 h 653852"/>
                        <a:gd name="connsiteX0-333" fmla="*/ 128078 w 660438"/>
                        <a:gd name="connsiteY0-334" fmla="*/ 64927 h 653852"/>
                        <a:gd name="connsiteX1-335" fmla="*/ 410712 w 660438"/>
                        <a:gd name="connsiteY1-336" fmla="*/ 15051 h 653852"/>
                        <a:gd name="connsiteX2-337" fmla="*/ 659670 w 660438"/>
                        <a:gd name="connsiteY2-338" fmla="*/ 337329 h 653852"/>
                        <a:gd name="connsiteX3-339" fmla="*/ 331423 w 660438"/>
                        <a:gd name="connsiteY3-340" fmla="*/ 653852 h 653852"/>
                        <a:gd name="connsiteX4-341" fmla="*/ 3176 w 660438"/>
                        <a:gd name="connsiteY4-342" fmla="*/ 337329 h 653852"/>
                        <a:gd name="connsiteX5-343" fmla="*/ 62645 w 660438"/>
                        <a:gd name="connsiteY5-344" fmla="*/ 134413 h 653852"/>
                        <a:gd name="connsiteX6-345" fmla="*/ 128078 w 660438"/>
                        <a:gd name="connsiteY6-346" fmla="*/ 64927 h 653852"/>
                        <a:gd name="connsiteX0-347" fmla="*/ 252136 w 660153"/>
                        <a:gd name="connsiteY0-348" fmla="*/ 22792 h 698557"/>
                        <a:gd name="connsiteX1-349" fmla="*/ 410712 w 660153"/>
                        <a:gd name="connsiteY1-350" fmla="*/ 59756 h 698557"/>
                        <a:gd name="connsiteX2-351" fmla="*/ 659670 w 660153"/>
                        <a:gd name="connsiteY2-352" fmla="*/ 382034 h 698557"/>
                        <a:gd name="connsiteX3-353" fmla="*/ 331423 w 660153"/>
                        <a:gd name="connsiteY3-354" fmla="*/ 698557 h 698557"/>
                        <a:gd name="connsiteX4-355" fmla="*/ 3176 w 660153"/>
                        <a:gd name="connsiteY4-356" fmla="*/ 382034 h 698557"/>
                        <a:gd name="connsiteX5-357" fmla="*/ 62645 w 660153"/>
                        <a:gd name="connsiteY5-358" fmla="*/ 179118 h 698557"/>
                        <a:gd name="connsiteX6-359" fmla="*/ 252136 w 660153"/>
                        <a:gd name="connsiteY6-360" fmla="*/ 22792 h 698557"/>
                        <a:gd name="connsiteX0-361" fmla="*/ 62645 w 660153"/>
                        <a:gd name="connsiteY0-362" fmla="*/ 119362 h 638801"/>
                        <a:gd name="connsiteX1-363" fmla="*/ 410712 w 660153"/>
                        <a:gd name="connsiteY1-364" fmla="*/ 0 h 638801"/>
                        <a:gd name="connsiteX2-365" fmla="*/ 659670 w 660153"/>
                        <a:gd name="connsiteY2-366" fmla="*/ 322278 h 638801"/>
                        <a:gd name="connsiteX3-367" fmla="*/ 331423 w 660153"/>
                        <a:gd name="connsiteY3-368" fmla="*/ 638801 h 638801"/>
                        <a:gd name="connsiteX4-369" fmla="*/ 3176 w 660153"/>
                        <a:gd name="connsiteY4-370" fmla="*/ 322278 h 638801"/>
                        <a:gd name="connsiteX5-371" fmla="*/ 62645 w 660153"/>
                        <a:gd name="connsiteY5-372" fmla="*/ 119362 h 638801"/>
                        <a:gd name="connsiteX0-373" fmla="*/ 62645 w 684431"/>
                        <a:gd name="connsiteY0-374" fmla="*/ 57333 h 576772"/>
                        <a:gd name="connsiteX1-375" fmla="*/ 615409 w 684431"/>
                        <a:gd name="connsiteY1-376" fmla="*/ 0 h 576772"/>
                        <a:gd name="connsiteX2-377" fmla="*/ 659670 w 684431"/>
                        <a:gd name="connsiteY2-378" fmla="*/ 260249 h 576772"/>
                        <a:gd name="connsiteX3-379" fmla="*/ 331423 w 684431"/>
                        <a:gd name="connsiteY3-380" fmla="*/ 576772 h 576772"/>
                        <a:gd name="connsiteX4-381" fmla="*/ 3176 w 684431"/>
                        <a:gd name="connsiteY4-382" fmla="*/ 260249 h 576772"/>
                        <a:gd name="connsiteX5-383" fmla="*/ 62645 w 684431"/>
                        <a:gd name="connsiteY5-384" fmla="*/ 57333 h 576772"/>
                        <a:gd name="connsiteX0-385" fmla="*/ 62645 w 697568"/>
                        <a:gd name="connsiteY0-386" fmla="*/ 80203 h 611576"/>
                        <a:gd name="connsiteX1-387" fmla="*/ 615409 w 697568"/>
                        <a:gd name="connsiteY1-388" fmla="*/ 22870 h 611576"/>
                        <a:gd name="connsiteX2-389" fmla="*/ 665873 w 697568"/>
                        <a:gd name="connsiteY2-390" fmla="*/ 494018 h 611576"/>
                        <a:gd name="connsiteX3-391" fmla="*/ 331423 w 697568"/>
                        <a:gd name="connsiteY3-392" fmla="*/ 599642 h 611576"/>
                        <a:gd name="connsiteX4-393" fmla="*/ 3176 w 697568"/>
                        <a:gd name="connsiteY4-394" fmla="*/ 283119 h 611576"/>
                        <a:gd name="connsiteX5-395" fmla="*/ 62645 w 697568"/>
                        <a:gd name="connsiteY5-396" fmla="*/ 80203 h 611576"/>
                        <a:gd name="connsiteX0-397" fmla="*/ 62645 w 721268"/>
                        <a:gd name="connsiteY0-398" fmla="*/ 80203 h 500519"/>
                        <a:gd name="connsiteX1-399" fmla="*/ 615409 w 721268"/>
                        <a:gd name="connsiteY1-400" fmla="*/ 22870 h 500519"/>
                        <a:gd name="connsiteX2-401" fmla="*/ 665873 w 721268"/>
                        <a:gd name="connsiteY2-402" fmla="*/ 494018 h 500519"/>
                        <a:gd name="connsiteX3-403" fmla="*/ 3176 w 721268"/>
                        <a:gd name="connsiteY3-404" fmla="*/ 283119 h 500519"/>
                        <a:gd name="connsiteX4-405" fmla="*/ 62645 w 721268"/>
                        <a:gd name="connsiteY4-406" fmla="*/ 80203 h 500519"/>
                        <a:gd name="connsiteX0-407" fmla="*/ 26672 w 681225"/>
                        <a:gd name="connsiteY0-408" fmla="*/ 80203 h 543014"/>
                        <a:gd name="connsiteX1-409" fmla="*/ 579436 w 681225"/>
                        <a:gd name="connsiteY1-410" fmla="*/ 22870 h 543014"/>
                        <a:gd name="connsiteX2-411" fmla="*/ 629900 w 681225"/>
                        <a:gd name="connsiteY2-412" fmla="*/ 494018 h 543014"/>
                        <a:gd name="connsiteX3-413" fmla="*/ 23029 w 681225"/>
                        <a:gd name="connsiteY3-414" fmla="*/ 481613 h 543014"/>
                        <a:gd name="connsiteX4-415" fmla="*/ 26672 w 681225"/>
                        <a:gd name="connsiteY4-416" fmla="*/ 80203 h 543014"/>
                        <a:gd name="connsiteX0-417" fmla="*/ 26672 w 681225"/>
                        <a:gd name="connsiteY0-418" fmla="*/ 89749 h 552560"/>
                        <a:gd name="connsiteX1-419" fmla="*/ 579436 w 681225"/>
                        <a:gd name="connsiteY1-420" fmla="*/ 32416 h 552560"/>
                        <a:gd name="connsiteX2-421" fmla="*/ 629900 w 681225"/>
                        <a:gd name="connsiteY2-422" fmla="*/ 503564 h 552560"/>
                        <a:gd name="connsiteX3-423" fmla="*/ 23029 w 681225"/>
                        <a:gd name="connsiteY3-424" fmla="*/ 491159 h 552560"/>
                        <a:gd name="connsiteX4-425" fmla="*/ 26672 w 681225"/>
                        <a:gd name="connsiteY4-426" fmla="*/ 89749 h 552560"/>
                        <a:gd name="connsiteX0-427" fmla="*/ 29374 w 683927"/>
                        <a:gd name="connsiteY0-428" fmla="*/ 94156 h 556967"/>
                        <a:gd name="connsiteX1-429" fmla="*/ 582138 w 683927"/>
                        <a:gd name="connsiteY1-430" fmla="*/ 36823 h 556967"/>
                        <a:gd name="connsiteX2-431" fmla="*/ 632602 w 683927"/>
                        <a:gd name="connsiteY2-432" fmla="*/ 507971 h 556967"/>
                        <a:gd name="connsiteX3-433" fmla="*/ 25731 w 683927"/>
                        <a:gd name="connsiteY3-434" fmla="*/ 495566 h 556967"/>
                        <a:gd name="connsiteX4-435" fmla="*/ 29374 w 683927"/>
                        <a:gd name="connsiteY4-436" fmla="*/ 94156 h 556967"/>
                        <a:gd name="connsiteX0-437" fmla="*/ 46803 w 712301"/>
                        <a:gd name="connsiteY0-438" fmla="*/ 71704 h 532822"/>
                        <a:gd name="connsiteX1-439" fmla="*/ 624379 w 712301"/>
                        <a:gd name="connsiteY1-440" fmla="*/ 39182 h 532822"/>
                        <a:gd name="connsiteX2-441" fmla="*/ 650031 w 712301"/>
                        <a:gd name="connsiteY2-442" fmla="*/ 485519 h 532822"/>
                        <a:gd name="connsiteX3-443" fmla="*/ 43160 w 712301"/>
                        <a:gd name="connsiteY3-444" fmla="*/ 473114 h 532822"/>
                        <a:gd name="connsiteX4-445" fmla="*/ 46803 w 712301"/>
                        <a:gd name="connsiteY4-446" fmla="*/ 71704 h 532822"/>
                        <a:gd name="connsiteX0-447" fmla="*/ 46803 w 697972"/>
                        <a:gd name="connsiteY0-448" fmla="*/ 58429 h 519547"/>
                        <a:gd name="connsiteX1-449" fmla="*/ 624379 w 697972"/>
                        <a:gd name="connsiteY1-450" fmla="*/ 25907 h 519547"/>
                        <a:gd name="connsiteX2-451" fmla="*/ 650031 w 697972"/>
                        <a:gd name="connsiteY2-452" fmla="*/ 472244 h 519547"/>
                        <a:gd name="connsiteX3-453" fmla="*/ 43160 w 697972"/>
                        <a:gd name="connsiteY3-454" fmla="*/ 459839 h 519547"/>
                        <a:gd name="connsiteX4-455" fmla="*/ 46803 w 697972"/>
                        <a:gd name="connsiteY4-456" fmla="*/ 58429 h 519547"/>
                        <a:gd name="connsiteX0-457" fmla="*/ 46803 w 697972"/>
                        <a:gd name="connsiteY0-458" fmla="*/ 58429 h 538344"/>
                        <a:gd name="connsiteX1-459" fmla="*/ 624379 w 697972"/>
                        <a:gd name="connsiteY1-460" fmla="*/ 25907 h 538344"/>
                        <a:gd name="connsiteX2-461" fmla="*/ 650031 w 697972"/>
                        <a:gd name="connsiteY2-462" fmla="*/ 472244 h 538344"/>
                        <a:gd name="connsiteX3-463" fmla="*/ 43160 w 697972"/>
                        <a:gd name="connsiteY3-464" fmla="*/ 459839 h 538344"/>
                        <a:gd name="connsiteX4-465" fmla="*/ 46803 w 697972"/>
                        <a:gd name="connsiteY4-466" fmla="*/ 58429 h 538344"/>
                        <a:gd name="connsiteX0-467" fmla="*/ 53628 w 704797"/>
                        <a:gd name="connsiteY0-468" fmla="*/ 58429 h 522084"/>
                        <a:gd name="connsiteX1-469" fmla="*/ 631204 w 704797"/>
                        <a:gd name="connsiteY1-470" fmla="*/ 25907 h 522084"/>
                        <a:gd name="connsiteX2-471" fmla="*/ 656856 w 704797"/>
                        <a:gd name="connsiteY2-472" fmla="*/ 472244 h 522084"/>
                        <a:gd name="connsiteX3-473" fmla="*/ 49985 w 704797"/>
                        <a:gd name="connsiteY3-474" fmla="*/ 459839 h 522084"/>
                        <a:gd name="connsiteX4-475" fmla="*/ 53628 w 704797"/>
                        <a:gd name="connsiteY4-476" fmla="*/ 58429 h 522084"/>
                        <a:gd name="connsiteX0-477" fmla="*/ 95220 w 721339"/>
                        <a:gd name="connsiteY0-478" fmla="*/ 66938 h 536957"/>
                        <a:gd name="connsiteX1-479" fmla="*/ 635419 w 721339"/>
                        <a:gd name="connsiteY1-480" fmla="*/ 42846 h 536957"/>
                        <a:gd name="connsiteX2-481" fmla="*/ 661071 w 721339"/>
                        <a:gd name="connsiteY2-482" fmla="*/ 489183 h 536957"/>
                        <a:gd name="connsiteX3-483" fmla="*/ 54200 w 721339"/>
                        <a:gd name="connsiteY3-484" fmla="*/ 476778 h 536957"/>
                        <a:gd name="connsiteX4-485" fmla="*/ 95220 w 721339"/>
                        <a:gd name="connsiteY4-486" fmla="*/ 66938 h 536957"/>
                        <a:gd name="connsiteX0-487" fmla="*/ 97719 w 723838"/>
                        <a:gd name="connsiteY0-488" fmla="*/ 55834 h 525853"/>
                        <a:gd name="connsiteX1-489" fmla="*/ 637918 w 723838"/>
                        <a:gd name="connsiteY1-490" fmla="*/ 31742 h 525853"/>
                        <a:gd name="connsiteX2-491" fmla="*/ 663570 w 723838"/>
                        <a:gd name="connsiteY2-492" fmla="*/ 478079 h 525853"/>
                        <a:gd name="connsiteX3-493" fmla="*/ 56699 w 723838"/>
                        <a:gd name="connsiteY3-494" fmla="*/ 465674 h 525853"/>
                        <a:gd name="connsiteX4-495" fmla="*/ 97719 w 723838"/>
                        <a:gd name="connsiteY4-496" fmla="*/ 55834 h 525853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723838" h="525853">
                          <a:moveTo>
                            <a:pt x="97719" y="55834"/>
                          </a:moveTo>
                          <a:cubicBezTo>
                            <a:pt x="203084" y="25657"/>
                            <a:pt x="543610" y="-38632"/>
                            <a:pt x="637918" y="31742"/>
                          </a:cubicBezTo>
                          <a:cubicBezTo>
                            <a:pt x="732226" y="102116"/>
                            <a:pt x="760440" y="405757"/>
                            <a:pt x="663570" y="478079"/>
                          </a:cubicBezTo>
                          <a:cubicBezTo>
                            <a:pt x="566700" y="550401"/>
                            <a:pt x="151007" y="536048"/>
                            <a:pt x="56699" y="465674"/>
                          </a:cubicBezTo>
                          <a:cubicBezTo>
                            <a:pt x="-37609" y="395300"/>
                            <a:pt x="-7646" y="86011"/>
                            <a:pt x="97719" y="55834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17" name="任意多边形 116"/>
                <p:cNvSpPr/>
                <p:nvPr/>
              </p:nvSpPr>
              <p:spPr>
                <a:xfrm>
                  <a:off x="6543419" y="636428"/>
                  <a:ext cx="628025" cy="3839318"/>
                </a:xfrm>
                <a:custGeom>
                  <a:avLst/>
                  <a:gdLst>
                    <a:gd name="connsiteX0" fmla="*/ 46893 w 46893"/>
                    <a:gd name="connsiteY0" fmla="*/ 3141785 h 3141785"/>
                    <a:gd name="connsiteX1" fmla="*/ 0 w 46893"/>
                    <a:gd name="connsiteY1" fmla="*/ 0 h 3141785"/>
                    <a:gd name="connsiteX0-1" fmla="*/ 281675 w 281675"/>
                    <a:gd name="connsiteY0-2" fmla="*/ 3141785 h 3141785"/>
                    <a:gd name="connsiteX1-3" fmla="*/ 234782 w 281675"/>
                    <a:gd name="connsiteY1-4" fmla="*/ 0 h 3141785"/>
                    <a:gd name="connsiteX0-5" fmla="*/ 445802 w 445802"/>
                    <a:gd name="connsiteY0-6" fmla="*/ 3141785 h 3141785"/>
                    <a:gd name="connsiteX1-7" fmla="*/ 398909 w 445802"/>
                    <a:gd name="connsiteY1-8" fmla="*/ 0 h 31417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445802" h="3141785">
                      <a:moveTo>
                        <a:pt x="445802" y="3141785"/>
                      </a:moveTo>
                      <a:cubicBezTo>
                        <a:pt x="-132537" y="2094523"/>
                        <a:pt x="-148167" y="1234831"/>
                        <a:pt x="398909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任意多边形 117"/>
                <p:cNvSpPr/>
                <p:nvPr/>
              </p:nvSpPr>
              <p:spPr>
                <a:xfrm flipH="1">
                  <a:off x="7423457" y="593252"/>
                  <a:ext cx="169750" cy="3839318"/>
                </a:xfrm>
                <a:custGeom>
                  <a:avLst/>
                  <a:gdLst>
                    <a:gd name="connsiteX0" fmla="*/ 46893 w 46893"/>
                    <a:gd name="connsiteY0" fmla="*/ 3141785 h 3141785"/>
                    <a:gd name="connsiteX1" fmla="*/ 0 w 46893"/>
                    <a:gd name="connsiteY1" fmla="*/ 0 h 3141785"/>
                    <a:gd name="connsiteX0-1" fmla="*/ 281675 w 281675"/>
                    <a:gd name="connsiteY0-2" fmla="*/ 3141785 h 3141785"/>
                    <a:gd name="connsiteX1-3" fmla="*/ 234782 w 281675"/>
                    <a:gd name="connsiteY1-4" fmla="*/ 0 h 3141785"/>
                    <a:gd name="connsiteX0-5" fmla="*/ 445802 w 445802"/>
                    <a:gd name="connsiteY0-6" fmla="*/ 3141785 h 3141785"/>
                    <a:gd name="connsiteX1-7" fmla="*/ 398909 w 445802"/>
                    <a:gd name="connsiteY1-8" fmla="*/ 0 h 31417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445802" h="3141785">
                      <a:moveTo>
                        <a:pt x="445802" y="3141785"/>
                      </a:moveTo>
                      <a:cubicBezTo>
                        <a:pt x="-132537" y="2094523"/>
                        <a:pt x="-148167" y="1234831"/>
                        <a:pt x="398909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任意多边形 118"/>
                <p:cNvSpPr/>
                <p:nvPr/>
              </p:nvSpPr>
              <p:spPr>
                <a:xfrm flipH="1">
                  <a:off x="7723941" y="636427"/>
                  <a:ext cx="661847" cy="3839318"/>
                </a:xfrm>
                <a:custGeom>
                  <a:avLst/>
                  <a:gdLst>
                    <a:gd name="connsiteX0" fmla="*/ 46893 w 46893"/>
                    <a:gd name="connsiteY0" fmla="*/ 3141785 h 3141785"/>
                    <a:gd name="connsiteX1" fmla="*/ 0 w 46893"/>
                    <a:gd name="connsiteY1" fmla="*/ 0 h 3141785"/>
                    <a:gd name="connsiteX0-1" fmla="*/ 281675 w 281675"/>
                    <a:gd name="connsiteY0-2" fmla="*/ 3141785 h 3141785"/>
                    <a:gd name="connsiteX1-3" fmla="*/ 234782 w 281675"/>
                    <a:gd name="connsiteY1-4" fmla="*/ 0 h 3141785"/>
                    <a:gd name="connsiteX0-5" fmla="*/ 445802 w 445802"/>
                    <a:gd name="connsiteY0-6" fmla="*/ 3141785 h 3141785"/>
                    <a:gd name="connsiteX1-7" fmla="*/ 398909 w 445802"/>
                    <a:gd name="connsiteY1-8" fmla="*/ 0 h 3141785"/>
                    <a:gd name="connsiteX0-9" fmla="*/ 396664 w 450611"/>
                    <a:gd name="connsiteY0-10" fmla="*/ 3141785 h 3141785"/>
                    <a:gd name="connsiteX1-11" fmla="*/ 450611 w 450611"/>
                    <a:gd name="connsiteY1-12" fmla="*/ 0 h 3141785"/>
                    <a:gd name="connsiteX0-13" fmla="*/ 333668 w 387615"/>
                    <a:gd name="connsiteY0-14" fmla="*/ 3141785 h 3141785"/>
                    <a:gd name="connsiteX1-15" fmla="*/ 387615 w 387615"/>
                    <a:gd name="connsiteY1-16" fmla="*/ 0 h 3141785"/>
                    <a:gd name="connsiteX0-17" fmla="*/ 299672 w 353619"/>
                    <a:gd name="connsiteY0-18" fmla="*/ 3141785 h 3141785"/>
                    <a:gd name="connsiteX1-19" fmla="*/ 353619 w 353619"/>
                    <a:gd name="connsiteY1-20" fmla="*/ 0 h 3141785"/>
                    <a:gd name="connsiteX0-21" fmla="*/ 301871 w 355818"/>
                    <a:gd name="connsiteY0-22" fmla="*/ 3141785 h 3141785"/>
                    <a:gd name="connsiteX1-23" fmla="*/ 355818 w 355818"/>
                    <a:gd name="connsiteY1-24" fmla="*/ 0 h 31417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355818" h="3141785">
                      <a:moveTo>
                        <a:pt x="301871" y="3141785"/>
                      </a:moveTo>
                      <a:cubicBezTo>
                        <a:pt x="-24369" y="2246924"/>
                        <a:pt x="-191258" y="1234831"/>
                        <a:pt x="355818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2952999" y="1877831"/>
                <a:ext cx="631109" cy="2697283"/>
                <a:chOff x="2952999" y="1877831"/>
                <a:chExt cx="631109" cy="2697283"/>
              </a:xfrm>
            </p:grpSpPr>
            <p:sp>
              <p:nvSpPr>
                <p:cNvPr id="103" name="任意多边形 102"/>
                <p:cNvSpPr/>
                <p:nvPr/>
              </p:nvSpPr>
              <p:spPr>
                <a:xfrm>
                  <a:off x="2975858" y="1990649"/>
                  <a:ext cx="246917" cy="185379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任意多边形 103"/>
                <p:cNvSpPr/>
                <p:nvPr/>
              </p:nvSpPr>
              <p:spPr>
                <a:xfrm>
                  <a:off x="3011921" y="2196768"/>
                  <a:ext cx="287989" cy="212487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任意多边形 104"/>
                <p:cNvSpPr/>
                <p:nvPr/>
              </p:nvSpPr>
              <p:spPr>
                <a:xfrm>
                  <a:off x="3004487" y="2309429"/>
                  <a:ext cx="397136" cy="291984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任意多边形 105"/>
                <p:cNvSpPr/>
                <p:nvPr/>
              </p:nvSpPr>
              <p:spPr>
                <a:xfrm>
                  <a:off x="3020919" y="2543011"/>
                  <a:ext cx="397136" cy="291984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任意多边形 106"/>
                <p:cNvSpPr/>
                <p:nvPr/>
              </p:nvSpPr>
              <p:spPr>
                <a:xfrm>
                  <a:off x="3066116" y="2785097"/>
                  <a:ext cx="397136" cy="291984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任意多边形 107"/>
                <p:cNvSpPr/>
                <p:nvPr/>
              </p:nvSpPr>
              <p:spPr>
                <a:xfrm>
                  <a:off x="3001348" y="2990770"/>
                  <a:ext cx="539322" cy="377182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任意多边形 108"/>
                <p:cNvSpPr/>
                <p:nvPr/>
              </p:nvSpPr>
              <p:spPr>
                <a:xfrm>
                  <a:off x="3011921" y="3226766"/>
                  <a:ext cx="572187" cy="389363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任意多边形 109"/>
                <p:cNvSpPr/>
                <p:nvPr/>
              </p:nvSpPr>
              <p:spPr>
                <a:xfrm>
                  <a:off x="3011922" y="3633136"/>
                  <a:ext cx="397136" cy="291984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任意多边形 110"/>
                <p:cNvSpPr/>
                <p:nvPr/>
              </p:nvSpPr>
              <p:spPr>
                <a:xfrm>
                  <a:off x="3001348" y="3852125"/>
                  <a:ext cx="397136" cy="291984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任意多边形 111"/>
                <p:cNvSpPr/>
                <p:nvPr/>
              </p:nvSpPr>
              <p:spPr>
                <a:xfrm>
                  <a:off x="2975858" y="4082565"/>
                  <a:ext cx="397136" cy="291984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任意多边形 112"/>
                <p:cNvSpPr/>
                <p:nvPr/>
              </p:nvSpPr>
              <p:spPr>
                <a:xfrm>
                  <a:off x="3011921" y="4389735"/>
                  <a:ext cx="246917" cy="185379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>
                  <a:off x="2952999" y="1877831"/>
                  <a:ext cx="141335" cy="91726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3" name="任意多边形 92"/>
              <p:cNvSpPr/>
              <p:nvPr/>
            </p:nvSpPr>
            <p:spPr>
              <a:xfrm>
                <a:off x="1891893" y="1894156"/>
                <a:ext cx="623309" cy="31335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任意多边形 93"/>
              <p:cNvSpPr/>
              <p:nvPr/>
            </p:nvSpPr>
            <p:spPr>
              <a:xfrm>
                <a:off x="1809204" y="2060575"/>
                <a:ext cx="645050" cy="35550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任意多边形 94"/>
              <p:cNvSpPr/>
              <p:nvPr/>
            </p:nvSpPr>
            <p:spPr>
              <a:xfrm>
                <a:off x="1727594" y="2288197"/>
                <a:ext cx="663760" cy="38979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1667742" y="2604779"/>
                <a:ext cx="560023" cy="37974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>
                <a:off x="1691879" y="2872753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1798492" y="3158830"/>
                <a:ext cx="405055" cy="30607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1926119" y="3492843"/>
                <a:ext cx="265537" cy="17893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>
                <a:off x="2026197" y="3656085"/>
                <a:ext cx="243491" cy="178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2103101" y="3848900"/>
                <a:ext cx="182303" cy="14243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2285404" y="4086250"/>
                <a:ext cx="154457" cy="1337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7" name="文本框 126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2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任意多边形 128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任意多边形 129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1" name="组合 13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32" name="任意多边形 131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86"/>
          <p:cNvSpPr>
            <a:spLocks noEditPoints="1"/>
          </p:cNvSpPr>
          <p:nvPr/>
        </p:nvSpPr>
        <p:spPr bwMode="auto">
          <a:xfrm>
            <a:off x="1767188" y="2389683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6"/>
          <p:cNvSpPr>
            <a:spLocks noEditPoints="1"/>
          </p:cNvSpPr>
          <p:nvPr/>
        </p:nvSpPr>
        <p:spPr bwMode="auto">
          <a:xfrm>
            <a:off x="4250590" y="2404615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86"/>
          <p:cNvSpPr>
            <a:spLocks noEditPoints="1"/>
          </p:cNvSpPr>
          <p:nvPr/>
        </p:nvSpPr>
        <p:spPr bwMode="auto">
          <a:xfrm>
            <a:off x="6667024" y="2369995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86"/>
          <p:cNvSpPr>
            <a:spLocks noEditPoints="1"/>
          </p:cNvSpPr>
          <p:nvPr/>
        </p:nvSpPr>
        <p:spPr bwMode="auto">
          <a:xfrm>
            <a:off x="9124049" y="2366892"/>
            <a:ext cx="1510136" cy="1469324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 rot="16200000">
            <a:off x="6060804" y="3042041"/>
            <a:ext cx="388577" cy="221475"/>
            <a:chOff x="5808721" y="3369199"/>
            <a:chExt cx="388577" cy="221475"/>
          </a:xfrm>
        </p:grpSpPr>
        <p:cxnSp>
          <p:nvCxnSpPr>
            <p:cNvPr id="54" name="直接连接符 53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3565406" y="3021783"/>
            <a:ext cx="388577" cy="221475"/>
            <a:chOff x="5808721" y="3369199"/>
            <a:chExt cx="388577" cy="221475"/>
          </a:xfrm>
        </p:grpSpPr>
        <p:cxnSp>
          <p:nvCxnSpPr>
            <p:cNvPr id="57" name="直接连接符 56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6200000">
            <a:off x="8465242" y="2994259"/>
            <a:ext cx="388577" cy="221475"/>
            <a:chOff x="5808721" y="3369199"/>
            <a:chExt cx="388577" cy="221475"/>
          </a:xfrm>
        </p:grpSpPr>
        <p:cxnSp>
          <p:nvCxnSpPr>
            <p:cNvPr id="60" name="直接连接符 59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/>
          <p:cNvSpPr txBox="1"/>
          <p:nvPr/>
        </p:nvSpPr>
        <p:spPr>
          <a:xfrm>
            <a:off x="1918681" y="4057400"/>
            <a:ext cx="18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413952" y="4057399"/>
            <a:ext cx="18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907134" y="4066676"/>
            <a:ext cx="18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303222" y="4066675"/>
            <a:ext cx="18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671609" y="4705543"/>
            <a:ext cx="2244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121628" y="4705543"/>
            <a:ext cx="2244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667023" y="4705543"/>
            <a:ext cx="2244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094460" y="4709379"/>
            <a:ext cx="2244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2246392" y="2658142"/>
            <a:ext cx="650100" cy="953995"/>
            <a:chOff x="10144127" y="4718051"/>
            <a:chExt cx="268287" cy="393700"/>
          </a:xfrm>
          <a:solidFill>
            <a:srgbClr val="1F4E79"/>
          </a:solidFill>
        </p:grpSpPr>
        <p:sp>
          <p:nvSpPr>
            <p:cNvPr id="71" name="Freeform 780"/>
            <p:cNvSpPr>
              <a:spLocks noEditPoints="1"/>
            </p:cNvSpPr>
            <p:nvPr/>
          </p:nvSpPr>
          <p:spPr bwMode="auto">
            <a:xfrm>
              <a:off x="10169527" y="4752976"/>
              <a:ext cx="223838" cy="222250"/>
            </a:xfrm>
            <a:custGeom>
              <a:avLst/>
              <a:gdLst>
                <a:gd name="T0" fmla="*/ 20 w 129"/>
                <a:gd name="T1" fmla="*/ 101 h 128"/>
                <a:gd name="T2" fmla="*/ 28 w 129"/>
                <a:gd name="T3" fmla="*/ 21 h 128"/>
                <a:gd name="T4" fmla="*/ 28 w 129"/>
                <a:gd name="T5" fmla="*/ 21 h 128"/>
                <a:gd name="T6" fmla="*/ 109 w 129"/>
                <a:gd name="T7" fmla="*/ 27 h 128"/>
                <a:gd name="T8" fmla="*/ 109 w 129"/>
                <a:gd name="T9" fmla="*/ 27 h 128"/>
                <a:gd name="T10" fmla="*/ 101 w 129"/>
                <a:gd name="T11" fmla="*/ 108 h 128"/>
                <a:gd name="T12" fmla="*/ 101 w 129"/>
                <a:gd name="T13" fmla="*/ 108 h 128"/>
                <a:gd name="T14" fmla="*/ 20 w 129"/>
                <a:gd name="T15" fmla="*/ 101 h 128"/>
                <a:gd name="T16" fmla="*/ 22 w 129"/>
                <a:gd name="T17" fmla="*/ 99 h 128"/>
                <a:gd name="T18" fmla="*/ 99 w 129"/>
                <a:gd name="T19" fmla="*/ 106 h 128"/>
                <a:gd name="T20" fmla="*/ 99 w 129"/>
                <a:gd name="T21" fmla="*/ 106 h 128"/>
                <a:gd name="T22" fmla="*/ 107 w 129"/>
                <a:gd name="T23" fmla="*/ 29 h 128"/>
                <a:gd name="T24" fmla="*/ 107 w 129"/>
                <a:gd name="T25" fmla="*/ 29 h 128"/>
                <a:gd name="T26" fmla="*/ 30 w 129"/>
                <a:gd name="T27" fmla="*/ 23 h 128"/>
                <a:gd name="T28" fmla="*/ 30 w 129"/>
                <a:gd name="T29" fmla="*/ 23 h 128"/>
                <a:gd name="T30" fmla="*/ 22 w 129"/>
                <a:gd name="T31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8">
                  <a:moveTo>
                    <a:pt x="20" y="101"/>
                  </a:moveTo>
                  <a:cubicBezTo>
                    <a:pt x="0" y="77"/>
                    <a:pt x="4" y="4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53" y="0"/>
                    <a:pt x="89" y="3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9" y="51"/>
                    <a:pt x="125" y="87"/>
                    <a:pt x="101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77" y="128"/>
                    <a:pt x="40" y="125"/>
                    <a:pt x="20" y="101"/>
                  </a:cubicBezTo>
                  <a:close/>
                  <a:moveTo>
                    <a:pt x="22" y="99"/>
                  </a:moveTo>
                  <a:cubicBezTo>
                    <a:pt x="42" y="122"/>
                    <a:pt x="76" y="125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23" y="86"/>
                    <a:pt x="126" y="52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88" y="6"/>
                    <a:pt x="53" y="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7" y="42"/>
                    <a:pt x="3" y="77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81"/>
            <p:cNvSpPr/>
            <p:nvPr/>
          </p:nvSpPr>
          <p:spPr bwMode="auto">
            <a:xfrm>
              <a:off x="10177464" y="4760914"/>
              <a:ext cx="207963" cy="206375"/>
            </a:xfrm>
            <a:custGeom>
              <a:avLst/>
              <a:gdLst>
                <a:gd name="T0" fmla="*/ 14 w 119"/>
                <a:gd name="T1" fmla="*/ 97 h 118"/>
                <a:gd name="T2" fmla="*/ 15 w 119"/>
                <a:gd name="T3" fmla="*/ 96 h 118"/>
                <a:gd name="T4" fmla="*/ 17 w 119"/>
                <a:gd name="T5" fmla="*/ 95 h 118"/>
                <a:gd name="T6" fmla="*/ 17 w 119"/>
                <a:gd name="T7" fmla="*/ 95 h 118"/>
                <a:gd name="T8" fmla="*/ 17 w 119"/>
                <a:gd name="T9" fmla="*/ 95 h 118"/>
                <a:gd name="T10" fmla="*/ 17 w 119"/>
                <a:gd name="T11" fmla="*/ 94 h 118"/>
                <a:gd name="T12" fmla="*/ 19 w 119"/>
                <a:gd name="T13" fmla="*/ 93 h 118"/>
                <a:gd name="T14" fmla="*/ 59 w 119"/>
                <a:gd name="T15" fmla="*/ 112 h 118"/>
                <a:gd name="T16" fmla="*/ 59 w 119"/>
                <a:gd name="T17" fmla="*/ 112 h 118"/>
                <a:gd name="T18" fmla="*/ 93 w 119"/>
                <a:gd name="T19" fmla="*/ 99 h 118"/>
                <a:gd name="T20" fmla="*/ 93 w 119"/>
                <a:gd name="T21" fmla="*/ 99 h 118"/>
                <a:gd name="T22" fmla="*/ 112 w 119"/>
                <a:gd name="T23" fmla="*/ 58 h 118"/>
                <a:gd name="T24" fmla="*/ 112 w 119"/>
                <a:gd name="T25" fmla="*/ 58 h 118"/>
                <a:gd name="T26" fmla="*/ 100 w 119"/>
                <a:gd name="T27" fmla="*/ 25 h 118"/>
                <a:gd name="T28" fmla="*/ 100 w 119"/>
                <a:gd name="T29" fmla="*/ 25 h 118"/>
                <a:gd name="T30" fmla="*/ 60 w 119"/>
                <a:gd name="T31" fmla="*/ 7 h 118"/>
                <a:gd name="T32" fmla="*/ 60 w 119"/>
                <a:gd name="T33" fmla="*/ 7 h 118"/>
                <a:gd name="T34" fmla="*/ 26 w 119"/>
                <a:gd name="T35" fmla="*/ 19 h 118"/>
                <a:gd name="T36" fmla="*/ 26 w 119"/>
                <a:gd name="T37" fmla="*/ 19 h 118"/>
                <a:gd name="T38" fmla="*/ 7 w 119"/>
                <a:gd name="T39" fmla="*/ 60 h 118"/>
                <a:gd name="T40" fmla="*/ 7 w 119"/>
                <a:gd name="T41" fmla="*/ 60 h 118"/>
                <a:gd name="T42" fmla="*/ 19 w 119"/>
                <a:gd name="T43" fmla="*/ 93 h 118"/>
                <a:gd name="T44" fmla="*/ 19 w 119"/>
                <a:gd name="T45" fmla="*/ 93 h 118"/>
                <a:gd name="T46" fmla="*/ 17 w 119"/>
                <a:gd name="T47" fmla="*/ 94 h 118"/>
                <a:gd name="T48" fmla="*/ 17 w 119"/>
                <a:gd name="T49" fmla="*/ 95 h 118"/>
                <a:gd name="T50" fmla="*/ 17 w 119"/>
                <a:gd name="T51" fmla="*/ 95 h 118"/>
                <a:gd name="T52" fmla="*/ 17 w 119"/>
                <a:gd name="T53" fmla="*/ 95 h 118"/>
                <a:gd name="T54" fmla="*/ 15 w 119"/>
                <a:gd name="T55" fmla="*/ 96 h 118"/>
                <a:gd name="T56" fmla="*/ 14 w 119"/>
                <a:gd name="T57" fmla="*/ 97 h 118"/>
                <a:gd name="T58" fmla="*/ 0 w 119"/>
                <a:gd name="T59" fmla="*/ 60 h 118"/>
                <a:gd name="T60" fmla="*/ 0 w 119"/>
                <a:gd name="T61" fmla="*/ 60 h 118"/>
                <a:gd name="T62" fmla="*/ 22 w 119"/>
                <a:gd name="T63" fmla="*/ 14 h 118"/>
                <a:gd name="T64" fmla="*/ 22 w 119"/>
                <a:gd name="T65" fmla="*/ 14 h 118"/>
                <a:gd name="T66" fmla="*/ 60 w 119"/>
                <a:gd name="T67" fmla="*/ 0 h 118"/>
                <a:gd name="T68" fmla="*/ 60 w 119"/>
                <a:gd name="T69" fmla="*/ 0 h 118"/>
                <a:gd name="T70" fmla="*/ 105 w 119"/>
                <a:gd name="T71" fmla="*/ 21 h 118"/>
                <a:gd name="T72" fmla="*/ 105 w 119"/>
                <a:gd name="T73" fmla="*/ 21 h 118"/>
                <a:gd name="T74" fmla="*/ 119 w 119"/>
                <a:gd name="T75" fmla="*/ 58 h 118"/>
                <a:gd name="T76" fmla="*/ 119 w 119"/>
                <a:gd name="T77" fmla="*/ 58 h 118"/>
                <a:gd name="T78" fmla="*/ 97 w 119"/>
                <a:gd name="T79" fmla="*/ 104 h 118"/>
                <a:gd name="T80" fmla="*/ 97 w 119"/>
                <a:gd name="T81" fmla="*/ 104 h 118"/>
                <a:gd name="T82" fmla="*/ 59 w 119"/>
                <a:gd name="T83" fmla="*/ 118 h 118"/>
                <a:gd name="T84" fmla="*/ 59 w 119"/>
                <a:gd name="T85" fmla="*/ 118 h 118"/>
                <a:gd name="T86" fmla="*/ 14 w 119"/>
                <a:gd name="T87" fmla="*/ 9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118">
                  <a:moveTo>
                    <a:pt x="14" y="97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9" y="105"/>
                    <a:pt x="44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71" y="112"/>
                    <a:pt x="83" y="108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6" y="89"/>
                    <a:pt x="112" y="73"/>
                    <a:pt x="11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47"/>
                    <a:pt x="108" y="3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0" y="13"/>
                    <a:pt x="75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48" y="7"/>
                    <a:pt x="36" y="11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4" y="30"/>
                    <a:pt x="7" y="45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72"/>
                    <a:pt x="11" y="8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87"/>
                    <a:pt x="0" y="7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3"/>
                    <a:pt x="8" y="26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5"/>
                    <a:pt x="47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7" y="0"/>
                    <a:pt x="94" y="7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5" y="32"/>
                    <a:pt x="119" y="45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75"/>
                    <a:pt x="112" y="92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86" y="114"/>
                    <a:pt x="72" y="11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42" y="118"/>
                    <a:pt x="25" y="111"/>
                    <a:pt x="1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82"/>
            <p:cNvSpPr/>
            <p:nvPr/>
          </p:nvSpPr>
          <p:spPr bwMode="auto">
            <a:xfrm>
              <a:off x="10220327" y="4840289"/>
              <a:ext cx="9525" cy="7938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3 h 5"/>
                <a:gd name="T4" fmla="*/ 4 w 6"/>
                <a:gd name="T5" fmla="*/ 0 h 5"/>
                <a:gd name="T6" fmla="*/ 6 w 6"/>
                <a:gd name="T7" fmla="*/ 2 h 5"/>
                <a:gd name="T8" fmla="*/ 2 w 6"/>
                <a:gd name="T9" fmla="*/ 5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83"/>
            <p:cNvSpPr>
              <a:spLocks noEditPoints="1"/>
            </p:cNvSpPr>
            <p:nvPr/>
          </p:nvSpPr>
          <p:spPr bwMode="auto">
            <a:xfrm>
              <a:off x="10215564" y="4833939"/>
              <a:ext cx="17463" cy="19050"/>
            </a:xfrm>
            <a:custGeom>
              <a:avLst/>
              <a:gdLst>
                <a:gd name="T0" fmla="*/ 0 w 11"/>
                <a:gd name="T1" fmla="*/ 6 h 12"/>
                <a:gd name="T2" fmla="*/ 7 w 11"/>
                <a:gd name="T3" fmla="*/ 0 h 12"/>
                <a:gd name="T4" fmla="*/ 11 w 11"/>
                <a:gd name="T5" fmla="*/ 6 h 12"/>
                <a:gd name="T6" fmla="*/ 6 w 11"/>
                <a:gd name="T7" fmla="*/ 10 h 12"/>
                <a:gd name="T8" fmla="*/ 5 w 11"/>
                <a:gd name="T9" fmla="*/ 12 h 12"/>
                <a:gd name="T10" fmla="*/ 0 w 11"/>
                <a:gd name="T11" fmla="*/ 6 h 12"/>
                <a:gd name="T12" fmla="*/ 0 w 11"/>
                <a:gd name="T13" fmla="*/ 6 h 12"/>
                <a:gd name="T14" fmla="*/ 5 w 11"/>
                <a:gd name="T15" fmla="*/ 9 h 12"/>
                <a:gd name="T16" fmla="*/ 7 w 11"/>
                <a:gd name="T17" fmla="*/ 7 h 12"/>
                <a:gd name="T18" fmla="*/ 5 w 11"/>
                <a:gd name="T19" fmla="*/ 9 h 12"/>
                <a:gd name="T20" fmla="*/ 5 w 11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5" y="9"/>
                  </a:move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84"/>
            <p:cNvSpPr>
              <a:spLocks noEditPoints="1"/>
            </p:cNvSpPr>
            <p:nvPr/>
          </p:nvSpPr>
          <p:spPr bwMode="auto">
            <a:xfrm>
              <a:off x="10196514" y="4865689"/>
              <a:ext cx="80963" cy="53975"/>
            </a:xfrm>
            <a:custGeom>
              <a:avLst/>
              <a:gdLst>
                <a:gd name="T0" fmla="*/ 30 w 46"/>
                <a:gd name="T1" fmla="*/ 23 h 31"/>
                <a:gd name="T2" fmla="*/ 0 w 46"/>
                <a:gd name="T3" fmla="*/ 30 h 31"/>
                <a:gd name="T4" fmla="*/ 0 w 46"/>
                <a:gd name="T5" fmla="*/ 30 h 31"/>
                <a:gd name="T6" fmla="*/ 1 w 46"/>
                <a:gd name="T7" fmla="*/ 27 h 31"/>
                <a:gd name="T8" fmla="*/ 11 w 46"/>
                <a:gd name="T9" fmla="*/ 27 h 31"/>
                <a:gd name="T10" fmla="*/ 11 w 46"/>
                <a:gd name="T11" fmla="*/ 27 h 31"/>
                <a:gd name="T12" fmla="*/ 28 w 46"/>
                <a:gd name="T13" fmla="*/ 21 h 31"/>
                <a:gd name="T14" fmla="*/ 28 w 46"/>
                <a:gd name="T15" fmla="*/ 21 h 31"/>
                <a:gd name="T16" fmla="*/ 29 w 46"/>
                <a:gd name="T17" fmla="*/ 20 h 31"/>
                <a:gd name="T18" fmla="*/ 29 w 46"/>
                <a:gd name="T19" fmla="*/ 20 h 31"/>
                <a:gd name="T20" fmla="*/ 40 w 46"/>
                <a:gd name="T21" fmla="*/ 7 h 31"/>
                <a:gd name="T22" fmla="*/ 40 w 46"/>
                <a:gd name="T23" fmla="*/ 7 h 31"/>
                <a:gd name="T24" fmla="*/ 44 w 46"/>
                <a:gd name="T25" fmla="*/ 0 h 31"/>
                <a:gd name="T26" fmla="*/ 44 w 46"/>
                <a:gd name="T27" fmla="*/ 0 h 31"/>
                <a:gd name="T28" fmla="*/ 46 w 46"/>
                <a:gd name="T29" fmla="*/ 1 h 31"/>
                <a:gd name="T30" fmla="*/ 31 w 46"/>
                <a:gd name="T31" fmla="*/ 23 h 31"/>
                <a:gd name="T32" fmla="*/ 31 w 46"/>
                <a:gd name="T33" fmla="*/ 23 h 31"/>
                <a:gd name="T34" fmla="*/ 30 w 46"/>
                <a:gd name="T35" fmla="*/ 23 h 31"/>
                <a:gd name="T36" fmla="*/ 0 w 46"/>
                <a:gd name="T37" fmla="*/ 30 h 31"/>
                <a:gd name="T38" fmla="*/ 0 w 46"/>
                <a:gd name="T39" fmla="*/ 30 h 31"/>
                <a:gd name="T40" fmla="*/ 0 w 46"/>
                <a:gd name="T41" fmla="*/ 30 h 31"/>
                <a:gd name="T42" fmla="*/ 0 w 46"/>
                <a:gd name="T43" fmla="*/ 30 h 31"/>
                <a:gd name="T44" fmla="*/ 0 w 46"/>
                <a:gd name="T4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1">
                  <a:moveTo>
                    <a:pt x="30" y="23"/>
                  </a:moveTo>
                  <a:cubicBezTo>
                    <a:pt x="19" y="31"/>
                    <a:pt x="1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5" y="28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7" y="26"/>
                    <a:pt x="24" y="25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4" y="17"/>
                    <a:pt x="37" y="11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3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1" y="1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5"/>
            <p:cNvSpPr>
              <a:spLocks noEditPoints="1"/>
            </p:cNvSpPr>
            <p:nvPr/>
          </p:nvSpPr>
          <p:spPr bwMode="auto">
            <a:xfrm>
              <a:off x="10193339" y="4860926"/>
              <a:ext cx="88900" cy="63500"/>
            </a:xfrm>
            <a:custGeom>
              <a:avLst/>
              <a:gdLst>
                <a:gd name="T0" fmla="*/ 1 w 51"/>
                <a:gd name="T1" fmla="*/ 34 h 37"/>
                <a:gd name="T2" fmla="*/ 0 w 51"/>
                <a:gd name="T3" fmla="*/ 33 h 37"/>
                <a:gd name="T4" fmla="*/ 0 w 51"/>
                <a:gd name="T5" fmla="*/ 33 h 37"/>
                <a:gd name="T6" fmla="*/ 1 w 51"/>
                <a:gd name="T7" fmla="*/ 30 h 37"/>
                <a:gd name="T8" fmla="*/ 1 w 51"/>
                <a:gd name="T9" fmla="*/ 29 h 37"/>
                <a:gd name="T10" fmla="*/ 3 w 51"/>
                <a:gd name="T11" fmla="*/ 28 h 37"/>
                <a:gd name="T12" fmla="*/ 3 w 51"/>
                <a:gd name="T13" fmla="*/ 28 h 37"/>
                <a:gd name="T14" fmla="*/ 6 w 51"/>
                <a:gd name="T15" fmla="*/ 28 h 37"/>
                <a:gd name="T16" fmla="*/ 13 w 51"/>
                <a:gd name="T17" fmla="*/ 28 h 37"/>
                <a:gd name="T18" fmla="*/ 29 w 51"/>
                <a:gd name="T19" fmla="*/ 23 h 37"/>
                <a:gd name="T20" fmla="*/ 30 w 51"/>
                <a:gd name="T21" fmla="*/ 22 h 37"/>
                <a:gd name="T22" fmla="*/ 40 w 51"/>
                <a:gd name="T23" fmla="*/ 9 h 37"/>
                <a:gd name="T24" fmla="*/ 44 w 51"/>
                <a:gd name="T25" fmla="*/ 2 h 37"/>
                <a:gd name="T26" fmla="*/ 44 w 51"/>
                <a:gd name="T27" fmla="*/ 1 h 37"/>
                <a:gd name="T28" fmla="*/ 45 w 51"/>
                <a:gd name="T29" fmla="*/ 0 h 37"/>
                <a:gd name="T30" fmla="*/ 50 w 51"/>
                <a:gd name="T31" fmla="*/ 5 h 37"/>
                <a:gd name="T32" fmla="*/ 50 w 51"/>
                <a:gd name="T33" fmla="*/ 5 h 37"/>
                <a:gd name="T34" fmla="*/ 50 w 51"/>
                <a:gd name="T35" fmla="*/ 5 h 37"/>
                <a:gd name="T36" fmla="*/ 49 w 51"/>
                <a:gd name="T37" fmla="*/ 7 h 37"/>
                <a:gd name="T38" fmla="*/ 46 w 51"/>
                <a:gd name="T39" fmla="*/ 13 h 37"/>
                <a:gd name="T40" fmla="*/ 34 w 51"/>
                <a:gd name="T41" fmla="*/ 27 h 37"/>
                <a:gd name="T42" fmla="*/ 33 w 51"/>
                <a:gd name="T43" fmla="*/ 28 h 37"/>
                <a:gd name="T44" fmla="*/ 33 w 51"/>
                <a:gd name="T45" fmla="*/ 28 h 37"/>
                <a:gd name="T46" fmla="*/ 6 w 51"/>
                <a:gd name="T47" fmla="*/ 35 h 37"/>
                <a:gd name="T48" fmla="*/ 4 w 51"/>
                <a:gd name="T49" fmla="*/ 35 h 37"/>
                <a:gd name="T50" fmla="*/ 1 w 51"/>
                <a:gd name="T51" fmla="*/ 34 h 37"/>
                <a:gd name="T52" fmla="*/ 2 w 51"/>
                <a:gd name="T53" fmla="*/ 35 h 37"/>
                <a:gd name="T54" fmla="*/ 2 w 51"/>
                <a:gd name="T55" fmla="*/ 35 h 37"/>
                <a:gd name="T56" fmla="*/ 1 w 51"/>
                <a:gd name="T57" fmla="*/ 35 h 37"/>
                <a:gd name="T58" fmla="*/ 1 w 51"/>
                <a:gd name="T59" fmla="*/ 35 h 37"/>
                <a:gd name="T60" fmla="*/ 1 w 51"/>
                <a:gd name="T61" fmla="*/ 35 h 37"/>
                <a:gd name="T62" fmla="*/ 1 w 51"/>
                <a:gd name="T63" fmla="*/ 31 h 37"/>
                <a:gd name="T64" fmla="*/ 1 w 51"/>
                <a:gd name="T65" fmla="*/ 31 h 37"/>
                <a:gd name="T66" fmla="*/ 1 w 51"/>
                <a:gd name="T6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37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8"/>
                    <a:pt x="2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8"/>
                    <a:pt x="10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27"/>
                    <a:pt x="25" y="26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8"/>
                    <a:pt x="38" y="13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3" y="5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6"/>
                    <a:pt x="49" y="6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8"/>
                    <a:pt x="47" y="10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7"/>
                    <a:pt x="39" y="23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34"/>
                    <a:pt x="13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86"/>
            <p:cNvSpPr/>
            <p:nvPr/>
          </p:nvSpPr>
          <p:spPr bwMode="auto">
            <a:xfrm>
              <a:off x="10167939" y="4721226"/>
              <a:ext cx="61913" cy="63500"/>
            </a:xfrm>
            <a:custGeom>
              <a:avLst/>
              <a:gdLst>
                <a:gd name="T0" fmla="*/ 23 w 36"/>
                <a:gd name="T1" fmla="*/ 34 h 36"/>
                <a:gd name="T2" fmla="*/ 6 w 36"/>
                <a:gd name="T3" fmla="*/ 29 h 36"/>
                <a:gd name="T4" fmla="*/ 6 w 36"/>
                <a:gd name="T5" fmla="*/ 29 h 36"/>
                <a:gd name="T6" fmla="*/ 1 w 36"/>
                <a:gd name="T7" fmla="*/ 19 h 36"/>
                <a:gd name="T8" fmla="*/ 1 w 36"/>
                <a:gd name="T9" fmla="*/ 19 h 36"/>
                <a:gd name="T10" fmla="*/ 5 w 36"/>
                <a:gd name="T11" fmla="*/ 7 h 36"/>
                <a:gd name="T12" fmla="*/ 5 w 36"/>
                <a:gd name="T13" fmla="*/ 7 h 36"/>
                <a:gd name="T14" fmla="*/ 8 w 36"/>
                <a:gd name="T15" fmla="*/ 5 h 36"/>
                <a:gd name="T16" fmla="*/ 8 w 36"/>
                <a:gd name="T17" fmla="*/ 5 h 36"/>
                <a:gd name="T18" fmla="*/ 18 w 36"/>
                <a:gd name="T19" fmla="*/ 1 h 36"/>
                <a:gd name="T20" fmla="*/ 18 w 36"/>
                <a:gd name="T21" fmla="*/ 1 h 36"/>
                <a:gd name="T22" fmla="*/ 24 w 36"/>
                <a:gd name="T23" fmla="*/ 1 h 36"/>
                <a:gd name="T24" fmla="*/ 24 w 36"/>
                <a:gd name="T25" fmla="*/ 1 h 36"/>
                <a:gd name="T26" fmla="*/ 24 w 36"/>
                <a:gd name="T27" fmla="*/ 5 h 36"/>
                <a:gd name="T28" fmla="*/ 24 w 36"/>
                <a:gd name="T29" fmla="*/ 5 h 36"/>
                <a:gd name="T30" fmla="*/ 20 w 36"/>
                <a:gd name="T31" fmla="*/ 17 h 36"/>
                <a:gd name="T32" fmla="*/ 20 w 36"/>
                <a:gd name="T33" fmla="*/ 17 h 36"/>
                <a:gd name="T34" fmla="*/ 16 w 36"/>
                <a:gd name="T35" fmla="*/ 18 h 36"/>
                <a:gd name="T36" fmla="*/ 16 w 36"/>
                <a:gd name="T37" fmla="*/ 18 h 36"/>
                <a:gd name="T38" fmla="*/ 16 w 36"/>
                <a:gd name="T39" fmla="*/ 16 h 36"/>
                <a:gd name="T40" fmla="*/ 18 w 36"/>
                <a:gd name="T41" fmla="*/ 15 h 36"/>
                <a:gd name="T42" fmla="*/ 18 w 36"/>
                <a:gd name="T43" fmla="*/ 15 h 36"/>
                <a:gd name="T44" fmla="*/ 22 w 36"/>
                <a:gd name="T45" fmla="*/ 5 h 36"/>
                <a:gd name="T46" fmla="*/ 22 w 36"/>
                <a:gd name="T47" fmla="*/ 5 h 36"/>
                <a:gd name="T48" fmla="*/ 22 w 36"/>
                <a:gd name="T49" fmla="*/ 3 h 36"/>
                <a:gd name="T50" fmla="*/ 22 w 36"/>
                <a:gd name="T51" fmla="*/ 3 h 36"/>
                <a:gd name="T52" fmla="*/ 21 w 36"/>
                <a:gd name="T53" fmla="*/ 3 h 36"/>
                <a:gd name="T54" fmla="*/ 21 w 36"/>
                <a:gd name="T55" fmla="*/ 3 h 36"/>
                <a:gd name="T56" fmla="*/ 18 w 36"/>
                <a:gd name="T57" fmla="*/ 3 h 36"/>
                <a:gd name="T58" fmla="*/ 18 w 36"/>
                <a:gd name="T59" fmla="*/ 3 h 36"/>
                <a:gd name="T60" fmla="*/ 9 w 36"/>
                <a:gd name="T61" fmla="*/ 7 h 36"/>
                <a:gd name="T62" fmla="*/ 9 w 36"/>
                <a:gd name="T63" fmla="*/ 7 h 36"/>
                <a:gd name="T64" fmla="*/ 7 w 36"/>
                <a:gd name="T65" fmla="*/ 9 h 36"/>
                <a:gd name="T66" fmla="*/ 7 w 36"/>
                <a:gd name="T67" fmla="*/ 9 h 36"/>
                <a:gd name="T68" fmla="*/ 4 w 36"/>
                <a:gd name="T69" fmla="*/ 18 h 36"/>
                <a:gd name="T70" fmla="*/ 4 w 36"/>
                <a:gd name="T71" fmla="*/ 18 h 36"/>
                <a:gd name="T72" fmla="*/ 8 w 36"/>
                <a:gd name="T73" fmla="*/ 27 h 36"/>
                <a:gd name="T74" fmla="*/ 8 w 36"/>
                <a:gd name="T75" fmla="*/ 27 h 36"/>
                <a:gd name="T76" fmla="*/ 23 w 36"/>
                <a:gd name="T77" fmla="*/ 32 h 36"/>
                <a:gd name="T78" fmla="*/ 23 w 36"/>
                <a:gd name="T79" fmla="*/ 32 h 36"/>
                <a:gd name="T80" fmla="*/ 36 w 36"/>
                <a:gd name="T81" fmla="*/ 33 h 36"/>
                <a:gd name="T82" fmla="*/ 36 w 36"/>
                <a:gd name="T83" fmla="*/ 33 h 36"/>
                <a:gd name="T84" fmla="*/ 36 w 36"/>
                <a:gd name="T85" fmla="*/ 33 h 36"/>
                <a:gd name="T86" fmla="*/ 36 w 36"/>
                <a:gd name="T87" fmla="*/ 36 h 36"/>
                <a:gd name="T88" fmla="*/ 23 w 36"/>
                <a:gd name="T8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36">
                  <a:moveTo>
                    <a:pt x="23" y="34"/>
                  </a:moveTo>
                  <a:cubicBezTo>
                    <a:pt x="16" y="33"/>
                    <a:pt x="9" y="32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7"/>
                    <a:pt x="2" y="23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5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5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9"/>
                    <a:pt x="23" y="14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8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3"/>
                    <a:pt x="21" y="8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3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1"/>
                    <a:pt x="3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2"/>
                    <a:pt x="7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9"/>
                    <a:pt x="16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0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29" y="36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7"/>
            <p:cNvSpPr>
              <a:spLocks noEditPoints="1"/>
            </p:cNvSpPr>
            <p:nvPr/>
          </p:nvSpPr>
          <p:spPr bwMode="auto">
            <a:xfrm>
              <a:off x="10166352" y="4718051"/>
              <a:ext cx="66675" cy="71438"/>
            </a:xfrm>
            <a:custGeom>
              <a:avLst/>
              <a:gdLst>
                <a:gd name="T0" fmla="*/ 36 w 39"/>
                <a:gd name="T1" fmla="*/ 40 h 41"/>
                <a:gd name="T2" fmla="*/ 35 w 39"/>
                <a:gd name="T3" fmla="*/ 40 h 41"/>
                <a:gd name="T4" fmla="*/ 32 w 39"/>
                <a:gd name="T5" fmla="*/ 40 h 41"/>
                <a:gd name="T6" fmla="*/ 23 w 39"/>
                <a:gd name="T7" fmla="*/ 38 h 41"/>
                <a:gd name="T8" fmla="*/ 23 w 39"/>
                <a:gd name="T9" fmla="*/ 38 h 41"/>
                <a:gd name="T10" fmla="*/ 6 w 39"/>
                <a:gd name="T11" fmla="*/ 32 h 41"/>
                <a:gd name="T12" fmla="*/ 0 w 39"/>
                <a:gd name="T13" fmla="*/ 22 h 41"/>
                <a:gd name="T14" fmla="*/ 0 w 39"/>
                <a:gd name="T15" fmla="*/ 18 h 41"/>
                <a:gd name="T16" fmla="*/ 5 w 39"/>
                <a:gd name="T17" fmla="*/ 7 h 41"/>
                <a:gd name="T18" fmla="*/ 8 w 39"/>
                <a:gd name="T19" fmla="*/ 5 h 41"/>
                <a:gd name="T20" fmla="*/ 18 w 39"/>
                <a:gd name="T21" fmla="*/ 1 h 41"/>
                <a:gd name="T22" fmla="*/ 22 w 39"/>
                <a:gd name="T23" fmla="*/ 0 h 41"/>
                <a:gd name="T24" fmla="*/ 26 w 39"/>
                <a:gd name="T25" fmla="*/ 2 h 41"/>
                <a:gd name="T26" fmla="*/ 27 w 39"/>
                <a:gd name="T27" fmla="*/ 6 h 41"/>
                <a:gd name="T28" fmla="*/ 27 w 39"/>
                <a:gd name="T29" fmla="*/ 7 h 41"/>
                <a:gd name="T30" fmla="*/ 22 w 39"/>
                <a:gd name="T31" fmla="*/ 20 h 41"/>
                <a:gd name="T32" fmla="*/ 19 w 39"/>
                <a:gd name="T33" fmla="*/ 22 h 41"/>
                <a:gd name="T34" fmla="*/ 16 w 39"/>
                <a:gd name="T35" fmla="*/ 22 h 41"/>
                <a:gd name="T36" fmla="*/ 15 w 39"/>
                <a:gd name="T37" fmla="*/ 20 h 41"/>
                <a:gd name="T38" fmla="*/ 15 w 39"/>
                <a:gd name="T39" fmla="*/ 20 h 41"/>
                <a:gd name="T40" fmla="*/ 17 w 39"/>
                <a:gd name="T41" fmla="*/ 16 h 41"/>
                <a:gd name="T42" fmla="*/ 18 w 39"/>
                <a:gd name="T43" fmla="*/ 15 h 41"/>
                <a:gd name="T44" fmla="*/ 21 w 39"/>
                <a:gd name="T45" fmla="*/ 7 h 41"/>
                <a:gd name="T46" fmla="*/ 20 w 39"/>
                <a:gd name="T47" fmla="*/ 7 h 41"/>
                <a:gd name="T48" fmla="*/ 11 w 39"/>
                <a:gd name="T49" fmla="*/ 11 h 41"/>
                <a:gd name="T50" fmla="*/ 9 w 39"/>
                <a:gd name="T51" fmla="*/ 12 h 41"/>
                <a:gd name="T52" fmla="*/ 7 w 39"/>
                <a:gd name="T53" fmla="*/ 17 h 41"/>
                <a:gd name="T54" fmla="*/ 7 w 39"/>
                <a:gd name="T55" fmla="*/ 20 h 41"/>
                <a:gd name="T56" fmla="*/ 11 w 39"/>
                <a:gd name="T57" fmla="*/ 28 h 41"/>
                <a:gd name="T58" fmla="*/ 12 w 39"/>
                <a:gd name="T59" fmla="*/ 29 h 41"/>
                <a:gd name="T60" fmla="*/ 15 w 39"/>
                <a:gd name="T61" fmla="*/ 30 h 41"/>
                <a:gd name="T62" fmla="*/ 24 w 39"/>
                <a:gd name="T63" fmla="*/ 32 h 41"/>
                <a:gd name="T64" fmla="*/ 37 w 39"/>
                <a:gd name="T65" fmla="*/ 33 h 41"/>
                <a:gd name="T66" fmla="*/ 39 w 39"/>
                <a:gd name="T67" fmla="*/ 32 h 41"/>
                <a:gd name="T68" fmla="*/ 36 w 39"/>
                <a:gd name="T69" fmla="*/ 40 h 41"/>
                <a:gd name="T70" fmla="*/ 38 w 39"/>
                <a:gd name="T71" fmla="*/ 37 h 41"/>
                <a:gd name="T72" fmla="*/ 38 w 39"/>
                <a:gd name="T73" fmla="*/ 37 h 41"/>
                <a:gd name="T74" fmla="*/ 38 w 39"/>
                <a:gd name="T75" fmla="*/ 37 h 41"/>
                <a:gd name="T76" fmla="*/ 39 w 39"/>
                <a:gd name="T77" fmla="*/ 36 h 41"/>
                <a:gd name="T78" fmla="*/ 39 w 39"/>
                <a:gd name="T79" fmla="*/ 36 h 41"/>
                <a:gd name="T80" fmla="*/ 19 w 39"/>
                <a:gd name="T81" fmla="*/ 20 h 41"/>
                <a:gd name="T82" fmla="*/ 19 w 39"/>
                <a:gd name="T8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" h="41"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39"/>
                    <a:pt x="27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6" y="37"/>
                    <a:pt x="9" y="36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0"/>
                    <a:pt x="1" y="2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1"/>
                    <a:pt x="26" y="17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5" y="21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0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5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4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3"/>
                    <a:pt x="9" y="26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1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30" y="33"/>
                    <a:pt x="35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38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38" y="37"/>
                  </a:moveTo>
                  <a:cubicBezTo>
                    <a:pt x="39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8" y="37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8"/>
            <p:cNvSpPr/>
            <p:nvPr/>
          </p:nvSpPr>
          <p:spPr bwMode="auto">
            <a:xfrm>
              <a:off x="10212389" y="4721226"/>
              <a:ext cx="41275" cy="53975"/>
            </a:xfrm>
            <a:custGeom>
              <a:avLst/>
              <a:gdLst>
                <a:gd name="T0" fmla="*/ 2 w 23"/>
                <a:gd name="T1" fmla="*/ 21 h 31"/>
                <a:gd name="T2" fmla="*/ 1 w 23"/>
                <a:gd name="T3" fmla="*/ 16 h 31"/>
                <a:gd name="T4" fmla="*/ 1 w 23"/>
                <a:gd name="T5" fmla="*/ 16 h 31"/>
                <a:gd name="T6" fmla="*/ 6 w 23"/>
                <a:gd name="T7" fmla="*/ 5 h 31"/>
                <a:gd name="T8" fmla="*/ 6 w 23"/>
                <a:gd name="T9" fmla="*/ 5 h 31"/>
                <a:gd name="T10" fmla="*/ 8 w 23"/>
                <a:gd name="T11" fmla="*/ 4 h 31"/>
                <a:gd name="T12" fmla="*/ 8 w 23"/>
                <a:gd name="T13" fmla="*/ 4 h 31"/>
                <a:gd name="T14" fmla="*/ 23 w 23"/>
                <a:gd name="T15" fmla="*/ 3 h 31"/>
                <a:gd name="T16" fmla="*/ 23 w 23"/>
                <a:gd name="T17" fmla="*/ 3 h 31"/>
                <a:gd name="T18" fmla="*/ 21 w 23"/>
                <a:gd name="T19" fmla="*/ 5 h 31"/>
                <a:gd name="T20" fmla="*/ 10 w 23"/>
                <a:gd name="T21" fmla="*/ 6 h 31"/>
                <a:gd name="T22" fmla="*/ 10 w 23"/>
                <a:gd name="T23" fmla="*/ 6 h 31"/>
                <a:gd name="T24" fmla="*/ 8 w 23"/>
                <a:gd name="T25" fmla="*/ 7 h 31"/>
                <a:gd name="T26" fmla="*/ 8 w 23"/>
                <a:gd name="T27" fmla="*/ 7 h 31"/>
                <a:gd name="T28" fmla="*/ 3 w 23"/>
                <a:gd name="T29" fmla="*/ 17 h 31"/>
                <a:gd name="T30" fmla="*/ 3 w 23"/>
                <a:gd name="T31" fmla="*/ 17 h 31"/>
                <a:gd name="T32" fmla="*/ 4 w 23"/>
                <a:gd name="T33" fmla="*/ 19 h 31"/>
                <a:gd name="T34" fmla="*/ 4 w 23"/>
                <a:gd name="T35" fmla="*/ 19 h 31"/>
                <a:gd name="T36" fmla="*/ 17 w 23"/>
                <a:gd name="T37" fmla="*/ 28 h 31"/>
                <a:gd name="T38" fmla="*/ 17 w 23"/>
                <a:gd name="T39" fmla="*/ 28 h 31"/>
                <a:gd name="T40" fmla="*/ 15 w 23"/>
                <a:gd name="T41" fmla="*/ 31 h 31"/>
                <a:gd name="T42" fmla="*/ 2 w 23"/>
                <a:gd name="T4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1">
                  <a:moveTo>
                    <a:pt x="2" y="21"/>
                  </a:moveTo>
                  <a:cubicBezTo>
                    <a:pt x="1" y="19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2"/>
                    <a:pt x="3" y="8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1"/>
                    <a:pt x="19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3"/>
                    <a:pt x="14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9"/>
                    <a:pt x="5" y="13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3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6" y="26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9"/>
            <p:cNvSpPr>
              <a:spLocks noEditPoints="1"/>
            </p:cNvSpPr>
            <p:nvPr/>
          </p:nvSpPr>
          <p:spPr bwMode="auto">
            <a:xfrm>
              <a:off x="10209214" y="4719639"/>
              <a:ext cx="49213" cy="60325"/>
            </a:xfrm>
            <a:custGeom>
              <a:avLst/>
              <a:gdLst>
                <a:gd name="T0" fmla="*/ 16 w 28"/>
                <a:gd name="T1" fmla="*/ 33 h 35"/>
                <a:gd name="T2" fmla="*/ 15 w 28"/>
                <a:gd name="T3" fmla="*/ 33 h 35"/>
                <a:gd name="T4" fmla="*/ 11 w 28"/>
                <a:gd name="T5" fmla="*/ 30 h 35"/>
                <a:gd name="T6" fmla="*/ 3 w 28"/>
                <a:gd name="T7" fmla="*/ 23 h 35"/>
                <a:gd name="T8" fmla="*/ 3 w 28"/>
                <a:gd name="T9" fmla="*/ 23 h 35"/>
                <a:gd name="T10" fmla="*/ 0 w 28"/>
                <a:gd name="T11" fmla="*/ 18 h 35"/>
                <a:gd name="T12" fmla="*/ 1 w 28"/>
                <a:gd name="T13" fmla="*/ 16 h 35"/>
                <a:gd name="T14" fmla="*/ 7 w 28"/>
                <a:gd name="T15" fmla="*/ 5 h 35"/>
                <a:gd name="T16" fmla="*/ 9 w 28"/>
                <a:gd name="T17" fmla="*/ 3 h 35"/>
                <a:gd name="T18" fmla="*/ 19 w 28"/>
                <a:gd name="T19" fmla="*/ 0 h 35"/>
                <a:gd name="T20" fmla="*/ 26 w 28"/>
                <a:gd name="T21" fmla="*/ 3 h 35"/>
                <a:gd name="T22" fmla="*/ 24 w 28"/>
                <a:gd name="T23" fmla="*/ 9 h 35"/>
                <a:gd name="T24" fmla="*/ 19 w 28"/>
                <a:gd name="T25" fmla="*/ 7 h 35"/>
                <a:gd name="T26" fmla="*/ 13 w 28"/>
                <a:gd name="T27" fmla="*/ 9 h 35"/>
                <a:gd name="T28" fmla="*/ 11 w 28"/>
                <a:gd name="T29" fmla="*/ 10 h 35"/>
                <a:gd name="T30" fmla="*/ 7 w 28"/>
                <a:gd name="T31" fmla="*/ 18 h 35"/>
                <a:gd name="T32" fmla="*/ 8 w 28"/>
                <a:gd name="T33" fmla="*/ 19 h 35"/>
                <a:gd name="T34" fmla="*/ 20 w 28"/>
                <a:gd name="T35" fmla="*/ 28 h 35"/>
                <a:gd name="T36" fmla="*/ 20 w 28"/>
                <a:gd name="T37" fmla="*/ 28 h 35"/>
                <a:gd name="T38" fmla="*/ 20 w 28"/>
                <a:gd name="T39" fmla="*/ 28 h 35"/>
                <a:gd name="T40" fmla="*/ 20 w 28"/>
                <a:gd name="T41" fmla="*/ 30 h 35"/>
                <a:gd name="T42" fmla="*/ 21 w 28"/>
                <a:gd name="T43" fmla="*/ 30 h 35"/>
                <a:gd name="T44" fmla="*/ 20 w 28"/>
                <a:gd name="T45" fmla="*/ 31 h 35"/>
                <a:gd name="T46" fmla="*/ 20 w 28"/>
                <a:gd name="T47" fmla="*/ 31 h 35"/>
                <a:gd name="T48" fmla="*/ 20 w 28"/>
                <a:gd name="T49" fmla="*/ 31 h 35"/>
                <a:gd name="T50" fmla="*/ 18 w 28"/>
                <a:gd name="T51" fmla="*/ 35 h 35"/>
                <a:gd name="T52" fmla="*/ 20 w 28"/>
                <a:gd name="T53" fmla="*/ 31 h 35"/>
                <a:gd name="T54" fmla="*/ 20 w 28"/>
                <a:gd name="T55" fmla="*/ 31 h 35"/>
                <a:gd name="T56" fmla="*/ 20 w 28"/>
                <a:gd name="T57" fmla="*/ 31 h 35"/>
                <a:gd name="T58" fmla="*/ 20 w 28"/>
                <a:gd name="T59" fmla="*/ 31 h 35"/>
                <a:gd name="T60" fmla="*/ 20 w 28"/>
                <a:gd name="T61" fmla="*/ 31 h 35"/>
                <a:gd name="T62" fmla="*/ 20 w 28"/>
                <a:gd name="T63" fmla="*/ 31 h 35"/>
                <a:gd name="T64" fmla="*/ 20 w 28"/>
                <a:gd name="T65" fmla="*/ 31 h 35"/>
                <a:gd name="T66" fmla="*/ 20 w 28"/>
                <a:gd name="T67" fmla="*/ 31 h 35"/>
                <a:gd name="T68" fmla="*/ 20 w 28"/>
                <a:gd name="T69" fmla="*/ 31 h 35"/>
                <a:gd name="T70" fmla="*/ 20 w 28"/>
                <a:gd name="T71" fmla="*/ 31 h 35"/>
                <a:gd name="T72" fmla="*/ 20 w 28"/>
                <a:gd name="T73" fmla="*/ 30 h 35"/>
                <a:gd name="T74" fmla="*/ 20 w 28"/>
                <a:gd name="T7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35"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2"/>
                    <a:pt x="13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8" y="28"/>
                    <a:pt x="5" y="2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3"/>
                    <a:pt x="3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5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1"/>
                    <a:pt x="9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2"/>
                    <a:pt x="19" y="27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0"/>
            <p:cNvSpPr>
              <a:spLocks noEditPoints="1"/>
            </p:cNvSpPr>
            <p:nvPr/>
          </p:nvSpPr>
          <p:spPr bwMode="auto">
            <a:xfrm>
              <a:off x="10210802" y="4956176"/>
              <a:ext cx="119063" cy="122238"/>
            </a:xfrm>
            <a:custGeom>
              <a:avLst/>
              <a:gdLst>
                <a:gd name="T0" fmla="*/ 53 w 68"/>
                <a:gd name="T1" fmla="*/ 60 h 70"/>
                <a:gd name="T2" fmla="*/ 11 w 68"/>
                <a:gd name="T3" fmla="*/ 56 h 70"/>
                <a:gd name="T4" fmla="*/ 11 w 68"/>
                <a:gd name="T5" fmla="*/ 56 h 70"/>
                <a:gd name="T6" fmla="*/ 15 w 68"/>
                <a:gd name="T7" fmla="*/ 12 h 70"/>
                <a:gd name="T8" fmla="*/ 15 w 68"/>
                <a:gd name="T9" fmla="*/ 12 h 70"/>
                <a:gd name="T10" fmla="*/ 57 w 68"/>
                <a:gd name="T11" fmla="*/ 12 h 70"/>
                <a:gd name="T12" fmla="*/ 57 w 68"/>
                <a:gd name="T13" fmla="*/ 12 h 70"/>
                <a:gd name="T14" fmla="*/ 60 w 68"/>
                <a:gd name="T15" fmla="*/ 16 h 70"/>
                <a:gd name="T16" fmla="*/ 60 w 68"/>
                <a:gd name="T17" fmla="*/ 16 h 70"/>
                <a:gd name="T18" fmla="*/ 59 w 68"/>
                <a:gd name="T19" fmla="*/ 17 h 70"/>
                <a:gd name="T20" fmla="*/ 60 w 68"/>
                <a:gd name="T21" fmla="*/ 16 h 70"/>
                <a:gd name="T22" fmla="*/ 58 w 68"/>
                <a:gd name="T23" fmla="*/ 55 h 70"/>
                <a:gd name="T24" fmla="*/ 58 w 68"/>
                <a:gd name="T25" fmla="*/ 55 h 70"/>
                <a:gd name="T26" fmla="*/ 53 w 68"/>
                <a:gd name="T27" fmla="*/ 60 h 70"/>
                <a:gd name="T28" fmla="*/ 53 w 68"/>
                <a:gd name="T29" fmla="*/ 60 h 70"/>
                <a:gd name="T30" fmla="*/ 53 w 68"/>
                <a:gd name="T31" fmla="*/ 60 h 70"/>
                <a:gd name="T32" fmla="*/ 13 w 68"/>
                <a:gd name="T33" fmla="*/ 55 h 70"/>
                <a:gd name="T34" fmla="*/ 32 w 68"/>
                <a:gd name="T35" fmla="*/ 63 h 70"/>
                <a:gd name="T36" fmla="*/ 32 w 68"/>
                <a:gd name="T37" fmla="*/ 63 h 70"/>
                <a:gd name="T38" fmla="*/ 51 w 68"/>
                <a:gd name="T39" fmla="*/ 58 h 70"/>
                <a:gd name="T40" fmla="*/ 51 w 68"/>
                <a:gd name="T41" fmla="*/ 58 h 70"/>
                <a:gd name="T42" fmla="*/ 55 w 68"/>
                <a:gd name="T43" fmla="*/ 53 h 70"/>
                <a:gd name="T44" fmla="*/ 55 w 68"/>
                <a:gd name="T45" fmla="*/ 53 h 70"/>
                <a:gd name="T46" fmla="*/ 58 w 68"/>
                <a:gd name="T47" fmla="*/ 17 h 70"/>
                <a:gd name="T48" fmla="*/ 58 w 68"/>
                <a:gd name="T49" fmla="*/ 17 h 70"/>
                <a:gd name="T50" fmla="*/ 58 w 68"/>
                <a:gd name="T51" fmla="*/ 17 h 70"/>
                <a:gd name="T52" fmla="*/ 55 w 68"/>
                <a:gd name="T53" fmla="*/ 14 h 70"/>
                <a:gd name="T54" fmla="*/ 55 w 68"/>
                <a:gd name="T55" fmla="*/ 14 h 70"/>
                <a:gd name="T56" fmla="*/ 37 w 68"/>
                <a:gd name="T57" fmla="*/ 7 h 70"/>
                <a:gd name="T58" fmla="*/ 37 w 68"/>
                <a:gd name="T59" fmla="*/ 7 h 70"/>
                <a:gd name="T60" fmla="*/ 17 w 68"/>
                <a:gd name="T61" fmla="*/ 14 h 70"/>
                <a:gd name="T62" fmla="*/ 17 w 68"/>
                <a:gd name="T63" fmla="*/ 14 h 70"/>
                <a:gd name="T64" fmla="*/ 13 w 68"/>
                <a:gd name="T65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70">
                  <a:moveTo>
                    <a:pt x="53" y="60"/>
                  </a:moveTo>
                  <a:cubicBezTo>
                    <a:pt x="41" y="70"/>
                    <a:pt x="21" y="68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43"/>
                    <a:pt x="2" y="2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8" y="2"/>
                    <a:pt x="48" y="0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9" y="14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8" y="31"/>
                    <a:pt x="66" y="41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6" y="57"/>
                    <a:pt x="55" y="58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lose/>
                  <a:moveTo>
                    <a:pt x="13" y="55"/>
                  </a:moveTo>
                  <a:cubicBezTo>
                    <a:pt x="17" y="60"/>
                    <a:pt x="24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4"/>
                    <a:pt x="46" y="62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7"/>
                    <a:pt x="54" y="55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40"/>
                    <a:pt x="65" y="32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6"/>
                    <a:pt x="56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1" y="9"/>
                    <a:pt x="44" y="6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0" y="7"/>
                    <a:pt x="23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5" y="24"/>
                    <a:pt x="3" y="43"/>
                    <a:pt x="1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1"/>
            <p:cNvSpPr>
              <a:spLocks noEditPoints="1"/>
            </p:cNvSpPr>
            <p:nvPr/>
          </p:nvSpPr>
          <p:spPr bwMode="auto">
            <a:xfrm>
              <a:off x="10213977" y="4959351"/>
              <a:ext cx="114300" cy="115888"/>
            </a:xfrm>
            <a:custGeom>
              <a:avLst/>
              <a:gdLst>
                <a:gd name="T0" fmla="*/ 8 w 65"/>
                <a:gd name="T1" fmla="*/ 56 h 66"/>
                <a:gd name="T2" fmla="*/ 0 w 65"/>
                <a:gd name="T3" fmla="*/ 35 h 66"/>
                <a:gd name="T4" fmla="*/ 0 w 65"/>
                <a:gd name="T5" fmla="*/ 35 h 66"/>
                <a:gd name="T6" fmla="*/ 12 w 65"/>
                <a:gd name="T7" fmla="*/ 9 h 66"/>
                <a:gd name="T8" fmla="*/ 12 w 65"/>
                <a:gd name="T9" fmla="*/ 9 h 66"/>
                <a:gd name="T10" fmla="*/ 36 w 65"/>
                <a:gd name="T11" fmla="*/ 0 h 66"/>
                <a:gd name="T12" fmla="*/ 36 w 65"/>
                <a:gd name="T13" fmla="*/ 0 h 66"/>
                <a:gd name="T14" fmla="*/ 57 w 65"/>
                <a:gd name="T15" fmla="*/ 9 h 66"/>
                <a:gd name="T16" fmla="*/ 57 w 65"/>
                <a:gd name="T17" fmla="*/ 9 h 66"/>
                <a:gd name="T18" fmla="*/ 59 w 65"/>
                <a:gd name="T19" fmla="*/ 11 h 66"/>
                <a:gd name="T20" fmla="*/ 59 w 65"/>
                <a:gd name="T21" fmla="*/ 11 h 66"/>
                <a:gd name="T22" fmla="*/ 59 w 65"/>
                <a:gd name="T23" fmla="*/ 11 h 66"/>
                <a:gd name="T24" fmla="*/ 60 w 65"/>
                <a:gd name="T25" fmla="*/ 13 h 66"/>
                <a:gd name="T26" fmla="*/ 60 w 65"/>
                <a:gd name="T27" fmla="*/ 13 h 66"/>
                <a:gd name="T28" fmla="*/ 60 w 65"/>
                <a:gd name="T29" fmla="*/ 13 h 66"/>
                <a:gd name="T30" fmla="*/ 61 w 65"/>
                <a:gd name="T31" fmla="*/ 15 h 66"/>
                <a:gd name="T32" fmla="*/ 61 w 65"/>
                <a:gd name="T33" fmla="*/ 15 h 66"/>
                <a:gd name="T34" fmla="*/ 65 w 65"/>
                <a:gd name="T35" fmla="*/ 32 h 66"/>
                <a:gd name="T36" fmla="*/ 65 w 65"/>
                <a:gd name="T37" fmla="*/ 32 h 66"/>
                <a:gd name="T38" fmla="*/ 57 w 65"/>
                <a:gd name="T39" fmla="*/ 54 h 66"/>
                <a:gd name="T40" fmla="*/ 57 w 65"/>
                <a:gd name="T41" fmla="*/ 54 h 66"/>
                <a:gd name="T42" fmla="*/ 52 w 65"/>
                <a:gd name="T43" fmla="*/ 59 h 66"/>
                <a:gd name="T44" fmla="*/ 52 w 65"/>
                <a:gd name="T45" fmla="*/ 59 h 66"/>
                <a:gd name="T46" fmla="*/ 52 w 65"/>
                <a:gd name="T47" fmla="*/ 59 h 66"/>
                <a:gd name="T48" fmla="*/ 51 w 65"/>
                <a:gd name="T49" fmla="*/ 58 h 66"/>
                <a:gd name="T50" fmla="*/ 52 w 65"/>
                <a:gd name="T51" fmla="*/ 59 h 66"/>
                <a:gd name="T52" fmla="*/ 32 w 65"/>
                <a:gd name="T53" fmla="*/ 66 h 66"/>
                <a:gd name="T54" fmla="*/ 32 w 65"/>
                <a:gd name="T55" fmla="*/ 66 h 66"/>
                <a:gd name="T56" fmla="*/ 8 w 65"/>
                <a:gd name="T57" fmla="*/ 56 h 66"/>
                <a:gd name="T58" fmla="*/ 30 w 65"/>
                <a:gd name="T59" fmla="*/ 59 h 66"/>
                <a:gd name="T60" fmla="*/ 32 w 65"/>
                <a:gd name="T61" fmla="*/ 59 h 66"/>
                <a:gd name="T62" fmla="*/ 32 w 65"/>
                <a:gd name="T63" fmla="*/ 59 h 66"/>
                <a:gd name="T64" fmla="*/ 48 w 65"/>
                <a:gd name="T65" fmla="*/ 54 h 66"/>
                <a:gd name="T66" fmla="*/ 48 w 65"/>
                <a:gd name="T67" fmla="*/ 54 h 66"/>
                <a:gd name="T68" fmla="*/ 52 w 65"/>
                <a:gd name="T69" fmla="*/ 50 h 66"/>
                <a:gd name="T70" fmla="*/ 52 w 65"/>
                <a:gd name="T71" fmla="*/ 50 h 66"/>
                <a:gd name="T72" fmla="*/ 58 w 65"/>
                <a:gd name="T73" fmla="*/ 32 h 66"/>
                <a:gd name="T74" fmla="*/ 58 w 65"/>
                <a:gd name="T75" fmla="*/ 32 h 66"/>
                <a:gd name="T76" fmla="*/ 54 w 65"/>
                <a:gd name="T77" fmla="*/ 16 h 66"/>
                <a:gd name="T78" fmla="*/ 54 w 65"/>
                <a:gd name="T79" fmla="*/ 16 h 66"/>
                <a:gd name="T80" fmla="*/ 54 w 65"/>
                <a:gd name="T81" fmla="*/ 16 h 66"/>
                <a:gd name="T82" fmla="*/ 52 w 65"/>
                <a:gd name="T83" fmla="*/ 13 h 66"/>
                <a:gd name="T84" fmla="*/ 52 w 65"/>
                <a:gd name="T85" fmla="*/ 13 h 66"/>
                <a:gd name="T86" fmla="*/ 36 w 65"/>
                <a:gd name="T87" fmla="*/ 7 h 66"/>
                <a:gd name="T88" fmla="*/ 36 w 65"/>
                <a:gd name="T89" fmla="*/ 7 h 66"/>
                <a:gd name="T90" fmla="*/ 35 w 65"/>
                <a:gd name="T91" fmla="*/ 7 h 66"/>
                <a:gd name="T92" fmla="*/ 35 w 65"/>
                <a:gd name="T93" fmla="*/ 7 h 66"/>
                <a:gd name="T94" fmla="*/ 17 w 65"/>
                <a:gd name="T95" fmla="*/ 14 h 66"/>
                <a:gd name="T96" fmla="*/ 17 w 65"/>
                <a:gd name="T97" fmla="*/ 14 h 66"/>
                <a:gd name="T98" fmla="*/ 7 w 65"/>
                <a:gd name="T99" fmla="*/ 35 h 66"/>
                <a:gd name="T100" fmla="*/ 7 w 65"/>
                <a:gd name="T101" fmla="*/ 35 h 66"/>
                <a:gd name="T102" fmla="*/ 13 w 65"/>
                <a:gd name="T103" fmla="*/ 51 h 66"/>
                <a:gd name="T104" fmla="*/ 13 w 65"/>
                <a:gd name="T105" fmla="*/ 51 h 66"/>
                <a:gd name="T106" fmla="*/ 11 w 65"/>
                <a:gd name="T107" fmla="*/ 53 h 66"/>
                <a:gd name="T108" fmla="*/ 11 w 65"/>
                <a:gd name="T109" fmla="*/ 53 h 66"/>
                <a:gd name="T110" fmla="*/ 11 w 65"/>
                <a:gd name="T111" fmla="*/ 53 h 66"/>
                <a:gd name="T112" fmla="*/ 13 w 65"/>
                <a:gd name="T113" fmla="*/ 51 h 66"/>
                <a:gd name="T114" fmla="*/ 30 w 65"/>
                <a:gd name="T11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6">
                  <a:moveTo>
                    <a:pt x="8" y="56"/>
                  </a:moveTo>
                  <a:cubicBezTo>
                    <a:pt x="2" y="49"/>
                    <a:pt x="0" y="4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5"/>
                    <a:pt x="4" y="15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9" y="3"/>
                    <a:pt x="28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2" y="3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21"/>
                    <a:pt x="65" y="27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9"/>
                    <a:pt x="62" y="4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6"/>
                    <a:pt x="54" y="58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7" y="64"/>
                    <a:pt x="39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3" y="66"/>
                    <a:pt x="14" y="63"/>
                    <a:pt x="8" y="56"/>
                  </a:cubicBezTo>
                  <a:close/>
                  <a:moveTo>
                    <a:pt x="30" y="59"/>
                  </a:move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8" y="59"/>
                    <a:pt x="44" y="58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3"/>
                    <a:pt x="51" y="52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43"/>
                    <a:pt x="58" y="38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27"/>
                    <a:pt x="57" y="23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9"/>
                    <a:pt x="43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9" y="7"/>
                    <a:pt x="22" y="9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19"/>
                    <a:pt x="7" y="2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9" y="46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7" y="56"/>
                    <a:pt x="23" y="59"/>
                    <a:pt x="3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92"/>
            <p:cNvSpPr/>
            <p:nvPr/>
          </p:nvSpPr>
          <p:spPr bwMode="auto">
            <a:xfrm>
              <a:off x="10152064" y="4940301"/>
              <a:ext cx="80963" cy="42863"/>
            </a:xfrm>
            <a:custGeom>
              <a:avLst/>
              <a:gdLst>
                <a:gd name="T0" fmla="*/ 13 w 51"/>
                <a:gd name="T1" fmla="*/ 4 h 27"/>
                <a:gd name="T2" fmla="*/ 0 w 51"/>
                <a:gd name="T3" fmla="*/ 5 h 27"/>
                <a:gd name="T4" fmla="*/ 0 w 51"/>
                <a:gd name="T5" fmla="*/ 1 h 27"/>
                <a:gd name="T6" fmla="*/ 14 w 51"/>
                <a:gd name="T7" fmla="*/ 0 h 27"/>
                <a:gd name="T8" fmla="*/ 51 w 51"/>
                <a:gd name="T9" fmla="*/ 23 h 27"/>
                <a:gd name="T10" fmla="*/ 50 w 51"/>
                <a:gd name="T11" fmla="*/ 27 h 27"/>
                <a:gd name="T12" fmla="*/ 13 w 51"/>
                <a:gd name="T13" fmla="*/ 4 h 27"/>
                <a:gd name="T14" fmla="*/ 13 w 51"/>
                <a:gd name="T1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7">
                  <a:moveTo>
                    <a:pt x="13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14" y="0"/>
                  </a:lnTo>
                  <a:lnTo>
                    <a:pt x="51" y="23"/>
                  </a:lnTo>
                  <a:lnTo>
                    <a:pt x="50" y="27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3"/>
            <p:cNvSpPr>
              <a:spLocks noEditPoints="1"/>
            </p:cNvSpPr>
            <p:nvPr/>
          </p:nvSpPr>
          <p:spPr bwMode="auto">
            <a:xfrm>
              <a:off x="10148889" y="4937126"/>
              <a:ext cx="90488" cy="49213"/>
            </a:xfrm>
            <a:custGeom>
              <a:avLst/>
              <a:gdLst>
                <a:gd name="T0" fmla="*/ 15 w 57"/>
                <a:gd name="T1" fmla="*/ 8 h 31"/>
                <a:gd name="T2" fmla="*/ 0 w 57"/>
                <a:gd name="T3" fmla="*/ 9 h 31"/>
                <a:gd name="T4" fmla="*/ 0 w 57"/>
                <a:gd name="T5" fmla="*/ 7 h 31"/>
                <a:gd name="T6" fmla="*/ 0 w 57"/>
                <a:gd name="T7" fmla="*/ 1 h 31"/>
                <a:gd name="T8" fmla="*/ 17 w 57"/>
                <a:gd name="T9" fmla="*/ 0 h 31"/>
                <a:gd name="T10" fmla="*/ 57 w 57"/>
                <a:gd name="T11" fmla="*/ 25 h 31"/>
                <a:gd name="T12" fmla="*/ 52 w 57"/>
                <a:gd name="T13" fmla="*/ 31 h 31"/>
                <a:gd name="T14" fmla="*/ 15 w 57"/>
                <a:gd name="T15" fmla="*/ 8 h 31"/>
                <a:gd name="T16" fmla="*/ 15 w 57"/>
                <a:gd name="T17" fmla="*/ 8 h 31"/>
                <a:gd name="T18" fmla="*/ 14 w 57"/>
                <a:gd name="T19" fmla="*/ 8 h 31"/>
                <a:gd name="T20" fmla="*/ 15 w 57"/>
                <a:gd name="T21" fmla="*/ 6 h 31"/>
                <a:gd name="T22" fmla="*/ 14 w 57"/>
                <a:gd name="T23" fmla="*/ 8 h 31"/>
                <a:gd name="T24" fmla="*/ 14 w 57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1">
                  <a:moveTo>
                    <a:pt x="15" y="8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1"/>
                  </a:lnTo>
                  <a:lnTo>
                    <a:pt x="17" y="0"/>
                  </a:lnTo>
                  <a:lnTo>
                    <a:pt x="57" y="25"/>
                  </a:lnTo>
                  <a:lnTo>
                    <a:pt x="52" y="31"/>
                  </a:lnTo>
                  <a:lnTo>
                    <a:pt x="15" y="8"/>
                  </a:lnTo>
                  <a:lnTo>
                    <a:pt x="15" y="8"/>
                  </a:lnTo>
                  <a:close/>
                  <a:moveTo>
                    <a:pt x="14" y="8"/>
                  </a:moveTo>
                  <a:lnTo>
                    <a:pt x="15" y="6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94"/>
            <p:cNvSpPr/>
            <p:nvPr/>
          </p:nvSpPr>
          <p:spPr bwMode="auto">
            <a:xfrm>
              <a:off x="10167939" y="4919664"/>
              <a:ext cx="7938" cy="23813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 h 15"/>
                <a:gd name="T4" fmla="*/ 3 w 5"/>
                <a:gd name="T5" fmla="*/ 0 h 15"/>
                <a:gd name="T6" fmla="*/ 5 w 5"/>
                <a:gd name="T7" fmla="*/ 15 h 15"/>
                <a:gd name="T8" fmla="*/ 2 w 5"/>
                <a:gd name="T9" fmla="*/ 15 h 15"/>
                <a:gd name="T10" fmla="*/ 2 w 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5"/>
            <p:cNvSpPr>
              <a:spLocks noEditPoints="1"/>
            </p:cNvSpPr>
            <p:nvPr/>
          </p:nvSpPr>
          <p:spPr bwMode="auto">
            <a:xfrm>
              <a:off x="10164764" y="4916489"/>
              <a:ext cx="14288" cy="31750"/>
            </a:xfrm>
            <a:custGeom>
              <a:avLst/>
              <a:gdLst>
                <a:gd name="T0" fmla="*/ 0 w 9"/>
                <a:gd name="T1" fmla="*/ 1 h 20"/>
                <a:gd name="T2" fmla="*/ 7 w 9"/>
                <a:gd name="T3" fmla="*/ 0 h 20"/>
                <a:gd name="T4" fmla="*/ 9 w 9"/>
                <a:gd name="T5" fmla="*/ 19 h 20"/>
                <a:gd name="T6" fmla="*/ 7 w 9"/>
                <a:gd name="T7" fmla="*/ 20 h 20"/>
                <a:gd name="T8" fmla="*/ 5 w 9"/>
                <a:gd name="T9" fmla="*/ 20 h 20"/>
                <a:gd name="T10" fmla="*/ 3 w 9"/>
                <a:gd name="T11" fmla="*/ 20 h 20"/>
                <a:gd name="T12" fmla="*/ 0 w 9"/>
                <a:gd name="T13" fmla="*/ 1 h 20"/>
                <a:gd name="T14" fmla="*/ 0 w 9"/>
                <a:gd name="T15" fmla="*/ 1 h 20"/>
                <a:gd name="T16" fmla="*/ 4 w 9"/>
                <a:gd name="T17" fmla="*/ 17 h 20"/>
                <a:gd name="T18" fmla="*/ 6 w 9"/>
                <a:gd name="T19" fmla="*/ 17 h 20"/>
                <a:gd name="T20" fmla="*/ 4 w 9"/>
                <a:gd name="T21" fmla="*/ 17 h 20"/>
                <a:gd name="T22" fmla="*/ 4 w 9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0">
                  <a:moveTo>
                    <a:pt x="0" y="1"/>
                  </a:moveTo>
                  <a:lnTo>
                    <a:pt x="7" y="0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4" y="17"/>
                  </a:move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6"/>
            <p:cNvSpPr/>
            <p:nvPr/>
          </p:nvSpPr>
          <p:spPr bwMode="auto">
            <a:xfrm>
              <a:off x="10150477" y="4921251"/>
              <a:ext cx="23813" cy="19050"/>
            </a:xfrm>
            <a:custGeom>
              <a:avLst/>
              <a:gdLst>
                <a:gd name="T0" fmla="*/ 0 w 15"/>
                <a:gd name="T1" fmla="*/ 2 h 12"/>
                <a:gd name="T2" fmla="*/ 1 w 15"/>
                <a:gd name="T3" fmla="*/ 0 h 12"/>
                <a:gd name="T4" fmla="*/ 15 w 15"/>
                <a:gd name="T5" fmla="*/ 10 h 12"/>
                <a:gd name="T6" fmla="*/ 13 w 15"/>
                <a:gd name="T7" fmla="*/ 12 h 12"/>
                <a:gd name="T8" fmla="*/ 0 w 15"/>
                <a:gd name="T9" fmla="*/ 2 h 12"/>
                <a:gd name="T10" fmla="*/ 0 w 15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1" y="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97"/>
            <p:cNvSpPr/>
            <p:nvPr/>
          </p:nvSpPr>
          <p:spPr bwMode="auto">
            <a:xfrm>
              <a:off x="10144127" y="4916489"/>
              <a:ext cx="34925" cy="30163"/>
            </a:xfrm>
            <a:custGeom>
              <a:avLst/>
              <a:gdLst>
                <a:gd name="T0" fmla="*/ 3 w 22"/>
                <a:gd name="T1" fmla="*/ 8 h 19"/>
                <a:gd name="T2" fmla="*/ 4 w 22"/>
                <a:gd name="T3" fmla="*/ 5 h 19"/>
                <a:gd name="T4" fmla="*/ 5 w 22"/>
                <a:gd name="T5" fmla="*/ 8 h 19"/>
                <a:gd name="T6" fmla="*/ 4 w 22"/>
                <a:gd name="T7" fmla="*/ 5 h 19"/>
                <a:gd name="T8" fmla="*/ 3 w 22"/>
                <a:gd name="T9" fmla="*/ 8 h 19"/>
                <a:gd name="T10" fmla="*/ 0 w 22"/>
                <a:gd name="T11" fmla="*/ 6 h 19"/>
                <a:gd name="T12" fmla="*/ 5 w 22"/>
                <a:gd name="T13" fmla="*/ 0 h 19"/>
                <a:gd name="T14" fmla="*/ 22 w 22"/>
                <a:gd name="T15" fmla="*/ 12 h 19"/>
                <a:gd name="T16" fmla="*/ 18 w 22"/>
                <a:gd name="T17" fmla="*/ 19 h 19"/>
                <a:gd name="T18" fmla="*/ 3 w 22"/>
                <a:gd name="T19" fmla="*/ 8 h 19"/>
                <a:gd name="T20" fmla="*/ 3 w 22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22" y="12"/>
                  </a:lnTo>
                  <a:lnTo>
                    <a:pt x="18" y="19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8"/>
            <p:cNvSpPr/>
            <p:nvPr/>
          </p:nvSpPr>
          <p:spPr bwMode="auto">
            <a:xfrm>
              <a:off x="10313989" y="4929189"/>
              <a:ext cx="77788" cy="61913"/>
            </a:xfrm>
            <a:custGeom>
              <a:avLst/>
              <a:gdLst>
                <a:gd name="T0" fmla="*/ 2 w 49"/>
                <a:gd name="T1" fmla="*/ 39 h 39"/>
                <a:gd name="T2" fmla="*/ 0 w 49"/>
                <a:gd name="T3" fmla="*/ 37 h 39"/>
                <a:gd name="T4" fmla="*/ 46 w 49"/>
                <a:gd name="T5" fmla="*/ 9 h 39"/>
                <a:gd name="T6" fmla="*/ 45 w 49"/>
                <a:gd name="T7" fmla="*/ 0 h 39"/>
                <a:gd name="T8" fmla="*/ 48 w 49"/>
                <a:gd name="T9" fmla="*/ 0 h 39"/>
                <a:gd name="T10" fmla="*/ 49 w 49"/>
                <a:gd name="T11" fmla="*/ 12 h 39"/>
                <a:gd name="T12" fmla="*/ 2 w 49"/>
                <a:gd name="T13" fmla="*/ 39 h 39"/>
                <a:gd name="T14" fmla="*/ 2 w 4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2" y="39"/>
                  </a:moveTo>
                  <a:lnTo>
                    <a:pt x="0" y="37"/>
                  </a:lnTo>
                  <a:lnTo>
                    <a:pt x="46" y="9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12"/>
                  </a:lnTo>
                  <a:lnTo>
                    <a:pt x="2" y="39"/>
                  </a:lnTo>
                  <a:lnTo>
                    <a:pt x="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99"/>
            <p:cNvSpPr>
              <a:spLocks noEditPoints="1"/>
            </p:cNvSpPr>
            <p:nvPr/>
          </p:nvSpPr>
          <p:spPr bwMode="auto">
            <a:xfrm>
              <a:off x="10309227" y="4924426"/>
              <a:ext cx="85725" cy="71438"/>
            </a:xfrm>
            <a:custGeom>
              <a:avLst/>
              <a:gdLst>
                <a:gd name="T0" fmla="*/ 0 w 54"/>
                <a:gd name="T1" fmla="*/ 39 h 45"/>
                <a:gd name="T2" fmla="*/ 47 w 54"/>
                <a:gd name="T3" fmla="*/ 11 h 45"/>
                <a:gd name="T4" fmla="*/ 46 w 54"/>
                <a:gd name="T5" fmla="*/ 0 h 45"/>
                <a:gd name="T6" fmla="*/ 48 w 54"/>
                <a:gd name="T7" fmla="*/ 0 h 45"/>
                <a:gd name="T8" fmla="*/ 53 w 54"/>
                <a:gd name="T9" fmla="*/ 0 h 45"/>
                <a:gd name="T10" fmla="*/ 54 w 54"/>
                <a:gd name="T11" fmla="*/ 16 h 45"/>
                <a:gd name="T12" fmla="*/ 6 w 54"/>
                <a:gd name="T13" fmla="*/ 44 h 45"/>
                <a:gd name="T14" fmla="*/ 4 w 54"/>
                <a:gd name="T15" fmla="*/ 45 h 45"/>
                <a:gd name="T16" fmla="*/ 0 w 54"/>
                <a:gd name="T17" fmla="*/ 39 h 45"/>
                <a:gd name="T18" fmla="*/ 0 w 54"/>
                <a:gd name="T19" fmla="*/ 39 h 45"/>
                <a:gd name="T20" fmla="*/ 5 w 54"/>
                <a:gd name="T21" fmla="*/ 42 h 45"/>
                <a:gd name="T22" fmla="*/ 6 w 54"/>
                <a:gd name="T23" fmla="*/ 41 h 45"/>
                <a:gd name="T24" fmla="*/ 5 w 54"/>
                <a:gd name="T25" fmla="*/ 42 h 45"/>
                <a:gd name="T26" fmla="*/ 5 w 54"/>
                <a:gd name="T2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5">
                  <a:moveTo>
                    <a:pt x="0" y="39"/>
                  </a:moveTo>
                  <a:lnTo>
                    <a:pt x="47" y="1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16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5" y="42"/>
                  </a:moveTo>
                  <a:lnTo>
                    <a:pt x="6" y="41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00"/>
            <p:cNvSpPr/>
            <p:nvPr/>
          </p:nvSpPr>
          <p:spPr bwMode="auto">
            <a:xfrm>
              <a:off x="10388602" y="4943476"/>
              <a:ext cx="19050" cy="11113"/>
            </a:xfrm>
            <a:custGeom>
              <a:avLst/>
              <a:gdLst>
                <a:gd name="T0" fmla="*/ 0 w 12"/>
                <a:gd name="T1" fmla="*/ 3 h 7"/>
                <a:gd name="T2" fmla="*/ 1 w 12"/>
                <a:gd name="T3" fmla="*/ 0 h 7"/>
                <a:gd name="T4" fmla="*/ 12 w 12"/>
                <a:gd name="T5" fmla="*/ 4 h 7"/>
                <a:gd name="T6" fmla="*/ 11 w 12"/>
                <a:gd name="T7" fmla="*/ 7 h 7"/>
                <a:gd name="T8" fmla="*/ 0 w 12"/>
                <a:gd name="T9" fmla="*/ 3 h 7"/>
                <a:gd name="T10" fmla="*/ 0 w 12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lnTo>
                    <a:pt x="1" y="0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01"/>
            <p:cNvSpPr/>
            <p:nvPr/>
          </p:nvSpPr>
          <p:spPr bwMode="auto">
            <a:xfrm>
              <a:off x="10383839" y="4938714"/>
              <a:ext cx="28575" cy="19050"/>
            </a:xfrm>
            <a:custGeom>
              <a:avLst/>
              <a:gdLst>
                <a:gd name="T0" fmla="*/ 2 w 18"/>
                <a:gd name="T1" fmla="*/ 8 h 12"/>
                <a:gd name="T2" fmla="*/ 3 w 18"/>
                <a:gd name="T3" fmla="*/ 6 h 12"/>
                <a:gd name="T4" fmla="*/ 5 w 18"/>
                <a:gd name="T5" fmla="*/ 7 h 12"/>
                <a:gd name="T6" fmla="*/ 3 w 18"/>
                <a:gd name="T7" fmla="*/ 6 h 12"/>
                <a:gd name="T8" fmla="*/ 2 w 18"/>
                <a:gd name="T9" fmla="*/ 8 h 12"/>
                <a:gd name="T10" fmla="*/ 0 w 18"/>
                <a:gd name="T11" fmla="*/ 7 h 12"/>
                <a:gd name="T12" fmla="*/ 2 w 18"/>
                <a:gd name="T13" fmla="*/ 0 h 12"/>
                <a:gd name="T14" fmla="*/ 18 w 18"/>
                <a:gd name="T15" fmla="*/ 6 h 12"/>
                <a:gd name="T16" fmla="*/ 16 w 18"/>
                <a:gd name="T17" fmla="*/ 12 h 12"/>
                <a:gd name="T18" fmla="*/ 2 w 18"/>
                <a:gd name="T19" fmla="*/ 8 h 12"/>
                <a:gd name="T20" fmla="*/ 2 w 18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02"/>
            <p:cNvSpPr/>
            <p:nvPr/>
          </p:nvSpPr>
          <p:spPr bwMode="auto">
            <a:xfrm>
              <a:off x="10390189" y="4938714"/>
              <a:ext cx="17463" cy="11113"/>
            </a:xfrm>
            <a:custGeom>
              <a:avLst/>
              <a:gdLst>
                <a:gd name="T0" fmla="*/ 4 w 10"/>
                <a:gd name="T1" fmla="*/ 5 h 6"/>
                <a:gd name="T2" fmla="*/ 1 w 10"/>
                <a:gd name="T3" fmla="*/ 6 h 6"/>
                <a:gd name="T4" fmla="*/ 1 w 10"/>
                <a:gd name="T5" fmla="*/ 6 h 6"/>
                <a:gd name="T6" fmla="*/ 0 w 10"/>
                <a:gd name="T7" fmla="*/ 4 h 6"/>
                <a:gd name="T8" fmla="*/ 10 w 10"/>
                <a:gd name="T9" fmla="*/ 0 h 6"/>
                <a:gd name="T10" fmla="*/ 10 w 10"/>
                <a:gd name="T11" fmla="*/ 0 h 6"/>
                <a:gd name="T12" fmla="*/ 10 w 10"/>
                <a:gd name="T13" fmla="*/ 0 h 6"/>
                <a:gd name="T14" fmla="*/ 10 w 10"/>
                <a:gd name="T15" fmla="*/ 3 h 6"/>
                <a:gd name="T16" fmla="*/ 4 w 1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5"/>
                  </a:moveTo>
                  <a:cubicBezTo>
                    <a:pt x="3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6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03"/>
            <p:cNvSpPr/>
            <p:nvPr/>
          </p:nvSpPr>
          <p:spPr bwMode="auto">
            <a:xfrm>
              <a:off x="10383839" y="4930776"/>
              <a:ext cx="26988" cy="23813"/>
            </a:xfrm>
            <a:custGeom>
              <a:avLst/>
              <a:gdLst>
                <a:gd name="T0" fmla="*/ 0 w 16"/>
                <a:gd name="T1" fmla="*/ 8 h 14"/>
                <a:gd name="T2" fmla="*/ 3 w 16"/>
                <a:gd name="T3" fmla="*/ 7 h 14"/>
                <a:gd name="T4" fmla="*/ 4 w 16"/>
                <a:gd name="T5" fmla="*/ 7 h 14"/>
                <a:gd name="T6" fmla="*/ 4 w 16"/>
                <a:gd name="T7" fmla="*/ 7 h 14"/>
                <a:gd name="T8" fmla="*/ 6 w 16"/>
                <a:gd name="T9" fmla="*/ 5 h 14"/>
                <a:gd name="T10" fmla="*/ 6 w 16"/>
                <a:gd name="T11" fmla="*/ 5 h 14"/>
                <a:gd name="T12" fmla="*/ 13 w 16"/>
                <a:gd name="T13" fmla="*/ 3 h 14"/>
                <a:gd name="T14" fmla="*/ 13 w 16"/>
                <a:gd name="T15" fmla="*/ 3 h 14"/>
                <a:gd name="T16" fmla="*/ 15 w 16"/>
                <a:gd name="T17" fmla="*/ 0 h 14"/>
                <a:gd name="T18" fmla="*/ 16 w 16"/>
                <a:gd name="T19" fmla="*/ 5 h 14"/>
                <a:gd name="T20" fmla="*/ 16 w 16"/>
                <a:gd name="T21" fmla="*/ 10 h 14"/>
                <a:gd name="T22" fmla="*/ 14 w 16"/>
                <a:gd name="T23" fmla="*/ 10 h 14"/>
                <a:gd name="T24" fmla="*/ 9 w 16"/>
                <a:gd name="T25" fmla="*/ 11 h 14"/>
                <a:gd name="T26" fmla="*/ 9 w 16"/>
                <a:gd name="T27" fmla="*/ 11 h 14"/>
                <a:gd name="T28" fmla="*/ 8 w 16"/>
                <a:gd name="T29" fmla="*/ 10 h 14"/>
                <a:gd name="T30" fmla="*/ 9 w 16"/>
                <a:gd name="T31" fmla="*/ 11 h 14"/>
                <a:gd name="T32" fmla="*/ 6 w 16"/>
                <a:gd name="T33" fmla="*/ 13 h 14"/>
                <a:gd name="T34" fmla="*/ 6 w 16"/>
                <a:gd name="T35" fmla="*/ 13 h 14"/>
                <a:gd name="T36" fmla="*/ 5 w 16"/>
                <a:gd name="T37" fmla="*/ 14 h 14"/>
                <a:gd name="T38" fmla="*/ 0 w 16"/>
                <a:gd name="T3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4">
                  <a:moveTo>
                    <a:pt x="0" y="8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10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04"/>
            <p:cNvSpPr/>
            <p:nvPr/>
          </p:nvSpPr>
          <p:spPr bwMode="auto">
            <a:xfrm>
              <a:off x="10229852" y="5065714"/>
              <a:ext cx="26988" cy="39688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21 h 25"/>
                <a:gd name="T4" fmla="*/ 10 w 17"/>
                <a:gd name="T5" fmla="*/ 22 h 25"/>
                <a:gd name="T6" fmla="*/ 13 w 17"/>
                <a:gd name="T7" fmla="*/ 0 h 25"/>
                <a:gd name="T8" fmla="*/ 17 w 17"/>
                <a:gd name="T9" fmla="*/ 1 h 25"/>
                <a:gd name="T10" fmla="*/ 13 w 17"/>
                <a:gd name="T11" fmla="*/ 25 h 25"/>
                <a:gd name="T12" fmla="*/ 0 w 17"/>
                <a:gd name="T13" fmla="*/ 24 h 25"/>
                <a:gd name="T14" fmla="*/ 0 w 17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" y="21"/>
                  </a:lnTo>
                  <a:lnTo>
                    <a:pt x="10" y="22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05"/>
            <p:cNvSpPr/>
            <p:nvPr/>
          </p:nvSpPr>
          <p:spPr bwMode="auto">
            <a:xfrm>
              <a:off x="10226677" y="5062539"/>
              <a:ext cx="33338" cy="47625"/>
            </a:xfrm>
            <a:custGeom>
              <a:avLst/>
              <a:gdLst>
                <a:gd name="T0" fmla="*/ 2 w 21"/>
                <a:gd name="T1" fmla="*/ 29 h 30"/>
                <a:gd name="T2" fmla="*/ 2 w 21"/>
                <a:gd name="T3" fmla="*/ 26 h 30"/>
                <a:gd name="T4" fmla="*/ 4 w 21"/>
                <a:gd name="T5" fmla="*/ 26 h 30"/>
                <a:gd name="T6" fmla="*/ 2 w 21"/>
                <a:gd name="T7" fmla="*/ 26 h 30"/>
                <a:gd name="T8" fmla="*/ 2 w 21"/>
                <a:gd name="T9" fmla="*/ 29 h 30"/>
                <a:gd name="T10" fmla="*/ 0 w 21"/>
                <a:gd name="T11" fmla="*/ 29 h 30"/>
                <a:gd name="T12" fmla="*/ 0 w 21"/>
                <a:gd name="T13" fmla="*/ 26 h 30"/>
                <a:gd name="T14" fmla="*/ 1 w 21"/>
                <a:gd name="T15" fmla="*/ 21 h 30"/>
                <a:gd name="T16" fmla="*/ 11 w 21"/>
                <a:gd name="T17" fmla="*/ 22 h 30"/>
                <a:gd name="T18" fmla="*/ 14 w 21"/>
                <a:gd name="T19" fmla="*/ 0 h 30"/>
                <a:gd name="T20" fmla="*/ 21 w 21"/>
                <a:gd name="T21" fmla="*/ 1 h 30"/>
                <a:gd name="T22" fmla="*/ 17 w 21"/>
                <a:gd name="T23" fmla="*/ 30 h 30"/>
                <a:gd name="T24" fmla="*/ 2 w 21"/>
                <a:gd name="T25" fmla="*/ 29 h 30"/>
                <a:gd name="T26" fmla="*/ 2 w 21"/>
                <a:gd name="T2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" y="29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1" y="22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17" y="30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06"/>
            <p:cNvSpPr/>
            <p:nvPr/>
          </p:nvSpPr>
          <p:spPr bwMode="auto">
            <a:xfrm>
              <a:off x="10274302" y="5067301"/>
              <a:ext cx="17463" cy="41275"/>
            </a:xfrm>
            <a:custGeom>
              <a:avLst/>
              <a:gdLst>
                <a:gd name="T0" fmla="*/ 0 w 11"/>
                <a:gd name="T1" fmla="*/ 26 h 26"/>
                <a:gd name="T2" fmla="*/ 1 w 11"/>
                <a:gd name="T3" fmla="*/ 0 h 26"/>
                <a:gd name="T4" fmla="*/ 4 w 11"/>
                <a:gd name="T5" fmla="*/ 1 h 26"/>
                <a:gd name="T6" fmla="*/ 3 w 11"/>
                <a:gd name="T7" fmla="*/ 22 h 26"/>
                <a:gd name="T8" fmla="*/ 11 w 11"/>
                <a:gd name="T9" fmla="*/ 22 h 26"/>
                <a:gd name="T10" fmla="*/ 11 w 11"/>
                <a:gd name="T11" fmla="*/ 24 h 26"/>
                <a:gd name="T12" fmla="*/ 0 w 11"/>
                <a:gd name="T13" fmla="*/ 26 h 26"/>
                <a:gd name="T14" fmla="*/ 0 w 11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22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07"/>
            <p:cNvSpPr>
              <a:spLocks noEditPoints="1"/>
            </p:cNvSpPr>
            <p:nvPr/>
          </p:nvSpPr>
          <p:spPr bwMode="auto">
            <a:xfrm>
              <a:off x="10269539" y="5064126"/>
              <a:ext cx="25400" cy="47625"/>
            </a:xfrm>
            <a:custGeom>
              <a:avLst/>
              <a:gdLst>
                <a:gd name="T0" fmla="*/ 2 w 16"/>
                <a:gd name="T1" fmla="*/ 0 h 30"/>
                <a:gd name="T2" fmla="*/ 4 w 16"/>
                <a:gd name="T3" fmla="*/ 0 h 30"/>
                <a:gd name="T4" fmla="*/ 9 w 16"/>
                <a:gd name="T5" fmla="*/ 1 h 30"/>
                <a:gd name="T6" fmla="*/ 8 w 16"/>
                <a:gd name="T7" fmla="*/ 22 h 30"/>
                <a:gd name="T8" fmla="*/ 16 w 16"/>
                <a:gd name="T9" fmla="*/ 22 h 30"/>
                <a:gd name="T10" fmla="*/ 16 w 16"/>
                <a:gd name="T11" fmla="*/ 24 h 30"/>
                <a:gd name="T12" fmla="*/ 16 w 16"/>
                <a:gd name="T13" fmla="*/ 29 h 30"/>
                <a:gd name="T14" fmla="*/ 3 w 16"/>
                <a:gd name="T15" fmla="*/ 30 h 30"/>
                <a:gd name="T16" fmla="*/ 0 w 16"/>
                <a:gd name="T17" fmla="*/ 30 h 30"/>
                <a:gd name="T18" fmla="*/ 2 w 16"/>
                <a:gd name="T19" fmla="*/ 0 h 30"/>
                <a:gd name="T20" fmla="*/ 2 w 16"/>
                <a:gd name="T21" fmla="*/ 0 h 30"/>
                <a:gd name="T22" fmla="*/ 5 w 16"/>
                <a:gd name="T23" fmla="*/ 28 h 30"/>
                <a:gd name="T24" fmla="*/ 3 w 16"/>
                <a:gd name="T25" fmla="*/ 28 h 30"/>
                <a:gd name="T26" fmla="*/ 5 w 16"/>
                <a:gd name="T27" fmla="*/ 28 h 30"/>
                <a:gd name="T28" fmla="*/ 5 w 16"/>
                <a:gd name="T2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0">
                  <a:moveTo>
                    <a:pt x="2" y="0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9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5" y="28"/>
                  </a:moveTo>
                  <a:lnTo>
                    <a:pt x="3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639238" y="2590725"/>
            <a:ext cx="750720" cy="1067239"/>
            <a:chOff x="4000501" y="6832601"/>
            <a:chExt cx="293688" cy="417513"/>
          </a:xfrm>
          <a:solidFill>
            <a:srgbClr val="1F4E79"/>
          </a:solidFill>
        </p:grpSpPr>
        <p:sp>
          <p:nvSpPr>
            <p:cNvPr id="100" name="Freeform 1376"/>
            <p:cNvSpPr>
              <a:spLocks noEditPoints="1"/>
            </p:cNvSpPr>
            <p:nvPr/>
          </p:nvSpPr>
          <p:spPr bwMode="auto">
            <a:xfrm>
              <a:off x="4038601" y="6897688"/>
              <a:ext cx="236538" cy="238125"/>
            </a:xfrm>
            <a:custGeom>
              <a:avLst/>
              <a:gdLst>
                <a:gd name="T0" fmla="*/ 113 w 136"/>
                <a:gd name="T1" fmla="*/ 23 h 136"/>
                <a:gd name="T2" fmla="*/ 109 w 136"/>
                <a:gd name="T3" fmla="*/ 109 h 136"/>
                <a:gd name="T4" fmla="*/ 109 w 136"/>
                <a:gd name="T5" fmla="*/ 109 h 136"/>
                <a:gd name="T6" fmla="*/ 23 w 136"/>
                <a:gd name="T7" fmla="*/ 113 h 136"/>
                <a:gd name="T8" fmla="*/ 23 w 136"/>
                <a:gd name="T9" fmla="*/ 113 h 136"/>
                <a:gd name="T10" fmla="*/ 27 w 136"/>
                <a:gd name="T11" fmla="*/ 27 h 136"/>
                <a:gd name="T12" fmla="*/ 27 w 136"/>
                <a:gd name="T13" fmla="*/ 27 h 136"/>
                <a:gd name="T14" fmla="*/ 113 w 136"/>
                <a:gd name="T15" fmla="*/ 23 h 136"/>
                <a:gd name="T16" fmla="*/ 111 w 136"/>
                <a:gd name="T17" fmla="*/ 25 h 136"/>
                <a:gd name="T18" fmla="*/ 29 w 136"/>
                <a:gd name="T19" fmla="*/ 29 h 136"/>
                <a:gd name="T20" fmla="*/ 29 w 136"/>
                <a:gd name="T21" fmla="*/ 29 h 136"/>
                <a:gd name="T22" fmla="*/ 26 w 136"/>
                <a:gd name="T23" fmla="*/ 111 h 136"/>
                <a:gd name="T24" fmla="*/ 26 w 136"/>
                <a:gd name="T25" fmla="*/ 111 h 136"/>
                <a:gd name="T26" fmla="*/ 107 w 136"/>
                <a:gd name="T27" fmla="*/ 107 h 136"/>
                <a:gd name="T28" fmla="*/ 107 w 136"/>
                <a:gd name="T29" fmla="*/ 107 h 136"/>
                <a:gd name="T30" fmla="*/ 111 w 136"/>
                <a:gd name="T31" fmla="*/ 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6">
                  <a:moveTo>
                    <a:pt x="113" y="23"/>
                  </a:moveTo>
                  <a:cubicBezTo>
                    <a:pt x="136" y="46"/>
                    <a:pt x="134" y="84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85" y="134"/>
                    <a:pt x="46" y="136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0" y="90"/>
                    <a:pt x="2" y="52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52" y="2"/>
                    <a:pt x="90" y="0"/>
                    <a:pt x="113" y="23"/>
                  </a:cubicBezTo>
                  <a:close/>
                  <a:moveTo>
                    <a:pt x="111" y="25"/>
                  </a:moveTo>
                  <a:cubicBezTo>
                    <a:pt x="89" y="4"/>
                    <a:pt x="53" y="6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6" y="53"/>
                    <a:pt x="4" y="89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47" y="132"/>
                    <a:pt x="83" y="130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31" y="83"/>
                    <a:pt x="132" y="47"/>
                    <a:pt x="1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77"/>
            <p:cNvSpPr>
              <a:spLocks noEditPoints="1"/>
            </p:cNvSpPr>
            <p:nvPr/>
          </p:nvSpPr>
          <p:spPr bwMode="auto">
            <a:xfrm>
              <a:off x="4048126" y="6907213"/>
              <a:ext cx="219075" cy="219075"/>
            </a:xfrm>
            <a:custGeom>
              <a:avLst/>
              <a:gdLst>
                <a:gd name="T0" fmla="*/ 17 w 126"/>
                <a:gd name="T1" fmla="*/ 109 h 126"/>
                <a:gd name="T2" fmla="*/ 0 w 126"/>
                <a:gd name="T3" fmla="*/ 68 h 126"/>
                <a:gd name="T4" fmla="*/ 0 w 126"/>
                <a:gd name="T5" fmla="*/ 68 h 126"/>
                <a:gd name="T6" fmla="*/ 20 w 126"/>
                <a:gd name="T7" fmla="*/ 20 h 126"/>
                <a:gd name="T8" fmla="*/ 20 w 126"/>
                <a:gd name="T9" fmla="*/ 20 h 126"/>
                <a:gd name="T10" fmla="*/ 68 w 126"/>
                <a:gd name="T11" fmla="*/ 0 h 126"/>
                <a:gd name="T12" fmla="*/ 68 w 126"/>
                <a:gd name="T13" fmla="*/ 0 h 126"/>
                <a:gd name="T14" fmla="*/ 110 w 126"/>
                <a:gd name="T15" fmla="*/ 17 h 126"/>
                <a:gd name="T16" fmla="*/ 110 w 126"/>
                <a:gd name="T17" fmla="*/ 17 h 126"/>
                <a:gd name="T18" fmla="*/ 108 w 126"/>
                <a:gd name="T19" fmla="*/ 18 h 126"/>
                <a:gd name="T20" fmla="*/ 110 w 126"/>
                <a:gd name="T21" fmla="*/ 17 h 126"/>
                <a:gd name="T22" fmla="*/ 126 w 126"/>
                <a:gd name="T23" fmla="*/ 58 h 126"/>
                <a:gd name="T24" fmla="*/ 126 w 126"/>
                <a:gd name="T25" fmla="*/ 58 h 126"/>
                <a:gd name="T26" fmla="*/ 106 w 126"/>
                <a:gd name="T27" fmla="*/ 106 h 126"/>
                <a:gd name="T28" fmla="*/ 106 w 126"/>
                <a:gd name="T29" fmla="*/ 106 h 126"/>
                <a:gd name="T30" fmla="*/ 58 w 126"/>
                <a:gd name="T31" fmla="*/ 126 h 126"/>
                <a:gd name="T32" fmla="*/ 58 w 126"/>
                <a:gd name="T33" fmla="*/ 126 h 126"/>
                <a:gd name="T34" fmla="*/ 17 w 126"/>
                <a:gd name="T35" fmla="*/ 109 h 126"/>
                <a:gd name="T36" fmla="*/ 26 w 126"/>
                <a:gd name="T37" fmla="*/ 26 h 126"/>
                <a:gd name="T38" fmla="*/ 8 w 126"/>
                <a:gd name="T39" fmla="*/ 68 h 126"/>
                <a:gd name="T40" fmla="*/ 8 w 126"/>
                <a:gd name="T41" fmla="*/ 68 h 126"/>
                <a:gd name="T42" fmla="*/ 22 w 126"/>
                <a:gd name="T43" fmla="*/ 104 h 126"/>
                <a:gd name="T44" fmla="*/ 22 w 126"/>
                <a:gd name="T45" fmla="*/ 104 h 126"/>
                <a:gd name="T46" fmla="*/ 58 w 126"/>
                <a:gd name="T47" fmla="*/ 118 h 126"/>
                <a:gd name="T48" fmla="*/ 58 w 126"/>
                <a:gd name="T49" fmla="*/ 118 h 126"/>
                <a:gd name="T50" fmla="*/ 101 w 126"/>
                <a:gd name="T51" fmla="*/ 100 h 126"/>
                <a:gd name="T52" fmla="*/ 101 w 126"/>
                <a:gd name="T53" fmla="*/ 100 h 126"/>
                <a:gd name="T54" fmla="*/ 119 w 126"/>
                <a:gd name="T55" fmla="*/ 58 h 126"/>
                <a:gd name="T56" fmla="*/ 119 w 126"/>
                <a:gd name="T57" fmla="*/ 58 h 126"/>
                <a:gd name="T58" fmla="*/ 104 w 126"/>
                <a:gd name="T59" fmla="*/ 22 h 126"/>
                <a:gd name="T60" fmla="*/ 104 w 126"/>
                <a:gd name="T61" fmla="*/ 22 h 126"/>
                <a:gd name="T62" fmla="*/ 106 w 126"/>
                <a:gd name="T63" fmla="*/ 20 h 126"/>
                <a:gd name="T64" fmla="*/ 107 w 126"/>
                <a:gd name="T65" fmla="*/ 19 h 126"/>
                <a:gd name="T66" fmla="*/ 106 w 126"/>
                <a:gd name="T67" fmla="*/ 20 h 126"/>
                <a:gd name="T68" fmla="*/ 104 w 126"/>
                <a:gd name="T69" fmla="*/ 22 h 126"/>
                <a:gd name="T70" fmla="*/ 68 w 126"/>
                <a:gd name="T71" fmla="*/ 7 h 126"/>
                <a:gd name="T72" fmla="*/ 68 w 126"/>
                <a:gd name="T73" fmla="*/ 7 h 126"/>
                <a:gd name="T74" fmla="*/ 26 w 126"/>
                <a:gd name="T75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26">
                  <a:moveTo>
                    <a:pt x="17" y="109"/>
                  </a:moveTo>
                  <a:cubicBezTo>
                    <a:pt x="6" y="98"/>
                    <a:pt x="0" y="83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4" y="7"/>
                    <a:pt x="51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4" y="0"/>
                    <a:pt x="98" y="5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21" y="28"/>
                    <a:pt x="126" y="43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75"/>
                    <a:pt x="119" y="92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92" y="119"/>
                    <a:pt x="75" y="126"/>
                    <a:pt x="58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3" y="126"/>
                    <a:pt x="28" y="121"/>
                    <a:pt x="17" y="109"/>
                  </a:cubicBezTo>
                  <a:close/>
                  <a:moveTo>
                    <a:pt x="26" y="26"/>
                  </a:moveTo>
                  <a:cubicBezTo>
                    <a:pt x="14" y="38"/>
                    <a:pt x="8" y="53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2"/>
                    <a:pt x="12" y="9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32" y="114"/>
                    <a:pt x="45" y="118"/>
                    <a:pt x="58" y="118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73" y="118"/>
                    <a:pt x="88" y="112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13" y="88"/>
                    <a:pt x="119" y="73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44"/>
                    <a:pt x="114" y="3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12"/>
                    <a:pt x="82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3" y="7"/>
                    <a:pt x="38" y="13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78"/>
            <p:cNvSpPr>
              <a:spLocks noEditPoints="1"/>
            </p:cNvSpPr>
            <p:nvPr/>
          </p:nvSpPr>
          <p:spPr bwMode="auto">
            <a:xfrm>
              <a:off x="4102101" y="7016751"/>
              <a:ext cx="84138" cy="85725"/>
            </a:xfrm>
            <a:custGeom>
              <a:avLst/>
              <a:gdLst>
                <a:gd name="T0" fmla="*/ 39 w 49"/>
                <a:gd name="T1" fmla="*/ 10 h 49"/>
                <a:gd name="T2" fmla="*/ 41 w 49"/>
                <a:gd name="T3" fmla="*/ 41 h 49"/>
                <a:gd name="T4" fmla="*/ 41 w 49"/>
                <a:gd name="T5" fmla="*/ 41 h 49"/>
                <a:gd name="T6" fmla="*/ 10 w 49"/>
                <a:gd name="T7" fmla="*/ 39 h 49"/>
                <a:gd name="T8" fmla="*/ 10 w 49"/>
                <a:gd name="T9" fmla="*/ 39 h 49"/>
                <a:gd name="T10" fmla="*/ 9 w 49"/>
                <a:gd name="T11" fmla="*/ 8 h 49"/>
                <a:gd name="T12" fmla="*/ 9 w 49"/>
                <a:gd name="T13" fmla="*/ 8 h 49"/>
                <a:gd name="T14" fmla="*/ 39 w 49"/>
                <a:gd name="T15" fmla="*/ 10 h 49"/>
                <a:gd name="T16" fmla="*/ 37 w 49"/>
                <a:gd name="T17" fmla="*/ 12 h 49"/>
                <a:gd name="T18" fmla="*/ 11 w 49"/>
                <a:gd name="T19" fmla="*/ 11 h 49"/>
                <a:gd name="T20" fmla="*/ 11 w 49"/>
                <a:gd name="T21" fmla="*/ 11 h 49"/>
                <a:gd name="T22" fmla="*/ 13 w 49"/>
                <a:gd name="T23" fmla="*/ 36 h 49"/>
                <a:gd name="T24" fmla="*/ 13 w 49"/>
                <a:gd name="T25" fmla="*/ 36 h 49"/>
                <a:gd name="T26" fmla="*/ 38 w 49"/>
                <a:gd name="T27" fmla="*/ 38 h 49"/>
                <a:gd name="T28" fmla="*/ 38 w 49"/>
                <a:gd name="T29" fmla="*/ 38 h 49"/>
                <a:gd name="T30" fmla="*/ 37 w 49"/>
                <a:gd name="T3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9">
                  <a:moveTo>
                    <a:pt x="39" y="10"/>
                  </a:moveTo>
                  <a:cubicBezTo>
                    <a:pt x="48" y="19"/>
                    <a:pt x="49" y="3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3" y="49"/>
                    <a:pt x="19" y="4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0"/>
                    <a:pt x="0" y="1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1"/>
                    <a:pt x="39" y="10"/>
                  </a:cubicBezTo>
                  <a:close/>
                  <a:moveTo>
                    <a:pt x="37" y="12"/>
                  </a:moveTo>
                  <a:cubicBezTo>
                    <a:pt x="29" y="5"/>
                    <a:pt x="18" y="4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4" y="17"/>
                    <a:pt x="5" y="29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0" y="44"/>
                    <a:pt x="32" y="45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5" y="32"/>
                    <a:pt x="44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79"/>
            <p:cNvSpPr>
              <a:spLocks noEditPoints="1"/>
            </p:cNvSpPr>
            <p:nvPr/>
          </p:nvSpPr>
          <p:spPr bwMode="auto">
            <a:xfrm>
              <a:off x="4103689" y="7018338"/>
              <a:ext cx="80963" cy="82550"/>
            </a:xfrm>
            <a:custGeom>
              <a:avLst/>
              <a:gdLst>
                <a:gd name="T0" fmla="*/ 26 w 47"/>
                <a:gd name="T1" fmla="*/ 47 h 47"/>
                <a:gd name="T2" fmla="*/ 8 w 47"/>
                <a:gd name="T3" fmla="*/ 39 h 47"/>
                <a:gd name="T4" fmla="*/ 8 w 47"/>
                <a:gd name="T5" fmla="*/ 39 h 47"/>
                <a:gd name="T6" fmla="*/ 0 w 47"/>
                <a:gd name="T7" fmla="*/ 21 h 47"/>
                <a:gd name="T8" fmla="*/ 0 w 47"/>
                <a:gd name="T9" fmla="*/ 21 h 47"/>
                <a:gd name="T10" fmla="*/ 6 w 47"/>
                <a:gd name="T11" fmla="*/ 6 h 47"/>
                <a:gd name="T12" fmla="*/ 6 w 47"/>
                <a:gd name="T13" fmla="*/ 6 h 47"/>
                <a:gd name="T14" fmla="*/ 21 w 47"/>
                <a:gd name="T15" fmla="*/ 0 h 47"/>
                <a:gd name="T16" fmla="*/ 21 w 47"/>
                <a:gd name="T17" fmla="*/ 0 h 47"/>
                <a:gd name="T18" fmla="*/ 40 w 47"/>
                <a:gd name="T19" fmla="*/ 8 h 47"/>
                <a:gd name="T20" fmla="*/ 40 w 47"/>
                <a:gd name="T21" fmla="*/ 8 h 47"/>
                <a:gd name="T22" fmla="*/ 38 w 47"/>
                <a:gd name="T23" fmla="*/ 9 h 47"/>
                <a:gd name="T24" fmla="*/ 40 w 47"/>
                <a:gd name="T25" fmla="*/ 8 h 47"/>
                <a:gd name="T26" fmla="*/ 47 w 47"/>
                <a:gd name="T27" fmla="*/ 26 h 47"/>
                <a:gd name="T28" fmla="*/ 47 w 47"/>
                <a:gd name="T29" fmla="*/ 26 h 47"/>
                <a:gd name="T30" fmla="*/ 41 w 47"/>
                <a:gd name="T31" fmla="*/ 41 h 47"/>
                <a:gd name="T32" fmla="*/ 41 w 47"/>
                <a:gd name="T33" fmla="*/ 41 h 47"/>
                <a:gd name="T34" fmla="*/ 26 w 47"/>
                <a:gd name="T35" fmla="*/ 47 h 47"/>
                <a:gd name="T36" fmla="*/ 26 w 47"/>
                <a:gd name="T37" fmla="*/ 47 h 47"/>
                <a:gd name="T38" fmla="*/ 26 w 47"/>
                <a:gd name="T39" fmla="*/ 47 h 47"/>
                <a:gd name="T40" fmla="*/ 11 w 47"/>
                <a:gd name="T41" fmla="*/ 11 h 47"/>
                <a:gd name="T42" fmla="*/ 7 w 47"/>
                <a:gd name="T43" fmla="*/ 21 h 47"/>
                <a:gd name="T44" fmla="*/ 7 w 47"/>
                <a:gd name="T45" fmla="*/ 21 h 47"/>
                <a:gd name="T46" fmla="*/ 13 w 47"/>
                <a:gd name="T47" fmla="*/ 34 h 47"/>
                <a:gd name="T48" fmla="*/ 13 w 47"/>
                <a:gd name="T49" fmla="*/ 34 h 47"/>
                <a:gd name="T50" fmla="*/ 26 w 47"/>
                <a:gd name="T51" fmla="*/ 40 h 47"/>
                <a:gd name="T52" fmla="*/ 26 w 47"/>
                <a:gd name="T53" fmla="*/ 40 h 47"/>
                <a:gd name="T54" fmla="*/ 36 w 47"/>
                <a:gd name="T55" fmla="*/ 36 h 47"/>
                <a:gd name="T56" fmla="*/ 36 w 47"/>
                <a:gd name="T57" fmla="*/ 36 h 47"/>
                <a:gd name="T58" fmla="*/ 40 w 47"/>
                <a:gd name="T59" fmla="*/ 26 h 47"/>
                <a:gd name="T60" fmla="*/ 40 w 47"/>
                <a:gd name="T61" fmla="*/ 26 h 47"/>
                <a:gd name="T62" fmla="*/ 34 w 47"/>
                <a:gd name="T63" fmla="*/ 13 h 47"/>
                <a:gd name="T64" fmla="*/ 34 w 47"/>
                <a:gd name="T65" fmla="*/ 13 h 47"/>
                <a:gd name="T66" fmla="*/ 36 w 47"/>
                <a:gd name="T67" fmla="*/ 11 h 47"/>
                <a:gd name="T68" fmla="*/ 37 w 47"/>
                <a:gd name="T69" fmla="*/ 10 h 47"/>
                <a:gd name="T70" fmla="*/ 36 w 47"/>
                <a:gd name="T71" fmla="*/ 11 h 47"/>
                <a:gd name="T72" fmla="*/ 34 w 47"/>
                <a:gd name="T73" fmla="*/ 13 h 47"/>
                <a:gd name="T74" fmla="*/ 21 w 47"/>
                <a:gd name="T75" fmla="*/ 7 h 47"/>
                <a:gd name="T76" fmla="*/ 21 w 47"/>
                <a:gd name="T77" fmla="*/ 7 h 47"/>
                <a:gd name="T78" fmla="*/ 11 w 47"/>
                <a:gd name="T7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47">
                  <a:moveTo>
                    <a:pt x="26" y="47"/>
                  </a:moveTo>
                  <a:cubicBezTo>
                    <a:pt x="20" y="47"/>
                    <a:pt x="13" y="44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2"/>
                    <a:pt x="16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34" y="2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13"/>
                    <a:pt x="47" y="19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31"/>
                    <a:pt x="45" y="37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7" y="45"/>
                    <a:pt x="32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lose/>
                  <a:moveTo>
                    <a:pt x="11" y="11"/>
                  </a:moveTo>
                  <a:cubicBezTo>
                    <a:pt x="9" y="14"/>
                    <a:pt x="7" y="17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6"/>
                    <a:pt x="9" y="30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7" y="38"/>
                    <a:pt x="22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0" y="40"/>
                    <a:pt x="33" y="38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3"/>
                    <a:pt x="40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1"/>
                    <a:pt x="38" y="17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1" y="9"/>
                    <a:pt x="26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7"/>
                    <a:pt x="14" y="9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80"/>
            <p:cNvSpPr>
              <a:spLocks noEditPoints="1"/>
            </p:cNvSpPr>
            <p:nvPr/>
          </p:nvSpPr>
          <p:spPr bwMode="auto">
            <a:xfrm>
              <a:off x="4132264" y="7053263"/>
              <a:ext cx="20638" cy="20638"/>
            </a:xfrm>
            <a:custGeom>
              <a:avLst/>
              <a:gdLst>
                <a:gd name="T0" fmla="*/ 7 w 12"/>
                <a:gd name="T1" fmla="*/ 1 h 12"/>
                <a:gd name="T2" fmla="*/ 11 w 12"/>
                <a:gd name="T3" fmla="*/ 1 h 12"/>
                <a:gd name="T4" fmla="*/ 11 w 12"/>
                <a:gd name="T5" fmla="*/ 1 h 12"/>
                <a:gd name="T6" fmla="*/ 11 w 12"/>
                <a:gd name="T7" fmla="*/ 5 h 12"/>
                <a:gd name="T8" fmla="*/ 11 w 12"/>
                <a:gd name="T9" fmla="*/ 5 h 12"/>
                <a:gd name="T10" fmla="*/ 9 w 12"/>
                <a:gd name="T11" fmla="*/ 9 h 12"/>
                <a:gd name="T12" fmla="*/ 9 w 12"/>
                <a:gd name="T13" fmla="*/ 9 h 12"/>
                <a:gd name="T14" fmla="*/ 5 w 12"/>
                <a:gd name="T15" fmla="*/ 11 h 12"/>
                <a:gd name="T16" fmla="*/ 5 w 12"/>
                <a:gd name="T17" fmla="*/ 11 h 12"/>
                <a:gd name="T18" fmla="*/ 1 w 12"/>
                <a:gd name="T19" fmla="*/ 11 h 12"/>
                <a:gd name="T20" fmla="*/ 1 w 12"/>
                <a:gd name="T21" fmla="*/ 11 h 12"/>
                <a:gd name="T22" fmla="*/ 1 w 12"/>
                <a:gd name="T23" fmla="*/ 7 h 12"/>
                <a:gd name="T24" fmla="*/ 1 w 12"/>
                <a:gd name="T25" fmla="*/ 7 h 12"/>
                <a:gd name="T26" fmla="*/ 4 w 12"/>
                <a:gd name="T27" fmla="*/ 3 h 12"/>
                <a:gd name="T28" fmla="*/ 4 w 12"/>
                <a:gd name="T29" fmla="*/ 3 h 12"/>
                <a:gd name="T30" fmla="*/ 7 w 12"/>
                <a:gd name="T31" fmla="*/ 1 h 12"/>
                <a:gd name="T32" fmla="*/ 6 w 12"/>
                <a:gd name="T33" fmla="*/ 6 h 12"/>
                <a:gd name="T34" fmla="*/ 5 w 12"/>
                <a:gd name="T35" fmla="*/ 8 h 12"/>
                <a:gd name="T36" fmla="*/ 5 w 12"/>
                <a:gd name="T37" fmla="*/ 8 h 12"/>
                <a:gd name="T38" fmla="*/ 6 w 12"/>
                <a:gd name="T39" fmla="*/ 6 h 12"/>
                <a:gd name="T40" fmla="*/ 6 w 12"/>
                <a:gd name="T41" fmla="*/ 6 h 12"/>
                <a:gd name="T42" fmla="*/ 8 w 12"/>
                <a:gd name="T43" fmla="*/ 4 h 12"/>
                <a:gd name="T44" fmla="*/ 8 w 12"/>
                <a:gd name="T45" fmla="*/ 4 h 12"/>
                <a:gd name="T46" fmla="*/ 6 w 12"/>
                <a:gd name="T4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2">
                  <a:moveTo>
                    <a:pt x="7" y="1"/>
                  </a:moveTo>
                  <a:cubicBezTo>
                    <a:pt x="8" y="0"/>
                    <a:pt x="10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3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3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2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lose/>
                  <a:moveTo>
                    <a:pt x="6" y="6"/>
                  </a:moveTo>
                  <a:cubicBezTo>
                    <a:pt x="5" y="6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81"/>
            <p:cNvSpPr/>
            <p:nvPr/>
          </p:nvSpPr>
          <p:spPr bwMode="auto">
            <a:xfrm>
              <a:off x="4130676" y="7050088"/>
              <a:ext cx="26988" cy="25400"/>
            </a:xfrm>
            <a:custGeom>
              <a:avLst/>
              <a:gdLst>
                <a:gd name="T0" fmla="*/ 1 w 15"/>
                <a:gd name="T1" fmla="*/ 14 h 15"/>
                <a:gd name="T2" fmla="*/ 1 w 15"/>
                <a:gd name="T3" fmla="*/ 14 h 15"/>
                <a:gd name="T4" fmla="*/ 1 w 15"/>
                <a:gd name="T5" fmla="*/ 14 h 15"/>
                <a:gd name="T6" fmla="*/ 1 w 15"/>
                <a:gd name="T7" fmla="*/ 14 h 15"/>
                <a:gd name="T8" fmla="*/ 1 w 15"/>
                <a:gd name="T9" fmla="*/ 14 h 15"/>
                <a:gd name="T10" fmla="*/ 0 w 15"/>
                <a:gd name="T11" fmla="*/ 11 h 15"/>
                <a:gd name="T12" fmla="*/ 0 w 15"/>
                <a:gd name="T13" fmla="*/ 11 h 15"/>
                <a:gd name="T14" fmla="*/ 0 w 15"/>
                <a:gd name="T15" fmla="*/ 8 h 15"/>
                <a:gd name="T16" fmla="*/ 0 w 15"/>
                <a:gd name="T17" fmla="*/ 8 h 15"/>
                <a:gd name="T18" fmla="*/ 3 w 15"/>
                <a:gd name="T19" fmla="*/ 4 h 15"/>
                <a:gd name="T20" fmla="*/ 3 w 15"/>
                <a:gd name="T21" fmla="*/ 4 h 15"/>
                <a:gd name="T22" fmla="*/ 7 w 15"/>
                <a:gd name="T23" fmla="*/ 1 h 15"/>
                <a:gd name="T24" fmla="*/ 7 w 15"/>
                <a:gd name="T25" fmla="*/ 1 h 15"/>
                <a:gd name="T26" fmla="*/ 8 w 15"/>
                <a:gd name="T27" fmla="*/ 3 h 15"/>
                <a:gd name="T28" fmla="*/ 7 w 15"/>
                <a:gd name="T29" fmla="*/ 1 h 15"/>
                <a:gd name="T30" fmla="*/ 10 w 15"/>
                <a:gd name="T31" fmla="*/ 0 h 15"/>
                <a:gd name="T32" fmla="*/ 10 w 15"/>
                <a:gd name="T33" fmla="*/ 0 h 15"/>
                <a:gd name="T34" fmla="*/ 13 w 15"/>
                <a:gd name="T35" fmla="*/ 2 h 15"/>
                <a:gd name="T36" fmla="*/ 13 w 15"/>
                <a:gd name="T37" fmla="*/ 2 h 15"/>
                <a:gd name="T38" fmla="*/ 14 w 15"/>
                <a:gd name="T39" fmla="*/ 1 h 15"/>
                <a:gd name="T40" fmla="*/ 14 w 15"/>
                <a:gd name="T41" fmla="*/ 2 h 15"/>
                <a:gd name="T42" fmla="*/ 15 w 15"/>
                <a:gd name="T43" fmla="*/ 5 h 15"/>
                <a:gd name="T44" fmla="*/ 15 w 15"/>
                <a:gd name="T45" fmla="*/ 5 h 15"/>
                <a:gd name="T46" fmla="*/ 14 w 15"/>
                <a:gd name="T47" fmla="*/ 8 h 15"/>
                <a:gd name="T48" fmla="*/ 14 w 15"/>
                <a:gd name="T49" fmla="*/ 8 h 15"/>
                <a:gd name="T50" fmla="*/ 11 w 15"/>
                <a:gd name="T51" fmla="*/ 12 h 15"/>
                <a:gd name="T52" fmla="*/ 11 w 15"/>
                <a:gd name="T53" fmla="*/ 12 h 15"/>
                <a:gd name="T54" fmla="*/ 7 w 15"/>
                <a:gd name="T55" fmla="*/ 15 h 15"/>
                <a:gd name="T56" fmla="*/ 7 w 15"/>
                <a:gd name="T57" fmla="*/ 15 h 15"/>
                <a:gd name="T58" fmla="*/ 5 w 15"/>
                <a:gd name="T59" fmla="*/ 15 h 15"/>
                <a:gd name="T60" fmla="*/ 5 w 15"/>
                <a:gd name="T61" fmla="*/ 15 h 15"/>
                <a:gd name="T62" fmla="*/ 4 w 15"/>
                <a:gd name="T63" fmla="*/ 15 h 15"/>
                <a:gd name="T64" fmla="*/ 4 w 15"/>
                <a:gd name="T65" fmla="*/ 15 h 15"/>
                <a:gd name="T66" fmla="*/ 1 w 15"/>
                <a:gd name="T6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3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382"/>
            <p:cNvSpPr>
              <a:spLocks noEditPoints="1"/>
            </p:cNvSpPr>
            <p:nvPr/>
          </p:nvSpPr>
          <p:spPr bwMode="auto">
            <a:xfrm>
              <a:off x="4178301" y="7040563"/>
              <a:ext cx="49213" cy="28575"/>
            </a:xfrm>
            <a:custGeom>
              <a:avLst/>
              <a:gdLst>
                <a:gd name="T0" fmla="*/ 16 w 28"/>
                <a:gd name="T1" fmla="*/ 6 h 16"/>
                <a:gd name="T2" fmla="*/ 26 w 28"/>
                <a:gd name="T3" fmla="*/ 0 h 16"/>
                <a:gd name="T4" fmla="*/ 26 w 28"/>
                <a:gd name="T5" fmla="*/ 0 h 16"/>
                <a:gd name="T6" fmla="*/ 28 w 28"/>
                <a:gd name="T7" fmla="*/ 3 h 16"/>
                <a:gd name="T8" fmla="*/ 17 w 28"/>
                <a:gd name="T9" fmla="*/ 10 h 16"/>
                <a:gd name="T10" fmla="*/ 17 w 28"/>
                <a:gd name="T11" fmla="*/ 10 h 16"/>
                <a:gd name="T12" fmla="*/ 0 w 28"/>
                <a:gd name="T13" fmla="*/ 14 h 16"/>
                <a:gd name="T14" fmla="*/ 0 w 28"/>
                <a:gd name="T15" fmla="*/ 14 h 16"/>
                <a:gd name="T16" fmla="*/ 1 w 28"/>
                <a:gd name="T17" fmla="*/ 11 h 16"/>
                <a:gd name="T18" fmla="*/ 16 w 28"/>
                <a:gd name="T19" fmla="*/ 6 h 16"/>
                <a:gd name="T20" fmla="*/ 26 w 28"/>
                <a:gd name="T21" fmla="*/ 0 h 16"/>
                <a:gd name="T22" fmla="*/ 26 w 28"/>
                <a:gd name="T23" fmla="*/ 0 h 16"/>
                <a:gd name="T24" fmla="*/ 26 w 28"/>
                <a:gd name="T25" fmla="*/ 0 h 16"/>
                <a:gd name="T26" fmla="*/ 26 w 28"/>
                <a:gd name="T27" fmla="*/ 0 h 16"/>
                <a:gd name="T28" fmla="*/ 26 w 28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6">
                  <a:moveTo>
                    <a:pt x="16" y="6"/>
                  </a:moveTo>
                  <a:cubicBezTo>
                    <a:pt x="21" y="3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3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13"/>
                    <a:pt x="5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2"/>
                    <a:pt x="10" y="10"/>
                    <a:pt x="16" y="6"/>
                  </a:cubicBezTo>
                  <a:close/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383"/>
            <p:cNvSpPr>
              <a:spLocks noEditPoints="1"/>
            </p:cNvSpPr>
            <p:nvPr/>
          </p:nvSpPr>
          <p:spPr bwMode="auto">
            <a:xfrm>
              <a:off x="4173539" y="7035801"/>
              <a:ext cx="58738" cy="33338"/>
            </a:xfrm>
            <a:custGeom>
              <a:avLst/>
              <a:gdLst>
                <a:gd name="T0" fmla="*/ 2 w 34"/>
                <a:gd name="T1" fmla="*/ 19 h 19"/>
                <a:gd name="T2" fmla="*/ 0 w 34"/>
                <a:gd name="T3" fmla="*/ 18 h 19"/>
                <a:gd name="T4" fmla="*/ 4 w 34"/>
                <a:gd name="T5" fmla="*/ 11 h 19"/>
                <a:gd name="T6" fmla="*/ 6 w 34"/>
                <a:gd name="T7" fmla="*/ 12 h 19"/>
                <a:gd name="T8" fmla="*/ 6 w 34"/>
                <a:gd name="T9" fmla="*/ 12 h 19"/>
                <a:gd name="T10" fmla="*/ 6 w 34"/>
                <a:gd name="T11" fmla="*/ 12 h 19"/>
                <a:gd name="T12" fmla="*/ 6 w 34"/>
                <a:gd name="T13" fmla="*/ 12 h 19"/>
                <a:gd name="T14" fmla="*/ 6 w 34"/>
                <a:gd name="T15" fmla="*/ 12 h 19"/>
                <a:gd name="T16" fmla="*/ 6 w 34"/>
                <a:gd name="T17" fmla="*/ 12 h 19"/>
                <a:gd name="T18" fmla="*/ 18 w 34"/>
                <a:gd name="T19" fmla="*/ 8 h 19"/>
                <a:gd name="T20" fmla="*/ 18 w 34"/>
                <a:gd name="T21" fmla="*/ 8 h 19"/>
                <a:gd name="T22" fmla="*/ 19 w 34"/>
                <a:gd name="T23" fmla="*/ 9 h 19"/>
                <a:gd name="T24" fmla="*/ 18 w 34"/>
                <a:gd name="T25" fmla="*/ 8 h 19"/>
                <a:gd name="T26" fmla="*/ 28 w 34"/>
                <a:gd name="T27" fmla="*/ 1 h 19"/>
                <a:gd name="T28" fmla="*/ 28 w 34"/>
                <a:gd name="T29" fmla="*/ 1 h 19"/>
                <a:gd name="T30" fmla="*/ 30 w 34"/>
                <a:gd name="T31" fmla="*/ 0 h 19"/>
                <a:gd name="T32" fmla="*/ 34 w 34"/>
                <a:gd name="T33" fmla="*/ 6 h 19"/>
                <a:gd name="T34" fmla="*/ 32 w 34"/>
                <a:gd name="T35" fmla="*/ 7 h 19"/>
                <a:gd name="T36" fmla="*/ 21 w 34"/>
                <a:gd name="T37" fmla="*/ 14 h 19"/>
                <a:gd name="T38" fmla="*/ 21 w 34"/>
                <a:gd name="T39" fmla="*/ 14 h 19"/>
                <a:gd name="T40" fmla="*/ 6 w 34"/>
                <a:gd name="T41" fmla="*/ 19 h 19"/>
                <a:gd name="T42" fmla="*/ 6 w 34"/>
                <a:gd name="T43" fmla="*/ 19 h 19"/>
                <a:gd name="T44" fmla="*/ 6 w 34"/>
                <a:gd name="T45" fmla="*/ 19 h 19"/>
                <a:gd name="T46" fmla="*/ 6 w 34"/>
                <a:gd name="T47" fmla="*/ 19 h 19"/>
                <a:gd name="T48" fmla="*/ 2 w 34"/>
                <a:gd name="T49" fmla="*/ 19 h 19"/>
                <a:gd name="T50" fmla="*/ 29 w 34"/>
                <a:gd name="T51" fmla="*/ 3 h 19"/>
                <a:gd name="T52" fmla="*/ 31 w 34"/>
                <a:gd name="T53" fmla="*/ 1 h 19"/>
                <a:gd name="T54" fmla="*/ 29 w 34"/>
                <a:gd name="T5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19">
                  <a:moveTo>
                    <a:pt x="2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3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5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27" y="11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6" y="17"/>
                    <a:pt x="11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3" y="19"/>
                    <a:pt x="2" y="19"/>
                  </a:cubicBezTo>
                  <a:close/>
                  <a:moveTo>
                    <a:pt x="29" y="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29" y="3"/>
                    <a:pt x="29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384"/>
            <p:cNvSpPr>
              <a:spLocks noEditPoints="1"/>
            </p:cNvSpPr>
            <p:nvPr/>
          </p:nvSpPr>
          <p:spPr bwMode="auto">
            <a:xfrm>
              <a:off x="4079876" y="7042151"/>
              <a:ext cx="30163" cy="19050"/>
            </a:xfrm>
            <a:custGeom>
              <a:avLst/>
              <a:gdLst>
                <a:gd name="T0" fmla="*/ 3 w 17"/>
                <a:gd name="T1" fmla="*/ 0 h 11"/>
                <a:gd name="T2" fmla="*/ 4 w 17"/>
                <a:gd name="T3" fmla="*/ 2 h 11"/>
                <a:gd name="T4" fmla="*/ 4 w 17"/>
                <a:gd name="T5" fmla="*/ 2 h 11"/>
                <a:gd name="T6" fmla="*/ 12 w 17"/>
                <a:gd name="T7" fmla="*/ 6 h 11"/>
                <a:gd name="T8" fmla="*/ 12 w 17"/>
                <a:gd name="T9" fmla="*/ 6 h 11"/>
                <a:gd name="T10" fmla="*/ 17 w 17"/>
                <a:gd name="T11" fmla="*/ 8 h 11"/>
                <a:gd name="T12" fmla="*/ 17 w 17"/>
                <a:gd name="T13" fmla="*/ 8 h 11"/>
                <a:gd name="T14" fmla="*/ 17 w 17"/>
                <a:gd name="T15" fmla="*/ 11 h 11"/>
                <a:gd name="T16" fmla="*/ 2 w 17"/>
                <a:gd name="T17" fmla="*/ 5 h 11"/>
                <a:gd name="T18" fmla="*/ 2 w 17"/>
                <a:gd name="T19" fmla="*/ 5 h 11"/>
                <a:gd name="T20" fmla="*/ 0 w 17"/>
                <a:gd name="T21" fmla="*/ 1 h 11"/>
                <a:gd name="T22" fmla="*/ 0 w 17"/>
                <a:gd name="T23" fmla="*/ 1 h 11"/>
                <a:gd name="T24" fmla="*/ 3 w 17"/>
                <a:gd name="T25" fmla="*/ 0 h 11"/>
                <a:gd name="T26" fmla="*/ 17 w 17"/>
                <a:gd name="T27" fmla="*/ 8 h 11"/>
                <a:gd name="T28" fmla="*/ 17 w 17"/>
                <a:gd name="T29" fmla="*/ 8 h 11"/>
                <a:gd name="T30" fmla="*/ 17 w 17"/>
                <a:gd name="T31" fmla="*/ 8 h 11"/>
                <a:gd name="T32" fmla="*/ 17 w 17"/>
                <a:gd name="T33" fmla="*/ 8 h 11"/>
                <a:gd name="T34" fmla="*/ 17 w 17"/>
                <a:gd name="T3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7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7" y="10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385"/>
            <p:cNvSpPr>
              <a:spLocks noEditPoints="1"/>
            </p:cNvSpPr>
            <p:nvPr/>
          </p:nvSpPr>
          <p:spPr bwMode="auto">
            <a:xfrm>
              <a:off x="4075114" y="7038976"/>
              <a:ext cx="39688" cy="30163"/>
            </a:xfrm>
            <a:custGeom>
              <a:avLst/>
              <a:gdLst>
                <a:gd name="T0" fmla="*/ 19 w 23"/>
                <a:gd name="T1" fmla="*/ 15 h 17"/>
                <a:gd name="T2" fmla="*/ 19 w 23"/>
                <a:gd name="T3" fmla="*/ 15 h 17"/>
                <a:gd name="T4" fmla="*/ 19 w 23"/>
                <a:gd name="T5" fmla="*/ 15 h 17"/>
                <a:gd name="T6" fmla="*/ 17 w 23"/>
                <a:gd name="T7" fmla="*/ 15 h 17"/>
                <a:gd name="T8" fmla="*/ 17 w 23"/>
                <a:gd name="T9" fmla="*/ 15 h 17"/>
                <a:gd name="T10" fmla="*/ 13 w 23"/>
                <a:gd name="T11" fmla="*/ 14 h 17"/>
                <a:gd name="T12" fmla="*/ 13 w 23"/>
                <a:gd name="T13" fmla="*/ 14 h 17"/>
                <a:gd name="T14" fmla="*/ 4 w 23"/>
                <a:gd name="T15" fmla="*/ 8 h 17"/>
                <a:gd name="T16" fmla="*/ 4 w 23"/>
                <a:gd name="T17" fmla="*/ 8 h 17"/>
                <a:gd name="T18" fmla="*/ 1 w 23"/>
                <a:gd name="T19" fmla="*/ 4 h 17"/>
                <a:gd name="T20" fmla="*/ 1 w 23"/>
                <a:gd name="T21" fmla="*/ 4 h 17"/>
                <a:gd name="T22" fmla="*/ 0 w 23"/>
                <a:gd name="T23" fmla="*/ 2 h 17"/>
                <a:gd name="T24" fmla="*/ 2 w 23"/>
                <a:gd name="T25" fmla="*/ 1 h 17"/>
                <a:gd name="T26" fmla="*/ 5 w 23"/>
                <a:gd name="T27" fmla="*/ 0 h 17"/>
                <a:gd name="T28" fmla="*/ 7 w 23"/>
                <a:gd name="T29" fmla="*/ 0 h 17"/>
                <a:gd name="T30" fmla="*/ 8 w 23"/>
                <a:gd name="T31" fmla="*/ 2 h 17"/>
                <a:gd name="T32" fmla="*/ 9 w 23"/>
                <a:gd name="T33" fmla="*/ 3 h 17"/>
                <a:gd name="T34" fmla="*/ 9 w 23"/>
                <a:gd name="T35" fmla="*/ 3 h 17"/>
                <a:gd name="T36" fmla="*/ 16 w 23"/>
                <a:gd name="T37" fmla="*/ 7 h 17"/>
                <a:gd name="T38" fmla="*/ 16 w 23"/>
                <a:gd name="T39" fmla="*/ 7 h 17"/>
                <a:gd name="T40" fmla="*/ 21 w 23"/>
                <a:gd name="T41" fmla="*/ 8 h 17"/>
                <a:gd name="T42" fmla="*/ 21 w 23"/>
                <a:gd name="T43" fmla="*/ 8 h 17"/>
                <a:gd name="T44" fmla="*/ 23 w 23"/>
                <a:gd name="T45" fmla="*/ 8 h 17"/>
                <a:gd name="T46" fmla="*/ 21 w 23"/>
                <a:gd name="T47" fmla="*/ 17 h 17"/>
                <a:gd name="T48" fmla="*/ 19 w 23"/>
                <a:gd name="T49" fmla="*/ 15 h 17"/>
                <a:gd name="T50" fmla="*/ 20 w 23"/>
                <a:gd name="T51" fmla="*/ 10 h 17"/>
                <a:gd name="T52" fmla="*/ 22 w 23"/>
                <a:gd name="T53" fmla="*/ 9 h 17"/>
                <a:gd name="T54" fmla="*/ 20 w 23"/>
                <a:gd name="T5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7"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13"/>
                    <a:pt x="6" y="11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3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0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86"/>
            <p:cNvSpPr/>
            <p:nvPr/>
          </p:nvSpPr>
          <p:spPr bwMode="auto">
            <a:xfrm>
              <a:off x="4176714" y="6988176"/>
              <a:ext cx="9525" cy="9525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2 w 6"/>
                <a:gd name="T5" fmla="*/ 6 h 6"/>
                <a:gd name="T6" fmla="*/ 0 w 6"/>
                <a:gd name="T7" fmla="*/ 4 h 6"/>
                <a:gd name="T8" fmla="*/ 3 w 6"/>
                <a:gd name="T9" fmla="*/ 0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387"/>
            <p:cNvSpPr/>
            <p:nvPr/>
          </p:nvSpPr>
          <p:spPr bwMode="auto">
            <a:xfrm>
              <a:off x="4170364" y="6983413"/>
              <a:ext cx="20638" cy="19050"/>
            </a:xfrm>
            <a:custGeom>
              <a:avLst/>
              <a:gdLst>
                <a:gd name="T0" fmla="*/ 0 w 13"/>
                <a:gd name="T1" fmla="*/ 7 h 12"/>
                <a:gd name="T2" fmla="*/ 6 w 13"/>
                <a:gd name="T3" fmla="*/ 1 h 12"/>
                <a:gd name="T4" fmla="*/ 7 w 13"/>
                <a:gd name="T5" fmla="*/ 0 h 12"/>
                <a:gd name="T6" fmla="*/ 13 w 13"/>
                <a:gd name="T7" fmla="*/ 6 h 12"/>
                <a:gd name="T8" fmla="*/ 6 w 13"/>
                <a:gd name="T9" fmla="*/ 12 h 12"/>
                <a:gd name="T10" fmla="*/ 0 w 13"/>
                <a:gd name="T11" fmla="*/ 7 h 12"/>
                <a:gd name="T12" fmla="*/ 0 w 13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88"/>
            <p:cNvSpPr/>
            <p:nvPr/>
          </p:nvSpPr>
          <p:spPr bwMode="auto">
            <a:xfrm>
              <a:off x="4121151" y="6983413"/>
              <a:ext cx="7938" cy="9525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3 h 6"/>
                <a:gd name="T4" fmla="*/ 2 w 5"/>
                <a:gd name="T5" fmla="*/ 6 h 6"/>
                <a:gd name="T6" fmla="*/ 0 w 5"/>
                <a:gd name="T7" fmla="*/ 3 h 6"/>
                <a:gd name="T8" fmla="*/ 2 w 5"/>
                <a:gd name="T9" fmla="*/ 0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89"/>
            <p:cNvSpPr/>
            <p:nvPr/>
          </p:nvSpPr>
          <p:spPr bwMode="auto">
            <a:xfrm>
              <a:off x="4114801" y="6978651"/>
              <a:ext cx="19050" cy="19050"/>
            </a:xfrm>
            <a:custGeom>
              <a:avLst/>
              <a:gdLst>
                <a:gd name="T0" fmla="*/ 0 w 12"/>
                <a:gd name="T1" fmla="*/ 6 h 12"/>
                <a:gd name="T2" fmla="*/ 5 w 12"/>
                <a:gd name="T3" fmla="*/ 2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0 w 12"/>
                <a:gd name="T11" fmla="*/ 6 h 12"/>
                <a:gd name="T12" fmla="*/ 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5" y="2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390"/>
            <p:cNvSpPr/>
            <p:nvPr/>
          </p:nvSpPr>
          <p:spPr bwMode="auto">
            <a:xfrm>
              <a:off x="4167189" y="6862763"/>
              <a:ext cx="44450" cy="50800"/>
            </a:xfrm>
            <a:custGeom>
              <a:avLst/>
              <a:gdLst>
                <a:gd name="T0" fmla="*/ 3 w 25"/>
                <a:gd name="T1" fmla="*/ 11 h 29"/>
                <a:gd name="T2" fmla="*/ 15 w 25"/>
                <a:gd name="T3" fmla="*/ 3 h 29"/>
                <a:gd name="T4" fmla="*/ 15 w 25"/>
                <a:gd name="T5" fmla="*/ 3 h 29"/>
                <a:gd name="T6" fmla="*/ 23 w 25"/>
                <a:gd name="T7" fmla="*/ 2 h 29"/>
                <a:gd name="T8" fmla="*/ 23 w 25"/>
                <a:gd name="T9" fmla="*/ 2 h 29"/>
                <a:gd name="T10" fmla="*/ 23 w 25"/>
                <a:gd name="T11" fmla="*/ 7 h 29"/>
                <a:gd name="T12" fmla="*/ 23 w 25"/>
                <a:gd name="T13" fmla="*/ 7 h 29"/>
                <a:gd name="T14" fmla="*/ 21 w 25"/>
                <a:gd name="T15" fmla="*/ 12 h 29"/>
                <a:gd name="T16" fmla="*/ 21 w 25"/>
                <a:gd name="T17" fmla="*/ 12 h 29"/>
                <a:gd name="T18" fmla="*/ 16 w 25"/>
                <a:gd name="T19" fmla="*/ 18 h 29"/>
                <a:gd name="T20" fmla="*/ 16 w 25"/>
                <a:gd name="T21" fmla="*/ 18 h 29"/>
                <a:gd name="T22" fmla="*/ 16 w 25"/>
                <a:gd name="T23" fmla="*/ 18 h 29"/>
                <a:gd name="T24" fmla="*/ 13 w 25"/>
                <a:gd name="T25" fmla="*/ 16 h 29"/>
                <a:gd name="T26" fmla="*/ 17 w 25"/>
                <a:gd name="T27" fmla="*/ 12 h 29"/>
                <a:gd name="T28" fmla="*/ 17 w 25"/>
                <a:gd name="T29" fmla="*/ 12 h 29"/>
                <a:gd name="T30" fmla="*/ 20 w 25"/>
                <a:gd name="T31" fmla="*/ 5 h 29"/>
                <a:gd name="T32" fmla="*/ 20 w 25"/>
                <a:gd name="T33" fmla="*/ 5 h 29"/>
                <a:gd name="T34" fmla="*/ 20 w 25"/>
                <a:gd name="T35" fmla="*/ 5 h 29"/>
                <a:gd name="T36" fmla="*/ 20 w 25"/>
                <a:gd name="T37" fmla="*/ 5 h 29"/>
                <a:gd name="T38" fmla="*/ 20 w 25"/>
                <a:gd name="T39" fmla="*/ 5 h 29"/>
                <a:gd name="T40" fmla="*/ 20 w 25"/>
                <a:gd name="T41" fmla="*/ 5 h 29"/>
                <a:gd name="T42" fmla="*/ 17 w 25"/>
                <a:gd name="T43" fmla="*/ 6 h 29"/>
                <a:gd name="T44" fmla="*/ 17 w 25"/>
                <a:gd name="T45" fmla="*/ 6 h 29"/>
                <a:gd name="T46" fmla="*/ 6 w 25"/>
                <a:gd name="T47" fmla="*/ 13 h 29"/>
                <a:gd name="T48" fmla="*/ 6 w 25"/>
                <a:gd name="T49" fmla="*/ 13 h 29"/>
                <a:gd name="T50" fmla="*/ 4 w 25"/>
                <a:gd name="T51" fmla="*/ 18 h 29"/>
                <a:gd name="T52" fmla="*/ 4 w 25"/>
                <a:gd name="T53" fmla="*/ 18 h 29"/>
                <a:gd name="T54" fmla="*/ 5 w 25"/>
                <a:gd name="T55" fmla="*/ 29 h 29"/>
                <a:gd name="T56" fmla="*/ 5 w 25"/>
                <a:gd name="T57" fmla="*/ 29 h 29"/>
                <a:gd name="T58" fmla="*/ 1 w 25"/>
                <a:gd name="T59" fmla="*/ 29 h 29"/>
                <a:gd name="T60" fmla="*/ 0 w 25"/>
                <a:gd name="T61" fmla="*/ 18 h 29"/>
                <a:gd name="T62" fmla="*/ 0 w 25"/>
                <a:gd name="T63" fmla="*/ 18 h 29"/>
                <a:gd name="T64" fmla="*/ 3 w 25"/>
                <a:gd name="T65" fmla="*/ 11 h 29"/>
                <a:gd name="T66" fmla="*/ 3 w 25"/>
                <a:gd name="T67" fmla="*/ 11 h 29"/>
                <a:gd name="T68" fmla="*/ 3 w 25"/>
                <a:gd name="T6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9">
                  <a:moveTo>
                    <a:pt x="3" y="11"/>
                  </a:moveTo>
                  <a:cubicBezTo>
                    <a:pt x="5" y="8"/>
                    <a:pt x="9" y="6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9" y="1"/>
                    <a:pt x="21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4"/>
                    <a:pt x="24" y="5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9"/>
                    <a:pt x="22" y="10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5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14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1" y="9"/>
                    <a:pt x="8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4" y="16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391"/>
            <p:cNvSpPr>
              <a:spLocks noEditPoints="1"/>
            </p:cNvSpPr>
            <p:nvPr/>
          </p:nvSpPr>
          <p:spPr bwMode="auto">
            <a:xfrm>
              <a:off x="4164014" y="6861176"/>
              <a:ext cx="49213" cy="55563"/>
            </a:xfrm>
            <a:custGeom>
              <a:avLst/>
              <a:gdLst>
                <a:gd name="T0" fmla="*/ 1 w 28"/>
                <a:gd name="T1" fmla="*/ 30 h 32"/>
                <a:gd name="T2" fmla="*/ 1 w 28"/>
                <a:gd name="T3" fmla="*/ 30 h 32"/>
                <a:gd name="T4" fmla="*/ 1 w 28"/>
                <a:gd name="T5" fmla="*/ 29 h 32"/>
                <a:gd name="T6" fmla="*/ 1 w 28"/>
                <a:gd name="T7" fmla="*/ 26 h 32"/>
                <a:gd name="T8" fmla="*/ 0 w 28"/>
                <a:gd name="T9" fmla="*/ 19 h 32"/>
                <a:gd name="T10" fmla="*/ 0 w 28"/>
                <a:gd name="T11" fmla="*/ 18 h 32"/>
                <a:gd name="T12" fmla="*/ 4 w 28"/>
                <a:gd name="T13" fmla="*/ 10 h 32"/>
                <a:gd name="T14" fmla="*/ 4 w 28"/>
                <a:gd name="T15" fmla="*/ 10 h 32"/>
                <a:gd name="T16" fmla="*/ 16 w 28"/>
                <a:gd name="T17" fmla="*/ 2 h 32"/>
                <a:gd name="T18" fmla="*/ 23 w 28"/>
                <a:gd name="T19" fmla="*/ 0 h 32"/>
                <a:gd name="T20" fmla="*/ 26 w 28"/>
                <a:gd name="T21" fmla="*/ 1 h 32"/>
                <a:gd name="T22" fmla="*/ 26 w 28"/>
                <a:gd name="T23" fmla="*/ 2 h 32"/>
                <a:gd name="T24" fmla="*/ 28 w 28"/>
                <a:gd name="T25" fmla="*/ 5 h 32"/>
                <a:gd name="T26" fmla="*/ 27 w 28"/>
                <a:gd name="T27" fmla="*/ 9 h 32"/>
                <a:gd name="T28" fmla="*/ 24 w 28"/>
                <a:gd name="T29" fmla="*/ 14 h 32"/>
                <a:gd name="T30" fmla="*/ 20 w 28"/>
                <a:gd name="T31" fmla="*/ 20 h 32"/>
                <a:gd name="T32" fmla="*/ 19 w 28"/>
                <a:gd name="T33" fmla="*/ 21 h 32"/>
                <a:gd name="T34" fmla="*/ 17 w 28"/>
                <a:gd name="T35" fmla="*/ 21 h 32"/>
                <a:gd name="T36" fmla="*/ 14 w 28"/>
                <a:gd name="T37" fmla="*/ 16 h 32"/>
                <a:gd name="T38" fmla="*/ 17 w 28"/>
                <a:gd name="T39" fmla="*/ 11 h 32"/>
                <a:gd name="T40" fmla="*/ 18 w 28"/>
                <a:gd name="T41" fmla="*/ 10 h 32"/>
                <a:gd name="T42" fmla="*/ 9 w 28"/>
                <a:gd name="T43" fmla="*/ 15 h 32"/>
                <a:gd name="T44" fmla="*/ 8 w 28"/>
                <a:gd name="T45" fmla="*/ 18 h 32"/>
                <a:gd name="T46" fmla="*/ 8 w 28"/>
                <a:gd name="T47" fmla="*/ 19 h 32"/>
                <a:gd name="T48" fmla="*/ 8 w 28"/>
                <a:gd name="T49" fmla="*/ 19 h 32"/>
                <a:gd name="T50" fmla="*/ 9 w 28"/>
                <a:gd name="T51" fmla="*/ 30 h 32"/>
                <a:gd name="T52" fmla="*/ 1 w 28"/>
                <a:gd name="T53" fmla="*/ 32 h 32"/>
                <a:gd name="T54" fmla="*/ 6 w 28"/>
                <a:gd name="T55" fmla="*/ 13 h 32"/>
                <a:gd name="T56" fmla="*/ 6 w 28"/>
                <a:gd name="T57" fmla="*/ 13 h 32"/>
                <a:gd name="T58" fmla="*/ 6 w 28"/>
                <a:gd name="T59" fmla="*/ 13 h 32"/>
                <a:gd name="T60" fmla="*/ 23 w 28"/>
                <a:gd name="T61" fmla="*/ 8 h 32"/>
                <a:gd name="T62" fmla="*/ 23 w 28"/>
                <a:gd name="T6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2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1" y="13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8"/>
                    <a:pt x="10" y="5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0"/>
                    <a:pt x="25" y="12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7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4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92"/>
            <p:cNvSpPr/>
            <p:nvPr/>
          </p:nvSpPr>
          <p:spPr bwMode="auto">
            <a:xfrm>
              <a:off x="4133851" y="6835776"/>
              <a:ext cx="44450" cy="79375"/>
            </a:xfrm>
            <a:custGeom>
              <a:avLst/>
              <a:gdLst>
                <a:gd name="T0" fmla="*/ 15 w 25"/>
                <a:gd name="T1" fmla="*/ 1 h 46"/>
                <a:gd name="T2" fmla="*/ 21 w 25"/>
                <a:gd name="T3" fmla="*/ 2 h 46"/>
                <a:gd name="T4" fmla="*/ 21 w 25"/>
                <a:gd name="T5" fmla="*/ 2 h 46"/>
                <a:gd name="T6" fmla="*/ 22 w 25"/>
                <a:gd name="T7" fmla="*/ 3 h 46"/>
                <a:gd name="T8" fmla="*/ 22 w 25"/>
                <a:gd name="T9" fmla="*/ 3 h 46"/>
                <a:gd name="T10" fmla="*/ 25 w 25"/>
                <a:gd name="T11" fmla="*/ 10 h 46"/>
                <a:gd name="T12" fmla="*/ 25 w 25"/>
                <a:gd name="T13" fmla="*/ 10 h 46"/>
                <a:gd name="T14" fmla="*/ 22 w 25"/>
                <a:gd name="T15" fmla="*/ 16 h 46"/>
                <a:gd name="T16" fmla="*/ 22 w 25"/>
                <a:gd name="T17" fmla="*/ 16 h 46"/>
                <a:gd name="T18" fmla="*/ 19 w 25"/>
                <a:gd name="T19" fmla="*/ 20 h 46"/>
                <a:gd name="T20" fmla="*/ 19 w 25"/>
                <a:gd name="T21" fmla="*/ 20 h 46"/>
                <a:gd name="T22" fmla="*/ 16 w 25"/>
                <a:gd name="T23" fmla="*/ 23 h 46"/>
                <a:gd name="T24" fmla="*/ 16 w 25"/>
                <a:gd name="T25" fmla="*/ 23 h 46"/>
                <a:gd name="T26" fmla="*/ 13 w 25"/>
                <a:gd name="T27" fmla="*/ 20 h 46"/>
                <a:gd name="T28" fmla="*/ 16 w 25"/>
                <a:gd name="T29" fmla="*/ 17 h 46"/>
                <a:gd name="T30" fmla="*/ 16 w 25"/>
                <a:gd name="T31" fmla="*/ 17 h 46"/>
                <a:gd name="T32" fmla="*/ 19 w 25"/>
                <a:gd name="T33" fmla="*/ 14 h 46"/>
                <a:gd name="T34" fmla="*/ 19 w 25"/>
                <a:gd name="T35" fmla="*/ 14 h 46"/>
                <a:gd name="T36" fmla="*/ 22 w 25"/>
                <a:gd name="T37" fmla="*/ 10 h 46"/>
                <a:gd name="T38" fmla="*/ 22 w 25"/>
                <a:gd name="T39" fmla="*/ 10 h 46"/>
                <a:gd name="T40" fmla="*/ 19 w 25"/>
                <a:gd name="T41" fmla="*/ 5 h 46"/>
                <a:gd name="T42" fmla="*/ 19 w 25"/>
                <a:gd name="T43" fmla="*/ 5 h 46"/>
                <a:gd name="T44" fmla="*/ 19 w 25"/>
                <a:gd name="T45" fmla="*/ 5 h 46"/>
                <a:gd name="T46" fmla="*/ 19 w 25"/>
                <a:gd name="T47" fmla="*/ 5 h 46"/>
                <a:gd name="T48" fmla="*/ 16 w 25"/>
                <a:gd name="T49" fmla="*/ 4 h 46"/>
                <a:gd name="T50" fmla="*/ 16 w 25"/>
                <a:gd name="T51" fmla="*/ 4 h 46"/>
                <a:gd name="T52" fmla="*/ 12 w 25"/>
                <a:gd name="T53" fmla="*/ 7 h 46"/>
                <a:gd name="T54" fmla="*/ 12 w 25"/>
                <a:gd name="T55" fmla="*/ 7 h 46"/>
                <a:gd name="T56" fmla="*/ 6 w 25"/>
                <a:gd name="T57" fmla="*/ 14 h 46"/>
                <a:gd name="T58" fmla="*/ 6 w 25"/>
                <a:gd name="T59" fmla="*/ 14 h 46"/>
                <a:gd name="T60" fmla="*/ 7 w 25"/>
                <a:gd name="T61" fmla="*/ 31 h 46"/>
                <a:gd name="T62" fmla="*/ 7 w 25"/>
                <a:gd name="T63" fmla="*/ 31 h 46"/>
                <a:gd name="T64" fmla="*/ 11 w 25"/>
                <a:gd name="T65" fmla="*/ 45 h 46"/>
                <a:gd name="T66" fmla="*/ 11 w 25"/>
                <a:gd name="T67" fmla="*/ 45 h 46"/>
                <a:gd name="T68" fmla="*/ 8 w 25"/>
                <a:gd name="T69" fmla="*/ 46 h 46"/>
                <a:gd name="T70" fmla="*/ 4 w 25"/>
                <a:gd name="T71" fmla="*/ 32 h 46"/>
                <a:gd name="T72" fmla="*/ 4 w 25"/>
                <a:gd name="T73" fmla="*/ 32 h 46"/>
                <a:gd name="T74" fmla="*/ 4 w 25"/>
                <a:gd name="T75" fmla="*/ 11 h 46"/>
                <a:gd name="T76" fmla="*/ 4 w 25"/>
                <a:gd name="T77" fmla="*/ 11 h 46"/>
                <a:gd name="T78" fmla="*/ 9 w 25"/>
                <a:gd name="T79" fmla="*/ 5 h 46"/>
                <a:gd name="T80" fmla="*/ 9 w 25"/>
                <a:gd name="T81" fmla="*/ 5 h 46"/>
                <a:gd name="T82" fmla="*/ 15 w 25"/>
                <a:gd name="T8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46">
                  <a:moveTo>
                    <a:pt x="15" y="1"/>
                  </a:moveTo>
                  <a:cubicBezTo>
                    <a:pt x="17" y="0"/>
                    <a:pt x="20" y="0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5" y="8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4" y="14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0" y="19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5" y="19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2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1" y="8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3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9"/>
                    <a:pt x="8" y="11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5" y="24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8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39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25"/>
                    <a:pt x="0" y="16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13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93"/>
            <p:cNvSpPr>
              <a:spLocks noEditPoints="1"/>
            </p:cNvSpPr>
            <p:nvPr/>
          </p:nvSpPr>
          <p:spPr bwMode="auto">
            <a:xfrm>
              <a:off x="4133851" y="6832601"/>
              <a:ext cx="47625" cy="87313"/>
            </a:xfrm>
            <a:custGeom>
              <a:avLst/>
              <a:gdLst>
                <a:gd name="T0" fmla="*/ 2 w 27"/>
                <a:gd name="T1" fmla="*/ 34 h 50"/>
                <a:gd name="T2" fmla="*/ 0 w 27"/>
                <a:gd name="T3" fmla="*/ 21 h 50"/>
                <a:gd name="T4" fmla="*/ 2 w 27"/>
                <a:gd name="T5" fmla="*/ 12 h 50"/>
                <a:gd name="T6" fmla="*/ 8 w 27"/>
                <a:gd name="T7" fmla="*/ 5 h 50"/>
                <a:gd name="T8" fmla="*/ 14 w 27"/>
                <a:gd name="T9" fmla="*/ 1 h 50"/>
                <a:gd name="T10" fmla="*/ 14 w 27"/>
                <a:gd name="T11" fmla="*/ 1 h 50"/>
                <a:gd name="T12" fmla="*/ 17 w 27"/>
                <a:gd name="T13" fmla="*/ 0 h 50"/>
                <a:gd name="T14" fmla="*/ 23 w 27"/>
                <a:gd name="T15" fmla="*/ 3 h 50"/>
                <a:gd name="T16" fmla="*/ 24 w 27"/>
                <a:gd name="T17" fmla="*/ 4 h 50"/>
                <a:gd name="T18" fmla="*/ 27 w 27"/>
                <a:gd name="T19" fmla="*/ 12 h 50"/>
                <a:gd name="T20" fmla="*/ 27 w 27"/>
                <a:gd name="T21" fmla="*/ 12 h 50"/>
                <a:gd name="T22" fmla="*/ 24 w 27"/>
                <a:gd name="T23" fmla="*/ 19 h 50"/>
                <a:gd name="T24" fmla="*/ 20 w 27"/>
                <a:gd name="T25" fmla="*/ 23 h 50"/>
                <a:gd name="T26" fmla="*/ 17 w 27"/>
                <a:gd name="T27" fmla="*/ 26 h 50"/>
                <a:gd name="T28" fmla="*/ 11 w 27"/>
                <a:gd name="T29" fmla="*/ 22 h 50"/>
                <a:gd name="T30" fmla="*/ 12 w 27"/>
                <a:gd name="T31" fmla="*/ 21 h 50"/>
                <a:gd name="T32" fmla="*/ 12 w 27"/>
                <a:gd name="T33" fmla="*/ 20 h 50"/>
                <a:gd name="T34" fmla="*/ 12 w 27"/>
                <a:gd name="T35" fmla="*/ 20 h 50"/>
                <a:gd name="T36" fmla="*/ 12 w 27"/>
                <a:gd name="T37" fmla="*/ 20 h 50"/>
                <a:gd name="T38" fmla="*/ 12 w 27"/>
                <a:gd name="T39" fmla="*/ 20 h 50"/>
                <a:gd name="T40" fmla="*/ 13 w 27"/>
                <a:gd name="T41" fmla="*/ 20 h 50"/>
                <a:gd name="T42" fmla="*/ 15 w 27"/>
                <a:gd name="T43" fmla="*/ 18 h 50"/>
                <a:gd name="T44" fmla="*/ 18 w 27"/>
                <a:gd name="T45" fmla="*/ 14 h 50"/>
                <a:gd name="T46" fmla="*/ 20 w 27"/>
                <a:gd name="T47" fmla="*/ 12 h 50"/>
                <a:gd name="T48" fmla="*/ 20 w 27"/>
                <a:gd name="T49" fmla="*/ 12 h 50"/>
                <a:gd name="T50" fmla="*/ 20 w 27"/>
                <a:gd name="T51" fmla="*/ 12 h 50"/>
                <a:gd name="T52" fmla="*/ 18 w 27"/>
                <a:gd name="T53" fmla="*/ 8 h 50"/>
                <a:gd name="T54" fmla="*/ 18 w 27"/>
                <a:gd name="T55" fmla="*/ 8 h 50"/>
                <a:gd name="T56" fmla="*/ 17 w 27"/>
                <a:gd name="T57" fmla="*/ 8 h 50"/>
                <a:gd name="T58" fmla="*/ 17 w 27"/>
                <a:gd name="T59" fmla="*/ 8 h 50"/>
                <a:gd name="T60" fmla="*/ 13 w 27"/>
                <a:gd name="T61" fmla="*/ 11 h 50"/>
                <a:gd name="T62" fmla="*/ 8 w 27"/>
                <a:gd name="T63" fmla="*/ 17 h 50"/>
                <a:gd name="T64" fmla="*/ 7 w 27"/>
                <a:gd name="T65" fmla="*/ 21 h 50"/>
                <a:gd name="T66" fmla="*/ 9 w 27"/>
                <a:gd name="T67" fmla="*/ 33 h 50"/>
                <a:gd name="T68" fmla="*/ 13 w 27"/>
                <a:gd name="T69" fmla="*/ 46 h 50"/>
                <a:gd name="T70" fmla="*/ 14 w 27"/>
                <a:gd name="T71" fmla="*/ 48 h 50"/>
                <a:gd name="T72" fmla="*/ 6 w 27"/>
                <a:gd name="T73" fmla="*/ 49 h 50"/>
                <a:gd name="T74" fmla="*/ 16 w 27"/>
                <a:gd name="T75" fmla="*/ 4 h 50"/>
                <a:gd name="T76" fmla="*/ 16 w 27"/>
                <a:gd name="T77" fmla="*/ 4 h 50"/>
                <a:gd name="T78" fmla="*/ 15 w 27"/>
                <a:gd name="T7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50">
                  <a:moveTo>
                    <a:pt x="6" y="49"/>
                  </a:moveTo>
                  <a:cubicBezTo>
                    <a:pt x="6" y="48"/>
                    <a:pt x="4" y="42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0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6" y="7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6"/>
                    <a:pt x="27" y="9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5"/>
                    <a:pt x="25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21"/>
                    <a:pt x="21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4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7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2"/>
                    <a:pt x="10" y="14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8" y="29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40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49"/>
                    <a:pt x="6" y="49"/>
                    <a:pt x="6" y="49"/>
                  </a:cubicBezTo>
                  <a:close/>
                  <a:moveTo>
                    <a:pt x="15" y="4"/>
                  </a:move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94"/>
            <p:cNvSpPr/>
            <p:nvPr/>
          </p:nvSpPr>
          <p:spPr bwMode="auto">
            <a:xfrm>
              <a:off x="4095751" y="7110413"/>
              <a:ext cx="123825" cy="106363"/>
            </a:xfrm>
            <a:custGeom>
              <a:avLst/>
              <a:gdLst>
                <a:gd name="T0" fmla="*/ 24 w 71"/>
                <a:gd name="T1" fmla="*/ 6 h 61"/>
                <a:gd name="T2" fmla="*/ 15 w 71"/>
                <a:gd name="T3" fmla="*/ 17 h 61"/>
                <a:gd name="T4" fmla="*/ 15 w 71"/>
                <a:gd name="T5" fmla="*/ 17 h 61"/>
                <a:gd name="T6" fmla="*/ 5 w 71"/>
                <a:gd name="T7" fmla="*/ 33 h 61"/>
                <a:gd name="T8" fmla="*/ 5 w 71"/>
                <a:gd name="T9" fmla="*/ 33 h 61"/>
                <a:gd name="T10" fmla="*/ 9 w 71"/>
                <a:gd name="T11" fmla="*/ 44 h 61"/>
                <a:gd name="T12" fmla="*/ 9 w 71"/>
                <a:gd name="T13" fmla="*/ 44 h 61"/>
                <a:gd name="T14" fmla="*/ 27 w 71"/>
                <a:gd name="T15" fmla="*/ 54 h 61"/>
                <a:gd name="T16" fmla="*/ 27 w 71"/>
                <a:gd name="T17" fmla="*/ 54 h 61"/>
                <a:gd name="T18" fmla="*/ 52 w 71"/>
                <a:gd name="T19" fmla="*/ 44 h 61"/>
                <a:gd name="T20" fmla="*/ 52 w 71"/>
                <a:gd name="T21" fmla="*/ 44 h 61"/>
                <a:gd name="T22" fmla="*/ 67 w 71"/>
                <a:gd name="T23" fmla="*/ 21 h 61"/>
                <a:gd name="T24" fmla="*/ 67 w 71"/>
                <a:gd name="T25" fmla="*/ 21 h 61"/>
                <a:gd name="T26" fmla="*/ 62 w 71"/>
                <a:gd name="T27" fmla="*/ 10 h 61"/>
                <a:gd name="T28" fmla="*/ 62 w 71"/>
                <a:gd name="T29" fmla="*/ 10 h 61"/>
                <a:gd name="T30" fmla="*/ 51 w 71"/>
                <a:gd name="T31" fmla="*/ 3 h 61"/>
                <a:gd name="T32" fmla="*/ 51 w 71"/>
                <a:gd name="T33" fmla="*/ 3 h 61"/>
                <a:gd name="T34" fmla="*/ 51 w 71"/>
                <a:gd name="T35" fmla="*/ 3 h 61"/>
                <a:gd name="T36" fmla="*/ 52 w 71"/>
                <a:gd name="T37" fmla="*/ 0 h 61"/>
                <a:gd name="T38" fmla="*/ 65 w 71"/>
                <a:gd name="T39" fmla="*/ 8 h 61"/>
                <a:gd name="T40" fmla="*/ 65 w 71"/>
                <a:gd name="T41" fmla="*/ 8 h 61"/>
                <a:gd name="T42" fmla="*/ 70 w 71"/>
                <a:gd name="T43" fmla="*/ 21 h 61"/>
                <a:gd name="T44" fmla="*/ 70 w 71"/>
                <a:gd name="T45" fmla="*/ 21 h 61"/>
                <a:gd name="T46" fmla="*/ 54 w 71"/>
                <a:gd name="T47" fmla="*/ 47 h 61"/>
                <a:gd name="T48" fmla="*/ 54 w 71"/>
                <a:gd name="T49" fmla="*/ 47 h 61"/>
                <a:gd name="T50" fmla="*/ 26 w 71"/>
                <a:gd name="T51" fmla="*/ 58 h 61"/>
                <a:gd name="T52" fmla="*/ 26 w 71"/>
                <a:gd name="T53" fmla="*/ 58 h 61"/>
                <a:gd name="T54" fmla="*/ 7 w 71"/>
                <a:gd name="T55" fmla="*/ 46 h 61"/>
                <a:gd name="T56" fmla="*/ 7 w 71"/>
                <a:gd name="T57" fmla="*/ 46 h 61"/>
                <a:gd name="T58" fmla="*/ 2 w 71"/>
                <a:gd name="T59" fmla="*/ 32 h 61"/>
                <a:gd name="T60" fmla="*/ 2 w 71"/>
                <a:gd name="T61" fmla="*/ 32 h 61"/>
                <a:gd name="T62" fmla="*/ 21 w 71"/>
                <a:gd name="T63" fmla="*/ 4 h 61"/>
                <a:gd name="T64" fmla="*/ 21 w 71"/>
                <a:gd name="T65" fmla="*/ 4 h 61"/>
                <a:gd name="T66" fmla="*/ 24 w 71"/>
                <a:gd name="T67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1">
                  <a:moveTo>
                    <a:pt x="24" y="6"/>
                  </a:moveTo>
                  <a:cubicBezTo>
                    <a:pt x="24" y="6"/>
                    <a:pt x="20" y="11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1" y="22"/>
                    <a:pt x="6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6"/>
                    <a:pt x="5" y="40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48"/>
                    <a:pt x="19" y="51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5" y="57"/>
                    <a:pt x="44" y="52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9" y="36"/>
                    <a:pt x="66" y="26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7"/>
                    <a:pt x="66" y="14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6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60" y="3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8" y="11"/>
                    <a:pt x="71" y="16"/>
                    <a:pt x="7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28"/>
                    <a:pt x="62" y="38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6" y="55"/>
                    <a:pt x="36" y="61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8" y="54"/>
                    <a:pt x="11" y="51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2"/>
                    <a:pt x="0" y="37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23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6"/>
                    <a:pt x="24" y="6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395"/>
            <p:cNvSpPr>
              <a:spLocks noEditPoints="1"/>
            </p:cNvSpPr>
            <p:nvPr/>
          </p:nvSpPr>
          <p:spPr bwMode="auto">
            <a:xfrm>
              <a:off x="4094164" y="7105651"/>
              <a:ext cx="127000" cy="111125"/>
            </a:xfrm>
            <a:custGeom>
              <a:avLst/>
              <a:gdLst>
                <a:gd name="T0" fmla="*/ 6 w 73"/>
                <a:gd name="T1" fmla="*/ 51 h 64"/>
                <a:gd name="T2" fmla="*/ 0 w 73"/>
                <a:gd name="T3" fmla="*/ 38 h 64"/>
                <a:gd name="T4" fmla="*/ 1 w 73"/>
                <a:gd name="T5" fmla="*/ 34 h 64"/>
                <a:gd name="T6" fmla="*/ 21 w 73"/>
                <a:gd name="T7" fmla="*/ 6 h 64"/>
                <a:gd name="T8" fmla="*/ 22 w 73"/>
                <a:gd name="T9" fmla="*/ 3 h 64"/>
                <a:gd name="T10" fmla="*/ 26 w 73"/>
                <a:gd name="T11" fmla="*/ 8 h 64"/>
                <a:gd name="T12" fmla="*/ 26 w 73"/>
                <a:gd name="T13" fmla="*/ 8 h 64"/>
                <a:gd name="T14" fmla="*/ 27 w 73"/>
                <a:gd name="T15" fmla="*/ 10 h 64"/>
                <a:gd name="T16" fmla="*/ 27 w 73"/>
                <a:gd name="T17" fmla="*/ 10 h 64"/>
                <a:gd name="T18" fmla="*/ 27 w 73"/>
                <a:gd name="T19" fmla="*/ 10 h 64"/>
                <a:gd name="T20" fmla="*/ 27 w 73"/>
                <a:gd name="T21" fmla="*/ 10 h 64"/>
                <a:gd name="T22" fmla="*/ 27 w 73"/>
                <a:gd name="T23" fmla="*/ 10 h 64"/>
                <a:gd name="T24" fmla="*/ 26 w 73"/>
                <a:gd name="T25" fmla="*/ 11 h 64"/>
                <a:gd name="T26" fmla="*/ 26 w 73"/>
                <a:gd name="T27" fmla="*/ 11 h 64"/>
                <a:gd name="T28" fmla="*/ 24 w 73"/>
                <a:gd name="T29" fmla="*/ 13 h 64"/>
                <a:gd name="T30" fmla="*/ 18 w 73"/>
                <a:gd name="T31" fmla="*/ 21 h 64"/>
                <a:gd name="T32" fmla="*/ 8 w 73"/>
                <a:gd name="T33" fmla="*/ 36 h 64"/>
                <a:gd name="T34" fmla="*/ 8 w 73"/>
                <a:gd name="T35" fmla="*/ 38 h 64"/>
                <a:gd name="T36" fmla="*/ 12 w 73"/>
                <a:gd name="T37" fmla="*/ 45 h 64"/>
                <a:gd name="T38" fmla="*/ 29 w 73"/>
                <a:gd name="T39" fmla="*/ 55 h 64"/>
                <a:gd name="T40" fmla="*/ 33 w 73"/>
                <a:gd name="T41" fmla="*/ 56 h 64"/>
                <a:gd name="T42" fmla="*/ 51 w 73"/>
                <a:gd name="T43" fmla="*/ 46 h 64"/>
                <a:gd name="T44" fmla="*/ 66 w 73"/>
                <a:gd name="T45" fmla="*/ 23 h 64"/>
                <a:gd name="T46" fmla="*/ 66 w 73"/>
                <a:gd name="T47" fmla="*/ 22 h 64"/>
                <a:gd name="T48" fmla="*/ 62 w 73"/>
                <a:gd name="T49" fmla="*/ 15 h 64"/>
                <a:gd name="T50" fmla="*/ 51 w 73"/>
                <a:gd name="T51" fmla="*/ 8 h 64"/>
                <a:gd name="T52" fmla="*/ 51 w 73"/>
                <a:gd name="T53" fmla="*/ 8 h 64"/>
                <a:gd name="T54" fmla="*/ 51 w 73"/>
                <a:gd name="T55" fmla="*/ 8 h 64"/>
                <a:gd name="T56" fmla="*/ 51 w 73"/>
                <a:gd name="T57" fmla="*/ 7 h 64"/>
                <a:gd name="T58" fmla="*/ 51 w 73"/>
                <a:gd name="T59" fmla="*/ 7 h 64"/>
                <a:gd name="T60" fmla="*/ 53 w 73"/>
                <a:gd name="T61" fmla="*/ 0 h 64"/>
                <a:gd name="T62" fmla="*/ 55 w 73"/>
                <a:gd name="T63" fmla="*/ 1 h 64"/>
                <a:gd name="T64" fmla="*/ 56 w 73"/>
                <a:gd name="T65" fmla="*/ 1 h 64"/>
                <a:gd name="T66" fmla="*/ 59 w 73"/>
                <a:gd name="T67" fmla="*/ 3 h 64"/>
                <a:gd name="T68" fmla="*/ 67 w 73"/>
                <a:gd name="T69" fmla="*/ 10 h 64"/>
                <a:gd name="T70" fmla="*/ 73 w 73"/>
                <a:gd name="T71" fmla="*/ 22 h 64"/>
                <a:gd name="T72" fmla="*/ 73 w 73"/>
                <a:gd name="T73" fmla="*/ 25 h 64"/>
                <a:gd name="T74" fmla="*/ 56 w 73"/>
                <a:gd name="T75" fmla="*/ 51 h 64"/>
                <a:gd name="T76" fmla="*/ 33 w 73"/>
                <a:gd name="T77" fmla="*/ 64 h 64"/>
                <a:gd name="T78" fmla="*/ 33 w 73"/>
                <a:gd name="T79" fmla="*/ 64 h 64"/>
                <a:gd name="T80" fmla="*/ 27 w 73"/>
                <a:gd name="T81" fmla="*/ 62 h 64"/>
                <a:gd name="T82" fmla="*/ 52 w 73"/>
                <a:gd name="T83" fmla="*/ 8 h 64"/>
                <a:gd name="T84" fmla="*/ 52 w 73"/>
                <a:gd name="T8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" h="64">
                  <a:moveTo>
                    <a:pt x="27" y="62"/>
                  </a:moveTo>
                  <a:cubicBezTo>
                    <a:pt x="18" y="59"/>
                    <a:pt x="11" y="55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47"/>
                    <a:pt x="0" y="42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25"/>
                    <a:pt x="19" y="8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5"/>
                    <a:pt x="20" y="18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3" y="27"/>
                    <a:pt x="8" y="34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5" y="49"/>
                    <a:pt x="21" y="52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6"/>
                    <a:pt x="31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56"/>
                    <a:pt x="45" y="52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9" y="38"/>
                    <a:pt x="65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0"/>
                    <a:pt x="64" y="17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8" y="11"/>
                    <a:pt x="52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7" y="2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5"/>
                    <a:pt x="65" y="7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0" y="13"/>
                    <a:pt x="73" y="17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1" y="32"/>
                    <a:pt x="65" y="43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0" y="58"/>
                    <a:pt x="42" y="63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4"/>
                    <a:pt x="29" y="63"/>
                    <a:pt x="27" y="62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96"/>
            <p:cNvSpPr/>
            <p:nvPr/>
          </p:nvSpPr>
          <p:spPr bwMode="auto">
            <a:xfrm>
              <a:off x="4110039" y="7143751"/>
              <a:ext cx="106363" cy="17463"/>
            </a:xfrm>
            <a:custGeom>
              <a:avLst/>
              <a:gdLst>
                <a:gd name="T0" fmla="*/ 66 w 67"/>
                <a:gd name="T1" fmla="*/ 0 h 11"/>
                <a:gd name="T2" fmla="*/ 67 w 67"/>
                <a:gd name="T3" fmla="*/ 4 h 11"/>
                <a:gd name="T4" fmla="*/ 0 w 67"/>
                <a:gd name="T5" fmla="*/ 11 h 11"/>
                <a:gd name="T6" fmla="*/ 0 w 67"/>
                <a:gd name="T7" fmla="*/ 8 h 11"/>
                <a:gd name="T8" fmla="*/ 66 w 67"/>
                <a:gd name="T9" fmla="*/ 0 h 11"/>
                <a:gd name="T10" fmla="*/ 66 w 6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">
                  <a:moveTo>
                    <a:pt x="66" y="0"/>
                  </a:moveTo>
                  <a:lnTo>
                    <a:pt x="67" y="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97"/>
            <p:cNvSpPr/>
            <p:nvPr/>
          </p:nvSpPr>
          <p:spPr bwMode="auto">
            <a:xfrm>
              <a:off x="4106864" y="7140576"/>
              <a:ext cx="112713" cy="23813"/>
            </a:xfrm>
            <a:custGeom>
              <a:avLst/>
              <a:gdLst>
                <a:gd name="T0" fmla="*/ 0 w 71"/>
                <a:gd name="T1" fmla="*/ 8 h 15"/>
                <a:gd name="T2" fmla="*/ 68 w 71"/>
                <a:gd name="T3" fmla="*/ 0 h 15"/>
                <a:gd name="T4" fmla="*/ 70 w 71"/>
                <a:gd name="T5" fmla="*/ 0 h 15"/>
                <a:gd name="T6" fmla="*/ 71 w 71"/>
                <a:gd name="T7" fmla="*/ 9 h 15"/>
                <a:gd name="T8" fmla="*/ 1 w 71"/>
                <a:gd name="T9" fmla="*/ 15 h 15"/>
                <a:gd name="T10" fmla="*/ 0 w 71"/>
                <a:gd name="T11" fmla="*/ 8 h 15"/>
                <a:gd name="T12" fmla="*/ 0 w 71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5">
                  <a:moveTo>
                    <a:pt x="0" y="8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1" y="9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98"/>
            <p:cNvSpPr/>
            <p:nvPr/>
          </p:nvSpPr>
          <p:spPr bwMode="auto">
            <a:xfrm>
              <a:off x="4021139" y="7102476"/>
              <a:ext cx="93663" cy="34925"/>
            </a:xfrm>
            <a:custGeom>
              <a:avLst/>
              <a:gdLst>
                <a:gd name="T0" fmla="*/ 3 w 54"/>
                <a:gd name="T1" fmla="*/ 0 h 20"/>
                <a:gd name="T2" fmla="*/ 8 w 54"/>
                <a:gd name="T3" fmla="*/ 9 h 20"/>
                <a:gd name="T4" fmla="*/ 8 w 54"/>
                <a:gd name="T5" fmla="*/ 9 h 20"/>
                <a:gd name="T6" fmla="*/ 8 w 54"/>
                <a:gd name="T7" fmla="*/ 9 h 20"/>
                <a:gd name="T8" fmla="*/ 10 w 54"/>
                <a:gd name="T9" fmla="*/ 9 h 20"/>
                <a:gd name="T10" fmla="*/ 10 w 54"/>
                <a:gd name="T11" fmla="*/ 9 h 20"/>
                <a:gd name="T12" fmla="*/ 16 w 54"/>
                <a:gd name="T13" fmla="*/ 11 h 20"/>
                <a:gd name="T14" fmla="*/ 16 w 54"/>
                <a:gd name="T15" fmla="*/ 11 h 20"/>
                <a:gd name="T16" fmla="*/ 32 w 54"/>
                <a:gd name="T17" fmla="*/ 13 h 20"/>
                <a:gd name="T18" fmla="*/ 32 w 54"/>
                <a:gd name="T19" fmla="*/ 13 h 20"/>
                <a:gd name="T20" fmla="*/ 54 w 54"/>
                <a:gd name="T21" fmla="*/ 16 h 20"/>
                <a:gd name="T22" fmla="*/ 54 w 54"/>
                <a:gd name="T23" fmla="*/ 16 h 20"/>
                <a:gd name="T24" fmla="*/ 54 w 54"/>
                <a:gd name="T25" fmla="*/ 20 h 20"/>
                <a:gd name="T26" fmla="*/ 15 w 54"/>
                <a:gd name="T27" fmla="*/ 14 h 20"/>
                <a:gd name="T28" fmla="*/ 15 w 54"/>
                <a:gd name="T29" fmla="*/ 14 h 20"/>
                <a:gd name="T30" fmla="*/ 5 w 54"/>
                <a:gd name="T31" fmla="*/ 11 h 20"/>
                <a:gd name="T32" fmla="*/ 5 w 54"/>
                <a:gd name="T33" fmla="*/ 11 h 20"/>
                <a:gd name="T34" fmla="*/ 5 w 54"/>
                <a:gd name="T35" fmla="*/ 11 h 20"/>
                <a:gd name="T36" fmla="*/ 0 w 54"/>
                <a:gd name="T37" fmla="*/ 1 h 20"/>
                <a:gd name="T38" fmla="*/ 0 w 54"/>
                <a:gd name="T39" fmla="*/ 1 h 20"/>
                <a:gd name="T40" fmla="*/ 3 w 54"/>
                <a:gd name="T4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20">
                  <a:moveTo>
                    <a:pt x="3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3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0" y="12"/>
                    <a:pt x="26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3" y="15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29" y="17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0" y="13"/>
                    <a:pt x="7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399"/>
            <p:cNvSpPr/>
            <p:nvPr/>
          </p:nvSpPr>
          <p:spPr bwMode="auto">
            <a:xfrm>
              <a:off x="4017964" y="7096126"/>
              <a:ext cx="101600" cy="44450"/>
            </a:xfrm>
            <a:custGeom>
              <a:avLst/>
              <a:gdLst>
                <a:gd name="T0" fmla="*/ 56 w 58"/>
                <a:gd name="T1" fmla="*/ 24 h 25"/>
                <a:gd name="T2" fmla="*/ 55 w 58"/>
                <a:gd name="T3" fmla="*/ 24 h 25"/>
                <a:gd name="T4" fmla="*/ 55 w 58"/>
                <a:gd name="T5" fmla="*/ 24 h 25"/>
                <a:gd name="T6" fmla="*/ 55 w 58"/>
                <a:gd name="T7" fmla="*/ 24 h 25"/>
                <a:gd name="T8" fmla="*/ 55 w 58"/>
                <a:gd name="T9" fmla="*/ 24 h 25"/>
                <a:gd name="T10" fmla="*/ 52 w 58"/>
                <a:gd name="T11" fmla="*/ 24 h 25"/>
                <a:gd name="T12" fmla="*/ 52 w 58"/>
                <a:gd name="T13" fmla="*/ 24 h 25"/>
                <a:gd name="T14" fmla="*/ 41 w 58"/>
                <a:gd name="T15" fmla="*/ 23 h 25"/>
                <a:gd name="T16" fmla="*/ 41 w 58"/>
                <a:gd name="T17" fmla="*/ 23 h 25"/>
                <a:gd name="T18" fmla="*/ 16 w 58"/>
                <a:gd name="T19" fmla="*/ 19 h 25"/>
                <a:gd name="T20" fmla="*/ 16 w 58"/>
                <a:gd name="T21" fmla="*/ 19 h 25"/>
                <a:gd name="T22" fmla="*/ 6 w 58"/>
                <a:gd name="T23" fmla="*/ 16 h 25"/>
                <a:gd name="T24" fmla="*/ 6 w 58"/>
                <a:gd name="T25" fmla="*/ 16 h 25"/>
                <a:gd name="T26" fmla="*/ 5 w 58"/>
                <a:gd name="T27" fmla="*/ 15 h 25"/>
                <a:gd name="T28" fmla="*/ 0 w 58"/>
                <a:gd name="T29" fmla="*/ 5 h 25"/>
                <a:gd name="T30" fmla="*/ 2 w 58"/>
                <a:gd name="T31" fmla="*/ 5 h 25"/>
                <a:gd name="T32" fmla="*/ 1 w 58"/>
                <a:gd name="T33" fmla="*/ 2 h 25"/>
                <a:gd name="T34" fmla="*/ 4 w 58"/>
                <a:gd name="T35" fmla="*/ 1 h 25"/>
                <a:gd name="T36" fmla="*/ 6 w 58"/>
                <a:gd name="T37" fmla="*/ 0 h 25"/>
                <a:gd name="T38" fmla="*/ 11 w 58"/>
                <a:gd name="T39" fmla="*/ 10 h 25"/>
                <a:gd name="T40" fmla="*/ 12 w 58"/>
                <a:gd name="T41" fmla="*/ 11 h 25"/>
                <a:gd name="T42" fmla="*/ 12 w 58"/>
                <a:gd name="T43" fmla="*/ 11 h 25"/>
                <a:gd name="T44" fmla="*/ 18 w 58"/>
                <a:gd name="T45" fmla="*/ 12 h 25"/>
                <a:gd name="T46" fmla="*/ 18 w 58"/>
                <a:gd name="T47" fmla="*/ 12 h 25"/>
                <a:gd name="T48" fmla="*/ 34 w 58"/>
                <a:gd name="T49" fmla="*/ 14 h 25"/>
                <a:gd name="T50" fmla="*/ 34 w 58"/>
                <a:gd name="T51" fmla="*/ 14 h 25"/>
                <a:gd name="T52" fmla="*/ 57 w 58"/>
                <a:gd name="T53" fmla="*/ 17 h 25"/>
                <a:gd name="T54" fmla="*/ 57 w 58"/>
                <a:gd name="T55" fmla="*/ 17 h 25"/>
                <a:gd name="T56" fmla="*/ 58 w 58"/>
                <a:gd name="T57" fmla="*/ 17 h 25"/>
                <a:gd name="T58" fmla="*/ 58 w 58"/>
                <a:gd name="T59" fmla="*/ 25 h 25"/>
                <a:gd name="T60" fmla="*/ 56 w 58"/>
                <a:gd name="T6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25">
                  <a:moveTo>
                    <a:pt x="56" y="24"/>
                  </a:moveTo>
                  <a:cubicBezTo>
                    <a:pt x="56" y="24"/>
                    <a:pt x="56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3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24"/>
                    <a:pt x="45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3" y="22"/>
                    <a:pt x="24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1"/>
                    <a:pt x="16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13"/>
                    <a:pt x="28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46" y="16"/>
                    <a:pt x="56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4"/>
                    <a:pt x="56" y="24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400"/>
            <p:cNvSpPr/>
            <p:nvPr/>
          </p:nvSpPr>
          <p:spPr bwMode="auto">
            <a:xfrm>
              <a:off x="4005264" y="7104063"/>
              <a:ext cx="33338" cy="26988"/>
            </a:xfrm>
            <a:custGeom>
              <a:avLst/>
              <a:gdLst>
                <a:gd name="T0" fmla="*/ 21 w 21"/>
                <a:gd name="T1" fmla="*/ 10 h 17"/>
                <a:gd name="T2" fmla="*/ 9 w 21"/>
                <a:gd name="T3" fmla="*/ 17 h 17"/>
                <a:gd name="T4" fmla="*/ 7 w 21"/>
                <a:gd name="T5" fmla="*/ 15 h 17"/>
                <a:gd name="T6" fmla="*/ 13 w 21"/>
                <a:gd name="T7" fmla="*/ 10 h 17"/>
                <a:gd name="T8" fmla="*/ 0 w 21"/>
                <a:gd name="T9" fmla="*/ 3 h 17"/>
                <a:gd name="T10" fmla="*/ 2 w 21"/>
                <a:gd name="T11" fmla="*/ 0 h 17"/>
                <a:gd name="T12" fmla="*/ 21 w 21"/>
                <a:gd name="T13" fmla="*/ 10 h 17"/>
                <a:gd name="T14" fmla="*/ 21 w 21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21" y="10"/>
                  </a:moveTo>
                  <a:lnTo>
                    <a:pt x="9" y="17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401"/>
            <p:cNvSpPr/>
            <p:nvPr/>
          </p:nvSpPr>
          <p:spPr bwMode="auto">
            <a:xfrm>
              <a:off x="4000501" y="7099301"/>
              <a:ext cx="42863" cy="38100"/>
            </a:xfrm>
            <a:custGeom>
              <a:avLst/>
              <a:gdLst>
                <a:gd name="T0" fmla="*/ 7 w 27"/>
                <a:gd name="T1" fmla="*/ 17 h 24"/>
                <a:gd name="T2" fmla="*/ 12 w 27"/>
                <a:gd name="T3" fmla="*/ 13 h 24"/>
                <a:gd name="T4" fmla="*/ 0 w 27"/>
                <a:gd name="T5" fmla="*/ 7 h 24"/>
                <a:gd name="T6" fmla="*/ 4 w 27"/>
                <a:gd name="T7" fmla="*/ 0 h 24"/>
                <a:gd name="T8" fmla="*/ 25 w 27"/>
                <a:gd name="T9" fmla="*/ 10 h 24"/>
                <a:gd name="T10" fmla="*/ 24 w 27"/>
                <a:gd name="T11" fmla="*/ 13 h 24"/>
                <a:gd name="T12" fmla="*/ 25 w 27"/>
                <a:gd name="T13" fmla="*/ 10 h 24"/>
                <a:gd name="T14" fmla="*/ 27 w 27"/>
                <a:gd name="T15" fmla="*/ 12 h 24"/>
                <a:gd name="T16" fmla="*/ 12 w 27"/>
                <a:gd name="T17" fmla="*/ 24 h 24"/>
                <a:gd name="T18" fmla="*/ 7 w 27"/>
                <a:gd name="T19" fmla="*/ 17 h 24"/>
                <a:gd name="T20" fmla="*/ 7 w 27"/>
                <a:gd name="T2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7" y="17"/>
                  </a:moveTo>
                  <a:lnTo>
                    <a:pt x="12" y="13"/>
                  </a:lnTo>
                  <a:lnTo>
                    <a:pt x="0" y="7"/>
                  </a:lnTo>
                  <a:lnTo>
                    <a:pt x="4" y="0"/>
                  </a:lnTo>
                  <a:lnTo>
                    <a:pt x="25" y="10"/>
                  </a:lnTo>
                  <a:lnTo>
                    <a:pt x="24" y="13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402"/>
            <p:cNvSpPr/>
            <p:nvPr/>
          </p:nvSpPr>
          <p:spPr bwMode="auto">
            <a:xfrm>
              <a:off x="4197351" y="7061201"/>
              <a:ext cx="76200" cy="58738"/>
            </a:xfrm>
            <a:custGeom>
              <a:avLst/>
              <a:gdLst>
                <a:gd name="T0" fmla="*/ 11 w 44"/>
                <a:gd name="T1" fmla="*/ 28 h 33"/>
                <a:gd name="T2" fmla="*/ 31 w 44"/>
                <a:gd name="T3" fmla="*/ 17 h 33"/>
                <a:gd name="T4" fmla="*/ 31 w 44"/>
                <a:gd name="T5" fmla="*/ 17 h 33"/>
                <a:gd name="T6" fmla="*/ 32 w 44"/>
                <a:gd name="T7" fmla="*/ 16 h 33"/>
                <a:gd name="T8" fmla="*/ 32 w 44"/>
                <a:gd name="T9" fmla="*/ 16 h 33"/>
                <a:gd name="T10" fmla="*/ 40 w 44"/>
                <a:gd name="T11" fmla="*/ 8 h 33"/>
                <a:gd name="T12" fmla="*/ 39 w 44"/>
                <a:gd name="T13" fmla="*/ 0 h 33"/>
                <a:gd name="T14" fmla="*/ 39 w 44"/>
                <a:gd name="T15" fmla="*/ 0 h 33"/>
                <a:gd name="T16" fmla="*/ 43 w 44"/>
                <a:gd name="T17" fmla="*/ 0 h 33"/>
                <a:gd name="T18" fmla="*/ 44 w 44"/>
                <a:gd name="T19" fmla="*/ 9 h 33"/>
                <a:gd name="T20" fmla="*/ 34 w 44"/>
                <a:gd name="T21" fmla="*/ 19 h 33"/>
                <a:gd name="T22" fmla="*/ 33 w 44"/>
                <a:gd name="T23" fmla="*/ 20 h 33"/>
                <a:gd name="T24" fmla="*/ 33 w 44"/>
                <a:gd name="T25" fmla="*/ 20 h 33"/>
                <a:gd name="T26" fmla="*/ 0 w 44"/>
                <a:gd name="T27" fmla="*/ 33 h 33"/>
                <a:gd name="T28" fmla="*/ 0 w 44"/>
                <a:gd name="T29" fmla="*/ 33 h 33"/>
                <a:gd name="T30" fmla="*/ 0 w 44"/>
                <a:gd name="T31" fmla="*/ 30 h 33"/>
                <a:gd name="T32" fmla="*/ 0 w 44"/>
                <a:gd name="T33" fmla="*/ 30 h 33"/>
                <a:gd name="T34" fmla="*/ 0 w 44"/>
                <a:gd name="T35" fmla="*/ 30 h 33"/>
                <a:gd name="T36" fmla="*/ 11 w 44"/>
                <a:gd name="T3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3">
                  <a:moveTo>
                    <a:pt x="11" y="28"/>
                  </a:moveTo>
                  <a:cubicBezTo>
                    <a:pt x="17" y="26"/>
                    <a:pt x="25" y="23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29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403"/>
            <p:cNvSpPr>
              <a:spLocks noEditPoints="1"/>
            </p:cNvSpPr>
            <p:nvPr/>
          </p:nvSpPr>
          <p:spPr bwMode="auto">
            <a:xfrm>
              <a:off x="4194176" y="7056438"/>
              <a:ext cx="82550" cy="66675"/>
            </a:xfrm>
            <a:custGeom>
              <a:avLst/>
              <a:gdLst>
                <a:gd name="T0" fmla="*/ 0 w 48"/>
                <a:gd name="T1" fmla="*/ 36 h 38"/>
                <a:gd name="T2" fmla="*/ 0 w 48"/>
                <a:gd name="T3" fmla="*/ 32 h 38"/>
                <a:gd name="T4" fmla="*/ 0 w 48"/>
                <a:gd name="T5" fmla="*/ 31 h 38"/>
                <a:gd name="T6" fmla="*/ 1 w 48"/>
                <a:gd name="T7" fmla="*/ 31 h 38"/>
                <a:gd name="T8" fmla="*/ 1 w 48"/>
                <a:gd name="T9" fmla="*/ 31 h 38"/>
                <a:gd name="T10" fmla="*/ 1 w 48"/>
                <a:gd name="T11" fmla="*/ 31 h 38"/>
                <a:gd name="T12" fmla="*/ 1 w 48"/>
                <a:gd name="T13" fmla="*/ 31 h 38"/>
                <a:gd name="T14" fmla="*/ 2 w 48"/>
                <a:gd name="T15" fmla="*/ 31 h 38"/>
                <a:gd name="T16" fmla="*/ 2 w 48"/>
                <a:gd name="T17" fmla="*/ 31 h 38"/>
                <a:gd name="T18" fmla="*/ 2 w 48"/>
                <a:gd name="T19" fmla="*/ 31 h 38"/>
                <a:gd name="T20" fmla="*/ 2 w 48"/>
                <a:gd name="T21" fmla="*/ 31 h 38"/>
                <a:gd name="T22" fmla="*/ 2 w 48"/>
                <a:gd name="T23" fmla="*/ 31 h 38"/>
                <a:gd name="T24" fmla="*/ 2 w 48"/>
                <a:gd name="T25" fmla="*/ 31 h 38"/>
                <a:gd name="T26" fmla="*/ 3 w 48"/>
                <a:gd name="T27" fmla="*/ 31 h 38"/>
                <a:gd name="T28" fmla="*/ 3 w 48"/>
                <a:gd name="T29" fmla="*/ 31 h 38"/>
                <a:gd name="T30" fmla="*/ 5 w 48"/>
                <a:gd name="T31" fmla="*/ 30 h 38"/>
                <a:gd name="T32" fmla="*/ 5 w 48"/>
                <a:gd name="T33" fmla="*/ 30 h 38"/>
                <a:gd name="T34" fmla="*/ 12 w 48"/>
                <a:gd name="T35" fmla="*/ 29 h 38"/>
                <a:gd name="T36" fmla="*/ 12 w 48"/>
                <a:gd name="T37" fmla="*/ 29 h 38"/>
                <a:gd name="T38" fmla="*/ 31 w 48"/>
                <a:gd name="T39" fmla="*/ 19 h 38"/>
                <a:gd name="T40" fmla="*/ 31 w 48"/>
                <a:gd name="T41" fmla="*/ 19 h 38"/>
                <a:gd name="T42" fmla="*/ 32 w 48"/>
                <a:gd name="T43" fmla="*/ 18 h 38"/>
                <a:gd name="T44" fmla="*/ 32 w 48"/>
                <a:gd name="T45" fmla="*/ 18 h 38"/>
                <a:gd name="T46" fmla="*/ 40 w 48"/>
                <a:gd name="T47" fmla="*/ 10 h 38"/>
                <a:gd name="T48" fmla="*/ 39 w 48"/>
                <a:gd name="T49" fmla="*/ 4 h 38"/>
                <a:gd name="T50" fmla="*/ 34 w 48"/>
                <a:gd name="T51" fmla="*/ 2 h 38"/>
                <a:gd name="T52" fmla="*/ 46 w 48"/>
                <a:gd name="T53" fmla="*/ 0 h 38"/>
                <a:gd name="T54" fmla="*/ 48 w 48"/>
                <a:gd name="T55" fmla="*/ 13 h 38"/>
                <a:gd name="T56" fmla="*/ 38 w 48"/>
                <a:gd name="T57" fmla="*/ 23 h 38"/>
                <a:gd name="T58" fmla="*/ 37 w 48"/>
                <a:gd name="T59" fmla="*/ 24 h 38"/>
                <a:gd name="T60" fmla="*/ 37 w 48"/>
                <a:gd name="T61" fmla="*/ 24 h 38"/>
                <a:gd name="T62" fmla="*/ 2 w 48"/>
                <a:gd name="T63" fmla="*/ 38 h 38"/>
                <a:gd name="T64" fmla="*/ 2 w 48"/>
                <a:gd name="T65" fmla="*/ 38 h 38"/>
                <a:gd name="T66" fmla="*/ 2 w 48"/>
                <a:gd name="T67" fmla="*/ 38 h 38"/>
                <a:gd name="T68" fmla="*/ 0 w 48"/>
                <a:gd name="T69" fmla="*/ 38 h 38"/>
                <a:gd name="T70" fmla="*/ 0 w 48"/>
                <a:gd name="T71" fmla="*/ 36 h 38"/>
                <a:gd name="T72" fmla="*/ 13 w 48"/>
                <a:gd name="T73" fmla="*/ 32 h 38"/>
                <a:gd name="T74" fmla="*/ 13 w 48"/>
                <a:gd name="T75" fmla="*/ 32 h 38"/>
                <a:gd name="T76" fmla="*/ 13 w 48"/>
                <a:gd name="T77" fmla="*/ 32 h 38"/>
                <a:gd name="T78" fmla="*/ 13 w 48"/>
                <a:gd name="T79" fmla="*/ 31 h 38"/>
                <a:gd name="T80" fmla="*/ 13 w 48"/>
                <a:gd name="T8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8">
                  <a:moveTo>
                    <a:pt x="0" y="3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0"/>
                    <a:pt x="9" y="30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8" y="27"/>
                    <a:pt x="26" y="24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4" y="37"/>
                    <a:pt x="5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13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404"/>
            <p:cNvSpPr/>
            <p:nvPr/>
          </p:nvSpPr>
          <p:spPr bwMode="auto">
            <a:xfrm>
              <a:off x="4260851" y="7056438"/>
              <a:ext cx="28575" cy="25400"/>
            </a:xfrm>
            <a:custGeom>
              <a:avLst/>
              <a:gdLst>
                <a:gd name="T0" fmla="*/ 16 w 18"/>
                <a:gd name="T1" fmla="*/ 0 h 16"/>
                <a:gd name="T2" fmla="*/ 18 w 18"/>
                <a:gd name="T3" fmla="*/ 3 h 16"/>
                <a:gd name="T4" fmla="*/ 11 w 18"/>
                <a:gd name="T5" fmla="*/ 10 h 16"/>
                <a:gd name="T6" fmla="*/ 17 w 18"/>
                <a:gd name="T7" fmla="*/ 9 h 16"/>
                <a:gd name="T8" fmla="*/ 18 w 18"/>
                <a:gd name="T9" fmla="*/ 12 h 16"/>
                <a:gd name="T10" fmla="*/ 0 w 18"/>
                <a:gd name="T11" fmla="*/ 16 h 16"/>
                <a:gd name="T12" fmla="*/ 16 w 18"/>
                <a:gd name="T13" fmla="*/ 0 h 16"/>
                <a:gd name="T14" fmla="*/ 16 w 1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6" y="0"/>
                  </a:moveTo>
                  <a:lnTo>
                    <a:pt x="18" y="3"/>
                  </a:lnTo>
                  <a:lnTo>
                    <a:pt x="11" y="10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405"/>
            <p:cNvSpPr/>
            <p:nvPr/>
          </p:nvSpPr>
          <p:spPr bwMode="auto">
            <a:xfrm>
              <a:off x="4251326" y="7051676"/>
              <a:ext cx="42863" cy="34925"/>
            </a:xfrm>
            <a:custGeom>
              <a:avLst/>
              <a:gdLst>
                <a:gd name="T0" fmla="*/ 20 w 27"/>
                <a:gd name="T1" fmla="*/ 2 h 22"/>
                <a:gd name="T2" fmla="*/ 22 w 27"/>
                <a:gd name="T3" fmla="*/ 0 h 22"/>
                <a:gd name="T4" fmla="*/ 27 w 27"/>
                <a:gd name="T5" fmla="*/ 6 h 22"/>
                <a:gd name="T6" fmla="*/ 25 w 27"/>
                <a:gd name="T7" fmla="*/ 8 h 22"/>
                <a:gd name="T8" fmla="*/ 24 w 27"/>
                <a:gd name="T9" fmla="*/ 10 h 22"/>
                <a:gd name="T10" fmla="*/ 25 w 27"/>
                <a:gd name="T11" fmla="*/ 10 h 22"/>
                <a:gd name="T12" fmla="*/ 26 w 27"/>
                <a:gd name="T13" fmla="*/ 17 h 22"/>
                <a:gd name="T14" fmla="*/ 0 w 27"/>
                <a:gd name="T15" fmla="*/ 22 h 22"/>
                <a:gd name="T16" fmla="*/ 20 w 27"/>
                <a:gd name="T17" fmla="*/ 2 h 22"/>
                <a:gd name="T18" fmla="*/ 20 w 27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">
                  <a:moveTo>
                    <a:pt x="20" y="2"/>
                  </a:moveTo>
                  <a:lnTo>
                    <a:pt x="22" y="0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0" y="2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406"/>
            <p:cNvSpPr/>
            <p:nvPr/>
          </p:nvSpPr>
          <p:spPr bwMode="auto">
            <a:xfrm>
              <a:off x="4125914" y="7210426"/>
              <a:ext cx="17463" cy="36513"/>
            </a:xfrm>
            <a:custGeom>
              <a:avLst/>
              <a:gdLst>
                <a:gd name="T0" fmla="*/ 9 w 11"/>
                <a:gd name="T1" fmla="*/ 0 h 23"/>
                <a:gd name="T2" fmla="*/ 11 w 11"/>
                <a:gd name="T3" fmla="*/ 19 h 23"/>
                <a:gd name="T4" fmla="*/ 1 w 11"/>
                <a:gd name="T5" fmla="*/ 23 h 23"/>
                <a:gd name="T6" fmla="*/ 1 w 11"/>
                <a:gd name="T7" fmla="*/ 23 h 23"/>
                <a:gd name="T8" fmla="*/ 0 w 11"/>
                <a:gd name="T9" fmla="*/ 19 h 23"/>
                <a:gd name="T10" fmla="*/ 7 w 11"/>
                <a:gd name="T11" fmla="*/ 16 h 23"/>
                <a:gd name="T12" fmla="*/ 5 w 11"/>
                <a:gd name="T13" fmla="*/ 0 h 23"/>
                <a:gd name="T14" fmla="*/ 9 w 11"/>
                <a:gd name="T15" fmla="*/ 0 h 23"/>
                <a:gd name="T16" fmla="*/ 9 w 1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9" y="0"/>
                  </a:moveTo>
                  <a:lnTo>
                    <a:pt x="11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7" y="16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407"/>
            <p:cNvSpPr/>
            <p:nvPr/>
          </p:nvSpPr>
          <p:spPr bwMode="auto">
            <a:xfrm>
              <a:off x="4121151" y="7204076"/>
              <a:ext cx="25400" cy="46038"/>
            </a:xfrm>
            <a:custGeom>
              <a:avLst/>
              <a:gdLst>
                <a:gd name="T0" fmla="*/ 2 w 16"/>
                <a:gd name="T1" fmla="*/ 28 h 29"/>
                <a:gd name="T2" fmla="*/ 2 w 16"/>
                <a:gd name="T3" fmla="*/ 28 h 29"/>
                <a:gd name="T4" fmla="*/ 0 w 16"/>
                <a:gd name="T5" fmla="*/ 21 h 29"/>
                <a:gd name="T6" fmla="*/ 7 w 16"/>
                <a:gd name="T7" fmla="*/ 19 h 29"/>
                <a:gd name="T8" fmla="*/ 6 w 16"/>
                <a:gd name="T9" fmla="*/ 2 h 29"/>
                <a:gd name="T10" fmla="*/ 8 w 16"/>
                <a:gd name="T11" fmla="*/ 2 h 29"/>
                <a:gd name="T12" fmla="*/ 12 w 16"/>
                <a:gd name="T13" fmla="*/ 2 h 29"/>
                <a:gd name="T14" fmla="*/ 14 w 16"/>
                <a:gd name="T15" fmla="*/ 0 h 29"/>
                <a:gd name="T16" fmla="*/ 16 w 16"/>
                <a:gd name="T17" fmla="*/ 25 h 29"/>
                <a:gd name="T18" fmla="*/ 3 w 16"/>
                <a:gd name="T19" fmla="*/ 29 h 29"/>
                <a:gd name="T20" fmla="*/ 2 w 16"/>
                <a:gd name="T21" fmla="*/ 28 h 29"/>
                <a:gd name="T22" fmla="*/ 2 w 16"/>
                <a:gd name="T2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9">
                  <a:moveTo>
                    <a:pt x="2" y="28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7" y="19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25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08"/>
            <p:cNvSpPr/>
            <p:nvPr/>
          </p:nvSpPr>
          <p:spPr bwMode="auto">
            <a:xfrm>
              <a:off x="4162426" y="7204076"/>
              <a:ext cx="17463" cy="36513"/>
            </a:xfrm>
            <a:custGeom>
              <a:avLst/>
              <a:gdLst>
                <a:gd name="T0" fmla="*/ 1 w 11"/>
                <a:gd name="T1" fmla="*/ 0 h 23"/>
                <a:gd name="T2" fmla="*/ 0 w 11"/>
                <a:gd name="T3" fmla="*/ 20 h 23"/>
                <a:gd name="T4" fmla="*/ 9 w 11"/>
                <a:gd name="T5" fmla="*/ 23 h 23"/>
                <a:gd name="T6" fmla="*/ 9 w 11"/>
                <a:gd name="T7" fmla="*/ 23 h 23"/>
                <a:gd name="T8" fmla="*/ 11 w 11"/>
                <a:gd name="T9" fmla="*/ 20 h 23"/>
                <a:gd name="T10" fmla="*/ 3 w 11"/>
                <a:gd name="T11" fmla="*/ 17 h 23"/>
                <a:gd name="T12" fmla="*/ 4 w 11"/>
                <a:gd name="T13" fmla="*/ 0 h 23"/>
                <a:gd name="T14" fmla="*/ 1 w 11"/>
                <a:gd name="T15" fmla="*/ 0 h 23"/>
                <a:gd name="T16" fmla="*/ 1 w 1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1" y="0"/>
                  </a:moveTo>
                  <a:lnTo>
                    <a:pt x="0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3" y="17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409"/>
            <p:cNvSpPr>
              <a:spLocks noEditPoints="1"/>
            </p:cNvSpPr>
            <p:nvPr/>
          </p:nvSpPr>
          <p:spPr bwMode="auto">
            <a:xfrm>
              <a:off x="4157664" y="7199313"/>
              <a:ext cx="25400" cy="46038"/>
            </a:xfrm>
            <a:custGeom>
              <a:avLst/>
              <a:gdLst>
                <a:gd name="T0" fmla="*/ 12 w 16"/>
                <a:gd name="T1" fmla="*/ 29 h 29"/>
                <a:gd name="T2" fmla="*/ 12 w 16"/>
                <a:gd name="T3" fmla="*/ 29 h 29"/>
                <a:gd name="T4" fmla="*/ 0 w 16"/>
                <a:gd name="T5" fmla="*/ 24 h 29"/>
                <a:gd name="T6" fmla="*/ 2 w 16"/>
                <a:gd name="T7" fmla="*/ 2 h 29"/>
                <a:gd name="T8" fmla="*/ 2 w 16"/>
                <a:gd name="T9" fmla="*/ 0 h 29"/>
                <a:gd name="T10" fmla="*/ 11 w 16"/>
                <a:gd name="T11" fmla="*/ 1 h 29"/>
                <a:gd name="T12" fmla="*/ 8 w 16"/>
                <a:gd name="T13" fmla="*/ 19 h 29"/>
                <a:gd name="T14" fmla="*/ 16 w 16"/>
                <a:gd name="T15" fmla="*/ 21 h 29"/>
                <a:gd name="T16" fmla="*/ 14 w 16"/>
                <a:gd name="T17" fmla="*/ 29 h 29"/>
                <a:gd name="T18" fmla="*/ 12 w 16"/>
                <a:gd name="T19" fmla="*/ 29 h 29"/>
                <a:gd name="T20" fmla="*/ 12 w 16"/>
                <a:gd name="T21" fmla="*/ 29 h 29"/>
                <a:gd name="T22" fmla="*/ 4 w 16"/>
                <a:gd name="T23" fmla="*/ 6 h 29"/>
                <a:gd name="T24" fmla="*/ 4 w 16"/>
                <a:gd name="T25" fmla="*/ 3 h 29"/>
                <a:gd name="T26" fmla="*/ 4 w 16"/>
                <a:gd name="T27" fmla="*/ 6 h 29"/>
                <a:gd name="T28" fmla="*/ 4 w 16"/>
                <a:gd name="T2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9">
                  <a:moveTo>
                    <a:pt x="12" y="29"/>
                  </a:moveTo>
                  <a:lnTo>
                    <a:pt x="12" y="29"/>
                  </a:lnTo>
                  <a:lnTo>
                    <a:pt x="0" y="2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" y="1"/>
                  </a:lnTo>
                  <a:lnTo>
                    <a:pt x="8" y="19"/>
                  </a:lnTo>
                  <a:lnTo>
                    <a:pt x="16" y="21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9"/>
                  </a:lnTo>
                  <a:close/>
                  <a:moveTo>
                    <a:pt x="4" y="6"/>
                  </a:moveTo>
                  <a:lnTo>
                    <a:pt x="4" y="3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7108532" y="2612001"/>
            <a:ext cx="685640" cy="1033787"/>
            <a:chOff x="6985001" y="7477126"/>
            <a:chExt cx="306388" cy="461963"/>
          </a:xfrm>
          <a:solidFill>
            <a:srgbClr val="1F4E79"/>
          </a:solidFill>
        </p:grpSpPr>
        <p:sp>
          <p:nvSpPr>
            <p:cNvPr id="135" name="Freeform 1344"/>
            <p:cNvSpPr>
              <a:spLocks noEditPoints="1"/>
            </p:cNvSpPr>
            <p:nvPr/>
          </p:nvSpPr>
          <p:spPr bwMode="auto">
            <a:xfrm>
              <a:off x="7011989" y="7486651"/>
              <a:ext cx="230188" cy="225425"/>
            </a:xfrm>
            <a:custGeom>
              <a:avLst/>
              <a:gdLst>
                <a:gd name="T0" fmla="*/ 42 w 132"/>
                <a:gd name="T1" fmla="*/ 14 h 129"/>
                <a:gd name="T2" fmla="*/ 118 w 132"/>
                <a:gd name="T3" fmla="*/ 39 h 129"/>
                <a:gd name="T4" fmla="*/ 118 w 132"/>
                <a:gd name="T5" fmla="*/ 39 h 129"/>
                <a:gd name="T6" fmla="*/ 91 w 132"/>
                <a:gd name="T7" fmla="*/ 115 h 129"/>
                <a:gd name="T8" fmla="*/ 91 w 132"/>
                <a:gd name="T9" fmla="*/ 115 h 129"/>
                <a:gd name="T10" fmla="*/ 14 w 132"/>
                <a:gd name="T11" fmla="*/ 90 h 129"/>
                <a:gd name="T12" fmla="*/ 14 w 132"/>
                <a:gd name="T13" fmla="*/ 90 h 129"/>
                <a:gd name="T14" fmla="*/ 42 w 132"/>
                <a:gd name="T15" fmla="*/ 14 h 129"/>
                <a:gd name="T16" fmla="*/ 43 w 132"/>
                <a:gd name="T17" fmla="*/ 16 h 129"/>
                <a:gd name="T18" fmla="*/ 17 w 132"/>
                <a:gd name="T19" fmla="*/ 89 h 129"/>
                <a:gd name="T20" fmla="*/ 17 w 132"/>
                <a:gd name="T21" fmla="*/ 89 h 129"/>
                <a:gd name="T22" fmla="*/ 90 w 132"/>
                <a:gd name="T23" fmla="*/ 112 h 129"/>
                <a:gd name="T24" fmla="*/ 90 w 132"/>
                <a:gd name="T25" fmla="*/ 112 h 129"/>
                <a:gd name="T26" fmla="*/ 116 w 132"/>
                <a:gd name="T27" fmla="*/ 40 h 129"/>
                <a:gd name="T28" fmla="*/ 116 w 132"/>
                <a:gd name="T29" fmla="*/ 40 h 129"/>
                <a:gd name="T30" fmla="*/ 43 w 132"/>
                <a:gd name="T31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29">
                  <a:moveTo>
                    <a:pt x="42" y="14"/>
                  </a:moveTo>
                  <a:cubicBezTo>
                    <a:pt x="70" y="0"/>
                    <a:pt x="105" y="11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2" y="67"/>
                    <a:pt x="120" y="101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62" y="129"/>
                    <a:pt x="28" y="11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62"/>
                    <a:pt x="13" y="28"/>
                    <a:pt x="42" y="14"/>
                  </a:cubicBezTo>
                  <a:close/>
                  <a:moveTo>
                    <a:pt x="43" y="16"/>
                  </a:moveTo>
                  <a:cubicBezTo>
                    <a:pt x="16" y="30"/>
                    <a:pt x="4" y="62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30" y="115"/>
                    <a:pt x="62" y="126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117" y="99"/>
                    <a:pt x="129" y="67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03" y="14"/>
                    <a:pt x="70" y="3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5"/>
            <p:cNvSpPr>
              <a:spLocks noEditPoints="1"/>
            </p:cNvSpPr>
            <p:nvPr/>
          </p:nvSpPr>
          <p:spPr bwMode="auto">
            <a:xfrm>
              <a:off x="7023101" y="7497763"/>
              <a:ext cx="207963" cy="203200"/>
            </a:xfrm>
            <a:custGeom>
              <a:avLst/>
              <a:gdLst>
                <a:gd name="T0" fmla="*/ 5 w 119"/>
                <a:gd name="T1" fmla="*/ 85 h 117"/>
                <a:gd name="T2" fmla="*/ 0 w 119"/>
                <a:gd name="T3" fmla="*/ 60 h 117"/>
                <a:gd name="T4" fmla="*/ 0 w 119"/>
                <a:gd name="T5" fmla="*/ 60 h 117"/>
                <a:gd name="T6" fmla="*/ 34 w 119"/>
                <a:gd name="T7" fmla="*/ 6 h 117"/>
                <a:gd name="T8" fmla="*/ 34 w 119"/>
                <a:gd name="T9" fmla="*/ 6 h 117"/>
                <a:gd name="T10" fmla="*/ 35 w 119"/>
                <a:gd name="T11" fmla="*/ 8 h 117"/>
                <a:gd name="T12" fmla="*/ 34 w 119"/>
                <a:gd name="T13" fmla="*/ 6 h 117"/>
                <a:gd name="T14" fmla="*/ 61 w 119"/>
                <a:gd name="T15" fmla="*/ 0 h 117"/>
                <a:gd name="T16" fmla="*/ 61 w 119"/>
                <a:gd name="T17" fmla="*/ 0 h 117"/>
                <a:gd name="T18" fmla="*/ 113 w 119"/>
                <a:gd name="T19" fmla="*/ 32 h 117"/>
                <a:gd name="T20" fmla="*/ 113 w 119"/>
                <a:gd name="T21" fmla="*/ 32 h 117"/>
                <a:gd name="T22" fmla="*/ 119 w 119"/>
                <a:gd name="T23" fmla="*/ 57 h 117"/>
                <a:gd name="T24" fmla="*/ 119 w 119"/>
                <a:gd name="T25" fmla="*/ 57 h 117"/>
                <a:gd name="T26" fmla="*/ 85 w 119"/>
                <a:gd name="T27" fmla="*/ 111 h 117"/>
                <a:gd name="T28" fmla="*/ 85 w 119"/>
                <a:gd name="T29" fmla="*/ 111 h 117"/>
                <a:gd name="T30" fmla="*/ 58 w 119"/>
                <a:gd name="T31" fmla="*/ 117 h 117"/>
                <a:gd name="T32" fmla="*/ 58 w 119"/>
                <a:gd name="T33" fmla="*/ 117 h 117"/>
                <a:gd name="T34" fmla="*/ 5 w 119"/>
                <a:gd name="T35" fmla="*/ 85 h 117"/>
                <a:gd name="T36" fmla="*/ 7 w 119"/>
                <a:gd name="T37" fmla="*/ 60 h 117"/>
                <a:gd name="T38" fmla="*/ 12 w 119"/>
                <a:gd name="T39" fmla="*/ 82 h 117"/>
                <a:gd name="T40" fmla="*/ 12 w 119"/>
                <a:gd name="T41" fmla="*/ 82 h 117"/>
                <a:gd name="T42" fmla="*/ 58 w 119"/>
                <a:gd name="T43" fmla="*/ 110 h 117"/>
                <a:gd name="T44" fmla="*/ 58 w 119"/>
                <a:gd name="T45" fmla="*/ 110 h 117"/>
                <a:gd name="T46" fmla="*/ 82 w 119"/>
                <a:gd name="T47" fmla="*/ 104 h 117"/>
                <a:gd name="T48" fmla="*/ 82 w 119"/>
                <a:gd name="T49" fmla="*/ 104 h 117"/>
                <a:gd name="T50" fmla="*/ 112 w 119"/>
                <a:gd name="T51" fmla="*/ 57 h 117"/>
                <a:gd name="T52" fmla="*/ 112 w 119"/>
                <a:gd name="T53" fmla="*/ 57 h 117"/>
                <a:gd name="T54" fmla="*/ 107 w 119"/>
                <a:gd name="T55" fmla="*/ 35 h 117"/>
                <a:gd name="T56" fmla="*/ 107 w 119"/>
                <a:gd name="T57" fmla="*/ 35 h 117"/>
                <a:gd name="T58" fmla="*/ 60 w 119"/>
                <a:gd name="T59" fmla="*/ 7 h 117"/>
                <a:gd name="T60" fmla="*/ 60 w 119"/>
                <a:gd name="T61" fmla="*/ 7 h 117"/>
                <a:gd name="T62" fmla="*/ 37 w 119"/>
                <a:gd name="T63" fmla="*/ 12 h 117"/>
                <a:gd name="T64" fmla="*/ 37 w 119"/>
                <a:gd name="T65" fmla="*/ 12 h 117"/>
                <a:gd name="T66" fmla="*/ 7 w 119"/>
                <a:gd name="T67" fmla="*/ 6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17">
                  <a:moveTo>
                    <a:pt x="5" y="85"/>
                  </a:moveTo>
                  <a:cubicBezTo>
                    <a:pt x="1" y="77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8"/>
                    <a:pt x="12" y="1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2" y="2"/>
                    <a:pt x="5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82" y="0"/>
                    <a:pt x="103" y="11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7" y="40"/>
                    <a:pt x="119" y="49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79"/>
                    <a:pt x="106" y="100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76" y="115"/>
                    <a:pt x="6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36" y="117"/>
                    <a:pt x="15" y="105"/>
                    <a:pt x="5" y="85"/>
                  </a:cubicBezTo>
                  <a:close/>
                  <a:moveTo>
                    <a:pt x="7" y="60"/>
                  </a:moveTo>
                  <a:cubicBezTo>
                    <a:pt x="7" y="67"/>
                    <a:pt x="8" y="75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20" y="100"/>
                    <a:pt x="39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6" y="110"/>
                    <a:pt x="74" y="108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101" y="95"/>
                    <a:pt x="112" y="76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0"/>
                    <a:pt x="110" y="42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98" y="17"/>
                    <a:pt x="8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3" y="7"/>
                    <a:pt x="44" y="8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18" y="22"/>
                    <a:pt x="7" y="4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46"/>
            <p:cNvSpPr/>
            <p:nvPr/>
          </p:nvSpPr>
          <p:spPr bwMode="auto">
            <a:xfrm>
              <a:off x="7119939" y="7485063"/>
              <a:ext cx="23813" cy="47625"/>
            </a:xfrm>
            <a:custGeom>
              <a:avLst/>
              <a:gdLst>
                <a:gd name="T0" fmla="*/ 2 w 15"/>
                <a:gd name="T1" fmla="*/ 0 h 30"/>
                <a:gd name="T2" fmla="*/ 15 w 15"/>
                <a:gd name="T3" fmla="*/ 19 h 30"/>
                <a:gd name="T4" fmla="*/ 15 w 15"/>
                <a:gd name="T5" fmla="*/ 19 h 30"/>
                <a:gd name="T6" fmla="*/ 13 w 15"/>
                <a:gd name="T7" fmla="*/ 21 h 30"/>
                <a:gd name="T8" fmla="*/ 5 w 15"/>
                <a:gd name="T9" fmla="*/ 10 h 30"/>
                <a:gd name="T10" fmla="*/ 3 w 15"/>
                <a:gd name="T11" fmla="*/ 30 h 30"/>
                <a:gd name="T12" fmla="*/ 0 w 15"/>
                <a:gd name="T13" fmla="*/ 30 h 30"/>
                <a:gd name="T14" fmla="*/ 2 w 15"/>
                <a:gd name="T15" fmla="*/ 0 h 30"/>
                <a:gd name="T16" fmla="*/ 2 w 15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2" y="0"/>
                  </a:moveTo>
                  <a:lnTo>
                    <a:pt x="15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5" y="10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47"/>
            <p:cNvSpPr/>
            <p:nvPr/>
          </p:nvSpPr>
          <p:spPr bwMode="auto">
            <a:xfrm>
              <a:off x="7116764" y="7477126"/>
              <a:ext cx="30163" cy="60325"/>
            </a:xfrm>
            <a:custGeom>
              <a:avLst/>
              <a:gdLst>
                <a:gd name="T0" fmla="*/ 0 w 19"/>
                <a:gd name="T1" fmla="*/ 37 h 38"/>
                <a:gd name="T2" fmla="*/ 2 w 19"/>
                <a:gd name="T3" fmla="*/ 5 h 38"/>
                <a:gd name="T4" fmla="*/ 3 w 19"/>
                <a:gd name="T5" fmla="*/ 0 h 38"/>
                <a:gd name="T6" fmla="*/ 19 w 19"/>
                <a:gd name="T7" fmla="*/ 23 h 38"/>
                <a:gd name="T8" fmla="*/ 19 w 19"/>
                <a:gd name="T9" fmla="*/ 24 h 38"/>
                <a:gd name="T10" fmla="*/ 19 w 19"/>
                <a:gd name="T11" fmla="*/ 25 h 38"/>
                <a:gd name="T12" fmla="*/ 14 w 19"/>
                <a:gd name="T13" fmla="*/ 28 h 38"/>
                <a:gd name="T14" fmla="*/ 8 w 19"/>
                <a:gd name="T15" fmla="*/ 22 h 38"/>
                <a:gd name="T16" fmla="*/ 7 w 19"/>
                <a:gd name="T17" fmla="*/ 38 h 38"/>
                <a:gd name="T18" fmla="*/ 0 w 19"/>
                <a:gd name="T19" fmla="*/ 37 h 38"/>
                <a:gd name="T20" fmla="*/ 0 w 19"/>
                <a:gd name="T2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0" y="37"/>
                  </a:moveTo>
                  <a:lnTo>
                    <a:pt x="2" y="5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4" y="28"/>
                  </a:lnTo>
                  <a:lnTo>
                    <a:pt x="8" y="22"/>
                  </a:lnTo>
                  <a:lnTo>
                    <a:pt x="7" y="38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48"/>
            <p:cNvSpPr/>
            <p:nvPr/>
          </p:nvSpPr>
          <p:spPr bwMode="auto">
            <a:xfrm>
              <a:off x="7091364" y="7491413"/>
              <a:ext cx="34925" cy="44450"/>
            </a:xfrm>
            <a:custGeom>
              <a:avLst/>
              <a:gdLst>
                <a:gd name="T0" fmla="*/ 19 w 22"/>
                <a:gd name="T1" fmla="*/ 0 h 28"/>
                <a:gd name="T2" fmla="*/ 22 w 22"/>
                <a:gd name="T3" fmla="*/ 28 h 28"/>
                <a:gd name="T4" fmla="*/ 22 w 22"/>
                <a:gd name="T5" fmla="*/ 28 h 28"/>
                <a:gd name="T6" fmla="*/ 19 w 22"/>
                <a:gd name="T7" fmla="*/ 28 h 28"/>
                <a:gd name="T8" fmla="*/ 17 w 22"/>
                <a:gd name="T9" fmla="*/ 9 h 28"/>
                <a:gd name="T10" fmla="*/ 2 w 22"/>
                <a:gd name="T11" fmla="*/ 27 h 28"/>
                <a:gd name="T12" fmla="*/ 0 w 22"/>
                <a:gd name="T13" fmla="*/ 25 h 28"/>
                <a:gd name="T14" fmla="*/ 19 w 22"/>
                <a:gd name="T15" fmla="*/ 0 h 28"/>
                <a:gd name="T16" fmla="*/ 19 w 22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8">
                  <a:moveTo>
                    <a:pt x="19" y="0"/>
                  </a:moveTo>
                  <a:lnTo>
                    <a:pt x="22" y="28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7" y="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49"/>
            <p:cNvSpPr/>
            <p:nvPr/>
          </p:nvSpPr>
          <p:spPr bwMode="auto">
            <a:xfrm>
              <a:off x="7086601" y="7483476"/>
              <a:ext cx="42863" cy="57150"/>
            </a:xfrm>
            <a:custGeom>
              <a:avLst/>
              <a:gdLst>
                <a:gd name="T0" fmla="*/ 19 w 27"/>
                <a:gd name="T1" fmla="*/ 20 h 36"/>
                <a:gd name="T2" fmla="*/ 7 w 27"/>
                <a:gd name="T3" fmla="*/ 34 h 36"/>
                <a:gd name="T4" fmla="*/ 0 w 27"/>
                <a:gd name="T5" fmla="*/ 30 h 36"/>
                <a:gd name="T6" fmla="*/ 21 w 27"/>
                <a:gd name="T7" fmla="*/ 4 h 36"/>
                <a:gd name="T8" fmla="*/ 24 w 27"/>
                <a:gd name="T9" fmla="*/ 0 h 36"/>
                <a:gd name="T10" fmla="*/ 27 w 27"/>
                <a:gd name="T11" fmla="*/ 34 h 36"/>
                <a:gd name="T12" fmla="*/ 27 w 27"/>
                <a:gd name="T13" fmla="*/ 35 h 36"/>
                <a:gd name="T14" fmla="*/ 26 w 27"/>
                <a:gd name="T15" fmla="*/ 35 h 36"/>
                <a:gd name="T16" fmla="*/ 20 w 27"/>
                <a:gd name="T17" fmla="*/ 36 h 36"/>
                <a:gd name="T18" fmla="*/ 19 w 27"/>
                <a:gd name="T19" fmla="*/ 20 h 36"/>
                <a:gd name="T20" fmla="*/ 19 w 27"/>
                <a:gd name="T21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6">
                  <a:moveTo>
                    <a:pt x="19" y="20"/>
                  </a:moveTo>
                  <a:lnTo>
                    <a:pt x="7" y="34"/>
                  </a:lnTo>
                  <a:lnTo>
                    <a:pt x="0" y="30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0" y="36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50"/>
            <p:cNvSpPr/>
            <p:nvPr/>
          </p:nvSpPr>
          <p:spPr bwMode="auto">
            <a:xfrm>
              <a:off x="7105651" y="7497763"/>
              <a:ext cx="17463" cy="33338"/>
            </a:xfrm>
            <a:custGeom>
              <a:avLst/>
              <a:gdLst>
                <a:gd name="T0" fmla="*/ 8 w 11"/>
                <a:gd name="T1" fmla="*/ 0 h 21"/>
                <a:gd name="T2" fmla="*/ 11 w 11"/>
                <a:gd name="T3" fmla="*/ 2 h 21"/>
                <a:gd name="T4" fmla="*/ 3 w 11"/>
                <a:gd name="T5" fmla="*/ 21 h 21"/>
                <a:gd name="T6" fmla="*/ 0 w 11"/>
                <a:gd name="T7" fmla="*/ 19 h 21"/>
                <a:gd name="T8" fmla="*/ 8 w 11"/>
                <a:gd name="T9" fmla="*/ 0 h 21"/>
                <a:gd name="T10" fmla="*/ 8 w 1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8" y="0"/>
                  </a:moveTo>
                  <a:lnTo>
                    <a:pt x="11" y="2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51"/>
            <p:cNvSpPr/>
            <p:nvPr/>
          </p:nvSpPr>
          <p:spPr bwMode="auto">
            <a:xfrm>
              <a:off x="7102476" y="7494588"/>
              <a:ext cx="23813" cy="39688"/>
            </a:xfrm>
            <a:custGeom>
              <a:avLst/>
              <a:gdLst>
                <a:gd name="T0" fmla="*/ 0 w 15"/>
                <a:gd name="T1" fmla="*/ 23 h 25"/>
                <a:gd name="T2" fmla="*/ 8 w 15"/>
                <a:gd name="T3" fmla="*/ 2 h 25"/>
                <a:gd name="T4" fmla="*/ 9 w 15"/>
                <a:gd name="T5" fmla="*/ 0 h 25"/>
                <a:gd name="T6" fmla="*/ 15 w 15"/>
                <a:gd name="T7" fmla="*/ 2 h 25"/>
                <a:gd name="T8" fmla="*/ 8 w 15"/>
                <a:gd name="T9" fmla="*/ 25 h 25"/>
                <a:gd name="T10" fmla="*/ 0 w 15"/>
                <a:gd name="T11" fmla="*/ 23 h 25"/>
                <a:gd name="T12" fmla="*/ 0 w 1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0" y="23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8" y="2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52"/>
            <p:cNvSpPr/>
            <p:nvPr/>
          </p:nvSpPr>
          <p:spPr bwMode="auto">
            <a:xfrm>
              <a:off x="7078664" y="757396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5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53"/>
            <p:cNvSpPr/>
            <p:nvPr/>
          </p:nvSpPr>
          <p:spPr bwMode="auto">
            <a:xfrm>
              <a:off x="7072314" y="7569201"/>
              <a:ext cx="20638" cy="19050"/>
            </a:xfrm>
            <a:custGeom>
              <a:avLst/>
              <a:gdLst>
                <a:gd name="T0" fmla="*/ 2 w 13"/>
                <a:gd name="T1" fmla="*/ 10 h 12"/>
                <a:gd name="T2" fmla="*/ 1 w 13"/>
                <a:gd name="T3" fmla="*/ 6 h 12"/>
                <a:gd name="T4" fmla="*/ 4 w 13"/>
                <a:gd name="T5" fmla="*/ 5 h 12"/>
                <a:gd name="T6" fmla="*/ 4 w 13"/>
                <a:gd name="T7" fmla="*/ 7 h 12"/>
                <a:gd name="T8" fmla="*/ 4 w 13"/>
                <a:gd name="T9" fmla="*/ 5 h 12"/>
                <a:gd name="T10" fmla="*/ 1 w 13"/>
                <a:gd name="T11" fmla="*/ 6 h 12"/>
                <a:gd name="T12" fmla="*/ 0 w 13"/>
                <a:gd name="T13" fmla="*/ 4 h 12"/>
                <a:gd name="T14" fmla="*/ 9 w 13"/>
                <a:gd name="T15" fmla="*/ 0 h 12"/>
                <a:gd name="T16" fmla="*/ 13 w 13"/>
                <a:gd name="T17" fmla="*/ 7 h 12"/>
                <a:gd name="T18" fmla="*/ 4 w 13"/>
                <a:gd name="T19" fmla="*/ 12 h 12"/>
                <a:gd name="T20" fmla="*/ 2 w 13"/>
                <a:gd name="T21" fmla="*/ 10 h 12"/>
                <a:gd name="T22" fmla="*/ 2 w 13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2" y="10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7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54"/>
            <p:cNvSpPr/>
            <p:nvPr/>
          </p:nvSpPr>
          <p:spPr bwMode="auto">
            <a:xfrm>
              <a:off x="7159626" y="756761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4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55"/>
            <p:cNvSpPr/>
            <p:nvPr/>
          </p:nvSpPr>
          <p:spPr bwMode="auto">
            <a:xfrm>
              <a:off x="7154864" y="7561263"/>
              <a:ext cx="19050" cy="17463"/>
            </a:xfrm>
            <a:custGeom>
              <a:avLst/>
              <a:gdLst>
                <a:gd name="T0" fmla="*/ 3 w 12"/>
                <a:gd name="T1" fmla="*/ 10 h 11"/>
                <a:gd name="T2" fmla="*/ 1 w 12"/>
                <a:gd name="T3" fmla="*/ 7 h 11"/>
                <a:gd name="T4" fmla="*/ 3 w 12"/>
                <a:gd name="T5" fmla="*/ 6 h 11"/>
                <a:gd name="T6" fmla="*/ 4 w 12"/>
                <a:gd name="T7" fmla="*/ 8 h 11"/>
                <a:gd name="T8" fmla="*/ 3 w 12"/>
                <a:gd name="T9" fmla="*/ 6 h 11"/>
                <a:gd name="T10" fmla="*/ 1 w 12"/>
                <a:gd name="T11" fmla="*/ 7 h 11"/>
                <a:gd name="T12" fmla="*/ 0 w 12"/>
                <a:gd name="T13" fmla="*/ 5 h 11"/>
                <a:gd name="T14" fmla="*/ 9 w 12"/>
                <a:gd name="T15" fmla="*/ 0 h 11"/>
                <a:gd name="T16" fmla="*/ 12 w 12"/>
                <a:gd name="T17" fmla="*/ 8 h 11"/>
                <a:gd name="T18" fmla="*/ 3 w 12"/>
                <a:gd name="T19" fmla="*/ 11 h 11"/>
                <a:gd name="T20" fmla="*/ 3 w 12"/>
                <a:gd name="T21" fmla="*/ 10 h 11"/>
                <a:gd name="T22" fmla="*/ 3 w 1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0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8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56"/>
            <p:cNvSpPr/>
            <p:nvPr/>
          </p:nvSpPr>
          <p:spPr bwMode="auto">
            <a:xfrm>
              <a:off x="7072314" y="7613651"/>
              <a:ext cx="96838" cy="44450"/>
            </a:xfrm>
            <a:custGeom>
              <a:avLst/>
              <a:gdLst>
                <a:gd name="T0" fmla="*/ 3 w 55"/>
                <a:gd name="T1" fmla="*/ 9 h 25"/>
                <a:gd name="T2" fmla="*/ 0 w 55"/>
                <a:gd name="T3" fmla="*/ 1 h 25"/>
                <a:gd name="T4" fmla="*/ 0 w 55"/>
                <a:gd name="T5" fmla="*/ 1 h 25"/>
                <a:gd name="T6" fmla="*/ 3 w 55"/>
                <a:gd name="T7" fmla="*/ 0 h 25"/>
                <a:gd name="T8" fmla="*/ 6 w 55"/>
                <a:gd name="T9" fmla="*/ 8 h 25"/>
                <a:gd name="T10" fmla="*/ 6 w 55"/>
                <a:gd name="T11" fmla="*/ 8 h 25"/>
                <a:gd name="T12" fmla="*/ 23 w 55"/>
                <a:gd name="T13" fmla="*/ 21 h 25"/>
                <a:gd name="T14" fmla="*/ 23 w 55"/>
                <a:gd name="T15" fmla="*/ 21 h 25"/>
                <a:gd name="T16" fmla="*/ 36 w 55"/>
                <a:gd name="T17" fmla="*/ 17 h 25"/>
                <a:gd name="T18" fmla="*/ 36 w 55"/>
                <a:gd name="T19" fmla="*/ 17 h 25"/>
                <a:gd name="T20" fmla="*/ 47 w 55"/>
                <a:gd name="T21" fmla="*/ 9 h 25"/>
                <a:gd name="T22" fmla="*/ 47 w 55"/>
                <a:gd name="T23" fmla="*/ 9 h 25"/>
                <a:gd name="T24" fmla="*/ 52 w 55"/>
                <a:gd name="T25" fmla="*/ 3 h 25"/>
                <a:gd name="T26" fmla="*/ 52 w 55"/>
                <a:gd name="T27" fmla="*/ 3 h 25"/>
                <a:gd name="T28" fmla="*/ 52 w 55"/>
                <a:gd name="T29" fmla="*/ 3 h 25"/>
                <a:gd name="T30" fmla="*/ 52 w 55"/>
                <a:gd name="T31" fmla="*/ 3 h 25"/>
                <a:gd name="T32" fmla="*/ 52 w 55"/>
                <a:gd name="T33" fmla="*/ 3 h 25"/>
                <a:gd name="T34" fmla="*/ 52 w 55"/>
                <a:gd name="T35" fmla="*/ 3 h 25"/>
                <a:gd name="T36" fmla="*/ 52 w 55"/>
                <a:gd name="T37" fmla="*/ 3 h 25"/>
                <a:gd name="T38" fmla="*/ 54 w 55"/>
                <a:gd name="T39" fmla="*/ 2 h 25"/>
                <a:gd name="T40" fmla="*/ 54 w 55"/>
                <a:gd name="T41" fmla="*/ 6 h 25"/>
                <a:gd name="T42" fmla="*/ 54 w 55"/>
                <a:gd name="T43" fmla="*/ 6 h 25"/>
                <a:gd name="T44" fmla="*/ 50 w 55"/>
                <a:gd name="T45" fmla="*/ 11 h 25"/>
                <a:gd name="T46" fmla="*/ 50 w 55"/>
                <a:gd name="T47" fmla="*/ 11 h 25"/>
                <a:gd name="T48" fmla="*/ 37 w 55"/>
                <a:gd name="T49" fmla="*/ 20 h 25"/>
                <a:gd name="T50" fmla="*/ 37 w 55"/>
                <a:gd name="T51" fmla="*/ 20 h 25"/>
                <a:gd name="T52" fmla="*/ 24 w 55"/>
                <a:gd name="T53" fmla="*/ 24 h 25"/>
                <a:gd name="T54" fmla="*/ 24 w 55"/>
                <a:gd name="T55" fmla="*/ 24 h 25"/>
                <a:gd name="T56" fmla="*/ 3 w 55"/>
                <a:gd name="T57" fmla="*/ 9 h 25"/>
                <a:gd name="T58" fmla="*/ 3 w 55"/>
                <a:gd name="T59" fmla="*/ 9 h 25"/>
                <a:gd name="T60" fmla="*/ 3 w 55"/>
                <a:gd name="T6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5">
                  <a:moveTo>
                    <a:pt x="3" y="9"/>
                  </a:moveTo>
                  <a:cubicBezTo>
                    <a:pt x="1" y="5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4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4"/>
                    <a:pt x="15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8" y="20"/>
                    <a:pt x="32" y="19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0" y="15"/>
                    <a:pt x="45" y="12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6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4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8"/>
                    <a:pt x="52" y="9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7" y="14"/>
                    <a:pt x="42" y="17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22"/>
                    <a:pt x="28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5"/>
                    <a:pt x="7" y="1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57"/>
            <p:cNvSpPr>
              <a:spLocks noEditPoints="1"/>
            </p:cNvSpPr>
            <p:nvPr/>
          </p:nvSpPr>
          <p:spPr bwMode="auto">
            <a:xfrm>
              <a:off x="7069139" y="7610476"/>
              <a:ext cx="103188" cy="49213"/>
            </a:xfrm>
            <a:custGeom>
              <a:avLst/>
              <a:gdLst>
                <a:gd name="T0" fmla="*/ 24 w 59"/>
                <a:gd name="T1" fmla="*/ 28 h 28"/>
                <a:gd name="T2" fmla="*/ 3 w 59"/>
                <a:gd name="T3" fmla="*/ 12 h 28"/>
                <a:gd name="T4" fmla="*/ 3 w 59"/>
                <a:gd name="T5" fmla="*/ 12 h 28"/>
                <a:gd name="T6" fmla="*/ 3 w 59"/>
                <a:gd name="T7" fmla="*/ 12 h 28"/>
                <a:gd name="T8" fmla="*/ 3 w 59"/>
                <a:gd name="T9" fmla="*/ 12 h 28"/>
                <a:gd name="T10" fmla="*/ 0 w 59"/>
                <a:gd name="T11" fmla="*/ 3 h 28"/>
                <a:gd name="T12" fmla="*/ 0 w 59"/>
                <a:gd name="T13" fmla="*/ 3 h 28"/>
                <a:gd name="T14" fmla="*/ 0 w 59"/>
                <a:gd name="T15" fmla="*/ 1 h 28"/>
                <a:gd name="T16" fmla="*/ 2 w 59"/>
                <a:gd name="T17" fmla="*/ 1 h 28"/>
                <a:gd name="T18" fmla="*/ 5 w 59"/>
                <a:gd name="T19" fmla="*/ 0 h 28"/>
                <a:gd name="T20" fmla="*/ 5 w 59"/>
                <a:gd name="T21" fmla="*/ 0 h 28"/>
                <a:gd name="T22" fmla="*/ 7 w 59"/>
                <a:gd name="T23" fmla="*/ 1 h 28"/>
                <a:gd name="T24" fmla="*/ 7 w 59"/>
                <a:gd name="T25" fmla="*/ 1 h 28"/>
                <a:gd name="T26" fmla="*/ 7 w 59"/>
                <a:gd name="T27" fmla="*/ 1 h 28"/>
                <a:gd name="T28" fmla="*/ 7 w 59"/>
                <a:gd name="T29" fmla="*/ 1 h 28"/>
                <a:gd name="T30" fmla="*/ 7 w 59"/>
                <a:gd name="T31" fmla="*/ 1 h 28"/>
                <a:gd name="T32" fmla="*/ 7 w 59"/>
                <a:gd name="T33" fmla="*/ 1 h 28"/>
                <a:gd name="T34" fmla="*/ 7 w 59"/>
                <a:gd name="T35" fmla="*/ 2 h 28"/>
                <a:gd name="T36" fmla="*/ 7 w 59"/>
                <a:gd name="T37" fmla="*/ 2 h 28"/>
                <a:gd name="T38" fmla="*/ 7 w 59"/>
                <a:gd name="T39" fmla="*/ 2 h 28"/>
                <a:gd name="T40" fmla="*/ 7 w 59"/>
                <a:gd name="T41" fmla="*/ 2 h 28"/>
                <a:gd name="T42" fmla="*/ 7 w 59"/>
                <a:gd name="T43" fmla="*/ 2 h 28"/>
                <a:gd name="T44" fmla="*/ 7 w 59"/>
                <a:gd name="T45" fmla="*/ 2 h 28"/>
                <a:gd name="T46" fmla="*/ 8 w 59"/>
                <a:gd name="T47" fmla="*/ 4 h 28"/>
                <a:gd name="T48" fmla="*/ 8 w 59"/>
                <a:gd name="T49" fmla="*/ 4 h 28"/>
                <a:gd name="T50" fmla="*/ 10 w 59"/>
                <a:gd name="T51" fmla="*/ 9 h 28"/>
                <a:gd name="T52" fmla="*/ 10 w 59"/>
                <a:gd name="T53" fmla="*/ 9 h 28"/>
                <a:gd name="T54" fmla="*/ 24 w 59"/>
                <a:gd name="T55" fmla="*/ 21 h 28"/>
                <a:gd name="T56" fmla="*/ 24 w 59"/>
                <a:gd name="T57" fmla="*/ 21 h 28"/>
                <a:gd name="T58" fmla="*/ 25 w 59"/>
                <a:gd name="T59" fmla="*/ 21 h 28"/>
                <a:gd name="T60" fmla="*/ 25 w 59"/>
                <a:gd name="T61" fmla="*/ 21 h 28"/>
                <a:gd name="T62" fmla="*/ 37 w 59"/>
                <a:gd name="T63" fmla="*/ 17 h 28"/>
                <a:gd name="T64" fmla="*/ 37 w 59"/>
                <a:gd name="T65" fmla="*/ 17 h 28"/>
                <a:gd name="T66" fmla="*/ 48 w 59"/>
                <a:gd name="T67" fmla="*/ 9 h 28"/>
                <a:gd name="T68" fmla="*/ 48 w 59"/>
                <a:gd name="T69" fmla="*/ 9 h 28"/>
                <a:gd name="T70" fmla="*/ 51 w 59"/>
                <a:gd name="T71" fmla="*/ 5 h 28"/>
                <a:gd name="T72" fmla="*/ 51 w 59"/>
                <a:gd name="T73" fmla="*/ 5 h 28"/>
                <a:gd name="T74" fmla="*/ 51 w 59"/>
                <a:gd name="T75" fmla="*/ 3 h 28"/>
                <a:gd name="T76" fmla="*/ 53 w 59"/>
                <a:gd name="T77" fmla="*/ 3 h 28"/>
                <a:gd name="T78" fmla="*/ 57 w 59"/>
                <a:gd name="T79" fmla="*/ 1 h 28"/>
                <a:gd name="T80" fmla="*/ 58 w 59"/>
                <a:gd name="T81" fmla="*/ 3 h 28"/>
                <a:gd name="T82" fmla="*/ 59 w 59"/>
                <a:gd name="T83" fmla="*/ 5 h 28"/>
                <a:gd name="T84" fmla="*/ 59 w 59"/>
                <a:gd name="T85" fmla="*/ 5 h 28"/>
                <a:gd name="T86" fmla="*/ 57 w 59"/>
                <a:gd name="T87" fmla="*/ 9 h 28"/>
                <a:gd name="T88" fmla="*/ 57 w 59"/>
                <a:gd name="T89" fmla="*/ 9 h 28"/>
                <a:gd name="T90" fmla="*/ 53 w 59"/>
                <a:gd name="T91" fmla="*/ 14 h 28"/>
                <a:gd name="T92" fmla="*/ 53 w 59"/>
                <a:gd name="T93" fmla="*/ 14 h 28"/>
                <a:gd name="T94" fmla="*/ 40 w 59"/>
                <a:gd name="T95" fmla="*/ 23 h 28"/>
                <a:gd name="T96" fmla="*/ 40 w 59"/>
                <a:gd name="T97" fmla="*/ 23 h 28"/>
                <a:gd name="T98" fmla="*/ 26 w 59"/>
                <a:gd name="T99" fmla="*/ 28 h 28"/>
                <a:gd name="T100" fmla="*/ 26 w 59"/>
                <a:gd name="T101" fmla="*/ 28 h 28"/>
                <a:gd name="T102" fmla="*/ 24 w 59"/>
                <a:gd name="T103" fmla="*/ 28 h 28"/>
                <a:gd name="T104" fmla="*/ 24 w 59"/>
                <a:gd name="T105" fmla="*/ 28 h 28"/>
                <a:gd name="T106" fmla="*/ 24 w 59"/>
                <a:gd name="T107" fmla="*/ 28 h 28"/>
                <a:gd name="T108" fmla="*/ 5 w 59"/>
                <a:gd name="T109" fmla="*/ 11 h 28"/>
                <a:gd name="T110" fmla="*/ 6 w 59"/>
                <a:gd name="T111" fmla="*/ 11 h 28"/>
                <a:gd name="T112" fmla="*/ 6 w 59"/>
                <a:gd name="T113" fmla="*/ 11 h 28"/>
                <a:gd name="T114" fmla="*/ 6 w 59"/>
                <a:gd name="T115" fmla="*/ 11 h 28"/>
                <a:gd name="T116" fmla="*/ 5 w 59"/>
                <a:gd name="T11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28">
                  <a:moveTo>
                    <a:pt x="24" y="28"/>
                  </a:moveTo>
                  <a:cubicBezTo>
                    <a:pt x="13" y="28"/>
                    <a:pt x="7" y="19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7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5"/>
                    <a:pt x="1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0"/>
                    <a:pt x="33" y="19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5"/>
                    <a:pt x="45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4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7"/>
                    <a:pt x="58" y="8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11"/>
                    <a:pt x="55" y="12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0" y="17"/>
                    <a:pt x="46" y="21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6" y="25"/>
                    <a:pt x="31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lose/>
                  <a:moveTo>
                    <a:pt x="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58"/>
            <p:cNvSpPr/>
            <p:nvPr/>
          </p:nvSpPr>
          <p:spPr bwMode="auto">
            <a:xfrm>
              <a:off x="7161214" y="7610476"/>
              <a:ext cx="14288" cy="11113"/>
            </a:xfrm>
            <a:custGeom>
              <a:avLst/>
              <a:gdLst>
                <a:gd name="T0" fmla="*/ 1 w 9"/>
                <a:gd name="T1" fmla="*/ 0 h 7"/>
                <a:gd name="T2" fmla="*/ 9 w 9"/>
                <a:gd name="T3" fmla="*/ 3 h 7"/>
                <a:gd name="T4" fmla="*/ 8 w 9"/>
                <a:gd name="T5" fmla="*/ 7 h 7"/>
                <a:gd name="T6" fmla="*/ 0 w 9"/>
                <a:gd name="T7" fmla="*/ 3 h 7"/>
                <a:gd name="T8" fmla="*/ 1 w 9"/>
                <a:gd name="T9" fmla="*/ 0 h 7"/>
                <a:gd name="T10" fmla="*/ 1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lnTo>
                    <a:pt x="9" y="3"/>
                  </a:lnTo>
                  <a:lnTo>
                    <a:pt x="8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59"/>
            <p:cNvSpPr/>
            <p:nvPr/>
          </p:nvSpPr>
          <p:spPr bwMode="auto">
            <a:xfrm>
              <a:off x="7156451" y="7605713"/>
              <a:ext cx="23813" cy="20638"/>
            </a:xfrm>
            <a:custGeom>
              <a:avLst/>
              <a:gdLst>
                <a:gd name="T0" fmla="*/ 0 w 15"/>
                <a:gd name="T1" fmla="*/ 7 h 13"/>
                <a:gd name="T2" fmla="*/ 1 w 15"/>
                <a:gd name="T3" fmla="*/ 5 h 13"/>
                <a:gd name="T4" fmla="*/ 2 w 15"/>
                <a:gd name="T5" fmla="*/ 2 h 13"/>
                <a:gd name="T6" fmla="*/ 3 w 15"/>
                <a:gd name="T7" fmla="*/ 0 h 13"/>
                <a:gd name="T8" fmla="*/ 15 w 15"/>
                <a:gd name="T9" fmla="*/ 5 h 13"/>
                <a:gd name="T10" fmla="*/ 12 w 15"/>
                <a:gd name="T11" fmla="*/ 13 h 13"/>
                <a:gd name="T12" fmla="*/ 0 w 15"/>
                <a:gd name="T13" fmla="*/ 7 h 13"/>
                <a:gd name="T14" fmla="*/ 0 w 15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0" y="7"/>
                  </a:move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15" y="5"/>
                  </a:lnTo>
                  <a:lnTo>
                    <a:pt x="12" y="1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360"/>
            <p:cNvSpPr/>
            <p:nvPr/>
          </p:nvSpPr>
          <p:spPr bwMode="auto">
            <a:xfrm>
              <a:off x="7069139" y="7612063"/>
              <a:ext cx="12700" cy="12700"/>
            </a:xfrm>
            <a:custGeom>
              <a:avLst/>
              <a:gdLst>
                <a:gd name="T0" fmla="*/ 4 w 8"/>
                <a:gd name="T1" fmla="*/ 0 h 8"/>
                <a:gd name="T2" fmla="*/ 8 w 8"/>
                <a:gd name="T3" fmla="*/ 1 h 8"/>
                <a:gd name="T4" fmla="*/ 3 w 8"/>
                <a:gd name="T5" fmla="*/ 8 h 8"/>
                <a:gd name="T6" fmla="*/ 0 w 8"/>
                <a:gd name="T7" fmla="*/ 6 h 8"/>
                <a:gd name="T8" fmla="*/ 4 w 8"/>
                <a:gd name="T9" fmla="*/ 0 h 8"/>
                <a:gd name="T10" fmla="*/ 4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1"/>
                  </a:lnTo>
                  <a:lnTo>
                    <a:pt x="3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361"/>
            <p:cNvSpPr/>
            <p:nvPr/>
          </p:nvSpPr>
          <p:spPr bwMode="auto">
            <a:xfrm>
              <a:off x="7064376" y="7607301"/>
              <a:ext cx="20638" cy="22225"/>
            </a:xfrm>
            <a:custGeom>
              <a:avLst/>
              <a:gdLst>
                <a:gd name="T0" fmla="*/ 0 w 13"/>
                <a:gd name="T1" fmla="*/ 10 h 14"/>
                <a:gd name="T2" fmla="*/ 6 w 13"/>
                <a:gd name="T3" fmla="*/ 1 h 14"/>
                <a:gd name="T4" fmla="*/ 7 w 13"/>
                <a:gd name="T5" fmla="*/ 0 h 14"/>
                <a:gd name="T6" fmla="*/ 13 w 13"/>
                <a:gd name="T7" fmla="*/ 4 h 14"/>
                <a:gd name="T8" fmla="*/ 6 w 13"/>
                <a:gd name="T9" fmla="*/ 14 h 14"/>
                <a:gd name="T10" fmla="*/ 0 w 13"/>
                <a:gd name="T11" fmla="*/ 10 h 14"/>
                <a:gd name="T12" fmla="*/ 0 w 13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0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362"/>
            <p:cNvSpPr/>
            <p:nvPr/>
          </p:nvSpPr>
          <p:spPr bwMode="auto">
            <a:xfrm>
              <a:off x="7007226" y="7656513"/>
              <a:ext cx="87313" cy="68263"/>
            </a:xfrm>
            <a:custGeom>
              <a:avLst/>
              <a:gdLst>
                <a:gd name="T0" fmla="*/ 0 w 51"/>
                <a:gd name="T1" fmla="*/ 1 h 40"/>
                <a:gd name="T2" fmla="*/ 3 w 51"/>
                <a:gd name="T3" fmla="*/ 0 h 40"/>
                <a:gd name="T4" fmla="*/ 9 w 51"/>
                <a:gd name="T5" fmla="*/ 12 h 40"/>
                <a:gd name="T6" fmla="*/ 9 w 51"/>
                <a:gd name="T7" fmla="*/ 12 h 40"/>
                <a:gd name="T8" fmla="*/ 23 w 51"/>
                <a:gd name="T9" fmla="*/ 33 h 40"/>
                <a:gd name="T10" fmla="*/ 23 w 51"/>
                <a:gd name="T11" fmla="*/ 33 h 40"/>
                <a:gd name="T12" fmla="*/ 40 w 51"/>
                <a:gd name="T13" fmla="*/ 36 h 40"/>
                <a:gd name="T14" fmla="*/ 40 w 51"/>
                <a:gd name="T15" fmla="*/ 36 h 40"/>
                <a:gd name="T16" fmla="*/ 51 w 51"/>
                <a:gd name="T17" fmla="*/ 36 h 40"/>
                <a:gd name="T18" fmla="*/ 51 w 51"/>
                <a:gd name="T19" fmla="*/ 36 h 40"/>
                <a:gd name="T20" fmla="*/ 51 w 51"/>
                <a:gd name="T21" fmla="*/ 39 h 40"/>
                <a:gd name="T22" fmla="*/ 22 w 51"/>
                <a:gd name="T23" fmla="*/ 35 h 40"/>
                <a:gd name="T24" fmla="*/ 22 w 51"/>
                <a:gd name="T25" fmla="*/ 35 h 40"/>
                <a:gd name="T26" fmla="*/ 6 w 51"/>
                <a:gd name="T27" fmla="*/ 13 h 40"/>
                <a:gd name="T28" fmla="*/ 6 w 51"/>
                <a:gd name="T29" fmla="*/ 13 h 40"/>
                <a:gd name="T30" fmla="*/ 0 w 51"/>
                <a:gd name="T3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0">
                  <a:moveTo>
                    <a:pt x="0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5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21"/>
                    <a:pt x="19" y="31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4"/>
                    <a:pt x="34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6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32" y="4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6" y="33"/>
                    <a:pt x="10" y="2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7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63"/>
            <p:cNvSpPr>
              <a:spLocks noEditPoints="1"/>
            </p:cNvSpPr>
            <p:nvPr/>
          </p:nvSpPr>
          <p:spPr bwMode="auto">
            <a:xfrm>
              <a:off x="7000876" y="7650163"/>
              <a:ext cx="98425" cy="82550"/>
            </a:xfrm>
            <a:custGeom>
              <a:avLst/>
              <a:gdLst>
                <a:gd name="T0" fmla="*/ 53 w 56"/>
                <a:gd name="T1" fmla="*/ 44 h 47"/>
                <a:gd name="T2" fmla="*/ 52 w 56"/>
                <a:gd name="T3" fmla="*/ 44 h 47"/>
                <a:gd name="T4" fmla="*/ 52 w 56"/>
                <a:gd name="T5" fmla="*/ 44 h 47"/>
                <a:gd name="T6" fmla="*/ 24 w 56"/>
                <a:gd name="T7" fmla="*/ 40 h 47"/>
                <a:gd name="T8" fmla="*/ 24 w 56"/>
                <a:gd name="T9" fmla="*/ 40 h 47"/>
                <a:gd name="T10" fmla="*/ 7 w 56"/>
                <a:gd name="T11" fmla="*/ 17 h 47"/>
                <a:gd name="T12" fmla="*/ 7 w 56"/>
                <a:gd name="T13" fmla="*/ 17 h 47"/>
                <a:gd name="T14" fmla="*/ 1 w 56"/>
                <a:gd name="T15" fmla="*/ 5 h 47"/>
                <a:gd name="T16" fmla="*/ 1 w 56"/>
                <a:gd name="T17" fmla="*/ 5 h 47"/>
                <a:gd name="T18" fmla="*/ 0 w 56"/>
                <a:gd name="T19" fmla="*/ 3 h 47"/>
                <a:gd name="T20" fmla="*/ 7 w 56"/>
                <a:gd name="T21" fmla="*/ 0 h 47"/>
                <a:gd name="T22" fmla="*/ 8 w 56"/>
                <a:gd name="T23" fmla="*/ 2 h 47"/>
                <a:gd name="T24" fmla="*/ 13 w 56"/>
                <a:gd name="T25" fmla="*/ 14 h 47"/>
                <a:gd name="T26" fmla="*/ 13 w 56"/>
                <a:gd name="T27" fmla="*/ 14 h 47"/>
                <a:gd name="T28" fmla="*/ 27 w 56"/>
                <a:gd name="T29" fmla="*/ 34 h 47"/>
                <a:gd name="T30" fmla="*/ 27 w 56"/>
                <a:gd name="T31" fmla="*/ 34 h 47"/>
                <a:gd name="T32" fmla="*/ 43 w 56"/>
                <a:gd name="T33" fmla="*/ 37 h 47"/>
                <a:gd name="T34" fmla="*/ 43 w 56"/>
                <a:gd name="T35" fmla="*/ 37 h 47"/>
                <a:gd name="T36" fmla="*/ 52 w 56"/>
                <a:gd name="T37" fmla="*/ 37 h 47"/>
                <a:gd name="T38" fmla="*/ 52 w 56"/>
                <a:gd name="T39" fmla="*/ 37 h 47"/>
                <a:gd name="T40" fmla="*/ 54 w 56"/>
                <a:gd name="T41" fmla="*/ 37 h 47"/>
                <a:gd name="T42" fmla="*/ 54 w 56"/>
                <a:gd name="T43" fmla="*/ 37 h 47"/>
                <a:gd name="T44" fmla="*/ 56 w 56"/>
                <a:gd name="T45" fmla="*/ 37 h 47"/>
                <a:gd name="T46" fmla="*/ 56 w 56"/>
                <a:gd name="T47" fmla="*/ 47 h 47"/>
                <a:gd name="T48" fmla="*/ 53 w 56"/>
                <a:gd name="T49" fmla="*/ 44 h 47"/>
                <a:gd name="T50" fmla="*/ 4 w 56"/>
                <a:gd name="T51" fmla="*/ 6 h 47"/>
                <a:gd name="T52" fmla="*/ 3 w 56"/>
                <a:gd name="T53" fmla="*/ 4 h 47"/>
                <a:gd name="T54" fmla="*/ 3 w 56"/>
                <a:gd name="T55" fmla="*/ 4 h 47"/>
                <a:gd name="T56" fmla="*/ 3 w 56"/>
                <a:gd name="T57" fmla="*/ 4 h 47"/>
                <a:gd name="T58" fmla="*/ 4 w 56"/>
                <a:gd name="T5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7">
                  <a:moveTo>
                    <a:pt x="53" y="44"/>
                  </a:moveTo>
                  <a:cubicBezTo>
                    <a:pt x="53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6" y="44"/>
                    <a:pt x="33" y="44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7" y="37"/>
                    <a:pt x="11" y="2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1"/>
                    <a:pt x="2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10" y="8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23"/>
                    <a:pt x="24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1" y="35"/>
                    <a:pt x="38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7" y="37"/>
                    <a:pt x="50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4" y="6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364"/>
            <p:cNvSpPr>
              <a:spLocks noEditPoints="1"/>
            </p:cNvSpPr>
            <p:nvPr/>
          </p:nvSpPr>
          <p:spPr bwMode="auto">
            <a:xfrm>
              <a:off x="7165976" y="7651751"/>
              <a:ext cx="100013" cy="65088"/>
            </a:xfrm>
            <a:custGeom>
              <a:avLst/>
              <a:gdLst>
                <a:gd name="T0" fmla="*/ 0 w 57"/>
                <a:gd name="T1" fmla="*/ 34 h 37"/>
                <a:gd name="T2" fmla="*/ 36 w 57"/>
                <a:gd name="T3" fmla="*/ 24 h 37"/>
                <a:gd name="T4" fmla="*/ 36 w 57"/>
                <a:gd name="T5" fmla="*/ 24 h 37"/>
                <a:gd name="T6" fmla="*/ 37 w 57"/>
                <a:gd name="T7" fmla="*/ 24 h 37"/>
                <a:gd name="T8" fmla="*/ 37 w 57"/>
                <a:gd name="T9" fmla="*/ 24 h 37"/>
                <a:gd name="T10" fmla="*/ 50 w 57"/>
                <a:gd name="T11" fmla="*/ 9 h 37"/>
                <a:gd name="T12" fmla="*/ 50 w 57"/>
                <a:gd name="T13" fmla="*/ 9 h 37"/>
                <a:gd name="T14" fmla="*/ 54 w 57"/>
                <a:gd name="T15" fmla="*/ 0 h 37"/>
                <a:gd name="T16" fmla="*/ 54 w 57"/>
                <a:gd name="T17" fmla="*/ 0 h 37"/>
                <a:gd name="T18" fmla="*/ 57 w 57"/>
                <a:gd name="T19" fmla="*/ 0 h 37"/>
                <a:gd name="T20" fmla="*/ 38 w 57"/>
                <a:gd name="T21" fmla="*/ 26 h 37"/>
                <a:gd name="T22" fmla="*/ 38 w 57"/>
                <a:gd name="T23" fmla="*/ 26 h 37"/>
                <a:gd name="T24" fmla="*/ 37 w 57"/>
                <a:gd name="T25" fmla="*/ 27 h 37"/>
                <a:gd name="T26" fmla="*/ 37 w 57"/>
                <a:gd name="T27" fmla="*/ 27 h 37"/>
                <a:gd name="T28" fmla="*/ 0 w 57"/>
                <a:gd name="T29" fmla="*/ 37 h 37"/>
                <a:gd name="T30" fmla="*/ 0 w 57"/>
                <a:gd name="T31" fmla="*/ 37 h 37"/>
                <a:gd name="T32" fmla="*/ 0 w 57"/>
                <a:gd name="T33" fmla="*/ 34 h 37"/>
                <a:gd name="T34" fmla="*/ 54 w 57"/>
                <a:gd name="T35" fmla="*/ 0 h 37"/>
                <a:gd name="T36" fmla="*/ 54 w 57"/>
                <a:gd name="T37" fmla="*/ 0 h 37"/>
                <a:gd name="T38" fmla="*/ 54 w 57"/>
                <a:gd name="T39" fmla="*/ 0 h 37"/>
                <a:gd name="T40" fmla="*/ 54 w 57"/>
                <a:gd name="T41" fmla="*/ 0 h 37"/>
                <a:gd name="T42" fmla="*/ 54 w 5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7">
                  <a:moveTo>
                    <a:pt x="0" y="34"/>
                  </a:moveTo>
                  <a:cubicBezTo>
                    <a:pt x="0" y="34"/>
                    <a:pt x="21" y="31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3" y="20"/>
                    <a:pt x="48" y="14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4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3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2" y="34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365"/>
            <p:cNvSpPr/>
            <p:nvPr/>
          </p:nvSpPr>
          <p:spPr bwMode="auto">
            <a:xfrm>
              <a:off x="7162801" y="7646988"/>
              <a:ext cx="107950" cy="73025"/>
            </a:xfrm>
            <a:custGeom>
              <a:avLst/>
              <a:gdLst>
                <a:gd name="T0" fmla="*/ 0 w 62"/>
                <a:gd name="T1" fmla="*/ 40 h 42"/>
                <a:gd name="T2" fmla="*/ 0 w 62"/>
                <a:gd name="T3" fmla="*/ 37 h 42"/>
                <a:gd name="T4" fmla="*/ 2 w 62"/>
                <a:gd name="T5" fmla="*/ 37 h 42"/>
                <a:gd name="T6" fmla="*/ 0 w 62"/>
                <a:gd name="T7" fmla="*/ 37 h 42"/>
                <a:gd name="T8" fmla="*/ 0 w 62"/>
                <a:gd name="T9" fmla="*/ 36 h 42"/>
                <a:gd name="T10" fmla="*/ 0 w 62"/>
                <a:gd name="T11" fmla="*/ 35 h 42"/>
                <a:gd name="T12" fmla="*/ 1 w 62"/>
                <a:gd name="T13" fmla="*/ 35 h 42"/>
                <a:gd name="T14" fmla="*/ 1 w 62"/>
                <a:gd name="T15" fmla="*/ 35 h 42"/>
                <a:gd name="T16" fmla="*/ 1 w 62"/>
                <a:gd name="T17" fmla="*/ 35 h 42"/>
                <a:gd name="T18" fmla="*/ 1 w 62"/>
                <a:gd name="T19" fmla="*/ 35 h 42"/>
                <a:gd name="T20" fmla="*/ 1 w 62"/>
                <a:gd name="T21" fmla="*/ 35 h 42"/>
                <a:gd name="T22" fmla="*/ 1 w 62"/>
                <a:gd name="T23" fmla="*/ 35 h 42"/>
                <a:gd name="T24" fmla="*/ 1 w 62"/>
                <a:gd name="T25" fmla="*/ 35 h 42"/>
                <a:gd name="T26" fmla="*/ 1 w 62"/>
                <a:gd name="T27" fmla="*/ 35 h 42"/>
                <a:gd name="T28" fmla="*/ 2 w 62"/>
                <a:gd name="T29" fmla="*/ 35 h 42"/>
                <a:gd name="T30" fmla="*/ 2 w 62"/>
                <a:gd name="T31" fmla="*/ 35 h 42"/>
                <a:gd name="T32" fmla="*/ 2 w 62"/>
                <a:gd name="T33" fmla="*/ 34 h 42"/>
                <a:gd name="T34" fmla="*/ 2 w 62"/>
                <a:gd name="T35" fmla="*/ 34 h 42"/>
                <a:gd name="T36" fmla="*/ 5 w 62"/>
                <a:gd name="T37" fmla="*/ 34 h 42"/>
                <a:gd name="T38" fmla="*/ 5 w 62"/>
                <a:gd name="T39" fmla="*/ 34 h 42"/>
                <a:gd name="T40" fmla="*/ 14 w 62"/>
                <a:gd name="T41" fmla="*/ 32 h 42"/>
                <a:gd name="T42" fmla="*/ 14 w 62"/>
                <a:gd name="T43" fmla="*/ 32 h 42"/>
                <a:gd name="T44" fmla="*/ 37 w 62"/>
                <a:gd name="T45" fmla="*/ 25 h 42"/>
                <a:gd name="T46" fmla="*/ 37 w 62"/>
                <a:gd name="T47" fmla="*/ 25 h 42"/>
                <a:gd name="T48" fmla="*/ 38 w 62"/>
                <a:gd name="T49" fmla="*/ 25 h 42"/>
                <a:gd name="T50" fmla="*/ 38 w 62"/>
                <a:gd name="T51" fmla="*/ 25 h 42"/>
                <a:gd name="T52" fmla="*/ 50 w 62"/>
                <a:gd name="T53" fmla="*/ 11 h 42"/>
                <a:gd name="T54" fmla="*/ 50 w 62"/>
                <a:gd name="T55" fmla="*/ 11 h 42"/>
                <a:gd name="T56" fmla="*/ 54 w 62"/>
                <a:gd name="T57" fmla="*/ 2 h 42"/>
                <a:gd name="T58" fmla="*/ 54 w 62"/>
                <a:gd name="T59" fmla="*/ 2 h 42"/>
                <a:gd name="T60" fmla="*/ 54 w 62"/>
                <a:gd name="T61" fmla="*/ 0 h 42"/>
                <a:gd name="T62" fmla="*/ 62 w 62"/>
                <a:gd name="T63" fmla="*/ 2 h 42"/>
                <a:gd name="T64" fmla="*/ 60 w 62"/>
                <a:gd name="T65" fmla="*/ 4 h 42"/>
                <a:gd name="T66" fmla="*/ 60 w 62"/>
                <a:gd name="T67" fmla="*/ 5 h 42"/>
                <a:gd name="T68" fmla="*/ 60 w 62"/>
                <a:gd name="T69" fmla="*/ 5 h 42"/>
                <a:gd name="T70" fmla="*/ 60 w 62"/>
                <a:gd name="T71" fmla="*/ 7 h 42"/>
                <a:gd name="T72" fmla="*/ 60 w 62"/>
                <a:gd name="T73" fmla="*/ 7 h 42"/>
                <a:gd name="T74" fmla="*/ 57 w 62"/>
                <a:gd name="T75" fmla="*/ 14 h 42"/>
                <a:gd name="T76" fmla="*/ 57 w 62"/>
                <a:gd name="T77" fmla="*/ 14 h 42"/>
                <a:gd name="T78" fmla="*/ 41 w 62"/>
                <a:gd name="T79" fmla="*/ 31 h 42"/>
                <a:gd name="T80" fmla="*/ 41 w 62"/>
                <a:gd name="T81" fmla="*/ 31 h 42"/>
                <a:gd name="T82" fmla="*/ 40 w 62"/>
                <a:gd name="T83" fmla="*/ 32 h 42"/>
                <a:gd name="T84" fmla="*/ 40 w 62"/>
                <a:gd name="T85" fmla="*/ 32 h 42"/>
                <a:gd name="T86" fmla="*/ 3 w 62"/>
                <a:gd name="T87" fmla="*/ 42 h 42"/>
                <a:gd name="T88" fmla="*/ 3 w 62"/>
                <a:gd name="T89" fmla="*/ 42 h 42"/>
                <a:gd name="T90" fmla="*/ 0 w 62"/>
                <a:gd name="T91" fmla="*/ 42 h 42"/>
                <a:gd name="T92" fmla="*/ 0 w 62"/>
                <a:gd name="T9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" h="42">
                  <a:moveTo>
                    <a:pt x="0" y="4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10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1" y="31"/>
                    <a:pt x="30" y="28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4" y="22"/>
                    <a:pt x="48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3" y="6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6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9"/>
                    <a:pt x="58" y="12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4" y="20"/>
                    <a:pt x="49" y="27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1"/>
                    <a:pt x="40" y="31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5" y="38"/>
                    <a:pt x="5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366"/>
            <p:cNvSpPr/>
            <p:nvPr/>
          </p:nvSpPr>
          <p:spPr bwMode="auto">
            <a:xfrm>
              <a:off x="7065964" y="7685088"/>
              <a:ext cx="128588" cy="176213"/>
            </a:xfrm>
            <a:custGeom>
              <a:avLst/>
              <a:gdLst>
                <a:gd name="T0" fmla="*/ 7 w 74"/>
                <a:gd name="T1" fmla="*/ 69 h 101"/>
                <a:gd name="T2" fmla="*/ 31 w 74"/>
                <a:gd name="T3" fmla="*/ 6 h 101"/>
                <a:gd name="T4" fmla="*/ 31 w 74"/>
                <a:gd name="T5" fmla="*/ 6 h 101"/>
                <a:gd name="T6" fmla="*/ 66 w 74"/>
                <a:gd name="T7" fmla="*/ 24 h 101"/>
                <a:gd name="T8" fmla="*/ 66 w 74"/>
                <a:gd name="T9" fmla="*/ 24 h 101"/>
                <a:gd name="T10" fmla="*/ 70 w 74"/>
                <a:gd name="T11" fmla="*/ 38 h 101"/>
                <a:gd name="T12" fmla="*/ 70 w 74"/>
                <a:gd name="T13" fmla="*/ 38 h 101"/>
                <a:gd name="T14" fmla="*/ 44 w 74"/>
                <a:gd name="T15" fmla="*/ 95 h 101"/>
                <a:gd name="T16" fmla="*/ 44 w 74"/>
                <a:gd name="T17" fmla="*/ 95 h 101"/>
                <a:gd name="T18" fmla="*/ 43 w 74"/>
                <a:gd name="T19" fmla="*/ 94 h 101"/>
                <a:gd name="T20" fmla="*/ 41 w 74"/>
                <a:gd name="T21" fmla="*/ 93 h 101"/>
                <a:gd name="T22" fmla="*/ 67 w 74"/>
                <a:gd name="T23" fmla="*/ 39 h 101"/>
                <a:gd name="T24" fmla="*/ 67 w 74"/>
                <a:gd name="T25" fmla="*/ 39 h 101"/>
                <a:gd name="T26" fmla="*/ 63 w 74"/>
                <a:gd name="T27" fmla="*/ 25 h 101"/>
                <a:gd name="T28" fmla="*/ 63 w 74"/>
                <a:gd name="T29" fmla="*/ 25 h 101"/>
                <a:gd name="T30" fmla="*/ 32 w 74"/>
                <a:gd name="T31" fmla="*/ 9 h 101"/>
                <a:gd name="T32" fmla="*/ 32 w 74"/>
                <a:gd name="T33" fmla="*/ 9 h 101"/>
                <a:gd name="T34" fmla="*/ 10 w 74"/>
                <a:gd name="T35" fmla="*/ 68 h 101"/>
                <a:gd name="T36" fmla="*/ 10 w 74"/>
                <a:gd name="T37" fmla="*/ 68 h 101"/>
                <a:gd name="T38" fmla="*/ 14 w 74"/>
                <a:gd name="T39" fmla="*/ 79 h 101"/>
                <a:gd name="T40" fmla="*/ 14 w 74"/>
                <a:gd name="T41" fmla="*/ 79 h 101"/>
                <a:gd name="T42" fmla="*/ 25 w 74"/>
                <a:gd name="T43" fmla="*/ 94 h 101"/>
                <a:gd name="T44" fmla="*/ 25 w 74"/>
                <a:gd name="T45" fmla="*/ 94 h 101"/>
                <a:gd name="T46" fmla="*/ 38 w 74"/>
                <a:gd name="T47" fmla="*/ 95 h 101"/>
                <a:gd name="T48" fmla="*/ 38 w 74"/>
                <a:gd name="T49" fmla="*/ 95 h 101"/>
                <a:gd name="T50" fmla="*/ 41 w 74"/>
                <a:gd name="T51" fmla="*/ 93 h 101"/>
                <a:gd name="T52" fmla="*/ 41 w 74"/>
                <a:gd name="T53" fmla="*/ 93 h 101"/>
                <a:gd name="T54" fmla="*/ 43 w 74"/>
                <a:gd name="T55" fmla="*/ 94 h 101"/>
                <a:gd name="T56" fmla="*/ 44 w 74"/>
                <a:gd name="T57" fmla="*/ 95 h 101"/>
                <a:gd name="T58" fmla="*/ 39 w 74"/>
                <a:gd name="T59" fmla="*/ 98 h 101"/>
                <a:gd name="T60" fmla="*/ 39 w 74"/>
                <a:gd name="T61" fmla="*/ 98 h 101"/>
                <a:gd name="T62" fmla="*/ 24 w 74"/>
                <a:gd name="T63" fmla="*/ 96 h 101"/>
                <a:gd name="T64" fmla="*/ 24 w 74"/>
                <a:gd name="T65" fmla="*/ 96 h 101"/>
                <a:gd name="T66" fmla="*/ 12 w 74"/>
                <a:gd name="T67" fmla="*/ 80 h 101"/>
                <a:gd name="T68" fmla="*/ 12 w 74"/>
                <a:gd name="T69" fmla="*/ 80 h 101"/>
                <a:gd name="T70" fmla="*/ 7 w 74"/>
                <a:gd name="T71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01">
                  <a:moveTo>
                    <a:pt x="7" y="69"/>
                  </a:moveTo>
                  <a:cubicBezTo>
                    <a:pt x="0" y="47"/>
                    <a:pt x="13" y="1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45" y="0"/>
                    <a:pt x="59" y="9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8" y="28"/>
                    <a:pt x="70" y="33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4" y="61"/>
                    <a:pt x="63" y="78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61" y="75"/>
                    <a:pt x="71" y="60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5" y="29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6" y="11"/>
                    <a:pt x="44" y="3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6" y="16"/>
                    <a:pt x="3" y="4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72"/>
                    <a:pt x="13" y="75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8" y="85"/>
                    <a:pt x="21" y="91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9" y="97"/>
                    <a:pt x="33" y="97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95"/>
                    <a:pt x="40" y="94"/>
                    <a:pt x="41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6"/>
                    <a:pt x="41" y="97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4" y="101"/>
                    <a:pt x="28" y="100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3"/>
                    <a:pt x="15" y="87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77"/>
                    <a:pt x="8" y="73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367"/>
            <p:cNvSpPr>
              <a:spLocks noEditPoints="1"/>
            </p:cNvSpPr>
            <p:nvPr/>
          </p:nvSpPr>
          <p:spPr bwMode="auto">
            <a:xfrm>
              <a:off x="7070726" y="7688263"/>
              <a:ext cx="122238" cy="174625"/>
            </a:xfrm>
            <a:custGeom>
              <a:avLst/>
              <a:gdLst>
                <a:gd name="T0" fmla="*/ 30 w 70"/>
                <a:gd name="T1" fmla="*/ 100 h 100"/>
                <a:gd name="T2" fmla="*/ 19 w 70"/>
                <a:gd name="T3" fmla="*/ 96 h 100"/>
                <a:gd name="T4" fmla="*/ 19 w 70"/>
                <a:gd name="T5" fmla="*/ 96 h 100"/>
                <a:gd name="T6" fmla="*/ 7 w 70"/>
                <a:gd name="T7" fmla="*/ 79 h 100"/>
                <a:gd name="T8" fmla="*/ 7 w 70"/>
                <a:gd name="T9" fmla="*/ 79 h 100"/>
                <a:gd name="T10" fmla="*/ 2 w 70"/>
                <a:gd name="T11" fmla="*/ 67 h 100"/>
                <a:gd name="T12" fmla="*/ 2 w 70"/>
                <a:gd name="T13" fmla="*/ 67 h 100"/>
                <a:gd name="T14" fmla="*/ 4 w 70"/>
                <a:gd name="T15" fmla="*/ 67 h 100"/>
                <a:gd name="T16" fmla="*/ 2 w 70"/>
                <a:gd name="T17" fmla="*/ 67 h 100"/>
                <a:gd name="T18" fmla="*/ 0 w 70"/>
                <a:gd name="T19" fmla="*/ 53 h 100"/>
                <a:gd name="T20" fmla="*/ 0 w 70"/>
                <a:gd name="T21" fmla="*/ 53 h 100"/>
                <a:gd name="T22" fmla="*/ 27 w 70"/>
                <a:gd name="T23" fmla="*/ 2 h 100"/>
                <a:gd name="T24" fmla="*/ 27 w 70"/>
                <a:gd name="T25" fmla="*/ 2 h 100"/>
                <a:gd name="T26" fmla="*/ 37 w 70"/>
                <a:gd name="T27" fmla="*/ 0 h 100"/>
                <a:gd name="T28" fmla="*/ 37 w 70"/>
                <a:gd name="T29" fmla="*/ 0 h 100"/>
                <a:gd name="T30" fmla="*/ 65 w 70"/>
                <a:gd name="T31" fmla="*/ 21 h 100"/>
                <a:gd name="T32" fmla="*/ 65 w 70"/>
                <a:gd name="T33" fmla="*/ 21 h 100"/>
                <a:gd name="T34" fmla="*/ 69 w 70"/>
                <a:gd name="T35" fmla="*/ 36 h 100"/>
                <a:gd name="T36" fmla="*/ 69 w 70"/>
                <a:gd name="T37" fmla="*/ 36 h 100"/>
                <a:gd name="T38" fmla="*/ 70 w 70"/>
                <a:gd name="T39" fmla="*/ 44 h 100"/>
                <a:gd name="T40" fmla="*/ 70 w 70"/>
                <a:gd name="T41" fmla="*/ 44 h 100"/>
                <a:gd name="T42" fmla="*/ 43 w 70"/>
                <a:gd name="T43" fmla="*/ 93 h 100"/>
                <a:gd name="T44" fmla="*/ 43 w 70"/>
                <a:gd name="T45" fmla="*/ 93 h 100"/>
                <a:gd name="T46" fmla="*/ 43 w 70"/>
                <a:gd name="T47" fmla="*/ 93 h 100"/>
                <a:gd name="T48" fmla="*/ 42 w 70"/>
                <a:gd name="T49" fmla="*/ 94 h 100"/>
                <a:gd name="T50" fmla="*/ 41 w 70"/>
                <a:gd name="T51" fmla="*/ 95 h 100"/>
                <a:gd name="T52" fmla="*/ 41 w 70"/>
                <a:gd name="T53" fmla="*/ 95 h 100"/>
                <a:gd name="T54" fmla="*/ 40 w 70"/>
                <a:gd name="T55" fmla="*/ 96 h 100"/>
                <a:gd name="T56" fmla="*/ 40 w 70"/>
                <a:gd name="T57" fmla="*/ 96 h 100"/>
                <a:gd name="T58" fmla="*/ 37 w 70"/>
                <a:gd name="T59" fmla="*/ 98 h 100"/>
                <a:gd name="T60" fmla="*/ 37 w 70"/>
                <a:gd name="T61" fmla="*/ 98 h 100"/>
                <a:gd name="T62" fmla="*/ 30 w 70"/>
                <a:gd name="T63" fmla="*/ 100 h 100"/>
                <a:gd name="T64" fmla="*/ 30 w 70"/>
                <a:gd name="T65" fmla="*/ 100 h 100"/>
                <a:gd name="T66" fmla="*/ 30 w 70"/>
                <a:gd name="T67" fmla="*/ 100 h 100"/>
                <a:gd name="T68" fmla="*/ 37 w 70"/>
                <a:gd name="T69" fmla="*/ 7 h 100"/>
                <a:gd name="T70" fmla="*/ 30 w 70"/>
                <a:gd name="T71" fmla="*/ 9 h 100"/>
                <a:gd name="T72" fmla="*/ 30 w 70"/>
                <a:gd name="T73" fmla="*/ 9 h 100"/>
                <a:gd name="T74" fmla="*/ 7 w 70"/>
                <a:gd name="T75" fmla="*/ 54 h 100"/>
                <a:gd name="T76" fmla="*/ 7 w 70"/>
                <a:gd name="T77" fmla="*/ 54 h 100"/>
                <a:gd name="T78" fmla="*/ 9 w 70"/>
                <a:gd name="T79" fmla="*/ 65 h 100"/>
                <a:gd name="T80" fmla="*/ 9 w 70"/>
                <a:gd name="T81" fmla="*/ 65 h 100"/>
                <a:gd name="T82" fmla="*/ 13 w 70"/>
                <a:gd name="T83" fmla="*/ 76 h 100"/>
                <a:gd name="T84" fmla="*/ 13 w 70"/>
                <a:gd name="T85" fmla="*/ 76 h 100"/>
                <a:gd name="T86" fmla="*/ 24 w 70"/>
                <a:gd name="T87" fmla="*/ 90 h 100"/>
                <a:gd name="T88" fmla="*/ 24 w 70"/>
                <a:gd name="T89" fmla="*/ 90 h 100"/>
                <a:gd name="T90" fmla="*/ 30 w 70"/>
                <a:gd name="T91" fmla="*/ 92 h 100"/>
                <a:gd name="T92" fmla="*/ 30 w 70"/>
                <a:gd name="T93" fmla="*/ 92 h 100"/>
                <a:gd name="T94" fmla="*/ 34 w 70"/>
                <a:gd name="T95" fmla="*/ 92 h 100"/>
                <a:gd name="T96" fmla="*/ 34 w 70"/>
                <a:gd name="T97" fmla="*/ 92 h 100"/>
                <a:gd name="T98" fmla="*/ 37 w 70"/>
                <a:gd name="T99" fmla="*/ 89 h 100"/>
                <a:gd name="T100" fmla="*/ 37 w 70"/>
                <a:gd name="T101" fmla="*/ 89 h 100"/>
                <a:gd name="T102" fmla="*/ 63 w 70"/>
                <a:gd name="T103" fmla="*/ 44 h 100"/>
                <a:gd name="T104" fmla="*/ 63 w 70"/>
                <a:gd name="T105" fmla="*/ 44 h 100"/>
                <a:gd name="T106" fmla="*/ 62 w 70"/>
                <a:gd name="T107" fmla="*/ 37 h 100"/>
                <a:gd name="T108" fmla="*/ 62 w 70"/>
                <a:gd name="T109" fmla="*/ 37 h 100"/>
                <a:gd name="T110" fmla="*/ 58 w 70"/>
                <a:gd name="T111" fmla="*/ 24 h 100"/>
                <a:gd name="T112" fmla="*/ 58 w 70"/>
                <a:gd name="T113" fmla="*/ 24 h 100"/>
                <a:gd name="T114" fmla="*/ 37 w 70"/>
                <a:gd name="T115" fmla="*/ 7 h 100"/>
                <a:gd name="T116" fmla="*/ 37 w 70"/>
                <a:gd name="T117" fmla="*/ 7 h 100"/>
                <a:gd name="T118" fmla="*/ 37 w 70"/>
                <a:gd name="T11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100">
                  <a:moveTo>
                    <a:pt x="30" y="100"/>
                  </a:moveTo>
                  <a:cubicBezTo>
                    <a:pt x="26" y="100"/>
                    <a:pt x="22" y="98"/>
                    <a:pt x="19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4" y="92"/>
                    <a:pt x="10" y="86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5" y="75"/>
                    <a:pt x="4" y="71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3"/>
                    <a:pt x="0" y="5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3"/>
                    <a:pt x="12" y="10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1"/>
                    <a:pt x="34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9" y="0"/>
                    <a:pt x="59" y="9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6"/>
                    <a:pt x="69" y="31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9"/>
                    <a:pt x="70" y="42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63"/>
                    <a:pt x="60" y="78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5"/>
                    <a:pt x="42" y="95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9" y="97"/>
                    <a:pt x="38" y="97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5" y="99"/>
                    <a:pt x="32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37" y="7"/>
                  </a:moveTo>
                  <a:cubicBezTo>
                    <a:pt x="35" y="7"/>
                    <a:pt x="32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8" y="14"/>
                    <a:pt x="7" y="3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8"/>
                    <a:pt x="8" y="62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9"/>
                    <a:pt x="12" y="73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6" y="82"/>
                    <a:pt x="20" y="87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6" y="92"/>
                    <a:pt x="28" y="92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2"/>
                    <a:pt x="32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6" y="90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54" y="74"/>
                    <a:pt x="63" y="61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2"/>
                    <a:pt x="63" y="40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3"/>
                    <a:pt x="60" y="28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3" y="14"/>
                    <a:pt x="4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68"/>
            <p:cNvSpPr>
              <a:spLocks noEditPoints="1"/>
            </p:cNvSpPr>
            <p:nvPr/>
          </p:nvSpPr>
          <p:spPr bwMode="auto">
            <a:xfrm>
              <a:off x="7104064" y="7858126"/>
              <a:ext cx="28575" cy="77788"/>
            </a:xfrm>
            <a:custGeom>
              <a:avLst/>
              <a:gdLst>
                <a:gd name="T0" fmla="*/ 0 w 18"/>
                <a:gd name="T1" fmla="*/ 46 h 49"/>
                <a:gd name="T2" fmla="*/ 14 w 18"/>
                <a:gd name="T3" fmla="*/ 43 h 49"/>
                <a:gd name="T4" fmla="*/ 10 w 18"/>
                <a:gd name="T5" fmla="*/ 0 h 49"/>
                <a:gd name="T6" fmla="*/ 14 w 18"/>
                <a:gd name="T7" fmla="*/ 0 h 49"/>
                <a:gd name="T8" fmla="*/ 18 w 18"/>
                <a:gd name="T9" fmla="*/ 46 h 49"/>
                <a:gd name="T10" fmla="*/ 1 w 18"/>
                <a:gd name="T11" fmla="*/ 49 h 49"/>
                <a:gd name="T12" fmla="*/ 0 w 18"/>
                <a:gd name="T13" fmla="*/ 46 h 49"/>
                <a:gd name="T14" fmla="*/ 0 w 18"/>
                <a:gd name="T15" fmla="*/ 46 h 49"/>
                <a:gd name="T16" fmla="*/ 10 w 18"/>
                <a:gd name="T17" fmla="*/ 0 h 49"/>
                <a:gd name="T18" fmla="*/ 10 w 18"/>
                <a:gd name="T19" fmla="*/ 0 h 49"/>
                <a:gd name="T20" fmla="*/ 10 w 18"/>
                <a:gd name="T21" fmla="*/ 0 h 49"/>
                <a:gd name="T22" fmla="*/ 10 w 18"/>
                <a:gd name="T23" fmla="*/ 0 h 49"/>
                <a:gd name="T24" fmla="*/ 10 w 18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9">
                  <a:moveTo>
                    <a:pt x="0" y="46"/>
                  </a:moveTo>
                  <a:lnTo>
                    <a:pt x="14" y="4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6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6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69"/>
            <p:cNvSpPr>
              <a:spLocks noEditPoints="1"/>
            </p:cNvSpPr>
            <p:nvPr/>
          </p:nvSpPr>
          <p:spPr bwMode="auto">
            <a:xfrm>
              <a:off x="7100889" y="7854951"/>
              <a:ext cx="34925" cy="84138"/>
            </a:xfrm>
            <a:custGeom>
              <a:avLst/>
              <a:gdLst>
                <a:gd name="T0" fmla="*/ 1 w 22"/>
                <a:gd name="T1" fmla="*/ 51 h 53"/>
                <a:gd name="T2" fmla="*/ 0 w 22"/>
                <a:gd name="T3" fmla="*/ 48 h 53"/>
                <a:gd name="T4" fmla="*/ 2 w 22"/>
                <a:gd name="T5" fmla="*/ 48 h 53"/>
                <a:gd name="T6" fmla="*/ 2 w 22"/>
                <a:gd name="T7" fmla="*/ 50 h 53"/>
                <a:gd name="T8" fmla="*/ 2 w 22"/>
                <a:gd name="T9" fmla="*/ 48 h 53"/>
                <a:gd name="T10" fmla="*/ 0 w 22"/>
                <a:gd name="T11" fmla="*/ 48 h 53"/>
                <a:gd name="T12" fmla="*/ 0 w 22"/>
                <a:gd name="T13" fmla="*/ 47 h 53"/>
                <a:gd name="T14" fmla="*/ 14 w 22"/>
                <a:gd name="T15" fmla="*/ 44 h 53"/>
                <a:gd name="T16" fmla="*/ 10 w 22"/>
                <a:gd name="T17" fmla="*/ 1 h 53"/>
                <a:gd name="T18" fmla="*/ 17 w 22"/>
                <a:gd name="T19" fmla="*/ 0 h 53"/>
                <a:gd name="T20" fmla="*/ 22 w 22"/>
                <a:gd name="T21" fmla="*/ 49 h 53"/>
                <a:gd name="T22" fmla="*/ 1 w 22"/>
                <a:gd name="T23" fmla="*/ 53 h 53"/>
                <a:gd name="T24" fmla="*/ 1 w 22"/>
                <a:gd name="T25" fmla="*/ 51 h 53"/>
                <a:gd name="T26" fmla="*/ 1 w 22"/>
                <a:gd name="T27" fmla="*/ 51 h 53"/>
                <a:gd name="T28" fmla="*/ 12 w 22"/>
                <a:gd name="T29" fmla="*/ 2 h 53"/>
                <a:gd name="T30" fmla="*/ 12 w 22"/>
                <a:gd name="T31" fmla="*/ 0 h 53"/>
                <a:gd name="T32" fmla="*/ 12 w 22"/>
                <a:gd name="T33" fmla="*/ 2 h 53"/>
                <a:gd name="T34" fmla="*/ 12 w 22"/>
                <a:gd name="T35" fmla="*/ 2 h 53"/>
                <a:gd name="T36" fmla="*/ 12 w 22"/>
                <a:gd name="T37" fmla="*/ 2 h 53"/>
                <a:gd name="T38" fmla="*/ 12 w 22"/>
                <a:gd name="T39" fmla="*/ 0 h 53"/>
                <a:gd name="T40" fmla="*/ 12 w 22"/>
                <a:gd name="T41" fmla="*/ 2 h 53"/>
                <a:gd name="T42" fmla="*/ 12 w 22"/>
                <a:gd name="T43" fmla="*/ 0 h 53"/>
                <a:gd name="T44" fmla="*/ 12 w 22"/>
                <a:gd name="T45" fmla="*/ 2 h 53"/>
                <a:gd name="T46" fmla="*/ 12 w 22"/>
                <a:gd name="T47" fmla="*/ 2 h 53"/>
                <a:gd name="T48" fmla="*/ 12 w 22"/>
                <a:gd name="T49" fmla="*/ 2 h 53"/>
                <a:gd name="T50" fmla="*/ 12 w 22"/>
                <a:gd name="T51" fmla="*/ 0 h 53"/>
                <a:gd name="T52" fmla="*/ 12 w 22"/>
                <a:gd name="T53" fmla="*/ 2 h 53"/>
                <a:gd name="T54" fmla="*/ 12 w 22"/>
                <a:gd name="T5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53">
                  <a:moveTo>
                    <a:pt x="1" y="51"/>
                  </a:moveTo>
                  <a:lnTo>
                    <a:pt x="0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4" y="44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49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1" y="51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370"/>
            <p:cNvSpPr/>
            <p:nvPr/>
          </p:nvSpPr>
          <p:spPr bwMode="auto">
            <a:xfrm>
              <a:off x="7137401" y="7848601"/>
              <a:ext cx="22225" cy="77788"/>
            </a:xfrm>
            <a:custGeom>
              <a:avLst/>
              <a:gdLst>
                <a:gd name="T0" fmla="*/ 0 w 14"/>
                <a:gd name="T1" fmla="*/ 0 h 49"/>
                <a:gd name="T2" fmla="*/ 0 w 14"/>
                <a:gd name="T3" fmla="*/ 0 h 49"/>
                <a:gd name="T4" fmla="*/ 3 w 14"/>
                <a:gd name="T5" fmla="*/ 0 h 49"/>
                <a:gd name="T6" fmla="*/ 9 w 14"/>
                <a:gd name="T7" fmla="*/ 43 h 49"/>
                <a:gd name="T8" fmla="*/ 14 w 14"/>
                <a:gd name="T9" fmla="*/ 45 h 49"/>
                <a:gd name="T10" fmla="*/ 13 w 14"/>
                <a:gd name="T11" fmla="*/ 49 h 49"/>
                <a:gd name="T12" fmla="*/ 5 w 14"/>
                <a:gd name="T13" fmla="*/ 46 h 49"/>
                <a:gd name="T14" fmla="*/ 0 w 14"/>
                <a:gd name="T15" fmla="*/ 0 h 49"/>
                <a:gd name="T16" fmla="*/ 0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13" y="49"/>
                  </a:lnTo>
                  <a:lnTo>
                    <a:pt x="5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371"/>
            <p:cNvSpPr/>
            <p:nvPr/>
          </p:nvSpPr>
          <p:spPr bwMode="auto">
            <a:xfrm>
              <a:off x="7134226" y="7843838"/>
              <a:ext cx="30163" cy="85725"/>
            </a:xfrm>
            <a:custGeom>
              <a:avLst/>
              <a:gdLst>
                <a:gd name="T0" fmla="*/ 5 w 19"/>
                <a:gd name="T1" fmla="*/ 51 h 54"/>
                <a:gd name="T2" fmla="*/ 0 w 19"/>
                <a:gd name="T3" fmla="*/ 3 h 54"/>
                <a:gd name="T4" fmla="*/ 2 w 19"/>
                <a:gd name="T5" fmla="*/ 3 h 54"/>
                <a:gd name="T6" fmla="*/ 0 w 19"/>
                <a:gd name="T7" fmla="*/ 3 h 54"/>
                <a:gd name="T8" fmla="*/ 2 w 19"/>
                <a:gd name="T9" fmla="*/ 3 h 54"/>
                <a:gd name="T10" fmla="*/ 2 w 19"/>
                <a:gd name="T11" fmla="*/ 1 h 54"/>
                <a:gd name="T12" fmla="*/ 7 w 19"/>
                <a:gd name="T13" fmla="*/ 0 h 54"/>
                <a:gd name="T14" fmla="*/ 12 w 19"/>
                <a:gd name="T15" fmla="*/ 45 h 54"/>
                <a:gd name="T16" fmla="*/ 19 w 19"/>
                <a:gd name="T17" fmla="*/ 46 h 54"/>
                <a:gd name="T18" fmla="*/ 17 w 19"/>
                <a:gd name="T19" fmla="*/ 54 h 54"/>
                <a:gd name="T20" fmla="*/ 5 w 19"/>
                <a:gd name="T21" fmla="*/ 51 h 54"/>
                <a:gd name="T22" fmla="*/ 5 w 19"/>
                <a:gd name="T2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4">
                  <a:moveTo>
                    <a:pt x="5" y="51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5"/>
                  </a:lnTo>
                  <a:lnTo>
                    <a:pt x="19" y="46"/>
                  </a:lnTo>
                  <a:lnTo>
                    <a:pt x="17" y="5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72"/>
            <p:cNvSpPr/>
            <p:nvPr/>
          </p:nvSpPr>
          <p:spPr bwMode="auto">
            <a:xfrm>
              <a:off x="7008814" y="7643813"/>
              <a:ext cx="12700" cy="17463"/>
            </a:xfrm>
            <a:custGeom>
              <a:avLst/>
              <a:gdLst>
                <a:gd name="T0" fmla="*/ 5 w 8"/>
                <a:gd name="T1" fmla="*/ 0 h 11"/>
                <a:gd name="T2" fmla="*/ 8 w 8"/>
                <a:gd name="T3" fmla="*/ 2 h 11"/>
                <a:gd name="T4" fmla="*/ 3 w 8"/>
                <a:gd name="T5" fmla="*/ 11 h 11"/>
                <a:gd name="T6" fmla="*/ 0 w 8"/>
                <a:gd name="T7" fmla="*/ 10 h 11"/>
                <a:gd name="T8" fmla="*/ 5 w 8"/>
                <a:gd name="T9" fmla="*/ 0 h 11"/>
                <a:gd name="T10" fmla="*/ 5 w 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373"/>
            <p:cNvSpPr/>
            <p:nvPr/>
          </p:nvSpPr>
          <p:spPr bwMode="auto">
            <a:xfrm>
              <a:off x="7002464" y="7640638"/>
              <a:ext cx="23813" cy="25400"/>
            </a:xfrm>
            <a:custGeom>
              <a:avLst/>
              <a:gdLst>
                <a:gd name="T0" fmla="*/ 0 w 15"/>
                <a:gd name="T1" fmla="*/ 12 h 16"/>
                <a:gd name="T2" fmla="*/ 7 w 15"/>
                <a:gd name="T3" fmla="*/ 1 h 16"/>
                <a:gd name="T4" fmla="*/ 8 w 15"/>
                <a:gd name="T5" fmla="*/ 0 h 16"/>
                <a:gd name="T6" fmla="*/ 15 w 15"/>
                <a:gd name="T7" fmla="*/ 3 h 16"/>
                <a:gd name="T8" fmla="*/ 8 w 15"/>
                <a:gd name="T9" fmla="*/ 16 h 16"/>
                <a:gd name="T10" fmla="*/ 0 w 15"/>
                <a:gd name="T11" fmla="*/ 12 h 16"/>
                <a:gd name="T12" fmla="*/ 0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2"/>
                  </a:moveTo>
                  <a:lnTo>
                    <a:pt x="7" y="1"/>
                  </a:lnTo>
                  <a:lnTo>
                    <a:pt x="8" y="0"/>
                  </a:lnTo>
                  <a:lnTo>
                    <a:pt x="15" y="3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74"/>
            <p:cNvSpPr/>
            <p:nvPr/>
          </p:nvSpPr>
          <p:spPr bwMode="auto">
            <a:xfrm>
              <a:off x="6991351" y="7640638"/>
              <a:ext cx="25400" cy="30163"/>
            </a:xfrm>
            <a:custGeom>
              <a:avLst/>
              <a:gdLst>
                <a:gd name="T0" fmla="*/ 2 w 16"/>
                <a:gd name="T1" fmla="*/ 4 h 19"/>
                <a:gd name="T2" fmla="*/ 12 w 16"/>
                <a:gd name="T3" fmla="*/ 11 h 19"/>
                <a:gd name="T4" fmla="*/ 10 w 16"/>
                <a:gd name="T5" fmla="*/ 1 h 19"/>
                <a:gd name="T6" fmla="*/ 13 w 16"/>
                <a:gd name="T7" fmla="*/ 0 h 19"/>
                <a:gd name="T8" fmla="*/ 16 w 16"/>
                <a:gd name="T9" fmla="*/ 19 h 19"/>
                <a:gd name="T10" fmla="*/ 0 w 16"/>
                <a:gd name="T11" fmla="*/ 6 h 19"/>
                <a:gd name="T12" fmla="*/ 2 w 16"/>
                <a:gd name="T13" fmla="*/ 4 h 19"/>
                <a:gd name="T14" fmla="*/ 2 w 16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9">
                  <a:moveTo>
                    <a:pt x="2" y="4"/>
                  </a:moveTo>
                  <a:lnTo>
                    <a:pt x="12" y="1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375"/>
            <p:cNvSpPr/>
            <p:nvPr/>
          </p:nvSpPr>
          <p:spPr bwMode="auto">
            <a:xfrm>
              <a:off x="6985001" y="7635876"/>
              <a:ext cx="36513" cy="42863"/>
            </a:xfrm>
            <a:custGeom>
              <a:avLst/>
              <a:gdLst>
                <a:gd name="T0" fmla="*/ 0 w 23"/>
                <a:gd name="T1" fmla="*/ 9 h 27"/>
                <a:gd name="T2" fmla="*/ 3 w 23"/>
                <a:gd name="T3" fmla="*/ 8 h 27"/>
                <a:gd name="T4" fmla="*/ 5 w 23"/>
                <a:gd name="T5" fmla="*/ 5 h 27"/>
                <a:gd name="T6" fmla="*/ 6 w 23"/>
                <a:gd name="T7" fmla="*/ 4 h 27"/>
                <a:gd name="T8" fmla="*/ 12 w 23"/>
                <a:gd name="T9" fmla="*/ 9 h 27"/>
                <a:gd name="T10" fmla="*/ 11 w 23"/>
                <a:gd name="T11" fmla="*/ 2 h 27"/>
                <a:gd name="T12" fmla="*/ 19 w 23"/>
                <a:gd name="T13" fmla="*/ 0 h 27"/>
                <a:gd name="T14" fmla="*/ 23 w 23"/>
                <a:gd name="T15" fmla="*/ 27 h 27"/>
                <a:gd name="T16" fmla="*/ 0 w 23"/>
                <a:gd name="T17" fmla="*/ 9 h 27"/>
                <a:gd name="T18" fmla="*/ 0 w 23"/>
                <a:gd name="T1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0" y="9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12" y="9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3" y="2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410"/>
            <p:cNvSpPr/>
            <p:nvPr/>
          </p:nvSpPr>
          <p:spPr bwMode="auto">
            <a:xfrm>
              <a:off x="7261226" y="7643813"/>
              <a:ext cx="26988" cy="14288"/>
            </a:xfrm>
            <a:custGeom>
              <a:avLst/>
              <a:gdLst>
                <a:gd name="T0" fmla="*/ 0 w 17"/>
                <a:gd name="T1" fmla="*/ 6 h 9"/>
                <a:gd name="T2" fmla="*/ 16 w 17"/>
                <a:gd name="T3" fmla="*/ 0 h 9"/>
                <a:gd name="T4" fmla="*/ 17 w 17"/>
                <a:gd name="T5" fmla="*/ 3 h 9"/>
                <a:gd name="T6" fmla="*/ 1 w 17"/>
                <a:gd name="T7" fmla="*/ 9 h 9"/>
                <a:gd name="T8" fmla="*/ 0 w 17"/>
                <a:gd name="T9" fmla="*/ 6 h 9"/>
                <a:gd name="T10" fmla="*/ 0 w 17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0" y="6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412"/>
            <p:cNvSpPr/>
            <p:nvPr/>
          </p:nvSpPr>
          <p:spPr bwMode="auto">
            <a:xfrm>
              <a:off x="7254876" y="7639051"/>
              <a:ext cx="36513" cy="23813"/>
            </a:xfrm>
            <a:custGeom>
              <a:avLst/>
              <a:gdLst>
                <a:gd name="T0" fmla="*/ 3 w 23"/>
                <a:gd name="T1" fmla="*/ 13 h 15"/>
                <a:gd name="T2" fmla="*/ 2 w 23"/>
                <a:gd name="T3" fmla="*/ 9 h 15"/>
                <a:gd name="T4" fmla="*/ 4 w 23"/>
                <a:gd name="T5" fmla="*/ 9 h 15"/>
                <a:gd name="T6" fmla="*/ 5 w 23"/>
                <a:gd name="T7" fmla="*/ 11 h 15"/>
                <a:gd name="T8" fmla="*/ 4 w 23"/>
                <a:gd name="T9" fmla="*/ 9 h 15"/>
                <a:gd name="T10" fmla="*/ 2 w 23"/>
                <a:gd name="T11" fmla="*/ 9 h 15"/>
                <a:gd name="T12" fmla="*/ 0 w 23"/>
                <a:gd name="T13" fmla="*/ 7 h 15"/>
                <a:gd name="T14" fmla="*/ 21 w 23"/>
                <a:gd name="T15" fmla="*/ 0 h 15"/>
                <a:gd name="T16" fmla="*/ 23 w 23"/>
                <a:gd name="T17" fmla="*/ 7 h 15"/>
                <a:gd name="T18" fmla="*/ 4 w 23"/>
                <a:gd name="T19" fmla="*/ 15 h 15"/>
                <a:gd name="T20" fmla="*/ 3 w 23"/>
                <a:gd name="T21" fmla="*/ 13 h 15"/>
                <a:gd name="T22" fmla="*/ 3 w 23"/>
                <a:gd name="T2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3" y="13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413"/>
            <p:cNvSpPr>
              <a:spLocks noEditPoints="1"/>
            </p:cNvSpPr>
            <p:nvPr/>
          </p:nvSpPr>
          <p:spPr bwMode="auto">
            <a:xfrm>
              <a:off x="7259639" y="7629526"/>
              <a:ext cx="22225" cy="34925"/>
            </a:xfrm>
            <a:custGeom>
              <a:avLst/>
              <a:gdLst>
                <a:gd name="T0" fmla="*/ 0 w 14"/>
                <a:gd name="T1" fmla="*/ 0 h 22"/>
                <a:gd name="T2" fmla="*/ 3 w 14"/>
                <a:gd name="T3" fmla="*/ 0 h 22"/>
                <a:gd name="T4" fmla="*/ 4 w 14"/>
                <a:gd name="T5" fmla="*/ 12 h 22"/>
                <a:gd name="T6" fmla="*/ 12 w 14"/>
                <a:gd name="T7" fmla="*/ 0 h 22"/>
                <a:gd name="T8" fmla="*/ 14 w 14"/>
                <a:gd name="T9" fmla="*/ 1 h 22"/>
                <a:gd name="T10" fmla="*/ 2 w 14"/>
                <a:gd name="T11" fmla="*/ 22 h 22"/>
                <a:gd name="T12" fmla="*/ 0 w 14"/>
                <a:gd name="T13" fmla="*/ 0 h 22"/>
                <a:gd name="T14" fmla="*/ 0 w 14"/>
                <a:gd name="T15" fmla="*/ 0 h 22"/>
                <a:gd name="T16" fmla="*/ 12 w 14"/>
                <a:gd name="T17" fmla="*/ 0 h 22"/>
                <a:gd name="T18" fmla="*/ 12 w 14"/>
                <a:gd name="T19" fmla="*/ 0 h 22"/>
                <a:gd name="T20" fmla="*/ 12 w 14"/>
                <a:gd name="T21" fmla="*/ 0 h 22"/>
                <a:gd name="T22" fmla="*/ 12 w 14"/>
                <a:gd name="T23" fmla="*/ 0 h 22"/>
                <a:gd name="T24" fmla="*/ 12 w 14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3" y="0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414"/>
            <p:cNvSpPr/>
            <p:nvPr/>
          </p:nvSpPr>
          <p:spPr bwMode="auto">
            <a:xfrm>
              <a:off x="7254876" y="7624764"/>
              <a:ext cx="31750" cy="52388"/>
            </a:xfrm>
            <a:custGeom>
              <a:avLst/>
              <a:gdLst>
                <a:gd name="T0" fmla="*/ 0 w 20"/>
                <a:gd name="T1" fmla="*/ 3 h 33"/>
                <a:gd name="T2" fmla="*/ 3 w 20"/>
                <a:gd name="T3" fmla="*/ 3 h 33"/>
                <a:gd name="T4" fmla="*/ 3 w 20"/>
                <a:gd name="T5" fmla="*/ 5 h 33"/>
                <a:gd name="T6" fmla="*/ 3 w 20"/>
                <a:gd name="T7" fmla="*/ 3 h 33"/>
                <a:gd name="T8" fmla="*/ 0 w 20"/>
                <a:gd name="T9" fmla="*/ 3 h 33"/>
                <a:gd name="T10" fmla="*/ 0 w 20"/>
                <a:gd name="T11" fmla="*/ 2 h 33"/>
                <a:gd name="T12" fmla="*/ 8 w 20"/>
                <a:gd name="T13" fmla="*/ 1 h 33"/>
                <a:gd name="T14" fmla="*/ 9 w 20"/>
                <a:gd name="T15" fmla="*/ 9 h 33"/>
                <a:gd name="T16" fmla="*/ 11 w 20"/>
                <a:gd name="T17" fmla="*/ 3 h 33"/>
                <a:gd name="T18" fmla="*/ 9 w 20"/>
                <a:gd name="T19" fmla="*/ 1 h 33"/>
                <a:gd name="T20" fmla="*/ 12 w 20"/>
                <a:gd name="T21" fmla="*/ 1 h 33"/>
                <a:gd name="T22" fmla="*/ 14 w 20"/>
                <a:gd name="T23" fmla="*/ 0 h 33"/>
                <a:gd name="T24" fmla="*/ 15 w 20"/>
                <a:gd name="T25" fmla="*/ 1 h 33"/>
                <a:gd name="T26" fmla="*/ 17 w 20"/>
                <a:gd name="T27" fmla="*/ 1 h 33"/>
                <a:gd name="T28" fmla="*/ 17 w 20"/>
                <a:gd name="T29" fmla="*/ 2 h 33"/>
                <a:gd name="T30" fmla="*/ 20 w 20"/>
                <a:gd name="T31" fmla="*/ 4 h 33"/>
                <a:gd name="T32" fmla="*/ 4 w 20"/>
                <a:gd name="T33" fmla="*/ 33 h 33"/>
                <a:gd name="T34" fmla="*/ 0 w 20"/>
                <a:gd name="T35" fmla="*/ 3 h 33"/>
                <a:gd name="T36" fmla="*/ 0 w 20"/>
                <a:gd name="T3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33">
                  <a:moveTo>
                    <a:pt x="0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8" y="1"/>
                  </a:lnTo>
                  <a:lnTo>
                    <a:pt x="9" y="9"/>
                  </a:lnTo>
                  <a:lnTo>
                    <a:pt x="11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4" y="3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9644967" y="2590725"/>
            <a:ext cx="742885" cy="1050002"/>
            <a:chOff x="7443789" y="7534276"/>
            <a:chExt cx="284162" cy="401638"/>
          </a:xfrm>
          <a:solidFill>
            <a:srgbClr val="1F4E79"/>
          </a:solidFill>
        </p:grpSpPr>
        <p:sp>
          <p:nvSpPr>
            <p:cNvPr id="172" name="Freeform 1310"/>
            <p:cNvSpPr/>
            <p:nvPr/>
          </p:nvSpPr>
          <p:spPr bwMode="auto">
            <a:xfrm>
              <a:off x="7556501" y="7875588"/>
              <a:ext cx="28575" cy="52388"/>
            </a:xfrm>
            <a:custGeom>
              <a:avLst/>
              <a:gdLst>
                <a:gd name="T0" fmla="*/ 3 w 18"/>
                <a:gd name="T1" fmla="*/ 0 h 33"/>
                <a:gd name="T2" fmla="*/ 7 w 18"/>
                <a:gd name="T3" fmla="*/ 29 h 33"/>
                <a:gd name="T4" fmla="*/ 18 w 18"/>
                <a:gd name="T5" fmla="*/ 29 h 33"/>
                <a:gd name="T6" fmla="*/ 18 w 18"/>
                <a:gd name="T7" fmla="*/ 33 h 33"/>
                <a:gd name="T8" fmla="*/ 3 w 18"/>
                <a:gd name="T9" fmla="*/ 33 h 33"/>
                <a:gd name="T10" fmla="*/ 0 w 18"/>
                <a:gd name="T11" fmla="*/ 1 h 33"/>
                <a:gd name="T12" fmla="*/ 3 w 18"/>
                <a:gd name="T13" fmla="*/ 0 h 33"/>
                <a:gd name="T14" fmla="*/ 3 w 18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3" y="0"/>
                  </a:moveTo>
                  <a:lnTo>
                    <a:pt x="7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3" y="3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311"/>
            <p:cNvSpPr/>
            <p:nvPr/>
          </p:nvSpPr>
          <p:spPr bwMode="auto">
            <a:xfrm>
              <a:off x="7553326" y="7872413"/>
              <a:ext cx="34925" cy="58738"/>
            </a:xfrm>
            <a:custGeom>
              <a:avLst/>
              <a:gdLst>
                <a:gd name="T0" fmla="*/ 3 w 22"/>
                <a:gd name="T1" fmla="*/ 37 h 37"/>
                <a:gd name="T2" fmla="*/ 0 w 22"/>
                <a:gd name="T3" fmla="*/ 1 h 37"/>
                <a:gd name="T4" fmla="*/ 2 w 22"/>
                <a:gd name="T5" fmla="*/ 1 h 37"/>
                <a:gd name="T6" fmla="*/ 4 w 22"/>
                <a:gd name="T7" fmla="*/ 0 h 37"/>
                <a:gd name="T8" fmla="*/ 7 w 22"/>
                <a:gd name="T9" fmla="*/ 0 h 37"/>
                <a:gd name="T10" fmla="*/ 10 w 22"/>
                <a:gd name="T11" fmla="*/ 29 h 37"/>
                <a:gd name="T12" fmla="*/ 22 w 22"/>
                <a:gd name="T13" fmla="*/ 29 h 37"/>
                <a:gd name="T14" fmla="*/ 22 w 22"/>
                <a:gd name="T15" fmla="*/ 31 h 37"/>
                <a:gd name="T16" fmla="*/ 22 w 22"/>
                <a:gd name="T17" fmla="*/ 37 h 37"/>
                <a:gd name="T18" fmla="*/ 3 w 22"/>
                <a:gd name="T19" fmla="*/ 37 h 37"/>
                <a:gd name="T20" fmla="*/ 3 w 22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7">
                  <a:moveTo>
                    <a:pt x="3" y="37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37"/>
                  </a:lnTo>
                  <a:lnTo>
                    <a:pt x="3" y="37"/>
                  </a:lnTo>
                  <a:lnTo>
                    <a:pt x="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312"/>
            <p:cNvSpPr/>
            <p:nvPr/>
          </p:nvSpPr>
          <p:spPr bwMode="auto">
            <a:xfrm>
              <a:off x="7524751" y="7881938"/>
              <a:ext cx="22225" cy="50800"/>
            </a:xfrm>
            <a:custGeom>
              <a:avLst/>
              <a:gdLst>
                <a:gd name="T0" fmla="*/ 8 w 14"/>
                <a:gd name="T1" fmla="*/ 0 h 32"/>
                <a:gd name="T2" fmla="*/ 14 w 14"/>
                <a:gd name="T3" fmla="*/ 32 h 32"/>
                <a:gd name="T4" fmla="*/ 0 w 14"/>
                <a:gd name="T5" fmla="*/ 31 h 32"/>
                <a:gd name="T6" fmla="*/ 0 w 14"/>
                <a:gd name="T7" fmla="*/ 28 h 32"/>
                <a:gd name="T8" fmla="*/ 10 w 14"/>
                <a:gd name="T9" fmla="*/ 29 h 32"/>
                <a:gd name="T10" fmla="*/ 5 w 14"/>
                <a:gd name="T11" fmla="*/ 0 h 32"/>
                <a:gd name="T12" fmla="*/ 8 w 14"/>
                <a:gd name="T13" fmla="*/ 0 h 32"/>
                <a:gd name="T14" fmla="*/ 8 w 14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14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0" y="29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313"/>
            <p:cNvSpPr/>
            <p:nvPr/>
          </p:nvSpPr>
          <p:spPr bwMode="auto">
            <a:xfrm>
              <a:off x="7521576" y="7877176"/>
              <a:ext cx="28575" cy="58738"/>
            </a:xfrm>
            <a:custGeom>
              <a:avLst/>
              <a:gdLst>
                <a:gd name="T0" fmla="*/ 0 w 18"/>
                <a:gd name="T1" fmla="*/ 36 h 37"/>
                <a:gd name="T2" fmla="*/ 0 w 18"/>
                <a:gd name="T3" fmla="*/ 34 h 37"/>
                <a:gd name="T4" fmla="*/ 0 w 18"/>
                <a:gd name="T5" fmla="*/ 28 h 37"/>
                <a:gd name="T6" fmla="*/ 9 w 18"/>
                <a:gd name="T7" fmla="*/ 30 h 37"/>
                <a:gd name="T8" fmla="*/ 5 w 18"/>
                <a:gd name="T9" fmla="*/ 1 h 37"/>
                <a:gd name="T10" fmla="*/ 7 w 18"/>
                <a:gd name="T11" fmla="*/ 1 h 37"/>
                <a:gd name="T12" fmla="*/ 10 w 18"/>
                <a:gd name="T13" fmla="*/ 1 h 37"/>
                <a:gd name="T14" fmla="*/ 12 w 18"/>
                <a:gd name="T15" fmla="*/ 0 h 37"/>
                <a:gd name="T16" fmla="*/ 18 w 18"/>
                <a:gd name="T17" fmla="*/ 37 h 37"/>
                <a:gd name="T18" fmla="*/ 0 w 18"/>
                <a:gd name="T19" fmla="*/ 36 h 37"/>
                <a:gd name="T20" fmla="*/ 0 w 18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7">
                  <a:moveTo>
                    <a:pt x="0" y="36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8" y="37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314"/>
            <p:cNvSpPr>
              <a:spLocks noEditPoints="1"/>
            </p:cNvSpPr>
            <p:nvPr/>
          </p:nvSpPr>
          <p:spPr bwMode="auto">
            <a:xfrm>
              <a:off x="7497764" y="7729538"/>
              <a:ext cx="104775" cy="155575"/>
            </a:xfrm>
            <a:custGeom>
              <a:avLst/>
              <a:gdLst>
                <a:gd name="T0" fmla="*/ 13 w 60"/>
                <a:gd name="T1" fmla="*/ 12 h 90"/>
                <a:gd name="T2" fmla="*/ 36 w 60"/>
                <a:gd name="T3" fmla="*/ 2 h 90"/>
                <a:gd name="T4" fmla="*/ 36 w 60"/>
                <a:gd name="T5" fmla="*/ 2 h 90"/>
                <a:gd name="T6" fmla="*/ 52 w 60"/>
                <a:gd name="T7" fmla="*/ 20 h 90"/>
                <a:gd name="T8" fmla="*/ 52 w 60"/>
                <a:gd name="T9" fmla="*/ 20 h 90"/>
                <a:gd name="T10" fmla="*/ 58 w 60"/>
                <a:gd name="T11" fmla="*/ 53 h 90"/>
                <a:gd name="T12" fmla="*/ 58 w 60"/>
                <a:gd name="T13" fmla="*/ 53 h 90"/>
                <a:gd name="T14" fmla="*/ 42 w 60"/>
                <a:gd name="T15" fmla="*/ 80 h 90"/>
                <a:gd name="T16" fmla="*/ 42 w 60"/>
                <a:gd name="T17" fmla="*/ 80 h 90"/>
                <a:gd name="T18" fmla="*/ 22 w 60"/>
                <a:gd name="T19" fmla="*/ 89 h 90"/>
                <a:gd name="T20" fmla="*/ 22 w 60"/>
                <a:gd name="T21" fmla="*/ 89 h 90"/>
                <a:gd name="T22" fmla="*/ 6 w 60"/>
                <a:gd name="T23" fmla="*/ 72 h 90"/>
                <a:gd name="T24" fmla="*/ 6 w 60"/>
                <a:gd name="T25" fmla="*/ 72 h 90"/>
                <a:gd name="T26" fmla="*/ 2 w 60"/>
                <a:gd name="T27" fmla="*/ 40 h 90"/>
                <a:gd name="T28" fmla="*/ 2 w 60"/>
                <a:gd name="T29" fmla="*/ 40 h 90"/>
                <a:gd name="T30" fmla="*/ 13 w 60"/>
                <a:gd name="T31" fmla="*/ 12 h 90"/>
                <a:gd name="T32" fmla="*/ 50 w 60"/>
                <a:gd name="T33" fmla="*/ 21 h 90"/>
                <a:gd name="T34" fmla="*/ 35 w 60"/>
                <a:gd name="T35" fmla="*/ 5 h 90"/>
                <a:gd name="T36" fmla="*/ 35 w 60"/>
                <a:gd name="T37" fmla="*/ 5 h 90"/>
                <a:gd name="T38" fmla="*/ 15 w 60"/>
                <a:gd name="T39" fmla="*/ 13 h 90"/>
                <a:gd name="T40" fmla="*/ 15 w 60"/>
                <a:gd name="T41" fmla="*/ 13 h 90"/>
                <a:gd name="T42" fmla="*/ 5 w 60"/>
                <a:gd name="T43" fmla="*/ 41 h 90"/>
                <a:gd name="T44" fmla="*/ 5 w 60"/>
                <a:gd name="T45" fmla="*/ 41 h 90"/>
                <a:gd name="T46" fmla="*/ 9 w 60"/>
                <a:gd name="T47" fmla="*/ 71 h 90"/>
                <a:gd name="T48" fmla="*/ 9 w 60"/>
                <a:gd name="T49" fmla="*/ 71 h 90"/>
                <a:gd name="T50" fmla="*/ 22 w 60"/>
                <a:gd name="T51" fmla="*/ 86 h 90"/>
                <a:gd name="T52" fmla="*/ 22 w 60"/>
                <a:gd name="T53" fmla="*/ 86 h 90"/>
                <a:gd name="T54" fmla="*/ 40 w 60"/>
                <a:gd name="T55" fmla="*/ 78 h 90"/>
                <a:gd name="T56" fmla="*/ 40 w 60"/>
                <a:gd name="T57" fmla="*/ 78 h 90"/>
                <a:gd name="T58" fmla="*/ 55 w 60"/>
                <a:gd name="T59" fmla="*/ 52 h 90"/>
                <a:gd name="T60" fmla="*/ 55 w 60"/>
                <a:gd name="T61" fmla="*/ 52 h 90"/>
                <a:gd name="T62" fmla="*/ 55 w 60"/>
                <a:gd name="T63" fmla="*/ 52 h 90"/>
                <a:gd name="T64" fmla="*/ 55 w 60"/>
                <a:gd name="T65" fmla="*/ 52 h 90"/>
                <a:gd name="T66" fmla="*/ 50 w 60"/>
                <a:gd name="T67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90">
                  <a:moveTo>
                    <a:pt x="13" y="12"/>
                  </a:moveTo>
                  <a:cubicBezTo>
                    <a:pt x="19" y="4"/>
                    <a:pt x="26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1" y="3"/>
                    <a:pt x="48" y="11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7" y="29"/>
                    <a:pt x="60" y="4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5" y="64"/>
                    <a:pt x="49" y="73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35" y="86"/>
                    <a:pt x="27" y="90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8"/>
                    <a:pt x="10" y="81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" y="63"/>
                    <a:pt x="0" y="5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29"/>
                    <a:pt x="8" y="19"/>
                    <a:pt x="13" y="12"/>
                  </a:cubicBezTo>
                  <a:close/>
                  <a:moveTo>
                    <a:pt x="50" y="21"/>
                  </a:moveTo>
                  <a:cubicBezTo>
                    <a:pt x="46" y="12"/>
                    <a:pt x="39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7" y="3"/>
                    <a:pt x="21" y="6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20"/>
                    <a:pt x="7" y="30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51"/>
                    <a:pt x="5" y="62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80"/>
                    <a:pt x="18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6" y="87"/>
                    <a:pt x="33" y="84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7" y="72"/>
                    <a:pt x="53" y="6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42"/>
                    <a:pt x="55" y="30"/>
                    <a:pt x="5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315"/>
            <p:cNvSpPr>
              <a:spLocks noEditPoints="1"/>
            </p:cNvSpPr>
            <p:nvPr/>
          </p:nvSpPr>
          <p:spPr bwMode="auto">
            <a:xfrm>
              <a:off x="7496176" y="7727951"/>
              <a:ext cx="107950" cy="158750"/>
            </a:xfrm>
            <a:custGeom>
              <a:avLst/>
              <a:gdLst>
                <a:gd name="T0" fmla="*/ 22 w 62"/>
                <a:gd name="T1" fmla="*/ 92 h 92"/>
                <a:gd name="T2" fmla="*/ 5 w 62"/>
                <a:gd name="T3" fmla="*/ 74 h 92"/>
                <a:gd name="T4" fmla="*/ 5 w 62"/>
                <a:gd name="T5" fmla="*/ 74 h 92"/>
                <a:gd name="T6" fmla="*/ 0 w 62"/>
                <a:gd name="T7" fmla="*/ 51 h 92"/>
                <a:gd name="T8" fmla="*/ 0 w 62"/>
                <a:gd name="T9" fmla="*/ 51 h 92"/>
                <a:gd name="T10" fmla="*/ 1 w 62"/>
                <a:gd name="T11" fmla="*/ 41 h 92"/>
                <a:gd name="T12" fmla="*/ 1 w 62"/>
                <a:gd name="T13" fmla="*/ 41 h 92"/>
                <a:gd name="T14" fmla="*/ 13 w 62"/>
                <a:gd name="T15" fmla="*/ 11 h 92"/>
                <a:gd name="T16" fmla="*/ 13 w 62"/>
                <a:gd name="T17" fmla="*/ 11 h 92"/>
                <a:gd name="T18" fmla="*/ 13 w 62"/>
                <a:gd name="T19" fmla="*/ 11 h 92"/>
                <a:gd name="T20" fmla="*/ 32 w 62"/>
                <a:gd name="T21" fmla="*/ 0 h 92"/>
                <a:gd name="T22" fmla="*/ 32 w 62"/>
                <a:gd name="T23" fmla="*/ 0 h 92"/>
                <a:gd name="T24" fmla="*/ 37 w 62"/>
                <a:gd name="T25" fmla="*/ 1 h 92"/>
                <a:gd name="T26" fmla="*/ 37 w 62"/>
                <a:gd name="T27" fmla="*/ 1 h 92"/>
                <a:gd name="T28" fmla="*/ 55 w 62"/>
                <a:gd name="T29" fmla="*/ 20 h 92"/>
                <a:gd name="T30" fmla="*/ 55 w 62"/>
                <a:gd name="T31" fmla="*/ 20 h 92"/>
                <a:gd name="T32" fmla="*/ 62 w 62"/>
                <a:gd name="T33" fmla="*/ 45 h 92"/>
                <a:gd name="T34" fmla="*/ 62 w 62"/>
                <a:gd name="T35" fmla="*/ 45 h 92"/>
                <a:gd name="T36" fmla="*/ 61 w 62"/>
                <a:gd name="T37" fmla="*/ 54 h 92"/>
                <a:gd name="T38" fmla="*/ 61 w 62"/>
                <a:gd name="T39" fmla="*/ 54 h 92"/>
                <a:gd name="T40" fmla="*/ 44 w 62"/>
                <a:gd name="T41" fmla="*/ 82 h 92"/>
                <a:gd name="T42" fmla="*/ 44 w 62"/>
                <a:gd name="T43" fmla="*/ 82 h 92"/>
                <a:gd name="T44" fmla="*/ 25 w 62"/>
                <a:gd name="T45" fmla="*/ 92 h 92"/>
                <a:gd name="T46" fmla="*/ 25 w 62"/>
                <a:gd name="T47" fmla="*/ 92 h 92"/>
                <a:gd name="T48" fmla="*/ 22 w 62"/>
                <a:gd name="T49" fmla="*/ 92 h 92"/>
                <a:gd name="T50" fmla="*/ 18 w 62"/>
                <a:gd name="T51" fmla="*/ 15 h 92"/>
                <a:gd name="T52" fmla="*/ 8 w 62"/>
                <a:gd name="T53" fmla="*/ 42 h 92"/>
                <a:gd name="T54" fmla="*/ 8 w 62"/>
                <a:gd name="T55" fmla="*/ 42 h 92"/>
                <a:gd name="T56" fmla="*/ 7 w 62"/>
                <a:gd name="T57" fmla="*/ 51 h 92"/>
                <a:gd name="T58" fmla="*/ 7 w 62"/>
                <a:gd name="T59" fmla="*/ 51 h 92"/>
                <a:gd name="T60" fmla="*/ 11 w 62"/>
                <a:gd name="T61" fmla="*/ 71 h 92"/>
                <a:gd name="T62" fmla="*/ 11 w 62"/>
                <a:gd name="T63" fmla="*/ 71 h 92"/>
                <a:gd name="T64" fmla="*/ 24 w 62"/>
                <a:gd name="T65" fmla="*/ 85 h 92"/>
                <a:gd name="T66" fmla="*/ 24 w 62"/>
                <a:gd name="T67" fmla="*/ 85 h 92"/>
                <a:gd name="T68" fmla="*/ 25 w 62"/>
                <a:gd name="T69" fmla="*/ 86 h 92"/>
                <a:gd name="T70" fmla="*/ 25 w 62"/>
                <a:gd name="T71" fmla="*/ 86 h 92"/>
                <a:gd name="T72" fmla="*/ 39 w 62"/>
                <a:gd name="T73" fmla="*/ 77 h 92"/>
                <a:gd name="T74" fmla="*/ 39 w 62"/>
                <a:gd name="T75" fmla="*/ 77 h 92"/>
                <a:gd name="T76" fmla="*/ 54 w 62"/>
                <a:gd name="T77" fmla="*/ 52 h 92"/>
                <a:gd name="T78" fmla="*/ 54 w 62"/>
                <a:gd name="T79" fmla="*/ 52 h 92"/>
                <a:gd name="T80" fmla="*/ 54 w 62"/>
                <a:gd name="T81" fmla="*/ 53 h 92"/>
                <a:gd name="T82" fmla="*/ 55 w 62"/>
                <a:gd name="T83" fmla="*/ 45 h 92"/>
                <a:gd name="T84" fmla="*/ 55 w 62"/>
                <a:gd name="T85" fmla="*/ 45 h 92"/>
                <a:gd name="T86" fmla="*/ 49 w 62"/>
                <a:gd name="T87" fmla="*/ 23 h 92"/>
                <a:gd name="T88" fmla="*/ 49 w 62"/>
                <a:gd name="T89" fmla="*/ 23 h 92"/>
                <a:gd name="T90" fmla="*/ 51 w 62"/>
                <a:gd name="T91" fmla="*/ 22 h 92"/>
                <a:gd name="T92" fmla="*/ 49 w 62"/>
                <a:gd name="T93" fmla="*/ 23 h 92"/>
                <a:gd name="T94" fmla="*/ 36 w 62"/>
                <a:gd name="T95" fmla="*/ 8 h 92"/>
                <a:gd name="T96" fmla="*/ 36 w 62"/>
                <a:gd name="T97" fmla="*/ 8 h 92"/>
                <a:gd name="T98" fmla="*/ 32 w 62"/>
                <a:gd name="T99" fmla="*/ 7 h 92"/>
                <a:gd name="T100" fmla="*/ 32 w 62"/>
                <a:gd name="T101" fmla="*/ 7 h 92"/>
                <a:gd name="T102" fmla="*/ 18 w 62"/>
                <a:gd name="T103" fmla="*/ 15 h 92"/>
                <a:gd name="T104" fmla="*/ 15 w 62"/>
                <a:gd name="T105" fmla="*/ 13 h 92"/>
                <a:gd name="T106" fmla="*/ 15 w 62"/>
                <a:gd name="T107" fmla="*/ 13 h 92"/>
                <a:gd name="T108" fmla="*/ 15 w 62"/>
                <a:gd name="T109" fmla="*/ 13 h 92"/>
                <a:gd name="T110" fmla="*/ 14 w 62"/>
                <a:gd name="T111" fmla="*/ 13 h 92"/>
                <a:gd name="T112" fmla="*/ 15 w 62"/>
                <a:gd name="T113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92">
                  <a:moveTo>
                    <a:pt x="22" y="92"/>
                  </a:moveTo>
                  <a:cubicBezTo>
                    <a:pt x="15" y="90"/>
                    <a:pt x="10" y="83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67"/>
                    <a:pt x="0" y="5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7"/>
                    <a:pt x="0" y="44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30"/>
                    <a:pt x="7" y="1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7" y="5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4" y="3"/>
                    <a:pt x="50" y="1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9" y="27"/>
                    <a:pt x="62" y="3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8"/>
                    <a:pt x="61" y="5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8" y="66"/>
                    <a:pt x="51" y="76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38" y="88"/>
                    <a:pt x="31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4" y="92"/>
                    <a:pt x="23" y="92"/>
                    <a:pt x="22" y="92"/>
                  </a:cubicBezTo>
                  <a:close/>
                  <a:moveTo>
                    <a:pt x="18" y="15"/>
                  </a:moveTo>
                  <a:cubicBezTo>
                    <a:pt x="13" y="22"/>
                    <a:pt x="10" y="3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5"/>
                    <a:pt x="7" y="48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8"/>
                    <a:pt x="9" y="65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5" y="79"/>
                    <a:pt x="21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8" y="86"/>
                    <a:pt x="34" y="83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6" y="71"/>
                    <a:pt x="52" y="63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38"/>
                    <a:pt x="53" y="3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5" y="14"/>
                    <a:pt x="38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6" y="7"/>
                    <a:pt x="22" y="10"/>
                    <a:pt x="18" y="15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316"/>
            <p:cNvSpPr/>
            <p:nvPr/>
          </p:nvSpPr>
          <p:spPr bwMode="auto">
            <a:xfrm>
              <a:off x="7502526" y="7791451"/>
              <a:ext cx="92075" cy="11113"/>
            </a:xfrm>
            <a:custGeom>
              <a:avLst/>
              <a:gdLst>
                <a:gd name="T0" fmla="*/ 58 w 58"/>
                <a:gd name="T1" fmla="*/ 0 h 7"/>
                <a:gd name="T2" fmla="*/ 58 w 58"/>
                <a:gd name="T3" fmla="*/ 3 h 7"/>
                <a:gd name="T4" fmla="*/ 0 w 58"/>
                <a:gd name="T5" fmla="*/ 7 h 7"/>
                <a:gd name="T6" fmla="*/ 0 w 58"/>
                <a:gd name="T7" fmla="*/ 3 h 7"/>
                <a:gd name="T8" fmla="*/ 58 w 58"/>
                <a:gd name="T9" fmla="*/ 0 h 7"/>
                <a:gd name="T10" fmla="*/ 58 w 5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">
                  <a:moveTo>
                    <a:pt x="58" y="0"/>
                  </a:moveTo>
                  <a:lnTo>
                    <a:pt x="58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317"/>
            <p:cNvSpPr/>
            <p:nvPr/>
          </p:nvSpPr>
          <p:spPr bwMode="auto">
            <a:xfrm>
              <a:off x="7499351" y="7788276"/>
              <a:ext cx="100013" cy="17463"/>
            </a:xfrm>
            <a:custGeom>
              <a:avLst/>
              <a:gdLst>
                <a:gd name="T0" fmla="*/ 0 w 63"/>
                <a:gd name="T1" fmla="*/ 9 h 11"/>
                <a:gd name="T2" fmla="*/ 0 w 63"/>
                <a:gd name="T3" fmla="*/ 3 h 11"/>
                <a:gd name="T4" fmla="*/ 60 w 63"/>
                <a:gd name="T5" fmla="*/ 0 h 11"/>
                <a:gd name="T6" fmla="*/ 63 w 63"/>
                <a:gd name="T7" fmla="*/ 0 h 11"/>
                <a:gd name="T8" fmla="*/ 63 w 63"/>
                <a:gd name="T9" fmla="*/ 2 h 11"/>
                <a:gd name="T10" fmla="*/ 63 w 63"/>
                <a:gd name="T11" fmla="*/ 8 h 11"/>
                <a:gd name="T12" fmla="*/ 1 w 63"/>
                <a:gd name="T13" fmla="*/ 11 h 11"/>
                <a:gd name="T14" fmla="*/ 0 w 63"/>
                <a:gd name="T15" fmla="*/ 9 h 11"/>
                <a:gd name="T16" fmla="*/ 0 w 63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1">
                  <a:moveTo>
                    <a:pt x="0" y="9"/>
                  </a:moveTo>
                  <a:lnTo>
                    <a:pt x="0" y="3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3" y="8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318"/>
            <p:cNvSpPr>
              <a:spLocks noEditPoints="1"/>
            </p:cNvSpPr>
            <p:nvPr/>
          </p:nvSpPr>
          <p:spPr bwMode="auto">
            <a:xfrm>
              <a:off x="7573964" y="7661276"/>
              <a:ext cx="128588" cy="90488"/>
            </a:xfrm>
            <a:custGeom>
              <a:avLst/>
              <a:gdLst>
                <a:gd name="T0" fmla="*/ 1 w 74"/>
                <a:gd name="T1" fmla="*/ 48 h 52"/>
                <a:gd name="T2" fmla="*/ 42 w 74"/>
                <a:gd name="T3" fmla="*/ 31 h 52"/>
                <a:gd name="T4" fmla="*/ 42 w 74"/>
                <a:gd name="T5" fmla="*/ 31 h 52"/>
                <a:gd name="T6" fmla="*/ 70 w 74"/>
                <a:gd name="T7" fmla="*/ 11 h 52"/>
                <a:gd name="T8" fmla="*/ 70 w 74"/>
                <a:gd name="T9" fmla="*/ 11 h 52"/>
                <a:gd name="T10" fmla="*/ 71 w 74"/>
                <a:gd name="T11" fmla="*/ 0 h 52"/>
                <a:gd name="T12" fmla="*/ 74 w 74"/>
                <a:gd name="T13" fmla="*/ 0 h 52"/>
                <a:gd name="T14" fmla="*/ 73 w 74"/>
                <a:gd name="T15" fmla="*/ 12 h 52"/>
                <a:gd name="T16" fmla="*/ 73 w 74"/>
                <a:gd name="T17" fmla="*/ 12 h 52"/>
                <a:gd name="T18" fmla="*/ 44 w 74"/>
                <a:gd name="T19" fmla="*/ 33 h 52"/>
                <a:gd name="T20" fmla="*/ 44 w 74"/>
                <a:gd name="T21" fmla="*/ 33 h 52"/>
                <a:gd name="T22" fmla="*/ 0 w 74"/>
                <a:gd name="T23" fmla="*/ 50 h 52"/>
                <a:gd name="T24" fmla="*/ 0 w 74"/>
                <a:gd name="T25" fmla="*/ 50 h 52"/>
                <a:gd name="T26" fmla="*/ 0 w 74"/>
                <a:gd name="T27" fmla="*/ 50 h 52"/>
                <a:gd name="T28" fmla="*/ 1 w 74"/>
                <a:gd name="T29" fmla="*/ 48 h 52"/>
                <a:gd name="T30" fmla="*/ 1 w 74"/>
                <a:gd name="T31" fmla="*/ 48 h 52"/>
                <a:gd name="T32" fmla="*/ 71 w 74"/>
                <a:gd name="T33" fmla="*/ 0 h 52"/>
                <a:gd name="T34" fmla="*/ 71 w 74"/>
                <a:gd name="T35" fmla="*/ 0 h 52"/>
                <a:gd name="T36" fmla="*/ 71 w 74"/>
                <a:gd name="T37" fmla="*/ 0 h 52"/>
                <a:gd name="T38" fmla="*/ 71 w 74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1" y="48"/>
                  </a:moveTo>
                  <a:cubicBezTo>
                    <a:pt x="9" y="50"/>
                    <a:pt x="27" y="40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6" y="22"/>
                    <a:pt x="68" y="13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59" y="2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28" y="43"/>
                    <a:pt x="10" y="52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319"/>
            <p:cNvSpPr>
              <a:spLocks noEditPoints="1"/>
            </p:cNvSpPr>
            <p:nvPr/>
          </p:nvSpPr>
          <p:spPr bwMode="auto">
            <a:xfrm>
              <a:off x="7570789" y="7656513"/>
              <a:ext cx="136525" cy="96838"/>
            </a:xfrm>
            <a:custGeom>
              <a:avLst/>
              <a:gdLst>
                <a:gd name="T0" fmla="*/ 2 w 78"/>
                <a:gd name="T1" fmla="*/ 55 h 56"/>
                <a:gd name="T2" fmla="*/ 0 w 78"/>
                <a:gd name="T3" fmla="*/ 55 h 56"/>
                <a:gd name="T4" fmla="*/ 1 w 78"/>
                <a:gd name="T5" fmla="*/ 48 h 56"/>
                <a:gd name="T6" fmla="*/ 3 w 78"/>
                <a:gd name="T7" fmla="*/ 49 h 56"/>
                <a:gd name="T8" fmla="*/ 3 w 78"/>
                <a:gd name="T9" fmla="*/ 49 h 56"/>
                <a:gd name="T10" fmla="*/ 3 w 78"/>
                <a:gd name="T11" fmla="*/ 49 h 56"/>
                <a:gd name="T12" fmla="*/ 3 w 78"/>
                <a:gd name="T13" fmla="*/ 49 h 56"/>
                <a:gd name="T14" fmla="*/ 3 w 78"/>
                <a:gd name="T15" fmla="*/ 49 h 56"/>
                <a:gd name="T16" fmla="*/ 3 w 78"/>
                <a:gd name="T17" fmla="*/ 49 h 56"/>
                <a:gd name="T18" fmla="*/ 3 w 78"/>
                <a:gd name="T19" fmla="*/ 49 h 56"/>
                <a:gd name="T20" fmla="*/ 3 w 78"/>
                <a:gd name="T21" fmla="*/ 49 h 56"/>
                <a:gd name="T22" fmla="*/ 3 w 78"/>
                <a:gd name="T23" fmla="*/ 49 h 56"/>
                <a:gd name="T24" fmla="*/ 3 w 78"/>
                <a:gd name="T25" fmla="*/ 49 h 56"/>
                <a:gd name="T26" fmla="*/ 3 w 78"/>
                <a:gd name="T27" fmla="*/ 49 h 56"/>
                <a:gd name="T28" fmla="*/ 5 w 78"/>
                <a:gd name="T29" fmla="*/ 49 h 56"/>
                <a:gd name="T30" fmla="*/ 5 w 78"/>
                <a:gd name="T31" fmla="*/ 49 h 56"/>
                <a:gd name="T32" fmla="*/ 43 w 78"/>
                <a:gd name="T33" fmla="*/ 32 h 56"/>
                <a:gd name="T34" fmla="*/ 43 w 78"/>
                <a:gd name="T35" fmla="*/ 32 h 56"/>
                <a:gd name="T36" fmla="*/ 70 w 78"/>
                <a:gd name="T37" fmla="*/ 13 h 56"/>
                <a:gd name="T38" fmla="*/ 70 w 78"/>
                <a:gd name="T39" fmla="*/ 13 h 56"/>
                <a:gd name="T40" fmla="*/ 71 w 78"/>
                <a:gd name="T41" fmla="*/ 4 h 56"/>
                <a:gd name="T42" fmla="*/ 68 w 78"/>
                <a:gd name="T43" fmla="*/ 3 h 56"/>
                <a:gd name="T44" fmla="*/ 71 w 78"/>
                <a:gd name="T45" fmla="*/ 2 h 56"/>
                <a:gd name="T46" fmla="*/ 71 w 78"/>
                <a:gd name="T47" fmla="*/ 1 h 56"/>
                <a:gd name="T48" fmla="*/ 73 w 78"/>
                <a:gd name="T49" fmla="*/ 1 h 56"/>
                <a:gd name="T50" fmla="*/ 75 w 78"/>
                <a:gd name="T51" fmla="*/ 0 h 56"/>
                <a:gd name="T52" fmla="*/ 75 w 78"/>
                <a:gd name="T53" fmla="*/ 1 h 56"/>
                <a:gd name="T54" fmla="*/ 78 w 78"/>
                <a:gd name="T55" fmla="*/ 1 h 56"/>
                <a:gd name="T56" fmla="*/ 77 w 78"/>
                <a:gd name="T57" fmla="*/ 16 h 56"/>
                <a:gd name="T58" fmla="*/ 76 w 78"/>
                <a:gd name="T59" fmla="*/ 17 h 56"/>
                <a:gd name="T60" fmla="*/ 76 w 78"/>
                <a:gd name="T61" fmla="*/ 17 h 56"/>
                <a:gd name="T62" fmla="*/ 47 w 78"/>
                <a:gd name="T63" fmla="*/ 38 h 56"/>
                <a:gd name="T64" fmla="*/ 47 w 78"/>
                <a:gd name="T65" fmla="*/ 38 h 56"/>
                <a:gd name="T66" fmla="*/ 5 w 78"/>
                <a:gd name="T67" fmla="*/ 56 h 56"/>
                <a:gd name="T68" fmla="*/ 5 w 78"/>
                <a:gd name="T69" fmla="*/ 56 h 56"/>
                <a:gd name="T70" fmla="*/ 2 w 78"/>
                <a:gd name="T71" fmla="*/ 55 h 56"/>
                <a:gd name="T72" fmla="*/ 3 w 78"/>
                <a:gd name="T73" fmla="*/ 53 h 56"/>
                <a:gd name="T74" fmla="*/ 3 w 78"/>
                <a:gd name="T75" fmla="*/ 53 h 56"/>
                <a:gd name="T76" fmla="*/ 3 w 78"/>
                <a:gd name="T77" fmla="*/ 53 h 56"/>
                <a:gd name="T78" fmla="*/ 2 w 78"/>
                <a:gd name="T79" fmla="*/ 53 h 56"/>
                <a:gd name="T80" fmla="*/ 2 w 78"/>
                <a:gd name="T81" fmla="*/ 53 h 56"/>
                <a:gd name="T82" fmla="*/ 2 w 78"/>
                <a:gd name="T83" fmla="*/ 53 h 56"/>
                <a:gd name="T84" fmla="*/ 2 w 78"/>
                <a:gd name="T85" fmla="*/ 53 h 56"/>
                <a:gd name="T86" fmla="*/ 2 w 78"/>
                <a:gd name="T87" fmla="*/ 53 h 56"/>
                <a:gd name="T88" fmla="*/ 2 w 78"/>
                <a:gd name="T89" fmla="*/ 53 h 56"/>
                <a:gd name="T90" fmla="*/ 3 w 78"/>
                <a:gd name="T91" fmla="*/ 53 h 56"/>
                <a:gd name="T92" fmla="*/ 3 w 78"/>
                <a:gd name="T93" fmla="*/ 49 h 56"/>
                <a:gd name="T94" fmla="*/ 3 w 78"/>
                <a:gd name="T95" fmla="*/ 49 h 56"/>
                <a:gd name="T96" fmla="*/ 3 w 78"/>
                <a:gd name="T97" fmla="*/ 49 h 56"/>
                <a:gd name="T98" fmla="*/ 3 w 78"/>
                <a:gd name="T9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56">
                  <a:moveTo>
                    <a:pt x="2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3" y="49"/>
                    <a:pt x="29" y="41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56" y="24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62" y="2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2" y="47"/>
                    <a:pt x="16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6"/>
                    <a:pt x="3" y="56"/>
                    <a:pt x="2" y="55"/>
                  </a:cubicBezTo>
                  <a:close/>
                  <a:moveTo>
                    <a:pt x="3" y="53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3" y="53"/>
                  </a:cubicBezTo>
                  <a:close/>
                  <a:moveTo>
                    <a:pt x="3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320"/>
            <p:cNvSpPr/>
            <p:nvPr/>
          </p:nvSpPr>
          <p:spPr bwMode="auto">
            <a:xfrm>
              <a:off x="7696201" y="7675563"/>
              <a:ext cx="25400" cy="9525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3 h 6"/>
                <a:gd name="T4" fmla="*/ 1 w 16"/>
                <a:gd name="T5" fmla="*/ 6 h 6"/>
                <a:gd name="T6" fmla="*/ 0 w 16"/>
                <a:gd name="T7" fmla="*/ 3 h 6"/>
                <a:gd name="T8" fmla="*/ 16 w 16"/>
                <a:gd name="T9" fmla="*/ 0 h 6"/>
                <a:gd name="T10" fmla="*/ 16 w 1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3"/>
                  </a:lnTo>
                  <a:lnTo>
                    <a:pt x="1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321"/>
            <p:cNvSpPr/>
            <p:nvPr/>
          </p:nvSpPr>
          <p:spPr bwMode="auto">
            <a:xfrm>
              <a:off x="7693026" y="7670801"/>
              <a:ext cx="34925" cy="17463"/>
            </a:xfrm>
            <a:custGeom>
              <a:avLst/>
              <a:gdLst>
                <a:gd name="T0" fmla="*/ 0 w 22"/>
                <a:gd name="T1" fmla="*/ 5 h 11"/>
                <a:gd name="T2" fmla="*/ 18 w 22"/>
                <a:gd name="T3" fmla="*/ 0 h 11"/>
                <a:gd name="T4" fmla="*/ 21 w 22"/>
                <a:gd name="T5" fmla="*/ 0 h 11"/>
                <a:gd name="T6" fmla="*/ 22 w 22"/>
                <a:gd name="T7" fmla="*/ 8 h 11"/>
                <a:gd name="T8" fmla="*/ 1 w 22"/>
                <a:gd name="T9" fmla="*/ 11 h 11"/>
                <a:gd name="T10" fmla="*/ 0 w 22"/>
                <a:gd name="T11" fmla="*/ 5 h 11"/>
                <a:gd name="T12" fmla="*/ 0 w 2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0" y="5"/>
                  </a:moveTo>
                  <a:lnTo>
                    <a:pt x="18" y="0"/>
                  </a:lnTo>
                  <a:lnTo>
                    <a:pt x="21" y="0"/>
                  </a:lnTo>
                  <a:lnTo>
                    <a:pt x="22" y="8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322"/>
            <p:cNvSpPr/>
            <p:nvPr/>
          </p:nvSpPr>
          <p:spPr bwMode="auto">
            <a:xfrm>
              <a:off x="7697789" y="7662863"/>
              <a:ext cx="17463" cy="19050"/>
            </a:xfrm>
            <a:custGeom>
              <a:avLst/>
              <a:gdLst>
                <a:gd name="T0" fmla="*/ 9 w 11"/>
                <a:gd name="T1" fmla="*/ 0 h 12"/>
                <a:gd name="T2" fmla="*/ 11 w 11"/>
                <a:gd name="T3" fmla="*/ 2 h 12"/>
                <a:gd name="T4" fmla="*/ 2 w 11"/>
                <a:gd name="T5" fmla="*/ 12 h 12"/>
                <a:gd name="T6" fmla="*/ 0 w 11"/>
                <a:gd name="T7" fmla="*/ 10 h 12"/>
                <a:gd name="T8" fmla="*/ 9 w 11"/>
                <a:gd name="T9" fmla="*/ 0 h 12"/>
                <a:gd name="T10" fmla="*/ 9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11" y="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323"/>
            <p:cNvSpPr/>
            <p:nvPr/>
          </p:nvSpPr>
          <p:spPr bwMode="auto">
            <a:xfrm>
              <a:off x="7693026" y="7658101"/>
              <a:ext cx="26988" cy="28575"/>
            </a:xfrm>
            <a:custGeom>
              <a:avLst/>
              <a:gdLst>
                <a:gd name="T0" fmla="*/ 0 w 17"/>
                <a:gd name="T1" fmla="*/ 14 h 18"/>
                <a:gd name="T2" fmla="*/ 10 w 17"/>
                <a:gd name="T3" fmla="*/ 2 h 18"/>
                <a:gd name="T4" fmla="*/ 11 w 17"/>
                <a:gd name="T5" fmla="*/ 0 h 18"/>
                <a:gd name="T6" fmla="*/ 17 w 17"/>
                <a:gd name="T7" fmla="*/ 5 h 18"/>
                <a:gd name="T8" fmla="*/ 5 w 17"/>
                <a:gd name="T9" fmla="*/ 18 h 18"/>
                <a:gd name="T10" fmla="*/ 0 w 17"/>
                <a:gd name="T11" fmla="*/ 14 h 18"/>
                <a:gd name="T12" fmla="*/ 0 w 1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14"/>
                  </a:moveTo>
                  <a:lnTo>
                    <a:pt x="10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324"/>
            <p:cNvSpPr/>
            <p:nvPr/>
          </p:nvSpPr>
          <p:spPr bwMode="auto">
            <a:xfrm>
              <a:off x="7459664" y="7753351"/>
              <a:ext cx="60325" cy="88900"/>
            </a:xfrm>
            <a:custGeom>
              <a:avLst/>
              <a:gdLst>
                <a:gd name="T0" fmla="*/ 0 w 35"/>
                <a:gd name="T1" fmla="*/ 39 h 51"/>
                <a:gd name="T2" fmla="*/ 33 w 35"/>
                <a:gd name="T3" fmla="*/ 0 h 51"/>
                <a:gd name="T4" fmla="*/ 33 w 35"/>
                <a:gd name="T5" fmla="*/ 0 h 51"/>
                <a:gd name="T6" fmla="*/ 35 w 35"/>
                <a:gd name="T7" fmla="*/ 3 h 51"/>
                <a:gd name="T8" fmla="*/ 20 w 35"/>
                <a:gd name="T9" fmla="*/ 16 h 51"/>
                <a:gd name="T10" fmla="*/ 20 w 35"/>
                <a:gd name="T11" fmla="*/ 16 h 51"/>
                <a:gd name="T12" fmla="*/ 3 w 35"/>
                <a:gd name="T13" fmla="*/ 39 h 51"/>
                <a:gd name="T14" fmla="*/ 3 w 35"/>
                <a:gd name="T15" fmla="*/ 39 h 51"/>
                <a:gd name="T16" fmla="*/ 6 w 35"/>
                <a:gd name="T17" fmla="*/ 51 h 51"/>
                <a:gd name="T18" fmla="*/ 6 w 35"/>
                <a:gd name="T19" fmla="*/ 51 h 51"/>
                <a:gd name="T20" fmla="*/ 4 w 35"/>
                <a:gd name="T21" fmla="*/ 51 h 51"/>
                <a:gd name="T22" fmla="*/ 0 w 35"/>
                <a:gd name="T23" fmla="*/ 39 h 51"/>
                <a:gd name="T24" fmla="*/ 0 w 35"/>
                <a:gd name="T25" fmla="*/ 39 h 51"/>
                <a:gd name="T26" fmla="*/ 0 w 35"/>
                <a:gd name="T27" fmla="*/ 39 h 51"/>
                <a:gd name="T28" fmla="*/ 0 w 35"/>
                <a:gd name="T2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1">
                  <a:moveTo>
                    <a:pt x="0" y="39"/>
                  </a:moveTo>
                  <a:cubicBezTo>
                    <a:pt x="4" y="25"/>
                    <a:pt x="33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28" y="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2" y="24"/>
                    <a:pt x="4" y="33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1"/>
                    <a:pt x="6" y="48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4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325"/>
            <p:cNvSpPr/>
            <p:nvPr/>
          </p:nvSpPr>
          <p:spPr bwMode="auto">
            <a:xfrm>
              <a:off x="7456489" y="7747001"/>
              <a:ext cx="68263" cy="98425"/>
            </a:xfrm>
            <a:custGeom>
              <a:avLst/>
              <a:gdLst>
                <a:gd name="T0" fmla="*/ 4 w 40"/>
                <a:gd name="T1" fmla="*/ 55 h 57"/>
                <a:gd name="T2" fmla="*/ 1 w 40"/>
                <a:gd name="T3" fmla="*/ 45 h 57"/>
                <a:gd name="T4" fmla="*/ 1 w 40"/>
                <a:gd name="T5" fmla="*/ 45 h 57"/>
                <a:gd name="T6" fmla="*/ 1 w 40"/>
                <a:gd name="T7" fmla="*/ 45 h 57"/>
                <a:gd name="T8" fmla="*/ 0 w 40"/>
                <a:gd name="T9" fmla="*/ 44 h 57"/>
                <a:gd name="T10" fmla="*/ 0 w 40"/>
                <a:gd name="T11" fmla="*/ 44 h 57"/>
                <a:gd name="T12" fmla="*/ 0 w 40"/>
                <a:gd name="T13" fmla="*/ 44 h 57"/>
                <a:gd name="T14" fmla="*/ 0 w 40"/>
                <a:gd name="T15" fmla="*/ 44 h 57"/>
                <a:gd name="T16" fmla="*/ 0 w 40"/>
                <a:gd name="T17" fmla="*/ 44 h 57"/>
                <a:gd name="T18" fmla="*/ 0 w 40"/>
                <a:gd name="T19" fmla="*/ 43 h 57"/>
                <a:gd name="T20" fmla="*/ 0 w 40"/>
                <a:gd name="T21" fmla="*/ 42 h 57"/>
                <a:gd name="T22" fmla="*/ 0 w 40"/>
                <a:gd name="T23" fmla="*/ 42 h 57"/>
                <a:gd name="T24" fmla="*/ 2 w 40"/>
                <a:gd name="T25" fmla="*/ 43 h 57"/>
                <a:gd name="T26" fmla="*/ 0 w 40"/>
                <a:gd name="T27" fmla="*/ 42 h 57"/>
                <a:gd name="T28" fmla="*/ 34 w 40"/>
                <a:gd name="T29" fmla="*/ 3 h 57"/>
                <a:gd name="T30" fmla="*/ 34 w 40"/>
                <a:gd name="T31" fmla="*/ 3 h 57"/>
                <a:gd name="T32" fmla="*/ 35 w 40"/>
                <a:gd name="T33" fmla="*/ 0 h 57"/>
                <a:gd name="T34" fmla="*/ 40 w 40"/>
                <a:gd name="T35" fmla="*/ 7 h 57"/>
                <a:gd name="T36" fmla="*/ 39 w 40"/>
                <a:gd name="T37" fmla="*/ 8 h 57"/>
                <a:gd name="T38" fmla="*/ 23 w 40"/>
                <a:gd name="T39" fmla="*/ 22 h 57"/>
                <a:gd name="T40" fmla="*/ 23 w 40"/>
                <a:gd name="T41" fmla="*/ 22 h 57"/>
                <a:gd name="T42" fmla="*/ 7 w 40"/>
                <a:gd name="T43" fmla="*/ 43 h 57"/>
                <a:gd name="T44" fmla="*/ 7 w 40"/>
                <a:gd name="T45" fmla="*/ 43 h 57"/>
                <a:gd name="T46" fmla="*/ 10 w 40"/>
                <a:gd name="T47" fmla="*/ 54 h 57"/>
                <a:gd name="T48" fmla="*/ 10 w 40"/>
                <a:gd name="T49" fmla="*/ 54 h 57"/>
                <a:gd name="T50" fmla="*/ 11 w 40"/>
                <a:gd name="T51" fmla="*/ 56 h 57"/>
                <a:gd name="T52" fmla="*/ 9 w 40"/>
                <a:gd name="T53" fmla="*/ 57 h 57"/>
                <a:gd name="T54" fmla="*/ 4 w 40"/>
                <a:gd name="T55" fmla="*/ 57 h 57"/>
                <a:gd name="T56" fmla="*/ 4 w 40"/>
                <a:gd name="T5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7">
                  <a:moveTo>
                    <a:pt x="4" y="55"/>
                  </a:moveTo>
                  <a:cubicBezTo>
                    <a:pt x="4" y="54"/>
                    <a:pt x="2" y="47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28"/>
                    <a:pt x="30" y="6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1" y="1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6" y="29"/>
                    <a:pt x="9" y="38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5"/>
                    <a:pt x="10" y="51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4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326"/>
            <p:cNvSpPr/>
            <p:nvPr/>
          </p:nvSpPr>
          <p:spPr bwMode="auto">
            <a:xfrm>
              <a:off x="7448551" y="7813676"/>
              <a:ext cx="17463" cy="26988"/>
            </a:xfrm>
            <a:custGeom>
              <a:avLst/>
              <a:gdLst>
                <a:gd name="T0" fmla="*/ 11 w 11"/>
                <a:gd name="T1" fmla="*/ 0 h 17"/>
                <a:gd name="T2" fmla="*/ 8 w 11"/>
                <a:gd name="T3" fmla="*/ 17 h 17"/>
                <a:gd name="T4" fmla="*/ 5 w 11"/>
                <a:gd name="T5" fmla="*/ 16 h 17"/>
                <a:gd name="T6" fmla="*/ 6 w 11"/>
                <a:gd name="T7" fmla="*/ 8 h 17"/>
                <a:gd name="T8" fmla="*/ 2 w 11"/>
                <a:gd name="T9" fmla="*/ 11 h 17"/>
                <a:gd name="T10" fmla="*/ 0 w 11"/>
                <a:gd name="T11" fmla="*/ 9 h 17"/>
                <a:gd name="T12" fmla="*/ 11 w 11"/>
                <a:gd name="T13" fmla="*/ 0 h 17"/>
                <a:gd name="T14" fmla="*/ 11 w 11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8" y="17"/>
                  </a:lnTo>
                  <a:lnTo>
                    <a:pt x="5" y="16"/>
                  </a:lnTo>
                  <a:lnTo>
                    <a:pt x="6" y="8"/>
                  </a:lnTo>
                  <a:lnTo>
                    <a:pt x="2" y="11"/>
                  </a:lnTo>
                  <a:lnTo>
                    <a:pt x="0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327"/>
            <p:cNvSpPr/>
            <p:nvPr/>
          </p:nvSpPr>
          <p:spPr bwMode="auto">
            <a:xfrm>
              <a:off x="7443789" y="7805738"/>
              <a:ext cx="26988" cy="38100"/>
            </a:xfrm>
            <a:custGeom>
              <a:avLst/>
              <a:gdLst>
                <a:gd name="T0" fmla="*/ 4 w 17"/>
                <a:gd name="T1" fmla="*/ 23 h 24"/>
                <a:gd name="T2" fmla="*/ 5 w 17"/>
                <a:gd name="T3" fmla="*/ 21 h 24"/>
                <a:gd name="T4" fmla="*/ 5 w 17"/>
                <a:gd name="T5" fmla="*/ 19 h 24"/>
                <a:gd name="T6" fmla="*/ 4 w 17"/>
                <a:gd name="T7" fmla="*/ 20 h 24"/>
                <a:gd name="T8" fmla="*/ 0 w 17"/>
                <a:gd name="T9" fmla="*/ 14 h 24"/>
                <a:gd name="T10" fmla="*/ 12 w 17"/>
                <a:gd name="T11" fmla="*/ 4 h 24"/>
                <a:gd name="T12" fmla="*/ 17 w 17"/>
                <a:gd name="T13" fmla="*/ 0 h 24"/>
                <a:gd name="T14" fmla="*/ 12 w 17"/>
                <a:gd name="T15" fmla="*/ 24 h 24"/>
                <a:gd name="T16" fmla="*/ 4 w 17"/>
                <a:gd name="T17" fmla="*/ 23 h 24"/>
                <a:gd name="T18" fmla="*/ 4 w 17"/>
                <a:gd name="T1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4" y="23"/>
                  </a:moveTo>
                  <a:lnTo>
                    <a:pt x="5" y="21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2" y="24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328"/>
            <p:cNvSpPr>
              <a:spLocks noEditPoints="1"/>
            </p:cNvSpPr>
            <p:nvPr/>
          </p:nvSpPr>
          <p:spPr bwMode="auto">
            <a:xfrm>
              <a:off x="7448551" y="7534276"/>
              <a:ext cx="209550" cy="207963"/>
            </a:xfrm>
            <a:custGeom>
              <a:avLst/>
              <a:gdLst>
                <a:gd name="T0" fmla="*/ 72 w 120"/>
                <a:gd name="T1" fmla="*/ 6 h 120"/>
                <a:gd name="T2" fmla="*/ 113 w 120"/>
                <a:gd name="T3" fmla="*/ 72 h 120"/>
                <a:gd name="T4" fmla="*/ 113 w 120"/>
                <a:gd name="T5" fmla="*/ 72 h 120"/>
                <a:gd name="T6" fmla="*/ 48 w 120"/>
                <a:gd name="T7" fmla="*/ 113 h 120"/>
                <a:gd name="T8" fmla="*/ 48 w 120"/>
                <a:gd name="T9" fmla="*/ 113 h 120"/>
                <a:gd name="T10" fmla="*/ 6 w 120"/>
                <a:gd name="T11" fmla="*/ 48 h 120"/>
                <a:gd name="T12" fmla="*/ 6 w 120"/>
                <a:gd name="T13" fmla="*/ 48 h 120"/>
                <a:gd name="T14" fmla="*/ 72 w 120"/>
                <a:gd name="T15" fmla="*/ 6 h 120"/>
                <a:gd name="T16" fmla="*/ 71 w 120"/>
                <a:gd name="T17" fmla="*/ 9 h 120"/>
                <a:gd name="T18" fmla="*/ 9 w 120"/>
                <a:gd name="T19" fmla="*/ 48 h 120"/>
                <a:gd name="T20" fmla="*/ 9 w 120"/>
                <a:gd name="T21" fmla="*/ 48 h 120"/>
                <a:gd name="T22" fmla="*/ 49 w 120"/>
                <a:gd name="T23" fmla="*/ 111 h 120"/>
                <a:gd name="T24" fmla="*/ 49 w 120"/>
                <a:gd name="T25" fmla="*/ 111 h 120"/>
                <a:gd name="T26" fmla="*/ 111 w 120"/>
                <a:gd name="T27" fmla="*/ 71 h 120"/>
                <a:gd name="T28" fmla="*/ 111 w 120"/>
                <a:gd name="T29" fmla="*/ 71 h 120"/>
                <a:gd name="T30" fmla="*/ 71 w 120"/>
                <a:gd name="T3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20">
                  <a:moveTo>
                    <a:pt x="72" y="6"/>
                  </a:moveTo>
                  <a:cubicBezTo>
                    <a:pt x="101" y="13"/>
                    <a:pt x="120" y="4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7" y="101"/>
                    <a:pt x="77" y="120"/>
                    <a:pt x="48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18" y="107"/>
                    <a:pt x="0" y="7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3" y="18"/>
                    <a:pt x="42" y="0"/>
                    <a:pt x="72" y="6"/>
                  </a:cubicBezTo>
                  <a:close/>
                  <a:moveTo>
                    <a:pt x="71" y="9"/>
                  </a:moveTo>
                  <a:cubicBezTo>
                    <a:pt x="43" y="3"/>
                    <a:pt x="15" y="20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" y="77"/>
                    <a:pt x="20" y="104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77" y="117"/>
                    <a:pt x="104" y="99"/>
                    <a:pt x="111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7" y="43"/>
                    <a:pt x="99" y="15"/>
                    <a:pt x="7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329"/>
            <p:cNvSpPr>
              <a:spLocks noEditPoints="1"/>
            </p:cNvSpPr>
            <p:nvPr/>
          </p:nvSpPr>
          <p:spPr bwMode="auto">
            <a:xfrm>
              <a:off x="7453314" y="7539038"/>
              <a:ext cx="200025" cy="198438"/>
            </a:xfrm>
            <a:custGeom>
              <a:avLst/>
              <a:gdLst>
                <a:gd name="T0" fmla="*/ 44 w 114"/>
                <a:gd name="T1" fmla="*/ 112 h 114"/>
                <a:gd name="T2" fmla="*/ 0 w 114"/>
                <a:gd name="T3" fmla="*/ 57 h 114"/>
                <a:gd name="T4" fmla="*/ 0 w 114"/>
                <a:gd name="T5" fmla="*/ 57 h 114"/>
                <a:gd name="T6" fmla="*/ 1 w 114"/>
                <a:gd name="T7" fmla="*/ 44 h 114"/>
                <a:gd name="T8" fmla="*/ 1 w 114"/>
                <a:gd name="T9" fmla="*/ 44 h 114"/>
                <a:gd name="T10" fmla="*/ 57 w 114"/>
                <a:gd name="T11" fmla="*/ 0 h 114"/>
                <a:gd name="T12" fmla="*/ 57 w 114"/>
                <a:gd name="T13" fmla="*/ 0 h 114"/>
                <a:gd name="T14" fmla="*/ 69 w 114"/>
                <a:gd name="T15" fmla="*/ 1 h 114"/>
                <a:gd name="T16" fmla="*/ 69 w 114"/>
                <a:gd name="T17" fmla="*/ 1 h 114"/>
                <a:gd name="T18" fmla="*/ 69 w 114"/>
                <a:gd name="T19" fmla="*/ 3 h 114"/>
                <a:gd name="T20" fmla="*/ 69 w 114"/>
                <a:gd name="T21" fmla="*/ 4 h 114"/>
                <a:gd name="T22" fmla="*/ 69 w 114"/>
                <a:gd name="T23" fmla="*/ 3 h 114"/>
                <a:gd name="T24" fmla="*/ 69 w 114"/>
                <a:gd name="T25" fmla="*/ 1 h 114"/>
                <a:gd name="T26" fmla="*/ 114 w 114"/>
                <a:gd name="T27" fmla="*/ 57 h 114"/>
                <a:gd name="T28" fmla="*/ 114 w 114"/>
                <a:gd name="T29" fmla="*/ 57 h 114"/>
                <a:gd name="T30" fmla="*/ 112 w 114"/>
                <a:gd name="T31" fmla="*/ 69 h 114"/>
                <a:gd name="T32" fmla="*/ 112 w 114"/>
                <a:gd name="T33" fmla="*/ 69 h 114"/>
                <a:gd name="T34" fmla="*/ 57 w 114"/>
                <a:gd name="T35" fmla="*/ 114 h 114"/>
                <a:gd name="T36" fmla="*/ 57 w 114"/>
                <a:gd name="T37" fmla="*/ 114 h 114"/>
                <a:gd name="T38" fmla="*/ 44 w 114"/>
                <a:gd name="T39" fmla="*/ 112 h 114"/>
                <a:gd name="T40" fmla="*/ 8 w 114"/>
                <a:gd name="T41" fmla="*/ 46 h 114"/>
                <a:gd name="T42" fmla="*/ 7 w 114"/>
                <a:gd name="T43" fmla="*/ 57 h 114"/>
                <a:gd name="T44" fmla="*/ 7 w 114"/>
                <a:gd name="T45" fmla="*/ 57 h 114"/>
                <a:gd name="T46" fmla="*/ 46 w 114"/>
                <a:gd name="T47" fmla="*/ 106 h 114"/>
                <a:gd name="T48" fmla="*/ 46 w 114"/>
                <a:gd name="T49" fmla="*/ 106 h 114"/>
                <a:gd name="T50" fmla="*/ 57 w 114"/>
                <a:gd name="T51" fmla="*/ 107 h 114"/>
                <a:gd name="T52" fmla="*/ 57 w 114"/>
                <a:gd name="T53" fmla="*/ 107 h 114"/>
                <a:gd name="T54" fmla="*/ 106 w 114"/>
                <a:gd name="T55" fmla="*/ 68 h 114"/>
                <a:gd name="T56" fmla="*/ 106 w 114"/>
                <a:gd name="T57" fmla="*/ 68 h 114"/>
                <a:gd name="T58" fmla="*/ 107 w 114"/>
                <a:gd name="T59" fmla="*/ 57 h 114"/>
                <a:gd name="T60" fmla="*/ 107 w 114"/>
                <a:gd name="T61" fmla="*/ 57 h 114"/>
                <a:gd name="T62" fmla="*/ 68 w 114"/>
                <a:gd name="T63" fmla="*/ 8 h 114"/>
                <a:gd name="T64" fmla="*/ 68 w 114"/>
                <a:gd name="T65" fmla="*/ 8 h 114"/>
                <a:gd name="T66" fmla="*/ 68 w 114"/>
                <a:gd name="T67" fmla="*/ 8 h 114"/>
                <a:gd name="T68" fmla="*/ 57 w 114"/>
                <a:gd name="T69" fmla="*/ 7 h 114"/>
                <a:gd name="T70" fmla="*/ 57 w 114"/>
                <a:gd name="T71" fmla="*/ 7 h 114"/>
                <a:gd name="T72" fmla="*/ 8 w 114"/>
                <a:gd name="T73" fmla="*/ 46 h 114"/>
                <a:gd name="T74" fmla="*/ 68 w 114"/>
                <a:gd name="T75" fmla="*/ 6 h 114"/>
                <a:gd name="T76" fmla="*/ 68 w 114"/>
                <a:gd name="T77" fmla="*/ 5 h 114"/>
                <a:gd name="T78" fmla="*/ 68 w 114"/>
                <a:gd name="T79" fmla="*/ 5 h 114"/>
                <a:gd name="T80" fmla="*/ 68 w 114"/>
                <a:gd name="T81" fmla="*/ 5 h 114"/>
                <a:gd name="T82" fmla="*/ 68 w 114"/>
                <a:gd name="T83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" h="114">
                  <a:moveTo>
                    <a:pt x="44" y="112"/>
                  </a:moveTo>
                  <a:cubicBezTo>
                    <a:pt x="18" y="106"/>
                    <a:pt x="0" y="83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3"/>
                    <a:pt x="0" y="49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7" y="18"/>
                    <a:pt x="31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5" y="0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96" y="7"/>
                    <a:pt x="114" y="31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61"/>
                    <a:pt x="113" y="65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6" y="96"/>
                    <a:pt x="83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3" y="114"/>
                    <a:pt x="49" y="113"/>
                    <a:pt x="44" y="112"/>
                  </a:cubicBezTo>
                  <a:close/>
                  <a:moveTo>
                    <a:pt x="8" y="46"/>
                  </a:moveTo>
                  <a:cubicBezTo>
                    <a:pt x="7" y="49"/>
                    <a:pt x="7" y="53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80"/>
                    <a:pt x="23" y="100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50" y="106"/>
                    <a:pt x="53" y="107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80" y="107"/>
                    <a:pt x="101" y="91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64"/>
                    <a:pt x="107" y="60"/>
                    <a:pt x="107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34"/>
                    <a:pt x="91" y="13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0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4" y="7"/>
                    <a:pt x="13" y="22"/>
                    <a:pt x="8" y="46"/>
                  </a:cubicBezTo>
                  <a:close/>
                  <a:moveTo>
                    <a:pt x="68" y="6"/>
                  </a:move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68" y="6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330"/>
            <p:cNvSpPr/>
            <p:nvPr/>
          </p:nvSpPr>
          <p:spPr bwMode="auto">
            <a:xfrm>
              <a:off x="7461251" y="7540626"/>
              <a:ext cx="158750" cy="90488"/>
            </a:xfrm>
            <a:custGeom>
              <a:avLst/>
              <a:gdLst>
                <a:gd name="T0" fmla="*/ 1 w 91"/>
                <a:gd name="T1" fmla="*/ 52 h 52"/>
                <a:gd name="T2" fmla="*/ 14 w 91"/>
                <a:gd name="T3" fmla="*/ 34 h 52"/>
                <a:gd name="T4" fmla="*/ 19 w 91"/>
                <a:gd name="T5" fmla="*/ 15 h 52"/>
                <a:gd name="T6" fmla="*/ 56 w 91"/>
                <a:gd name="T7" fmla="*/ 23 h 52"/>
                <a:gd name="T8" fmla="*/ 91 w 91"/>
                <a:gd name="T9" fmla="*/ 19 h 52"/>
                <a:gd name="T10" fmla="*/ 54 w 91"/>
                <a:gd name="T11" fmla="*/ 2 h 52"/>
                <a:gd name="T12" fmla="*/ 21 w 91"/>
                <a:gd name="T13" fmla="*/ 13 h 52"/>
                <a:gd name="T14" fmla="*/ 2 w 91"/>
                <a:gd name="T15" fmla="*/ 39 h 52"/>
                <a:gd name="T16" fmla="*/ 1 w 91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2">
                  <a:moveTo>
                    <a:pt x="1" y="52"/>
                  </a:moveTo>
                  <a:cubicBezTo>
                    <a:pt x="1" y="52"/>
                    <a:pt x="10" y="44"/>
                    <a:pt x="14" y="34"/>
                  </a:cubicBezTo>
                  <a:cubicBezTo>
                    <a:pt x="18" y="24"/>
                    <a:pt x="19" y="15"/>
                    <a:pt x="19" y="15"/>
                  </a:cubicBezTo>
                  <a:cubicBezTo>
                    <a:pt x="19" y="15"/>
                    <a:pt x="46" y="21"/>
                    <a:pt x="56" y="23"/>
                  </a:cubicBezTo>
                  <a:cubicBezTo>
                    <a:pt x="65" y="25"/>
                    <a:pt x="91" y="19"/>
                    <a:pt x="91" y="19"/>
                  </a:cubicBezTo>
                  <a:cubicBezTo>
                    <a:pt x="91" y="19"/>
                    <a:pt x="69" y="0"/>
                    <a:pt x="54" y="2"/>
                  </a:cubicBezTo>
                  <a:cubicBezTo>
                    <a:pt x="38" y="4"/>
                    <a:pt x="21" y="13"/>
                    <a:pt x="21" y="13"/>
                  </a:cubicBezTo>
                  <a:cubicBezTo>
                    <a:pt x="21" y="13"/>
                    <a:pt x="4" y="30"/>
                    <a:pt x="2" y="39"/>
                  </a:cubicBezTo>
                  <a:cubicBezTo>
                    <a:pt x="0" y="49"/>
                    <a:pt x="1" y="52"/>
                    <a:pt x="1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331"/>
            <p:cNvSpPr>
              <a:spLocks noEditPoints="1"/>
            </p:cNvSpPr>
            <p:nvPr/>
          </p:nvSpPr>
          <p:spPr bwMode="auto">
            <a:xfrm>
              <a:off x="7459664" y="7540626"/>
              <a:ext cx="168275" cy="92075"/>
            </a:xfrm>
            <a:custGeom>
              <a:avLst/>
              <a:gdLst>
                <a:gd name="T0" fmla="*/ 2 w 97"/>
                <a:gd name="T1" fmla="*/ 52 h 53"/>
                <a:gd name="T2" fmla="*/ 1 w 97"/>
                <a:gd name="T3" fmla="*/ 53 h 53"/>
                <a:gd name="T4" fmla="*/ 0 w 97"/>
                <a:gd name="T5" fmla="*/ 48 h 53"/>
                <a:gd name="T6" fmla="*/ 0 w 97"/>
                <a:gd name="T7" fmla="*/ 48 h 53"/>
                <a:gd name="T8" fmla="*/ 1 w 97"/>
                <a:gd name="T9" fmla="*/ 39 h 53"/>
                <a:gd name="T10" fmla="*/ 1 w 97"/>
                <a:gd name="T11" fmla="*/ 39 h 53"/>
                <a:gd name="T12" fmla="*/ 18 w 97"/>
                <a:gd name="T13" fmla="*/ 14 h 53"/>
                <a:gd name="T14" fmla="*/ 18 w 97"/>
                <a:gd name="T15" fmla="*/ 14 h 53"/>
                <a:gd name="T16" fmla="*/ 18 w 97"/>
                <a:gd name="T17" fmla="*/ 12 h 53"/>
                <a:gd name="T18" fmla="*/ 19 w 97"/>
                <a:gd name="T19" fmla="*/ 13 h 53"/>
                <a:gd name="T20" fmla="*/ 20 w 97"/>
                <a:gd name="T21" fmla="*/ 12 h 53"/>
                <a:gd name="T22" fmla="*/ 20 w 97"/>
                <a:gd name="T23" fmla="*/ 12 h 53"/>
                <a:gd name="T24" fmla="*/ 21 w 97"/>
                <a:gd name="T25" fmla="*/ 11 h 53"/>
                <a:gd name="T26" fmla="*/ 21 w 97"/>
                <a:gd name="T27" fmla="*/ 11 h 53"/>
                <a:gd name="T28" fmla="*/ 54 w 97"/>
                <a:gd name="T29" fmla="*/ 0 h 53"/>
                <a:gd name="T30" fmla="*/ 54 w 97"/>
                <a:gd name="T31" fmla="*/ 0 h 53"/>
                <a:gd name="T32" fmla="*/ 57 w 97"/>
                <a:gd name="T33" fmla="*/ 0 h 53"/>
                <a:gd name="T34" fmla="*/ 57 w 97"/>
                <a:gd name="T35" fmla="*/ 0 h 53"/>
                <a:gd name="T36" fmla="*/ 94 w 97"/>
                <a:gd name="T37" fmla="*/ 17 h 53"/>
                <a:gd name="T38" fmla="*/ 94 w 97"/>
                <a:gd name="T39" fmla="*/ 17 h 53"/>
                <a:gd name="T40" fmla="*/ 97 w 97"/>
                <a:gd name="T41" fmla="*/ 20 h 53"/>
                <a:gd name="T42" fmla="*/ 93 w 97"/>
                <a:gd name="T43" fmla="*/ 21 h 53"/>
                <a:gd name="T44" fmla="*/ 62 w 97"/>
                <a:gd name="T45" fmla="*/ 25 h 53"/>
                <a:gd name="T46" fmla="*/ 62 w 97"/>
                <a:gd name="T47" fmla="*/ 25 h 53"/>
                <a:gd name="T48" fmla="*/ 56 w 97"/>
                <a:gd name="T49" fmla="*/ 25 h 53"/>
                <a:gd name="T50" fmla="*/ 56 w 97"/>
                <a:gd name="T51" fmla="*/ 25 h 53"/>
                <a:gd name="T52" fmla="*/ 21 w 97"/>
                <a:gd name="T53" fmla="*/ 17 h 53"/>
                <a:gd name="T54" fmla="*/ 21 w 97"/>
                <a:gd name="T55" fmla="*/ 17 h 53"/>
                <a:gd name="T56" fmla="*/ 17 w 97"/>
                <a:gd name="T57" fmla="*/ 35 h 53"/>
                <a:gd name="T58" fmla="*/ 17 w 97"/>
                <a:gd name="T59" fmla="*/ 35 h 53"/>
                <a:gd name="T60" fmla="*/ 4 w 97"/>
                <a:gd name="T61" fmla="*/ 53 h 53"/>
                <a:gd name="T62" fmla="*/ 4 w 97"/>
                <a:gd name="T63" fmla="*/ 53 h 53"/>
                <a:gd name="T64" fmla="*/ 4 w 97"/>
                <a:gd name="T65" fmla="*/ 53 h 53"/>
                <a:gd name="T66" fmla="*/ 2 w 97"/>
                <a:gd name="T67" fmla="*/ 52 h 53"/>
                <a:gd name="T68" fmla="*/ 15 w 97"/>
                <a:gd name="T69" fmla="*/ 24 h 53"/>
                <a:gd name="T70" fmla="*/ 5 w 97"/>
                <a:gd name="T71" fmla="*/ 40 h 53"/>
                <a:gd name="T72" fmla="*/ 5 w 97"/>
                <a:gd name="T73" fmla="*/ 40 h 53"/>
                <a:gd name="T74" fmla="*/ 4 w 97"/>
                <a:gd name="T75" fmla="*/ 47 h 53"/>
                <a:gd name="T76" fmla="*/ 4 w 97"/>
                <a:gd name="T77" fmla="*/ 47 h 53"/>
                <a:gd name="T78" fmla="*/ 6 w 97"/>
                <a:gd name="T79" fmla="*/ 45 h 53"/>
                <a:gd name="T80" fmla="*/ 6 w 97"/>
                <a:gd name="T81" fmla="*/ 45 h 53"/>
                <a:gd name="T82" fmla="*/ 13 w 97"/>
                <a:gd name="T83" fmla="*/ 33 h 53"/>
                <a:gd name="T84" fmla="*/ 13 w 97"/>
                <a:gd name="T85" fmla="*/ 33 h 53"/>
                <a:gd name="T86" fmla="*/ 17 w 97"/>
                <a:gd name="T87" fmla="*/ 21 h 53"/>
                <a:gd name="T88" fmla="*/ 17 w 97"/>
                <a:gd name="T89" fmla="*/ 21 h 53"/>
                <a:gd name="T90" fmla="*/ 15 w 97"/>
                <a:gd name="T91" fmla="*/ 24 h 53"/>
                <a:gd name="T92" fmla="*/ 57 w 97"/>
                <a:gd name="T93" fmla="*/ 21 h 53"/>
                <a:gd name="T94" fmla="*/ 62 w 97"/>
                <a:gd name="T95" fmla="*/ 21 h 53"/>
                <a:gd name="T96" fmla="*/ 62 w 97"/>
                <a:gd name="T97" fmla="*/ 21 h 53"/>
                <a:gd name="T98" fmla="*/ 88 w 97"/>
                <a:gd name="T99" fmla="*/ 18 h 53"/>
                <a:gd name="T100" fmla="*/ 88 w 97"/>
                <a:gd name="T101" fmla="*/ 18 h 53"/>
                <a:gd name="T102" fmla="*/ 79 w 97"/>
                <a:gd name="T103" fmla="*/ 12 h 53"/>
                <a:gd name="T104" fmla="*/ 79 w 97"/>
                <a:gd name="T105" fmla="*/ 12 h 53"/>
                <a:gd name="T106" fmla="*/ 57 w 97"/>
                <a:gd name="T107" fmla="*/ 4 h 53"/>
                <a:gd name="T108" fmla="*/ 57 w 97"/>
                <a:gd name="T109" fmla="*/ 4 h 53"/>
                <a:gd name="T110" fmla="*/ 55 w 97"/>
                <a:gd name="T111" fmla="*/ 4 h 53"/>
                <a:gd name="T112" fmla="*/ 55 w 97"/>
                <a:gd name="T113" fmla="*/ 4 h 53"/>
                <a:gd name="T114" fmla="*/ 25 w 97"/>
                <a:gd name="T115" fmla="*/ 14 h 53"/>
                <a:gd name="T116" fmla="*/ 25 w 97"/>
                <a:gd name="T117" fmla="*/ 14 h 53"/>
                <a:gd name="T118" fmla="*/ 57 w 97"/>
                <a:gd name="T11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3">
                  <a:moveTo>
                    <a:pt x="2" y="52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3" y="31"/>
                    <a:pt x="13" y="20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38" y="2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4" y="0"/>
                    <a:pt x="93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74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0" y="25"/>
                    <a:pt x="58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49" y="23"/>
                    <a:pt x="28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1"/>
                    <a:pt x="20" y="28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45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2"/>
                    <a:pt x="2" y="52"/>
                    <a:pt x="2" y="52"/>
                  </a:cubicBezTo>
                  <a:close/>
                  <a:moveTo>
                    <a:pt x="15" y="24"/>
                  </a:moveTo>
                  <a:cubicBezTo>
                    <a:pt x="10" y="29"/>
                    <a:pt x="6" y="36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3"/>
                    <a:pt x="4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5" y="46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8" y="42"/>
                    <a:pt x="12" y="3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29"/>
                    <a:pt x="16" y="25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2"/>
                    <a:pt x="15" y="23"/>
                    <a:pt x="15" y="24"/>
                  </a:cubicBezTo>
                  <a:close/>
                  <a:moveTo>
                    <a:pt x="57" y="21"/>
                  </a:moveTo>
                  <a:cubicBezTo>
                    <a:pt x="58" y="21"/>
                    <a:pt x="60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0" y="21"/>
                    <a:pt x="81" y="19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16"/>
                    <a:pt x="83" y="14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8"/>
                    <a:pt x="64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3" y="6"/>
                    <a:pt x="30" y="11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3" y="15"/>
                    <a:pt x="50" y="19"/>
                    <a:pt x="5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332"/>
            <p:cNvSpPr>
              <a:spLocks noEditPoints="1"/>
            </p:cNvSpPr>
            <p:nvPr/>
          </p:nvSpPr>
          <p:spPr bwMode="auto">
            <a:xfrm>
              <a:off x="7458076" y="7542213"/>
              <a:ext cx="166688" cy="92075"/>
            </a:xfrm>
            <a:custGeom>
              <a:avLst/>
              <a:gdLst>
                <a:gd name="T0" fmla="*/ 19 w 96"/>
                <a:gd name="T1" fmla="*/ 14 h 53"/>
                <a:gd name="T2" fmla="*/ 19 w 96"/>
                <a:gd name="T3" fmla="*/ 14 h 53"/>
                <a:gd name="T4" fmla="*/ 19 w 96"/>
                <a:gd name="T5" fmla="*/ 14 h 53"/>
                <a:gd name="T6" fmla="*/ 19 w 96"/>
                <a:gd name="T7" fmla="*/ 12 h 53"/>
                <a:gd name="T8" fmla="*/ 21 w 96"/>
                <a:gd name="T9" fmla="*/ 12 h 53"/>
                <a:gd name="T10" fmla="*/ 22 w 96"/>
                <a:gd name="T11" fmla="*/ 11 h 53"/>
                <a:gd name="T12" fmla="*/ 22 w 96"/>
                <a:gd name="T13" fmla="*/ 11 h 53"/>
                <a:gd name="T14" fmla="*/ 22 w 96"/>
                <a:gd name="T15" fmla="*/ 11 h 53"/>
                <a:gd name="T16" fmla="*/ 22 w 96"/>
                <a:gd name="T17" fmla="*/ 11 h 53"/>
                <a:gd name="T18" fmla="*/ 55 w 96"/>
                <a:gd name="T19" fmla="*/ 0 h 53"/>
                <a:gd name="T20" fmla="*/ 55 w 96"/>
                <a:gd name="T21" fmla="*/ 0 h 53"/>
                <a:gd name="T22" fmla="*/ 64 w 96"/>
                <a:gd name="T23" fmla="*/ 0 h 53"/>
                <a:gd name="T24" fmla="*/ 64 w 96"/>
                <a:gd name="T25" fmla="*/ 0 h 53"/>
                <a:gd name="T26" fmla="*/ 94 w 96"/>
                <a:gd name="T27" fmla="*/ 17 h 53"/>
                <a:gd name="T28" fmla="*/ 94 w 96"/>
                <a:gd name="T29" fmla="*/ 17 h 53"/>
                <a:gd name="T30" fmla="*/ 96 w 96"/>
                <a:gd name="T31" fmla="*/ 18 h 53"/>
                <a:gd name="T32" fmla="*/ 94 w 96"/>
                <a:gd name="T33" fmla="*/ 19 h 53"/>
                <a:gd name="T34" fmla="*/ 58 w 96"/>
                <a:gd name="T35" fmla="*/ 23 h 53"/>
                <a:gd name="T36" fmla="*/ 58 w 96"/>
                <a:gd name="T37" fmla="*/ 23 h 53"/>
                <a:gd name="T38" fmla="*/ 22 w 96"/>
                <a:gd name="T39" fmla="*/ 15 h 53"/>
                <a:gd name="T40" fmla="*/ 22 w 96"/>
                <a:gd name="T41" fmla="*/ 15 h 53"/>
                <a:gd name="T42" fmla="*/ 21 w 96"/>
                <a:gd name="T43" fmla="*/ 24 h 53"/>
                <a:gd name="T44" fmla="*/ 21 w 96"/>
                <a:gd name="T45" fmla="*/ 24 h 53"/>
                <a:gd name="T46" fmla="*/ 18 w 96"/>
                <a:gd name="T47" fmla="*/ 33 h 53"/>
                <a:gd name="T48" fmla="*/ 18 w 96"/>
                <a:gd name="T49" fmla="*/ 33 h 53"/>
                <a:gd name="T50" fmla="*/ 4 w 96"/>
                <a:gd name="T51" fmla="*/ 52 h 53"/>
                <a:gd name="T52" fmla="*/ 4 w 96"/>
                <a:gd name="T53" fmla="*/ 52 h 53"/>
                <a:gd name="T54" fmla="*/ 3 w 96"/>
                <a:gd name="T55" fmla="*/ 51 h 53"/>
                <a:gd name="T56" fmla="*/ 4 w 96"/>
                <a:gd name="T57" fmla="*/ 52 h 53"/>
                <a:gd name="T58" fmla="*/ 3 w 96"/>
                <a:gd name="T59" fmla="*/ 53 h 53"/>
                <a:gd name="T60" fmla="*/ 2 w 96"/>
                <a:gd name="T61" fmla="*/ 51 h 53"/>
                <a:gd name="T62" fmla="*/ 3 w 96"/>
                <a:gd name="T63" fmla="*/ 38 h 53"/>
                <a:gd name="T64" fmla="*/ 3 w 96"/>
                <a:gd name="T65" fmla="*/ 38 h 53"/>
                <a:gd name="T66" fmla="*/ 3 w 96"/>
                <a:gd name="T67" fmla="*/ 38 h 53"/>
                <a:gd name="T68" fmla="*/ 3 w 96"/>
                <a:gd name="T69" fmla="*/ 38 h 53"/>
                <a:gd name="T70" fmla="*/ 19 w 96"/>
                <a:gd name="T71" fmla="*/ 14 h 53"/>
                <a:gd name="T72" fmla="*/ 15 w 96"/>
                <a:gd name="T73" fmla="*/ 22 h 53"/>
                <a:gd name="T74" fmla="*/ 5 w 96"/>
                <a:gd name="T75" fmla="*/ 38 h 53"/>
                <a:gd name="T76" fmla="*/ 5 w 96"/>
                <a:gd name="T77" fmla="*/ 38 h 53"/>
                <a:gd name="T78" fmla="*/ 5 w 96"/>
                <a:gd name="T79" fmla="*/ 39 h 53"/>
                <a:gd name="T80" fmla="*/ 5 w 96"/>
                <a:gd name="T81" fmla="*/ 39 h 53"/>
                <a:gd name="T82" fmla="*/ 4 w 96"/>
                <a:gd name="T83" fmla="*/ 48 h 53"/>
                <a:gd name="T84" fmla="*/ 4 w 96"/>
                <a:gd name="T85" fmla="*/ 48 h 53"/>
                <a:gd name="T86" fmla="*/ 15 w 96"/>
                <a:gd name="T87" fmla="*/ 32 h 53"/>
                <a:gd name="T88" fmla="*/ 15 w 96"/>
                <a:gd name="T89" fmla="*/ 32 h 53"/>
                <a:gd name="T90" fmla="*/ 18 w 96"/>
                <a:gd name="T91" fmla="*/ 23 h 53"/>
                <a:gd name="T92" fmla="*/ 18 w 96"/>
                <a:gd name="T93" fmla="*/ 23 h 53"/>
                <a:gd name="T94" fmla="*/ 19 w 96"/>
                <a:gd name="T95" fmla="*/ 18 h 53"/>
                <a:gd name="T96" fmla="*/ 19 w 96"/>
                <a:gd name="T97" fmla="*/ 18 h 53"/>
                <a:gd name="T98" fmla="*/ 15 w 96"/>
                <a:gd name="T99" fmla="*/ 22 h 53"/>
                <a:gd name="T100" fmla="*/ 64 w 96"/>
                <a:gd name="T101" fmla="*/ 3 h 53"/>
                <a:gd name="T102" fmla="*/ 56 w 96"/>
                <a:gd name="T103" fmla="*/ 3 h 53"/>
                <a:gd name="T104" fmla="*/ 56 w 96"/>
                <a:gd name="T105" fmla="*/ 3 h 53"/>
                <a:gd name="T106" fmla="*/ 24 w 96"/>
                <a:gd name="T107" fmla="*/ 13 h 53"/>
                <a:gd name="T108" fmla="*/ 24 w 96"/>
                <a:gd name="T109" fmla="*/ 13 h 53"/>
                <a:gd name="T110" fmla="*/ 58 w 96"/>
                <a:gd name="T111" fmla="*/ 20 h 53"/>
                <a:gd name="T112" fmla="*/ 58 w 96"/>
                <a:gd name="T113" fmla="*/ 20 h 53"/>
                <a:gd name="T114" fmla="*/ 79 w 96"/>
                <a:gd name="T115" fmla="*/ 19 h 53"/>
                <a:gd name="T116" fmla="*/ 79 w 96"/>
                <a:gd name="T117" fmla="*/ 19 h 53"/>
                <a:gd name="T118" fmla="*/ 90 w 96"/>
                <a:gd name="T119" fmla="*/ 17 h 53"/>
                <a:gd name="T120" fmla="*/ 90 w 96"/>
                <a:gd name="T121" fmla="*/ 17 h 53"/>
                <a:gd name="T122" fmla="*/ 64 w 96"/>
                <a:gd name="T123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53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40" y="2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9" y="4"/>
                    <a:pt x="94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68" y="25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9" y="21"/>
                    <a:pt x="28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1" y="20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19" y="30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3" y="44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0" y="4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0"/>
                    <a:pt x="14" y="19"/>
                    <a:pt x="19" y="14"/>
                  </a:cubicBezTo>
                  <a:close/>
                  <a:moveTo>
                    <a:pt x="15" y="22"/>
                  </a:moveTo>
                  <a:cubicBezTo>
                    <a:pt x="11" y="28"/>
                    <a:pt x="6" y="34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3"/>
                    <a:pt x="4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7" y="45"/>
                    <a:pt x="12" y="39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29"/>
                    <a:pt x="17" y="26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20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6" y="21"/>
                    <a:pt x="15" y="22"/>
                  </a:cubicBezTo>
                  <a:close/>
                  <a:moveTo>
                    <a:pt x="64" y="3"/>
                  </a:moveTo>
                  <a:cubicBezTo>
                    <a:pt x="61" y="2"/>
                    <a:pt x="58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2" y="4"/>
                    <a:pt x="2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1" y="14"/>
                    <a:pt x="50" y="19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1"/>
                    <a:pt x="71" y="20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3" y="18"/>
                    <a:pt x="88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5" y="13"/>
                    <a:pt x="74" y="5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333"/>
            <p:cNvSpPr>
              <a:spLocks noEditPoints="1"/>
            </p:cNvSpPr>
            <p:nvPr/>
          </p:nvSpPr>
          <p:spPr bwMode="auto">
            <a:xfrm>
              <a:off x="7456489" y="7539038"/>
              <a:ext cx="176213" cy="101600"/>
            </a:xfrm>
            <a:custGeom>
              <a:avLst/>
              <a:gdLst>
                <a:gd name="T0" fmla="*/ 1 w 102"/>
                <a:gd name="T1" fmla="*/ 54 h 58"/>
                <a:gd name="T2" fmla="*/ 0 w 102"/>
                <a:gd name="T3" fmla="*/ 49 h 58"/>
                <a:gd name="T4" fmla="*/ 2 w 102"/>
                <a:gd name="T5" fmla="*/ 40 h 58"/>
                <a:gd name="T6" fmla="*/ 2 w 102"/>
                <a:gd name="T7" fmla="*/ 39 h 58"/>
                <a:gd name="T8" fmla="*/ 18 w 102"/>
                <a:gd name="T9" fmla="*/ 15 h 58"/>
                <a:gd name="T10" fmla="*/ 21 w 102"/>
                <a:gd name="T11" fmla="*/ 12 h 58"/>
                <a:gd name="T12" fmla="*/ 21 w 102"/>
                <a:gd name="T13" fmla="*/ 12 h 58"/>
                <a:gd name="T14" fmla="*/ 21 w 102"/>
                <a:gd name="T15" fmla="*/ 12 h 58"/>
                <a:gd name="T16" fmla="*/ 22 w 102"/>
                <a:gd name="T17" fmla="*/ 11 h 58"/>
                <a:gd name="T18" fmla="*/ 22 w 102"/>
                <a:gd name="T19" fmla="*/ 11 h 58"/>
                <a:gd name="T20" fmla="*/ 23 w 102"/>
                <a:gd name="T21" fmla="*/ 10 h 58"/>
                <a:gd name="T22" fmla="*/ 25 w 102"/>
                <a:gd name="T23" fmla="*/ 9 h 58"/>
                <a:gd name="T24" fmla="*/ 33 w 102"/>
                <a:gd name="T25" fmla="*/ 6 h 58"/>
                <a:gd name="T26" fmla="*/ 56 w 102"/>
                <a:gd name="T27" fmla="*/ 0 h 58"/>
                <a:gd name="T28" fmla="*/ 59 w 102"/>
                <a:gd name="T29" fmla="*/ 0 h 58"/>
                <a:gd name="T30" fmla="*/ 66 w 102"/>
                <a:gd name="T31" fmla="*/ 0 h 58"/>
                <a:gd name="T32" fmla="*/ 96 w 102"/>
                <a:gd name="T33" fmla="*/ 17 h 58"/>
                <a:gd name="T34" fmla="*/ 96 w 102"/>
                <a:gd name="T35" fmla="*/ 17 h 58"/>
                <a:gd name="T36" fmla="*/ 98 w 102"/>
                <a:gd name="T37" fmla="*/ 22 h 58"/>
                <a:gd name="T38" fmla="*/ 94 w 102"/>
                <a:gd name="T39" fmla="*/ 23 h 58"/>
                <a:gd name="T40" fmla="*/ 92 w 102"/>
                <a:gd name="T41" fmla="*/ 24 h 58"/>
                <a:gd name="T42" fmla="*/ 84 w 102"/>
                <a:gd name="T43" fmla="*/ 25 h 58"/>
                <a:gd name="T44" fmla="*/ 64 w 102"/>
                <a:gd name="T45" fmla="*/ 27 h 58"/>
                <a:gd name="T46" fmla="*/ 58 w 102"/>
                <a:gd name="T47" fmla="*/ 27 h 58"/>
                <a:gd name="T48" fmla="*/ 25 w 102"/>
                <a:gd name="T49" fmla="*/ 20 h 58"/>
                <a:gd name="T50" fmla="*/ 24 w 102"/>
                <a:gd name="T51" fmla="*/ 26 h 58"/>
                <a:gd name="T52" fmla="*/ 20 w 102"/>
                <a:gd name="T53" fmla="*/ 36 h 58"/>
                <a:gd name="T54" fmla="*/ 8 w 102"/>
                <a:gd name="T55" fmla="*/ 54 h 58"/>
                <a:gd name="T56" fmla="*/ 7 w 102"/>
                <a:gd name="T57" fmla="*/ 55 h 58"/>
                <a:gd name="T58" fmla="*/ 7 w 102"/>
                <a:gd name="T59" fmla="*/ 55 h 58"/>
                <a:gd name="T60" fmla="*/ 5 w 102"/>
                <a:gd name="T61" fmla="*/ 57 h 58"/>
                <a:gd name="T62" fmla="*/ 2 w 102"/>
                <a:gd name="T63" fmla="*/ 56 h 58"/>
                <a:gd name="T64" fmla="*/ 8 w 102"/>
                <a:gd name="T65" fmla="*/ 41 h 58"/>
                <a:gd name="T66" fmla="*/ 8 w 102"/>
                <a:gd name="T67" fmla="*/ 44 h 58"/>
                <a:gd name="T68" fmla="*/ 14 w 102"/>
                <a:gd name="T69" fmla="*/ 34 h 58"/>
                <a:gd name="T70" fmla="*/ 16 w 102"/>
                <a:gd name="T71" fmla="*/ 27 h 58"/>
                <a:gd name="T72" fmla="*/ 8 w 102"/>
                <a:gd name="T73" fmla="*/ 41 h 58"/>
                <a:gd name="T74" fmla="*/ 64 w 102"/>
                <a:gd name="T75" fmla="*/ 21 h 58"/>
                <a:gd name="T76" fmla="*/ 80 w 102"/>
                <a:gd name="T77" fmla="*/ 19 h 58"/>
                <a:gd name="T78" fmla="*/ 86 w 102"/>
                <a:gd name="T79" fmla="*/ 18 h 58"/>
                <a:gd name="T80" fmla="*/ 64 w 102"/>
                <a:gd name="T81" fmla="*/ 7 h 58"/>
                <a:gd name="T82" fmla="*/ 65 w 102"/>
                <a:gd name="T83" fmla="*/ 5 h 58"/>
                <a:gd name="T84" fmla="*/ 59 w 102"/>
                <a:gd name="T85" fmla="*/ 6 h 58"/>
                <a:gd name="T86" fmla="*/ 57 w 102"/>
                <a:gd name="T87" fmla="*/ 7 h 58"/>
                <a:gd name="T88" fmla="*/ 31 w 102"/>
                <a:gd name="T89" fmla="*/ 14 h 58"/>
                <a:gd name="T90" fmla="*/ 60 w 102"/>
                <a:gd name="T91" fmla="*/ 20 h 58"/>
                <a:gd name="T92" fmla="*/ 18 w 102"/>
                <a:gd name="T93" fmla="*/ 15 h 58"/>
                <a:gd name="T94" fmla="*/ 18 w 102"/>
                <a:gd name="T95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58">
                  <a:moveTo>
                    <a:pt x="2" y="56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4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4" y="31"/>
                    <a:pt x="13" y="20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30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40" y="4"/>
                    <a:pt x="48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0" y="4"/>
                    <a:pt x="95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3" y="23"/>
                    <a:pt x="93" y="23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0" y="24"/>
                    <a:pt x="87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8" y="26"/>
                    <a:pt x="70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2" y="27"/>
                    <a:pt x="60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25"/>
                    <a:pt x="33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4" y="24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9"/>
                    <a:pt x="22" y="33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44"/>
                    <a:pt x="11" y="51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6"/>
                    <a:pt x="2" y="56"/>
                    <a:pt x="2" y="56"/>
                  </a:cubicBezTo>
                  <a:close/>
                  <a:moveTo>
                    <a:pt x="8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0" y="41"/>
                    <a:pt x="13" y="38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2"/>
                    <a:pt x="16" y="29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32"/>
                    <a:pt x="9" y="38"/>
                    <a:pt x="8" y="41"/>
                  </a:cubicBezTo>
                  <a:close/>
                  <a:moveTo>
                    <a:pt x="60" y="20"/>
                  </a:moveTo>
                  <a:cubicBezTo>
                    <a:pt x="61" y="21"/>
                    <a:pt x="62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8" y="21"/>
                    <a:pt x="74" y="20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4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1" y="14"/>
                    <a:pt x="72" y="9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1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8" y="8"/>
                    <a:pt x="38" y="12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40" y="16"/>
                    <a:pt x="54" y="19"/>
                    <a:pt x="60" y="20"/>
                  </a:cubicBezTo>
                  <a:close/>
                  <a:moveTo>
                    <a:pt x="18" y="16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334"/>
            <p:cNvSpPr/>
            <p:nvPr/>
          </p:nvSpPr>
          <p:spPr bwMode="auto">
            <a:xfrm>
              <a:off x="7577139" y="7599363"/>
              <a:ext cx="7938" cy="6350"/>
            </a:xfrm>
            <a:custGeom>
              <a:avLst/>
              <a:gdLst>
                <a:gd name="T0" fmla="*/ 1 w 5"/>
                <a:gd name="T1" fmla="*/ 0 h 4"/>
                <a:gd name="T2" fmla="*/ 5 w 5"/>
                <a:gd name="T3" fmla="*/ 2 h 4"/>
                <a:gd name="T4" fmla="*/ 4 w 5"/>
                <a:gd name="T5" fmla="*/ 4 h 4"/>
                <a:gd name="T6" fmla="*/ 0 w 5"/>
                <a:gd name="T7" fmla="*/ 4 h 4"/>
                <a:gd name="T8" fmla="*/ 1 w 5"/>
                <a:gd name="T9" fmla="*/ 0 h 4"/>
                <a:gd name="T10" fmla="*/ 1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335"/>
            <p:cNvSpPr/>
            <p:nvPr/>
          </p:nvSpPr>
          <p:spPr bwMode="auto">
            <a:xfrm>
              <a:off x="7573964" y="7594601"/>
              <a:ext cx="14288" cy="15875"/>
            </a:xfrm>
            <a:custGeom>
              <a:avLst/>
              <a:gdLst>
                <a:gd name="T0" fmla="*/ 0 w 9"/>
                <a:gd name="T1" fmla="*/ 8 h 10"/>
                <a:gd name="T2" fmla="*/ 0 w 9"/>
                <a:gd name="T3" fmla="*/ 6 h 10"/>
                <a:gd name="T4" fmla="*/ 1 w 9"/>
                <a:gd name="T5" fmla="*/ 2 h 10"/>
                <a:gd name="T6" fmla="*/ 1 w 9"/>
                <a:gd name="T7" fmla="*/ 0 h 10"/>
                <a:gd name="T8" fmla="*/ 9 w 9"/>
                <a:gd name="T9" fmla="*/ 2 h 10"/>
                <a:gd name="T10" fmla="*/ 8 w 9"/>
                <a:gd name="T11" fmla="*/ 10 h 10"/>
                <a:gd name="T12" fmla="*/ 0 w 9"/>
                <a:gd name="T13" fmla="*/ 8 h 10"/>
                <a:gd name="T14" fmla="*/ 0 w 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lnTo>
                    <a:pt x="0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336"/>
            <p:cNvSpPr/>
            <p:nvPr/>
          </p:nvSpPr>
          <p:spPr bwMode="auto">
            <a:xfrm>
              <a:off x="7502526" y="7608888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5 w 5"/>
                <a:gd name="T3" fmla="*/ 0 h 3"/>
                <a:gd name="T4" fmla="*/ 3 w 5"/>
                <a:gd name="T5" fmla="*/ 3 h 3"/>
                <a:gd name="T6" fmla="*/ 0 w 5"/>
                <a:gd name="T7" fmla="*/ 2 h 3"/>
                <a:gd name="T8" fmla="*/ 1 w 5"/>
                <a:gd name="T9" fmla="*/ 0 h 3"/>
                <a:gd name="T10" fmla="*/ 1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337"/>
            <p:cNvSpPr/>
            <p:nvPr/>
          </p:nvSpPr>
          <p:spPr bwMode="auto">
            <a:xfrm>
              <a:off x="7499351" y="7604126"/>
              <a:ext cx="14288" cy="12700"/>
            </a:xfrm>
            <a:custGeom>
              <a:avLst/>
              <a:gdLst>
                <a:gd name="T0" fmla="*/ 0 w 9"/>
                <a:gd name="T1" fmla="*/ 7 h 8"/>
                <a:gd name="T2" fmla="*/ 0 w 9"/>
                <a:gd name="T3" fmla="*/ 5 h 8"/>
                <a:gd name="T4" fmla="*/ 1 w 9"/>
                <a:gd name="T5" fmla="*/ 2 h 8"/>
                <a:gd name="T6" fmla="*/ 1 w 9"/>
                <a:gd name="T7" fmla="*/ 0 h 8"/>
                <a:gd name="T8" fmla="*/ 9 w 9"/>
                <a:gd name="T9" fmla="*/ 2 h 8"/>
                <a:gd name="T10" fmla="*/ 8 w 9"/>
                <a:gd name="T11" fmla="*/ 8 h 8"/>
                <a:gd name="T12" fmla="*/ 0 w 9"/>
                <a:gd name="T13" fmla="*/ 7 h 8"/>
                <a:gd name="T14" fmla="*/ 0 w 9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338"/>
            <p:cNvSpPr>
              <a:spLocks noEditPoints="1"/>
            </p:cNvSpPr>
            <p:nvPr/>
          </p:nvSpPr>
          <p:spPr bwMode="auto">
            <a:xfrm>
              <a:off x="7486651" y="7639051"/>
              <a:ext cx="114300" cy="47625"/>
            </a:xfrm>
            <a:custGeom>
              <a:avLst/>
              <a:gdLst>
                <a:gd name="T0" fmla="*/ 2 w 65"/>
                <a:gd name="T1" fmla="*/ 8 h 28"/>
                <a:gd name="T2" fmla="*/ 32 w 65"/>
                <a:gd name="T3" fmla="*/ 24 h 28"/>
                <a:gd name="T4" fmla="*/ 32 w 65"/>
                <a:gd name="T5" fmla="*/ 24 h 28"/>
                <a:gd name="T6" fmla="*/ 32 w 65"/>
                <a:gd name="T7" fmla="*/ 24 h 28"/>
                <a:gd name="T8" fmla="*/ 32 w 65"/>
                <a:gd name="T9" fmla="*/ 24 h 28"/>
                <a:gd name="T10" fmla="*/ 52 w 65"/>
                <a:gd name="T11" fmla="*/ 13 h 28"/>
                <a:gd name="T12" fmla="*/ 52 w 65"/>
                <a:gd name="T13" fmla="*/ 13 h 28"/>
                <a:gd name="T14" fmla="*/ 63 w 65"/>
                <a:gd name="T15" fmla="*/ 0 h 28"/>
                <a:gd name="T16" fmla="*/ 63 w 65"/>
                <a:gd name="T17" fmla="*/ 0 h 28"/>
                <a:gd name="T18" fmla="*/ 65 w 65"/>
                <a:gd name="T19" fmla="*/ 1 h 28"/>
                <a:gd name="T20" fmla="*/ 54 w 65"/>
                <a:gd name="T21" fmla="*/ 15 h 28"/>
                <a:gd name="T22" fmla="*/ 54 w 65"/>
                <a:gd name="T23" fmla="*/ 15 h 28"/>
                <a:gd name="T24" fmla="*/ 32 w 65"/>
                <a:gd name="T25" fmla="*/ 27 h 28"/>
                <a:gd name="T26" fmla="*/ 32 w 65"/>
                <a:gd name="T27" fmla="*/ 27 h 28"/>
                <a:gd name="T28" fmla="*/ 31 w 65"/>
                <a:gd name="T29" fmla="*/ 27 h 28"/>
                <a:gd name="T30" fmla="*/ 31 w 65"/>
                <a:gd name="T31" fmla="*/ 27 h 28"/>
                <a:gd name="T32" fmla="*/ 0 w 65"/>
                <a:gd name="T33" fmla="*/ 10 h 28"/>
                <a:gd name="T34" fmla="*/ 0 w 65"/>
                <a:gd name="T35" fmla="*/ 10 h 28"/>
                <a:gd name="T36" fmla="*/ 2 w 65"/>
                <a:gd name="T37" fmla="*/ 8 h 28"/>
                <a:gd name="T38" fmla="*/ 63 w 65"/>
                <a:gd name="T39" fmla="*/ 0 h 28"/>
                <a:gd name="T40" fmla="*/ 63 w 65"/>
                <a:gd name="T41" fmla="*/ 0 h 28"/>
                <a:gd name="T42" fmla="*/ 63 w 65"/>
                <a:gd name="T43" fmla="*/ 0 h 28"/>
                <a:gd name="T44" fmla="*/ 63 w 65"/>
                <a:gd name="T45" fmla="*/ 0 h 28"/>
                <a:gd name="T46" fmla="*/ 63 w 65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28">
                  <a:moveTo>
                    <a:pt x="2" y="8"/>
                  </a:moveTo>
                  <a:cubicBezTo>
                    <a:pt x="2" y="8"/>
                    <a:pt x="19" y="21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8" y="25"/>
                    <a:pt x="46" y="20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8" y="6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0" y="8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7" y="22"/>
                    <a:pt x="39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18" y="24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339"/>
            <p:cNvSpPr>
              <a:spLocks noEditPoints="1"/>
            </p:cNvSpPr>
            <p:nvPr/>
          </p:nvSpPr>
          <p:spPr bwMode="auto">
            <a:xfrm>
              <a:off x="7481889" y="7632701"/>
              <a:ext cx="123825" cy="55563"/>
            </a:xfrm>
            <a:custGeom>
              <a:avLst/>
              <a:gdLst>
                <a:gd name="T0" fmla="*/ 34 w 71"/>
                <a:gd name="T1" fmla="*/ 32 h 32"/>
                <a:gd name="T2" fmla="*/ 34 w 71"/>
                <a:gd name="T3" fmla="*/ 32 h 32"/>
                <a:gd name="T4" fmla="*/ 34 w 71"/>
                <a:gd name="T5" fmla="*/ 32 h 32"/>
                <a:gd name="T6" fmla="*/ 3 w 71"/>
                <a:gd name="T7" fmla="*/ 15 h 32"/>
                <a:gd name="T8" fmla="*/ 3 w 71"/>
                <a:gd name="T9" fmla="*/ 15 h 32"/>
                <a:gd name="T10" fmla="*/ 0 w 71"/>
                <a:gd name="T11" fmla="*/ 14 h 32"/>
                <a:gd name="T12" fmla="*/ 2 w 71"/>
                <a:gd name="T13" fmla="*/ 12 h 32"/>
                <a:gd name="T14" fmla="*/ 4 w 71"/>
                <a:gd name="T15" fmla="*/ 10 h 32"/>
                <a:gd name="T16" fmla="*/ 4 w 71"/>
                <a:gd name="T17" fmla="*/ 9 h 32"/>
                <a:gd name="T18" fmla="*/ 4 w 71"/>
                <a:gd name="T19" fmla="*/ 9 h 32"/>
                <a:gd name="T20" fmla="*/ 5 w 71"/>
                <a:gd name="T21" fmla="*/ 9 h 32"/>
                <a:gd name="T22" fmla="*/ 5 w 71"/>
                <a:gd name="T23" fmla="*/ 9 h 32"/>
                <a:gd name="T24" fmla="*/ 6 w 71"/>
                <a:gd name="T25" fmla="*/ 9 h 32"/>
                <a:gd name="T26" fmla="*/ 6 w 71"/>
                <a:gd name="T27" fmla="*/ 9 h 32"/>
                <a:gd name="T28" fmla="*/ 6 w 71"/>
                <a:gd name="T29" fmla="*/ 9 h 32"/>
                <a:gd name="T30" fmla="*/ 6 w 71"/>
                <a:gd name="T31" fmla="*/ 9 h 32"/>
                <a:gd name="T32" fmla="*/ 6 w 71"/>
                <a:gd name="T33" fmla="*/ 9 h 32"/>
                <a:gd name="T34" fmla="*/ 6 w 71"/>
                <a:gd name="T35" fmla="*/ 9 h 32"/>
                <a:gd name="T36" fmla="*/ 6 w 71"/>
                <a:gd name="T37" fmla="*/ 9 h 32"/>
                <a:gd name="T38" fmla="*/ 6 w 71"/>
                <a:gd name="T39" fmla="*/ 9 h 32"/>
                <a:gd name="T40" fmla="*/ 6 w 71"/>
                <a:gd name="T41" fmla="*/ 9 h 32"/>
                <a:gd name="T42" fmla="*/ 6 w 71"/>
                <a:gd name="T43" fmla="*/ 9 h 32"/>
                <a:gd name="T44" fmla="*/ 7 w 71"/>
                <a:gd name="T45" fmla="*/ 9 h 32"/>
                <a:gd name="T46" fmla="*/ 7 w 71"/>
                <a:gd name="T47" fmla="*/ 9 h 32"/>
                <a:gd name="T48" fmla="*/ 7 w 71"/>
                <a:gd name="T49" fmla="*/ 10 h 32"/>
                <a:gd name="T50" fmla="*/ 7 w 71"/>
                <a:gd name="T51" fmla="*/ 10 h 32"/>
                <a:gd name="T52" fmla="*/ 9 w 71"/>
                <a:gd name="T53" fmla="*/ 11 h 32"/>
                <a:gd name="T54" fmla="*/ 9 w 71"/>
                <a:gd name="T55" fmla="*/ 11 h 32"/>
                <a:gd name="T56" fmla="*/ 16 w 71"/>
                <a:gd name="T57" fmla="*/ 16 h 32"/>
                <a:gd name="T58" fmla="*/ 16 w 71"/>
                <a:gd name="T59" fmla="*/ 16 h 32"/>
                <a:gd name="T60" fmla="*/ 35 w 71"/>
                <a:gd name="T61" fmla="*/ 25 h 32"/>
                <a:gd name="T62" fmla="*/ 35 w 71"/>
                <a:gd name="T63" fmla="*/ 25 h 32"/>
                <a:gd name="T64" fmla="*/ 36 w 71"/>
                <a:gd name="T65" fmla="*/ 25 h 32"/>
                <a:gd name="T66" fmla="*/ 36 w 71"/>
                <a:gd name="T67" fmla="*/ 25 h 32"/>
                <a:gd name="T68" fmla="*/ 37 w 71"/>
                <a:gd name="T69" fmla="*/ 25 h 32"/>
                <a:gd name="T70" fmla="*/ 37 w 71"/>
                <a:gd name="T71" fmla="*/ 25 h 32"/>
                <a:gd name="T72" fmla="*/ 54 w 71"/>
                <a:gd name="T73" fmla="*/ 15 h 32"/>
                <a:gd name="T74" fmla="*/ 54 w 71"/>
                <a:gd name="T75" fmla="*/ 15 h 32"/>
                <a:gd name="T76" fmla="*/ 63 w 71"/>
                <a:gd name="T77" fmla="*/ 3 h 32"/>
                <a:gd name="T78" fmla="*/ 63 w 71"/>
                <a:gd name="T79" fmla="*/ 3 h 32"/>
                <a:gd name="T80" fmla="*/ 61 w 71"/>
                <a:gd name="T81" fmla="*/ 1 h 32"/>
                <a:gd name="T82" fmla="*/ 65 w 71"/>
                <a:gd name="T83" fmla="*/ 1 h 32"/>
                <a:gd name="T84" fmla="*/ 66 w 71"/>
                <a:gd name="T85" fmla="*/ 0 h 32"/>
                <a:gd name="T86" fmla="*/ 67 w 71"/>
                <a:gd name="T87" fmla="*/ 1 h 32"/>
                <a:gd name="T88" fmla="*/ 71 w 71"/>
                <a:gd name="T89" fmla="*/ 1 h 32"/>
                <a:gd name="T90" fmla="*/ 69 w 71"/>
                <a:gd name="T91" fmla="*/ 2 h 32"/>
                <a:gd name="T92" fmla="*/ 71 w 71"/>
                <a:gd name="T93" fmla="*/ 4 h 32"/>
                <a:gd name="T94" fmla="*/ 70 w 71"/>
                <a:gd name="T95" fmla="*/ 6 h 32"/>
                <a:gd name="T96" fmla="*/ 70 w 71"/>
                <a:gd name="T97" fmla="*/ 6 h 32"/>
                <a:gd name="T98" fmla="*/ 69 w 71"/>
                <a:gd name="T99" fmla="*/ 7 h 32"/>
                <a:gd name="T100" fmla="*/ 69 w 71"/>
                <a:gd name="T101" fmla="*/ 7 h 32"/>
                <a:gd name="T102" fmla="*/ 67 w 71"/>
                <a:gd name="T103" fmla="*/ 10 h 32"/>
                <a:gd name="T104" fmla="*/ 67 w 71"/>
                <a:gd name="T105" fmla="*/ 10 h 32"/>
                <a:gd name="T106" fmla="*/ 58 w 71"/>
                <a:gd name="T107" fmla="*/ 19 h 32"/>
                <a:gd name="T108" fmla="*/ 58 w 71"/>
                <a:gd name="T109" fmla="*/ 19 h 32"/>
                <a:gd name="T110" fmla="*/ 37 w 71"/>
                <a:gd name="T111" fmla="*/ 32 h 32"/>
                <a:gd name="T112" fmla="*/ 37 w 71"/>
                <a:gd name="T113" fmla="*/ 32 h 32"/>
                <a:gd name="T114" fmla="*/ 34 w 71"/>
                <a:gd name="T115" fmla="*/ 32 h 32"/>
                <a:gd name="T116" fmla="*/ 4 w 71"/>
                <a:gd name="T117" fmla="*/ 12 h 32"/>
                <a:gd name="T118" fmla="*/ 3 w 71"/>
                <a:gd name="T119" fmla="*/ 11 h 32"/>
                <a:gd name="T120" fmla="*/ 3 w 71"/>
                <a:gd name="T121" fmla="*/ 11 h 32"/>
                <a:gd name="T122" fmla="*/ 4 w 71"/>
                <a:gd name="T12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32"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0" y="29"/>
                    <a:pt x="4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3"/>
                    <a:pt x="14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2" y="20"/>
                    <a:pt x="30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1" y="26"/>
                    <a:pt x="48" y="2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8" y="10"/>
                    <a:pt x="62" y="5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69" y="6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8" y="8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5" y="12"/>
                    <a:pt x="62" y="16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2" y="25"/>
                    <a:pt x="45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5" y="32"/>
                    <a:pt x="34" y="3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340"/>
            <p:cNvSpPr/>
            <p:nvPr/>
          </p:nvSpPr>
          <p:spPr bwMode="auto">
            <a:xfrm>
              <a:off x="7486651" y="7650163"/>
              <a:ext cx="9525" cy="9525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2 h 6"/>
                <a:gd name="T4" fmla="*/ 3 w 6"/>
                <a:gd name="T5" fmla="*/ 6 h 6"/>
                <a:gd name="T6" fmla="*/ 0 w 6"/>
                <a:gd name="T7" fmla="*/ 4 h 6"/>
                <a:gd name="T8" fmla="*/ 5 w 6"/>
                <a:gd name="T9" fmla="*/ 0 h 6"/>
                <a:gd name="T10" fmla="*/ 5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341"/>
            <p:cNvSpPr/>
            <p:nvPr/>
          </p:nvSpPr>
          <p:spPr bwMode="auto">
            <a:xfrm>
              <a:off x="7481889" y="7645401"/>
              <a:ext cx="19050" cy="17463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1 h 11"/>
                <a:gd name="T4" fmla="*/ 8 w 12"/>
                <a:gd name="T5" fmla="*/ 0 h 11"/>
                <a:gd name="T6" fmla="*/ 12 w 12"/>
                <a:gd name="T7" fmla="*/ 5 h 11"/>
                <a:gd name="T8" fmla="*/ 6 w 12"/>
                <a:gd name="T9" fmla="*/ 11 h 11"/>
                <a:gd name="T10" fmla="*/ 0 w 12"/>
                <a:gd name="T11" fmla="*/ 5 h 11"/>
                <a:gd name="T12" fmla="*/ 0 w 1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1"/>
                  </a:lnTo>
                  <a:lnTo>
                    <a:pt x="8" y="0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342"/>
            <p:cNvSpPr/>
            <p:nvPr/>
          </p:nvSpPr>
          <p:spPr bwMode="auto">
            <a:xfrm>
              <a:off x="7593014" y="7634288"/>
              <a:ext cx="12700" cy="7938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3 h 5"/>
                <a:gd name="T4" fmla="*/ 7 w 8"/>
                <a:gd name="T5" fmla="*/ 5 h 5"/>
                <a:gd name="T6" fmla="*/ 0 w 8"/>
                <a:gd name="T7" fmla="*/ 4 h 5"/>
                <a:gd name="T8" fmla="*/ 0 w 8"/>
                <a:gd name="T9" fmla="*/ 0 h 5"/>
                <a:gd name="T10" fmla="*/ 0 w 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43"/>
            <p:cNvSpPr/>
            <p:nvPr/>
          </p:nvSpPr>
          <p:spPr bwMode="auto">
            <a:xfrm>
              <a:off x="7588251" y="7631113"/>
              <a:ext cx="20638" cy="15875"/>
            </a:xfrm>
            <a:custGeom>
              <a:avLst/>
              <a:gdLst>
                <a:gd name="T0" fmla="*/ 0 w 13"/>
                <a:gd name="T1" fmla="*/ 7 h 10"/>
                <a:gd name="T2" fmla="*/ 1 w 13"/>
                <a:gd name="T3" fmla="*/ 6 h 10"/>
                <a:gd name="T4" fmla="*/ 1 w 13"/>
                <a:gd name="T5" fmla="*/ 2 h 10"/>
                <a:gd name="T6" fmla="*/ 2 w 13"/>
                <a:gd name="T7" fmla="*/ 0 h 10"/>
                <a:gd name="T8" fmla="*/ 13 w 13"/>
                <a:gd name="T9" fmla="*/ 2 h 10"/>
                <a:gd name="T10" fmla="*/ 12 w 13"/>
                <a:gd name="T11" fmla="*/ 10 h 10"/>
                <a:gd name="T12" fmla="*/ 0 w 13"/>
                <a:gd name="T13" fmla="*/ 7 h 10"/>
                <a:gd name="T14" fmla="*/ 0 w 13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0" y="7"/>
                  </a:moveTo>
                  <a:lnTo>
                    <a:pt x="1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13" y="2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6" name="文本框 205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207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任意多边形 207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任意多边形 208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0" name="组合 209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211" name="任意多边形 210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任意多边形 211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7866744" y="1830248"/>
            <a:ext cx="2334307" cy="3823054"/>
            <a:chOff x="10210802" y="7294564"/>
            <a:chExt cx="512763" cy="839787"/>
          </a:xfrm>
          <a:solidFill>
            <a:srgbClr val="1F4E79"/>
          </a:solidFill>
        </p:grpSpPr>
        <p:sp>
          <p:nvSpPr>
            <p:cNvPr id="4" name="Freeform 3395"/>
            <p:cNvSpPr/>
            <p:nvPr/>
          </p:nvSpPr>
          <p:spPr bwMode="auto">
            <a:xfrm>
              <a:off x="10215564" y="7889876"/>
              <a:ext cx="273050" cy="200025"/>
            </a:xfrm>
            <a:custGeom>
              <a:avLst/>
              <a:gdLst>
                <a:gd name="T0" fmla="*/ 136 w 156"/>
                <a:gd name="T1" fmla="*/ 115 h 115"/>
                <a:gd name="T2" fmla="*/ 151 w 156"/>
                <a:gd name="T3" fmla="*/ 4 h 115"/>
                <a:gd name="T4" fmla="*/ 5 w 156"/>
                <a:gd name="T5" fmla="*/ 17 h 115"/>
                <a:gd name="T6" fmla="*/ 22 w 156"/>
                <a:gd name="T7" fmla="*/ 61 h 115"/>
                <a:gd name="T8" fmla="*/ 22 w 156"/>
                <a:gd name="T9" fmla="*/ 61 h 115"/>
                <a:gd name="T10" fmla="*/ 40 w 156"/>
                <a:gd name="T11" fmla="*/ 115 h 115"/>
                <a:gd name="T12" fmla="*/ 40 w 156"/>
                <a:gd name="T13" fmla="*/ 115 h 115"/>
                <a:gd name="T14" fmla="*/ 40 w 156"/>
                <a:gd name="T15" fmla="*/ 115 h 115"/>
                <a:gd name="T16" fmla="*/ 40 w 156"/>
                <a:gd name="T17" fmla="*/ 115 h 115"/>
                <a:gd name="T18" fmla="*/ 40 w 156"/>
                <a:gd name="T19" fmla="*/ 115 h 115"/>
                <a:gd name="T20" fmla="*/ 36 w 156"/>
                <a:gd name="T21" fmla="*/ 115 h 115"/>
                <a:gd name="T22" fmla="*/ 36 w 156"/>
                <a:gd name="T23" fmla="*/ 115 h 115"/>
                <a:gd name="T24" fmla="*/ 36 w 156"/>
                <a:gd name="T25" fmla="*/ 115 h 115"/>
                <a:gd name="T26" fmla="*/ 19 w 156"/>
                <a:gd name="T27" fmla="*/ 62 h 115"/>
                <a:gd name="T28" fmla="*/ 19 w 156"/>
                <a:gd name="T29" fmla="*/ 62 h 115"/>
                <a:gd name="T30" fmla="*/ 1 w 156"/>
                <a:gd name="T31" fmla="*/ 16 h 115"/>
                <a:gd name="T32" fmla="*/ 1 w 156"/>
                <a:gd name="T33" fmla="*/ 16 h 115"/>
                <a:gd name="T34" fmla="*/ 0 w 156"/>
                <a:gd name="T35" fmla="*/ 14 h 115"/>
                <a:gd name="T36" fmla="*/ 156 w 156"/>
                <a:gd name="T37" fmla="*/ 0 h 115"/>
                <a:gd name="T38" fmla="*/ 140 w 156"/>
                <a:gd name="T39" fmla="*/ 115 h 115"/>
                <a:gd name="T40" fmla="*/ 136 w 156"/>
                <a:gd name="T4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115">
                  <a:moveTo>
                    <a:pt x="136" y="115"/>
                  </a:moveTo>
                  <a:cubicBezTo>
                    <a:pt x="151" y="4"/>
                    <a:pt x="151" y="4"/>
                    <a:pt x="151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24"/>
                    <a:pt x="15" y="42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31" y="85"/>
                    <a:pt x="40" y="109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1"/>
                    <a:pt x="28" y="86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39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6" y="115"/>
                    <a:pt x="136" y="115"/>
                    <a:pt x="13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396"/>
            <p:cNvSpPr>
              <a:spLocks noEditPoints="1"/>
            </p:cNvSpPr>
            <p:nvPr/>
          </p:nvSpPr>
          <p:spPr bwMode="auto">
            <a:xfrm>
              <a:off x="10210802" y="7883526"/>
              <a:ext cx="280988" cy="211138"/>
            </a:xfrm>
            <a:custGeom>
              <a:avLst/>
              <a:gdLst>
                <a:gd name="T0" fmla="*/ 142 w 161"/>
                <a:gd name="T1" fmla="*/ 120 h 121"/>
                <a:gd name="T2" fmla="*/ 138 w 161"/>
                <a:gd name="T3" fmla="*/ 120 h 121"/>
                <a:gd name="T4" fmla="*/ 139 w 161"/>
                <a:gd name="T5" fmla="*/ 118 h 121"/>
                <a:gd name="T6" fmla="*/ 141 w 161"/>
                <a:gd name="T7" fmla="*/ 118 h 121"/>
                <a:gd name="T8" fmla="*/ 139 w 161"/>
                <a:gd name="T9" fmla="*/ 118 h 121"/>
                <a:gd name="T10" fmla="*/ 138 w 161"/>
                <a:gd name="T11" fmla="*/ 120 h 121"/>
                <a:gd name="T12" fmla="*/ 137 w 161"/>
                <a:gd name="T13" fmla="*/ 119 h 121"/>
                <a:gd name="T14" fmla="*/ 152 w 161"/>
                <a:gd name="T15" fmla="*/ 9 h 121"/>
                <a:gd name="T16" fmla="*/ 11 w 161"/>
                <a:gd name="T17" fmla="*/ 22 h 121"/>
                <a:gd name="T18" fmla="*/ 27 w 161"/>
                <a:gd name="T19" fmla="*/ 63 h 121"/>
                <a:gd name="T20" fmla="*/ 27 w 161"/>
                <a:gd name="T21" fmla="*/ 63 h 121"/>
                <a:gd name="T22" fmla="*/ 45 w 161"/>
                <a:gd name="T23" fmla="*/ 117 h 121"/>
                <a:gd name="T24" fmla="*/ 45 w 161"/>
                <a:gd name="T25" fmla="*/ 117 h 121"/>
                <a:gd name="T26" fmla="*/ 49 w 161"/>
                <a:gd name="T27" fmla="*/ 120 h 121"/>
                <a:gd name="T28" fmla="*/ 37 w 161"/>
                <a:gd name="T29" fmla="*/ 120 h 121"/>
                <a:gd name="T30" fmla="*/ 37 w 161"/>
                <a:gd name="T31" fmla="*/ 118 h 121"/>
                <a:gd name="T32" fmla="*/ 37 w 161"/>
                <a:gd name="T33" fmla="*/ 118 h 121"/>
                <a:gd name="T34" fmla="*/ 37 w 161"/>
                <a:gd name="T35" fmla="*/ 118 h 121"/>
                <a:gd name="T36" fmla="*/ 37 w 161"/>
                <a:gd name="T37" fmla="*/ 118 h 121"/>
                <a:gd name="T38" fmla="*/ 20 w 161"/>
                <a:gd name="T39" fmla="*/ 66 h 121"/>
                <a:gd name="T40" fmla="*/ 20 w 161"/>
                <a:gd name="T41" fmla="*/ 66 h 121"/>
                <a:gd name="T42" fmla="*/ 2 w 161"/>
                <a:gd name="T43" fmla="*/ 20 h 121"/>
                <a:gd name="T44" fmla="*/ 2 w 161"/>
                <a:gd name="T45" fmla="*/ 20 h 121"/>
                <a:gd name="T46" fmla="*/ 0 w 161"/>
                <a:gd name="T47" fmla="*/ 15 h 121"/>
                <a:gd name="T48" fmla="*/ 161 w 161"/>
                <a:gd name="T49" fmla="*/ 0 h 121"/>
                <a:gd name="T50" fmla="*/ 144 w 161"/>
                <a:gd name="T51" fmla="*/ 121 h 121"/>
                <a:gd name="T52" fmla="*/ 142 w 161"/>
                <a:gd name="T53" fmla="*/ 120 h 121"/>
                <a:gd name="T54" fmla="*/ 141 w 161"/>
                <a:gd name="T55" fmla="*/ 116 h 121"/>
                <a:gd name="T56" fmla="*/ 157 w 161"/>
                <a:gd name="T57" fmla="*/ 5 h 121"/>
                <a:gd name="T58" fmla="*/ 157 w 161"/>
                <a:gd name="T59" fmla="*/ 5 h 121"/>
                <a:gd name="T60" fmla="*/ 141 w 161"/>
                <a:gd name="T61" fmla="*/ 116 h 121"/>
                <a:gd name="T62" fmla="*/ 141 w 161"/>
                <a:gd name="T63" fmla="*/ 116 h 121"/>
                <a:gd name="T64" fmla="*/ 41 w 161"/>
                <a:gd name="T65" fmla="*/ 116 h 121"/>
                <a:gd name="T66" fmla="*/ 25 w 161"/>
                <a:gd name="T67" fmla="*/ 68 h 121"/>
                <a:gd name="T68" fmla="*/ 25 w 161"/>
                <a:gd name="T69" fmla="*/ 68 h 121"/>
                <a:gd name="T70" fmla="*/ 41 w 161"/>
                <a:gd name="T71" fmla="*/ 116 h 121"/>
                <a:gd name="T72" fmla="*/ 41 w 161"/>
                <a:gd name="T73" fmla="*/ 116 h 121"/>
                <a:gd name="T74" fmla="*/ 41 w 161"/>
                <a:gd name="T75" fmla="*/ 116 h 121"/>
                <a:gd name="T76" fmla="*/ 5 w 161"/>
                <a:gd name="T77" fmla="*/ 19 h 121"/>
                <a:gd name="T78" fmla="*/ 5 w 161"/>
                <a:gd name="T79" fmla="*/ 19 h 121"/>
                <a:gd name="T80" fmla="*/ 23 w 161"/>
                <a:gd name="T81" fmla="*/ 65 h 121"/>
                <a:gd name="T82" fmla="*/ 23 w 161"/>
                <a:gd name="T83" fmla="*/ 65 h 121"/>
                <a:gd name="T84" fmla="*/ 6 w 161"/>
                <a:gd name="T85" fmla="*/ 21 h 121"/>
                <a:gd name="T86" fmla="*/ 6 w 161"/>
                <a:gd name="T87" fmla="*/ 21 h 121"/>
                <a:gd name="T88" fmla="*/ 5 w 161"/>
                <a:gd name="T8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21">
                  <a:moveTo>
                    <a:pt x="142" y="120"/>
                  </a:moveTo>
                  <a:cubicBezTo>
                    <a:pt x="138" y="120"/>
                    <a:pt x="138" y="120"/>
                    <a:pt x="138" y="120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30"/>
                    <a:pt x="21" y="46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6" y="86"/>
                    <a:pt x="45" y="110"/>
                    <a:pt x="45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8" y="115"/>
                    <a:pt x="29" y="89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1" y="42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2" y="120"/>
                    <a:pt x="142" y="120"/>
                    <a:pt x="142" y="120"/>
                  </a:cubicBezTo>
                  <a:close/>
                  <a:moveTo>
                    <a:pt x="141" y="116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41" y="116"/>
                  </a:moveTo>
                  <a:cubicBezTo>
                    <a:pt x="40" y="109"/>
                    <a:pt x="33" y="89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89"/>
                    <a:pt x="40" y="109"/>
                    <a:pt x="4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16"/>
                    <a:pt x="41" y="116"/>
                    <a:pt x="41" y="116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4" y="41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6" y="46"/>
                    <a:pt x="9" y="2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397"/>
            <p:cNvSpPr/>
            <p:nvPr/>
          </p:nvSpPr>
          <p:spPr bwMode="auto">
            <a:xfrm>
              <a:off x="10237789" y="8086726"/>
              <a:ext cx="246063" cy="6350"/>
            </a:xfrm>
            <a:custGeom>
              <a:avLst/>
              <a:gdLst>
                <a:gd name="T0" fmla="*/ 0 w 155"/>
                <a:gd name="T1" fmla="*/ 4 h 4"/>
                <a:gd name="T2" fmla="*/ 0 w 155"/>
                <a:gd name="T3" fmla="*/ 0 h 4"/>
                <a:gd name="T4" fmla="*/ 155 w 155"/>
                <a:gd name="T5" fmla="*/ 0 h 4"/>
                <a:gd name="T6" fmla="*/ 155 w 155"/>
                <a:gd name="T7" fmla="*/ 4 h 4"/>
                <a:gd name="T8" fmla="*/ 0 w 155"/>
                <a:gd name="T9" fmla="*/ 4 h 4"/>
                <a:gd name="T10" fmla="*/ 0 w 15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4">
                  <a:moveTo>
                    <a:pt x="0" y="4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398"/>
            <p:cNvSpPr>
              <a:spLocks noEditPoints="1"/>
            </p:cNvSpPr>
            <p:nvPr/>
          </p:nvSpPr>
          <p:spPr bwMode="auto">
            <a:xfrm>
              <a:off x="10233027" y="8081963"/>
              <a:ext cx="255588" cy="14288"/>
            </a:xfrm>
            <a:custGeom>
              <a:avLst/>
              <a:gdLst>
                <a:gd name="T0" fmla="*/ 3 w 161"/>
                <a:gd name="T1" fmla="*/ 9 h 9"/>
                <a:gd name="T2" fmla="*/ 3 w 161"/>
                <a:gd name="T3" fmla="*/ 7 h 9"/>
                <a:gd name="T4" fmla="*/ 5 w 161"/>
                <a:gd name="T5" fmla="*/ 7 h 9"/>
                <a:gd name="T6" fmla="*/ 3 w 161"/>
                <a:gd name="T7" fmla="*/ 7 h 9"/>
                <a:gd name="T8" fmla="*/ 3 w 161"/>
                <a:gd name="T9" fmla="*/ 9 h 9"/>
                <a:gd name="T10" fmla="*/ 0 w 161"/>
                <a:gd name="T11" fmla="*/ 9 h 9"/>
                <a:gd name="T12" fmla="*/ 0 w 161"/>
                <a:gd name="T13" fmla="*/ 0 h 9"/>
                <a:gd name="T14" fmla="*/ 161 w 161"/>
                <a:gd name="T15" fmla="*/ 0 h 9"/>
                <a:gd name="T16" fmla="*/ 161 w 161"/>
                <a:gd name="T17" fmla="*/ 9 h 9"/>
                <a:gd name="T18" fmla="*/ 3 w 161"/>
                <a:gd name="T19" fmla="*/ 9 h 9"/>
                <a:gd name="T20" fmla="*/ 3 w 161"/>
                <a:gd name="T21" fmla="*/ 9 h 9"/>
                <a:gd name="T22" fmla="*/ 156 w 161"/>
                <a:gd name="T23" fmla="*/ 5 h 9"/>
                <a:gd name="T24" fmla="*/ 5 w 161"/>
                <a:gd name="T25" fmla="*/ 5 h 9"/>
                <a:gd name="T26" fmla="*/ 156 w 161"/>
                <a:gd name="T27" fmla="*/ 5 h 9"/>
                <a:gd name="T28" fmla="*/ 156 w 161"/>
                <a:gd name="T2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9">
                  <a:moveTo>
                    <a:pt x="3" y="9"/>
                  </a:move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9"/>
                  </a:lnTo>
                  <a:lnTo>
                    <a:pt x="3" y="9"/>
                  </a:lnTo>
                  <a:lnTo>
                    <a:pt x="3" y="9"/>
                  </a:lnTo>
                  <a:close/>
                  <a:moveTo>
                    <a:pt x="156" y="5"/>
                  </a:moveTo>
                  <a:lnTo>
                    <a:pt x="5" y="5"/>
                  </a:lnTo>
                  <a:lnTo>
                    <a:pt x="156" y="5"/>
                  </a:lnTo>
                  <a:lnTo>
                    <a:pt x="15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399"/>
            <p:cNvSpPr/>
            <p:nvPr/>
          </p:nvSpPr>
          <p:spPr bwMode="auto">
            <a:xfrm>
              <a:off x="10242552" y="7796213"/>
              <a:ext cx="142875" cy="117475"/>
            </a:xfrm>
            <a:custGeom>
              <a:avLst/>
              <a:gdLst>
                <a:gd name="T0" fmla="*/ 0 w 82"/>
                <a:gd name="T1" fmla="*/ 4 h 67"/>
                <a:gd name="T2" fmla="*/ 1 w 82"/>
                <a:gd name="T3" fmla="*/ 4 h 67"/>
                <a:gd name="T4" fmla="*/ 6 w 82"/>
                <a:gd name="T5" fmla="*/ 0 h 67"/>
                <a:gd name="T6" fmla="*/ 6 w 82"/>
                <a:gd name="T7" fmla="*/ 0 h 67"/>
                <a:gd name="T8" fmla="*/ 26 w 82"/>
                <a:gd name="T9" fmla="*/ 0 h 67"/>
                <a:gd name="T10" fmla="*/ 26 w 82"/>
                <a:gd name="T11" fmla="*/ 0 h 67"/>
                <a:gd name="T12" fmla="*/ 77 w 82"/>
                <a:gd name="T13" fmla="*/ 0 h 67"/>
                <a:gd name="T14" fmla="*/ 77 w 82"/>
                <a:gd name="T15" fmla="*/ 0 h 67"/>
                <a:gd name="T16" fmla="*/ 79 w 82"/>
                <a:gd name="T17" fmla="*/ 0 h 67"/>
                <a:gd name="T18" fmla="*/ 82 w 82"/>
                <a:gd name="T19" fmla="*/ 60 h 67"/>
                <a:gd name="T20" fmla="*/ 78 w 82"/>
                <a:gd name="T21" fmla="*/ 60 h 67"/>
                <a:gd name="T22" fmla="*/ 75 w 82"/>
                <a:gd name="T23" fmla="*/ 4 h 67"/>
                <a:gd name="T24" fmla="*/ 26 w 82"/>
                <a:gd name="T25" fmla="*/ 4 h 67"/>
                <a:gd name="T26" fmla="*/ 26 w 82"/>
                <a:gd name="T27" fmla="*/ 4 h 67"/>
                <a:gd name="T28" fmla="*/ 7 w 82"/>
                <a:gd name="T29" fmla="*/ 4 h 67"/>
                <a:gd name="T30" fmla="*/ 7 w 82"/>
                <a:gd name="T31" fmla="*/ 4 h 67"/>
                <a:gd name="T32" fmla="*/ 4 w 82"/>
                <a:gd name="T33" fmla="*/ 5 h 67"/>
                <a:gd name="T34" fmla="*/ 4 w 82"/>
                <a:gd name="T35" fmla="*/ 5 h 67"/>
                <a:gd name="T36" fmla="*/ 4 w 82"/>
                <a:gd name="T37" fmla="*/ 5 h 67"/>
                <a:gd name="T38" fmla="*/ 4 w 82"/>
                <a:gd name="T39" fmla="*/ 5 h 67"/>
                <a:gd name="T40" fmla="*/ 9 w 82"/>
                <a:gd name="T41" fmla="*/ 67 h 67"/>
                <a:gd name="T42" fmla="*/ 5 w 82"/>
                <a:gd name="T43" fmla="*/ 67 h 67"/>
                <a:gd name="T44" fmla="*/ 0 w 82"/>
                <a:gd name="T45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7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68" y="4"/>
                    <a:pt x="44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00"/>
            <p:cNvSpPr>
              <a:spLocks noEditPoints="1"/>
            </p:cNvSpPr>
            <p:nvPr/>
          </p:nvSpPr>
          <p:spPr bwMode="auto">
            <a:xfrm>
              <a:off x="10239377" y="7793038"/>
              <a:ext cx="149225" cy="123825"/>
            </a:xfrm>
            <a:custGeom>
              <a:avLst/>
              <a:gdLst>
                <a:gd name="T0" fmla="*/ 2 w 86"/>
                <a:gd name="T1" fmla="*/ 6 h 71"/>
                <a:gd name="T2" fmla="*/ 2 w 86"/>
                <a:gd name="T3" fmla="*/ 6 h 71"/>
                <a:gd name="T4" fmla="*/ 0 w 86"/>
                <a:gd name="T5" fmla="*/ 5 h 71"/>
                <a:gd name="T6" fmla="*/ 1 w 86"/>
                <a:gd name="T7" fmla="*/ 4 h 71"/>
                <a:gd name="T8" fmla="*/ 8 w 86"/>
                <a:gd name="T9" fmla="*/ 0 h 71"/>
                <a:gd name="T10" fmla="*/ 28 w 86"/>
                <a:gd name="T11" fmla="*/ 0 h 71"/>
                <a:gd name="T12" fmla="*/ 79 w 86"/>
                <a:gd name="T13" fmla="*/ 0 h 71"/>
                <a:gd name="T14" fmla="*/ 86 w 86"/>
                <a:gd name="T15" fmla="*/ 64 h 71"/>
                <a:gd name="T16" fmla="*/ 75 w 86"/>
                <a:gd name="T17" fmla="*/ 8 h 71"/>
                <a:gd name="T18" fmla="*/ 28 w 86"/>
                <a:gd name="T19" fmla="*/ 8 h 71"/>
                <a:gd name="T20" fmla="*/ 26 w 86"/>
                <a:gd name="T21" fmla="*/ 8 h 71"/>
                <a:gd name="T22" fmla="*/ 9 w 86"/>
                <a:gd name="T23" fmla="*/ 8 h 71"/>
                <a:gd name="T24" fmla="*/ 8 w 86"/>
                <a:gd name="T25" fmla="*/ 8 h 71"/>
                <a:gd name="T26" fmla="*/ 5 w 86"/>
                <a:gd name="T27" fmla="*/ 71 h 71"/>
                <a:gd name="T28" fmla="*/ 82 w 86"/>
                <a:gd name="T29" fmla="*/ 60 h 71"/>
                <a:gd name="T30" fmla="*/ 80 w 86"/>
                <a:gd name="T31" fmla="*/ 19 h 71"/>
                <a:gd name="T32" fmla="*/ 5 w 86"/>
                <a:gd name="T33" fmla="*/ 6 h 71"/>
                <a:gd name="T34" fmla="*/ 5 w 86"/>
                <a:gd name="T35" fmla="*/ 6 h 71"/>
                <a:gd name="T36" fmla="*/ 7 w 86"/>
                <a:gd name="T37" fmla="*/ 5 h 71"/>
                <a:gd name="T38" fmla="*/ 5 w 86"/>
                <a:gd name="T39" fmla="*/ 6 h 71"/>
                <a:gd name="T40" fmla="*/ 8 w 86"/>
                <a:gd name="T41" fmla="*/ 4 h 71"/>
                <a:gd name="T42" fmla="*/ 8 w 86"/>
                <a:gd name="T43" fmla="*/ 4 h 71"/>
                <a:gd name="T44" fmla="*/ 8 w 86"/>
                <a:gd name="T45" fmla="*/ 4 h 71"/>
                <a:gd name="T46" fmla="*/ 79 w 86"/>
                <a:gd name="T47" fmla="*/ 4 h 71"/>
                <a:gd name="T48" fmla="*/ 68 w 86"/>
                <a:gd name="T49" fmla="*/ 4 h 71"/>
                <a:gd name="T50" fmla="*/ 77 w 86"/>
                <a:gd name="T51" fmla="*/ 4 h 71"/>
                <a:gd name="T52" fmla="*/ 9 w 86"/>
                <a:gd name="T53" fmla="*/ 4 h 71"/>
                <a:gd name="T54" fmla="*/ 9 w 86"/>
                <a:gd name="T55" fmla="*/ 4 h 71"/>
                <a:gd name="T56" fmla="*/ 10 w 86"/>
                <a:gd name="T57" fmla="*/ 4 h 71"/>
                <a:gd name="T58" fmla="*/ 14 w 86"/>
                <a:gd name="T59" fmla="*/ 4 h 71"/>
                <a:gd name="T60" fmla="*/ 18 w 86"/>
                <a:gd name="T61" fmla="*/ 4 h 71"/>
                <a:gd name="T62" fmla="*/ 10 w 86"/>
                <a:gd name="T6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71">
                  <a:moveTo>
                    <a:pt x="0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6" y="8"/>
                    <a:pt x="44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82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7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4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4"/>
                    <a:pt x="75" y="4"/>
                    <a:pt x="77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01"/>
            <p:cNvSpPr/>
            <p:nvPr/>
          </p:nvSpPr>
          <p:spPr bwMode="auto">
            <a:xfrm>
              <a:off x="10280652" y="7686676"/>
              <a:ext cx="74613" cy="114300"/>
            </a:xfrm>
            <a:custGeom>
              <a:avLst/>
              <a:gdLst>
                <a:gd name="T0" fmla="*/ 41 w 47"/>
                <a:gd name="T1" fmla="*/ 72 h 72"/>
                <a:gd name="T2" fmla="*/ 43 w 47"/>
                <a:gd name="T3" fmla="*/ 6 h 72"/>
                <a:gd name="T4" fmla="*/ 4 w 47"/>
                <a:gd name="T5" fmla="*/ 18 h 72"/>
                <a:gd name="T6" fmla="*/ 8 w 47"/>
                <a:gd name="T7" fmla="*/ 72 h 72"/>
                <a:gd name="T8" fmla="*/ 8 w 47"/>
                <a:gd name="T9" fmla="*/ 72 h 72"/>
                <a:gd name="T10" fmla="*/ 3 w 47"/>
                <a:gd name="T11" fmla="*/ 72 h 72"/>
                <a:gd name="T12" fmla="*/ 0 w 47"/>
                <a:gd name="T13" fmla="*/ 15 h 72"/>
                <a:gd name="T14" fmla="*/ 47 w 47"/>
                <a:gd name="T15" fmla="*/ 0 h 72"/>
                <a:gd name="T16" fmla="*/ 45 w 47"/>
                <a:gd name="T17" fmla="*/ 72 h 72"/>
                <a:gd name="T18" fmla="*/ 41 w 47"/>
                <a:gd name="T19" fmla="*/ 72 h 72"/>
                <a:gd name="T20" fmla="*/ 41 w 47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2">
                  <a:moveTo>
                    <a:pt x="41" y="72"/>
                  </a:moveTo>
                  <a:lnTo>
                    <a:pt x="43" y="6"/>
                  </a:lnTo>
                  <a:lnTo>
                    <a:pt x="4" y="18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3" y="72"/>
                  </a:lnTo>
                  <a:lnTo>
                    <a:pt x="0" y="15"/>
                  </a:lnTo>
                  <a:lnTo>
                    <a:pt x="47" y="0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4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02"/>
            <p:cNvSpPr>
              <a:spLocks noEditPoints="1"/>
            </p:cNvSpPr>
            <p:nvPr/>
          </p:nvSpPr>
          <p:spPr bwMode="auto">
            <a:xfrm>
              <a:off x="10277477" y="7681913"/>
              <a:ext cx="80963" cy="122238"/>
            </a:xfrm>
            <a:custGeom>
              <a:avLst/>
              <a:gdLst>
                <a:gd name="T0" fmla="*/ 47 w 51"/>
                <a:gd name="T1" fmla="*/ 77 h 77"/>
                <a:gd name="T2" fmla="*/ 43 w 51"/>
                <a:gd name="T3" fmla="*/ 77 h 77"/>
                <a:gd name="T4" fmla="*/ 43 w 51"/>
                <a:gd name="T5" fmla="*/ 75 h 77"/>
                <a:gd name="T6" fmla="*/ 45 w 51"/>
                <a:gd name="T7" fmla="*/ 75 h 77"/>
                <a:gd name="T8" fmla="*/ 43 w 51"/>
                <a:gd name="T9" fmla="*/ 75 h 77"/>
                <a:gd name="T10" fmla="*/ 43 w 51"/>
                <a:gd name="T11" fmla="*/ 77 h 77"/>
                <a:gd name="T12" fmla="*/ 40 w 51"/>
                <a:gd name="T13" fmla="*/ 77 h 77"/>
                <a:gd name="T14" fmla="*/ 43 w 51"/>
                <a:gd name="T15" fmla="*/ 12 h 77"/>
                <a:gd name="T16" fmla="*/ 9 w 51"/>
                <a:gd name="T17" fmla="*/ 22 h 77"/>
                <a:gd name="T18" fmla="*/ 12 w 51"/>
                <a:gd name="T19" fmla="*/ 74 h 77"/>
                <a:gd name="T20" fmla="*/ 14 w 51"/>
                <a:gd name="T21" fmla="*/ 76 h 77"/>
                <a:gd name="T22" fmla="*/ 3 w 51"/>
                <a:gd name="T23" fmla="*/ 77 h 77"/>
                <a:gd name="T24" fmla="*/ 0 w 51"/>
                <a:gd name="T25" fmla="*/ 16 h 77"/>
                <a:gd name="T26" fmla="*/ 51 w 51"/>
                <a:gd name="T27" fmla="*/ 0 h 77"/>
                <a:gd name="T28" fmla="*/ 49 w 51"/>
                <a:gd name="T29" fmla="*/ 77 h 77"/>
                <a:gd name="T30" fmla="*/ 47 w 51"/>
                <a:gd name="T31" fmla="*/ 77 h 77"/>
                <a:gd name="T32" fmla="*/ 47 w 51"/>
                <a:gd name="T33" fmla="*/ 77 h 77"/>
                <a:gd name="T34" fmla="*/ 45 w 51"/>
                <a:gd name="T35" fmla="*/ 72 h 77"/>
                <a:gd name="T36" fmla="*/ 47 w 51"/>
                <a:gd name="T37" fmla="*/ 6 h 77"/>
                <a:gd name="T38" fmla="*/ 45 w 51"/>
                <a:gd name="T39" fmla="*/ 72 h 77"/>
                <a:gd name="T40" fmla="*/ 45 w 51"/>
                <a:gd name="T41" fmla="*/ 72 h 77"/>
                <a:gd name="T42" fmla="*/ 4 w 51"/>
                <a:gd name="T43" fmla="*/ 19 h 77"/>
                <a:gd name="T44" fmla="*/ 5 w 51"/>
                <a:gd name="T45" fmla="*/ 29 h 77"/>
                <a:gd name="T46" fmla="*/ 4 w 51"/>
                <a:gd name="T47" fmla="*/ 19 h 77"/>
                <a:gd name="T48" fmla="*/ 4 w 51"/>
                <a:gd name="T49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77">
                  <a:moveTo>
                    <a:pt x="47" y="77"/>
                  </a:moveTo>
                  <a:lnTo>
                    <a:pt x="43" y="77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7"/>
                  </a:lnTo>
                  <a:lnTo>
                    <a:pt x="43" y="12"/>
                  </a:lnTo>
                  <a:lnTo>
                    <a:pt x="9" y="22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3" y="77"/>
                  </a:lnTo>
                  <a:lnTo>
                    <a:pt x="0" y="16"/>
                  </a:lnTo>
                  <a:lnTo>
                    <a:pt x="51" y="0"/>
                  </a:lnTo>
                  <a:lnTo>
                    <a:pt x="49" y="77"/>
                  </a:lnTo>
                  <a:lnTo>
                    <a:pt x="47" y="77"/>
                  </a:lnTo>
                  <a:lnTo>
                    <a:pt x="47" y="77"/>
                  </a:lnTo>
                  <a:close/>
                  <a:moveTo>
                    <a:pt x="45" y="72"/>
                  </a:moveTo>
                  <a:lnTo>
                    <a:pt x="47" y="6"/>
                  </a:lnTo>
                  <a:lnTo>
                    <a:pt x="45" y="72"/>
                  </a:lnTo>
                  <a:lnTo>
                    <a:pt x="45" y="72"/>
                  </a:lnTo>
                  <a:close/>
                  <a:moveTo>
                    <a:pt x="4" y="19"/>
                  </a:moveTo>
                  <a:lnTo>
                    <a:pt x="5" y="29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03"/>
            <p:cNvSpPr>
              <a:spLocks noEditPoints="1"/>
            </p:cNvSpPr>
            <p:nvPr/>
          </p:nvSpPr>
          <p:spPr bwMode="auto">
            <a:xfrm>
              <a:off x="10280652" y="8094663"/>
              <a:ext cx="36513" cy="36513"/>
            </a:xfrm>
            <a:custGeom>
              <a:avLst/>
              <a:gdLst>
                <a:gd name="T0" fmla="*/ 0 w 21"/>
                <a:gd name="T1" fmla="*/ 11 h 21"/>
                <a:gd name="T2" fmla="*/ 11 w 21"/>
                <a:gd name="T3" fmla="*/ 0 h 21"/>
                <a:gd name="T4" fmla="*/ 11 w 21"/>
                <a:gd name="T5" fmla="*/ 0 h 21"/>
                <a:gd name="T6" fmla="*/ 21 w 21"/>
                <a:gd name="T7" fmla="*/ 11 h 21"/>
                <a:gd name="T8" fmla="*/ 21 w 21"/>
                <a:gd name="T9" fmla="*/ 11 h 21"/>
                <a:gd name="T10" fmla="*/ 11 w 21"/>
                <a:gd name="T11" fmla="*/ 21 h 21"/>
                <a:gd name="T12" fmla="*/ 11 w 21"/>
                <a:gd name="T13" fmla="*/ 21 h 21"/>
                <a:gd name="T14" fmla="*/ 0 w 21"/>
                <a:gd name="T15" fmla="*/ 11 h 21"/>
                <a:gd name="T16" fmla="*/ 4 w 21"/>
                <a:gd name="T17" fmla="*/ 11 h 21"/>
                <a:gd name="T18" fmla="*/ 11 w 21"/>
                <a:gd name="T19" fmla="*/ 17 h 21"/>
                <a:gd name="T20" fmla="*/ 11 w 21"/>
                <a:gd name="T21" fmla="*/ 17 h 21"/>
                <a:gd name="T22" fmla="*/ 17 w 21"/>
                <a:gd name="T23" fmla="*/ 11 h 21"/>
                <a:gd name="T24" fmla="*/ 17 w 21"/>
                <a:gd name="T25" fmla="*/ 11 h 21"/>
                <a:gd name="T26" fmla="*/ 11 w 21"/>
                <a:gd name="T27" fmla="*/ 4 h 21"/>
                <a:gd name="T28" fmla="*/ 11 w 21"/>
                <a:gd name="T29" fmla="*/ 4 h 21"/>
                <a:gd name="T30" fmla="*/ 4 w 21"/>
                <a:gd name="T3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6"/>
                    <a:pt x="16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1"/>
                  </a:cubicBezTo>
                  <a:close/>
                  <a:moveTo>
                    <a:pt x="4" y="11"/>
                  </a:moveTo>
                  <a:cubicBezTo>
                    <a:pt x="4" y="14"/>
                    <a:pt x="7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7"/>
                    <a:pt x="14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04"/>
            <p:cNvSpPr>
              <a:spLocks noEditPoints="1"/>
            </p:cNvSpPr>
            <p:nvPr/>
          </p:nvSpPr>
          <p:spPr bwMode="auto">
            <a:xfrm>
              <a:off x="10277477" y="8091488"/>
              <a:ext cx="42863" cy="42863"/>
            </a:xfrm>
            <a:custGeom>
              <a:avLst/>
              <a:gdLst>
                <a:gd name="T0" fmla="*/ 0 w 25"/>
                <a:gd name="T1" fmla="*/ 13 h 25"/>
                <a:gd name="T2" fmla="*/ 2 w 25"/>
                <a:gd name="T3" fmla="*/ 13 h 25"/>
                <a:gd name="T4" fmla="*/ 0 w 25"/>
                <a:gd name="T5" fmla="*/ 13 h 25"/>
                <a:gd name="T6" fmla="*/ 13 w 25"/>
                <a:gd name="T7" fmla="*/ 0 h 25"/>
                <a:gd name="T8" fmla="*/ 13 w 25"/>
                <a:gd name="T9" fmla="*/ 0 h 25"/>
                <a:gd name="T10" fmla="*/ 25 w 25"/>
                <a:gd name="T11" fmla="*/ 13 h 25"/>
                <a:gd name="T12" fmla="*/ 25 w 25"/>
                <a:gd name="T13" fmla="*/ 13 h 25"/>
                <a:gd name="T14" fmla="*/ 13 w 25"/>
                <a:gd name="T15" fmla="*/ 25 h 25"/>
                <a:gd name="T16" fmla="*/ 13 w 25"/>
                <a:gd name="T17" fmla="*/ 25 h 25"/>
                <a:gd name="T18" fmla="*/ 0 w 25"/>
                <a:gd name="T19" fmla="*/ 13 h 25"/>
                <a:gd name="T20" fmla="*/ 13 w 25"/>
                <a:gd name="T21" fmla="*/ 21 h 25"/>
                <a:gd name="T22" fmla="*/ 15 w 25"/>
                <a:gd name="T23" fmla="*/ 21 h 25"/>
                <a:gd name="T24" fmla="*/ 15 w 25"/>
                <a:gd name="T25" fmla="*/ 21 h 25"/>
                <a:gd name="T26" fmla="*/ 13 w 25"/>
                <a:gd name="T27" fmla="*/ 21 h 25"/>
                <a:gd name="T28" fmla="*/ 13 w 25"/>
                <a:gd name="T29" fmla="*/ 21 h 25"/>
                <a:gd name="T30" fmla="*/ 10 w 25"/>
                <a:gd name="T31" fmla="*/ 21 h 25"/>
                <a:gd name="T32" fmla="*/ 10 w 25"/>
                <a:gd name="T33" fmla="*/ 21 h 25"/>
                <a:gd name="T34" fmla="*/ 13 w 25"/>
                <a:gd name="T35" fmla="*/ 21 h 25"/>
                <a:gd name="T36" fmla="*/ 6 w 25"/>
                <a:gd name="T37" fmla="*/ 18 h 25"/>
                <a:gd name="T38" fmla="*/ 4 w 25"/>
                <a:gd name="T39" fmla="*/ 13 h 25"/>
                <a:gd name="T40" fmla="*/ 4 w 25"/>
                <a:gd name="T41" fmla="*/ 13 h 25"/>
                <a:gd name="T42" fmla="*/ 6 w 25"/>
                <a:gd name="T43" fmla="*/ 13 h 25"/>
                <a:gd name="T44" fmla="*/ 4 w 25"/>
                <a:gd name="T45" fmla="*/ 13 h 25"/>
                <a:gd name="T46" fmla="*/ 6 w 25"/>
                <a:gd name="T47" fmla="*/ 8 h 25"/>
                <a:gd name="T48" fmla="*/ 6 w 25"/>
                <a:gd name="T49" fmla="*/ 8 h 25"/>
                <a:gd name="T50" fmla="*/ 4 w 25"/>
                <a:gd name="T51" fmla="*/ 13 h 25"/>
                <a:gd name="T52" fmla="*/ 4 w 25"/>
                <a:gd name="T53" fmla="*/ 13 h 25"/>
                <a:gd name="T54" fmla="*/ 6 w 25"/>
                <a:gd name="T55" fmla="*/ 18 h 25"/>
                <a:gd name="T56" fmla="*/ 13 w 25"/>
                <a:gd name="T57" fmla="*/ 17 h 25"/>
                <a:gd name="T58" fmla="*/ 17 w 25"/>
                <a:gd name="T59" fmla="*/ 13 h 25"/>
                <a:gd name="T60" fmla="*/ 17 w 25"/>
                <a:gd name="T61" fmla="*/ 13 h 25"/>
                <a:gd name="T62" fmla="*/ 13 w 25"/>
                <a:gd name="T63" fmla="*/ 8 h 25"/>
                <a:gd name="T64" fmla="*/ 13 w 25"/>
                <a:gd name="T65" fmla="*/ 8 h 25"/>
                <a:gd name="T66" fmla="*/ 8 w 25"/>
                <a:gd name="T67" fmla="*/ 13 h 25"/>
                <a:gd name="T68" fmla="*/ 8 w 25"/>
                <a:gd name="T69" fmla="*/ 13 h 25"/>
                <a:gd name="T70" fmla="*/ 13 w 25"/>
                <a:gd name="T71" fmla="*/ 17 h 25"/>
                <a:gd name="T72" fmla="*/ 20 w 25"/>
                <a:gd name="T73" fmla="*/ 16 h 25"/>
                <a:gd name="T74" fmla="*/ 21 w 25"/>
                <a:gd name="T75" fmla="*/ 13 h 25"/>
                <a:gd name="T76" fmla="*/ 21 w 25"/>
                <a:gd name="T77" fmla="*/ 13 h 25"/>
                <a:gd name="T78" fmla="*/ 20 w 25"/>
                <a:gd name="T79" fmla="*/ 16 h 25"/>
                <a:gd name="T80" fmla="*/ 21 w 25"/>
                <a:gd name="T81" fmla="*/ 13 h 25"/>
                <a:gd name="T82" fmla="*/ 20 w 25"/>
                <a:gd name="T83" fmla="*/ 9 h 25"/>
                <a:gd name="T84" fmla="*/ 20 w 25"/>
                <a:gd name="T85" fmla="*/ 9 h 25"/>
                <a:gd name="T86" fmla="*/ 21 w 25"/>
                <a:gd name="T8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5">
                  <a:moveTo>
                    <a:pt x="0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20"/>
                    <a:pt x="19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3" y="21"/>
                  </a:moveTo>
                  <a:cubicBezTo>
                    <a:pt x="13" y="21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2" y="21"/>
                    <a:pt x="13" y="21"/>
                  </a:cubicBezTo>
                  <a:close/>
                  <a:moveTo>
                    <a:pt x="6" y="18"/>
                  </a:moveTo>
                  <a:cubicBezTo>
                    <a:pt x="5" y="16"/>
                    <a:pt x="4" y="15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1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5" y="16"/>
                    <a:pt x="6" y="18"/>
                  </a:cubicBezTo>
                  <a:close/>
                  <a:moveTo>
                    <a:pt x="13" y="17"/>
                  </a:moveTo>
                  <a:cubicBezTo>
                    <a:pt x="15" y="17"/>
                    <a:pt x="17" y="15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0"/>
                    <a:pt x="15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10" y="17"/>
                    <a:pt x="13" y="17"/>
                  </a:cubicBezTo>
                  <a:close/>
                  <a:moveTo>
                    <a:pt x="20" y="16"/>
                  </a:moveTo>
                  <a:cubicBezTo>
                    <a:pt x="21" y="15"/>
                    <a:pt x="21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5"/>
                    <a:pt x="20" y="16"/>
                  </a:cubicBezTo>
                  <a:close/>
                  <a:moveTo>
                    <a:pt x="21" y="13"/>
                  </a:moveTo>
                  <a:cubicBezTo>
                    <a:pt x="21" y="11"/>
                    <a:pt x="21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0"/>
                    <a:pt x="21" y="11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05"/>
            <p:cNvSpPr>
              <a:spLocks noEditPoints="1"/>
            </p:cNvSpPr>
            <p:nvPr/>
          </p:nvSpPr>
          <p:spPr bwMode="auto">
            <a:xfrm>
              <a:off x="10425114" y="8094663"/>
              <a:ext cx="31750" cy="36513"/>
            </a:xfrm>
            <a:custGeom>
              <a:avLst/>
              <a:gdLst>
                <a:gd name="T0" fmla="*/ 0 w 18"/>
                <a:gd name="T1" fmla="*/ 11 h 21"/>
                <a:gd name="T2" fmla="*/ 9 w 18"/>
                <a:gd name="T3" fmla="*/ 0 h 21"/>
                <a:gd name="T4" fmla="*/ 9 w 18"/>
                <a:gd name="T5" fmla="*/ 0 h 21"/>
                <a:gd name="T6" fmla="*/ 18 w 18"/>
                <a:gd name="T7" fmla="*/ 11 h 21"/>
                <a:gd name="T8" fmla="*/ 18 w 18"/>
                <a:gd name="T9" fmla="*/ 11 h 21"/>
                <a:gd name="T10" fmla="*/ 9 w 18"/>
                <a:gd name="T11" fmla="*/ 21 h 21"/>
                <a:gd name="T12" fmla="*/ 9 w 18"/>
                <a:gd name="T13" fmla="*/ 21 h 21"/>
                <a:gd name="T14" fmla="*/ 0 w 18"/>
                <a:gd name="T15" fmla="*/ 11 h 21"/>
                <a:gd name="T16" fmla="*/ 4 w 18"/>
                <a:gd name="T17" fmla="*/ 11 h 21"/>
                <a:gd name="T18" fmla="*/ 9 w 18"/>
                <a:gd name="T19" fmla="*/ 17 h 21"/>
                <a:gd name="T20" fmla="*/ 9 w 18"/>
                <a:gd name="T21" fmla="*/ 17 h 21"/>
                <a:gd name="T22" fmla="*/ 14 w 18"/>
                <a:gd name="T23" fmla="*/ 11 h 21"/>
                <a:gd name="T24" fmla="*/ 14 w 18"/>
                <a:gd name="T25" fmla="*/ 11 h 21"/>
                <a:gd name="T26" fmla="*/ 9 w 18"/>
                <a:gd name="T27" fmla="*/ 4 h 21"/>
                <a:gd name="T28" fmla="*/ 9 w 18"/>
                <a:gd name="T29" fmla="*/ 4 h 21"/>
                <a:gd name="T30" fmla="*/ 4 w 18"/>
                <a:gd name="T3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1">
                  <a:moveTo>
                    <a:pt x="0" y="11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5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6"/>
                    <a:pt x="14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4" y="21"/>
                    <a:pt x="0" y="16"/>
                    <a:pt x="0" y="11"/>
                  </a:cubicBezTo>
                  <a:close/>
                  <a:moveTo>
                    <a:pt x="4" y="11"/>
                  </a:moveTo>
                  <a:cubicBezTo>
                    <a:pt x="4" y="14"/>
                    <a:pt x="6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7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4" y="7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06"/>
            <p:cNvSpPr>
              <a:spLocks noEditPoints="1"/>
            </p:cNvSpPr>
            <p:nvPr/>
          </p:nvSpPr>
          <p:spPr bwMode="auto">
            <a:xfrm>
              <a:off x="10421939" y="8091488"/>
              <a:ext cx="38100" cy="42863"/>
            </a:xfrm>
            <a:custGeom>
              <a:avLst/>
              <a:gdLst>
                <a:gd name="T0" fmla="*/ 0 w 22"/>
                <a:gd name="T1" fmla="*/ 13 h 25"/>
                <a:gd name="T2" fmla="*/ 11 w 22"/>
                <a:gd name="T3" fmla="*/ 0 h 25"/>
                <a:gd name="T4" fmla="*/ 11 w 22"/>
                <a:gd name="T5" fmla="*/ 0 h 25"/>
                <a:gd name="T6" fmla="*/ 22 w 22"/>
                <a:gd name="T7" fmla="*/ 13 h 25"/>
                <a:gd name="T8" fmla="*/ 22 w 22"/>
                <a:gd name="T9" fmla="*/ 13 h 25"/>
                <a:gd name="T10" fmla="*/ 11 w 22"/>
                <a:gd name="T11" fmla="*/ 25 h 25"/>
                <a:gd name="T12" fmla="*/ 11 w 22"/>
                <a:gd name="T13" fmla="*/ 25 h 25"/>
                <a:gd name="T14" fmla="*/ 0 w 22"/>
                <a:gd name="T15" fmla="*/ 13 h 25"/>
                <a:gd name="T16" fmla="*/ 11 w 22"/>
                <a:gd name="T17" fmla="*/ 21 h 25"/>
                <a:gd name="T18" fmla="*/ 5 w 22"/>
                <a:gd name="T19" fmla="*/ 17 h 25"/>
                <a:gd name="T20" fmla="*/ 5 w 22"/>
                <a:gd name="T21" fmla="*/ 17 h 25"/>
                <a:gd name="T22" fmla="*/ 11 w 22"/>
                <a:gd name="T23" fmla="*/ 21 h 25"/>
                <a:gd name="T24" fmla="*/ 18 w 22"/>
                <a:gd name="T25" fmla="*/ 13 h 25"/>
                <a:gd name="T26" fmla="*/ 12 w 22"/>
                <a:gd name="T27" fmla="*/ 21 h 25"/>
                <a:gd name="T28" fmla="*/ 12 w 22"/>
                <a:gd name="T29" fmla="*/ 21 h 25"/>
                <a:gd name="T30" fmla="*/ 18 w 22"/>
                <a:gd name="T31" fmla="*/ 13 h 25"/>
                <a:gd name="T32" fmla="*/ 18 w 22"/>
                <a:gd name="T33" fmla="*/ 13 h 25"/>
                <a:gd name="T34" fmla="*/ 18 w 22"/>
                <a:gd name="T35" fmla="*/ 10 h 25"/>
                <a:gd name="T36" fmla="*/ 18 w 22"/>
                <a:gd name="T37" fmla="*/ 10 h 25"/>
                <a:gd name="T38" fmla="*/ 18 w 22"/>
                <a:gd name="T39" fmla="*/ 13 h 25"/>
                <a:gd name="T40" fmla="*/ 11 w 22"/>
                <a:gd name="T41" fmla="*/ 17 h 25"/>
                <a:gd name="T42" fmla="*/ 14 w 22"/>
                <a:gd name="T43" fmla="*/ 13 h 25"/>
                <a:gd name="T44" fmla="*/ 14 w 22"/>
                <a:gd name="T45" fmla="*/ 13 h 25"/>
                <a:gd name="T46" fmla="*/ 11 w 22"/>
                <a:gd name="T47" fmla="*/ 8 h 25"/>
                <a:gd name="T48" fmla="*/ 11 w 22"/>
                <a:gd name="T49" fmla="*/ 8 h 25"/>
                <a:gd name="T50" fmla="*/ 8 w 22"/>
                <a:gd name="T51" fmla="*/ 13 h 25"/>
                <a:gd name="T52" fmla="*/ 8 w 22"/>
                <a:gd name="T53" fmla="*/ 13 h 25"/>
                <a:gd name="T54" fmla="*/ 11 w 22"/>
                <a:gd name="T55" fmla="*/ 17 h 25"/>
                <a:gd name="T56" fmla="*/ 4 w 22"/>
                <a:gd name="T57" fmla="*/ 13 h 25"/>
                <a:gd name="T58" fmla="*/ 4 w 22"/>
                <a:gd name="T59" fmla="*/ 13 h 25"/>
                <a:gd name="T60" fmla="*/ 4 w 22"/>
                <a:gd name="T61" fmla="*/ 13 h 25"/>
                <a:gd name="T62" fmla="*/ 6 w 22"/>
                <a:gd name="T63" fmla="*/ 13 h 25"/>
                <a:gd name="T64" fmla="*/ 4 w 22"/>
                <a:gd name="T65" fmla="*/ 13 h 25"/>
                <a:gd name="T66" fmla="*/ 4 w 22"/>
                <a:gd name="T67" fmla="*/ 13 h 25"/>
                <a:gd name="T68" fmla="*/ 4 w 22"/>
                <a:gd name="T69" fmla="*/ 13 h 25"/>
                <a:gd name="T70" fmla="*/ 17 w 22"/>
                <a:gd name="T71" fmla="*/ 9 h 25"/>
                <a:gd name="T72" fmla="*/ 12 w 22"/>
                <a:gd name="T73" fmla="*/ 4 h 25"/>
                <a:gd name="T74" fmla="*/ 12 w 22"/>
                <a:gd name="T75" fmla="*/ 4 h 25"/>
                <a:gd name="T76" fmla="*/ 17 w 22"/>
                <a:gd name="T77" fmla="*/ 9 h 25"/>
                <a:gd name="T78" fmla="*/ 5 w 22"/>
                <a:gd name="T79" fmla="*/ 8 h 25"/>
                <a:gd name="T80" fmla="*/ 10 w 22"/>
                <a:gd name="T81" fmla="*/ 4 h 25"/>
                <a:gd name="T82" fmla="*/ 10 w 22"/>
                <a:gd name="T83" fmla="*/ 4 h 25"/>
                <a:gd name="T84" fmla="*/ 5 w 22"/>
                <a:gd name="T8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5">
                  <a:moveTo>
                    <a:pt x="0" y="13"/>
                  </a:moveTo>
                  <a:cubicBezTo>
                    <a:pt x="0" y="6"/>
                    <a:pt x="4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0"/>
                    <a:pt x="22" y="6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9"/>
                    <a:pt x="18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4" y="25"/>
                    <a:pt x="0" y="19"/>
                    <a:pt x="0" y="13"/>
                  </a:cubicBezTo>
                  <a:close/>
                  <a:moveTo>
                    <a:pt x="11" y="21"/>
                  </a:moveTo>
                  <a:cubicBezTo>
                    <a:pt x="8" y="21"/>
                    <a:pt x="6" y="19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8" y="21"/>
                    <a:pt x="11" y="21"/>
                  </a:cubicBezTo>
                  <a:close/>
                  <a:moveTo>
                    <a:pt x="18" y="13"/>
                  </a:moveTo>
                  <a:cubicBezTo>
                    <a:pt x="18" y="17"/>
                    <a:pt x="15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5" y="21"/>
                    <a:pt x="18" y="17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lose/>
                  <a:moveTo>
                    <a:pt x="11" y="17"/>
                  </a:moveTo>
                  <a:cubicBezTo>
                    <a:pt x="12" y="17"/>
                    <a:pt x="14" y="16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6"/>
                    <a:pt x="10" y="17"/>
                    <a:pt x="11" y="17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17" y="9"/>
                  </a:moveTo>
                  <a:cubicBezTo>
                    <a:pt x="16" y="6"/>
                    <a:pt x="14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5"/>
                    <a:pt x="16" y="6"/>
                    <a:pt x="17" y="9"/>
                  </a:cubicBezTo>
                  <a:close/>
                  <a:moveTo>
                    <a:pt x="5" y="8"/>
                  </a:moveTo>
                  <a:cubicBezTo>
                    <a:pt x="6" y="6"/>
                    <a:pt x="8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5"/>
                    <a:pt x="6" y="6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07"/>
            <p:cNvSpPr/>
            <p:nvPr/>
          </p:nvSpPr>
          <p:spPr bwMode="auto">
            <a:xfrm>
              <a:off x="10480677" y="7810501"/>
              <a:ext cx="7938" cy="82550"/>
            </a:xfrm>
            <a:custGeom>
              <a:avLst/>
              <a:gdLst>
                <a:gd name="T0" fmla="*/ 0 w 5"/>
                <a:gd name="T1" fmla="*/ 52 h 52"/>
                <a:gd name="T2" fmla="*/ 0 w 5"/>
                <a:gd name="T3" fmla="*/ 0 h 52"/>
                <a:gd name="T4" fmla="*/ 5 w 5"/>
                <a:gd name="T5" fmla="*/ 0 h 52"/>
                <a:gd name="T6" fmla="*/ 5 w 5"/>
                <a:gd name="T7" fmla="*/ 52 h 52"/>
                <a:gd name="T8" fmla="*/ 0 w 5"/>
                <a:gd name="T9" fmla="*/ 52 h 52"/>
                <a:gd name="T10" fmla="*/ 0 w 5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2">
                  <a:moveTo>
                    <a:pt x="0" y="5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08"/>
            <p:cNvSpPr>
              <a:spLocks noEditPoints="1"/>
            </p:cNvSpPr>
            <p:nvPr/>
          </p:nvSpPr>
          <p:spPr bwMode="auto">
            <a:xfrm>
              <a:off x="10477502" y="7807326"/>
              <a:ext cx="14288" cy="88900"/>
            </a:xfrm>
            <a:custGeom>
              <a:avLst/>
              <a:gdLst>
                <a:gd name="T0" fmla="*/ 7 w 9"/>
                <a:gd name="T1" fmla="*/ 56 h 56"/>
                <a:gd name="T2" fmla="*/ 2 w 9"/>
                <a:gd name="T3" fmla="*/ 56 h 56"/>
                <a:gd name="T4" fmla="*/ 2 w 9"/>
                <a:gd name="T5" fmla="*/ 54 h 56"/>
                <a:gd name="T6" fmla="*/ 4 w 9"/>
                <a:gd name="T7" fmla="*/ 54 h 56"/>
                <a:gd name="T8" fmla="*/ 2 w 9"/>
                <a:gd name="T9" fmla="*/ 54 h 56"/>
                <a:gd name="T10" fmla="*/ 2 w 9"/>
                <a:gd name="T11" fmla="*/ 56 h 56"/>
                <a:gd name="T12" fmla="*/ 0 w 9"/>
                <a:gd name="T13" fmla="*/ 56 h 56"/>
                <a:gd name="T14" fmla="*/ 0 w 9"/>
                <a:gd name="T15" fmla="*/ 0 h 56"/>
                <a:gd name="T16" fmla="*/ 9 w 9"/>
                <a:gd name="T17" fmla="*/ 0 h 56"/>
                <a:gd name="T18" fmla="*/ 9 w 9"/>
                <a:gd name="T19" fmla="*/ 56 h 56"/>
                <a:gd name="T20" fmla="*/ 7 w 9"/>
                <a:gd name="T21" fmla="*/ 56 h 56"/>
                <a:gd name="T22" fmla="*/ 7 w 9"/>
                <a:gd name="T23" fmla="*/ 56 h 56"/>
                <a:gd name="T24" fmla="*/ 4 w 9"/>
                <a:gd name="T25" fmla="*/ 52 h 56"/>
                <a:gd name="T26" fmla="*/ 4 w 9"/>
                <a:gd name="T27" fmla="*/ 4 h 56"/>
                <a:gd name="T28" fmla="*/ 4 w 9"/>
                <a:gd name="T29" fmla="*/ 52 h 56"/>
                <a:gd name="T30" fmla="*/ 4 w 9"/>
                <a:gd name="T31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56">
                  <a:moveTo>
                    <a:pt x="7" y="56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6"/>
                  </a:lnTo>
                  <a:lnTo>
                    <a:pt x="7" y="56"/>
                  </a:lnTo>
                  <a:lnTo>
                    <a:pt x="7" y="56"/>
                  </a:lnTo>
                  <a:close/>
                  <a:moveTo>
                    <a:pt x="4" y="52"/>
                  </a:moveTo>
                  <a:lnTo>
                    <a:pt x="4" y="4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09"/>
            <p:cNvSpPr>
              <a:spLocks noEditPoints="1"/>
            </p:cNvSpPr>
            <p:nvPr/>
          </p:nvSpPr>
          <p:spPr bwMode="auto">
            <a:xfrm>
              <a:off x="10401302" y="7804151"/>
              <a:ext cx="153988" cy="22225"/>
            </a:xfrm>
            <a:custGeom>
              <a:avLst/>
              <a:gdLst>
                <a:gd name="T0" fmla="*/ 93 w 97"/>
                <a:gd name="T1" fmla="*/ 14 h 14"/>
                <a:gd name="T2" fmla="*/ 93 w 97"/>
                <a:gd name="T3" fmla="*/ 6 h 14"/>
                <a:gd name="T4" fmla="*/ 4 w 97"/>
                <a:gd name="T5" fmla="*/ 6 h 14"/>
                <a:gd name="T6" fmla="*/ 1 w 97"/>
                <a:gd name="T7" fmla="*/ 3 h 14"/>
                <a:gd name="T8" fmla="*/ 3 w 97"/>
                <a:gd name="T9" fmla="*/ 0 h 14"/>
                <a:gd name="T10" fmla="*/ 6 w 97"/>
                <a:gd name="T11" fmla="*/ 2 h 14"/>
                <a:gd name="T12" fmla="*/ 97 w 97"/>
                <a:gd name="T13" fmla="*/ 2 h 14"/>
                <a:gd name="T14" fmla="*/ 97 w 97"/>
                <a:gd name="T15" fmla="*/ 14 h 14"/>
                <a:gd name="T16" fmla="*/ 93 w 97"/>
                <a:gd name="T17" fmla="*/ 14 h 14"/>
                <a:gd name="T18" fmla="*/ 93 w 97"/>
                <a:gd name="T19" fmla="*/ 14 h 14"/>
                <a:gd name="T20" fmla="*/ 0 w 97"/>
                <a:gd name="T21" fmla="*/ 3 h 14"/>
                <a:gd name="T22" fmla="*/ 1 w 97"/>
                <a:gd name="T23" fmla="*/ 3 h 14"/>
                <a:gd name="T24" fmla="*/ 0 w 97"/>
                <a:gd name="T25" fmla="*/ 3 h 14"/>
                <a:gd name="T26" fmla="*/ 0 w 97"/>
                <a:gd name="T27" fmla="*/ 3 h 14"/>
                <a:gd name="T28" fmla="*/ 0 w 97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">
                  <a:moveTo>
                    <a:pt x="93" y="14"/>
                  </a:moveTo>
                  <a:lnTo>
                    <a:pt x="93" y="6"/>
                  </a:lnTo>
                  <a:lnTo>
                    <a:pt x="4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2"/>
                  </a:lnTo>
                  <a:lnTo>
                    <a:pt x="97" y="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93" y="14"/>
                  </a:lnTo>
                  <a:close/>
                  <a:moveTo>
                    <a:pt x="0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10"/>
            <p:cNvSpPr/>
            <p:nvPr/>
          </p:nvSpPr>
          <p:spPr bwMode="auto">
            <a:xfrm>
              <a:off x="10398127" y="7799388"/>
              <a:ext cx="161925" cy="30163"/>
            </a:xfrm>
            <a:custGeom>
              <a:avLst/>
              <a:gdLst>
                <a:gd name="T0" fmla="*/ 99 w 102"/>
                <a:gd name="T1" fmla="*/ 19 h 19"/>
                <a:gd name="T2" fmla="*/ 95 w 102"/>
                <a:gd name="T3" fmla="*/ 19 h 19"/>
                <a:gd name="T4" fmla="*/ 95 w 102"/>
                <a:gd name="T5" fmla="*/ 17 h 19"/>
                <a:gd name="T6" fmla="*/ 97 w 102"/>
                <a:gd name="T7" fmla="*/ 17 h 19"/>
                <a:gd name="T8" fmla="*/ 95 w 102"/>
                <a:gd name="T9" fmla="*/ 17 h 19"/>
                <a:gd name="T10" fmla="*/ 95 w 102"/>
                <a:gd name="T11" fmla="*/ 19 h 19"/>
                <a:gd name="T12" fmla="*/ 93 w 102"/>
                <a:gd name="T13" fmla="*/ 19 h 19"/>
                <a:gd name="T14" fmla="*/ 93 w 102"/>
                <a:gd name="T15" fmla="*/ 17 h 19"/>
                <a:gd name="T16" fmla="*/ 93 w 102"/>
                <a:gd name="T17" fmla="*/ 12 h 19"/>
                <a:gd name="T18" fmla="*/ 6 w 102"/>
                <a:gd name="T19" fmla="*/ 12 h 19"/>
                <a:gd name="T20" fmla="*/ 2 w 102"/>
                <a:gd name="T21" fmla="*/ 8 h 19"/>
                <a:gd name="T22" fmla="*/ 0 w 102"/>
                <a:gd name="T23" fmla="*/ 9 h 19"/>
                <a:gd name="T24" fmla="*/ 0 w 102"/>
                <a:gd name="T25" fmla="*/ 7 h 19"/>
                <a:gd name="T26" fmla="*/ 0 w 102"/>
                <a:gd name="T27" fmla="*/ 6 h 19"/>
                <a:gd name="T28" fmla="*/ 0 w 102"/>
                <a:gd name="T29" fmla="*/ 5 h 19"/>
                <a:gd name="T30" fmla="*/ 0 w 102"/>
                <a:gd name="T31" fmla="*/ 3 h 19"/>
                <a:gd name="T32" fmla="*/ 2 w 102"/>
                <a:gd name="T33" fmla="*/ 3 h 19"/>
                <a:gd name="T34" fmla="*/ 5 w 102"/>
                <a:gd name="T35" fmla="*/ 0 h 19"/>
                <a:gd name="T36" fmla="*/ 6 w 102"/>
                <a:gd name="T37" fmla="*/ 1 h 19"/>
                <a:gd name="T38" fmla="*/ 8 w 102"/>
                <a:gd name="T39" fmla="*/ 3 h 19"/>
                <a:gd name="T40" fmla="*/ 102 w 102"/>
                <a:gd name="T41" fmla="*/ 3 h 19"/>
                <a:gd name="T42" fmla="*/ 102 w 102"/>
                <a:gd name="T43" fmla="*/ 19 h 19"/>
                <a:gd name="T44" fmla="*/ 99 w 102"/>
                <a:gd name="T45" fmla="*/ 19 h 19"/>
                <a:gd name="T46" fmla="*/ 99 w 102"/>
                <a:gd name="T4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9">
                  <a:moveTo>
                    <a:pt x="99" y="19"/>
                  </a:moveTo>
                  <a:lnTo>
                    <a:pt x="95" y="19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5" y="17"/>
                  </a:lnTo>
                  <a:lnTo>
                    <a:pt x="95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2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2" y="3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11"/>
            <p:cNvSpPr>
              <a:spLocks noEditPoints="1"/>
            </p:cNvSpPr>
            <p:nvPr/>
          </p:nvSpPr>
          <p:spPr bwMode="auto">
            <a:xfrm>
              <a:off x="10469564" y="7375526"/>
              <a:ext cx="198438" cy="228600"/>
            </a:xfrm>
            <a:custGeom>
              <a:avLst/>
              <a:gdLst>
                <a:gd name="T0" fmla="*/ 0 w 114"/>
                <a:gd name="T1" fmla="*/ 65 h 131"/>
                <a:gd name="T2" fmla="*/ 57 w 114"/>
                <a:gd name="T3" fmla="*/ 0 h 131"/>
                <a:gd name="T4" fmla="*/ 57 w 114"/>
                <a:gd name="T5" fmla="*/ 0 h 131"/>
                <a:gd name="T6" fmla="*/ 114 w 114"/>
                <a:gd name="T7" fmla="*/ 65 h 131"/>
                <a:gd name="T8" fmla="*/ 114 w 114"/>
                <a:gd name="T9" fmla="*/ 65 h 131"/>
                <a:gd name="T10" fmla="*/ 57 w 114"/>
                <a:gd name="T11" fmla="*/ 131 h 131"/>
                <a:gd name="T12" fmla="*/ 57 w 114"/>
                <a:gd name="T13" fmla="*/ 131 h 131"/>
                <a:gd name="T14" fmla="*/ 0 w 114"/>
                <a:gd name="T15" fmla="*/ 65 h 131"/>
                <a:gd name="T16" fmla="*/ 4 w 114"/>
                <a:gd name="T17" fmla="*/ 65 h 131"/>
                <a:gd name="T18" fmla="*/ 57 w 114"/>
                <a:gd name="T19" fmla="*/ 127 h 131"/>
                <a:gd name="T20" fmla="*/ 57 w 114"/>
                <a:gd name="T21" fmla="*/ 127 h 131"/>
                <a:gd name="T22" fmla="*/ 110 w 114"/>
                <a:gd name="T23" fmla="*/ 65 h 131"/>
                <a:gd name="T24" fmla="*/ 110 w 114"/>
                <a:gd name="T25" fmla="*/ 65 h 131"/>
                <a:gd name="T26" fmla="*/ 57 w 114"/>
                <a:gd name="T27" fmla="*/ 4 h 131"/>
                <a:gd name="T28" fmla="*/ 57 w 114"/>
                <a:gd name="T29" fmla="*/ 4 h 131"/>
                <a:gd name="T30" fmla="*/ 4 w 114"/>
                <a:gd name="T31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31">
                  <a:moveTo>
                    <a:pt x="0" y="65"/>
                  </a:moveTo>
                  <a:cubicBezTo>
                    <a:pt x="0" y="29"/>
                    <a:pt x="25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9" y="0"/>
                    <a:pt x="114" y="29"/>
                    <a:pt x="114" y="65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102"/>
                    <a:pt x="89" y="131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25" y="131"/>
                    <a:pt x="0" y="102"/>
                    <a:pt x="0" y="65"/>
                  </a:cubicBezTo>
                  <a:close/>
                  <a:moveTo>
                    <a:pt x="4" y="65"/>
                  </a:moveTo>
                  <a:cubicBezTo>
                    <a:pt x="4" y="100"/>
                    <a:pt x="28" y="127"/>
                    <a:pt x="57" y="127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86" y="127"/>
                    <a:pt x="110" y="100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31"/>
                    <a:pt x="86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28" y="4"/>
                    <a:pt x="4" y="31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12"/>
            <p:cNvSpPr>
              <a:spLocks noEditPoints="1"/>
            </p:cNvSpPr>
            <p:nvPr/>
          </p:nvSpPr>
          <p:spPr bwMode="auto">
            <a:xfrm>
              <a:off x="10464802" y="7372351"/>
              <a:ext cx="206375" cy="234950"/>
            </a:xfrm>
            <a:custGeom>
              <a:avLst/>
              <a:gdLst>
                <a:gd name="T0" fmla="*/ 0 w 118"/>
                <a:gd name="T1" fmla="*/ 67 h 135"/>
                <a:gd name="T2" fmla="*/ 59 w 118"/>
                <a:gd name="T3" fmla="*/ 0 h 135"/>
                <a:gd name="T4" fmla="*/ 59 w 118"/>
                <a:gd name="T5" fmla="*/ 0 h 135"/>
                <a:gd name="T6" fmla="*/ 118 w 118"/>
                <a:gd name="T7" fmla="*/ 67 h 135"/>
                <a:gd name="T8" fmla="*/ 118 w 118"/>
                <a:gd name="T9" fmla="*/ 67 h 135"/>
                <a:gd name="T10" fmla="*/ 59 w 118"/>
                <a:gd name="T11" fmla="*/ 135 h 135"/>
                <a:gd name="T12" fmla="*/ 59 w 118"/>
                <a:gd name="T13" fmla="*/ 135 h 135"/>
                <a:gd name="T14" fmla="*/ 0 w 118"/>
                <a:gd name="T15" fmla="*/ 67 h 135"/>
                <a:gd name="T16" fmla="*/ 59 w 118"/>
                <a:gd name="T17" fmla="*/ 131 h 135"/>
                <a:gd name="T18" fmla="*/ 100 w 118"/>
                <a:gd name="T19" fmla="*/ 111 h 135"/>
                <a:gd name="T20" fmla="*/ 100 w 118"/>
                <a:gd name="T21" fmla="*/ 111 h 135"/>
                <a:gd name="T22" fmla="*/ 59 w 118"/>
                <a:gd name="T23" fmla="*/ 131 h 135"/>
                <a:gd name="T24" fmla="*/ 59 w 118"/>
                <a:gd name="T25" fmla="*/ 131 h 135"/>
                <a:gd name="T26" fmla="*/ 59 w 118"/>
                <a:gd name="T27" fmla="*/ 131 h 135"/>
                <a:gd name="T28" fmla="*/ 59 w 118"/>
                <a:gd name="T29" fmla="*/ 131 h 135"/>
                <a:gd name="T30" fmla="*/ 18 w 118"/>
                <a:gd name="T31" fmla="*/ 109 h 135"/>
                <a:gd name="T32" fmla="*/ 18 w 118"/>
                <a:gd name="T33" fmla="*/ 109 h 135"/>
                <a:gd name="T34" fmla="*/ 59 w 118"/>
                <a:gd name="T35" fmla="*/ 131 h 135"/>
                <a:gd name="T36" fmla="*/ 59 w 118"/>
                <a:gd name="T37" fmla="*/ 127 h 135"/>
                <a:gd name="T38" fmla="*/ 110 w 118"/>
                <a:gd name="T39" fmla="*/ 67 h 135"/>
                <a:gd name="T40" fmla="*/ 110 w 118"/>
                <a:gd name="T41" fmla="*/ 67 h 135"/>
                <a:gd name="T42" fmla="*/ 59 w 118"/>
                <a:gd name="T43" fmla="*/ 8 h 135"/>
                <a:gd name="T44" fmla="*/ 59 w 118"/>
                <a:gd name="T45" fmla="*/ 8 h 135"/>
                <a:gd name="T46" fmla="*/ 8 w 118"/>
                <a:gd name="T47" fmla="*/ 67 h 135"/>
                <a:gd name="T48" fmla="*/ 8 w 118"/>
                <a:gd name="T49" fmla="*/ 67 h 135"/>
                <a:gd name="T50" fmla="*/ 59 w 118"/>
                <a:gd name="T51" fmla="*/ 127 h 135"/>
                <a:gd name="T52" fmla="*/ 114 w 118"/>
                <a:gd name="T53" fmla="*/ 67 h 135"/>
                <a:gd name="T54" fmla="*/ 114 w 118"/>
                <a:gd name="T55" fmla="*/ 71 h 135"/>
                <a:gd name="T56" fmla="*/ 114 w 118"/>
                <a:gd name="T57" fmla="*/ 71 h 135"/>
                <a:gd name="T58" fmla="*/ 114 w 118"/>
                <a:gd name="T59" fmla="*/ 67 h 135"/>
                <a:gd name="T60" fmla="*/ 114 w 118"/>
                <a:gd name="T61" fmla="*/ 67 h 135"/>
                <a:gd name="T62" fmla="*/ 114 w 118"/>
                <a:gd name="T63" fmla="*/ 64 h 135"/>
                <a:gd name="T64" fmla="*/ 114 w 118"/>
                <a:gd name="T65" fmla="*/ 64 h 135"/>
                <a:gd name="T66" fmla="*/ 114 w 118"/>
                <a:gd name="T67" fmla="*/ 67 h 135"/>
                <a:gd name="T68" fmla="*/ 16 w 118"/>
                <a:gd name="T69" fmla="*/ 28 h 135"/>
                <a:gd name="T70" fmla="*/ 59 w 118"/>
                <a:gd name="T71" fmla="*/ 4 h 135"/>
                <a:gd name="T72" fmla="*/ 59 w 118"/>
                <a:gd name="T73" fmla="*/ 4 h 135"/>
                <a:gd name="T74" fmla="*/ 16 w 118"/>
                <a:gd name="T75" fmla="*/ 28 h 135"/>
                <a:gd name="T76" fmla="*/ 101 w 118"/>
                <a:gd name="T77" fmla="*/ 26 h 135"/>
                <a:gd name="T78" fmla="*/ 59 w 118"/>
                <a:gd name="T79" fmla="*/ 4 h 135"/>
                <a:gd name="T80" fmla="*/ 59 w 118"/>
                <a:gd name="T81" fmla="*/ 4 h 135"/>
                <a:gd name="T82" fmla="*/ 101 w 118"/>
                <a:gd name="T83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35">
                  <a:moveTo>
                    <a:pt x="0" y="67"/>
                  </a:moveTo>
                  <a:cubicBezTo>
                    <a:pt x="0" y="30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2" y="0"/>
                    <a:pt x="118" y="30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105"/>
                    <a:pt x="92" y="135"/>
                    <a:pt x="59" y="135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26" y="135"/>
                    <a:pt x="0" y="105"/>
                    <a:pt x="0" y="67"/>
                  </a:cubicBezTo>
                  <a:close/>
                  <a:moveTo>
                    <a:pt x="59" y="131"/>
                  </a:moveTo>
                  <a:cubicBezTo>
                    <a:pt x="75" y="131"/>
                    <a:pt x="90" y="12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0" y="123"/>
                    <a:pt x="75" y="131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lose/>
                  <a:moveTo>
                    <a:pt x="59" y="131"/>
                  </a:moveTo>
                  <a:cubicBezTo>
                    <a:pt x="43" y="131"/>
                    <a:pt x="28" y="123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28" y="123"/>
                    <a:pt x="43" y="131"/>
                    <a:pt x="59" y="131"/>
                  </a:cubicBezTo>
                  <a:close/>
                  <a:moveTo>
                    <a:pt x="59" y="127"/>
                  </a:moveTo>
                  <a:cubicBezTo>
                    <a:pt x="87" y="127"/>
                    <a:pt x="110" y="101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34"/>
                    <a:pt x="87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32" y="8"/>
                    <a:pt x="8" y="34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101"/>
                    <a:pt x="32" y="127"/>
                    <a:pt x="59" y="127"/>
                  </a:cubicBezTo>
                  <a:close/>
                  <a:moveTo>
                    <a:pt x="114" y="67"/>
                  </a:moveTo>
                  <a:cubicBezTo>
                    <a:pt x="114" y="69"/>
                    <a:pt x="114" y="70"/>
                    <a:pt x="114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0"/>
                    <a:pt x="114" y="69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66"/>
                    <a:pt x="114" y="65"/>
                    <a:pt x="114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6"/>
                    <a:pt x="114" y="67"/>
                  </a:cubicBezTo>
                  <a:close/>
                  <a:moveTo>
                    <a:pt x="16" y="28"/>
                  </a:moveTo>
                  <a:cubicBezTo>
                    <a:pt x="26" y="13"/>
                    <a:pt x="42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42" y="4"/>
                    <a:pt x="26" y="13"/>
                    <a:pt x="16" y="28"/>
                  </a:cubicBezTo>
                  <a:close/>
                  <a:moveTo>
                    <a:pt x="101" y="26"/>
                  </a:moveTo>
                  <a:cubicBezTo>
                    <a:pt x="91" y="12"/>
                    <a:pt x="76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76" y="4"/>
                    <a:pt x="91" y="12"/>
                    <a:pt x="10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413"/>
            <p:cNvSpPr/>
            <p:nvPr/>
          </p:nvSpPr>
          <p:spPr bwMode="auto">
            <a:xfrm>
              <a:off x="10455277" y="7472363"/>
              <a:ext cx="15875" cy="7938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0 w 10"/>
                <a:gd name="T9" fmla="*/ 5 h 5"/>
                <a:gd name="T10" fmla="*/ 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414"/>
            <p:cNvSpPr>
              <a:spLocks noEditPoints="1"/>
            </p:cNvSpPr>
            <p:nvPr/>
          </p:nvSpPr>
          <p:spPr bwMode="auto">
            <a:xfrm>
              <a:off x="10452102" y="7469188"/>
              <a:ext cx="22225" cy="14288"/>
            </a:xfrm>
            <a:custGeom>
              <a:avLst/>
              <a:gdLst>
                <a:gd name="T0" fmla="*/ 2 w 14"/>
                <a:gd name="T1" fmla="*/ 9 h 9"/>
                <a:gd name="T2" fmla="*/ 2 w 14"/>
                <a:gd name="T3" fmla="*/ 7 h 9"/>
                <a:gd name="T4" fmla="*/ 4 w 14"/>
                <a:gd name="T5" fmla="*/ 7 h 9"/>
                <a:gd name="T6" fmla="*/ 2 w 14"/>
                <a:gd name="T7" fmla="*/ 7 h 9"/>
                <a:gd name="T8" fmla="*/ 2 w 14"/>
                <a:gd name="T9" fmla="*/ 9 h 9"/>
                <a:gd name="T10" fmla="*/ 0 w 14"/>
                <a:gd name="T11" fmla="*/ 9 h 9"/>
                <a:gd name="T12" fmla="*/ 0 w 14"/>
                <a:gd name="T13" fmla="*/ 0 h 9"/>
                <a:gd name="T14" fmla="*/ 14 w 14"/>
                <a:gd name="T15" fmla="*/ 0 h 9"/>
                <a:gd name="T16" fmla="*/ 14 w 14"/>
                <a:gd name="T17" fmla="*/ 9 h 9"/>
                <a:gd name="T18" fmla="*/ 2 w 14"/>
                <a:gd name="T19" fmla="*/ 9 h 9"/>
                <a:gd name="T20" fmla="*/ 2 w 14"/>
                <a:gd name="T21" fmla="*/ 9 h 9"/>
                <a:gd name="T22" fmla="*/ 9 w 14"/>
                <a:gd name="T23" fmla="*/ 5 h 9"/>
                <a:gd name="T24" fmla="*/ 4 w 14"/>
                <a:gd name="T25" fmla="*/ 5 h 9"/>
                <a:gd name="T26" fmla="*/ 9 w 14"/>
                <a:gd name="T27" fmla="*/ 5 h 9"/>
                <a:gd name="T28" fmla="*/ 9 w 14"/>
                <a:gd name="T2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4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15"/>
            <p:cNvSpPr/>
            <p:nvPr/>
          </p:nvSpPr>
          <p:spPr bwMode="auto">
            <a:xfrm>
              <a:off x="10510839" y="74453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416"/>
            <p:cNvSpPr>
              <a:spLocks noEditPoints="1"/>
            </p:cNvSpPr>
            <p:nvPr/>
          </p:nvSpPr>
          <p:spPr bwMode="auto">
            <a:xfrm>
              <a:off x="10507664" y="7442201"/>
              <a:ext cx="12700" cy="12700"/>
            </a:xfrm>
            <a:custGeom>
              <a:avLst/>
              <a:gdLst>
                <a:gd name="T0" fmla="*/ 6 w 8"/>
                <a:gd name="T1" fmla="*/ 8 h 8"/>
                <a:gd name="T2" fmla="*/ 2 w 8"/>
                <a:gd name="T3" fmla="*/ 8 h 8"/>
                <a:gd name="T4" fmla="*/ 2 w 8"/>
                <a:gd name="T5" fmla="*/ 6 h 8"/>
                <a:gd name="T6" fmla="*/ 4 w 8"/>
                <a:gd name="T7" fmla="*/ 6 h 8"/>
                <a:gd name="T8" fmla="*/ 2 w 8"/>
                <a:gd name="T9" fmla="*/ 6 h 8"/>
                <a:gd name="T10" fmla="*/ 2 w 8"/>
                <a:gd name="T11" fmla="*/ 8 h 8"/>
                <a:gd name="T12" fmla="*/ 0 w 8"/>
                <a:gd name="T13" fmla="*/ 8 h 8"/>
                <a:gd name="T14" fmla="*/ 0 w 8"/>
                <a:gd name="T15" fmla="*/ 0 h 8"/>
                <a:gd name="T16" fmla="*/ 8 w 8"/>
                <a:gd name="T17" fmla="*/ 0 h 8"/>
                <a:gd name="T18" fmla="*/ 8 w 8"/>
                <a:gd name="T19" fmla="*/ 8 h 8"/>
                <a:gd name="T20" fmla="*/ 6 w 8"/>
                <a:gd name="T21" fmla="*/ 8 h 8"/>
                <a:gd name="T22" fmla="*/ 6 w 8"/>
                <a:gd name="T23" fmla="*/ 8 h 8"/>
                <a:gd name="T24" fmla="*/ 4 w 8"/>
                <a:gd name="T25" fmla="*/ 4 h 8"/>
                <a:gd name="T26" fmla="*/ 4 w 8"/>
                <a:gd name="T27" fmla="*/ 4 h 8"/>
                <a:gd name="T28" fmla="*/ 4 w 8"/>
                <a:gd name="T29" fmla="*/ 4 h 8"/>
                <a:gd name="T30" fmla="*/ 4 w 8"/>
                <a:gd name="T3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417"/>
            <p:cNvSpPr>
              <a:spLocks noEditPoints="1"/>
            </p:cNvSpPr>
            <p:nvPr/>
          </p:nvSpPr>
          <p:spPr bwMode="auto">
            <a:xfrm>
              <a:off x="10487027" y="7502526"/>
              <a:ext cx="65088" cy="41275"/>
            </a:xfrm>
            <a:custGeom>
              <a:avLst/>
              <a:gdLst>
                <a:gd name="T0" fmla="*/ 0 w 38"/>
                <a:gd name="T1" fmla="*/ 23 h 24"/>
                <a:gd name="T2" fmla="*/ 0 w 38"/>
                <a:gd name="T3" fmla="*/ 23 h 24"/>
                <a:gd name="T4" fmla="*/ 2 w 38"/>
                <a:gd name="T5" fmla="*/ 20 h 24"/>
                <a:gd name="T6" fmla="*/ 8 w 38"/>
                <a:gd name="T7" fmla="*/ 20 h 24"/>
                <a:gd name="T8" fmla="*/ 8 w 38"/>
                <a:gd name="T9" fmla="*/ 20 h 24"/>
                <a:gd name="T10" fmla="*/ 17 w 38"/>
                <a:gd name="T11" fmla="*/ 18 h 24"/>
                <a:gd name="T12" fmla="*/ 17 w 38"/>
                <a:gd name="T13" fmla="*/ 18 h 24"/>
                <a:gd name="T14" fmla="*/ 34 w 38"/>
                <a:gd name="T15" fmla="*/ 0 h 24"/>
                <a:gd name="T16" fmla="*/ 34 w 38"/>
                <a:gd name="T17" fmla="*/ 0 h 24"/>
                <a:gd name="T18" fmla="*/ 34 w 38"/>
                <a:gd name="T19" fmla="*/ 0 h 24"/>
                <a:gd name="T20" fmla="*/ 34 w 38"/>
                <a:gd name="T21" fmla="*/ 0 h 24"/>
                <a:gd name="T22" fmla="*/ 34 w 38"/>
                <a:gd name="T23" fmla="*/ 0 h 24"/>
                <a:gd name="T24" fmla="*/ 38 w 38"/>
                <a:gd name="T25" fmla="*/ 1 h 24"/>
                <a:gd name="T26" fmla="*/ 36 w 38"/>
                <a:gd name="T27" fmla="*/ 5 h 24"/>
                <a:gd name="T28" fmla="*/ 36 w 38"/>
                <a:gd name="T29" fmla="*/ 5 h 24"/>
                <a:gd name="T30" fmla="*/ 31 w 38"/>
                <a:gd name="T31" fmla="*/ 10 h 24"/>
                <a:gd name="T32" fmla="*/ 31 w 38"/>
                <a:gd name="T33" fmla="*/ 10 h 24"/>
                <a:gd name="T34" fmla="*/ 20 w 38"/>
                <a:gd name="T35" fmla="*/ 21 h 24"/>
                <a:gd name="T36" fmla="*/ 20 w 38"/>
                <a:gd name="T37" fmla="*/ 21 h 24"/>
                <a:gd name="T38" fmla="*/ 8 w 38"/>
                <a:gd name="T39" fmla="*/ 24 h 24"/>
                <a:gd name="T40" fmla="*/ 8 w 38"/>
                <a:gd name="T41" fmla="*/ 24 h 24"/>
                <a:gd name="T42" fmla="*/ 0 w 38"/>
                <a:gd name="T43" fmla="*/ 23 h 24"/>
                <a:gd name="T44" fmla="*/ 38 w 38"/>
                <a:gd name="T45" fmla="*/ 1 h 24"/>
                <a:gd name="T46" fmla="*/ 36 w 38"/>
                <a:gd name="T47" fmla="*/ 0 h 24"/>
                <a:gd name="T48" fmla="*/ 38 w 38"/>
                <a:gd name="T49" fmla="*/ 0 h 24"/>
                <a:gd name="T50" fmla="*/ 38 w 38"/>
                <a:gd name="T51" fmla="*/ 0 h 24"/>
                <a:gd name="T52" fmla="*/ 38 w 38"/>
                <a:gd name="T53" fmla="*/ 0 h 24"/>
                <a:gd name="T54" fmla="*/ 38 w 38"/>
                <a:gd name="T55" fmla="*/ 0 h 24"/>
                <a:gd name="T56" fmla="*/ 38 w 38"/>
                <a:gd name="T57" fmla="*/ 0 h 24"/>
                <a:gd name="T58" fmla="*/ 38 w 38"/>
                <a:gd name="T59" fmla="*/ 0 h 24"/>
                <a:gd name="T60" fmla="*/ 38 w 38"/>
                <a:gd name="T61" fmla="*/ 0 h 24"/>
                <a:gd name="T62" fmla="*/ 38 w 38"/>
                <a:gd name="T63" fmla="*/ 1 h 24"/>
                <a:gd name="T64" fmla="*/ 38 w 38"/>
                <a:gd name="T6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24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5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1" y="20"/>
                    <a:pt x="15" y="20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3" y="13"/>
                    <a:pt x="33" y="3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2"/>
                    <a:pt x="37" y="3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4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14"/>
                    <a:pt x="23" y="18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1" y="23"/>
                    <a:pt x="0" y="23"/>
                  </a:cubicBezTo>
                  <a:close/>
                  <a:moveTo>
                    <a:pt x="38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418"/>
            <p:cNvSpPr>
              <a:spLocks noEditPoints="1"/>
            </p:cNvSpPr>
            <p:nvPr/>
          </p:nvSpPr>
          <p:spPr bwMode="auto">
            <a:xfrm>
              <a:off x="10483852" y="7499351"/>
              <a:ext cx="71438" cy="49213"/>
            </a:xfrm>
            <a:custGeom>
              <a:avLst/>
              <a:gdLst>
                <a:gd name="T0" fmla="*/ 1 w 41"/>
                <a:gd name="T1" fmla="*/ 25 h 28"/>
                <a:gd name="T2" fmla="*/ 1 w 41"/>
                <a:gd name="T3" fmla="*/ 25 h 28"/>
                <a:gd name="T4" fmla="*/ 1 w 41"/>
                <a:gd name="T5" fmla="*/ 21 h 28"/>
                <a:gd name="T6" fmla="*/ 1 w 41"/>
                <a:gd name="T7" fmla="*/ 20 h 28"/>
                <a:gd name="T8" fmla="*/ 3 w 41"/>
                <a:gd name="T9" fmla="*/ 20 h 28"/>
                <a:gd name="T10" fmla="*/ 3 w 41"/>
                <a:gd name="T11" fmla="*/ 20 h 28"/>
                <a:gd name="T12" fmla="*/ 4 w 41"/>
                <a:gd name="T13" fmla="*/ 20 h 28"/>
                <a:gd name="T14" fmla="*/ 5 w 41"/>
                <a:gd name="T15" fmla="*/ 20 h 28"/>
                <a:gd name="T16" fmla="*/ 9 w 41"/>
                <a:gd name="T17" fmla="*/ 20 h 28"/>
                <a:gd name="T18" fmla="*/ 17 w 41"/>
                <a:gd name="T19" fmla="*/ 18 h 28"/>
                <a:gd name="T20" fmla="*/ 33 w 41"/>
                <a:gd name="T21" fmla="*/ 2 h 28"/>
                <a:gd name="T22" fmla="*/ 33 w 41"/>
                <a:gd name="T23" fmla="*/ 2 h 28"/>
                <a:gd name="T24" fmla="*/ 33 w 41"/>
                <a:gd name="T25" fmla="*/ 2 h 28"/>
                <a:gd name="T26" fmla="*/ 33 w 41"/>
                <a:gd name="T27" fmla="*/ 0 h 28"/>
                <a:gd name="T28" fmla="*/ 41 w 41"/>
                <a:gd name="T29" fmla="*/ 0 h 28"/>
                <a:gd name="T30" fmla="*/ 41 w 41"/>
                <a:gd name="T31" fmla="*/ 1 h 28"/>
                <a:gd name="T32" fmla="*/ 41 w 41"/>
                <a:gd name="T33" fmla="*/ 3 h 28"/>
                <a:gd name="T34" fmla="*/ 41 w 41"/>
                <a:gd name="T35" fmla="*/ 3 h 28"/>
                <a:gd name="T36" fmla="*/ 41 w 41"/>
                <a:gd name="T37" fmla="*/ 3 h 28"/>
                <a:gd name="T38" fmla="*/ 41 w 41"/>
                <a:gd name="T39" fmla="*/ 4 h 28"/>
                <a:gd name="T40" fmla="*/ 41 w 41"/>
                <a:gd name="T41" fmla="*/ 5 h 28"/>
                <a:gd name="T42" fmla="*/ 38 w 41"/>
                <a:gd name="T43" fmla="*/ 8 h 28"/>
                <a:gd name="T44" fmla="*/ 33 w 41"/>
                <a:gd name="T45" fmla="*/ 14 h 28"/>
                <a:gd name="T46" fmla="*/ 22 w 41"/>
                <a:gd name="T47" fmla="*/ 24 h 28"/>
                <a:gd name="T48" fmla="*/ 9 w 41"/>
                <a:gd name="T49" fmla="*/ 28 h 28"/>
                <a:gd name="T50" fmla="*/ 1 w 41"/>
                <a:gd name="T51" fmla="*/ 27 h 28"/>
                <a:gd name="T52" fmla="*/ 9 w 41"/>
                <a:gd name="T53" fmla="*/ 24 h 28"/>
                <a:gd name="T54" fmla="*/ 14 w 41"/>
                <a:gd name="T55" fmla="*/ 24 h 28"/>
                <a:gd name="T56" fmla="*/ 6 w 41"/>
                <a:gd name="T57" fmla="*/ 24 h 28"/>
                <a:gd name="T58" fmla="*/ 4 w 41"/>
                <a:gd name="T59" fmla="*/ 24 h 28"/>
                <a:gd name="T60" fmla="*/ 6 w 41"/>
                <a:gd name="T61" fmla="*/ 24 h 28"/>
                <a:gd name="T62" fmla="*/ 14 w 41"/>
                <a:gd name="T63" fmla="*/ 24 h 28"/>
                <a:gd name="T64" fmla="*/ 14 w 41"/>
                <a:gd name="T65" fmla="*/ 24 h 28"/>
                <a:gd name="T66" fmla="*/ 2 w 41"/>
                <a:gd name="T67" fmla="*/ 23 h 28"/>
                <a:gd name="T68" fmla="*/ 2 w 41"/>
                <a:gd name="T69" fmla="*/ 23 h 28"/>
                <a:gd name="T70" fmla="*/ 30 w 41"/>
                <a:gd name="T71" fmla="*/ 12 h 28"/>
                <a:gd name="T72" fmla="*/ 27 w 41"/>
                <a:gd name="T73" fmla="*/ 15 h 28"/>
                <a:gd name="T74" fmla="*/ 31 w 41"/>
                <a:gd name="T75" fmla="*/ 11 h 28"/>
                <a:gd name="T76" fmla="*/ 34 w 41"/>
                <a:gd name="T77" fmla="*/ 8 h 28"/>
                <a:gd name="T78" fmla="*/ 39 w 41"/>
                <a:gd name="T79" fmla="*/ 1 h 28"/>
                <a:gd name="T80" fmla="*/ 39 w 41"/>
                <a:gd name="T8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28">
                  <a:moveTo>
                    <a:pt x="1" y="27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20"/>
                    <a:pt x="15" y="20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4"/>
                    <a:pt x="30" y="6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6"/>
                    <a:pt x="39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10"/>
                    <a:pt x="35" y="12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8"/>
                    <a:pt x="25" y="22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28"/>
                    <a:pt x="13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5" y="28"/>
                    <a:pt x="1" y="27"/>
                    <a:pt x="1" y="27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4"/>
                    <a:pt x="11" y="24"/>
                    <a:pt x="9" y="24"/>
                  </a:cubicBezTo>
                  <a:close/>
                  <a:moveTo>
                    <a:pt x="6" y="24"/>
                  </a:moveTo>
                  <a:cubicBezTo>
                    <a:pt x="5" y="24"/>
                    <a:pt x="5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6" y="24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0" y="12"/>
                  </a:moveTo>
                  <a:cubicBezTo>
                    <a:pt x="29" y="13"/>
                    <a:pt x="28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3"/>
                    <a:pt x="29" y="12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3" y="9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1" y="10"/>
                    <a:pt x="30" y="12"/>
                  </a:cubicBezTo>
                  <a:close/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19"/>
            <p:cNvSpPr/>
            <p:nvPr/>
          </p:nvSpPr>
          <p:spPr bwMode="auto">
            <a:xfrm>
              <a:off x="10536239" y="7497763"/>
              <a:ext cx="22225" cy="15875"/>
            </a:xfrm>
            <a:custGeom>
              <a:avLst/>
              <a:gdLst>
                <a:gd name="T0" fmla="*/ 0 w 14"/>
                <a:gd name="T1" fmla="*/ 4 h 10"/>
                <a:gd name="T2" fmla="*/ 3 w 14"/>
                <a:gd name="T3" fmla="*/ 0 h 10"/>
                <a:gd name="T4" fmla="*/ 14 w 14"/>
                <a:gd name="T5" fmla="*/ 6 h 10"/>
                <a:gd name="T6" fmla="*/ 11 w 14"/>
                <a:gd name="T7" fmla="*/ 10 h 10"/>
                <a:gd name="T8" fmla="*/ 0 w 14"/>
                <a:gd name="T9" fmla="*/ 4 h 10"/>
                <a:gd name="T10" fmla="*/ 0 w 14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0" y="4"/>
                  </a:moveTo>
                  <a:lnTo>
                    <a:pt x="3" y="0"/>
                  </a:lnTo>
                  <a:lnTo>
                    <a:pt x="14" y="6"/>
                  </a:lnTo>
                  <a:lnTo>
                    <a:pt x="11" y="1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420"/>
            <p:cNvSpPr>
              <a:spLocks noEditPoints="1"/>
            </p:cNvSpPr>
            <p:nvPr/>
          </p:nvSpPr>
          <p:spPr bwMode="auto">
            <a:xfrm>
              <a:off x="10531477" y="7491413"/>
              <a:ext cx="31750" cy="26988"/>
            </a:xfrm>
            <a:custGeom>
              <a:avLst/>
              <a:gdLst>
                <a:gd name="T0" fmla="*/ 2 w 20"/>
                <a:gd name="T1" fmla="*/ 9 h 17"/>
                <a:gd name="T2" fmla="*/ 3 w 20"/>
                <a:gd name="T3" fmla="*/ 8 h 17"/>
                <a:gd name="T4" fmla="*/ 6 w 20"/>
                <a:gd name="T5" fmla="*/ 8 h 17"/>
                <a:gd name="T6" fmla="*/ 3 w 20"/>
                <a:gd name="T7" fmla="*/ 8 h 17"/>
                <a:gd name="T8" fmla="*/ 2 w 20"/>
                <a:gd name="T9" fmla="*/ 9 h 17"/>
                <a:gd name="T10" fmla="*/ 0 w 20"/>
                <a:gd name="T11" fmla="*/ 8 h 17"/>
                <a:gd name="T12" fmla="*/ 4 w 20"/>
                <a:gd name="T13" fmla="*/ 0 h 17"/>
                <a:gd name="T14" fmla="*/ 20 w 20"/>
                <a:gd name="T15" fmla="*/ 9 h 17"/>
                <a:gd name="T16" fmla="*/ 15 w 20"/>
                <a:gd name="T17" fmla="*/ 17 h 17"/>
                <a:gd name="T18" fmla="*/ 2 w 20"/>
                <a:gd name="T19" fmla="*/ 9 h 17"/>
                <a:gd name="T20" fmla="*/ 2 w 20"/>
                <a:gd name="T21" fmla="*/ 9 h 17"/>
                <a:gd name="T22" fmla="*/ 13 w 20"/>
                <a:gd name="T23" fmla="*/ 10 h 17"/>
                <a:gd name="T24" fmla="*/ 13 w 20"/>
                <a:gd name="T25" fmla="*/ 10 h 17"/>
                <a:gd name="T26" fmla="*/ 7 w 20"/>
                <a:gd name="T27" fmla="*/ 7 h 17"/>
                <a:gd name="T28" fmla="*/ 7 w 20"/>
                <a:gd name="T29" fmla="*/ 7 h 17"/>
                <a:gd name="T30" fmla="*/ 13 w 20"/>
                <a:gd name="T31" fmla="*/ 10 h 17"/>
                <a:gd name="T32" fmla="*/ 13 w 20"/>
                <a:gd name="T3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2" y="9"/>
                  </a:moveTo>
                  <a:lnTo>
                    <a:pt x="3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8"/>
                  </a:lnTo>
                  <a:lnTo>
                    <a:pt x="4" y="0"/>
                  </a:lnTo>
                  <a:lnTo>
                    <a:pt x="20" y="9"/>
                  </a:lnTo>
                  <a:lnTo>
                    <a:pt x="15" y="17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1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22"/>
            <p:cNvSpPr/>
            <p:nvPr/>
          </p:nvSpPr>
          <p:spPr bwMode="auto">
            <a:xfrm>
              <a:off x="10498139" y="7299326"/>
              <a:ext cx="49213" cy="80963"/>
            </a:xfrm>
            <a:custGeom>
              <a:avLst/>
              <a:gdLst>
                <a:gd name="T0" fmla="*/ 13 w 28"/>
                <a:gd name="T1" fmla="*/ 41 h 47"/>
                <a:gd name="T2" fmla="*/ 0 w 28"/>
                <a:gd name="T3" fmla="*/ 24 h 47"/>
                <a:gd name="T4" fmla="*/ 0 w 28"/>
                <a:gd name="T5" fmla="*/ 24 h 47"/>
                <a:gd name="T6" fmla="*/ 0 w 28"/>
                <a:gd name="T7" fmla="*/ 23 h 47"/>
                <a:gd name="T8" fmla="*/ 0 w 28"/>
                <a:gd name="T9" fmla="*/ 23 h 47"/>
                <a:gd name="T10" fmla="*/ 19 w 28"/>
                <a:gd name="T11" fmla="*/ 0 h 47"/>
                <a:gd name="T12" fmla="*/ 19 w 28"/>
                <a:gd name="T13" fmla="*/ 0 h 47"/>
                <a:gd name="T14" fmla="*/ 19 w 28"/>
                <a:gd name="T15" fmla="*/ 0 h 47"/>
                <a:gd name="T16" fmla="*/ 19 w 28"/>
                <a:gd name="T17" fmla="*/ 0 h 47"/>
                <a:gd name="T18" fmla="*/ 28 w 28"/>
                <a:gd name="T19" fmla="*/ 10 h 47"/>
                <a:gd name="T20" fmla="*/ 28 w 28"/>
                <a:gd name="T21" fmla="*/ 10 h 47"/>
                <a:gd name="T22" fmla="*/ 24 w 28"/>
                <a:gd name="T23" fmla="*/ 11 h 47"/>
                <a:gd name="T24" fmla="*/ 19 w 28"/>
                <a:gd name="T25" fmla="*/ 4 h 47"/>
                <a:gd name="T26" fmla="*/ 19 w 28"/>
                <a:gd name="T27" fmla="*/ 4 h 47"/>
                <a:gd name="T28" fmla="*/ 19 w 28"/>
                <a:gd name="T29" fmla="*/ 4 h 47"/>
                <a:gd name="T30" fmla="*/ 19 w 28"/>
                <a:gd name="T31" fmla="*/ 4 h 47"/>
                <a:gd name="T32" fmla="*/ 4 w 28"/>
                <a:gd name="T33" fmla="*/ 23 h 47"/>
                <a:gd name="T34" fmla="*/ 4 w 28"/>
                <a:gd name="T35" fmla="*/ 23 h 47"/>
                <a:gd name="T36" fmla="*/ 4 w 28"/>
                <a:gd name="T37" fmla="*/ 24 h 47"/>
                <a:gd name="T38" fmla="*/ 4 w 28"/>
                <a:gd name="T39" fmla="*/ 24 h 47"/>
                <a:gd name="T40" fmla="*/ 15 w 28"/>
                <a:gd name="T41" fmla="*/ 38 h 47"/>
                <a:gd name="T42" fmla="*/ 15 w 28"/>
                <a:gd name="T43" fmla="*/ 38 h 47"/>
                <a:gd name="T44" fmla="*/ 27 w 28"/>
                <a:gd name="T45" fmla="*/ 44 h 47"/>
                <a:gd name="T46" fmla="*/ 27 w 28"/>
                <a:gd name="T47" fmla="*/ 44 h 47"/>
                <a:gd name="T48" fmla="*/ 27 w 28"/>
                <a:gd name="T49" fmla="*/ 44 h 47"/>
                <a:gd name="T50" fmla="*/ 25 w 28"/>
                <a:gd name="T51" fmla="*/ 47 h 47"/>
                <a:gd name="T52" fmla="*/ 13 w 28"/>
                <a:gd name="T5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47">
                  <a:moveTo>
                    <a:pt x="13" y="41"/>
                  </a:moveTo>
                  <a:cubicBezTo>
                    <a:pt x="7" y="37"/>
                    <a:pt x="0" y="3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10"/>
                    <a:pt x="11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4"/>
                    <a:pt x="5" y="1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9"/>
                    <a:pt x="9" y="34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41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19" y="45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423"/>
            <p:cNvSpPr>
              <a:spLocks noEditPoints="1"/>
            </p:cNvSpPr>
            <p:nvPr/>
          </p:nvSpPr>
          <p:spPr bwMode="auto">
            <a:xfrm>
              <a:off x="10494964" y="7294564"/>
              <a:ext cx="65088" cy="92075"/>
            </a:xfrm>
            <a:custGeom>
              <a:avLst/>
              <a:gdLst>
                <a:gd name="T0" fmla="*/ 26 w 37"/>
                <a:gd name="T1" fmla="*/ 51 h 52"/>
                <a:gd name="T2" fmla="*/ 26 w 37"/>
                <a:gd name="T3" fmla="*/ 51 h 52"/>
                <a:gd name="T4" fmla="*/ 23 w 37"/>
                <a:gd name="T5" fmla="*/ 50 h 52"/>
                <a:gd name="T6" fmla="*/ 14 w 37"/>
                <a:gd name="T7" fmla="*/ 45 h 52"/>
                <a:gd name="T8" fmla="*/ 15 w 37"/>
                <a:gd name="T9" fmla="*/ 43 h 52"/>
                <a:gd name="T10" fmla="*/ 0 w 37"/>
                <a:gd name="T11" fmla="*/ 26 h 52"/>
                <a:gd name="T12" fmla="*/ 0 w 37"/>
                <a:gd name="T13" fmla="*/ 24 h 52"/>
                <a:gd name="T14" fmla="*/ 21 w 37"/>
                <a:gd name="T15" fmla="*/ 0 h 52"/>
                <a:gd name="T16" fmla="*/ 21 w 37"/>
                <a:gd name="T17" fmla="*/ 0 h 52"/>
                <a:gd name="T18" fmla="*/ 32 w 37"/>
                <a:gd name="T19" fmla="*/ 11 h 52"/>
                <a:gd name="T20" fmla="*/ 37 w 37"/>
                <a:gd name="T21" fmla="*/ 13 h 52"/>
                <a:gd name="T22" fmla="*/ 25 w 37"/>
                <a:gd name="T23" fmla="*/ 14 h 52"/>
                <a:gd name="T24" fmla="*/ 24 w 37"/>
                <a:gd name="T25" fmla="*/ 13 h 52"/>
                <a:gd name="T26" fmla="*/ 24 w 37"/>
                <a:gd name="T27" fmla="*/ 13 h 52"/>
                <a:gd name="T28" fmla="*/ 24 w 37"/>
                <a:gd name="T29" fmla="*/ 13 h 52"/>
                <a:gd name="T30" fmla="*/ 24 w 37"/>
                <a:gd name="T31" fmla="*/ 13 h 52"/>
                <a:gd name="T32" fmla="*/ 24 w 37"/>
                <a:gd name="T33" fmla="*/ 12 h 52"/>
                <a:gd name="T34" fmla="*/ 23 w 37"/>
                <a:gd name="T35" fmla="*/ 10 h 52"/>
                <a:gd name="T36" fmla="*/ 21 w 37"/>
                <a:gd name="T37" fmla="*/ 8 h 52"/>
                <a:gd name="T38" fmla="*/ 21 w 37"/>
                <a:gd name="T39" fmla="*/ 8 h 52"/>
                <a:gd name="T40" fmla="*/ 21 w 37"/>
                <a:gd name="T41" fmla="*/ 8 h 52"/>
                <a:gd name="T42" fmla="*/ 20 w 37"/>
                <a:gd name="T43" fmla="*/ 8 h 52"/>
                <a:gd name="T44" fmla="*/ 8 w 37"/>
                <a:gd name="T45" fmla="*/ 26 h 52"/>
                <a:gd name="T46" fmla="*/ 8 w 37"/>
                <a:gd name="T47" fmla="*/ 26 h 52"/>
                <a:gd name="T48" fmla="*/ 8 w 37"/>
                <a:gd name="T49" fmla="*/ 26 h 52"/>
                <a:gd name="T50" fmla="*/ 8 w 37"/>
                <a:gd name="T51" fmla="*/ 26 h 52"/>
                <a:gd name="T52" fmla="*/ 18 w 37"/>
                <a:gd name="T53" fmla="*/ 38 h 52"/>
                <a:gd name="T54" fmla="*/ 29 w 37"/>
                <a:gd name="T55" fmla="*/ 44 h 52"/>
                <a:gd name="T56" fmla="*/ 32 w 37"/>
                <a:gd name="T57" fmla="*/ 44 h 52"/>
                <a:gd name="T58" fmla="*/ 27 w 37"/>
                <a:gd name="T59" fmla="*/ 51 h 52"/>
                <a:gd name="T60" fmla="*/ 4 w 37"/>
                <a:gd name="T61" fmla="*/ 28 h 52"/>
                <a:gd name="T62" fmla="*/ 16 w 37"/>
                <a:gd name="T63" fmla="*/ 41 h 52"/>
                <a:gd name="T64" fmla="*/ 4 w 37"/>
                <a:gd name="T65" fmla="*/ 28 h 52"/>
                <a:gd name="T66" fmla="*/ 4 w 37"/>
                <a:gd name="T67" fmla="*/ 28 h 52"/>
                <a:gd name="T68" fmla="*/ 4 w 37"/>
                <a:gd name="T69" fmla="*/ 25 h 52"/>
                <a:gd name="T70" fmla="*/ 4 w 37"/>
                <a:gd name="T71" fmla="*/ 25 h 52"/>
                <a:gd name="T72" fmla="*/ 4 w 37"/>
                <a:gd name="T73" fmla="*/ 23 h 52"/>
                <a:gd name="T74" fmla="*/ 4 w 37"/>
                <a:gd name="T75" fmla="*/ 25 h 52"/>
                <a:gd name="T76" fmla="*/ 4 w 37"/>
                <a:gd name="T77" fmla="*/ 23 h 52"/>
                <a:gd name="T78" fmla="*/ 4 w 37"/>
                <a:gd name="T79" fmla="*/ 23 h 52"/>
                <a:gd name="T80" fmla="*/ 28 w 37"/>
                <a:gd name="T81" fmla="*/ 10 h 52"/>
                <a:gd name="T82" fmla="*/ 27 w 37"/>
                <a:gd name="T83" fmla="*/ 8 h 52"/>
                <a:gd name="T84" fmla="*/ 25 w 37"/>
                <a:gd name="T8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52">
                  <a:moveTo>
                    <a:pt x="27" y="51"/>
                  </a:move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5" y="51"/>
                    <a:pt x="24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0" y="48"/>
                    <a:pt x="17" y="47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7" y="41"/>
                    <a:pt x="0" y="35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11"/>
                    <a:pt x="11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1"/>
                    <a:pt x="31" y="8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8"/>
                    <a:pt x="9" y="1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9"/>
                    <a:pt x="12" y="34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3" y="41"/>
                    <a:pt x="28" y="43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1"/>
                    <a:pt x="27" y="51"/>
                    <a:pt x="27" y="51"/>
                  </a:cubicBezTo>
                  <a:close/>
                  <a:moveTo>
                    <a:pt x="16" y="41"/>
                  </a:moveTo>
                  <a:cubicBezTo>
                    <a:pt x="10" y="38"/>
                    <a:pt x="5" y="33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3"/>
                    <a:pt x="10" y="38"/>
                    <a:pt x="16" y="41"/>
                  </a:cubicBezTo>
                  <a:close/>
                  <a:moveTo>
                    <a:pt x="4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lose/>
                  <a:moveTo>
                    <a:pt x="4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lose/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lose/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9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7"/>
                    <a:pt x="27" y="9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24"/>
            <p:cNvSpPr/>
            <p:nvPr/>
          </p:nvSpPr>
          <p:spPr bwMode="auto">
            <a:xfrm>
              <a:off x="10541002" y="7329489"/>
              <a:ext cx="41275" cy="49213"/>
            </a:xfrm>
            <a:custGeom>
              <a:avLst/>
              <a:gdLst>
                <a:gd name="T0" fmla="*/ 8 w 24"/>
                <a:gd name="T1" fmla="*/ 24 h 28"/>
                <a:gd name="T2" fmla="*/ 0 w 24"/>
                <a:gd name="T3" fmla="*/ 13 h 28"/>
                <a:gd name="T4" fmla="*/ 0 w 24"/>
                <a:gd name="T5" fmla="*/ 13 h 28"/>
                <a:gd name="T6" fmla="*/ 0 w 24"/>
                <a:gd name="T7" fmla="*/ 12 h 28"/>
                <a:gd name="T8" fmla="*/ 0 w 24"/>
                <a:gd name="T9" fmla="*/ 12 h 28"/>
                <a:gd name="T10" fmla="*/ 12 w 24"/>
                <a:gd name="T11" fmla="*/ 0 h 28"/>
                <a:gd name="T12" fmla="*/ 12 w 24"/>
                <a:gd name="T13" fmla="*/ 0 h 28"/>
                <a:gd name="T14" fmla="*/ 15 w 24"/>
                <a:gd name="T15" fmla="*/ 2 h 28"/>
                <a:gd name="T16" fmla="*/ 15 w 24"/>
                <a:gd name="T17" fmla="*/ 2 h 28"/>
                <a:gd name="T18" fmla="*/ 24 w 24"/>
                <a:gd name="T19" fmla="*/ 11 h 28"/>
                <a:gd name="T20" fmla="*/ 24 w 24"/>
                <a:gd name="T21" fmla="*/ 11 h 28"/>
                <a:gd name="T22" fmla="*/ 20 w 24"/>
                <a:gd name="T23" fmla="*/ 14 h 28"/>
                <a:gd name="T24" fmla="*/ 13 w 24"/>
                <a:gd name="T25" fmla="*/ 5 h 28"/>
                <a:gd name="T26" fmla="*/ 13 w 24"/>
                <a:gd name="T27" fmla="*/ 5 h 28"/>
                <a:gd name="T28" fmla="*/ 12 w 24"/>
                <a:gd name="T29" fmla="*/ 4 h 28"/>
                <a:gd name="T30" fmla="*/ 12 w 24"/>
                <a:gd name="T31" fmla="*/ 4 h 28"/>
                <a:gd name="T32" fmla="*/ 4 w 24"/>
                <a:gd name="T33" fmla="*/ 13 h 28"/>
                <a:gd name="T34" fmla="*/ 4 w 24"/>
                <a:gd name="T35" fmla="*/ 13 h 28"/>
                <a:gd name="T36" fmla="*/ 4 w 24"/>
                <a:gd name="T37" fmla="*/ 13 h 28"/>
                <a:gd name="T38" fmla="*/ 4 w 24"/>
                <a:gd name="T39" fmla="*/ 13 h 28"/>
                <a:gd name="T40" fmla="*/ 10 w 24"/>
                <a:gd name="T41" fmla="*/ 20 h 28"/>
                <a:gd name="T42" fmla="*/ 10 w 24"/>
                <a:gd name="T43" fmla="*/ 20 h 28"/>
                <a:gd name="T44" fmla="*/ 17 w 24"/>
                <a:gd name="T45" fmla="*/ 24 h 28"/>
                <a:gd name="T46" fmla="*/ 17 w 24"/>
                <a:gd name="T47" fmla="*/ 24 h 28"/>
                <a:gd name="T48" fmla="*/ 17 w 24"/>
                <a:gd name="T49" fmla="*/ 24 h 28"/>
                <a:gd name="T50" fmla="*/ 16 w 24"/>
                <a:gd name="T51" fmla="*/ 28 h 28"/>
                <a:gd name="T52" fmla="*/ 8 w 24"/>
                <a:gd name="T5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28">
                  <a:moveTo>
                    <a:pt x="8" y="24"/>
                  </a:moveTo>
                  <a:cubicBezTo>
                    <a:pt x="4" y="21"/>
                    <a:pt x="0" y="1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6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9" y="5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6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5" y="8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7" y="18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4" y="23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2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25"/>
            <p:cNvSpPr>
              <a:spLocks noEditPoints="1"/>
            </p:cNvSpPr>
            <p:nvPr/>
          </p:nvSpPr>
          <p:spPr bwMode="auto">
            <a:xfrm>
              <a:off x="10536239" y="7326314"/>
              <a:ext cx="50800" cy="55563"/>
            </a:xfrm>
            <a:custGeom>
              <a:avLst/>
              <a:gdLst>
                <a:gd name="T0" fmla="*/ 17 w 29"/>
                <a:gd name="T1" fmla="*/ 31 h 32"/>
                <a:gd name="T2" fmla="*/ 17 w 29"/>
                <a:gd name="T3" fmla="*/ 31 h 32"/>
                <a:gd name="T4" fmla="*/ 16 w 29"/>
                <a:gd name="T5" fmla="*/ 31 h 32"/>
                <a:gd name="T6" fmla="*/ 14 w 29"/>
                <a:gd name="T7" fmla="*/ 30 h 32"/>
                <a:gd name="T8" fmla="*/ 9 w 29"/>
                <a:gd name="T9" fmla="*/ 27 h 32"/>
                <a:gd name="T10" fmla="*/ 9 w 29"/>
                <a:gd name="T11" fmla="*/ 27 h 32"/>
                <a:gd name="T12" fmla="*/ 0 w 29"/>
                <a:gd name="T13" fmla="*/ 15 h 32"/>
                <a:gd name="T14" fmla="*/ 0 w 29"/>
                <a:gd name="T15" fmla="*/ 14 h 32"/>
                <a:gd name="T16" fmla="*/ 13 w 29"/>
                <a:gd name="T17" fmla="*/ 0 h 32"/>
                <a:gd name="T18" fmla="*/ 14 w 29"/>
                <a:gd name="T19" fmla="*/ 0 h 32"/>
                <a:gd name="T20" fmla="*/ 19 w 29"/>
                <a:gd name="T21" fmla="*/ 2 h 32"/>
                <a:gd name="T22" fmla="*/ 27 w 29"/>
                <a:gd name="T23" fmla="*/ 12 h 32"/>
                <a:gd name="T24" fmla="*/ 29 w 29"/>
                <a:gd name="T25" fmla="*/ 14 h 32"/>
                <a:gd name="T26" fmla="*/ 22 w 29"/>
                <a:gd name="T27" fmla="*/ 18 h 32"/>
                <a:gd name="T28" fmla="*/ 21 w 29"/>
                <a:gd name="T29" fmla="*/ 17 h 32"/>
                <a:gd name="T30" fmla="*/ 21 w 29"/>
                <a:gd name="T31" fmla="*/ 17 h 32"/>
                <a:gd name="T32" fmla="*/ 21 w 29"/>
                <a:gd name="T33" fmla="*/ 17 h 32"/>
                <a:gd name="T34" fmla="*/ 21 w 29"/>
                <a:gd name="T35" fmla="*/ 17 h 32"/>
                <a:gd name="T36" fmla="*/ 21 w 29"/>
                <a:gd name="T37" fmla="*/ 17 h 32"/>
                <a:gd name="T38" fmla="*/ 20 w 29"/>
                <a:gd name="T39" fmla="*/ 16 h 32"/>
                <a:gd name="T40" fmla="*/ 18 w 29"/>
                <a:gd name="T41" fmla="*/ 13 h 32"/>
                <a:gd name="T42" fmla="*/ 14 w 29"/>
                <a:gd name="T43" fmla="*/ 8 h 32"/>
                <a:gd name="T44" fmla="*/ 14 w 29"/>
                <a:gd name="T45" fmla="*/ 8 h 32"/>
                <a:gd name="T46" fmla="*/ 13 w 29"/>
                <a:gd name="T47" fmla="*/ 8 h 32"/>
                <a:gd name="T48" fmla="*/ 13 w 29"/>
                <a:gd name="T49" fmla="*/ 8 h 32"/>
                <a:gd name="T50" fmla="*/ 11 w 29"/>
                <a:gd name="T51" fmla="*/ 10 h 32"/>
                <a:gd name="T52" fmla="*/ 8 w 29"/>
                <a:gd name="T53" fmla="*/ 15 h 32"/>
                <a:gd name="T54" fmla="*/ 8 w 29"/>
                <a:gd name="T55" fmla="*/ 15 h 32"/>
                <a:gd name="T56" fmla="*/ 8 w 29"/>
                <a:gd name="T57" fmla="*/ 15 h 32"/>
                <a:gd name="T58" fmla="*/ 9 w 29"/>
                <a:gd name="T59" fmla="*/ 17 h 32"/>
                <a:gd name="T60" fmla="*/ 13 w 29"/>
                <a:gd name="T61" fmla="*/ 21 h 32"/>
                <a:gd name="T62" fmla="*/ 19 w 29"/>
                <a:gd name="T63" fmla="*/ 24 h 32"/>
                <a:gd name="T64" fmla="*/ 22 w 29"/>
                <a:gd name="T65" fmla="*/ 24 h 32"/>
                <a:gd name="T66" fmla="*/ 17 w 29"/>
                <a:gd name="T67" fmla="*/ 31 h 32"/>
                <a:gd name="T68" fmla="*/ 11 w 29"/>
                <a:gd name="T69" fmla="*/ 24 h 32"/>
                <a:gd name="T70" fmla="*/ 8 w 29"/>
                <a:gd name="T71" fmla="*/ 22 h 32"/>
                <a:gd name="T72" fmla="*/ 11 w 29"/>
                <a:gd name="T73" fmla="*/ 24 h 32"/>
                <a:gd name="T74" fmla="*/ 11 w 29"/>
                <a:gd name="T75" fmla="*/ 24 h 32"/>
                <a:gd name="T76" fmla="*/ 5 w 29"/>
                <a:gd name="T77" fmla="*/ 17 h 32"/>
                <a:gd name="T78" fmla="*/ 5 w 29"/>
                <a:gd name="T79" fmla="*/ 17 h 32"/>
                <a:gd name="T80" fmla="*/ 5 w 29"/>
                <a:gd name="T81" fmla="*/ 17 h 32"/>
                <a:gd name="T82" fmla="*/ 4 w 29"/>
                <a:gd name="T83" fmla="*/ 17 h 32"/>
                <a:gd name="T84" fmla="*/ 4 w 29"/>
                <a:gd name="T85" fmla="*/ 17 h 32"/>
                <a:gd name="T86" fmla="*/ 4 w 29"/>
                <a:gd name="T87" fmla="*/ 16 h 32"/>
                <a:gd name="T88" fmla="*/ 4 w 29"/>
                <a:gd name="T89" fmla="*/ 15 h 32"/>
                <a:gd name="T90" fmla="*/ 4 w 29"/>
                <a:gd name="T91" fmla="*/ 15 h 32"/>
                <a:gd name="T92" fmla="*/ 4 w 29"/>
                <a:gd name="T93" fmla="*/ 15 h 32"/>
                <a:gd name="T94" fmla="*/ 4 w 29"/>
                <a:gd name="T95" fmla="*/ 15 h 32"/>
                <a:gd name="T96" fmla="*/ 4 w 29"/>
                <a:gd name="T97" fmla="*/ 15 h 32"/>
                <a:gd name="T98" fmla="*/ 4 w 29"/>
                <a:gd name="T99" fmla="*/ 15 h 32"/>
                <a:gd name="T100" fmla="*/ 4 w 29"/>
                <a:gd name="T101" fmla="*/ 15 h 32"/>
                <a:gd name="T102" fmla="*/ 5 w 29"/>
                <a:gd name="T103" fmla="*/ 11 h 32"/>
                <a:gd name="T104" fmla="*/ 4 w 29"/>
                <a:gd name="T105" fmla="*/ 15 h 32"/>
                <a:gd name="T106" fmla="*/ 23 w 29"/>
                <a:gd name="T107" fmla="*/ 13 h 32"/>
                <a:gd name="T108" fmla="*/ 21 w 29"/>
                <a:gd name="T109" fmla="*/ 11 h 32"/>
                <a:gd name="T110" fmla="*/ 19 w 29"/>
                <a:gd name="T111" fmla="*/ 8 h 32"/>
                <a:gd name="T112" fmla="*/ 5 w 29"/>
                <a:gd name="T113" fmla="*/ 11 h 32"/>
                <a:gd name="T114" fmla="*/ 5 w 29"/>
                <a:gd name="T115" fmla="*/ 11 h 32"/>
                <a:gd name="T116" fmla="*/ 10 w 29"/>
                <a:gd name="T117" fmla="*/ 5 h 32"/>
                <a:gd name="T118" fmla="*/ 12 w 29"/>
                <a:gd name="T119" fmla="*/ 4 h 32"/>
                <a:gd name="T120" fmla="*/ 16 w 29"/>
                <a:gd name="T121" fmla="*/ 5 h 32"/>
                <a:gd name="T122" fmla="*/ 14 w 29"/>
                <a:gd name="T12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" h="32"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29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5" y="25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7"/>
                    <a:pt x="7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5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19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2"/>
                    <a:pt x="15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2"/>
                    <a:pt x="8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9"/>
                    <a:pt x="12" y="20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6" y="22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1"/>
                    <a:pt x="17" y="31"/>
                    <a:pt x="17" y="31"/>
                  </a:cubicBezTo>
                  <a:close/>
                  <a:moveTo>
                    <a:pt x="12" y="24"/>
                  </a:move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9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10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lose/>
                  <a:moveTo>
                    <a:pt x="5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lose/>
                  <a:moveTo>
                    <a:pt x="4" y="17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3"/>
                    <a:pt x="4" y="15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0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10"/>
                    <a:pt x="22" y="12"/>
                    <a:pt x="23" y="13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10" y="5"/>
                  </a:moveTo>
                  <a:cubicBezTo>
                    <a:pt x="11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lose/>
                  <a:moveTo>
                    <a:pt x="16" y="5"/>
                  </a:move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26"/>
            <p:cNvSpPr/>
            <p:nvPr/>
          </p:nvSpPr>
          <p:spPr bwMode="auto">
            <a:xfrm>
              <a:off x="10583864" y="7597776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0 h 9"/>
                <a:gd name="T6" fmla="*/ 4 w 4"/>
                <a:gd name="T7" fmla="*/ 9 h 9"/>
                <a:gd name="T8" fmla="*/ 0 w 4"/>
                <a:gd name="T9" fmla="*/ 9 h 9"/>
                <a:gd name="T10" fmla="*/ 0 w 4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27"/>
            <p:cNvSpPr>
              <a:spLocks noEditPoints="1"/>
            </p:cNvSpPr>
            <p:nvPr/>
          </p:nvSpPr>
          <p:spPr bwMode="auto">
            <a:xfrm>
              <a:off x="10580689" y="7594601"/>
              <a:ext cx="14288" cy="20638"/>
            </a:xfrm>
            <a:custGeom>
              <a:avLst/>
              <a:gdLst>
                <a:gd name="T0" fmla="*/ 6 w 9"/>
                <a:gd name="T1" fmla="*/ 13 h 13"/>
                <a:gd name="T2" fmla="*/ 2 w 9"/>
                <a:gd name="T3" fmla="*/ 13 h 13"/>
                <a:gd name="T4" fmla="*/ 2 w 9"/>
                <a:gd name="T5" fmla="*/ 11 h 13"/>
                <a:gd name="T6" fmla="*/ 4 w 9"/>
                <a:gd name="T7" fmla="*/ 11 h 13"/>
                <a:gd name="T8" fmla="*/ 2 w 9"/>
                <a:gd name="T9" fmla="*/ 11 h 13"/>
                <a:gd name="T10" fmla="*/ 2 w 9"/>
                <a:gd name="T11" fmla="*/ 13 h 13"/>
                <a:gd name="T12" fmla="*/ 0 w 9"/>
                <a:gd name="T13" fmla="*/ 13 h 13"/>
                <a:gd name="T14" fmla="*/ 0 w 9"/>
                <a:gd name="T15" fmla="*/ 0 h 13"/>
                <a:gd name="T16" fmla="*/ 9 w 9"/>
                <a:gd name="T17" fmla="*/ 0 h 13"/>
                <a:gd name="T18" fmla="*/ 9 w 9"/>
                <a:gd name="T19" fmla="*/ 13 h 13"/>
                <a:gd name="T20" fmla="*/ 6 w 9"/>
                <a:gd name="T21" fmla="*/ 13 h 13"/>
                <a:gd name="T22" fmla="*/ 6 w 9"/>
                <a:gd name="T23" fmla="*/ 13 h 13"/>
                <a:gd name="T24" fmla="*/ 4 w 9"/>
                <a:gd name="T25" fmla="*/ 9 h 13"/>
                <a:gd name="T26" fmla="*/ 4 w 9"/>
                <a:gd name="T27" fmla="*/ 5 h 13"/>
                <a:gd name="T28" fmla="*/ 4 w 9"/>
                <a:gd name="T29" fmla="*/ 9 h 13"/>
                <a:gd name="T30" fmla="*/ 4 w 9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3">
                  <a:moveTo>
                    <a:pt x="6" y="13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close/>
                  <a:moveTo>
                    <a:pt x="4" y="9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28"/>
            <p:cNvSpPr/>
            <p:nvPr/>
          </p:nvSpPr>
          <p:spPr bwMode="auto">
            <a:xfrm>
              <a:off x="10564814" y="7605714"/>
              <a:ext cx="47625" cy="34925"/>
            </a:xfrm>
            <a:custGeom>
              <a:avLst/>
              <a:gdLst>
                <a:gd name="T0" fmla="*/ 0 w 27"/>
                <a:gd name="T1" fmla="*/ 18 h 20"/>
                <a:gd name="T2" fmla="*/ 0 w 27"/>
                <a:gd name="T3" fmla="*/ 14 h 20"/>
                <a:gd name="T4" fmla="*/ 0 w 27"/>
                <a:gd name="T5" fmla="*/ 14 h 20"/>
                <a:gd name="T6" fmla="*/ 0 w 27"/>
                <a:gd name="T7" fmla="*/ 9 h 20"/>
                <a:gd name="T8" fmla="*/ 0 w 27"/>
                <a:gd name="T9" fmla="*/ 9 h 20"/>
                <a:gd name="T10" fmla="*/ 4 w 27"/>
                <a:gd name="T11" fmla="*/ 10 h 20"/>
                <a:gd name="T12" fmla="*/ 4 w 27"/>
                <a:gd name="T13" fmla="*/ 14 h 20"/>
                <a:gd name="T14" fmla="*/ 4 w 27"/>
                <a:gd name="T15" fmla="*/ 14 h 20"/>
                <a:gd name="T16" fmla="*/ 4 w 27"/>
                <a:gd name="T17" fmla="*/ 16 h 20"/>
                <a:gd name="T18" fmla="*/ 4 w 27"/>
                <a:gd name="T19" fmla="*/ 16 h 20"/>
                <a:gd name="T20" fmla="*/ 4 w 27"/>
                <a:gd name="T21" fmla="*/ 16 h 20"/>
                <a:gd name="T22" fmla="*/ 4 w 27"/>
                <a:gd name="T23" fmla="*/ 16 h 20"/>
                <a:gd name="T24" fmla="*/ 4 w 27"/>
                <a:gd name="T25" fmla="*/ 16 h 20"/>
                <a:gd name="T26" fmla="*/ 4 w 27"/>
                <a:gd name="T27" fmla="*/ 16 h 20"/>
                <a:gd name="T28" fmla="*/ 5 w 27"/>
                <a:gd name="T29" fmla="*/ 16 h 20"/>
                <a:gd name="T30" fmla="*/ 5 w 27"/>
                <a:gd name="T31" fmla="*/ 16 h 20"/>
                <a:gd name="T32" fmla="*/ 9 w 27"/>
                <a:gd name="T33" fmla="*/ 12 h 20"/>
                <a:gd name="T34" fmla="*/ 9 w 27"/>
                <a:gd name="T35" fmla="*/ 12 h 20"/>
                <a:gd name="T36" fmla="*/ 11 w 27"/>
                <a:gd name="T37" fmla="*/ 7 h 20"/>
                <a:gd name="T38" fmla="*/ 11 w 27"/>
                <a:gd name="T39" fmla="*/ 7 h 20"/>
                <a:gd name="T40" fmla="*/ 12 w 27"/>
                <a:gd name="T41" fmla="*/ 3 h 20"/>
                <a:gd name="T42" fmla="*/ 14 w 27"/>
                <a:gd name="T43" fmla="*/ 7 h 20"/>
                <a:gd name="T44" fmla="*/ 16 w 27"/>
                <a:gd name="T45" fmla="*/ 9 h 20"/>
                <a:gd name="T46" fmla="*/ 16 w 27"/>
                <a:gd name="T47" fmla="*/ 9 h 20"/>
                <a:gd name="T48" fmla="*/ 19 w 27"/>
                <a:gd name="T49" fmla="*/ 11 h 20"/>
                <a:gd name="T50" fmla="*/ 19 w 27"/>
                <a:gd name="T51" fmla="*/ 11 h 20"/>
                <a:gd name="T52" fmla="*/ 20 w 27"/>
                <a:gd name="T53" fmla="*/ 10 h 20"/>
                <a:gd name="T54" fmla="*/ 20 w 27"/>
                <a:gd name="T55" fmla="*/ 10 h 20"/>
                <a:gd name="T56" fmla="*/ 23 w 27"/>
                <a:gd name="T57" fmla="*/ 0 h 20"/>
                <a:gd name="T58" fmla="*/ 23 w 27"/>
                <a:gd name="T59" fmla="*/ 0 h 20"/>
                <a:gd name="T60" fmla="*/ 27 w 27"/>
                <a:gd name="T61" fmla="*/ 0 h 20"/>
                <a:gd name="T62" fmla="*/ 23 w 27"/>
                <a:gd name="T63" fmla="*/ 12 h 20"/>
                <a:gd name="T64" fmla="*/ 23 w 27"/>
                <a:gd name="T65" fmla="*/ 12 h 20"/>
                <a:gd name="T66" fmla="*/ 19 w 27"/>
                <a:gd name="T67" fmla="*/ 15 h 20"/>
                <a:gd name="T68" fmla="*/ 19 w 27"/>
                <a:gd name="T69" fmla="*/ 15 h 20"/>
                <a:gd name="T70" fmla="*/ 13 w 27"/>
                <a:gd name="T71" fmla="*/ 12 h 20"/>
                <a:gd name="T72" fmla="*/ 13 w 27"/>
                <a:gd name="T73" fmla="*/ 12 h 20"/>
                <a:gd name="T74" fmla="*/ 5 w 27"/>
                <a:gd name="T75" fmla="*/ 20 h 20"/>
                <a:gd name="T76" fmla="*/ 5 w 27"/>
                <a:gd name="T77" fmla="*/ 20 h 20"/>
                <a:gd name="T78" fmla="*/ 4 w 27"/>
                <a:gd name="T79" fmla="*/ 20 h 20"/>
                <a:gd name="T80" fmla="*/ 4 w 27"/>
                <a:gd name="T81" fmla="*/ 20 h 20"/>
                <a:gd name="T82" fmla="*/ 4 w 27"/>
                <a:gd name="T83" fmla="*/ 20 h 20"/>
                <a:gd name="T84" fmla="*/ 4 w 27"/>
                <a:gd name="T85" fmla="*/ 20 h 20"/>
                <a:gd name="T86" fmla="*/ 0 w 27"/>
                <a:gd name="T8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20">
                  <a:moveTo>
                    <a:pt x="0" y="18"/>
                  </a:moveTo>
                  <a:cubicBezTo>
                    <a:pt x="0" y="17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8" y="14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9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0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1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5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6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1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4"/>
                    <a:pt x="15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5"/>
                    <a:pt x="10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1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29"/>
            <p:cNvSpPr>
              <a:spLocks noEditPoints="1"/>
            </p:cNvSpPr>
            <p:nvPr/>
          </p:nvSpPr>
          <p:spPr bwMode="auto">
            <a:xfrm>
              <a:off x="10561639" y="7602539"/>
              <a:ext cx="53975" cy="41275"/>
            </a:xfrm>
            <a:custGeom>
              <a:avLst/>
              <a:gdLst>
                <a:gd name="T0" fmla="*/ 0 w 31"/>
                <a:gd name="T1" fmla="*/ 16 h 24"/>
                <a:gd name="T2" fmla="*/ 0 w 31"/>
                <a:gd name="T3" fmla="*/ 10 h 24"/>
                <a:gd name="T4" fmla="*/ 7 w 31"/>
                <a:gd name="T5" fmla="*/ 10 h 24"/>
                <a:gd name="T6" fmla="*/ 7 w 31"/>
                <a:gd name="T7" fmla="*/ 10 h 24"/>
                <a:gd name="T8" fmla="*/ 8 w 31"/>
                <a:gd name="T9" fmla="*/ 10 h 24"/>
                <a:gd name="T10" fmla="*/ 8 w 31"/>
                <a:gd name="T11" fmla="*/ 10 h 24"/>
                <a:gd name="T12" fmla="*/ 8 w 31"/>
                <a:gd name="T13" fmla="*/ 13 h 24"/>
                <a:gd name="T14" fmla="*/ 8 w 31"/>
                <a:gd name="T15" fmla="*/ 14 h 24"/>
                <a:gd name="T16" fmla="*/ 9 w 31"/>
                <a:gd name="T17" fmla="*/ 13 h 24"/>
                <a:gd name="T18" fmla="*/ 11 w 31"/>
                <a:gd name="T19" fmla="*/ 9 h 24"/>
                <a:gd name="T20" fmla="*/ 18 w 31"/>
                <a:gd name="T21" fmla="*/ 7 h 24"/>
                <a:gd name="T22" fmla="*/ 18 w 31"/>
                <a:gd name="T23" fmla="*/ 7 h 24"/>
                <a:gd name="T24" fmla="*/ 18 w 31"/>
                <a:gd name="T25" fmla="*/ 8 h 24"/>
                <a:gd name="T26" fmla="*/ 20 w 31"/>
                <a:gd name="T27" fmla="*/ 9 h 24"/>
                <a:gd name="T28" fmla="*/ 23 w 31"/>
                <a:gd name="T29" fmla="*/ 3 h 24"/>
                <a:gd name="T30" fmla="*/ 23 w 31"/>
                <a:gd name="T31" fmla="*/ 2 h 24"/>
                <a:gd name="T32" fmla="*/ 24 w 31"/>
                <a:gd name="T33" fmla="*/ 0 h 24"/>
                <a:gd name="T34" fmla="*/ 25 w 31"/>
                <a:gd name="T35" fmla="*/ 0 h 24"/>
                <a:gd name="T36" fmla="*/ 31 w 31"/>
                <a:gd name="T37" fmla="*/ 2 h 24"/>
                <a:gd name="T38" fmla="*/ 31 w 31"/>
                <a:gd name="T39" fmla="*/ 3 h 24"/>
                <a:gd name="T40" fmla="*/ 30 w 31"/>
                <a:gd name="T41" fmla="*/ 6 h 24"/>
                <a:gd name="T42" fmla="*/ 27 w 31"/>
                <a:gd name="T43" fmla="*/ 15 h 24"/>
                <a:gd name="T44" fmla="*/ 21 w 31"/>
                <a:gd name="T45" fmla="*/ 19 h 24"/>
                <a:gd name="T46" fmla="*/ 16 w 31"/>
                <a:gd name="T47" fmla="*/ 17 h 24"/>
                <a:gd name="T48" fmla="*/ 8 w 31"/>
                <a:gd name="T49" fmla="*/ 24 h 24"/>
                <a:gd name="T50" fmla="*/ 6 w 31"/>
                <a:gd name="T51" fmla="*/ 24 h 24"/>
                <a:gd name="T52" fmla="*/ 6 w 31"/>
                <a:gd name="T53" fmla="*/ 20 h 24"/>
                <a:gd name="T54" fmla="*/ 5 w 31"/>
                <a:gd name="T55" fmla="*/ 20 h 24"/>
                <a:gd name="T56" fmla="*/ 4 w 31"/>
                <a:gd name="T57" fmla="*/ 19 h 24"/>
                <a:gd name="T58" fmla="*/ 4 w 31"/>
                <a:gd name="T59" fmla="*/ 19 h 24"/>
                <a:gd name="T60" fmla="*/ 4 w 31"/>
                <a:gd name="T61" fmla="*/ 18 h 24"/>
                <a:gd name="T62" fmla="*/ 4 w 31"/>
                <a:gd name="T63" fmla="*/ 19 h 24"/>
                <a:gd name="T64" fmla="*/ 6 w 31"/>
                <a:gd name="T65" fmla="*/ 20 h 24"/>
                <a:gd name="T66" fmla="*/ 7 w 31"/>
                <a:gd name="T67" fmla="*/ 20 h 24"/>
                <a:gd name="T68" fmla="*/ 13 w 31"/>
                <a:gd name="T69" fmla="*/ 14 h 24"/>
                <a:gd name="T70" fmla="*/ 11 w 31"/>
                <a:gd name="T71" fmla="*/ 17 h 24"/>
                <a:gd name="T72" fmla="*/ 15 w 31"/>
                <a:gd name="T73" fmla="*/ 10 h 24"/>
                <a:gd name="T74" fmla="*/ 15 w 31"/>
                <a:gd name="T75" fmla="*/ 10 h 24"/>
                <a:gd name="T76" fmla="*/ 15 w 31"/>
                <a:gd name="T77" fmla="*/ 10 h 24"/>
                <a:gd name="T78" fmla="*/ 22 w 31"/>
                <a:gd name="T79" fmla="*/ 14 h 24"/>
                <a:gd name="T80" fmla="*/ 22 w 31"/>
                <a:gd name="T81" fmla="*/ 14 h 24"/>
                <a:gd name="T82" fmla="*/ 23 w 31"/>
                <a:gd name="T83" fmla="*/ 13 h 24"/>
                <a:gd name="T84" fmla="*/ 24 w 31"/>
                <a:gd name="T85" fmla="*/ 13 h 24"/>
                <a:gd name="T86" fmla="*/ 26 w 31"/>
                <a:gd name="T87" fmla="*/ 4 h 24"/>
                <a:gd name="T88" fmla="*/ 18 w 31"/>
                <a:gd name="T89" fmla="*/ 13 h 24"/>
                <a:gd name="T90" fmla="*/ 18 w 31"/>
                <a:gd name="T91" fmla="*/ 13 h 24"/>
                <a:gd name="T92" fmla="*/ 4 w 31"/>
                <a:gd name="T93" fmla="*/ 13 h 24"/>
                <a:gd name="T94" fmla="*/ 4 w 31"/>
                <a:gd name="T95" fmla="*/ 13 h 24"/>
                <a:gd name="T96" fmla="*/ 21 w 31"/>
                <a:gd name="T97" fmla="*/ 11 h 24"/>
                <a:gd name="T98" fmla="*/ 24 w 31"/>
                <a:gd name="T99" fmla="*/ 4 h 24"/>
                <a:gd name="T100" fmla="*/ 27 w 31"/>
                <a:gd name="T101" fmla="*/ 2 h 24"/>
                <a:gd name="T102" fmla="*/ 27 w 31"/>
                <a:gd name="T103" fmla="*/ 2 h 24"/>
                <a:gd name="T104" fmla="*/ 8 w 31"/>
                <a:gd name="T10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1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9"/>
                    <a:pt x="29" y="12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7"/>
                    <a:pt x="24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8" y="18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0"/>
                    <a:pt x="12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1" y="23"/>
                    <a:pt x="1" y="21"/>
                  </a:cubicBezTo>
                  <a:close/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5" y="20"/>
                    <a:pt x="6" y="20"/>
                  </a:cubicBezTo>
                  <a:close/>
                  <a:moveTo>
                    <a:pt x="6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6" y="20"/>
                  </a:cubicBezTo>
                  <a:close/>
                  <a:moveTo>
                    <a:pt x="15" y="10"/>
                  </a:moveTo>
                  <a:cubicBezTo>
                    <a:pt x="15" y="10"/>
                    <a:pt x="14" y="12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3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22" y="15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9"/>
                    <a:pt x="26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6"/>
                    <a:pt x="25" y="9"/>
                    <a:pt x="23" y="13"/>
                  </a:cubicBez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5" y="4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4"/>
                    <a:pt x="25" y="4"/>
                  </a:cubicBezTo>
                  <a:close/>
                  <a:moveTo>
                    <a:pt x="27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30"/>
            <p:cNvSpPr>
              <a:spLocks noEditPoints="1"/>
            </p:cNvSpPr>
            <p:nvPr/>
          </p:nvSpPr>
          <p:spPr bwMode="auto">
            <a:xfrm>
              <a:off x="10579102" y="7624764"/>
              <a:ext cx="38100" cy="141288"/>
            </a:xfrm>
            <a:custGeom>
              <a:avLst/>
              <a:gdLst>
                <a:gd name="T0" fmla="*/ 1 w 22"/>
                <a:gd name="T1" fmla="*/ 67 h 81"/>
                <a:gd name="T2" fmla="*/ 0 w 22"/>
                <a:gd name="T3" fmla="*/ 67 h 81"/>
                <a:gd name="T4" fmla="*/ 0 w 22"/>
                <a:gd name="T5" fmla="*/ 58 h 81"/>
                <a:gd name="T6" fmla="*/ 0 w 22"/>
                <a:gd name="T7" fmla="*/ 58 h 81"/>
                <a:gd name="T8" fmla="*/ 3 w 22"/>
                <a:gd name="T9" fmla="*/ 1 h 81"/>
                <a:gd name="T10" fmla="*/ 3 w 22"/>
                <a:gd name="T11" fmla="*/ 1 h 81"/>
                <a:gd name="T12" fmla="*/ 7 w 22"/>
                <a:gd name="T13" fmla="*/ 0 h 81"/>
                <a:gd name="T14" fmla="*/ 22 w 22"/>
                <a:gd name="T15" fmla="*/ 53 h 81"/>
                <a:gd name="T16" fmla="*/ 22 w 22"/>
                <a:gd name="T17" fmla="*/ 81 h 81"/>
                <a:gd name="T18" fmla="*/ 1 w 22"/>
                <a:gd name="T19" fmla="*/ 67 h 81"/>
                <a:gd name="T20" fmla="*/ 18 w 22"/>
                <a:gd name="T21" fmla="*/ 74 h 81"/>
                <a:gd name="T22" fmla="*/ 18 w 22"/>
                <a:gd name="T23" fmla="*/ 54 h 81"/>
                <a:gd name="T24" fmla="*/ 6 w 22"/>
                <a:gd name="T25" fmla="*/ 12 h 81"/>
                <a:gd name="T26" fmla="*/ 4 w 22"/>
                <a:gd name="T27" fmla="*/ 58 h 81"/>
                <a:gd name="T28" fmla="*/ 4 w 22"/>
                <a:gd name="T29" fmla="*/ 58 h 81"/>
                <a:gd name="T30" fmla="*/ 4 w 22"/>
                <a:gd name="T31" fmla="*/ 64 h 81"/>
                <a:gd name="T32" fmla="*/ 4 w 22"/>
                <a:gd name="T33" fmla="*/ 64 h 81"/>
                <a:gd name="T34" fmla="*/ 18 w 22"/>
                <a:gd name="T35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81">
                  <a:moveTo>
                    <a:pt x="1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0" y="62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" y="67"/>
                    <a:pt x="1" y="67"/>
                    <a:pt x="1" y="67"/>
                  </a:cubicBezTo>
                  <a:close/>
                  <a:moveTo>
                    <a:pt x="18" y="7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25"/>
                    <a:pt x="4" y="46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0"/>
                    <a:pt x="4" y="62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8" y="74"/>
                    <a:pt x="18" y="74"/>
                    <a:pt x="1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31"/>
            <p:cNvSpPr>
              <a:spLocks noEditPoints="1"/>
            </p:cNvSpPr>
            <p:nvPr/>
          </p:nvSpPr>
          <p:spPr bwMode="auto">
            <a:xfrm>
              <a:off x="10574339" y="7621589"/>
              <a:ext cx="46038" cy="150813"/>
            </a:xfrm>
            <a:custGeom>
              <a:avLst/>
              <a:gdLst>
                <a:gd name="T0" fmla="*/ 1 w 26"/>
                <a:gd name="T1" fmla="*/ 72 h 87"/>
                <a:gd name="T2" fmla="*/ 0 w 26"/>
                <a:gd name="T3" fmla="*/ 60 h 87"/>
                <a:gd name="T4" fmla="*/ 3 w 26"/>
                <a:gd name="T5" fmla="*/ 3 h 87"/>
                <a:gd name="T6" fmla="*/ 3 w 26"/>
                <a:gd name="T7" fmla="*/ 3 h 87"/>
                <a:gd name="T8" fmla="*/ 11 w 26"/>
                <a:gd name="T9" fmla="*/ 0 h 87"/>
                <a:gd name="T10" fmla="*/ 26 w 26"/>
                <a:gd name="T11" fmla="*/ 87 h 87"/>
                <a:gd name="T12" fmla="*/ 22 w 26"/>
                <a:gd name="T13" fmla="*/ 79 h 87"/>
                <a:gd name="T14" fmla="*/ 22 w 26"/>
                <a:gd name="T15" fmla="*/ 76 h 87"/>
                <a:gd name="T16" fmla="*/ 4 w 26"/>
                <a:gd name="T17" fmla="*/ 67 h 87"/>
                <a:gd name="T18" fmla="*/ 4 w 26"/>
                <a:gd name="T19" fmla="*/ 67 h 87"/>
                <a:gd name="T20" fmla="*/ 20 w 26"/>
                <a:gd name="T21" fmla="*/ 76 h 87"/>
                <a:gd name="T22" fmla="*/ 20 w 26"/>
                <a:gd name="T23" fmla="*/ 76 h 87"/>
                <a:gd name="T24" fmla="*/ 18 w 26"/>
                <a:gd name="T25" fmla="*/ 56 h 87"/>
                <a:gd name="T26" fmla="*/ 8 w 26"/>
                <a:gd name="T27" fmla="*/ 60 h 87"/>
                <a:gd name="T28" fmla="*/ 8 w 26"/>
                <a:gd name="T29" fmla="*/ 60 h 87"/>
                <a:gd name="T30" fmla="*/ 8 w 26"/>
                <a:gd name="T31" fmla="*/ 61 h 87"/>
                <a:gd name="T32" fmla="*/ 8 w 26"/>
                <a:gd name="T33" fmla="*/ 65 h 87"/>
                <a:gd name="T34" fmla="*/ 18 w 26"/>
                <a:gd name="T35" fmla="*/ 72 h 87"/>
                <a:gd name="T36" fmla="*/ 3 w 26"/>
                <a:gd name="T37" fmla="*/ 69 h 87"/>
                <a:gd name="T38" fmla="*/ 4 w 26"/>
                <a:gd name="T39" fmla="*/ 67 h 87"/>
                <a:gd name="T40" fmla="*/ 4 w 26"/>
                <a:gd name="T41" fmla="*/ 65 h 87"/>
                <a:gd name="T42" fmla="*/ 4 w 26"/>
                <a:gd name="T43" fmla="*/ 67 h 87"/>
                <a:gd name="T44" fmla="*/ 4 w 26"/>
                <a:gd name="T45" fmla="*/ 60 h 87"/>
                <a:gd name="T46" fmla="*/ 4 w 26"/>
                <a:gd name="T47" fmla="*/ 60 h 87"/>
                <a:gd name="T48" fmla="*/ 4 w 26"/>
                <a:gd name="T49" fmla="*/ 61 h 87"/>
                <a:gd name="T50" fmla="*/ 4 w 26"/>
                <a:gd name="T51" fmla="*/ 60 h 87"/>
                <a:gd name="T52" fmla="*/ 4 w 26"/>
                <a:gd name="T53" fmla="*/ 60 h 87"/>
                <a:gd name="T54" fmla="*/ 4 w 26"/>
                <a:gd name="T55" fmla="*/ 60 h 87"/>
                <a:gd name="T56" fmla="*/ 6 w 26"/>
                <a:gd name="T57" fmla="*/ 14 h 87"/>
                <a:gd name="T58" fmla="*/ 10 w 26"/>
                <a:gd name="T59" fmla="*/ 13 h 87"/>
                <a:gd name="T60" fmla="*/ 8 w 26"/>
                <a:gd name="T61" fmla="*/ 4 h 87"/>
                <a:gd name="T62" fmla="*/ 4 w 26"/>
                <a:gd name="T63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87">
                  <a:moveTo>
                    <a:pt x="3" y="71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7"/>
                    <a:pt x="0" y="64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2"/>
                    <a:pt x="3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" y="71"/>
                    <a:pt x="3" y="71"/>
                    <a:pt x="3" y="71"/>
                  </a:cubicBezTo>
                  <a:close/>
                  <a:moveTo>
                    <a:pt x="22" y="79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79"/>
                    <a:pt x="22" y="79"/>
                    <a:pt x="22" y="79"/>
                  </a:cubicBezTo>
                  <a:close/>
                  <a:moveTo>
                    <a:pt x="20" y="76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20" y="76"/>
                    <a:pt x="20" y="76"/>
                    <a:pt x="20" y="76"/>
                  </a:cubicBezTo>
                  <a:close/>
                  <a:moveTo>
                    <a:pt x="18" y="72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37"/>
                    <a:pt x="8" y="51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4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8" y="72"/>
                    <a:pt x="18" y="72"/>
                    <a:pt x="18" y="72"/>
                  </a:cubicBezTo>
                  <a:close/>
                  <a:moveTo>
                    <a:pt x="2" y="70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2" y="70"/>
                    <a:pt x="2" y="70"/>
                    <a:pt x="2" y="70"/>
                  </a:cubicBezTo>
                  <a:close/>
                  <a:moveTo>
                    <a:pt x="4" y="67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7"/>
                  </a:cubicBezTo>
                  <a:close/>
                  <a:moveTo>
                    <a:pt x="4" y="61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1"/>
                  </a:cubicBezTo>
                  <a:close/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lose/>
                  <a:moveTo>
                    <a:pt x="4" y="37"/>
                  </a:moveTo>
                  <a:cubicBezTo>
                    <a:pt x="5" y="29"/>
                    <a:pt x="6" y="20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9"/>
                    <a:pt x="5" y="23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32"/>
            <p:cNvSpPr/>
            <p:nvPr/>
          </p:nvSpPr>
          <p:spPr bwMode="auto">
            <a:xfrm>
              <a:off x="10533064" y="7604126"/>
              <a:ext cx="152400" cy="215900"/>
            </a:xfrm>
            <a:custGeom>
              <a:avLst/>
              <a:gdLst>
                <a:gd name="T0" fmla="*/ 3 w 87"/>
                <a:gd name="T1" fmla="*/ 63 h 124"/>
                <a:gd name="T2" fmla="*/ 0 w 87"/>
                <a:gd name="T3" fmla="*/ 44 h 124"/>
                <a:gd name="T4" fmla="*/ 0 w 87"/>
                <a:gd name="T5" fmla="*/ 44 h 124"/>
                <a:gd name="T6" fmla="*/ 29 w 87"/>
                <a:gd name="T7" fmla="*/ 2 h 124"/>
                <a:gd name="T8" fmla="*/ 29 w 87"/>
                <a:gd name="T9" fmla="*/ 2 h 124"/>
                <a:gd name="T10" fmla="*/ 43 w 87"/>
                <a:gd name="T11" fmla="*/ 0 h 124"/>
                <a:gd name="T12" fmla="*/ 43 w 87"/>
                <a:gd name="T13" fmla="*/ 0 h 124"/>
                <a:gd name="T14" fmla="*/ 82 w 87"/>
                <a:gd name="T15" fmla="*/ 35 h 124"/>
                <a:gd name="T16" fmla="*/ 82 w 87"/>
                <a:gd name="T17" fmla="*/ 35 h 124"/>
                <a:gd name="T18" fmla="*/ 80 w 87"/>
                <a:gd name="T19" fmla="*/ 35 h 124"/>
                <a:gd name="T20" fmla="*/ 78 w 87"/>
                <a:gd name="T21" fmla="*/ 36 h 124"/>
                <a:gd name="T22" fmla="*/ 43 w 87"/>
                <a:gd name="T23" fmla="*/ 4 h 124"/>
                <a:gd name="T24" fmla="*/ 43 w 87"/>
                <a:gd name="T25" fmla="*/ 4 h 124"/>
                <a:gd name="T26" fmla="*/ 30 w 87"/>
                <a:gd name="T27" fmla="*/ 6 h 124"/>
                <a:gd name="T28" fmla="*/ 30 w 87"/>
                <a:gd name="T29" fmla="*/ 6 h 124"/>
                <a:gd name="T30" fmla="*/ 4 w 87"/>
                <a:gd name="T31" fmla="*/ 44 h 124"/>
                <a:gd name="T32" fmla="*/ 4 w 87"/>
                <a:gd name="T33" fmla="*/ 44 h 124"/>
                <a:gd name="T34" fmla="*/ 7 w 87"/>
                <a:gd name="T35" fmla="*/ 62 h 124"/>
                <a:gd name="T36" fmla="*/ 7 w 87"/>
                <a:gd name="T37" fmla="*/ 62 h 124"/>
                <a:gd name="T38" fmla="*/ 63 w 87"/>
                <a:gd name="T39" fmla="*/ 120 h 124"/>
                <a:gd name="T40" fmla="*/ 63 w 87"/>
                <a:gd name="T41" fmla="*/ 120 h 124"/>
                <a:gd name="T42" fmla="*/ 67 w 87"/>
                <a:gd name="T43" fmla="*/ 120 h 124"/>
                <a:gd name="T44" fmla="*/ 67 w 87"/>
                <a:gd name="T45" fmla="*/ 120 h 124"/>
                <a:gd name="T46" fmla="*/ 83 w 87"/>
                <a:gd name="T47" fmla="*/ 75 h 124"/>
                <a:gd name="T48" fmla="*/ 83 w 87"/>
                <a:gd name="T49" fmla="*/ 75 h 124"/>
                <a:gd name="T50" fmla="*/ 78 w 87"/>
                <a:gd name="T51" fmla="*/ 36 h 124"/>
                <a:gd name="T52" fmla="*/ 78 w 87"/>
                <a:gd name="T53" fmla="*/ 36 h 124"/>
                <a:gd name="T54" fmla="*/ 80 w 87"/>
                <a:gd name="T55" fmla="*/ 35 h 124"/>
                <a:gd name="T56" fmla="*/ 82 w 87"/>
                <a:gd name="T57" fmla="*/ 35 h 124"/>
                <a:gd name="T58" fmla="*/ 87 w 87"/>
                <a:gd name="T59" fmla="*/ 75 h 124"/>
                <a:gd name="T60" fmla="*/ 87 w 87"/>
                <a:gd name="T61" fmla="*/ 75 h 124"/>
                <a:gd name="T62" fmla="*/ 68 w 87"/>
                <a:gd name="T63" fmla="*/ 124 h 124"/>
                <a:gd name="T64" fmla="*/ 68 w 87"/>
                <a:gd name="T65" fmla="*/ 124 h 124"/>
                <a:gd name="T66" fmla="*/ 63 w 87"/>
                <a:gd name="T67" fmla="*/ 124 h 124"/>
                <a:gd name="T68" fmla="*/ 63 w 87"/>
                <a:gd name="T69" fmla="*/ 124 h 124"/>
                <a:gd name="T70" fmla="*/ 3 w 87"/>
                <a:gd name="T71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24">
                  <a:moveTo>
                    <a:pt x="3" y="63"/>
                  </a:moveTo>
                  <a:cubicBezTo>
                    <a:pt x="1" y="56"/>
                    <a:pt x="0" y="49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1"/>
                    <a:pt x="13" y="7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4" y="1"/>
                    <a:pt x="38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75" y="9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11"/>
                    <a:pt x="57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9" y="4"/>
                    <a:pt x="34" y="5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16" y="10"/>
                    <a:pt x="4" y="23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9"/>
                    <a:pt x="5" y="55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5" y="91"/>
                    <a:pt x="45" y="121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5" y="120"/>
                    <a:pt x="66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77" y="118"/>
                    <a:pt x="83" y="98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62"/>
                    <a:pt x="81" y="48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5" y="47"/>
                    <a:pt x="87" y="61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98"/>
                    <a:pt x="82" y="119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7" y="124"/>
                    <a:pt x="65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42" y="124"/>
                    <a:pt x="12" y="93"/>
                    <a:pt x="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33"/>
            <p:cNvSpPr>
              <a:spLocks noEditPoints="1"/>
            </p:cNvSpPr>
            <p:nvPr/>
          </p:nvSpPr>
          <p:spPr bwMode="auto">
            <a:xfrm>
              <a:off x="10529889" y="7599364"/>
              <a:ext cx="158750" cy="223838"/>
            </a:xfrm>
            <a:custGeom>
              <a:avLst/>
              <a:gdLst>
                <a:gd name="T0" fmla="*/ 3 w 91"/>
                <a:gd name="T1" fmla="*/ 65 h 128"/>
                <a:gd name="T2" fmla="*/ 0 w 91"/>
                <a:gd name="T3" fmla="*/ 45 h 128"/>
                <a:gd name="T4" fmla="*/ 30 w 91"/>
                <a:gd name="T5" fmla="*/ 2 h 128"/>
                <a:gd name="T6" fmla="*/ 45 w 91"/>
                <a:gd name="T7" fmla="*/ 0 h 128"/>
                <a:gd name="T8" fmla="*/ 85 w 91"/>
                <a:gd name="T9" fmla="*/ 34 h 128"/>
                <a:gd name="T10" fmla="*/ 85 w 91"/>
                <a:gd name="T11" fmla="*/ 35 h 128"/>
                <a:gd name="T12" fmla="*/ 86 w 91"/>
                <a:gd name="T13" fmla="*/ 38 h 128"/>
                <a:gd name="T14" fmla="*/ 86 w 91"/>
                <a:gd name="T15" fmla="*/ 38 h 128"/>
                <a:gd name="T16" fmla="*/ 71 w 91"/>
                <a:gd name="T17" fmla="*/ 128 h 128"/>
                <a:gd name="T18" fmla="*/ 65 w 91"/>
                <a:gd name="T19" fmla="*/ 128 h 128"/>
                <a:gd name="T20" fmla="*/ 70 w 91"/>
                <a:gd name="T21" fmla="*/ 124 h 128"/>
                <a:gd name="T22" fmla="*/ 71 w 91"/>
                <a:gd name="T23" fmla="*/ 123 h 128"/>
                <a:gd name="T24" fmla="*/ 65 w 91"/>
                <a:gd name="T25" fmla="*/ 124 h 128"/>
                <a:gd name="T26" fmla="*/ 64 w 91"/>
                <a:gd name="T27" fmla="*/ 124 h 128"/>
                <a:gd name="T28" fmla="*/ 64 w 91"/>
                <a:gd name="T29" fmla="*/ 124 h 128"/>
                <a:gd name="T30" fmla="*/ 27 w 91"/>
                <a:gd name="T31" fmla="*/ 100 h 128"/>
                <a:gd name="T32" fmla="*/ 8 w 91"/>
                <a:gd name="T33" fmla="*/ 46 h 128"/>
                <a:gd name="T34" fmla="*/ 10 w 91"/>
                <a:gd name="T35" fmla="*/ 63 h 128"/>
                <a:gd name="T36" fmla="*/ 65 w 91"/>
                <a:gd name="T37" fmla="*/ 120 h 128"/>
                <a:gd name="T38" fmla="*/ 69 w 91"/>
                <a:gd name="T39" fmla="*/ 120 h 128"/>
                <a:gd name="T40" fmla="*/ 83 w 91"/>
                <a:gd name="T41" fmla="*/ 77 h 128"/>
                <a:gd name="T42" fmla="*/ 83 w 91"/>
                <a:gd name="T43" fmla="*/ 77 h 128"/>
                <a:gd name="T44" fmla="*/ 78 w 91"/>
                <a:gd name="T45" fmla="*/ 38 h 128"/>
                <a:gd name="T46" fmla="*/ 33 w 91"/>
                <a:gd name="T47" fmla="*/ 10 h 128"/>
                <a:gd name="T48" fmla="*/ 82 w 91"/>
                <a:gd name="T49" fmla="*/ 110 h 128"/>
                <a:gd name="T50" fmla="*/ 87 w 91"/>
                <a:gd name="T51" fmla="*/ 77 h 128"/>
                <a:gd name="T52" fmla="*/ 87 w 91"/>
                <a:gd name="T53" fmla="*/ 78 h 128"/>
                <a:gd name="T54" fmla="*/ 87 w 91"/>
                <a:gd name="T55" fmla="*/ 77 h 128"/>
                <a:gd name="T56" fmla="*/ 86 w 91"/>
                <a:gd name="T57" fmla="*/ 58 h 128"/>
                <a:gd name="T58" fmla="*/ 26 w 91"/>
                <a:gd name="T59" fmla="*/ 100 h 128"/>
                <a:gd name="T60" fmla="*/ 26 w 91"/>
                <a:gd name="T61" fmla="*/ 100 h 128"/>
                <a:gd name="T62" fmla="*/ 26 w 91"/>
                <a:gd name="T63" fmla="*/ 100 h 128"/>
                <a:gd name="T64" fmla="*/ 26 w 91"/>
                <a:gd name="T65" fmla="*/ 99 h 128"/>
                <a:gd name="T66" fmla="*/ 26 w 91"/>
                <a:gd name="T67" fmla="*/ 99 h 128"/>
                <a:gd name="T68" fmla="*/ 4 w 91"/>
                <a:gd name="T69" fmla="*/ 46 h 128"/>
                <a:gd name="T70" fmla="*/ 4 w 91"/>
                <a:gd name="T71" fmla="*/ 46 h 128"/>
                <a:gd name="T72" fmla="*/ 32 w 91"/>
                <a:gd name="T73" fmla="*/ 6 h 128"/>
                <a:gd name="T74" fmla="*/ 65 w 91"/>
                <a:gd name="T75" fmla="*/ 10 h 128"/>
                <a:gd name="T76" fmla="*/ 45 w 91"/>
                <a:gd name="T77" fmla="*/ 4 h 128"/>
                <a:gd name="T78" fmla="*/ 32 w 91"/>
                <a:gd name="T79" fmla="*/ 6 h 128"/>
                <a:gd name="T80" fmla="*/ 4 w 91"/>
                <a:gd name="T81" fmla="*/ 45 h 128"/>
                <a:gd name="T82" fmla="*/ 86 w 91"/>
                <a:gd name="T83" fmla="*/ 58 h 128"/>
                <a:gd name="T84" fmla="*/ 86 w 91"/>
                <a:gd name="T85" fmla="*/ 58 h 128"/>
                <a:gd name="T86" fmla="*/ 83 w 91"/>
                <a:gd name="T87" fmla="*/ 41 h 128"/>
                <a:gd name="T88" fmla="*/ 82 w 91"/>
                <a:gd name="T89" fmla="*/ 40 h 128"/>
                <a:gd name="T90" fmla="*/ 82 w 91"/>
                <a:gd name="T91" fmla="*/ 39 h 128"/>
                <a:gd name="T92" fmla="*/ 82 w 91"/>
                <a:gd name="T93" fmla="*/ 39 h 128"/>
                <a:gd name="T94" fmla="*/ 67 w 91"/>
                <a:gd name="T95" fmla="*/ 12 h 128"/>
                <a:gd name="T96" fmla="*/ 67 w 91"/>
                <a:gd name="T97" fmla="*/ 11 h 128"/>
                <a:gd name="T98" fmla="*/ 66 w 91"/>
                <a:gd name="T99" fmla="*/ 11 h 128"/>
                <a:gd name="T100" fmla="*/ 66 w 91"/>
                <a:gd name="T101" fmla="*/ 11 h 128"/>
                <a:gd name="T102" fmla="*/ 66 w 91"/>
                <a:gd name="T103" fmla="*/ 11 h 128"/>
                <a:gd name="T104" fmla="*/ 66 w 91"/>
                <a:gd name="T105" fmla="*/ 11 h 128"/>
                <a:gd name="T106" fmla="*/ 65 w 91"/>
                <a:gd name="T107" fmla="*/ 11 h 128"/>
                <a:gd name="T108" fmla="*/ 65 w 91"/>
                <a:gd name="T109" fmla="*/ 11 h 128"/>
                <a:gd name="T110" fmla="*/ 65 w 91"/>
                <a:gd name="T111" fmla="*/ 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" h="128">
                  <a:moveTo>
                    <a:pt x="3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58"/>
                    <a:pt x="0" y="52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2"/>
                    <a:pt x="14" y="7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5" y="1"/>
                    <a:pt x="4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8" y="10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7"/>
                    <a:pt x="86" y="37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50"/>
                    <a:pt x="91" y="64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100"/>
                    <a:pt x="87" y="122"/>
                    <a:pt x="71" y="128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69" y="128"/>
                    <a:pt x="67" y="128"/>
                    <a:pt x="65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42" y="128"/>
                    <a:pt x="12" y="97"/>
                    <a:pt x="3" y="65"/>
                  </a:cubicBezTo>
                  <a:close/>
                  <a:moveTo>
                    <a:pt x="65" y="124"/>
                  </a:moveTo>
                  <a:cubicBezTo>
                    <a:pt x="67" y="124"/>
                    <a:pt x="68" y="124"/>
                    <a:pt x="70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0" y="124"/>
                    <a:pt x="71" y="124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68" y="124"/>
                    <a:pt x="67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lose/>
                  <a:moveTo>
                    <a:pt x="64" y="124"/>
                  </a:move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lose/>
                  <a:moveTo>
                    <a:pt x="64" y="124"/>
                  </a:moveTo>
                  <a:cubicBezTo>
                    <a:pt x="52" y="123"/>
                    <a:pt x="38" y="114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38" y="114"/>
                    <a:pt x="52" y="123"/>
                    <a:pt x="64" y="124"/>
                  </a:cubicBezTo>
                  <a:close/>
                  <a:moveTo>
                    <a:pt x="33" y="10"/>
                  </a:moveTo>
                  <a:cubicBezTo>
                    <a:pt x="19" y="14"/>
                    <a:pt x="8" y="2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1"/>
                    <a:pt x="9" y="57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8" y="91"/>
                    <a:pt x="49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7" y="120"/>
                    <a:pt x="68" y="120"/>
                    <a:pt x="69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77" y="119"/>
                    <a:pt x="83" y="100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64"/>
                    <a:pt x="81" y="50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1" y="15"/>
                    <a:pt x="59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8"/>
                    <a:pt x="37" y="9"/>
                    <a:pt x="33" y="10"/>
                  </a:cubicBezTo>
                  <a:close/>
                  <a:moveTo>
                    <a:pt x="82" y="110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lose/>
                  <a:moveTo>
                    <a:pt x="87" y="77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90"/>
                    <a:pt x="85" y="102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5" y="101"/>
                    <a:pt x="87" y="90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1"/>
                    <a:pt x="87" y="65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7" y="65"/>
                    <a:pt x="87" y="71"/>
                    <a:pt x="87" y="77"/>
                  </a:cubicBezTo>
                  <a:close/>
                  <a:moveTo>
                    <a:pt x="27" y="100"/>
                  </a:move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100"/>
                    <a:pt x="27" y="100"/>
                    <a:pt x="27" y="100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lose/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lose/>
                  <a:moveTo>
                    <a:pt x="26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lose/>
                  <a:moveTo>
                    <a:pt x="4" y="46"/>
                  </a:moveTo>
                  <a:cubicBezTo>
                    <a:pt x="4" y="50"/>
                    <a:pt x="4" y="54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4"/>
                    <a:pt x="4" y="50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24"/>
                    <a:pt x="16" y="10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41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52" y="4"/>
                    <a:pt x="59" y="6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59" y="6"/>
                    <a:pt x="52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1" y="4"/>
                    <a:pt x="36" y="5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16" y="10"/>
                    <a:pt x="4" y="2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6"/>
                    <a:pt x="4" y="46"/>
                    <a:pt x="4" y="46"/>
                  </a:cubicBezTo>
                  <a:close/>
                  <a:moveTo>
                    <a:pt x="86" y="5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6" y="58"/>
                    <a:pt x="86" y="58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lose/>
                  <a:moveTo>
                    <a:pt x="82" y="40"/>
                  </a:move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  <a:moveTo>
                    <a:pt x="67" y="12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lose/>
                  <a:moveTo>
                    <a:pt x="67" y="11"/>
                  </a:move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lose/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lose/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lose/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lose/>
                  <a:moveTo>
                    <a:pt x="65" y="11"/>
                  </a:moveTo>
                  <a:cubicBezTo>
                    <a:pt x="65" y="11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lose/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34"/>
            <p:cNvSpPr/>
            <p:nvPr/>
          </p:nvSpPr>
          <p:spPr bwMode="auto">
            <a:xfrm>
              <a:off x="10445752" y="7662864"/>
              <a:ext cx="95250" cy="155575"/>
            </a:xfrm>
            <a:custGeom>
              <a:avLst/>
              <a:gdLst>
                <a:gd name="T0" fmla="*/ 0 w 60"/>
                <a:gd name="T1" fmla="*/ 93 h 98"/>
                <a:gd name="T2" fmla="*/ 9 w 60"/>
                <a:gd name="T3" fmla="*/ 91 h 98"/>
                <a:gd name="T4" fmla="*/ 55 w 60"/>
                <a:gd name="T5" fmla="*/ 0 h 98"/>
                <a:gd name="T6" fmla="*/ 60 w 60"/>
                <a:gd name="T7" fmla="*/ 1 h 98"/>
                <a:gd name="T8" fmla="*/ 12 w 60"/>
                <a:gd name="T9" fmla="*/ 95 h 98"/>
                <a:gd name="T10" fmla="*/ 1 w 60"/>
                <a:gd name="T11" fmla="*/ 98 h 98"/>
                <a:gd name="T12" fmla="*/ 0 w 60"/>
                <a:gd name="T13" fmla="*/ 93 h 98"/>
                <a:gd name="T14" fmla="*/ 0 w 60"/>
                <a:gd name="T15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98">
                  <a:moveTo>
                    <a:pt x="0" y="93"/>
                  </a:moveTo>
                  <a:lnTo>
                    <a:pt x="9" y="91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12" y="95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35"/>
            <p:cNvSpPr>
              <a:spLocks noEditPoints="1"/>
            </p:cNvSpPr>
            <p:nvPr/>
          </p:nvSpPr>
          <p:spPr bwMode="auto">
            <a:xfrm>
              <a:off x="10442577" y="7658101"/>
              <a:ext cx="101600" cy="163513"/>
            </a:xfrm>
            <a:custGeom>
              <a:avLst/>
              <a:gdLst>
                <a:gd name="T0" fmla="*/ 1 w 64"/>
                <a:gd name="T1" fmla="*/ 101 h 103"/>
                <a:gd name="T2" fmla="*/ 0 w 64"/>
                <a:gd name="T3" fmla="*/ 96 h 103"/>
                <a:gd name="T4" fmla="*/ 2 w 64"/>
                <a:gd name="T5" fmla="*/ 96 h 103"/>
                <a:gd name="T6" fmla="*/ 2 w 64"/>
                <a:gd name="T7" fmla="*/ 98 h 103"/>
                <a:gd name="T8" fmla="*/ 2 w 64"/>
                <a:gd name="T9" fmla="*/ 96 h 103"/>
                <a:gd name="T10" fmla="*/ 0 w 64"/>
                <a:gd name="T11" fmla="*/ 96 h 103"/>
                <a:gd name="T12" fmla="*/ 0 w 64"/>
                <a:gd name="T13" fmla="*/ 94 h 103"/>
                <a:gd name="T14" fmla="*/ 10 w 64"/>
                <a:gd name="T15" fmla="*/ 92 h 103"/>
                <a:gd name="T16" fmla="*/ 56 w 64"/>
                <a:gd name="T17" fmla="*/ 0 h 103"/>
                <a:gd name="T18" fmla="*/ 64 w 64"/>
                <a:gd name="T19" fmla="*/ 3 h 103"/>
                <a:gd name="T20" fmla="*/ 15 w 64"/>
                <a:gd name="T21" fmla="*/ 101 h 103"/>
                <a:gd name="T22" fmla="*/ 1 w 64"/>
                <a:gd name="T23" fmla="*/ 103 h 103"/>
                <a:gd name="T24" fmla="*/ 1 w 64"/>
                <a:gd name="T25" fmla="*/ 101 h 103"/>
                <a:gd name="T26" fmla="*/ 1 w 64"/>
                <a:gd name="T27" fmla="*/ 101 h 103"/>
                <a:gd name="T28" fmla="*/ 4 w 64"/>
                <a:gd name="T29" fmla="*/ 97 h 103"/>
                <a:gd name="T30" fmla="*/ 13 w 64"/>
                <a:gd name="T31" fmla="*/ 96 h 103"/>
                <a:gd name="T32" fmla="*/ 58 w 64"/>
                <a:gd name="T33" fmla="*/ 5 h 103"/>
                <a:gd name="T34" fmla="*/ 13 w 64"/>
                <a:gd name="T35" fmla="*/ 96 h 103"/>
                <a:gd name="T36" fmla="*/ 4 w 64"/>
                <a:gd name="T37" fmla="*/ 97 h 103"/>
                <a:gd name="T38" fmla="*/ 4 w 64"/>
                <a:gd name="T39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103">
                  <a:moveTo>
                    <a:pt x="1" y="101"/>
                  </a:moveTo>
                  <a:lnTo>
                    <a:pt x="0" y="96"/>
                  </a:lnTo>
                  <a:lnTo>
                    <a:pt x="2" y="96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10" y="92"/>
                  </a:lnTo>
                  <a:lnTo>
                    <a:pt x="56" y="0"/>
                  </a:lnTo>
                  <a:lnTo>
                    <a:pt x="64" y="3"/>
                  </a:lnTo>
                  <a:lnTo>
                    <a:pt x="15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1"/>
                  </a:lnTo>
                  <a:close/>
                  <a:moveTo>
                    <a:pt x="4" y="97"/>
                  </a:moveTo>
                  <a:lnTo>
                    <a:pt x="13" y="96"/>
                  </a:lnTo>
                  <a:lnTo>
                    <a:pt x="58" y="5"/>
                  </a:lnTo>
                  <a:lnTo>
                    <a:pt x="13" y="96"/>
                  </a:lnTo>
                  <a:lnTo>
                    <a:pt x="4" y="97"/>
                  </a:lnTo>
                  <a:lnTo>
                    <a:pt x="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36"/>
            <p:cNvSpPr/>
            <p:nvPr/>
          </p:nvSpPr>
          <p:spPr bwMode="auto">
            <a:xfrm>
              <a:off x="10490202" y="7634289"/>
              <a:ext cx="127000" cy="192088"/>
            </a:xfrm>
            <a:custGeom>
              <a:avLst/>
              <a:gdLst>
                <a:gd name="T0" fmla="*/ 0 w 80"/>
                <a:gd name="T1" fmla="*/ 117 h 121"/>
                <a:gd name="T2" fmla="*/ 8 w 80"/>
                <a:gd name="T3" fmla="*/ 113 h 121"/>
                <a:gd name="T4" fmla="*/ 75 w 80"/>
                <a:gd name="T5" fmla="*/ 0 h 121"/>
                <a:gd name="T6" fmla="*/ 75 w 80"/>
                <a:gd name="T7" fmla="*/ 0 h 121"/>
                <a:gd name="T8" fmla="*/ 80 w 80"/>
                <a:gd name="T9" fmla="*/ 3 h 121"/>
                <a:gd name="T10" fmla="*/ 12 w 80"/>
                <a:gd name="T11" fmla="*/ 117 h 121"/>
                <a:gd name="T12" fmla="*/ 2 w 80"/>
                <a:gd name="T13" fmla="*/ 121 h 121"/>
                <a:gd name="T14" fmla="*/ 0 w 80"/>
                <a:gd name="T15" fmla="*/ 117 h 121"/>
                <a:gd name="T16" fmla="*/ 0 w 80"/>
                <a:gd name="T17" fmla="*/ 1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21">
                  <a:moveTo>
                    <a:pt x="0" y="117"/>
                  </a:moveTo>
                  <a:lnTo>
                    <a:pt x="8" y="113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0" y="3"/>
                  </a:lnTo>
                  <a:lnTo>
                    <a:pt x="12" y="117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437"/>
            <p:cNvSpPr>
              <a:spLocks noEditPoints="1"/>
            </p:cNvSpPr>
            <p:nvPr/>
          </p:nvSpPr>
          <p:spPr bwMode="auto">
            <a:xfrm>
              <a:off x="10487027" y="7631114"/>
              <a:ext cx="133350" cy="198438"/>
            </a:xfrm>
            <a:custGeom>
              <a:avLst/>
              <a:gdLst>
                <a:gd name="T0" fmla="*/ 2 w 84"/>
                <a:gd name="T1" fmla="*/ 123 h 125"/>
                <a:gd name="T2" fmla="*/ 1 w 84"/>
                <a:gd name="T3" fmla="*/ 120 h 125"/>
                <a:gd name="T4" fmla="*/ 2 w 84"/>
                <a:gd name="T5" fmla="*/ 119 h 125"/>
                <a:gd name="T6" fmla="*/ 3 w 84"/>
                <a:gd name="T7" fmla="*/ 121 h 125"/>
                <a:gd name="T8" fmla="*/ 2 w 84"/>
                <a:gd name="T9" fmla="*/ 119 h 125"/>
                <a:gd name="T10" fmla="*/ 1 w 84"/>
                <a:gd name="T11" fmla="*/ 120 h 125"/>
                <a:gd name="T12" fmla="*/ 0 w 84"/>
                <a:gd name="T13" fmla="*/ 118 h 125"/>
                <a:gd name="T14" fmla="*/ 8 w 84"/>
                <a:gd name="T15" fmla="*/ 113 h 125"/>
                <a:gd name="T16" fmla="*/ 76 w 84"/>
                <a:gd name="T17" fmla="*/ 0 h 125"/>
                <a:gd name="T18" fmla="*/ 77 w 84"/>
                <a:gd name="T19" fmla="*/ 0 h 125"/>
                <a:gd name="T20" fmla="*/ 79 w 84"/>
                <a:gd name="T21" fmla="*/ 0 h 125"/>
                <a:gd name="T22" fmla="*/ 84 w 84"/>
                <a:gd name="T23" fmla="*/ 5 h 125"/>
                <a:gd name="T24" fmla="*/ 15 w 84"/>
                <a:gd name="T25" fmla="*/ 121 h 125"/>
                <a:gd name="T26" fmla="*/ 3 w 84"/>
                <a:gd name="T27" fmla="*/ 125 h 125"/>
                <a:gd name="T28" fmla="*/ 2 w 84"/>
                <a:gd name="T29" fmla="*/ 123 h 125"/>
                <a:gd name="T30" fmla="*/ 2 w 84"/>
                <a:gd name="T31" fmla="*/ 123 h 125"/>
                <a:gd name="T32" fmla="*/ 5 w 84"/>
                <a:gd name="T33" fmla="*/ 120 h 125"/>
                <a:gd name="T34" fmla="*/ 8 w 84"/>
                <a:gd name="T35" fmla="*/ 119 h 125"/>
                <a:gd name="T36" fmla="*/ 5 w 84"/>
                <a:gd name="T37" fmla="*/ 120 h 125"/>
                <a:gd name="T38" fmla="*/ 5 w 84"/>
                <a:gd name="T39" fmla="*/ 120 h 125"/>
                <a:gd name="T40" fmla="*/ 5 w 84"/>
                <a:gd name="T41" fmla="*/ 120 h 125"/>
                <a:gd name="T42" fmla="*/ 47 w 84"/>
                <a:gd name="T43" fmla="*/ 59 h 125"/>
                <a:gd name="T44" fmla="*/ 79 w 84"/>
                <a:gd name="T45" fmla="*/ 6 h 125"/>
                <a:gd name="T46" fmla="*/ 79 w 84"/>
                <a:gd name="T47" fmla="*/ 6 h 125"/>
                <a:gd name="T48" fmla="*/ 47 w 84"/>
                <a:gd name="T49" fmla="*/ 59 h 125"/>
                <a:gd name="T50" fmla="*/ 47 w 84"/>
                <a:gd name="T5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25">
                  <a:moveTo>
                    <a:pt x="2" y="123"/>
                  </a:moveTo>
                  <a:lnTo>
                    <a:pt x="1" y="120"/>
                  </a:lnTo>
                  <a:lnTo>
                    <a:pt x="2" y="119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1" y="120"/>
                  </a:lnTo>
                  <a:lnTo>
                    <a:pt x="0" y="118"/>
                  </a:lnTo>
                  <a:lnTo>
                    <a:pt x="8" y="113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4" y="5"/>
                  </a:lnTo>
                  <a:lnTo>
                    <a:pt x="15" y="121"/>
                  </a:lnTo>
                  <a:lnTo>
                    <a:pt x="3" y="125"/>
                  </a:lnTo>
                  <a:lnTo>
                    <a:pt x="2" y="123"/>
                  </a:lnTo>
                  <a:lnTo>
                    <a:pt x="2" y="123"/>
                  </a:lnTo>
                  <a:close/>
                  <a:moveTo>
                    <a:pt x="5" y="120"/>
                  </a:moveTo>
                  <a:lnTo>
                    <a:pt x="8" y="119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0"/>
                  </a:lnTo>
                  <a:close/>
                  <a:moveTo>
                    <a:pt x="47" y="59"/>
                  </a:moveTo>
                  <a:lnTo>
                    <a:pt x="79" y="6"/>
                  </a:lnTo>
                  <a:lnTo>
                    <a:pt x="79" y="6"/>
                  </a:ln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438"/>
            <p:cNvSpPr/>
            <p:nvPr/>
          </p:nvSpPr>
          <p:spPr bwMode="auto">
            <a:xfrm>
              <a:off x="10591802" y="7815264"/>
              <a:ext cx="47625" cy="292100"/>
            </a:xfrm>
            <a:custGeom>
              <a:avLst/>
              <a:gdLst>
                <a:gd name="T0" fmla="*/ 0 w 30"/>
                <a:gd name="T1" fmla="*/ 179 h 184"/>
                <a:gd name="T2" fmla="*/ 25 w 30"/>
                <a:gd name="T3" fmla="*/ 177 h 184"/>
                <a:gd name="T4" fmla="*/ 26 w 30"/>
                <a:gd name="T5" fmla="*/ 0 h 184"/>
                <a:gd name="T6" fmla="*/ 26 w 30"/>
                <a:gd name="T7" fmla="*/ 0 h 184"/>
                <a:gd name="T8" fmla="*/ 30 w 30"/>
                <a:gd name="T9" fmla="*/ 0 h 184"/>
                <a:gd name="T10" fmla="*/ 29 w 30"/>
                <a:gd name="T11" fmla="*/ 180 h 184"/>
                <a:gd name="T12" fmla="*/ 0 w 30"/>
                <a:gd name="T13" fmla="*/ 184 h 184"/>
                <a:gd name="T14" fmla="*/ 0 w 30"/>
                <a:gd name="T15" fmla="*/ 179 h 184"/>
                <a:gd name="T16" fmla="*/ 0 w 30"/>
                <a:gd name="T17" fmla="*/ 17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4">
                  <a:moveTo>
                    <a:pt x="0" y="179"/>
                  </a:moveTo>
                  <a:lnTo>
                    <a:pt x="25" y="17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29" y="180"/>
                  </a:lnTo>
                  <a:lnTo>
                    <a:pt x="0" y="184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439"/>
            <p:cNvSpPr>
              <a:spLocks noEditPoints="1"/>
            </p:cNvSpPr>
            <p:nvPr/>
          </p:nvSpPr>
          <p:spPr bwMode="auto">
            <a:xfrm>
              <a:off x="10587039" y="7812089"/>
              <a:ext cx="55563" cy="298450"/>
            </a:xfrm>
            <a:custGeom>
              <a:avLst/>
              <a:gdLst>
                <a:gd name="T0" fmla="*/ 1 w 35"/>
                <a:gd name="T1" fmla="*/ 186 h 188"/>
                <a:gd name="T2" fmla="*/ 1 w 35"/>
                <a:gd name="T3" fmla="*/ 181 h 188"/>
                <a:gd name="T4" fmla="*/ 3 w 35"/>
                <a:gd name="T5" fmla="*/ 181 h 188"/>
                <a:gd name="T6" fmla="*/ 3 w 35"/>
                <a:gd name="T7" fmla="*/ 184 h 188"/>
                <a:gd name="T8" fmla="*/ 3 w 35"/>
                <a:gd name="T9" fmla="*/ 181 h 188"/>
                <a:gd name="T10" fmla="*/ 1 w 35"/>
                <a:gd name="T11" fmla="*/ 181 h 188"/>
                <a:gd name="T12" fmla="*/ 0 w 35"/>
                <a:gd name="T13" fmla="*/ 179 h 188"/>
                <a:gd name="T14" fmla="*/ 25 w 35"/>
                <a:gd name="T15" fmla="*/ 177 h 188"/>
                <a:gd name="T16" fmla="*/ 26 w 35"/>
                <a:gd name="T17" fmla="*/ 2 h 188"/>
                <a:gd name="T18" fmla="*/ 29 w 35"/>
                <a:gd name="T19" fmla="*/ 2 h 188"/>
                <a:gd name="T20" fmla="*/ 29 w 35"/>
                <a:gd name="T21" fmla="*/ 0 h 188"/>
                <a:gd name="T22" fmla="*/ 35 w 35"/>
                <a:gd name="T23" fmla="*/ 0 h 188"/>
                <a:gd name="T24" fmla="*/ 34 w 35"/>
                <a:gd name="T25" fmla="*/ 185 h 188"/>
                <a:gd name="T26" fmla="*/ 1 w 35"/>
                <a:gd name="T27" fmla="*/ 188 h 188"/>
                <a:gd name="T28" fmla="*/ 1 w 35"/>
                <a:gd name="T29" fmla="*/ 186 h 188"/>
                <a:gd name="T30" fmla="*/ 1 w 35"/>
                <a:gd name="T31" fmla="*/ 186 h 188"/>
                <a:gd name="T32" fmla="*/ 30 w 35"/>
                <a:gd name="T33" fmla="*/ 180 h 188"/>
                <a:gd name="T34" fmla="*/ 17 w 35"/>
                <a:gd name="T35" fmla="*/ 181 h 188"/>
                <a:gd name="T36" fmla="*/ 30 w 35"/>
                <a:gd name="T37" fmla="*/ 180 h 188"/>
                <a:gd name="T38" fmla="*/ 31 w 35"/>
                <a:gd name="T39" fmla="*/ 24 h 188"/>
                <a:gd name="T40" fmla="*/ 30 w 35"/>
                <a:gd name="T41" fmla="*/ 180 h 188"/>
                <a:gd name="T42" fmla="*/ 30 w 35"/>
                <a:gd name="T43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88">
                  <a:moveTo>
                    <a:pt x="1" y="186"/>
                  </a:moveTo>
                  <a:lnTo>
                    <a:pt x="1" y="181"/>
                  </a:lnTo>
                  <a:lnTo>
                    <a:pt x="3" y="181"/>
                  </a:lnTo>
                  <a:lnTo>
                    <a:pt x="3" y="184"/>
                  </a:lnTo>
                  <a:lnTo>
                    <a:pt x="3" y="181"/>
                  </a:lnTo>
                  <a:lnTo>
                    <a:pt x="1" y="181"/>
                  </a:lnTo>
                  <a:lnTo>
                    <a:pt x="0" y="179"/>
                  </a:lnTo>
                  <a:lnTo>
                    <a:pt x="25" y="177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4" y="185"/>
                  </a:lnTo>
                  <a:lnTo>
                    <a:pt x="1" y="188"/>
                  </a:lnTo>
                  <a:lnTo>
                    <a:pt x="1" y="186"/>
                  </a:lnTo>
                  <a:lnTo>
                    <a:pt x="1" y="186"/>
                  </a:lnTo>
                  <a:close/>
                  <a:moveTo>
                    <a:pt x="30" y="180"/>
                  </a:moveTo>
                  <a:lnTo>
                    <a:pt x="17" y="181"/>
                  </a:lnTo>
                  <a:lnTo>
                    <a:pt x="30" y="180"/>
                  </a:lnTo>
                  <a:lnTo>
                    <a:pt x="31" y="24"/>
                  </a:lnTo>
                  <a:lnTo>
                    <a:pt x="30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440"/>
            <p:cNvSpPr/>
            <p:nvPr/>
          </p:nvSpPr>
          <p:spPr bwMode="auto">
            <a:xfrm>
              <a:off x="10658477" y="7808914"/>
              <a:ext cx="58738" cy="288925"/>
            </a:xfrm>
            <a:custGeom>
              <a:avLst/>
              <a:gdLst>
                <a:gd name="T0" fmla="*/ 0 w 37"/>
                <a:gd name="T1" fmla="*/ 0 h 182"/>
                <a:gd name="T2" fmla="*/ 5 w 37"/>
                <a:gd name="T3" fmla="*/ 0 h 182"/>
                <a:gd name="T4" fmla="*/ 10 w 37"/>
                <a:gd name="T5" fmla="*/ 178 h 182"/>
                <a:gd name="T6" fmla="*/ 37 w 37"/>
                <a:gd name="T7" fmla="*/ 176 h 182"/>
                <a:gd name="T8" fmla="*/ 37 w 37"/>
                <a:gd name="T9" fmla="*/ 180 h 182"/>
                <a:gd name="T10" fmla="*/ 6 w 37"/>
                <a:gd name="T11" fmla="*/ 182 h 182"/>
                <a:gd name="T12" fmla="*/ 0 w 37"/>
                <a:gd name="T13" fmla="*/ 0 h 182"/>
                <a:gd name="T14" fmla="*/ 0 w 37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82">
                  <a:moveTo>
                    <a:pt x="0" y="0"/>
                  </a:moveTo>
                  <a:lnTo>
                    <a:pt x="5" y="0"/>
                  </a:lnTo>
                  <a:lnTo>
                    <a:pt x="10" y="178"/>
                  </a:lnTo>
                  <a:lnTo>
                    <a:pt x="37" y="176"/>
                  </a:lnTo>
                  <a:lnTo>
                    <a:pt x="37" y="180"/>
                  </a:lnTo>
                  <a:lnTo>
                    <a:pt x="6" y="1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441"/>
            <p:cNvSpPr>
              <a:spLocks noEditPoints="1"/>
            </p:cNvSpPr>
            <p:nvPr/>
          </p:nvSpPr>
          <p:spPr bwMode="auto">
            <a:xfrm>
              <a:off x="10655302" y="7805739"/>
              <a:ext cx="68263" cy="295275"/>
            </a:xfrm>
            <a:custGeom>
              <a:avLst/>
              <a:gdLst>
                <a:gd name="T0" fmla="*/ 0 w 43"/>
                <a:gd name="T1" fmla="*/ 2 h 186"/>
                <a:gd name="T2" fmla="*/ 2 w 43"/>
                <a:gd name="T3" fmla="*/ 2 h 186"/>
                <a:gd name="T4" fmla="*/ 2 w 43"/>
                <a:gd name="T5" fmla="*/ 4 h 186"/>
                <a:gd name="T6" fmla="*/ 2 w 43"/>
                <a:gd name="T7" fmla="*/ 2 h 186"/>
                <a:gd name="T8" fmla="*/ 0 w 43"/>
                <a:gd name="T9" fmla="*/ 2 h 186"/>
                <a:gd name="T10" fmla="*/ 0 w 43"/>
                <a:gd name="T11" fmla="*/ 0 h 186"/>
                <a:gd name="T12" fmla="*/ 9 w 43"/>
                <a:gd name="T13" fmla="*/ 0 h 186"/>
                <a:gd name="T14" fmla="*/ 14 w 43"/>
                <a:gd name="T15" fmla="*/ 178 h 186"/>
                <a:gd name="T16" fmla="*/ 42 w 43"/>
                <a:gd name="T17" fmla="*/ 175 h 186"/>
                <a:gd name="T18" fmla="*/ 43 w 43"/>
                <a:gd name="T19" fmla="*/ 184 h 186"/>
                <a:gd name="T20" fmla="*/ 7 w 43"/>
                <a:gd name="T21" fmla="*/ 186 h 186"/>
                <a:gd name="T22" fmla="*/ 0 w 43"/>
                <a:gd name="T23" fmla="*/ 2 h 186"/>
                <a:gd name="T24" fmla="*/ 0 w 43"/>
                <a:gd name="T25" fmla="*/ 2 h 186"/>
                <a:gd name="T26" fmla="*/ 10 w 43"/>
                <a:gd name="T27" fmla="*/ 182 h 186"/>
                <a:gd name="T28" fmla="*/ 37 w 43"/>
                <a:gd name="T29" fmla="*/ 181 h 186"/>
                <a:gd name="T30" fmla="*/ 10 w 43"/>
                <a:gd name="T31" fmla="*/ 182 h 186"/>
                <a:gd name="T32" fmla="*/ 10 w 43"/>
                <a:gd name="T33" fmla="*/ 1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86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178"/>
                  </a:lnTo>
                  <a:lnTo>
                    <a:pt x="42" y="175"/>
                  </a:lnTo>
                  <a:lnTo>
                    <a:pt x="43" y="184"/>
                  </a:lnTo>
                  <a:lnTo>
                    <a:pt x="7" y="186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" y="182"/>
                  </a:moveTo>
                  <a:lnTo>
                    <a:pt x="37" y="181"/>
                  </a:lnTo>
                  <a:lnTo>
                    <a:pt x="10" y="182"/>
                  </a:lnTo>
                  <a:lnTo>
                    <a:pt x="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2690902" y="2611114"/>
            <a:ext cx="5298698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 Please enter the text here Please enter the text here Please enter the text here Please enter the text here please here please</a:t>
            </a:r>
          </a:p>
        </p:txBody>
      </p:sp>
      <p:sp>
        <p:nvSpPr>
          <p:cNvPr id="54" name="矩形 53"/>
          <p:cNvSpPr/>
          <p:nvPr/>
        </p:nvSpPr>
        <p:spPr>
          <a:xfrm>
            <a:off x="1707693" y="2678436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10</a:t>
            </a:r>
            <a:r>
              <a:rPr lang="en-US" altLang="zh-CN" sz="16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%</a:t>
            </a:r>
            <a:endParaRPr lang="zh-CN" altLang="en-US" sz="1600" b="1" dirty="0">
              <a:solidFill>
                <a:srgbClr val="9E0000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2539154" y="2738424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90902" y="3774174"/>
            <a:ext cx="5298698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 Please enter the text here Please enter the text here Please enter the text here Please enter the text here please here please</a:t>
            </a:r>
          </a:p>
        </p:txBody>
      </p:sp>
      <p:sp>
        <p:nvSpPr>
          <p:cNvPr id="57" name="矩形 56"/>
          <p:cNvSpPr/>
          <p:nvPr/>
        </p:nvSpPr>
        <p:spPr>
          <a:xfrm>
            <a:off x="1707693" y="3841496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25</a:t>
            </a:r>
            <a:r>
              <a:rPr lang="en-US" altLang="zh-CN" sz="16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%</a:t>
            </a:r>
            <a:endParaRPr lang="zh-CN" altLang="en-US" sz="1600" b="1" dirty="0">
              <a:solidFill>
                <a:srgbClr val="9E0000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2539154" y="3901484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690902" y="4937234"/>
            <a:ext cx="5298698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 Please enter the text here Please enter the text here Please enter the text here Please enter the text here please here please</a:t>
            </a:r>
          </a:p>
        </p:txBody>
      </p:sp>
      <p:sp>
        <p:nvSpPr>
          <p:cNvPr id="60" name="矩形 59"/>
          <p:cNvSpPr/>
          <p:nvPr/>
        </p:nvSpPr>
        <p:spPr>
          <a:xfrm>
            <a:off x="1707693" y="5004556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72</a:t>
            </a:r>
            <a:r>
              <a:rPr lang="en-US" altLang="zh-CN" sz="1600" b="1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%</a:t>
            </a:r>
            <a:endParaRPr lang="zh-CN" altLang="en-US" sz="1600" b="1" dirty="0">
              <a:solidFill>
                <a:srgbClr val="9E0000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2539154" y="5064544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3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67" name="任意多边形 66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7900" y="2235200"/>
            <a:ext cx="1306413" cy="2881666"/>
            <a:chOff x="9148764" y="4187826"/>
            <a:chExt cx="341312" cy="854075"/>
          </a:xfrm>
          <a:solidFill>
            <a:srgbClr val="1F4E79"/>
          </a:solidFill>
        </p:grpSpPr>
        <p:sp>
          <p:nvSpPr>
            <p:cNvPr id="6" name="Freeform 4208"/>
            <p:cNvSpPr>
              <a:spLocks noEditPoints="1"/>
            </p:cNvSpPr>
            <p:nvPr/>
          </p:nvSpPr>
          <p:spPr bwMode="auto">
            <a:xfrm>
              <a:off x="9244014" y="4221163"/>
              <a:ext cx="204788" cy="249238"/>
            </a:xfrm>
            <a:custGeom>
              <a:avLst/>
              <a:gdLst>
                <a:gd name="T0" fmla="*/ 0 w 117"/>
                <a:gd name="T1" fmla="*/ 71 h 143"/>
                <a:gd name="T2" fmla="*/ 64 w 117"/>
                <a:gd name="T3" fmla="*/ 0 h 143"/>
                <a:gd name="T4" fmla="*/ 64 w 117"/>
                <a:gd name="T5" fmla="*/ 0 h 143"/>
                <a:gd name="T6" fmla="*/ 117 w 117"/>
                <a:gd name="T7" fmla="*/ 71 h 143"/>
                <a:gd name="T8" fmla="*/ 117 w 117"/>
                <a:gd name="T9" fmla="*/ 71 h 143"/>
                <a:gd name="T10" fmla="*/ 55 w 117"/>
                <a:gd name="T11" fmla="*/ 143 h 143"/>
                <a:gd name="T12" fmla="*/ 55 w 117"/>
                <a:gd name="T13" fmla="*/ 143 h 143"/>
                <a:gd name="T14" fmla="*/ 0 w 117"/>
                <a:gd name="T15" fmla="*/ 71 h 143"/>
                <a:gd name="T16" fmla="*/ 23 w 117"/>
                <a:gd name="T17" fmla="*/ 23 h 143"/>
                <a:gd name="T18" fmla="*/ 4 w 117"/>
                <a:gd name="T19" fmla="*/ 71 h 143"/>
                <a:gd name="T20" fmla="*/ 4 w 117"/>
                <a:gd name="T21" fmla="*/ 71 h 143"/>
                <a:gd name="T22" fmla="*/ 55 w 117"/>
                <a:gd name="T23" fmla="*/ 139 h 143"/>
                <a:gd name="T24" fmla="*/ 55 w 117"/>
                <a:gd name="T25" fmla="*/ 139 h 143"/>
                <a:gd name="T26" fmla="*/ 95 w 117"/>
                <a:gd name="T27" fmla="*/ 119 h 143"/>
                <a:gd name="T28" fmla="*/ 95 w 117"/>
                <a:gd name="T29" fmla="*/ 119 h 143"/>
                <a:gd name="T30" fmla="*/ 113 w 117"/>
                <a:gd name="T31" fmla="*/ 71 h 143"/>
                <a:gd name="T32" fmla="*/ 113 w 117"/>
                <a:gd name="T33" fmla="*/ 71 h 143"/>
                <a:gd name="T34" fmla="*/ 99 w 117"/>
                <a:gd name="T35" fmla="*/ 23 h 143"/>
                <a:gd name="T36" fmla="*/ 99 w 117"/>
                <a:gd name="T37" fmla="*/ 23 h 143"/>
                <a:gd name="T38" fmla="*/ 64 w 117"/>
                <a:gd name="T39" fmla="*/ 4 h 143"/>
                <a:gd name="T40" fmla="*/ 64 w 117"/>
                <a:gd name="T41" fmla="*/ 4 h 143"/>
                <a:gd name="T42" fmla="*/ 64 w 117"/>
                <a:gd name="T43" fmla="*/ 4 h 143"/>
                <a:gd name="T44" fmla="*/ 64 w 117"/>
                <a:gd name="T45" fmla="*/ 4 h 143"/>
                <a:gd name="T46" fmla="*/ 23 w 117"/>
                <a:gd name="T47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43">
                  <a:moveTo>
                    <a:pt x="0" y="71"/>
                  </a:moveTo>
                  <a:cubicBezTo>
                    <a:pt x="0" y="32"/>
                    <a:pt x="3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5" y="0"/>
                    <a:pt x="117" y="32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111"/>
                    <a:pt x="86" y="143"/>
                    <a:pt x="55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24" y="143"/>
                    <a:pt x="0" y="111"/>
                    <a:pt x="0" y="71"/>
                  </a:cubicBezTo>
                  <a:close/>
                  <a:moveTo>
                    <a:pt x="23" y="23"/>
                  </a:moveTo>
                  <a:cubicBezTo>
                    <a:pt x="12" y="36"/>
                    <a:pt x="4" y="53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109"/>
                    <a:pt x="27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69" y="139"/>
                    <a:pt x="84" y="132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106" y="107"/>
                    <a:pt x="113" y="90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52"/>
                    <a:pt x="108" y="35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0" y="11"/>
                    <a:pt x="78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0" y="4"/>
                    <a:pt x="35" y="11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209"/>
            <p:cNvSpPr>
              <a:spLocks noEditPoints="1"/>
            </p:cNvSpPr>
            <p:nvPr/>
          </p:nvSpPr>
          <p:spPr bwMode="auto">
            <a:xfrm>
              <a:off x="9240839" y="4217988"/>
              <a:ext cx="211138" cy="255588"/>
            </a:xfrm>
            <a:custGeom>
              <a:avLst/>
              <a:gdLst>
                <a:gd name="T0" fmla="*/ 2 w 121"/>
                <a:gd name="T1" fmla="*/ 73 h 147"/>
                <a:gd name="T2" fmla="*/ 66 w 121"/>
                <a:gd name="T3" fmla="*/ 0 h 147"/>
                <a:gd name="T4" fmla="*/ 121 w 121"/>
                <a:gd name="T5" fmla="*/ 73 h 147"/>
                <a:gd name="T6" fmla="*/ 57 w 121"/>
                <a:gd name="T7" fmla="*/ 147 h 147"/>
                <a:gd name="T8" fmla="*/ 0 w 121"/>
                <a:gd name="T9" fmla="*/ 73 h 147"/>
                <a:gd name="T10" fmla="*/ 97 w 121"/>
                <a:gd name="T11" fmla="*/ 124 h 147"/>
                <a:gd name="T12" fmla="*/ 57 w 121"/>
                <a:gd name="T13" fmla="*/ 143 h 147"/>
                <a:gd name="T14" fmla="*/ 57 w 121"/>
                <a:gd name="T15" fmla="*/ 143 h 147"/>
                <a:gd name="T16" fmla="*/ 13 w 121"/>
                <a:gd name="T17" fmla="*/ 113 h 147"/>
                <a:gd name="T18" fmla="*/ 57 w 121"/>
                <a:gd name="T19" fmla="*/ 143 h 147"/>
                <a:gd name="T20" fmla="*/ 57 w 121"/>
                <a:gd name="T21" fmla="*/ 139 h 147"/>
                <a:gd name="T22" fmla="*/ 57 w 121"/>
                <a:gd name="T23" fmla="*/ 139 h 147"/>
                <a:gd name="T24" fmla="*/ 95 w 121"/>
                <a:gd name="T25" fmla="*/ 120 h 147"/>
                <a:gd name="T26" fmla="*/ 113 w 121"/>
                <a:gd name="T27" fmla="*/ 73 h 147"/>
                <a:gd name="T28" fmla="*/ 100 w 121"/>
                <a:gd name="T29" fmla="*/ 26 h 147"/>
                <a:gd name="T30" fmla="*/ 66 w 121"/>
                <a:gd name="T31" fmla="*/ 8 h 147"/>
                <a:gd name="T32" fmla="*/ 27 w 121"/>
                <a:gd name="T33" fmla="*/ 27 h 147"/>
                <a:gd name="T34" fmla="*/ 8 w 121"/>
                <a:gd name="T35" fmla="*/ 73 h 147"/>
                <a:gd name="T36" fmla="*/ 109 w 121"/>
                <a:gd name="T37" fmla="*/ 106 h 147"/>
                <a:gd name="T38" fmla="*/ 102 w 121"/>
                <a:gd name="T39" fmla="*/ 118 h 147"/>
                <a:gd name="T40" fmla="*/ 24 w 121"/>
                <a:gd name="T41" fmla="*/ 24 h 147"/>
                <a:gd name="T42" fmla="*/ 47 w 121"/>
                <a:gd name="T43" fmla="*/ 8 h 147"/>
                <a:gd name="T44" fmla="*/ 9 w 121"/>
                <a:gd name="T45" fmla="*/ 48 h 147"/>
                <a:gd name="T46" fmla="*/ 47 w 121"/>
                <a:gd name="T47" fmla="*/ 8 h 147"/>
                <a:gd name="T48" fmla="*/ 47 w 121"/>
                <a:gd name="T49" fmla="*/ 8 h 147"/>
                <a:gd name="T50" fmla="*/ 47 w 121"/>
                <a:gd name="T51" fmla="*/ 8 h 147"/>
                <a:gd name="T52" fmla="*/ 47 w 121"/>
                <a:gd name="T53" fmla="*/ 8 h 147"/>
                <a:gd name="T54" fmla="*/ 70 w 121"/>
                <a:gd name="T55" fmla="*/ 4 h 147"/>
                <a:gd name="T56" fmla="*/ 84 w 121"/>
                <a:gd name="T57" fmla="*/ 8 h 147"/>
                <a:gd name="T58" fmla="*/ 47 w 121"/>
                <a:gd name="T59" fmla="*/ 8 h 147"/>
                <a:gd name="T60" fmla="*/ 47 w 121"/>
                <a:gd name="T61" fmla="*/ 8 h 147"/>
                <a:gd name="T62" fmla="*/ 69 w 121"/>
                <a:gd name="T63" fmla="*/ 4 h 147"/>
                <a:gd name="T64" fmla="*/ 69 w 121"/>
                <a:gd name="T65" fmla="*/ 4 h 147"/>
                <a:gd name="T66" fmla="*/ 69 w 121"/>
                <a:gd name="T67" fmla="*/ 4 h 147"/>
                <a:gd name="T68" fmla="*/ 69 w 121"/>
                <a:gd name="T69" fmla="*/ 4 h 147"/>
                <a:gd name="T70" fmla="*/ 64 w 121"/>
                <a:gd name="T71" fmla="*/ 4 h 147"/>
                <a:gd name="T72" fmla="*/ 64 w 121"/>
                <a:gd name="T73" fmla="*/ 4 h 147"/>
                <a:gd name="T74" fmla="*/ 64 w 121"/>
                <a:gd name="T75" fmla="*/ 4 h 147"/>
                <a:gd name="T76" fmla="*/ 64 w 121"/>
                <a:gd name="T77" fmla="*/ 4 h 147"/>
                <a:gd name="T78" fmla="*/ 65 w 121"/>
                <a:gd name="T79" fmla="*/ 4 h 147"/>
                <a:gd name="T80" fmla="*/ 65 w 121"/>
                <a:gd name="T81" fmla="*/ 4 h 147"/>
                <a:gd name="T82" fmla="*/ 68 w 121"/>
                <a:gd name="T83" fmla="*/ 4 h 147"/>
                <a:gd name="T84" fmla="*/ 68 w 121"/>
                <a:gd name="T85" fmla="*/ 4 h 147"/>
                <a:gd name="T86" fmla="*/ 65 w 121"/>
                <a:gd name="T87" fmla="*/ 4 h 147"/>
                <a:gd name="T88" fmla="*/ 65 w 121"/>
                <a:gd name="T89" fmla="*/ 4 h 147"/>
                <a:gd name="T90" fmla="*/ 67 w 121"/>
                <a:gd name="T91" fmla="*/ 4 h 147"/>
                <a:gd name="T92" fmla="*/ 67 w 121"/>
                <a:gd name="T93" fmla="*/ 4 h 147"/>
                <a:gd name="T94" fmla="*/ 66 w 121"/>
                <a:gd name="T95" fmla="*/ 4 h 147"/>
                <a:gd name="T96" fmla="*/ 65 w 121"/>
                <a:gd name="T97" fmla="*/ 4 h 147"/>
                <a:gd name="T98" fmla="*/ 66 w 121"/>
                <a:gd name="T99" fmla="*/ 4 h 147"/>
                <a:gd name="T100" fmla="*/ 66 w 121"/>
                <a:gd name="T101" fmla="*/ 4 h 147"/>
                <a:gd name="T102" fmla="*/ 67 w 121"/>
                <a:gd name="T103" fmla="*/ 4 h 147"/>
                <a:gd name="T104" fmla="*/ 67 w 121"/>
                <a:gd name="T105" fmla="*/ 4 h 147"/>
                <a:gd name="T106" fmla="*/ 66 w 121"/>
                <a:gd name="T107" fmla="*/ 4 h 147"/>
                <a:gd name="T108" fmla="*/ 66 w 121"/>
                <a:gd name="T109" fmla="*/ 4 h 147"/>
                <a:gd name="T110" fmla="*/ 66 w 121"/>
                <a:gd name="T11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7">
                  <a:moveTo>
                    <a:pt x="0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1" y="34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114"/>
                    <a:pt x="90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25" y="147"/>
                    <a:pt x="0" y="113"/>
                    <a:pt x="0" y="73"/>
                  </a:cubicBezTo>
                  <a:close/>
                  <a:moveTo>
                    <a:pt x="57" y="143"/>
                  </a:moveTo>
                  <a:cubicBezTo>
                    <a:pt x="72" y="143"/>
                    <a:pt x="86" y="136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86" y="136"/>
                    <a:pt x="72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39" y="143"/>
                    <a:pt x="23" y="131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3" y="131"/>
                    <a:pt x="39" y="143"/>
                    <a:pt x="57" y="143"/>
                  </a:cubicBezTo>
                  <a:close/>
                  <a:moveTo>
                    <a:pt x="8" y="73"/>
                  </a:moveTo>
                  <a:cubicBezTo>
                    <a:pt x="8" y="110"/>
                    <a:pt x="31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1" y="139"/>
                    <a:pt x="85" y="132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106" y="108"/>
                    <a:pt x="113" y="92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55"/>
                    <a:pt x="108" y="38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1" y="15"/>
                    <a:pt x="7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53" y="8"/>
                    <a:pt x="38" y="1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5" y="39"/>
                    <a:pt x="8" y="55"/>
                    <a:pt x="8" y="73"/>
                  </a:cubicBezTo>
                  <a:close/>
                  <a:moveTo>
                    <a:pt x="102" y="118"/>
                  </a:moveTo>
                  <a:cubicBezTo>
                    <a:pt x="105" y="115"/>
                    <a:pt x="107" y="111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7" y="111"/>
                    <a:pt x="105" y="115"/>
                    <a:pt x="102" y="118"/>
                  </a:cubicBezTo>
                  <a:close/>
                  <a:moveTo>
                    <a:pt x="9" y="48"/>
                  </a:moveTo>
                  <a:cubicBezTo>
                    <a:pt x="12" y="39"/>
                    <a:pt x="17" y="31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1" y="17"/>
                    <a:pt x="38" y="11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0" y="15"/>
                    <a:pt x="16" y="30"/>
                    <a:pt x="9" y="4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84" y="8"/>
                  </a:moveTo>
                  <a:cubicBezTo>
                    <a:pt x="79" y="5"/>
                    <a:pt x="75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5" y="4"/>
                    <a:pt x="79" y="5"/>
                    <a:pt x="84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5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5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10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  <a:gd name="T10" fmla="*/ 0 w 29"/>
                <a:gd name="T1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11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12"/>
            <p:cNvSpPr>
              <a:spLocks noEditPoints="1"/>
            </p:cNvSpPr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  <a:gd name="T30" fmla="*/ 4 w 32"/>
                <a:gd name="T31" fmla="*/ 21 h 25"/>
                <a:gd name="T32" fmla="*/ 4 w 32"/>
                <a:gd name="T33" fmla="*/ 21 h 25"/>
                <a:gd name="T34" fmla="*/ 4 w 32"/>
                <a:gd name="T35" fmla="*/ 21 h 25"/>
                <a:gd name="T36" fmla="*/ 4 w 32"/>
                <a:gd name="T37" fmla="*/ 21 h 25"/>
                <a:gd name="T38" fmla="*/ 4 w 32"/>
                <a:gd name="T3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4" y="21"/>
                  </a:move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13"/>
            <p:cNvSpPr/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14"/>
            <p:cNvSpPr>
              <a:spLocks noEditPoints="1"/>
            </p:cNvSpPr>
            <p:nvPr/>
          </p:nvSpPr>
          <p:spPr bwMode="auto">
            <a:xfrm>
              <a:off x="9348789" y="4187826"/>
              <a:ext cx="61913" cy="49213"/>
            </a:xfrm>
            <a:custGeom>
              <a:avLst/>
              <a:gdLst>
                <a:gd name="T0" fmla="*/ 21 w 39"/>
                <a:gd name="T1" fmla="*/ 28 h 31"/>
                <a:gd name="T2" fmla="*/ 22 w 39"/>
                <a:gd name="T3" fmla="*/ 27 h 31"/>
                <a:gd name="T4" fmla="*/ 24 w 39"/>
                <a:gd name="T5" fmla="*/ 28 h 31"/>
                <a:gd name="T6" fmla="*/ 22 w 39"/>
                <a:gd name="T7" fmla="*/ 27 h 31"/>
                <a:gd name="T8" fmla="*/ 21 w 39"/>
                <a:gd name="T9" fmla="*/ 28 h 31"/>
                <a:gd name="T10" fmla="*/ 19 w 39"/>
                <a:gd name="T11" fmla="*/ 28 h 31"/>
                <a:gd name="T12" fmla="*/ 20 w 39"/>
                <a:gd name="T13" fmla="*/ 26 h 31"/>
                <a:gd name="T14" fmla="*/ 18 w 39"/>
                <a:gd name="T15" fmla="*/ 28 h 31"/>
                <a:gd name="T16" fmla="*/ 11 w 39"/>
                <a:gd name="T17" fmla="*/ 23 h 31"/>
                <a:gd name="T18" fmla="*/ 12 w 39"/>
                <a:gd name="T19" fmla="*/ 22 h 31"/>
                <a:gd name="T20" fmla="*/ 7 w 39"/>
                <a:gd name="T21" fmla="*/ 28 h 31"/>
                <a:gd name="T22" fmla="*/ 0 w 39"/>
                <a:gd name="T23" fmla="*/ 21 h 31"/>
                <a:gd name="T24" fmla="*/ 22 w 39"/>
                <a:gd name="T25" fmla="*/ 0 h 31"/>
                <a:gd name="T26" fmla="*/ 29 w 39"/>
                <a:gd name="T27" fmla="*/ 5 h 31"/>
                <a:gd name="T28" fmla="*/ 28 w 39"/>
                <a:gd name="T29" fmla="*/ 6 h 31"/>
                <a:gd name="T30" fmla="*/ 28 w 39"/>
                <a:gd name="T31" fmla="*/ 8 h 31"/>
                <a:gd name="T32" fmla="*/ 32 w 39"/>
                <a:gd name="T33" fmla="*/ 4 h 31"/>
                <a:gd name="T34" fmla="*/ 39 w 39"/>
                <a:gd name="T35" fmla="*/ 8 h 31"/>
                <a:gd name="T36" fmla="*/ 26 w 39"/>
                <a:gd name="T37" fmla="*/ 31 h 31"/>
                <a:gd name="T38" fmla="*/ 21 w 39"/>
                <a:gd name="T39" fmla="*/ 28 h 31"/>
                <a:gd name="T40" fmla="*/ 21 w 39"/>
                <a:gd name="T41" fmla="*/ 28 h 31"/>
                <a:gd name="T42" fmla="*/ 17 w 39"/>
                <a:gd name="T43" fmla="*/ 21 h 31"/>
                <a:gd name="T44" fmla="*/ 18 w 39"/>
                <a:gd name="T45" fmla="*/ 22 h 31"/>
                <a:gd name="T46" fmla="*/ 25 w 39"/>
                <a:gd name="T47" fmla="*/ 15 h 31"/>
                <a:gd name="T48" fmla="*/ 29 w 39"/>
                <a:gd name="T49" fmla="*/ 18 h 31"/>
                <a:gd name="T50" fmla="*/ 28 w 39"/>
                <a:gd name="T51" fmla="*/ 19 h 31"/>
                <a:gd name="T52" fmla="*/ 33 w 39"/>
                <a:gd name="T53" fmla="*/ 9 h 31"/>
                <a:gd name="T54" fmla="*/ 32 w 39"/>
                <a:gd name="T55" fmla="*/ 9 h 31"/>
                <a:gd name="T56" fmla="*/ 23 w 39"/>
                <a:gd name="T57" fmla="*/ 17 h 31"/>
                <a:gd name="T58" fmla="*/ 20 w 39"/>
                <a:gd name="T59" fmla="*/ 15 h 31"/>
                <a:gd name="T60" fmla="*/ 17 w 39"/>
                <a:gd name="T61" fmla="*/ 21 h 31"/>
                <a:gd name="T62" fmla="*/ 17 w 39"/>
                <a:gd name="T63" fmla="*/ 21 h 31"/>
                <a:gd name="T64" fmla="*/ 10 w 39"/>
                <a:gd name="T65" fmla="*/ 18 h 31"/>
                <a:gd name="T66" fmla="*/ 17 w 39"/>
                <a:gd name="T67" fmla="*/ 11 h 31"/>
                <a:gd name="T68" fmla="*/ 20 w 39"/>
                <a:gd name="T69" fmla="*/ 13 h 31"/>
                <a:gd name="T70" fmla="*/ 23 w 39"/>
                <a:gd name="T71" fmla="*/ 6 h 31"/>
                <a:gd name="T72" fmla="*/ 23 w 39"/>
                <a:gd name="T73" fmla="*/ 6 h 31"/>
                <a:gd name="T74" fmla="*/ 10 w 39"/>
                <a:gd name="T75" fmla="*/ 18 h 31"/>
                <a:gd name="T76" fmla="*/ 10 w 39"/>
                <a:gd name="T7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1">
                  <a:moveTo>
                    <a:pt x="21" y="28"/>
                  </a:moveTo>
                  <a:lnTo>
                    <a:pt x="22" y="27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2" y="4"/>
                  </a:lnTo>
                  <a:lnTo>
                    <a:pt x="39" y="8"/>
                  </a:lnTo>
                  <a:lnTo>
                    <a:pt x="26" y="31"/>
                  </a:lnTo>
                  <a:lnTo>
                    <a:pt x="21" y="28"/>
                  </a:lnTo>
                  <a:lnTo>
                    <a:pt x="21" y="28"/>
                  </a:lnTo>
                  <a:close/>
                  <a:moveTo>
                    <a:pt x="17" y="21"/>
                  </a:moveTo>
                  <a:lnTo>
                    <a:pt x="18" y="22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7" y="21"/>
                  </a:lnTo>
                  <a:close/>
                  <a:moveTo>
                    <a:pt x="10" y="18"/>
                  </a:moveTo>
                  <a:lnTo>
                    <a:pt x="17" y="11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15"/>
            <p:cNvSpPr/>
            <p:nvPr/>
          </p:nvSpPr>
          <p:spPr bwMode="auto">
            <a:xfrm>
              <a:off x="9309101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216"/>
            <p:cNvSpPr>
              <a:spLocks noChangeShapeType="1"/>
            </p:cNvSpPr>
            <p:nvPr/>
          </p:nvSpPr>
          <p:spPr bwMode="auto">
            <a:xfrm>
              <a:off x="9309101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17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18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19"/>
            <p:cNvSpPr>
              <a:spLocks noEditPoints="1"/>
            </p:cNvSpPr>
            <p:nvPr/>
          </p:nvSpPr>
          <p:spPr bwMode="auto">
            <a:xfrm>
              <a:off x="9305926" y="4276726"/>
              <a:ext cx="15875" cy="14288"/>
            </a:xfrm>
            <a:custGeom>
              <a:avLst/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4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20"/>
            <p:cNvSpPr/>
            <p:nvPr/>
          </p:nvSpPr>
          <p:spPr bwMode="auto">
            <a:xfrm>
              <a:off x="9356726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221"/>
            <p:cNvSpPr>
              <a:spLocks noChangeShapeType="1"/>
            </p:cNvSpPr>
            <p:nvPr/>
          </p:nvSpPr>
          <p:spPr bwMode="auto">
            <a:xfrm>
              <a:off x="9356726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22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23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24"/>
            <p:cNvSpPr>
              <a:spLocks noEditPoints="1"/>
            </p:cNvSpPr>
            <p:nvPr/>
          </p:nvSpPr>
          <p:spPr bwMode="auto">
            <a:xfrm>
              <a:off x="9351964" y="4276726"/>
              <a:ext cx="15875" cy="14288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26"/>
            <p:cNvSpPr/>
            <p:nvPr/>
          </p:nvSpPr>
          <p:spPr bwMode="auto">
            <a:xfrm>
              <a:off x="9280526" y="4365626"/>
              <a:ext cx="123825" cy="52388"/>
            </a:xfrm>
            <a:custGeom>
              <a:avLst/>
              <a:gdLst>
                <a:gd name="T0" fmla="*/ 0 w 71"/>
                <a:gd name="T1" fmla="*/ 6 h 30"/>
                <a:gd name="T2" fmla="*/ 4 w 71"/>
                <a:gd name="T3" fmla="*/ 4 h 30"/>
                <a:gd name="T4" fmla="*/ 13 w 71"/>
                <a:gd name="T5" fmla="*/ 15 h 30"/>
                <a:gd name="T6" fmla="*/ 13 w 71"/>
                <a:gd name="T7" fmla="*/ 15 h 30"/>
                <a:gd name="T8" fmla="*/ 35 w 71"/>
                <a:gd name="T9" fmla="*/ 26 h 30"/>
                <a:gd name="T10" fmla="*/ 35 w 71"/>
                <a:gd name="T11" fmla="*/ 26 h 30"/>
                <a:gd name="T12" fmla="*/ 37 w 71"/>
                <a:gd name="T13" fmla="*/ 26 h 30"/>
                <a:gd name="T14" fmla="*/ 37 w 71"/>
                <a:gd name="T15" fmla="*/ 26 h 30"/>
                <a:gd name="T16" fmla="*/ 60 w 71"/>
                <a:gd name="T17" fmla="*/ 13 h 30"/>
                <a:gd name="T18" fmla="*/ 60 w 71"/>
                <a:gd name="T19" fmla="*/ 13 h 30"/>
                <a:gd name="T20" fmla="*/ 68 w 71"/>
                <a:gd name="T21" fmla="*/ 0 h 30"/>
                <a:gd name="T22" fmla="*/ 68 w 71"/>
                <a:gd name="T23" fmla="*/ 0 h 30"/>
                <a:gd name="T24" fmla="*/ 71 w 71"/>
                <a:gd name="T25" fmla="*/ 2 h 30"/>
                <a:gd name="T26" fmla="*/ 38 w 71"/>
                <a:gd name="T27" fmla="*/ 30 h 30"/>
                <a:gd name="T28" fmla="*/ 38 w 71"/>
                <a:gd name="T29" fmla="*/ 30 h 30"/>
                <a:gd name="T30" fmla="*/ 35 w 71"/>
                <a:gd name="T31" fmla="*/ 30 h 30"/>
                <a:gd name="T32" fmla="*/ 35 w 71"/>
                <a:gd name="T33" fmla="*/ 30 h 30"/>
                <a:gd name="T34" fmla="*/ 0 w 71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0">
                  <a:moveTo>
                    <a:pt x="0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1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9" y="21"/>
                    <a:pt x="2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7" y="25"/>
                    <a:pt x="54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6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59" y="28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4" y="30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7"/>
            <p:cNvSpPr>
              <a:spLocks noEditPoints="1"/>
            </p:cNvSpPr>
            <p:nvPr/>
          </p:nvSpPr>
          <p:spPr bwMode="auto">
            <a:xfrm>
              <a:off x="9274176" y="4362451"/>
              <a:ext cx="139700" cy="58738"/>
            </a:xfrm>
            <a:custGeom>
              <a:avLst/>
              <a:gdLst>
                <a:gd name="T0" fmla="*/ 0 w 80"/>
                <a:gd name="T1" fmla="*/ 8 h 34"/>
                <a:gd name="T2" fmla="*/ 8 w 80"/>
                <a:gd name="T3" fmla="*/ 4 h 34"/>
                <a:gd name="T4" fmla="*/ 9 w 80"/>
                <a:gd name="T5" fmla="*/ 4 h 34"/>
                <a:gd name="T6" fmla="*/ 9 w 80"/>
                <a:gd name="T7" fmla="*/ 5 h 34"/>
                <a:gd name="T8" fmla="*/ 9 w 80"/>
                <a:gd name="T9" fmla="*/ 5 h 34"/>
                <a:gd name="T10" fmla="*/ 9 w 80"/>
                <a:gd name="T11" fmla="*/ 5 h 34"/>
                <a:gd name="T12" fmla="*/ 10 w 80"/>
                <a:gd name="T13" fmla="*/ 5 h 34"/>
                <a:gd name="T14" fmla="*/ 10 w 80"/>
                <a:gd name="T15" fmla="*/ 5 h 34"/>
                <a:gd name="T16" fmla="*/ 10 w 80"/>
                <a:gd name="T17" fmla="*/ 5 h 34"/>
                <a:gd name="T18" fmla="*/ 10 w 80"/>
                <a:gd name="T19" fmla="*/ 6 h 34"/>
                <a:gd name="T20" fmla="*/ 12 w 80"/>
                <a:gd name="T21" fmla="*/ 8 h 34"/>
                <a:gd name="T22" fmla="*/ 18 w 80"/>
                <a:gd name="T23" fmla="*/ 16 h 34"/>
                <a:gd name="T24" fmla="*/ 39 w 80"/>
                <a:gd name="T25" fmla="*/ 26 h 34"/>
                <a:gd name="T26" fmla="*/ 39 w 80"/>
                <a:gd name="T27" fmla="*/ 26 h 34"/>
                <a:gd name="T28" fmla="*/ 39 w 80"/>
                <a:gd name="T29" fmla="*/ 26 h 34"/>
                <a:gd name="T30" fmla="*/ 41 w 80"/>
                <a:gd name="T31" fmla="*/ 26 h 34"/>
                <a:gd name="T32" fmla="*/ 62 w 80"/>
                <a:gd name="T33" fmla="*/ 13 h 34"/>
                <a:gd name="T34" fmla="*/ 70 w 80"/>
                <a:gd name="T35" fmla="*/ 1 h 34"/>
                <a:gd name="T36" fmla="*/ 70 w 80"/>
                <a:gd name="T37" fmla="*/ 1 h 34"/>
                <a:gd name="T38" fmla="*/ 71 w 80"/>
                <a:gd name="T39" fmla="*/ 0 h 34"/>
                <a:gd name="T40" fmla="*/ 77 w 80"/>
                <a:gd name="T41" fmla="*/ 5 h 34"/>
                <a:gd name="T42" fmla="*/ 77 w 80"/>
                <a:gd name="T43" fmla="*/ 6 h 34"/>
                <a:gd name="T44" fmla="*/ 75 w 80"/>
                <a:gd name="T45" fmla="*/ 9 h 34"/>
                <a:gd name="T46" fmla="*/ 68 w 80"/>
                <a:gd name="T47" fmla="*/ 18 h 34"/>
                <a:gd name="T48" fmla="*/ 42 w 80"/>
                <a:gd name="T49" fmla="*/ 34 h 34"/>
                <a:gd name="T50" fmla="*/ 39 w 80"/>
                <a:gd name="T51" fmla="*/ 34 h 34"/>
                <a:gd name="T52" fmla="*/ 39 w 80"/>
                <a:gd name="T53" fmla="*/ 30 h 34"/>
                <a:gd name="T54" fmla="*/ 40 w 80"/>
                <a:gd name="T55" fmla="*/ 30 h 34"/>
                <a:gd name="T56" fmla="*/ 39 w 80"/>
                <a:gd name="T57" fmla="*/ 30 h 34"/>
                <a:gd name="T58" fmla="*/ 39 w 80"/>
                <a:gd name="T59" fmla="*/ 30 h 34"/>
                <a:gd name="T60" fmla="*/ 38 w 80"/>
                <a:gd name="T61" fmla="*/ 30 h 34"/>
                <a:gd name="T62" fmla="*/ 39 w 80"/>
                <a:gd name="T63" fmla="*/ 30 h 34"/>
                <a:gd name="T64" fmla="*/ 24 w 80"/>
                <a:gd name="T65" fmla="*/ 25 h 34"/>
                <a:gd name="T66" fmla="*/ 16 w 80"/>
                <a:gd name="T67" fmla="*/ 19 h 34"/>
                <a:gd name="T68" fmla="*/ 10 w 80"/>
                <a:gd name="T69" fmla="*/ 13 h 34"/>
                <a:gd name="T70" fmla="*/ 15 w 80"/>
                <a:gd name="T71" fmla="*/ 19 h 34"/>
                <a:gd name="T72" fmla="*/ 62 w 80"/>
                <a:gd name="T73" fmla="*/ 19 h 34"/>
                <a:gd name="T74" fmla="*/ 68 w 80"/>
                <a:gd name="T75" fmla="*/ 12 h 34"/>
                <a:gd name="T76" fmla="*/ 65 w 80"/>
                <a:gd name="T77" fmla="*/ 16 h 34"/>
                <a:gd name="T78" fmla="*/ 69 w 80"/>
                <a:gd name="T79" fmla="*/ 11 h 34"/>
                <a:gd name="T80" fmla="*/ 68 w 80"/>
                <a:gd name="T81" fmla="*/ 12 h 34"/>
                <a:gd name="T82" fmla="*/ 4 w 80"/>
                <a:gd name="T83" fmla="*/ 8 h 34"/>
                <a:gd name="T84" fmla="*/ 4 w 80"/>
                <a:gd name="T8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34">
                  <a:moveTo>
                    <a:pt x="3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0"/>
                    <a:pt x="16" y="13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4" y="21"/>
                    <a:pt x="31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0" y="25"/>
                    <a:pt x="57" y="19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7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8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12"/>
                    <a:pt x="71" y="15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2" y="25"/>
                    <a:pt x="54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0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9" y="34"/>
                    <a:pt x="5" y="13"/>
                    <a:pt x="3" y="10"/>
                  </a:cubicBezTo>
                  <a:close/>
                  <a:moveTo>
                    <a:pt x="39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30"/>
                    <a:pt x="39" y="30"/>
                    <a:pt x="39" y="30"/>
                  </a:cubicBezTo>
                  <a:close/>
                  <a:moveTo>
                    <a:pt x="15" y="19"/>
                  </a:moveTo>
                  <a:cubicBezTo>
                    <a:pt x="18" y="21"/>
                    <a:pt x="21" y="23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3"/>
                    <a:pt x="18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7"/>
                    <a:pt x="12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3" y="17"/>
                    <a:pt x="15" y="19"/>
                  </a:cubicBezTo>
                  <a:close/>
                  <a:moveTo>
                    <a:pt x="65" y="16"/>
                  </a:moveTo>
                  <a:cubicBezTo>
                    <a:pt x="64" y="17"/>
                    <a:pt x="63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7"/>
                    <a:pt x="67" y="14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3"/>
                    <a:pt x="66" y="14"/>
                    <a:pt x="65" y="16"/>
                  </a:cubicBezTo>
                  <a:close/>
                  <a:moveTo>
                    <a:pt x="68" y="12"/>
                  </a:moveTo>
                  <a:cubicBezTo>
                    <a:pt x="68" y="12"/>
                    <a:pt x="69" y="12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8" y="12"/>
                    <a:pt x="68" y="12"/>
                  </a:cubicBezTo>
                  <a:close/>
                  <a:moveTo>
                    <a:pt x="4" y="1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8"/>
            <p:cNvSpPr/>
            <p:nvPr/>
          </p:nvSpPr>
          <p:spPr bwMode="auto">
            <a:xfrm>
              <a:off x="9329739" y="4467226"/>
              <a:ext cx="30163" cy="41275"/>
            </a:xfrm>
            <a:custGeom>
              <a:avLst/>
              <a:gdLst>
                <a:gd name="T0" fmla="*/ 1 w 17"/>
                <a:gd name="T1" fmla="*/ 21 h 24"/>
                <a:gd name="T2" fmla="*/ 0 w 17"/>
                <a:gd name="T3" fmla="*/ 15 h 24"/>
                <a:gd name="T4" fmla="*/ 0 w 17"/>
                <a:gd name="T5" fmla="*/ 15 h 24"/>
                <a:gd name="T6" fmla="*/ 0 w 17"/>
                <a:gd name="T7" fmla="*/ 12 h 24"/>
                <a:gd name="T8" fmla="*/ 0 w 17"/>
                <a:gd name="T9" fmla="*/ 12 h 24"/>
                <a:gd name="T10" fmla="*/ 0 w 17"/>
                <a:gd name="T11" fmla="*/ 0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2 h 24"/>
                <a:gd name="T18" fmla="*/ 4 w 17"/>
                <a:gd name="T19" fmla="*/ 13 h 24"/>
                <a:gd name="T20" fmla="*/ 4 w 17"/>
                <a:gd name="T21" fmla="*/ 15 h 24"/>
                <a:gd name="T22" fmla="*/ 4 w 17"/>
                <a:gd name="T23" fmla="*/ 15 h 24"/>
                <a:gd name="T24" fmla="*/ 7 w 17"/>
                <a:gd name="T25" fmla="*/ 20 h 24"/>
                <a:gd name="T26" fmla="*/ 7 w 17"/>
                <a:gd name="T27" fmla="*/ 20 h 24"/>
                <a:gd name="T28" fmla="*/ 8 w 17"/>
                <a:gd name="T29" fmla="*/ 20 h 24"/>
                <a:gd name="T30" fmla="*/ 8 w 17"/>
                <a:gd name="T31" fmla="*/ 20 h 24"/>
                <a:gd name="T32" fmla="*/ 13 w 17"/>
                <a:gd name="T33" fmla="*/ 14 h 24"/>
                <a:gd name="T34" fmla="*/ 13 w 17"/>
                <a:gd name="T35" fmla="*/ 14 h 24"/>
                <a:gd name="T36" fmla="*/ 13 w 17"/>
                <a:gd name="T37" fmla="*/ 13 h 24"/>
                <a:gd name="T38" fmla="*/ 13 w 17"/>
                <a:gd name="T39" fmla="*/ 13 h 24"/>
                <a:gd name="T40" fmla="*/ 17 w 17"/>
                <a:gd name="T41" fmla="*/ 12 h 24"/>
                <a:gd name="T42" fmla="*/ 17 w 17"/>
                <a:gd name="T43" fmla="*/ 14 h 24"/>
                <a:gd name="T44" fmla="*/ 17 w 17"/>
                <a:gd name="T45" fmla="*/ 14 h 24"/>
                <a:gd name="T46" fmla="*/ 8 w 17"/>
                <a:gd name="T47" fmla="*/ 24 h 24"/>
                <a:gd name="T48" fmla="*/ 8 w 17"/>
                <a:gd name="T49" fmla="*/ 24 h 24"/>
                <a:gd name="T50" fmla="*/ 7 w 17"/>
                <a:gd name="T51" fmla="*/ 24 h 24"/>
                <a:gd name="T52" fmla="*/ 7 w 17"/>
                <a:gd name="T53" fmla="*/ 24 h 24"/>
                <a:gd name="T54" fmla="*/ 7 w 17"/>
                <a:gd name="T55" fmla="*/ 24 h 24"/>
                <a:gd name="T56" fmla="*/ 7 w 17"/>
                <a:gd name="T57" fmla="*/ 24 h 24"/>
                <a:gd name="T58" fmla="*/ 1 w 17"/>
                <a:gd name="T5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4">
                  <a:moveTo>
                    <a:pt x="1" y="21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3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7"/>
                    <a:pt x="15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4"/>
                    <a:pt x="2" y="23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29"/>
            <p:cNvSpPr>
              <a:spLocks noEditPoints="1"/>
            </p:cNvSpPr>
            <p:nvPr/>
          </p:nvSpPr>
          <p:spPr bwMode="auto">
            <a:xfrm>
              <a:off x="9326564" y="4464051"/>
              <a:ext cx="36513" cy="47625"/>
            </a:xfrm>
            <a:custGeom>
              <a:avLst/>
              <a:gdLst>
                <a:gd name="T0" fmla="*/ 1 w 21"/>
                <a:gd name="T1" fmla="*/ 24 h 28"/>
                <a:gd name="T2" fmla="*/ 1 w 21"/>
                <a:gd name="T3" fmla="*/ 24 h 28"/>
                <a:gd name="T4" fmla="*/ 0 w 21"/>
                <a:gd name="T5" fmla="*/ 17 h 28"/>
                <a:gd name="T6" fmla="*/ 0 w 21"/>
                <a:gd name="T7" fmla="*/ 14 h 28"/>
                <a:gd name="T8" fmla="*/ 2 w 21"/>
                <a:gd name="T9" fmla="*/ 0 h 28"/>
                <a:gd name="T10" fmla="*/ 8 w 21"/>
                <a:gd name="T11" fmla="*/ 0 h 28"/>
                <a:gd name="T12" fmla="*/ 8 w 21"/>
                <a:gd name="T13" fmla="*/ 15 h 28"/>
                <a:gd name="T14" fmla="*/ 8 w 21"/>
                <a:gd name="T15" fmla="*/ 16 h 28"/>
                <a:gd name="T16" fmla="*/ 8 w 21"/>
                <a:gd name="T17" fmla="*/ 17 h 28"/>
                <a:gd name="T18" fmla="*/ 8 w 21"/>
                <a:gd name="T19" fmla="*/ 20 h 28"/>
                <a:gd name="T20" fmla="*/ 9 w 21"/>
                <a:gd name="T21" fmla="*/ 20 h 28"/>
                <a:gd name="T22" fmla="*/ 10 w 21"/>
                <a:gd name="T23" fmla="*/ 20 h 28"/>
                <a:gd name="T24" fmla="*/ 12 w 21"/>
                <a:gd name="T25" fmla="*/ 19 h 28"/>
                <a:gd name="T26" fmla="*/ 13 w 21"/>
                <a:gd name="T27" fmla="*/ 16 h 28"/>
                <a:gd name="T28" fmla="*/ 13 w 21"/>
                <a:gd name="T29" fmla="*/ 15 h 28"/>
                <a:gd name="T30" fmla="*/ 12 w 21"/>
                <a:gd name="T31" fmla="*/ 13 h 28"/>
                <a:gd name="T32" fmla="*/ 21 w 21"/>
                <a:gd name="T33" fmla="*/ 14 h 28"/>
                <a:gd name="T34" fmla="*/ 21 w 21"/>
                <a:gd name="T35" fmla="*/ 16 h 28"/>
                <a:gd name="T36" fmla="*/ 21 w 21"/>
                <a:gd name="T37" fmla="*/ 17 h 28"/>
                <a:gd name="T38" fmla="*/ 10 w 21"/>
                <a:gd name="T39" fmla="*/ 28 h 28"/>
                <a:gd name="T40" fmla="*/ 9 w 21"/>
                <a:gd name="T41" fmla="*/ 28 h 28"/>
                <a:gd name="T42" fmla="*/ 9 w 21"/>
                <a:gd name="T43" fmla="*/ 24 h 28"/>
                <a:gd name="T44" fmla="*/ 10 w 21"/>
                <a:gd name="T45" fmla="*/ 24 h 28"/>
                <a:gd name="T46" fmla="*/ 13 w 21"/>
                <a:gd name="T47" fmla="*/ 23 h 28"/>
                <a:gd name="T48" fmla="*/ 10 w 21"/>
                <a:gd name="T49" fmla="*/ 24 h 28"/>
                <a:gd name="T50" fmla="*/ 9 w 21"/>
                <a:gd name="T51" fmla="*/ 24 h 28"/>
                <a:gd name="T52" fmla="*/ 9 w 21"/>
                <a:gd name="T53" fmla="*/ 24 h 28"/>
                <a:gd name="T54" fmla="*/ 9 w 21"/>
                <a:gd name="T55" fmla="*/ 24 h 28"/>
                <a:gd name="T56" fmla="*/ 9 w 21"/>
                <a:gd name="T57" fmla="*/ 24 h 28"/>
                <a:gd name="T58" fmla="*/ 7 w 21"/>
                <a:gd name="T59" fmla="*/ 24 h 28"/>
                <a:gd name="T60" fmla="*/ 3 w 21"/>
                <a:gd name="T61" fmla="*/ 23 h 28"/>
                <a:gd name="T62" fmla="*/ 5 w 21"/>
                <a:gd name="T63" fmla="*/ 22 h 28"/>
                <a:gd name="T64" fmla="*/ 3 w 21"/>
                <a:gd name="T65" fmla="*/ 23 h 28"/>
                <a:gd name="T66" fmla="*/ 4 w 21"/>
                <a:gd name="T67" fmla="*/ 17 h 28"/>
                <a:gd name="T68" fmla="*/ 4 w 21"/>
                <a:gd name="T69" fmla="*/ 21 h 28"/>
                <a:gd name="T70" fmla="*/ 17 w 21"/>
                <a:gd name="T71" fmla="*/ 17 h 28"/>
                <a:gd name="T72" fmla="*/ 17 w 21"/>
                <a:gd name="T73" fmla="*/ 17 h 28"/>
                <a:gd name="T74" fmla="*/ 17 w 21"/>
                <a:gd name="T75" fmla="*/ 17 h 28"/>
                <a:gd name="T76" fmla="*/ 4 w 21"/>
                <a:gd name="T77" fmla="*/ 14 h 28"/>
                <a:gd name="T78" fmla="*/ 4 w 21"/>
                <a:gd name="T79" fmla="*/ 15 h 28"/>
                <a:gd name="T80" fmla="*/ 4 w 21"/>
                <a:gd name="T81" fmla="*/ 14 h 28"/>
                <a:gd name="T82" fmla="*/ 4 w 21"/>
                <a:gd name="T83" fmla="*/ 14 h 28"/>
                <a:gd name="T84" fmla="*/ 4 w 21"/>
                <a:gd name="T85" fmla="*/ 14 h 28"/>
                <a:gd name="T86" fmla="*/ 4 w 21"/>
                <a:gd name="T8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28">
                  <a:moveTo>
                    <a:pt x="9" y="28"/>
                  </a:moveTo>
                  <a:cubicBezTo>
                    <a:pt x="6" y="28"/>
                    <a:pt x="3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19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0"/>
                    <a:pt x="1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  <a:moveTo>
                    <a:pt x="9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1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lose/>
                  <a:moveTo>
                    <a:pt x="3" y="23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1"/>
                  </a:moveTo>
                  <a:cubicBezTo>
                    <a:pt x="4" y="20"/>
                    <a:pt x="4" y="19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20"/>
                    <a:pt x="4" y="21"/>
                  </a:cubicBezTo>
                  <a:close/>
                  <a:moveTo>
                    <a:pt x="16" y="19"/>
                  </a:move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8"/>
                    <a:pt x="16" y="19"/>
                  </a:cubicBez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30"/>
            <p:cNvSpPr>
              <a:spLocks noEditPoints="1"/>
            </p:cNvSpPr>
            <p:nvPr/>
          </p:nvSpPr>
          <p:spPr bwMode="auto">
            <a:xfrm>
              <a:off x="9250364" y="4481513"/>
              <a:ext cx="150813" cy="231775"/>
            </a:xfrm>
            <a:custGeom>
              <a:avLst/>
              <a:gdLst>
                <a:gd name="T0" fmla="*/ 28 w 87"/>
                <a:gd name="T1" fmla="*/ 133 h 133"/>
                <a:gd name="T2" fmla="*/ 0 w 87"/>
                <a:gd name="T3" fmla="*/ 75 h 133"/>
                <a:gd name="T4" fmla="*/ 0 w 87"/>
                <a:gd name="T5" fmla="*/ 75 h 133"/>
                <a:gd name="T6" fmla="*/ 2 w 87"/>
                <a:gd name="T7" fmla="*/ 55 h 133"/>
                <a:gd name="T8" fmla="*/ 2 w 87"/>
                <a:gd name="T9" fmla="*/ 55 h 133"/>
                <a:gd name="T10" fmla="*/ 48 w 87"/>
                <a:gd name="T11" fmla="*/ 0 h 133"/>
                <a:gd name="T12" fmla="*/ 48 w 87"/>
                <a:gd name="T13" fmla="*/ 0 h 133"/>
                <a:gd name="T14" fmla="*/ 48 w 87"/>
                <a:gd name="T15" fmla="*/ 0 h 133"/>
                <a:gd name="T16" fmla="*/ 48 w 87"/>
                <a:gd name="T17" fmla="*/ 0 h 133"/>
                <a:gd name="T18" fmla="*/ 87 w 87"/>
                <a:gd name="T19" fmla="*/ 46 h 133"/>
                <a:gd name="T20" fmla="*/ 87 w 87"/>
                <a:gd name="T21" fmla="*/ 46 h 133"/>
                <a:gd name="T22" fmla="*/ 86 w 87"/>
                <a:gd name="T23" fmla="*/ 59 h 133"/>
                <a:gd name="T24" fmla="*/ 86 w 87"/>
                <a:gd name="T25" fmla="*/ 59 h 133"/>
                <a:gd name="T26" fmla="*/ 63 w 87"/>
                <a:gd name="T27" fmla="*/ 109 h 133"/>
                <a:gd name="T28" fmla="*/ 63 w 87"/>
                <a:gd name="T29" fmla="*/ 109 h 133"/>
                <a:gd name="T30" fmla="*/ 30 w 87"/>
                <a:gd name="T31" fmla="*/ 133 h 133"/>
                <a:gd name="T32" fmla="*/ 30 w 87"/>
                <a:gd name="T33" fmla="*/ 133 h 133"/>
                <a:gd name="T34" fmla="*/ 28 w 87"/>
                <a:gd name="T35" fmla="*/ 133 h 133"/>
                <a:gd name="T36" fmla="*/ 60 w 87"/>
                <a:gd name="T37" fmla="*/ 106 h 133"/>
                <a:gd name="T38" fmla="*/ 82 w 87"/>
                <a:gd name="T39" fmla="*/ 58 h 133"/>
                <a:gd name="T40" fmla="*/ 82 w 87"/>
                <a:gd name="T41" fmla="*/ 58 h 133"/>
                <a:gd name="T42" fmla="*/ 83 w 87"/>
                <a:gd name="T43" fmla="*/ 46 h 133"/>
                <a:gd name="T44" fmla="*/ 83 w 87"/>
                <a:gd name="T45" fmla="*/ 46 h 133"/>
                <a:gd name="T46" fmla="*/ 48 w 87"/>
                <a:gd name="T47" fmla="*/ 4 h 133"/>
                <a:gd name="T48" fmla="*/ 48 w 87"/>
                <a:gd name="T49" fmla="*/ 4 h 133"/>
                <a:gd name="T50" fmla="*/ 48 w 87"/>
                <a:gd name="T51" fmla="*/ 4 h 133"/>
                <a:gd name="T52" fmla="*/ 48 w 87"/>
                <a:gd name="T53" fmla="*/ 4 h 133"/>
                <a:gd name="T54" fmla="*/ 6 w 87"/>
                <a:gd name="T55" fmla="*/ 56 h 133"/>
                <a:gd name="T56" fmla="*/ 6 w 87"/>
                <a:gd name="T57" fmla="*/ 56 h 133"/>
                <a:gd name="T58" fmla="*/ 4 w 87"/>
                <a:gd name="T59" fmla="*/ 75 h 133"/>
                <a:gd name="T60" fmla="*/ 4 w 87"/>
                <a:gd name="T61" fmla="*/ 75 h 133"/>
                <a:gd name="T62" fmla="*/ 29 w 87"/>
                <a:gd name="T63" fmla="*/ 129 h 133"/>
                <a:gd name="T64" fmla="*/ 29 w 87"/>
                <a:gd name="T65" fmla="*/ 129 h 133"/>
                <a:gd name="T66" fmla="*/ 30 w 87"/>
                <a:gd name="T67" fmla="*/ 129 h 133"/>
                <a:gd name="T68" fmla="*/ 30 w 87"/>
                <a:gd name="T69" fmla="*/ 129 h 133"/>
                <a:gd name="T70" fmla="*/ 60 w 87"/>
                <a:gd name="T7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3">
                  <a:moveTo>
                    <a:pt x="28" y="133"/>
                  </a:moveTo>
                  <a:cubicBezTo>
                    <a:pt x="11" y="129"/>
                    <a:pt x="0" y="10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2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9" y="20"/>
                    <a:pt x="2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87" y="1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50"/>
                    <a:pt x="87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2" y="76"/>
                    <a:pt x="73" y="95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29" y="133"/>
                    <a:pt x="28" y="133"/>
                  </a:cubicBezTo>
                  <a:close/>
                  <a:moveTo>
                    <a:pt x="60" y="106"/>
                  </a:moveTo>
                  <a:cubicBezTo>
                    <a:pt x="70" y="93"/>
                    <a:pt x="78" y="75"/>
                    <a:pt x="82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4"/>
                    <a:pt x="83" y="50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19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1" y="3"/>
                    <a:pt x="12" y="22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63"/>
                    <a:pt x="4" y="69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103"/>
                    <a:pt x="16" y="126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9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8" y="129"/>
                    <a:pt x="50" y="120"/>
                    <a:pt x="6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31"/>
            <p:cNvSpPr>
              <a:spLocks noEditPoints="1"/>
            </p:cNvSpPr>
            <p:nvPr/>
          </p:nvSpPr>
          <p:spPr bwMode="auto">
            <a:xfrm>
              <a:off x="9245601" y="4476751"/>
              <a:ext cx="158750" cy="239713"/>
            </a:xfrm>
            <a:custGeom>
              <a:avLst/>
              <a:gdLst>
                <a:gd name="T0" fmla="*/ 30 w 91"/>
                <a:gd name="T1" fmla="*/ 135 h 137"/>
                <a:gd name="T2" fmla="*/ 0 w 91"/>
                <a:gd name="T3" fmla="*/ 77 h 137"/>
                <a:gd name="T4" fmla="*/ 2 w 91"/>
                <a:gd name="T5" fmla="*/ 57 h 137"/>
                <a:gd name="T6" fmla="*/ 50 w 91"/>
                <a:gd name="T7" fmla="*/ 0 h 137"/>
                <a:gd name="T8" fmla="*/ 50 w 91"/>
                <a:gd name="T9" fmla="*/ 0 h 137"/>
                <a:gd name="T10" fmla="*/ 91 w 91"/>
                <a:gd name="T11" fmla="*/ 48 h 137"/>
                <a:gd name="T12" fmla="*/ 91 w 91"/>
                <a:gd name="T13" fmla="*/ 49 h 137"/>
                <a:gd name="T14" fmla="*/ 90 w 91"/>
                <a:gd name="T15" fmla="*/ 61 h 137"/>
                <a:gd name="T16" fmla="*/ 67 w 91"/>
                <a:gd name="T17" fmla="*/ 112 h 137"/>
                <a:gd name="T18" fmla="*/ 32 w 91"/>
                <a:gd name="T19" fmla="*/ 137 h 137"/>
                <a:gd name="T20" fmla="*/ 29 w 91"/>
                <a:gd name="T21" fmla="*/ 136 h 137"/>
                <a:gd name="T22" fmla="*/ 63 w 91"/>
                <a:gd name="T23" fmla="*/ 109 h 137"/>
                <a:gd name="T24" fmla="*/ 86 w 91"/>
                <a:gd name="T25" fmla="*/ 61 h 137"/>
                <a:gd name="T26" fmla="*/ 86 w 91"/>
                <a:gd name="T27" fmla="*/ 60 h 137"/>
                <a:gd name="T28" fmla="*/ 86 w 91"/>
                <a:gd name="T29" fmla="*/ 61 h 137"/>
                <a:gd name="T30" fmla="*/ 63 w 91"/>
                <a:gd name="T31" fmla="*/ 109 h 137"/>
                <a:gd name="T32" fmla="*/ 63 w 91"/>
                <a:gd name="T33" fmla="*/ 109 h 137"/>
                <a:gd name="T34" fmla="*/ 33 w 91"/>
                <a:gd name="T35" fmla="*/ 133 h 137"/>
                <a:gd name="T36" fmla="*/ 32 w 91"/>
                <a:gd name="T37" fmla="*/ 133 h 137"/>
                <a:gd name="T38" fmla="*/ 30 w 91"/>
                <a:gd name="T39" fmla="*/ 133 h 137"/>
                <a:gd name="T40" fmla="*/ 26 w 91"/>
                <a:gd name="T41" fmla="*/ 131 h 137"/>
                <a:gd name="T42" fmla="*/ 30 w 91"/>
                <a:gd name="T43" fmla="*/ 133 h 137"/>
                <a:gd name="T44" fmla="*/ 30 w 91"/>
                <a:gd name="T45" fmla="*/ 133 h 137"/>
                <a:gd name="T46" fmla="*/ 26 w 91"/>
                <a:gd name="T47" fmla="*/ 131 h 137"/>
                <a:gd name="T48" fmla="*/ 26 w 91"/>
                <a:gd name="T49" fmla="*/ 131 h 137"/>
                <a:gd name="T50" fmla="*/ 32 w 91"/>
                <a:gd name="T51" fmla="*/ 129 h 137"/>
                <a:gd name="T52" fmla="*/ 33 w 91"/>
                <a:gd name="T53" fmla="*/ 129 h 137"/>
                <a:gd name="T54" fmla="*/ 60 w 91"/>
                <a:gd name="T55" fmla="*/ 107 h 137"/>
                <a:gd name="T56" fmla="*/ 60 w 91"/>
                <a:gd name="T57" fmla="*/ 107 h 137"/>
                <a:gd name="T58" fmla="*/ 82 w 91"/>
                <a:gd name="T59" fmla="*/ 60 h 137"/>
                <a:gd name="T60" fmla="*/ 83 w 91"/>
                <a:gd name="T61" fmla="*/ 48 h 137"/>
                <a:gd name="T62" fmla="*/ 83 w 91"/>
                <a:gd name="T63" fmla="*/ 48 h 137"/>
                <a:gd name="T64" fmla="*/ 50 w 91"/>
                <a:gd name="T65" fmla="*/ 8 h 137"/>
                <a:gd name="T66" fmla="*/ 50 w 91"/>
                <a:gd name="T67" fmla="*/ 8 h 137"/>
                <a:gd name="T68" fmla="*/ 50 w 91"/>
                <a:gd name="T69" fmla="*/ 8 h 137"/>
                <a:gd name="T70" fmla="*/ 49 w 91"/>
                <a:gd name="T71" fmla="*/ 8 h 137"/>
                <a:gd name="T72" fmla="*/ 10 w 91"/>
                <a:gd name="T73" fmla="*/ 59 h 137"/>
                <a:gd name="T74" fmla="*/ 8 w 91"/>
                <a:gd name="T75" fmla="*/ 77 h 137"/>
                <a:gd name="T76" fmla="*/ 8 w 91"/>
                <a:gd name="T77" fmla="*/ 78 h 137"/>
                <a:gd name="T78" fmla="*/ 31 w 91"/>
                <a:gd name="T79" fmla="*/ 129 h 137"/>
                <a:gd name="T80" fmla="*/ 32 w 91"/>
                <a:gd name="T81" fmla="*/ 129 h 137"/>
                <a:gd name="T82" fmla="*/ 32 w 91"/>
                <a:gd name="T83" fmla="*/ 129 h 137"/>
                <a:gd name="T84" fmla="*/ 32 w 91"/>
                <a:gd name="T85" fmla="*/ 129 h 137"/>
                <a:gd name="T86" fmla="*/ 87 w 91"/>
                <a:gd name="T87" fmla="*/ 48 h 137"/>
                <a:gd name="T88" fmla="*/ 87 w 91"/>
                <a:gd name="T89" fmla="*/ 48 h 137"/>
                <a:gd name="T90" fmla="*/ 74 w 91"/>
                <a:gd name="T91" fmla="*/ 15 h 137"/>
                <a:gd name="T92" fmla="*/ 87 w 91"/>
                <a:gd name="T93" fmla="*/ 48 h 137"/>
                <a:gd name="T94" fmla="*/ 74 w 91"/>
                <a:gd name="T95" fmla="*/ 14 h 137"/>
                <a:gd name="T96" fmla="*/ 74 w 91"/>
                <a:gd name="T97" fmla="*/ 15 h 137"/>
                <a:gd name="T98" fmla="*/ 73 w 91"/>
                <a:gd name="T99" fmla="*/ 14 h 137"/>
                <a:gd name="T100" fmla="*/ 73 w 91"/>
                <a:gd name="T101" fmla="*/ 14 h 137"/>
                <a:gd name="T102" fmla="*/ 43 w 91"/>
                <a:gd name="T103" fmla="*/ 4 h 137"/>
                <a:gd name="T104" fmla="*/ 43 w 91"/>
                <a:gd name="T105" fmla="*/ 4 h 137"/>
                <a:gd name="T106" fmla="*/ 44 w 91"/>
                <a:gd name="T107" fmla="*/ 4 h 137"/>
                <a:gd name="T108" fmla="*/ 44 w 91"/>
                <a:gd name="T109" fmla="*/ 4 h 137"/>
                <a:gd name="T110" fmla="*/ 49 w 91"/>
                <a:gd name="T111" fmla="*/ 4 h 137"/>
                <a:gd name="T112" fmla="*/ 50 w 91"/>
                <a:gd name="T113" fmla="*/ 4 h 137"/>
                <a:gd name="T114" fmla="*/ 50 w 91"/>
                <a:gd name="T115" fmla="*/ 4 h 137"/>
                <a:gd name="T116" fmla="*/ 50 w 91"/>
                <a:gd name="T117" fmla="*/ 4 h 137"/>
                <a:gd name="T118" fmla="*/ 44 w 91"/>
                <a:gd name="T119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29" y="136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1" y="132"/>
                    <a:pt x="0" y="10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1"/>
                    <a:pt x="0" y="64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" y="21"/>
                    <a:pt x="2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91" y="1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53"/>
                    <a:pt x="90" y="57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6" y="79"/>
                    <a:pt x="77" y="98"/>
                    <a:pt x="67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56" y="126"/>
                    <a:pt x="44" y="136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0" y="137"/>
                    <a:pt x="29" y="136"/>
                  </a:cubicBezTo>
                  <a:close/>
                  <a:moveTo>
                    <a:pt x="32" y="133"/>
                  </a:moveTo>
                  <a:cubicBezTo>
                    <a:pt x="42" y="133"/>
                    <a:pt x="53" y="123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74" y="96"/>
                    <a:pt x="82" y="78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2" y="78"/>
                    <a:pt x="74" y="96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2" y="133"/>
                    <a:pt x="33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9" y="132"/>
                    <a:pt x="27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2"/>
                    <a:pt x="29" y="132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1" y="133"/>
                    <a:pt x="32" y="133"/>
                    <a:pt x="32" y="133"/>
                  </a:cubicBezTo>
                  <a:close/>
                  <a:moveTo>
                    <a:pt x="26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lose/>
                  <a:moveTo>
                    <a:pt x="32" y="129"/>
                  </a:move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9" y="129"/>
                    <a:pt x="51" y="120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0" y="94"/>
                    <a:pt x="79" y="76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56"/>
                    <a:pt x="83" y="52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2"/>
                    <a:pt x="64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34" y="7"/>
                    <a:pt x="16" y="24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65"/>
                    <a:pt x="8" y="71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105"/>
                    <a:pt x="20" y="127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34"/>
                    <a:pt x="81" y="22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1" y="22"/>
                    <a:pt x="87" y="34"/>
                    <a:pt x="87" y="48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4"/>
                  </a:moveTo>
                  <a:cubicBezTo>
                    <a:pt x="46" y="4"/>
                    <a:pt x="48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4"/>
                    <a:pt x="46" y="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32"/>
            <p:cNvSpPr/>
            <p:nvPr/>
          </p:nvSpPr>
          <p:spPr bwMode="auto">
            <a:xfrm>
              <a:off x="9297989" y="4483101"/>
              <a:ext cx="30163" cy="25400"/>
            </a:xfrm>
            <a:custGeom>
              <a:avLst/>
              <a:gdLst>
                <a:gd name="T0" fmla="*/ 1 w 17"/>
                <a:gd name="T1" fmla="*/ 14 h 15"/>
                <a:gd name="T2" fmla="*/ 0 w 17"/>
                <a:gd name="T3" fmla="*/ 11 h 15"/>
                <a:gd name="T4" fmla="*/ 0 w 17"/>
                <a:gd name="T5" fmla="*/ 11 h 15"/>
                <a:gd name="T6" fmla="*/ 2 w 17"/>
                <a:gd name="T7" fmla="*/ 5 h 15"/>
                <a:gd name="T8" fmla="*/ 2 w 17"/>
                <a:gd name="T9" fmla="*/ 5 h 15"/>
                <a:gd name="T10" fmla="*/ 5 w 17"/>
                <a:gd name="T11" fmla="*/ 6 h 15"/>
                <a:gd name="T12" fmla="*/ 4 w 17"/>
                <a:gd name="T13" fmla="*/ 11 h 15"/>
                <a:gd name="T14" fmla="*/ 4 w 17"/>
                <a:gd name="T15" fmla="*/ 11 h 15"/>
                <a:gd name="T16" fmla="*/ 5 w 17"/>
                <a:gd name="T17" fmla="*/ 10 h 15"/>
                <a:gd name="T18" fmla="*/ 5 w 17"/>
                <a:gd name="T19" fmla="*/ 10 h 15"/>
                <a:gd name="T20" fmla="*/ 9 w 17"/>
                <a:gd name="T21" fmla="*/ 6 h 15"/>
                <a:gd name="T22" fmla="*/ 9 w 17"/>
                <a:gd name="T23" fmla="*/ 6 h 15"/>
                <a:gd name="T24" fmla="*/ 14 w 17"/>
                <a:gd name="T25" fmla="*/ 0 h 15"/>
                <a:gd name="T26" fmla="*/ 14 w 17"/>
                <a:gd name="T27" fmla="*/ 0 h 15"/>
                <a:gd name="T28" fmla="*/ 17 w 17"/>
                <a:gd name="T29" fmla="*/ 2 h 15"/>
                <a:gd name="T30" fmla="*/ 12 w 17"/>
                <a:gd name="T31" fmla="*/ 8 h 15"/>
                <a:gd name="T32" fmla="*/ 12 w 17"/>
                <a:gd name="T33" fmla="*/ 8 h 15"/>
                <a:gd name="T34" fmla="*/ 3 w 17"/>
                <a:gd name="T35" fmla="*/ 15 h 15"/>
                <a:gd name="T36" fmla="*/ 3 w 17"/>
                <a:gd name="T37" fmla="*/ 15 h 15"/>
                <a:gd name="T38" fmla="*/ 3 w 17"/>
                <a:gd name="T39" fmla="*/ 15 h 15"/>
                <a:gd name="T40" fmla="*/ 3 w 17"/>
                <a:gd name="T41" fmla="*/ 15 h 15"/>
                <a:gd name="T42" fmla="*/ 1 w 17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5">
                  <a:moveTo>
                    <a:pt x="1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11"/>
                    <a:pt x="7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33"/>
            <p:cNvSpPr>
              <a:spLocks noEditPoints="1"/>
            </p:cNvSpPr>
            <p:nvPr/>
          </p:nvSpPr>
          <p:spPr bwMode="auto">
            <a:xfrm>
              <a:off x="9294814" y="4479926"/>
              <a:ext cx="38100" cy="31750"/>
            </a:xfrm>
            <a:custGeom>
              <a:avLst/>
              <a:gdLst>
                <a:gd name="T0" fmla="*/ 1 w 22"/>
                <a:gd name="T1" fmla="*/ 17 h 19"/>
                <a:gd name="T2" fmla="*/ 1 w 22"/>
                <a:gd name="T3" fmla="*/ 17 h 19"/>
                <a:gd name="T4" fmla="*/ 0 w 22"/>
                <a:gd name="T5" fmla="*/ 13 h 19"/>
                <a:gd name="T6" fmla="*/ 2 w 22"/>
                <a:gd name="T7" fmla="*/ 6 h 19"/>
                <a:gd name="T8" fmla="*/ 4 w 22"/>
                <a:gd name="T9" fmla="*/ 5 h 19"/>
                <a:gd name="T10" fmla="*/ 8 w 22"/>
                <a:gd name="T11" fmla="*/ 7 h 19"/>
                <a:gd name="T12" fmla="*/ 8 w 22"/>
                <a:gd name="T13" fmla="*/ 7 h 19"/>
                <a:gd name="T14" fmla="*/ 9 w 22"/>
                <a:gd name="T15" fmla="*/ 7 h 19"/>
                <a:gd name="T16" fmla="*/ 9 w 22"/>
                <a:gd name="T17" fmla="*/ 7 h 19"/>
                <a:gd name="T18" fmla="*/ 9 w 22"/>
                <a:gd name="T19" fmla="*/ 7 h 19"/>
                <a:gd name="T20" fmla="*/ 10 w 22"/>
                <a:gd name="T21" fmla="*/ 6 h 19"/>
                <a:gd name="T22" fmla="*/ 14 w 22"/>
                <a:gd name="T23" fmla="*/ 1 h 19"/>
                <a:gd name="T24" fmla="*/ 14 w 22"/>
                <a:gd name="T25" fmla="*/ 0 h 19"/>
                <a:gd name="T26" fmla="*/ 16 w 22"/>
                <a:gd name="T27" fmla="*/ 0 h 19"/>
                <a:gd name="T28" fmla="*/ 16 w 22"/>
                <a:gd name="T29" fmla="*/ 0 h 19"/>
                <a:gd name="T30" fmla="*/ 20 w 22"/>
                <a:gd name="T31" fmla="*/ 5 h 19"/>
                <a:gd name="T32" fmla="*/ 20 w 22"/>
                <a:gd name="T33" fmla="*/ 6 h 19"/>
                <a:gd name="T34" fmla="*/ 19 w 22"/>
                <a:gd name="T35" fmla="*/ 7 h 19"/>
                <a:gd name="T36" fmla="*/ 16 w 22"/>
                <a:gd name="T37" fmla="*/ 12 h 19"/>
                <a:gd name="T38" fmla="*/ 5 w 22"/>
                <a:gd name="T39" fmla="*/ 19 h 19"/>
                <a:gd name="T40" fmla="*/ 3 w 22"/>
                <a:gd name="T41" fmla="*/ 16 h 19"/>
                <a:gd name="T42" fmla="*/ 4 w 22"/>
                <a:gd name="T43" fmla="*/ 15 h 19"/>
                <a:gd name="T44" fmla="*/ 9 w 22"/>
                <a:gd name="T45" fmla="*/ 13 h 19"/>
                <a:gd name="T46" fmla="*/ 7 w 22"/>
                <a:gd name="T47" fmla="*/ 14 h 19"/>
                <a:gd name="T48" fmla="*/ 10 w 22"/>
                <a:gd name="T49" fmla="*/ 12 h 19"/>
                <a:gd name="T50" fmla="*/ 9 w 22"/>
                <a:gd name="T51" fmla="*/ 13 h 19"/>
                <a:gd name="T52" fmla="*/ 4 w 22"/>
                <a:gd name="T53" fmla="*/ 11 h 19"/>
                <a:gd name="T54" fmla="*/ 5 w 22"/>
                <a:gd name="T55" fmla="*/ 10 h 19"/>
                <a:gd name="T56" fmla="*/ 5 w 22"/>
                <a:gd name="T57" fmla="*/ 10 h 19"/>
                <a:gd name="T58" fmla="*/ 8 w 22"/>
                <a:gd name="T59" fmla="*/ 7 h 19"/>
                <a:gd name="T60" fmla="*/ 9 w 22"/>
                <a:gd name="T61" fmla="*/ 7 h 19"/>
                <a:gd name="T62" fmla="*/ 8 w 22"/>
                <a:gd name="T6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4" y="19"/>
                    <a:pt x="2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5"/>
                    <a:pt x="10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3"/>
                    <a:pt x="9" y="13"/>
                  </a:cubicBezTo>
                  <a:close/>
                  <a:moveTo>
                    <a:pt x="5" y="10"/>
                  </a:move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34"/>
            <p:cNvSpPr/>
            <p:nvPr/>
          </p:nvSpPr>
          <p:spPr bwMode="auto">
            <a:xfrm>
              <a:off x="9290051" y="4494213"/>
              <a:ext cx="46038" cy="174625"/>
            </a:xfrm>
            <a:custGeom>
              <a:avLst/>
              <a:gdLst>
                <a:gd name="T0" fmla="*/ 0 w 29"/>
                <a:gd name="T1" fmla="*/ 80 h 110"/>
                <a:gd name="T2" fmla="*/ 13 w 29"/>
                <a:gd name="T3" fmla="*/ 3 h 110"/>
                <a:gd name="T4" fmla="*/ 13 w 29"/>
                <a:gd name="T5" fmla="*/ 3 h 110"/>
                <a:gd name="T6" fmla="*/ 17 w 29"/>
                <a:gd name="T7" fmla="*/ 4 h 110"/>
                <a:gd name="T8" fmla="*/ 4 w 29"/>
                <a:gd name="T9" fmla="*/ 80 h 110"/>
                <a:gd name="T10" fmla="*/ 11 w 29"/>
                <a:gd name="T11" fmla="*/ 99 h 110"/>
                <a:gd name="T12" fmla="*/ 25 w 29"/>
                <a:gd name="T13" fmla="*/ 74 h 110"/>
                <a:gd name="T14" fmla="*/ 25 w 29"/>
                <a:gd name="T15" fmla="*/ 0 h 110"/>
                <a:gd name="T16" fmla="*/ 29 w 29"/>
                <a:gd name="T17" fmla="*/ 0 h 110"/>
                <a:gd name="T18" fmla="*/ 29 w 29"/>
                <a:gd name="T19" fmla="*/ 75 h 110"/>
                <a:gd name="T20" fmla="*/ 10 w 29"/>
                <a:gd name="T21" fmla="*/ 110 h 110"/>
                <a:gd name="T22" fmla="*/ 0 w 29"/>
                <a:gd name="T23" fmla="*/ 80 h 110"/>
                <a:gd name="T24" fmla="*/ 0 w 29"/>
                <a:gd name="T25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10">
                  <a:moveTo>
                    <a:pt x="0" y="80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4" y="80"/>
                  </a:lnTo>
                  <a:lnTo>
                    <a:pt x="11" y="99"/>
                  </a:lnTo>
                  <a:lnTo>
                    <a:pt x="25" y="74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75"/>
                  </a:lnTo>
                  <a:lnTo>
                    <a:pt x="10" y="11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35"/>
            <p:cNvSpPr>
              <a:spLocks noEditPoints="1"/>
            </p:cNvSpPr>
            <p:nvPr/>
          </p:nvSpPr>
          <p:spPr bwMode="auto">
            <a:xfrm>
              <a:off x="9286876" y="4491038"/>
              <a:ext cx="53975" cy="187325"/>
            </a:xfrm>
            <a:custGeom>
              <a:avLst/>
              <a:gdLst>
                <a:gd name="T0" fmla="*/ 0 w 34"/>
                <a:gd name="T1" fmla="*/ 84 h 118"/>
                <a:gd name="T2" fmla="*/ 2 w 34"/>
                <a:gd name="T3" fmla="*/ 82 h 118"/>
                <a:gd name="T4" fmla="*/ 4 w 34"/>
                <a:gd name="T5" fmla="*/ 84 h 118"/>
                <a:gd name="T6" fmla="*/ 2 w 34"/>
                <a:gd name="T7" fmla="*/ 82 h 118"/>
                <a:gd name="T8" fmla="*/ 0 w 34"/>
                <a:gd name="T9" fmla="*/ 84 h 118"/>
                <a:gd name="T10" fmla="*/ 0 w 34"/>
                <a:gd name="T11" fmla="*/ 82 h 118"/>
                <a:gd name="T12" fmla="*/ 13 w 34"/>
                <a:gd name="T13" fmla="*/ 2 h 118"/>
                <a:gd name="T14" fmla="*/ 15 w 34"/>
                <a:gd name="T15" fmla="*/ 2 h 118"/>
                <a:gd name="T16" fmla="*/ 15 w 34"/>
                <a:gd name="T17" fmla="*/ 2 h 118"/>
                <a:gd name="T18" fmla="*/ 22 w 34"/>
                <a:gd name="T19" fmla="*/ 3 h 118"/>
                <a:gd name="T20" fmla="*/ 8 w 34"/>
                <a:gd name="T21" fmla="*/ 82 h 118"/>
                <a:gd name="T22" fmla="*/ 14 w 34"/>
                <a:gd name="T23" fmla="*/ 96 h 118"/>
                <a:gd name="T24" fmla="*/ 25 w 34"/>
                <a:gd name="T25" fmla="*/ 76 h 118"/>
                <a:gd name="T26" fmla="*/ 25 w 34"/>
                <a:gd name="T27" fmla="*/ 0 h 118"/>
                <a:gd name="T28" fmla="*/ 34 w 34"/>
                <a:gd name="T29" fmla="*/ 0 h 118"/>
                <a:gd name="T30" fmla="*/ 34 w 34"/>
                <a:gd name="T31" fmla="*/ 78 h 118"/>
                <a:gd name="T32" fmla="*/ 12 w 34"/>
                <a:gd name="T33" fmla="*/ 118 h 118"/>
                <a:gd name="T34" fmla="*/ 0 w 34"/>
                <a:gd name="T35" fmla="*/ 84 h 118"/>
                <a:gd name="T36" fmla="*/ 0 w 34"/>
                <a:gd name="T37" fmla="*/ 84 h 118"/>
                <a:gd name="T38" fmla="*/ 13 w 34"/>
                <a:gd name="T39" fmla="*/ 107 h 118"/>
                <a:gd name="T40" fmla="*/ 18 w 34"/>
                <a:gd name="T41" fmla="*/ 97 h 118"/>
                <a:gd name="T42" fmla="*/ 13 w 34"/>
                <a:gd name="T43" fmla="*/ 107 h 118"/>
                <a:gd name="T44" fmla="*/ 4 w 34"/>
                <a:gd name="T45" fmla="*/ 82 h 118"/>
                <a:gd name="T46" fmla="*/ 4 w 34"/>
                <a:gd name="T47" fmla="*/ 82 h 118"/>
                <a:gd name="T48" fmla="*/ 13 w 34"/>
                <a:gd name="T49" fmla="*/ 107 h 118"/>
                <a:gd name="T50" fmla="*/ 13 w 34"/>
                <a:gd name="T51" fmla="*/ 107 h 118"/>
                <a:gd name="T52" fmla="*/ 29 w 34"/>
                <a:gd name="T53" fmla="*/ 77 h 118"/>
                <a:gd name="T54" fmla="*/ 29 w 34"/>
                <a:gd name="T55" fmla="*/ 5 h 118"/>
                <a:gd name="T56" fmla="*/ 29 w 34"/>
                <a:gd name="T57" fmla="*/ 77 h 118"/>
                <a:gd name="T58" fmla="*/ 29 w 34"/>
                <a:gd name="T59" fmla="*/ 77 h 118"/>
                <a:gd name="T60" fmla="*/ 12 w 34"/>
                <a:gd name="T61" fmla="*/ 35 h 118"/>
                <a:gd name="T62" fmla="*/ 16 w 34"/>
                <a:gd name="T63" fmla="*/ 7 h 118"/>
                <a:gd name="T64" fmla="*/ 16 w 34"/>
                <a:gd name="T65" fmla="*/ 7 h 118"/>
                <a:gd name="T66" fmla="*/ 12 w 34"/>
                <a:gd name="T67" fmla="*/ 35 h 118"/>
                <a:gd name="T68" fmla="*/ 12 w 34"/>
                <a:gd name="T69" fmla="*/ 3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118">
                  <a:moveTo>
                    <a:pt x="0" y="84"/>
                  </a:moveTo>
                  <a:lnTo>
                    <a:pt x="2" y="82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8" y="82"/>
                  </a:lnTo>
                  <a:lnTo>
                    <a:pt x="14" y="96"/>
                  </a:lnTo>
                  <a:lnTo>
                    <a:pt x="25" y="76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13" y="107"/>
                  </a:moveTo>
                  <a:lnTo>
                    <a:pt x="18" y="97"/>
                  </a:lnTo>
                  <a:lnTo>
                    <a:pt x="13" y="107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13" y="107"/>
                  </a:lnTo>
                  <a:lnTo>
                    <a:pt x="13" y="107"/>
                  </a:lnTo>
                  <a:close/>
                  <a:moveTo>
                    <a:pt x="29" y="77"/>
                  </a:moveTo>
                  <a:lnTo>
                    <a:pt x="29" y="5"/>
                  </a:lnTo>
                  <a:lnTo>
                    <a:pt x="29" y="77"/>
                  </a:lnTo>
                  <a:lnTo>
                    <a:pt x="29" y="77"/>
                  </a:lnTo>
                  <a:close/>
                  <a:moveTo>
                    <a:pt x="12" y="35"/>
                  </a:moveTo>
                  <a:lnTo>
                    <a:pt x="16" y="7"/>
                  </a:lnTo>
                  <a:lnTo>
                    <a:pt x="16" y="7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36"/>
            <p:cNvSpPr/>
            <p:nvPr/>
          </p:nvSpPr>
          <p:spPr bwMode="auto">
            <a:xfrm>
              <a:off x="9371014" y="4498976"/>
              <a:ext cx="115888" cy="188913"/>
            </a:xfrm>
            <a:custGeom>
              <a:avLst/>
              <a:gdLst>
                <a:gd name="T0" fmla="*/ 8 w 66"/>
                <a:gd name="T1" fmla="*/ 93 h 109"/>
                <a:gd name="T2" fmla="*/ 10 w 66"/>
                <a:gd name="T3" fmla="*/ 90 h 109"/>
                <a:gd name="T4" fmla="*/ 10 w 66"/>
                <a:gd name="T5" fmla="*/ 90 h 109"/>
                <a:gd name="T6" fmla="*/ 13 w 66"/>
                <a:gd name="T7" fmla="*/ 86 h 109"/>
                <a:gd name="T8" fmla="*/ 13 w 66"/>
                <a:gd name="T9" fmla="*/ 86 h 109"/>
                <a:gd name="T10" fmla="*/ 25 w 66"/>
                <a:gd name="T11" fmla="*/ 77 h 109"/>
                <a:gd name="T12" fmla="*/ 25 w 66"/>
                <a:gd name="T13" fmla="*/ 77 h 109"/>
                <a:gd name="T14" fmla="*/ 54 w 66"/>
                <a:gd name="T15" fmla="*/ 54 h 109"/>
                <a:gd name="T16" fmla="*/ 54 w 66"/>
                <a:gd name="T17" fmla="*/ 54 h 109"/>
                <a:gd name="T18" fmla="*/ 62 w 66"/>
                <a:gd name="T19" fmla="*/ 45 h 109"/>
                <a:gd name="T20" fmla="*/ 62 w 66"/>
                <a:gd name="T21" fmla="*/ 45 h 109"/>
                <a:gd name="T22" fmla="*/ 62 w 66"/>
                <a:gd name="T23" fmla="*/ 45 h 109"/>
                <a:gd name="T24" fmla="*/ 62 w 66"/>
                <a:gd name="T25" fmla="*/ 45 h 109"/>
                <a:gd name="T26" fmla="*/ 62 w 66"/>
                <a:gd name="T27" fmla="*/ 45 h 109"/>
                <a:gd name="T28" fmla="*/ 62 w 66"/>
                <a:gd name="T29" fmla="*/ 45 h 109"/>
                <a:gd name="T30" fmla="*/ 62 w 66"/>
                <a:gd name="T31" fmla="*/ 45 h 109"/>
                <a:gd name="T32" fmla="*/ 62 w 66"/>
                <a:gd name="T33" fmla="*/ 45 h 109"/>
                <a:gd name="T34" fmla="*/ 60 w 66"/>
                <a:gd name="T35" fmla="*/ 42 h 109"/>
                <a:gd name="T36" fmla="*/ 60 w 66"/>
                <a:gd name="T37" fmla="*/ 42 h 109"/>
                <a:gd name="T38" fmla="*/ 53 w 66"/>
                <a:gd name="T39" fmla="*/ 37 h 109"/>
                <a:gd name="T40" fmla="*/ 53 w 66"/>
                <a:gd name="T41" fmla="*/ 37 h 109"/>
                <a:gd name="T42" fmla="*/ 32 w 66"/>
                <a:gd name="T43" fmla="*/ 22 h 109"/>
                <a:gd name="T44" fmla="*/ 32 w 66"/>
                <a:gd name="T45" fmla="*/ 22 h 109"/>
                <a:gd name="T46" fmla="*/ 0 w 66"/>
                <a:gd name="T47" fmla="*/ 4 h 109"/>
                <a:gd name="T48" fmla="*/ 0 w 66"/>
                <a:gd name="T49" fmla="*/ 4 h 109"/>
                <a:gd name="T50" fmla="*/ 2 w 66"/>
                <a:gd name="T51" fmla="*/ 0 h 109"/>
                <a:gd name="T52" fmla="*/ 63 w 66"/>
                <a:gd name="T53" fmla="*/ 40 h 109"/>
                <a:gd name="T54" fmla="*/ 63 w 66"/>
                <a:gd name="T55" fmla="*/ 40 h 109"/>
                <a:gd name="T56" fmla="*/ 66 w 66"/>
                <a:gd name="T57" fmla="*/ 45 h 109"/>
                <a:gd name="T58" fmla="*/ 66 w 66"/>
                <a:gd name="T59" fmla="*/ 45 h 109"/>
                <a:gd name="T60" fmla="*/ 66 w 66"/>
                <a:gd name="T61" fmla="*/ 46 h 109"/>
                <a:gd name="T62" fmla="*/ 66 w 66"/>
                <a:gd name="T63" fmla="*/ 46 h 109"/>
                <a:gd name="T64" fmla="*/ 66 w 66"/>
                <a:gd name="T65" fmla="*/ 46 h 109"/>
                <a:gd name="T66" fmla="*/ 66 w 66"/>
                <a:gd name="T67" fmla="*/ 46 h 109"/>
                <a:gd name="T68" fmla="*/ 60 w 66"/>
                <a:gd name="T69" fmla="*/ 54 h 109"/>
                <a:gd name="T70" fmla="*/ 60 w 66"/>
                <a:gd name="T71" fmla="*/ 54 h 109"/>
                <a:gd name="T72" fmla="*/ 48 w 66"/>
                <a:gd name="T73" fmla="*/ 64 h 109"/>
                <a:gd name="T74" fmla="*/ 48 w 66"/>
                <a:gd name="T75" fmla="*/ 64 h 109"/>
                <a:gd name="T76" fmla="*/ 21 w 66"/>
                <a:gd name="T77" fmla="*/ 85 h 109"/>
                <a:gd name="T78" fmla="*/ 21 w 66"/>
                <a:gd name="T79" fmla="*/ 85 h 109"/>
                <a:gd name="T80" fmla="*/ 12 w 66"/>
                <a:gd name="T81" fmla="*/ 93 h 109"/>
                <a:gd name="T82" fmla="*/ 12 w 66"/>
                <a:gd name="T83" fmla="*/ 93 h 109"/>
                <a:gd name="T84" fmla="*/ 14 w 66"/>
                <a:gd name="T85" fmla="*/ 108 h 109"/>
                <a:gd name="T86" fmla="*/ 14 w 66"/>
                <a:gd name="T87" fmla="*/ 108 h 109"/>
                <a:gd name="T88" fmla="*/ 10 w 66"/>
                <a:gd name="T89" fmla="*/ 109 h 109"/>
                <a:gd name="T90" fmla="*/ 8 w 66"/>
                <a:gd name="T91" fmla="*/ 9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109">
                  <a:moveTo>
                    <a:pt x="8" y="93"/>
                  </a:moveTo>
                  <a:cubicBezTo>
                    <a:pt x="8" y="91"/>
                    <a:pt x="9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2" y="88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6" y="84"/>
                    <a:pt x="21" y="80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5" y="69"/>
                    <a:pt x="46" y="61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9" y="50"/>
                    <a:pt x="62" y="4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4"/>
                    <a:pt x="61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1"/>
                    <a:pt x="56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7" y="32"/>
                    <a:pt x="39" y="27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6" y="1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0" y="27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2"/>
                    <a:pt x="66" y="43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8"/>
                    <a:pt x="63" y="50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7" y="56"/>
                    <a:pt x="53" y="60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39" y="71"/>
                    <a:pt x="28" y="79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6" y="89"/>
                    <a:pt x="12" y="92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7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8"/>
                    <a:pt x="8" y="98"/>
                    <a:pt x="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37"/>
            <p:cNvSpPr>
              <a:spLocks noEditPoints="1"/>
            </p:cNvSpPr>
            <p:nvPr/>
          </p:nvSpPr>
          <p:spPr bwMode="auto">
            <a:xfrm>
              <a:off x="9366251" y="4492626"/>
              <a:ext cx="123825" cy="198438"/>
            </a:xfrm>
            <a:custGeom>
              <a:avLst/>
              <a:gdLst>
                <a:gd name="T0" fmla="*/ 11 w 71"/>
                <a:gd name="T1" fmla="*/ 111 h 114"/>
                <a:gd name="T2" fmla="*/ 11 w 71"/>
                <a:gd name="T3" fmla="*/ 110 h 114"/>
                <a:gd name="T4" fmla="*/ 10 w 71"/>
                <a:gd name="T5" fmla="*/ 106 h 114"/>
                <a:gd name="T6" fmla="*/ 9 w 71"/>
                <a:gd name="T7" fmla="*/ 96 h 114"/>
                <a:gd name="T8" fmla="*/ 11 w 71"/>
                <a:gd name="T9" fmla="*/ 96 h 114"/>
                <a:gd name="T10" fmla="*/ 11 w 71"/>
                <a:gd name="T11" fmla="*/ 91 h 114"/>
                <a:gd name="T12" fmla="*/ 15 w 71"/>
                <a:gd name="T13" fmla="*/ 88 h 114"/>
                <a:gd name="T14" fmla="*/ 27 w 71"/>
                <a:gd name="T15" fmla="*/ 78 h 114"/>
                <a:gd name="T16" fmla="*/ 55 w 71"/>
                <a:gd name="T17" fmla="*/ 56 h 114"/>
                <a:gd name="T18" fmla="*/ 63 w 71"/>
                <a:gd name="T19" fmla="*/ 48 h 114"/>
                <a:gd name="T20" fmla="*/ 62 w 71"/>
                <a:gd name="T21" fmla="*/ 47 h 114"/>
                <a:gd name="T22" fmla="*/ 55 w 71"/>
                <a:gd name="T23" fmla="*/ 41 h 114"/>
                <a:gd name="T24" fmla="*/ 34 w 71"/>
                <a:gd name="T25" fmla="*/ 27 h 114"/>
                <a:gd name="T26" fmla="*/ 2 w 71"/>
                <a:gd name="T27" fmla="*/ 9 h 114"/>
                <a:gd name="T28" fmla="*/ 0 w 71"/>
                <a:gd name="T29" fmla="*/ 8 h 114"/>
                <a:gd name="T30" fmla="*/ 6 w 71"/>
                <a:gd name="T31" fmla="*/ 2 h 114"/>
                <a:gd name="T32" fmla="*/ 7 w 71"/>
                <a:gd name="T33" fmla="*/ 2 h 114"/>
                <a:gd name="T34" fmla="*/ 8 w 71"/>
                <a:gd name="T35" fmla="*/ 3 h 114"/>
                <a:gd name="T36" fmla="*/ 14 w 71"/>
                <a:gd name="T37" fmla="*/ 6 h 114"/>
                <a:gd name="T38" fmla="*/ 32 w 71"/>
                <a:gd name="T39" fmla="*/ 17 h 114"/>
                <a:gd name="T40" fmla="*/ 67 w 71"/>
                <a:gd name="T41" fmla="*/ 41 h 114"/>
                <a:gd name="T42" fmla="*/ 71 w 71"/>
                <a:gd name="T43" fmla="*/ 47 h 114"/>
                <a:gd name="T44" fmla="*/ 71 w 71"/>
                <a:gd name="T45" fmla="*/ 48 h 114"/>
                <a:gd name="T46" fmla="*/ 71 w 71"/>
                <a:gd name="T47" fmla="*/ 49 h 114"/>
                <a:gd name="T48" fmla="*/ 71 w 71"/>
                <a:gd name="T49" fmla="*/ 49 h 114"/>
                <a:gd name="T50" fmla="*/ 65 w 71"/>
                <a:gd name="T51" fmla="*/ 58 h 114"/>
                <a:gd name="T52" fmla="*/ 53 w 71"/>
                <a:gd name="T53" fmla="*/ 68 h 114"/>
                <a:gd name="T54" fmla="*/ 25 w 71"/>
                <a:gd name="T55" fmla="*/ 90 h 114"/>
                <a:gd name="T56" fmla="*/ 17 w 71"/>
                <a:gd name="T57" fmla="*/ 97 h 114"/>
                <a:gd name="T58" fmla="*/ 19 w 71"/>
                <a:gd name="T59" fmla="*/ 109 h 114"/>
                <a:gd name="T60" fmla="*/ 23 w 71"/>
                <a:gd name="T61" fmla="*/ 111 h 114"/>
                <a:gd name="T62" fmla="*/ 11 w 71"/>
                <a:gd name="T63" fmla="*/ 112 h 114"/>
                <a:gd name="T64" fmla="*/ 15 w 71"/>
                <a:gd name="T65" fmla="*/ 109 h 114"/>
                <a:gd name="T66" fmla="*/ 14 w 71"/>
                <a:gd name="T67" fmla="*/ 105 h 114"/>
                <a:gd name="T68" fmla="*/ 13 w 71"/>
                <a:gd name="T69" fmla="*/ 101 h 114"/>
                <a:gd name="T70" fmla="*/ 14 w 71"/>
                <a:gd name="T71" fmla="*/ 105 h 114"/>
                <a:gd name="T72" fmla="*/ 13 w 71"/>
                <a:gd name="T73" fmla="*/ 95 h 114"/>
                <a:gd name="T74" fmla="*/ 13 w 71"/>
                <a:gd name="T75" fmla="*/ 95 h 114"/>
                <a:gd name="T76" fmla="*/ 14 w 71"/>
                <a:gd name="T77" fmla="*/ 94 h 114"/>
                <a:gd name="T78" fmla="*/ 14 w 71"/>
                <a:gd name="T79" fmla="*/ 94 h 114"/>
                <a:gd name="T80" fmla="*/ 17 w 71"/>
                <a:gd name="T81" fmla="*/ 91 h 114"/>
                <a:gd name="T82" fmla="*/ 58 w 71"/>
                <a:gd name="T83" fmla="*/ 59 h 114"/>
                <a:gd name="T84" fmla="*/ 30 w 71"/>
                <a:gd name="T85" fmla="*/ 81 h 114"/>
                <a:gd name="T86" fmla="*/ 22 w 71"/>
                <a:gd name="T87" fmla="*/ 87 h 114"/>
                <a:gd name="T88" fmla="*/ 22 w 71"/>
                <a:gd name="T89" fmla="*/ 87 h 114"/>
                <a:gd name="T90" fmla="*/ 50 w 71"/>
                <a:gd name="T91" fmla="*/ 65 h 114"/>
                <a:gd name="T92" fmla="*/ 58 w 71"/>
                <a:gd name="T93" fmla="*/ 58 h 114"/>
                <a:gd name="T94" fmla="*/ 64 w 71"/>
                <a:gd name="T95" fmla="*/ 53 h 114"/>
                <a:gd name="T96" fmla="*/ 63 w 71"/>
                <a:gd name="T97" fmla="*/ 54 h 114"/>
                <a:gd name="T98" fmla="*/ 67 w 71"/>
                <a:gd name="T99" fmla="*/ 49 h 114"/>
                <a:gd name="T100" fmla="*/ 66 w 71"/>
                <a:gd name="T101" fmla="*/ 46 h 114"/>
                <a:gd name="T102" fmla="*/ 66 w 71"/>
                <a:gd name="T103" fmla="*/ 46 h 114"/>
                <a:gd name="T104" fmla="*/ 66 w 71"/>
                <a:gd name="T105" fmla="*/ 46 h 114"/>
                <a:gd name="T106" fmla="*/ 65 w 71"/>
                <a:gd name="T107" fmla="*/ 44 h 114"/>
                <a:gd name="T108" fmla="*/ 65 w 71"/>
                <a:gd name="T109" fmla="*/ 44 h 114"/>
                <a:gd name="T110" fmla="*/ 64 w 71"/>
                <a:gd name="T111" fmla="*/ 44 h 114"/>
                <a:gd name="T112" fmla="*/ 36 w 71"/>
                <a:gd name="T113" fmla="*/ 24 h 114"/>
                <a:gd name="T114" fmla="*/ 57 w 71"/>
                <a:gd name="T115" fmla="*/ 38 h 114"/>
                <a:gd name="T116" fmla="*/ 64 w 71"/>
                <a:gd name="T117" fmla="*/ 44 h 114"/>
                <a:gd name="T118" fmla="*/ 6 w 71"/>
                <a:gd name="T119" fmla="*/ 6 h 114"/>
                <a:gd name="T120" fmla="*/ 36 w 71"/>
                <a:gd name="T121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14">
                  <a:moveTo>
                    <a:pt x="11" y="112"/>
                  </a:move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09"/>
                    <a:pt x="10" y="107"/>
                    <a:pt x="10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2"/>
                    <a:pt x="9" y="99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3"/>
                    <a:pt x="10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90"/>
                    <a:pt x="13" y="89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8" y="85"/>
                    <a:pt x="22" y="82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36" y="71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9" y="53"/>
                    <a:pt x="62" y="50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2" y="47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0" y="45"/>
                    <a:pt x="58" y="4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9" y="37"/>
                    <a:pt x="41" y="32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8" y="17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2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9"/>
                    <a:pt x="25" y="12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46" y="25"/>
                    <a:pt x="61" y="35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0" y="44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53"/>
                    <a:pt x="68" y="55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1" y="61"/>
                    <a:pt x="57" y="65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76"/>
                    <a:pt x="33" y="84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1" y="93"/>
                    <a:pt x="18" y="96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0"/>
                    <a:pt x="18" y="107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2"/>
                    <a:pt x="11" y="112"/>
                    <a:pt x="11" y="112"/>
                  </a:cubicBezTo>
                  <a:close/>
                  <a:moveTo>
                    <a:pt x="14" y="105"/>
                  </a:moveTo>
                  <a:cubicBezTo>
                    <a:pt x="14" y="107"/>
                    <a:pt x="14" y="108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8"/>
                    <a:pt x="14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3"/>
                    <a:pt x="14" y="104"/>
                    <a:pt x="14" y="105"/>
                  </a:cubicBezTo>
                  <a:close/>
                  <a:moveTo>
                    <a:pt x="13" y="96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6"/>
                  </a:cubicBezTo>
                  <a:close/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5" y="93"/>
                    <a:pt x="16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2"/>
                    <a:pt x="15" y="93"/>
                    <a:pt x="14" y="94"/>
                  </a:cubicBezTo>
                  <a:close/>
                  <a:moveTo>
                    <a:pt x="58" y="59"/>
                  </a:moveTo>
                  <a:cubicBezTo>
                    <a:pt x="50" y="65"/>
                    <a:pt x="39" y="74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7" y="83"/>
                    <a:pt x="24" y="85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30" y="81"/>
                    <a:pt x="41" y="72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3" y="63"/>
                    <a:pt x="56" y="61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2"/>
                    <a:pt x="66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50"/>
                    <a:pt x="66" y="51"/>
                    <a:pt x="64" y="53"/>
                  </a:cubicBezTo>
                  <a:close/>
                  <a:moveTo>
                    <a:pt x="66" y="46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5" y="44"/>
                    <a:pt x="65" y="44"/>
                  </a:cubicBezTo>
                  <a:close/>
                  <a:moveTo>
                    <a:pt x="36" y="24"/>
                  </a:moveTo>
                  <a:cubicBezTo>
                    <a:pt x="44" y="29"/>
                    <a:pt x="51" y="34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40"/>
                    <a:pt x="63" y="42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4" y="33"/>
                    <a:pt x="15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9"/>
                    <a:pt x="23" y="16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38"/>
            <p:cNvSpPr/>
            <p:nvPr/>
          </p:nvSpPr>
          <p:spPr bwMode="auto">
            <a:xfrm>
              <a:off x="9385301" y="4659313"/>
              <a:ext cx="19050" cy="20638"/>
            </a:xfrm>
            <a:custGeom>
              <a:avLst/>
              <a:gdLst>
                <a:gd name="T0" fmla="*/ 0 w 12"/>
                <a:gd name="T1" fmla="*/ 2 h 13"/>
                <a:gd name="T2" fmla="*/ 3 w 12"/>
                <a:gd name="T3" fmla="*/ 0 h 13"/>
                <a:gd name="T4" fmla="*/ 12 w 12"/>
                <a:gd name="T5" fmla="*/ 10 h 13"/>
                <a:gd name="T6" fmla="*/ 9 w 12"/>
                <a:gd name="T7" fmla="*/ 13 h 13"/>
                <a:gd name="T8" fmla="*/ 0 w 12"/>
                <a:gd name="T9" fmla="*/ 2 h 13"/>
                <a:gd name="T10" fmla="*/ 0 w 12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0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239"/>
            <p:cNvSpPr/>
            <p:nvPr/>
          </p:nvSpPr>
          <p:spPr bwMode="auto">
            <a:xfrm>
              <a:off x="9380539" y="4652963"/>
              <a:ext cx="30163" cy="31750"/>
            </a:xfrm>
            <a:custGeom>
              <a:avLst/>
              <a:gdLst>
                <a:gd name="T0" fmla="*/ 2 w 19"/>
                <a:gd name="T1" fmla="*/ 8 h 20"/>
                <a:gd name="T2" fmla="*/ 3 w 19"/>
                <a:gd name="T3" fmla="*/ 6 h 20"/>
                <a:gd name="T4" fmla="*/ 4 w 19"/>
                <a:gd name="T5" fmla="*/ 8 h 20"/>
                <a:gd name="T6" fmla="*/ 3 w 19"/>
                <a:gd name="T7" fmla="*/ 6 h 20"/>
                <a:gd name="T8" fmla="*/ 2 w 19"/>
                <a:gd name="T9" fmla="*/ 8 h 20"/>
                <a:gd name="T10" fmla="*/ 0 w 19"/>
                <a:gd name="T11" fmla="*/ 6 h 20"/>
                <a:gd name="T12" fmla="*/ 8 w 19"/>
                <a:gd name="T13" fmla="*/ 0 h 20"/>
                <a:gd name="T14" fmla="*/ 19 w 19"/>
                <a:gd name="T15" fmla="*/ 14 h 20"/>
                <a:gd name="T16" fmla="*/ 12 w 19"/>
                <a:gd name="T17" fmla="*/ 20 h 20"/>
                <a:gd name="T18" fmla="*/ 2 w 19"/>
                <a:gd name="T19" fmla="*/ 8 h 20"/>
                <a:gd name="T20" fmla="*/ 2 w 19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2" y="8"/>
                  </a:move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240"/>
            <p:cNvSpPr/>
            <p:nvPr/>
          </p:nvSpPr>
          <p:spPr bwMode="auto">
            <a:xfrm>
              <a:off x="9393239" y="4651376"/>
              <a:ext cx="22225" cy="12700"/>
            </a:xfrm>
            <a:custGeom>
              <a:avLst/>
              <a:gdLst>
                <a:gd name="T0" fmla="*/ 0 w 14"/>
                <a:gd name="T1" fmla="*/ 5 h 8"/>
                <a:gd name="T2" fmla="*/ 1 w 14"/>
                <a:gd name="T3" fmla="*/ 0 h 8"/>
                <a:gd name="T4" fmla="*/ 14 w 14"/>
                <a:gd name="T5" fmla="*/ 3 h 8"/>
                <a:gd name="T6" fmla="*/ 13 w 14"/>
                <a:gd name="T7" fmla="*/ 8 h 8"/>
                <a:gd name="T8" fmla="*/ 0 w 14"/>
                <a:gd name="T9" fmla="*/ 5 h 8"/>
                <a:gd name="T10" fmla="*/ 0 w 14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lnTo>
                    <a:pt x="1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41"/>
            <p:cNvSpPr>
              <a:spLocks noEditPoints="1"/>
            </p:cNvSpPr>
            <p:nvPr/>
          </p:nvSpPr>
          <p:spPr bwMode="auto">
            <a:xfrm>
              <a:off x="9386889" y="4648201"/>
              <a:ext cx="31750" cy="19050"/>
            </a:xfrm>
            <a:custGeom>
              <a:avLst/>
              <a:gdLst>
                <a:gd name="T0" fmla="*/ 2 w 20"/>
                <a:gd name="T1" fmla="*/ 9 h 12"/>
                <a:gd name="T2" fmla="*/ 4 w 20"/>
                <a:gd name="T3" fmla="*/ 7 h 12"/>
                <a:gd name="T4" fmla="*/ 6 w 20"/>
                <a:gd name="T5" fmla="*/ 7 h 12"/>
                <a:gd name="T6" fmla="*/ 4 w 20"/>
                <a:gd name="T7" fmla="*/ 7 h 12"/>
                <a:gd name="T8" fmla="*/ 2 w 20"/>
                <a:gd name="T9" fmla="*/ 9 h 12"/>
                <a:gd name="T10" fmla="*/ 0 w 20"/>
                <a:gd name="T11" fmla="*/ 8 h 12"/>
                <a:gd name="T12" fmla="*/ 2 w 20"/>
                <a:gd name="T13" fmla="*/ 0 h 12"/>
                <a:gd name="T14" fmla="*/ 20 w 20"/>
                <a:gd name="T15" fmla="*/ 4 h 12"/>
                <a:gd name="T16" fmla="*/ 18 w 20"/>
                <a:gd name="T17" fmla="*/ 12 h 12"/>
                <a:gd name="T18" fmla="*/ 2 w 20"/>
                <a:gd name="T19" fmla="*/ 9 h 12"/>
                <a:gd name="T20" fmla="*/ 2 w 20"/>
                <a:gd name="T21" fmla="*/ 9 h 12"/>
                <a:gd name="T22" fmla="*/ 15 w 20"/>
                <a:gd name="T23" fmla="*/ 8 h 12"/>
                <a:gd name="T24" fmla="*/ 6 w 20"/>
                <a:gd name="T25" fmla="*/ 4 h 12"/>
                <a:gd name="T26" fmla="*/ 6 w 20"/>
                <a:gd name="T27" fmla="*/ 4 h 12"/>
                <a:gd name="T28" fmla="*/ 15 w 20"/>
                <a:gd name="T29" fmla="*/ 8 h 12"/>
                <a:gd name="T30" fmla="*/ 15 w 20"/>
                <a:gd name="T3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2" y="9"/>
                  </a:moveTo>
                  <a:lnTo>
                    <a:pt x="4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0"/>
                  </a:lnTo>
                  <a:lnTo>
                    <a:pt x="20" y="4"/>
                  </a:lnTo>
                  <a:lnTo>
                    <a:pt x="18" y="12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5" y="8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42"/>
            <p:cNvSpPr/>
            <p:nvPr/>
          </p:nvSpPr>
          <p:spPr bwMode="auto">
            <a:xfrm>
              <a:off x="9177339" y="4394201"/>
              <a:ext cx="103188" cy="171450"/>
            </a:xfrm>
            <a:custGeom>
              <a:avLst/>
              <a:gdLst>
                <a:gd name="T0" fmla="*/ 23 w 60"/>
                <a:gd name="T1" fmla="*/ 95 h 99"/>
                <a:gd name="T2" fmla="*/ 8 w 60"/>
                <a:gd name="T3" fmla="*/ 49 h 99"/>
                <a:gd name="T4" fmla="*/ 8 w 60"/>
                <a:gd name="T5" fmla="*/ 49 h 99"/>
                <a:gd name="T6" fmla="*/ 0 w 60"/>
                <a:gd name="T7" fmla="*/ 13 h 99"/>
                <a:gd name="T8" fmla="*/ 0 w 60"/>
                <a:gd name="T9" fmla="*/ 13 h 99"/>
                <a:gd name="T10" fmla="*/ 0 w 60"/>
                <a:gd name="T11" fmla="*/ 12 h 99"/>
                <a:gd name="T12" fmla="*/ 8 w 60"/>
                <a:gd name="T13" fmla="*/ 0 h 99"/>
                <a:gd name="T14" fmla="*/ 11 w 60"/>
                <a:gd name="T15" fmla="*/ 3 h 99"/>
                <a:gd name="T16" fmla="*/ 4 w 60"/>
                <a:gd name="T17" fmla="*/ 13 h 99"/>
                <a:gd name="T18" fmla="*/ 12 w 60"/>
                <a:gd name="T19" fmla="*/ 48 h 99"/>
                <a:gd name="T20" fmla="*/ 12 w 60"/>
                <a:gd name="T21" fmla="*/ 48 h 99"/>
                <a:gd name="T22" fmla="*/ 26 w 60"/>
                <a:gd name="T23" fmla="*/ 93 h 99"/>
                <a:gd name="T24" fmla="*/ 26 w 60"/>
                <a:gd name="T25" fmla="*/ 93 h 99"/>
                <a:gd name="T26" fmla="*/ 29 w 60"/>
                <a:gd name="T27" fmla="*/ 95 h 99"/>
                <a:gd name="T28" fmla="*/ 29 w 60"/>
                <a:gd name="T29" fmla="*/ 95 h 99"/>
                <a:gd name="T30" fmla="*/ 46 w 60"/>
                <a:gd name="T31" fmla="*/ 83 h 99"/>
                <a:gd name="T32" fmla="*/ 46 w 60"/>
                <a:gd name="T33" fmla="*/ 83 h 99"/>
                <a:gd name="T34" fmla="*/ 57 w 60"/>
                <a:gd name="T35" fmla="*/ 71 h 99"/>
                <a:gd name="T36" fmla="*/ 57 w 60"/>
                <a:gd name="T37" fmla="*/ 71 h 99"/>
                <a:gd name="T38" fmla="*/ 57 w 60"/>
                <a:gd name="T39" fmla="*/ 71 h 99"/>
                <a:gd name="T40" fmla="*/ 60 w 60"/>
                <a:gd name="T41" fmla="*/ 73 h 99"/>
                <a:gd name="T42" fmla="*/ 49 w 60"/>
                <a:gd name="T43" fmla="*/ 86 h 99"/>
                <a:gd name="T44" fmla="*/ 49 w 60"/>
                <a:gd name="T45" fmla="*/ 86 h 99"/>
                <a:gd name="T46" fmla="*/ 29 w 60"/>
                <a:gd name="T47" fmla="*/ 99 h 99"/>
                <a:gd name="T48" fmla="*/ 29 w 60"/>
                <a:gd name="T49" fmla="*/ 99 h 99"/>
                <a:gd name="T50" fmla="*/ 28 w 60"/>
                <a:gd name="T51" fmla="*/ 99 h 99"/>
                <a:gd name="T52" fmla="*/ 28 w 60"/>
                <a:gd name="T53" fmla="*/ 99 h 99"/>
                <a:gd name="T54" fmla="*/ 23 w 60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99">
                  <a:moveTo>
                    <a:pt x="23" y="95"/>
                  </a:moveTo>
                  <a:cubicBezTo>
                    <a:pt x="18" y="89"/>
                    <a:pt x="13" y="68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30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6"/>
                    <a:pt x="8" y="3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67"/>
                    <a:pt x="23" y="88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94"/>
                    <a:pt x="27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5"/>
                    <a:pt x="40" y="89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2" y="77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55" y="8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2" y="92"/>
                    <a:pt x="35" y="98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6" y="99"/>
                    <a:pt x="24" y="97"/>
                    <a:pt x="2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43"/>
            <p:cNvSpPr>
              <a:spLocks noEditPoints="1"/>
            </p:cNvSpPr>
            <p:nvPr/>
          </p:nvSpPr>
          <p:spPr bwMode="auto">
            <a:xfrm>
              <a:off x="9172576" y="4391026"/>
              <a:ext cx="114300" cy="179388"/>
            </a:xfrm>
            <a:custGeom>
              <a:avLst/>
              <a:gdLst>
                <a:gd name="T0" fmla="*/ 23 w 65"/>
                <a:gd name="T1" fmla="*/ 98 h 103"/>
                <a:gd name="T2" fmla="*/ 23 w 65"/>
                <a:gd name="T3" fmla="*/ 98 h 103"/>
                <a:gd name="T4" fmla="*/ 8 w 65"/>
                <a:gd name="T5" fmla="*/ 52 h 103"/>
                <a:gd name="T6" fmla="*/ 0 w 65"/>
                <a:gd name="T7" fmla="*/ 15 h 103"/>
                <a:gd name="T8" fmla="*/ 0 w 65"/>
                <a:gd name="T9" fmla="*/ 15 h 103"/>
                <a:gd name="T10" fmla="*/ 10 w 65"/>
                <a:gd name="T11" fmla="*/ 0 h 103"/>
                <a:gd name="T12" fmla="*/ 8 w 65"/>
                <a:gd name="T13" fmla="*/ 15 h 103"/>
                <a:gd name="T14" fmla="*/ 16 w 65"/>
                <a:gd name="T15" fmla="*/ 50 h 103"/>
                <a:gd name="T16" fmla="*/ 30 w 65"/>
                <a:gd name="T17" fmla="*/ 94 h 103"/>
                <a:gd name="T18" fmla="*/ 31 w 65"/>
                <a:gd name="T19" fmla="*/ 95 h 103"/>
                <a:gd name="T20" fmla="*/ 31 w 65"/>
                <a:gd name="T21" fmla="*/ 95 h 103"/>
                <a:gd name="T22" fmla="*/ 47 w 65"/>
                <a:gd name="T23" fmla="*/ 84 h 103"/>
                <a:gd name="T24" fmla="*/ 57 w 65"/>
                <a:gd name="T25" fmla="*/ 72 h 103"/>
                <a:gd name="T26" fmla="*/ 57 w 65"/>
                <a:gd name="T27" fmla="*/ 72 h 103"/>
                <a:gd name="T28" fmla="*/ 59 w 65"/>
                <a:gd name="T29" fmla="*/ 73 h 103"/>
                <a:gd name="T30" fmla="*/ 65 w 65"/>
                <a:gd name="T31" fmla="*/ 75 h 103"/>
                <a:gd name="T32" fmla="*/ 52 w 65"/>
                <a:gd name="T33" fmla="*/ 89 h 103"/>
                <a:gd name="T34" fmla="*/ 31 w 65"/>
                <a:gd name="T35" fmla="*/ 103 h 103"/>
                <a:gd name="T36" fmla="*/ 30 w 65"/>
                <a:gd name="T37" fmla="*/ 103 h 103"/>
                <a:gd name="T38" fmla="*/ 32 w 65"/>
                <a:gd name="T39" fmla="*/ 98 h 103"/>
                <a:gd name="T40" fmla="*/ 49 w 65"/>
                <a:gd name="T41" fmla="*/ 86 h 103"/>
                <a:gd name="T42" fmla="*/ 52 w 65"/>
                <a:gd name="T43" fmla="*/ 84 h 103"/>
                <a:gd name="T44" fmla="*/ 49 w 65"/>
                <a:gd name="T45" fmla="*/ 86 h 103"/>
                <a:gd name="T46" fmla="*/ 27 w 65"/>
                <a:gd name="T47" fmla="*/ 97 h 103"/>
                <a:gd name="T48" fmla="*/ 29 w 65"/>
                <a:gd name="T49" fmla="*/ 98 h 103"/>
                <a:gd name="T50" fmla="*/ 26 w 65"/>
                <a:gd name="T51" fmla="*/ 96 h 103"/>
                <a:gd name="T52" fmla="*/ 26 w 65"/>
                <a:gd name="T53" fmla="*/ 96 h 103"/>
                <a:gd name="T54" fmla="*/ 26 w 65"/>
                <a:gd name="T55" fmla="*/ 96 h 103"/>
                <a:gd name="T56" fmla="*/ 52 w 65"/>
                <a:gd name="T57" fmla="*/ 84 h 103"/>
                <a:gd name="T58" fmla="*/ 52 w 65"/>
                <a:gd name="T59" fmla="*/ 83 h 103"/>
                <a:gd name="T60" fmla="*/ 57 w 65"/>
                <a:gd name="T61" fmla="*/ 78 h 103"/>
                <a:gd name="T62" fmla="*/ 56 w 65"/>
                <a:gd name="T63" fmla="*/ 79 h 103"/>
                <a:gd name="T64" fmla="*/ 59 w 65"/>
                <a:gd name="T65" fmla="*/ 76 h 103"/>
                <a:gd name="T66" fmla="*/ 57 w 65"/>
                <a:gd name="T67" fmla="*/ 78 h 103"/>
                <a:gd name="T68" fmla="*/ 10 w 65"/>
                <a:gd name="T69" fmla="*/ 39 h 103"/>
                <a:gd name="T70" fmla="*/ 6 w 65"/>
                <a:gd name="T71" fmla="*/ 22 h 103"/>
                <a:gd name="T72" fmla="*/ 7 w 65"/>
                <a:gd name="T73" fmla="*/ 25 h 103"/>
                <a:gd name="T74" fmla="*/ 4 w 65"/>
                <a:gd name="T75" fmla="*/ 15 h 103"/>
                <a:gd name="T76" fmla="*/ 5 w 65"/>
                <a:gd name="T77" fmla="*/ 17 h 103"/>
                <a:gd name="T78" fmla="*/ 4 w 65"/>
                <a:gd name="T79" fmla="*/ 14 h 103"/>
                <a:gd name="T80" fmla="*/ 4 w 65"/>
                <a:gd name="T81" fmla="*/ 14 h 103"/>
                <a:gd name="T82" fmla="*/ 4 w 65"/>
                <a:gd name="T83" fmla="*/ 14 h 103"/>
                <a:gd name="T84" fmla="*/ 4 w 65"/>
                <a:gd name="T8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03">
                  <a:moveTo>
                    <a:pt x="30" y="103"/>
                  </a:moveTo>
                  <a:cubicBezTo>
                    <a:pt x="28" y="103"/>
                    <a:pt x="25" y="101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18" y="91"/>
                    <a:pt x="13" y="71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4" y="34"/>
                    <a:pt x="1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20"/>
                    <a:pt x="13" y="34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69"/>
                    <a:pt x="27" y="90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5"/>
                    <a:pt x="30" y="94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3" y="95"/>
                    <a:pt x="41" y="89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2" y="78"/>
                    <a:pt x="57" y="73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59" y="83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6" y="95"/>
                    <a:pt x="39" y="102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lose/>
                  <a:moveTo>
                    <a:pt x="49" y="86"/>
                  </a:moveTo>
                  <a:cubicBezTo>
                    <a:pt x="44" y="92"/>
                    <a:pt x="38" y="97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7" y="97"/>
                    <a:pt x="44" y="92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1" y="85"/>
                    <a:pt x="50" y="85"/>
                    <a:pt x="49" y="86"/>
                  </a:cubicBezTo>
                  <a:close/>
                  <a:moveTo>
                    <a:pt x="29" y="98"/>
                  </a:moveTo>
                  <a:cubicBezTo>
                    <a:pt x="28" y="98"/>
                    <a:pt x="28" y="98"/>
                    <a:pt x="27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9" y="98"/>
                  </a:cubicBezTo>
                  <a:close/>
                  <a:moveTo>
                    <a:pt x="25" y="97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5" y="97"/>
                    <a:pt x="25" y="97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4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4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8"/>
                    <a:pt x="58" y="77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8" y="77"/>
                    <a:pt x="57" y="78"/>
                  </a:cubicBezTo>
                  <a:close/>
                  <a:moveTo>
                    <a:pt x="7" y="25"/>
                  </a:moveTo>
                  <a:cubicBezTo>
                    <a:pt x="7" y="29"/>
                    <a:pt x="8" y="34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3"/>
                    <a:pt x="7" y="27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4"/>
                    <a:pt x="7" y="25"/>
                  </a:cubicBezTo>
                  <a:close/>
                  <a:moveTo>
                    <a:pt x="5" y="17"/>
                  </a:move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44"/>
            <p:cNvSpPr/>
            <p:nvPr/>
          </p:nvSpPr>
          <p:spPr bwMode="auto">
            <a:xfrm>
              <a:off x="9153526" y="4378326"/>
              <a:ext cx="30163" cy="41275"/>
            </a:xfrm>
            <a:custGeom>
              <a:avLst/>
              <a:gdLst>
                <a:gd name="T0" fmla="*/ 0 w 19"/>
                <a:gd name="T1" fmla="*/ 16 h 26"/>
                <a:gd name="T2" fmla="*/ 2 w 19"/>
                <a:gd name="T3" fmla="*/ 13 h 26"/>
                <a:gd name="T4" fmla="*/ 15 w 19"/>
                <a:gd name="T5" fmla="*/ 20 h 26"/>
                <a:gd name="T6" fmla="*/ 15 w 19"/>
                <a:gd name="T7" fmla="*/ 0 h 26"/>
                <a:gd name="T8" fmla="*/ 19 w 19"/>
                <a:gd name="T9" fmla="*/ 0 h 26"/>
                <a:gd name="T10" fmla="*/ 19 w 19"/>
                <a:gd name="T11" fmla="*/ 26 h 26"/>
                <a:gd name="T12" fmla="*/ 0 w 19"/>
                <a:gd name="T13" fmla="*/ 16 h 26"/>
                <a:gd name="T14" fmla="*/ 0 w 19"/>
                <a:gd name="T1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0" y="16"/>
                  </a:moveTo>
                  <a:lnTo>
                    <a:pt x="2" y="13"/>
                  </a:lnTo>
                  <a:lnTo>
                    <a:pt x="15" y="2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45"/>
            <p:cNvSpPr>
              <a:spLocks noEditPoints="1"/>
            </p:cNvSpPr>
            <p:nvPr/>
          </p:nvSpPr>
          <p:spPr bwMode="auto">
            <a:xfrm>
              <a:off x="9148764" y="4375151"/>
              <a:ext cx="38100" cy="52388"/>
            </a:xfrm>
            <a:custGeom>
              <a:avLst/>
              <a:gdLst>
                <a:gd name="T0" fmla="*/ 2 w 24"/>
                <a:gd name="T1" fmla="*/ 21 h 33"/>
                <a:gd name="T2" fmla="*/ 3 w 24"/>
                <a:gd name="T3" fmla="*/ 18 h 33"/>
                <a:gd name="T4" fmla="*/ 5 w 24"/>
                <a:gd name="T5" fmla="*/ 19 h 33"/>
                <a:gd name="T6" fmla="*/ 3 w 24"/>
                <a:gd name="T7" fmla="*/ 18 h 33"/>
                <a:gd name="T8" fmla="*/ 2 w 24"/>
                <a:gd name="T9" fmla="*/ 21 h 33"/>
                <a:gd name="T10" fmla="*/ 0 w 24"/>
                <a:gd name="T11" fmla="*/ 19 h 33"/>
                <a:gd name="T12" fmla="*/ 4 w 24"/>
                <a:gd name="T13" fmla="*/ 12 h 33"/>
                <a:gd name="T14" fmla="*/ 15 w 24"/>
                <a:gd name="T15" fmla="*/ 18 h 33"/>
                <a:gd name="T16" fmla="*/ 15 w 24"/>
                <a:gd name="T17" fmla="*/ 0 h 33"/>
                <a:gd name="T18" fmla="*/ 24 w 24"/>
                <a:gd name="T19" fmla="*/ 0 h 33"/>
                <a:gd name="T20" fmla="*/ 24 w 24"/>
                <a:gd name="T21" fmla="*/ 33 h 33"/>
                <a:gd name="T22" fmla="*/ 2 w 24"/>
                <a:gd name="T23" fmla="*/ 21 h 33"/>
                <a:gd name="T24" fmla="*/ 2 w 24"/>
                <a:gd name="T25" fmla="*/ 21 h 33"/>
                <a:gd name="T26" fmla="*/ 20 w 24"/>
                <a:gd name="T27" fmla="*/ 25 h 33"/>
                <a:gd name="T28" fmla="*/ 20 w 24"/>
                <a:gd name="T29" fmla="*/ 4 h 33"/>
                <a:gd name="T30" fmla="*/ 20 w 24"/>
                <a:gd name="T31" fmla="*/ 25 h 33"/>
                <a:gd name="T32" fmla="*/ 5 w 24"/>
                <a:gd name="T33" fmla="*/ 18 h 33"/>
                <a:gd name="T34" fmla="*/ 5 w 24"/>
                <a:gd name="T35" fmla="*/ 18 h 33"/>
                <a:gd name="T36" fmla="*/ 20 w 24"/>
                <a:gd name="T37" fmla="*/ 25 h 33"/>
                <a:gd name="T38" fmla="*/ 20 w 24"/>
                <a:gd name="T3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3">
                  <a:moveTo>
                    <a:pt x="2" y="21"/>
                  </a:moveTo>
                  <a:lnTo>
                    <a:pt x="3" y="18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5" y="18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33"/>
                  </a:lnTo>
                  <a:lnTo>
                    <a:pt x="2" y="21"/>
                  </a:lnTo>
                  <a:lnTo>
                    <a:pt x="2" y="21"/>
                  </a:lnTo>
                  <a:close/>
                  <a:moveTo>
                    <a:pt x="20" y="25"/>
                  </a:moveTo>
                  <a:lnTo>
                    <a:pt x="20" y="4"/>
                  </a:lnTo>
                  <a:lnTo>
                    <a:pt x="20" y="2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0" y="25"/>
                  </a:lnTo>
                  <a:lnTo>
                    <a:pt x="2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46"/>
            <p:cNvSpPr>
              <a:spLocks noEditPoints="1"/>
            </p:cNvSpPr>
            <p:nvPr/>
          </p:nvSpPr>
          <p:spPr bwMode="auto">
            <a:xfrm>
              <a:off x="9258301" y="4695826"/>
              <a:ext cx="38100" cy="342900"/>
            </a:xfrm>
            <a:custGeom>
              <a:avLst/>
              <a:gdLst>
                <a:gd name="T0" fmla="*/ 0 w 24"/>
                <a:gd name="T1" fmla="*/ 211 h 216"/>
                <a:gd name="T2" fmla="*/ 20 w 24"/>
                <a:gd name="T3" fmla="*/ 211 h 216"/>
                <a:gd name="T4" fmla="*/ 10 w 24"/>
                <a:gd name="T5" fmla="*/ 0 h 216"/>
                <a:gd name="T6" fmla="*/ 14 w 24"/>
                <a:gd name="T7" fmla="*/ 0 h 216"/>
                <a:gd name="T8" fmla="*/ 24 w 24"/>
                <a:gd name="T9" fmla="*/ 216 h 216"/>
                <a:gd name="T10" fmla="*/ 0 w 24"/>
                <a:gd name="T11" fmla="*/ 216 h 216"/>
                <a:gd name="T12" fmla="*/ 0 w 24"/>
                <a:gd name="T13" fmla="*/ 211 h 216"/>
                <a:gd name="T14" fmla="*/ 0 w 24"/>
                <a:gd name="T15" fmla="*/ 211 h 216"/>
                <a:gd name="T16" fmla="*/ 10 w 24"/>
                <a:gd name="T17" fmla="*/ 0 h 216"/>
                <a:gd name="T18" fmla="*/ 10 w 24"/>
                <a:gd name="T19" fmla="*/ 0 h 216"/>
                <a:gd name="T20" fmla="*/ 10 w 24"/>
                <a:gd name="T21" fmla="*/ 0 h 216"/>
                <a:gd name="T22" fmla="*/ 10 w 24"/>
                <a:gd name="T23" fmla="*/ 0 h 216"/>
                <a:gd name="T24" fmla="*/ 10 w 2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16">
                  <a:moveTo>
                    <a:pt x="0" y="211"/>
                  </a:moveTo>
                  <a:lnTo>
                    <a:pt x="20" y="21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216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11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47"/>
            <p:cNvSpPr>
              <a:spLocks noEditPoints="1"/>
            </p:cNvSpPr>
            <p:nvPr/>
          </p:nvSpPr>
          <p:spPr bwMode="auto">
            <a:xfrm>
              <a:off x="9255126" y="4691063"/>
              <a:ext cx="44450" cy="350838"/>
            </a:xfrm>
            <a:custGeom>
              <a:avLst/>
              <a:gdLst>
                <a:gd name="T0" fmla="*/ 0 w 28"/>
                <a:gd name="T1" fmla="*/ 219 h 221"/>
                <a:gd name="T2" fmla="*/ 0 w 28"/>
                <a:gd name="T3" fmla="*/ 214 h 221"/>
                <a:gd name="T4" fmla="*/ 0 w 28"/>
                <a:gd name="T5" fmla="*/ 212 h 221"/>
                <a:gd name="T6" fmla="*/ 20 w 28"/>
                <a:gd name="T7" fmla="*/ 212 h 221"/>
                <a:gd name="T8" fmla="*/ 10 w 28"/>
                <a:gd name="T9" fmla="*/ 0 h 221"/>
                <a:gd name="T10" fmla="*/ 19 w 28"/>
                <a:gd name="T11" fmla="*/ 0 h 221"/>
                <a:gd name="T12" fmla="*/ 28 w 28"/>
                <a:gd name="T13" fmla="*/ 221 h 221"/>
                <a:gd name="T14" fmla="*/ 0 w 28"/>
                <a:gd name="T15" fmla="*/ 221 h 221"/>
                <a:gd name="T16" fmla="*/ 0 w 28"/>
                <a:gd name="T17" fmla="*/ 219 h 221"/>
                <a:gd name="T18" fmla="*/ 0 w 28"/>
                <a:gd name="T19" fmla="*/ 219 h 221"/>
                <a:gd name="T20" fmla="*/ 4 w 28"/>
                <a:gd name="T21" fmla="*/ 216 h 221"/>
                <a:gd name="T22" fmla="*/ 24 w 28"/>
                <a:gd name="T23" fmla="*/ 216 h 221"/>
                <a:gd name="T24" fmla="*/ 15 w 28"/>
                <a:gd name="T25" fmla="*/ 5 h 221"/>
                <a:gd name="T26" fmla="*/ 15 w 28"/>
                <a:gd name="T27" fmla="*/ 5 h 221"/>
                <a:gd name="T28" fmla="*/ 24 w 28"/>
                <a:gd name="T29" fmla="*/ 216 h 221"/>
                <a:gd name="T30" fmla="*/ 4 w 28"/>
                <a:gd name="T31" fmla="*/ 216 h 221"/>
                <a:gd name="T32" fmla="*/ 4 w 28"/>
                <a:gd name="T33" fmla="*/ 216 h 221"/>
                <a:gd name="T34" fmla="*/ 4 w 28"/>
                <a:gd name="T35" fmla="*/ 21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21">
                  <a:moveTo>
                    <a:pt x="0" y="219"/>
                  </a:moveTo>
                  <a:lnTo>
                    <a:pt x="0" y="214"/>
                  </a:lnTo>
                  <a:lnTo>
                    <a:pt x="0" y="212"/>
                  </a:lnTo>
                  <a:lnTo>
                    <a:pt x="20" y="21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221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9"/>
                  </a:lnTo>
                  <a:close/>
                  <a:moveTo>
                    <a:pt x="4" y="216"/>
                  </a:moveTo>
                  <a:lnTo>
                    <a:pt x="24" y="21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48"/>
            <p:cNvSpPr/>
            <p:nvPr/>
          </p:nvSpPr>
          <p:spPr bwMode="auto">
            <a:xfrm>
              <a:off x="9312276" y="4705351"/>
              <a:ext cx="60325" cy="333375"/>
            </a:xfrm>
            <a:custGeom>
              <a:avLst/>
              <a:gdLst>
                <a:gd name="T0" fmla="*/ 13 w 38"/>
                <a:gd name="T1" fmla="*/ 210 h 210"/>
                <a:gd name="T2" fmla="*/ 0 w 38"/>
                <a:gd name="T3" fmla="*/ 0 h 210"/>
                <a:gd name="T4" fmla="*/ 4 w 38"/>
                <a:gd name="T5" fmla="*/ 0 h 210"/>
                <a:gd name="T6" fmla="*/ 18 w 38"/>
                <a:gd name="T7" fmla="*/ 205 h 210"/>
                <a:gd name="T8" fmla="*/ 38 w 38"/>
                <a:gd name="T9" fmla="*/ 205 h 210"/>
                <a:gd name="T10" fmla="*/ 38 w 38"/>
                <a:gd name="T11" fmla="*/ 210 h 210"/>
                <a:gd name="T12" fmla="*/ 13 w 38"/>
                <a:gd name="T13" fmla="*/ 210 h 210"/>
                <a:gd name="T14" fmla="*/ 13 w 38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0">
                  <a:moveTo>
                    <a:pt x="13" y="21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8" y="205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13" y="210"/>
                  </a:lnTo>
                  <a:lnTo>
                    <a:pt x="1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49"/>
            <p:cNvSpPr>
              <a:spLocks noEditPoints="1"/>
            </p:cNvSpPr>
            <p:nvPr/>
          </p:nvSpPr>
          <p:spPr bwMode="auto">
            <a:xfrm>
              <a:off x="9309101" y="4702176"/>
              <a:ext cx="68263" cy="339725"/>
            </a:xfrm>
            <a:custGeom>
              <a:avLst/>
              <a:gdLst>
                <a:gd name="T0" fmla="*/ 15 w 43"/>
                <a:gd name="T1" fmla="*/ 214 h 214"/>
                <a:gd name="T2" fmla="*/ 15 w 43"/>
                <a:gd name="T3" fmla="*/ 212 h 214"/>
                <a:gd name="T4" fmla="*/ 17 w 43"/>
                <a:gd name="T5" fmla="*/ 211 h 214"/>
                <a:gd name="T6" fmla="*/ 15 w 43"/>
                <a:gd name="T7" fmla="*/ 212 h 214"/>
                <a:gd name="T8" fmla="*/ 15 w 43"/>
                <a:gd name="T9" fmla="*/ 214 h 214"/>
                <a:gd name="T10" fmla="*/ 13 w 43"/>
                <a:gd name="T11" fmla="*/ 214 h 214"/>
                <a:gd name="T12" fmla="*/ 0 w 43"/>
                <a:gd name="T13" fmla="*/ 0 h 214"/>
                <a:gd name="T14" fmla="*/ 9 w 43"/>
                <a:gd name="T15" fmla="*/ 0 h 214"/>
                <a:gd name="T16" fmla="*/ 22 w 43"/>
                <a:gd name="T17" fmla="*/ 205 h 214"/>
                <a:gd name="T18" fmla="*/ 43 w 43"/>
                <a:gd name="T19" fmla="*/ 205 h 214"/>
                <a:gd name="T20" fmla="*/ 43 w 43"/>
                <a:gd name="T21" fmla="*/ 214 h 214"/>
                <a:gd name="T22" fmla="*/ 15 w 43"/>
                <a:gd name="T23" fmla="*/ 214 h 214"/>
                <a:gd name="T24" fmla="*/ 15 w 43"/>
                <a:gd name="T25" fmla="*/ 214 h 214"/>
                <a:gd name="T26" fmla="*/ 38 w 43"/>
                <a:gd name="T27" fmla="*/ 209 h 214"/>
                <a:gd name="T28" fmla="*/ 17 w 43"/>
                <a:gd name="T29" fmla="*/ 209 h 214"/>
                <a:gd name="T30" fmla="*/ 17 w 43"/>
                <a:gd name="T31" fmla="*/ 209 h 214"/>
                <a:gd name="T32" fmla="*/ 38 w 43"/>
                <a:gd name="T33" fmla="*/ 209 h 214"/>
                <a:gd name="T34" fmla="*/ 38 w 43"/>
                <a:gd name="T35" fmla="*/ 209 h 214"/>
                <a:gd name="T36" fmla="*/ 4 w 43"/>
                <a:gd name="T37" fmla="*/ 4 h 214"/>
                <a:gd name="T38" fmla="*/ 9 w 43"/>
                <a:gd name="T39" fmla="*/ 76 h 214"/>
                <a:gd name="T40" fmla="*/ 4 w 43"/>
                <a:gd name="T41" fmla="*/ 4 h 214"/>
                <a:gd name="T42" fmla="*/ 4 w 43"/>
                <a:gd name="T43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14">
                  <a:moveTo>
                    <a:pt x="15" y="214"/>
                  </a:moveTo>
                  <a:lnTo>
                    <a:pt x="15" y="212"/>
                  </a:lnTo>
                  <a:lnTo>
                    <a:pt x="17" y="211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3" y="2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2" y="205"/>
                  </a:lnTo>
                  <a:lnTo>
                    <a:pt x="43" y="205"/>
                  </a:lnTo>
                  <a:lnTo>
                    <a:pt x="43" y="214"/>
                  </a:lnTo>
                  <a:lnTo>
                    <a:pt x="15" y="214"/>
                  </a:lnTo>
                  <a:lnTo>
                    <a:pt x="15" y="214"/>
                  </a:lnTo>
                  <a:close/>
                  <a:moveTo>
                    <a:pt x="38" y="209"/>
                  </a:moveTo>
                  <a:lnTo>
                    <a:pt x="17" y="209"/>
                  </a:lnTo>
                  <a:lnTo>
                    <a:pt x="17" y="209"/>
                  </a:lnTo>
                  <a:lnTo>
                    <a:pt x="38" y="209"/>
                  </a:lnTo>
                  <a:lnTo>
                    <a:pt x="38" y="209"/>
                  </a:lnTo>
                  <a:close/>
                  <a:moveTo>
                    <a:pt x="4" y="4"/>
                  </a:moveTo>
                  <a:lnTo>
                    <a:pt x="9" y="7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851754" y="3522098"/>
            <a:ext cx="618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Business </a:t>
            </a:r>
            <a:r>
              <a:rPr lang="zh-CN" altLang="en-US" sz="40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Prospects</a:t>
            </a:r>
          </a:p>
        </p:txBody>
      </p:sp>
      <p:sp>
        <p:nvSpPr>
          <p:cNvPr id="57" name="任意多边形 56"/>
          <p:cNvSpPr/>
          <p:nvPr/>
        </p:nvSpPr>
        <p:spPr>
          <a:xfrm flipH="1">
            <a:off x="9343390" y="819624"/>
            <a:ext cx="1354911" cy="59105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10280768" y="951866"/>
            <a:ext cx="1034600" cy="475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Freeform 26"/>
          <p:cNvSpPr>
            <a:spLocks noEditPoints="1"/>
          </p:cNvSpPr>
          <p:nvPr/>
        </p:nvSpPr>
        <p:spPr bwMode="auto">
          <a:xfrm rot="21063611">
            <a:off x="800906" y="1268691"/>
            <a:ext cx="1058724" cy="517289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2995366" y="307336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2995365" y="4548358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403483" y="2906902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 rot="19294917">
            <a:off x="2566680" y="3209551"/>
            <a:ext cx="1822056" cy="180388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31"/>
          <p:cNvSpPr/>
          <p:nvPr/>
        </p:nvSpPr>
        <p:spPr>
          <a:xfrm rot="19294917">
            <a:off x="2568162" y="3557603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31"/>
          <p:cNvSpPr/>
          <p:nvPr/>
        </p:nvSpPr>
        <p:spPr>
          <a:xfrm rot="19294917">
            <a:off x="3411022" y="3109044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31"/>
          <p:cNvSpPr/>
          <p:nvPr/>
        </p:nvSpPr>
        <p:spPr>
          <a:xfrm rot="19294917">
            <a:off x="4173070" y="3666028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31"/>
          <p:cNvSpPr/>
          <p:nvPr/>
        </p:nvSpPr>
        <p:spPr>
          <a:xfrm rot="19294917">
            <a:off x="3953088" y="4739372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31"/>
          <p:cNvSpPr/>
          <p:nvPr/>
        </p:nvSpPr>
        <p:spPr>
          <a:xfrm rot="19294917">
            <a:off x="2847402" y="4739373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888222" y="3020214"/>
            <a:ext cx="451047" cy="668135"/>
            <a:chOff x="6009007" y="5114134"/>
            <a:chExt cx="539853" cy="799683"/>
          </a:xfrm>
        </p:grpSpPr>
        <p:grpSp>
          <p:nvGrpSpPr>
            <p:cNvPr id="11" name="组合 10"/>
            <p:cNvGrpSpPr/>
            <p:nvPr/>
          </p:nvGrpSpPr>
          <p:grpSpPr>
            <a:xfrm>
              <a:off x="6076862" y="5114134"/>
              <a:ext cx="311137" cy="161892"/>
              <a:chOff x="7092920" y="4246590"/>
              <a:chExt cx="770185" cy="400745"/>
            </a:xfrm>
          </p:grpSpPr>
          <p:sp>
            <p:nvSpPr>
              <p:cNvPr id="18" name="任意多边形 17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avLst/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15" name="任意多边形 14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avLst/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avLst/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任意多边形 13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avLst/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131338" y="5134971"/>
            <a:ext cx="533002" cy="498993"/>
            <a:chOff x="2629858" y="4773542"/>
            <a:chExt cx="469144" cy="439210"/>
          </a:xfrm>
        </p:grpSpPr>
        <p:grpSp>
          <p:nvGrpSpPr>
            <p:cNvPr id="22" name="组合 21"/>
            <p:cNvGrpSpPr/>
            <p:nvPr/>
          </p:nvGrpSpPr>
          <p:grpSpPr>
            <a:xfrm>
              <a:off x="2629858" y="4773542"/>
              <a:ext cx="469144" cy="439210"/>
              <a:chOff x="1578007" y="2203901"/>
              <a:chExt cx="4233329" cy="3963224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1578007" y="2203901"/>
                <a:ext cx="4233329" cy="3227560"/>
              </a:xfrm>
              <a:custGeom>
                <a:avLst/>
                <a:gdLst>
                  <a:gd name="connsiteX0" fmla="*/ 692107 w 4233329"/>
                  <a:gd name="connsiteY0" fmla="*/ 230189 h 3227560"/>
                  <a:gd name="connsiteX1" fmla="*/ 606311 w 4233329"/>
                  <a:gd name="connsiteY1" fmla="*/ 232933 h 3227560"/>
                  <a:gd name="connsiteX2" fmla="*/ 330515 w 4233329"/>
                  <a:gd name="connsiteY2" fmla="*/ 632928 h 3227560"/>
                  <a:gd name="connsiteX3" fmla="*/ 403145 w 4233329"/>
                  <a:gd name="connsiteY3" fmla="*/ 2772901 h 3227560"/>
                  <a:gd name="connsiteX4" fmla="*/ 1440706 w 4233329"/>
                  <a:gd name="connsiteY4" fmla="*/ 2952899 h 3227560"/>
                  <a:gd name="connsiteX5" fmla="*/ 3703068 w 4233329"/>
                  <a:gd name="connsiteY5" fmla="*/ 2920902 h 3227560"/>
                  <a:gd name="connsiteX6" fmla="*/ 3906009 w 4233329"/>
                  <a:gd name="connsiteY6" fmla="*/ 1782913 h 3227560"/>
                  <a:gd name="connsiteX7" fmla="*/ 3775220 w 4233329"/>
                  <a:gd name="connsiteY7" fmla="*/ 332932 h 3227560"/>
                  <a:gd name="connsiteX8" fmla="*/ 1824604 w 4233329"/>
                  <a:gd name="connsiteY8" fmla="*/ 262933 h 3227560"/>
                  <a:gd name="connsiteX9" fmla="*/ 692107 w 4233329"/>
                  <a:gd name="connsiteY9" fmla="*/ 230189 h 3227560"/>
                  <a:gd name="connsiteX10" fmla="*/ 442503 w 4233329"/>
                  <a:gd name="connsiteY10" fmla="*/ 300 h 3227560"/>
                  <a:gd name="connsiteX11" fmla="*/ 1773431 w 4233329"/>
                  <a:gd name="connsiteY11" fmla="*/ 38781 h 3227560"/>
                  <a:gd name="connsiteX12" fmla="*/ 4065824 w 4233329"/>
                  <a:gd name="connsiteY12" fmla="*/ 121045 h 3227560"/>
                  <a:gd name="connsiteX13" fmla="*/ 4219530 w 4233329"/>
                  <a:gd name="connsiteY13" fmla="*/ 1825085 h 3227560"/>
                  <a:gd name="connsiteX14" fmla="*/ 3981031 w 4233329"/>
                  <a:gd name="connsiteY14" fmla="*/ 3162467 h 3227560"/>
                  <a:gd name="connsiteX15" fmla="*/ 1322268 w 4233329"/>
                  <a:gd name="connsiteY15" fmla="*/ 3200070 h 3227560"/>
                  <a:gd name="connsiteX16" fmla="*/ 102910 w 4233329"/>
                  <a:gd name="connsiteY16" fmla="*/ 2988535 h 3227560"/>
                  <a:gd name="connsiteX17" fmla="*/ 17555 w 4233329"/>
                  <a:gd name="connsiteY17" fmla="*/ 473605 h 3227560"/>
                  <a:gd name="connsiteX18" fmla="*/ 341674 w 4233329"/>
                  <a:gd name="connsiteY18" fmla="*/ 3525 h 3227560"/>
                  <a:gd name="connsiteX19" fmla="*/ 442503 w 4233329"/>
                  <a:gd name="connsiteY19" fmla="*/ 300 h 322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3329" h="3227560">
                    <a:moveTo>
                      <a:pt x="692107" y="230189"/>
                    </a:moveTo>
                    <a:cubicBezTo>
                      <a:pt x="659083" y="230589"/>
                      <a:pt x="630305" y="231475"/>
                      <a:pt x="606311" y="232933"/>
                    </a:cubicBezTo>
                    <a:cubicBezTo>
                      <a:pt x="414362" y="244600"/>
                      <a:pt x="374752" y="437931"/>
                      <a:pt x="330515" y="632928"/>
                    </a:cubicBezTo>
                    <a:cubicBezTo>
                      <a:pt x="296654" y="1056256"/>
                      <a:pt x="320155" y="2603079"/>
                      <a:pt x="403145" y="2772901"/>
                    </a:cubicBezTo>
                    <a:cubicBezTo>
                      <a:pt x="486134" y="2942724"/>
                      <a:pt x="890719" y="2928232"/>
                      <a:pt x="1440706" y="2952899"/>
                    </a:cubicBezTo>
                    <a:cubicBezTo>
                      <a:pt x="1990693" y="2977566"/>
                      <a:pt x="3547289" y="3001102"/>
                      <a:pt x="3703068" y="2920902"/>
                    </a:cubicBezTo>
                    <a:cubicBezTo>
                      <a:pt x="3858848" y="2840703"/>
                      <a:pt x="3893984" y="2214242"/>
                      <a:pt x="3906009" y="1782913"/>
                    </a:cubicBezTo>
                    <a:cubicBezTo>
                      <a:pt x="3918035" y="1351585"/>
                      <a:pt x="3956302" y="484220"/>
                      <a:pt x="3775220" y="332932"/>
                    </a:cubicBezTo>
                    <a:cubicBezTo>
                      <a:pt x="3594137" y="181645"/>
                      <a:pt x="2352755" y="279599"/>
                      <a:pt x="1824604" y="262933"/>
                    </a:cubicBezTo>
                    <a:cubicBezTo>
                      <a:pt x="1362472" y="248350"/>
                      <a:pt x="923276" y="227386"/>
                      <a:pt x="692107" y="230189"/>
                    </a:cubicBezTo>
                    <a:close/>
                    <a:moveTo>
                      <a:pt x="442503" y="300"/>
                    </a:moveTo>
                    <a:cubicBezTo>
                      <a:pt x="714176" y="-2994"/>
                      <a:pt x="1230326" y="21643"/>
                      <a:pt x="1773431" y="38781"/>
                    </a:cubicBezTo>
                    <a:cubicBezTo>
                      <a:pt x="2394122" y="58367"/>
                      <a:pt x="3853013" y="-56751"/>
                      <a:pt x="4065824" y="121045"/>
                    </a:cubicBezTo>
                    <a:cubicBezTo>
                      <a:pt x="4278635" y="298840"/>
                      <a:pt x="4233662" y="1318182"/>
                      <a:pt x="4219530" y="1825085"/>
                    </a:cubicBezTo>
                    <a:cubicBezTo>
                      <a:pt x="4205397" y="2331989"/>
                      <a:pt x="4164105" y="3068215"/>
                      <a:pt x="3981031" y="3162467"/>
                    </a:cubicBezTo>
                    <a:cubicBezTo>
                      <a:pt x="3797956" y="3256719"/>
                      <a:pt x="1968621" y="3229059"/>
                      <a:pt x="1322268" y="3200070"/>
                    </a:cubicBezTo>
                    <a:cubicBezTo>
                      <a:pt x="675915" y="3171082"/>
                      <a:pt x="200440" y="3188112"/>
                      <a:pt x="102910" y="2988535"/>
                    </a:cubicBezTo>
                    <a:cubicBezTo>
                      <a:pt x="5380" y="2788957"/>
                      <a:pt x="-22240" y="971107"/>
                      <a:pt x="17555" y="473605"/>
                    </a:cubicBezTo>
                    <a:cubicBezTo>
                      <a:pt x="69542" y="244441"/>
                      <a:pt x="116093" y="17235"/>
                      <a:pt x="341674" y="3525"/>
                    </a:cubicBezTo>
                    <a:cubicBezTo>
                      <a:pt x="369872" y="1811"/>
                      <a:pt x="403693" y="770"/>
                      <a:pt x="442503" y="3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199818" y="5431460"/>
                <a:ext cx="2989695" cy="735665"/>
              </a:xfrm>
              <a:custGeom>
                <a:avLst/>
                <a:gdLst>
                  <a:gd name="connsiteX0" fmla="*/ 735217 w 1920382"/>
                  <a:gd name="connsiteY0" fmla="*/ 0 h 472541"/>
                  <a:gd name="connsiteX1" fmla="*/ 750207 w 1920382"/>
                  <a:gd name="connsiteY1" fmla="*/ 254833 h 472541"/>
                  <a:gd name="connsiteX2" fmla="*/ 120620 w 1920382"/>
                  <a:gd name="connsiteY2" fmla="*/ 254833 h 472541"/>
                  <a:gd name="connsiteX3" fmla="*/ 699 w 1920382"/>
                  <a:gd name="connsiteY3" fmla="*/ 449705 h 472541"/>
                  <a:gd name="connsiteX4" fmla="*/ 1919440 w 1920382"/>
                  <a:gd name="connsiteY4" fmla="*/ 464695 h 472541"/>
                  <a:gd name="connsiteX5" fmla="*/ 1844489 w 1920382"/>
                  <a:gd name="connsiteY5" fmla="*/ 254833 h 472541"/>
                  <a:gd name="connsiteX6" fmla="*/ 1154941 w 1920382"/>
                  <a:gd name="connsiteY6" fmla="*/ 224852 h 472541"/>
                  <a:gd name="connsiteX7" fmla="*/ 1169931 w 1920382"/>
                  <a:gd name="connsiteY7" fmla="*/ 14990 h 4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0382" h="472541">
                    <a:moveTo>
                      <a:pt x="735217" y="0"/>
                    </a:moveTo>
                    <a:lnTo>
                      <a:pt x="750207" y="254833"/>
                    </a:lnTo>
                    <a:cubicBezTo>
                      <a:pt x="540345" y="254833"/>
                      <a:pt x="245538" y="222354"/>
                      <a:pt x="120620" y="254833"/>
                    </a:cubicBezTo>
                    <a:cubicBezTo>
                      <a:pt x="-4298" y="287312"/>
                      <a:pt x="-1800" y="368508"/>
                      <a:pt x="699" y="449705"/>
                    </a:cubicBezTo>
                    <a:cubicBezTo>
                      <a:pt x="640279" y="454702"/>
                      <a:pt x="1609643" y="487180"/>
                      <a:pt x="1919440" y="464695"/>
                    </a:cubicBezTo>
                    <a:cubicBezTo>
                      <a:pt x="1894456" y="394741"/>
                      <a:pt x="1971906" y="294807"/>
                      <a:pt x="1844489" y="254833"/>
                    </a:cubicBezTo>
                    <a:lnTo>
                      <a:pt x="1154941" y="224852"/>
                    </a:lnTo>
                    <a:lnTo>
                      <a:pt x="1169931" y="1499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任意多边形 22"/>
            <p:cNvSpPr/>
            <p:nvPr/>
          </p:nvSpPr>
          <p:spPr>
            <a:xfrm>
              <a:off x="2750574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876855" y="4903839"/>
              <a:ext cx="95865" cy="103238"/>
            </a:xfrm>
            <a:custGeom>
              <a:avLst/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8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81147" y="2447707"/>
            <a:ext cx="538063" cy="489546"/>
            <a:chOff x="7002966" y="4415883"/>
            <a:chExt cx="507443" cy="461687"/>
          </a:xfrm>
        </p:grpSpPr>
        <p:grpSp>
          <p:nvGrpSpPr>
            <p:cNvPr id="28" name="组合 27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73467" y="3187031"/>
            <a:ext cx="568609" cy="594643"/>
            <a:chOff x="7710221" y="2608730"/>
            <a:chExt cx="828208" cy="866128"/>
          </a:xfrm>
        </p:grpSpPr>
        <p:sp>
          <p:nvSpPr>
            <p:cNvPr id="36" name="任意多边形 35"/>
            <p:cNvSpPr/>
            <p:nvPr/>
          </p:nvSpPr>
          <p:spPr>
            <a:xfrm>
              <a:off x="7710221" y="2608730"/>
              <a:ext cx="828208" cy="866128"/>
            </a:xfrm>
            <a:custGeom>
              <a:avLst/>
              <a:gdLst>
                <a:gd name="connsiteX0" fmla="*/ 272960 w 895427"/>
                <a:gd name="connsiteY0" fmla="*/ 0 h 751895"/>
                <a:gd name="connsiteX1" fmla="*/ 595689 w 895427"/>
                <a:gd name="connsiteY1" fmla="*/ 0 h 751895"/>
                <a:gd name="connsiteX2" fmla="*/ 568795 w 895427"/>
                <a:gd name="connsiteY2" fmla="*/ 457200 h 751895"/>
                <a:gd name="connsiteX3" fmla="*/ 878077 w 895427"/>
                <a:gd name="connsiteY3" fmla="*/ 672353 h 751895"/>
                <a:gd name="connsiteX4" fmla="*/ 17465 w 895427"/>
                <a:gd name="connsiteY4" fmla="*/ 739589 h 751895"/>
                <a:gd name="connsiteX5" fmla="*/ 299854 w 895427"/>
                <a:gd name="connsiteY5" fmla="*/ 443753 h 751895"/>
                <a:gd name="connsiteX6" fmla="*/ 272960 w 895427"/>
                <a:gd name="connsiteY6" fmla="*/ 0 h 751895"/>
                <a:gd name="connsiteX0-1" fmla="*/ 272960 w 908267"/>
                <a:gd name="connsiteY0-2" fmla="*/ 0 h 845792"/>
                <a:gd name="connsiteX1-3" fmla="*/ 595689 w 908267"/>
                <a:gd name="connsiteY1-4" fmla="*/ 0 h 845792"/>
                <a:gd name="connsiteX2-5" fmla="*/ 568795 w 908267"/>
                <a:gd name="connsiteY2-6" fmla="*/ 457200 h 845792"/>
                <a:gd name="connsiteX3-7" fmla="*/ 891524 w 908267"/>
                <a:gd name="connsiteY3-8" fmla="*/ 833718 h 845792"/>
                <a:gd name="connsiteX4-9" fmla="*/ 17465 w 908267"/>
                <a:gd name="connsiteY4-10" fmla="*/ 739589 h 845792"/>
                <a:gd name="connsiteX5-11" fmla="*/ 299854 w 908267"/>
                <a:gd name="connsiteY5-12" fmla="*/ 443753 h 845792"/>
                <a:gd name="connsiteX6-13" fmla="*/ 272960 w 908267"/>
                <a:gd name="connsiteY6-14" fmla="*/ 0 h 845792"/>
                <a:gd name="connsiteX0-15" fmla="*/ 196651 w 828208"/>
                <a:gd name="connsiteY0-16" fmla="*/ 0 h 866128"/>
                <a:gd name="connsiteX1-17" fmla="*/ 519380 w 828208"/>
                <a:gd name="connsiteY1-18" fmla="*/ 0 h 866128"/>
                <a:gd name="connsiteX2-19" fmla="*/ 492486 w 828208"/>
                <a:gd name="connsiteY2-20" fmla="*/ 457200 h 866128"/>
                <a:gd name="connsiteX3-21" fmla="*/ 815215 w 828208"/>
                <a:gd name="connsiteY3-22" fmla="*/ 833718 h 866128"/>
                <a:gd name="connsiteX4-23" fmla="*/ 21839 w 828208"/>
                <a:gd name="connsiteY4-24" fmla="*/ 820271 h 866128"/>
                <a:gd name="connsiteX5-25" fmla="*/ 223545 w 828208"/>
                <a:gd name="connsiteY5-26" fmla="*/ 443753 h 866128"/>
                <a:gd name="connsiteX6-27" fmla="*/ 196651 w 828208"/>
                <a:gd name="connsiteY6-28" fmla="*/ 0 h 866128"/>
                <a:gd name="connsiteX0-29" fmla="*/ 196651 w 828208"/>
                <a:gd name="connsiteY0-30" fmla="*/ 0 h 866128"/>
                <a:gd name="connsiteX1-31" fmla="*/ 519380 w 828208"/>
                <a:gd name="connsiteY1-32" fmla="*/ 0 h 866128"/>
                <a:gd name="connsiteX2-33" fmla="*/ 492486 w 828208"/>
                <a:gd name="connsiteY2-34" fmla="*/ 457200 h 866128"/>
                <a:gd name="connsiteX3-35" fmla="*/ 815215 w 828208"/>
                <a:gd name="connsiteY3-36" fmla="*/ 833718 h 866128"/>
                <a:gd name="connsiteX4-37" fmla="*/ 21839 w 828208"/>
                <a:gd name="connsiteY4-38" fmla="*/ 820271 h 866128"/>
                <a:gd name="connsiteX5-39" fmla="*/ 223545 w 828208"/>
                <a:gd name="connsiteY5-40" fmla="*/ 443753 h 866128"/>
                <a:gd name="connsiteX6-41" fmla="*/ 196651 w 828208"/>
                <a:gd name="connsiteY6-42" fmla="*/ 0 h 866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28208" h="866128">
                  <a:moveTo>
                    <a:pt x="196651" y="0"/>
                  </a:moveTo>
                  <a:lnTo>
                    <a:pt x="519380" y="0"/>
                  </a:lnTo>
                  <a:cubicBezTo>
                    <a:pt x="510415" y="152400"/>
                    <a:pt x="519380" y="266699"/>
                    <a:pt x="492486" y="457200"/>
                  </a:cubicBezTo>
                  <a:cubicBezTo>
                    <a:pt x="595580" y="528918"/>
                    <a:pt x="893656" y="773206"/>
                    <a:pt x="815215" y="833718"/>
                  </a:cubicBezTo>
                  <a:cubicBezTo>
                    <a:pt x="736774" y="894230"/>
                    <a:pt x="118209" y="858371"/>
                    <a:pt x="21839" y="820271"/>
                  </a:cubicBezTo>
                  <a:cubicBezTo>
                    <a:pt x="-74531" y="782171"/>
                    <a:pt x="176480" y="508747"/>
                    <a:pt x="223545" y="443753"/>
                  </a:cubicBezTo>
                  <a:lnTo>
                    <a:pt x="196651" y="0"/>
                  </a:ln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7837536" y="3159122"/>
              <a:ext cx="510988" cy="27144"/>
            </a:xfrm>
            <a:custGeom>
              <a:avLst/>
              <a:gdLst>
                <a:gd name="connsiteX0" fmla="*/ 0 w 510988"/>
                <a:gd name="connsiteY0" fmla="*/ 27144 h 27144"/>
                <a:gd name="connsiteX1" fmla="*/ 188259 w 510988"/>
                <a:gd name="connsiteY1" fmla="*/ 250 h 27144"/>
                <a:gd name="connsiteX2" fmla="*/ 349624 w 510988"/>
                <a:gd name="connsiteY2" fmla="*/ 13697 h 27144"/>
                <a:gd name="connsiteX3" fmla="*/ 510988 w 510988"/>
                <a:gd name="connsiteY3" fmla="*/ 13697 h 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988" h="27144">
                  <a:moveTo>
                    <a:pt x="0" y="27144"/>
                  </a:moveTo>
                  <a:cubicBezTo>
                    <a:pt x="64994" y="14817"/>
                    <a:pt x="129988" y="2491"/>
                    <a:pt x="188259" y="250"/>
                  </a:cubicBezTo>
                  <a:cubicBezTo>
                    <a:pt x="246530" y="-1991"/>
                    <a:pt x="295836" y="11456"/>
                    <a:pt x="349624" y="13697"/>
                  </a:cubicBezTo>
                  <a:cubicBezTo>
                    <a:pt x="403412" y="15938"/>
                    <a:pt x="457200" y="14817"/>
                    <a:pt x="510988" y="13697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1"/>
            <p:cNvSpPr/>
            <p:nvPr/>
          </p:nvSpPr>
          <p:spPr>
            <a:xfrm>
              <a:off x="7973888" y="3264744"/>
              <a:ext cx="46179" cy="4571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9" name="椭圆 31"/>
            <p:cNvSpPr/>
            <p:nvPr/>
          </p:nvSpPr>
          <p:spPr>
            <a:xfrm>
              <a:off x="8124325" y="3212232"/>
              <a:ext cx="46179" cy="4571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0" name="椭圆 31"/>
            <p:cNvSpPr/>
            <p:nvPr/>
          </p:nvSpPr>
          <p:spPr>
            <a:xfrm>
              <a:off x="8093030" y="3338089"/>
              <a:ext cx="77474" cy="76702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06678" y="5134971"/>
            <a:ext cx="597983" cy="439670"/>
            <a:chOff x="2572663" y="4795975"/>
            <a:chExt cx="526340" cy="386994"/>
          </a:xfrm>
        </p:grpSpPr>
        <p:sp>
          <p:nvSpPr>
            <p:cNvPr id="42" name="椭圆 31"/>
            <p:cNvSpPr/>
            <p:nvPr/>
          </p:nvSpPr>
          <p:spPr>
            <a:xfrm>
              <a:off x="2572663" y="4795975"/>
              <a:ext cx="526340" cy="38699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627243" y="4976837"/>
              <a:ext cx="451945" cy="159008"/>
            </a:xfrm>
            <a:custGeom>
              <a:avLst/>
              <a:gdLst>
                <a:gd name="connsiteX0" fmla="*/ 0 w 451945"/>
                <a:gd name="connsiteY0" fmla="*/ 95946 h 159008"/>
                <a:gd name="connsiteX1" fmla="*/ 220717 w 451945"/>
                <a:gd name="connsiteY1" fmla="*/ 1352 h 159008"/>
                <a:gd name="connsiteX2" fmla="*/ 451945 w 451945"/>
                <a:gd name="connsiteY2" fmla="*/ 159008 h 15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5" h="159008">
                  <a:moveTo>
                    <a:pt x="0" y="95946"/>
                  </a:moveTo>
                  <a:cubicBezTo>
                    <a:pt x="72696" y="43394"/>
                    <a:pt x="145393" y="-9158"/>
                    <a:pt x="220717" y="1352"/>
                  </a:cubicBezTo>
                  <a:cubicBezTo>
                    <a:pt x="296041" y="11862"/>
                    <a:pt x="373993" y="85435"/>
                    <a:pt x="451945" y="159008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2605254" y="4842490"/>
              <a:ext cx="472965" cy="209092"/>
            </a:xfrm>
            <a:custGeom>
              <a:avLst/>
              <a:gdLst>
                <a:gd name="connsiteX0" fmla="*/ 0 w 472965"/>
                <a:gd name="connsiteY0" fmla="*/ 31531 h 147463"/>
                <a:gd name="connsiteX1" fmla="*/ 241738 w 472965"/>
                <a:gd name="connsiteY1" fmla="*/ 147144 h 147463"/>
                <a:gd name="connsiteX2" fmla="*/ 472965 w 472965"/>
                <a:gd name="connsiteY2" fmla="*/ 0 h 147463"/>
                <a:gd name="connsiteX0-1" fmla="*/ 0 w 472965"/>
                <a:gd name="connsiteY0-2" fmla="*/ 31531 h 209092"/>
                <a:gd name="connsiteX1-3" fmla="*/ 237619 w 472965"/>
                <a:gd name="connsiteY1-4" fmla="*/ 208928 h 209092"/>
                <a:gd name="connsiteX2-5" fmla="*/ 472965 w 472965"/>
                <a:gd name="connsiteY2-6" fmla="*/ 0 h 209092"/>
                <a:gd name="connsiteX0-7" fmla="*/ 0 w 472965"/>
                <a:gd name="connsiteY0-8" fmla="*/ 31531 h 209092"/>
                <a:gd name="connsiteX1-9" fmla="*/ 237619 w 472965"/>
                <a:gd name="connsiteY1-10" fmla="*/ 208928 h 209092"/>
                <a:gd name="connsiteX2-11" fmla="*/ 472965 w 472965"/>
                <a:gd name="connsiteY2-12" fmla="*/ 0 h 2090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2965" h="209092">
                  <a:moveTo>
                    <a:pt x="0" y="31531"/>
                  </a:moveTo>
                  <a:cubicBezTo>
                    <a:pt x="81455" y="91965"/>
                    <a:pt x="191743" y="214183"/>
                    <a:pt x="237619" y="208928"/>
                  </a:cubicBezTo>
                  <a:cubicBezTo>
                    <a:pt x="283495" y="203673"/>
                    <a:pt x="396765" y="70944"/>
                    <a:pt x="472965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539471" y="2169511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7447497" y="2643603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31"/>
          <p:cNvSpPr/>
          <p:nvPr/>
        </p:nvSpPr>
        <p:spPr>
          <a:xfrm>
            <a:off x="6238625" y="2235176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2400" b="1" spc="-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539471" y="2972298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7447497" y="3446390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31"/>
          <p:cNvSpPr/>
          <p:nvPr/>
        </p:nvSpPr>
        <p:spPr>
          <a:xfrm>
            <a:off x="6238625" y="3037963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2400" b="1" spc="-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39471" y="3775085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7447497" y="4249177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31"/>
          <p:cNvSpPr/>
          <p:nvPr/>
        </p:nvSpPr>
        <p:spPr>
          <a:xfrm>
            <a:off x="6238625" y="3840750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2400" b="1" spc="-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539471" y="4577872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7447497" y="5051964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31"/>
          <p:cNvSpPr/>
          <p:nvPr/>
        </p:nvSpPr>
        <p:spPr>
          <a:xfrm>
            <a:off x="6238625" y="4643537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2400" b="1" spc="-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39471" y="5380661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05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7447497" y="5854753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857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31"/>
          <p:cNvSpPr/>
          <p:nvPr/>
        </p:nvSpPr>
        <p:spPr>
          <a:xfrm>
            <a:off x="6238625" y="5446326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name</a:t>
            </a:r>
            <a:endParaRPr lang="zh-CN" altLang="en-US" sz="2400" b="1" spc="-300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215792" y="3584545"/>
            <a:ext cx="591670" cy="939257"/>
            <a:chOff x="5539468" y="2014764"/>
            <a:chExt cx="608013" cy="965200"/>
          </a:xfrm>
          <a:solidFill>
            <a:srgbClr val="1F4E79"/>
          </a:solidFill>
        </p:grpSpPr>
        <p:sp>
          <p:nvSpPr>
            <p:cNvPr id="67" name="Freeform 352"/>
            <p:cNvSpPr>
              <a:spLocks noEditPoints="1"/>
            </p:cNvSpPr>
            <p:nvPr/>
          </p:nvSpPr>
          <p:spPr bwMode="auto">
            <a:xfrm>
              <a:off x="5704568" y="2217964"/>
              <a:ext cx="49213" cy="49213"/>
            </a:xfrm>
            <a:custGeom>
              <a:avLst/>
              <a:gdLst>
                <a:gd name="T0" fmla="*/ 0 w 13"/>
                <a:gd name="T1" fmla="*/ 7 h 13"/>
                <a:gd name="T2" fmla="*/ 6 w 13"/>
                <a:gd name="T3" fmla="*/ 0 h 13"/>
                <a:gd name="T4" fmla="*/ 6 w 13"/>
                <a:gd name="T5" fmla="*/ 0 h 13"/>
                <a:gd name="T6" fmla="*/ 13 w 13"/>
                <a:gd name="T7" fmla="*/ 7 h 13"/>
                <a:gd name="T8" fmla="*/ 13 w 13"/>
                <a:gd name="T9" fmla="*/ 7 h 13"/>
                <a:gd name="T10" fmla="*/ 6 w 13"/>
                <a:gd name="T11" fmla="*/ 13 h 13"/>
                <a:gd name="T12" fmla="*/ 6 w 13"/>
                <a:gd name="T13" fmla="*/ 13 h 13"/>
                <a:gd name="T14" fmla="*/ 0 w 13"/>
                <a:gd name="T15" fmla="*/ 7 h 13"/>
                <a:gd name="T16" fmla="*/ 6 w 13"/>
                <a:gd name="T17" fmla="*/ 7 h 13"/>
                <a:gd name="T18" fmla="*/ 6 w 13"/>
                <a:gd name="T19" fmla="*/ 3 h 13"/>
                <a:gd name="T20" fmla="*/ 6 w 13"/>
                <a:gd name="T2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lose/>
                  <a:moveTo>
                    <a:pt x="6" y="7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3"/>
            <p:cNvSpPr>
              <a:spLocks noEditPoints="1"/>
            </p:cNvSpPr>
            <p:nvPr/>
          </p:nvSpPr>
          <p:spPr bwMode="auto">
            <a:xfrm>
              <a:off x="5933168" y="2162402"/>
              <a:ext cx="49213" cy="52388"/>
            </a:xfrm>
            <a:custGeom>
              <a:avLst/>
              <a:gdLst>
                <a:gd name="T0" fmla="*/ 0 w 13"/>
                <a:gd name="T1" fmla="*/ 7 h 14"/>
                <a:gd name="T2" fmla="*/ 6 w 13"/>
                <a:gd name="T3" fmla="*/ 0 h 14"/>
                <a:gd name="T4" fmla="*/ 6 w 13"/>
                <a:gd name="T5" fmla="*/ 0 h 14"/>
                <a:gd name="T6" fmla="*/ 13 w 13"/>
                <a:gd name="T7" fmla="*/ 7 h 14"/>
                <a:gd name="T8" fmla="*/ 13 w 13"/>
                <a:gd name="T9" fmla="*/ 7 h 14"/>
                <a:gd name="T10" fmla="*/ 6 w 13"/>
                <a:gd name="T11" fmla="*/ 14 h 14"/>
                <a:gd name="T12" fmla="*/ 6 w 13"/>
                <a:gd name="T13" fmla="*/ 14 h 14"/>
                <a:gd name="T14" fmla="*/ 0 w 13"/>
                <a:gd name="T15" fmla="*/ 7 h 14"/>
                <a:gd name="T16" fmla="*/ 6 w 13"/>
                <a:gd name="T17" fmla="*/ 7 h 14"/>
                <a:gd name="T18" fmla="*/ 6 w 13"/>
                <a:gd name="T19" fmla="*/ 4 h 14"/>
                <a:gd name="T20" fmla="*/ 6 w 13"/>
                <a:gd name="T21" fmla="*/ 7 h 14"/>
                <a:gd name="T22" fmla="*/ 6 w 13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8"/>
            <p:cNvSpPr/>
            <p:nvPr/>
          </p:nvSpPr>
          <p:spPr bwMode="auto">
            <a:xfrm>
              <a:off x="5674406" y="2297339"/>
              <a:ext cx="338138" cy="176213"/>
            </a:xfrm>
            <a:custGeom>
              <a:avLst/>
              <a:gdLst>
                <a:gd name="T0" fmla="*/ 49 w 90"/>
                <a:gd name="T1" fmla="*/ 47 h 47"/>
                <a:gd name="T2" fmla="*/ 48 w 90"/>
                <a:gd name="T3" fmla="*/ 47 h 47"/>
                <a:gd name="T4" fmla="*/ 1 w 90"/>
                <a:gd name="T5" fmla="*/ 24 h 47"/>
                <a:gd name="T6" fmla="*/ 1 w 90"/>
                <a:gd name="T7" fmla="*/ 24 h 47"/>
                <a:gd name="T8" fmla="*/ 1 w 90"/>
                <a:gd name="T9" fmla="*/ 24 h 47"/>
                <a:gd name="T10" fmla="*/ 4 w 90"/>
                <a:gd name="T11" fmla="*/ 18 h 47"/>
                <a:gd name="T12" fmla="*/ 4 w 90"/>
                <a:gd name="T13" fmla="*/ 18 h 47"/>
                <a:gd name="T14" fmla="*/ 11 w 90"/>
                <a:gd name="T15" fmla="*/ 20 h 47"/>
                <a:gd name="T16" fmla="*/ 11 w 90"/>
                <a:gd name="T17" fmla="*/ 20 h 47"/>
                <a:gd name="T18" fmla="*/ 11 w 90"/>
                <a:gd name="T19" fmla="*/ 20 h 47"/>
                <a:gd name="T20" fmla="*/ 11 w 90"/>
                <a:gd name="T21" fmla="*/ 21 h 47"/>
                <a:gd name="T22" fmla="*/ 11 w 90"/>
                <a:gd name="T23" fmla="*/ 21 h 47"/>
                <a:gd name="T24" fmla="*/ 11 w 90"/>
                <a:gd name="T25" fmla="*/ 22 h 47"/>
                <a:gd name="T26" fmla="*/ 11 w 90"/>
                <a:gd name="T27" fmla="*/ 22 h 47"/>
                <a:gd name="T28" fmla="*/ 17 w 90"/>
                <a:gd name="T29" fmla="*/ 26 h 47"/>
                <a:gd name="T30" fmla="*/ 17 w 90"/>
                <a:gd name="T31" fmla="*/ 26 h 47"/>
                <a:gd name="T32" fmla="*/ 49 w 90"/>
                <a:gd name="T33" fmla="*/ 37 h 47"/>
                <a:gd name="T34" fmla="*/ 49 w 90"/>
                <a:gd name="T35" fmla="*/ 37 h 47"/>
                <a:gd name="T36" fmla="*/ 50 w 90"/>
                <a:gd name="T37" fmla="*/ 37 h 47"/>
                <a:gd name="T38" fmla="*/ 50 w 90"/>
                <a:gd name="T39" fmla="*/ 37 h 47"/>
                <a:gd name="T40" fmla="*/ 53 w 90"/>
                <a:gd name="T41" fmla="*/ 36 h 47"/>
                <a:gd name="T42" fmla="*/ 53 w 90"/>
                <a:gd name="T43" fmla="*/ 36 h 47"/>
                <a:gd name="T44" fmla="*/ 63 w 90"/>
                <a:gd name="T45" fmla="*/ 33 h 47"/>
                <a:gd name="T46" fmla="*/ 63 w 90"/>
                <a:gd name="T47" fmla="*/ 33 h 47"/>
                <a:gd name="T48" fmla="*/ 79 w 90"/>
                <a:gd name="T49" fmla="*/ 5 h 47"/>
                <a:gd name="T50" fmla="*/ 79 w 90"/>
                <a:gd name="T51" fmla="*/ 5 h 47"/>
                <a:gd name="T52" fmla="*/ 85 w 90"/>
                <a:gd name="T53" fmla="*/ 1 h 47"/>
                <a:gd name="T54" fmla="*/ 85 w 90"/>
                <a:gd name="T55" fmla="*/ 1 h 47"/>
                <a:gd name="T56" fmla="*/ 89 w 90"/>
                <a:gd name="T57" fmla="*/ 6 h 47"/>
                <a:gd name="T58" fmla="*/ 89 w 90"/>
                <a:gd name="T59" fmla="*/ 6 h 47"/>
                <a:gd name="T60" fmla="*/ 67 w 90"/>
                <a:gd name="T61" fmla="*/ 42 h 47"/>
                <a:gd name="T62" fmla="*/ 67 w 90"/>
                <a:gd name="T63" fmla="*/ 42 h 47"/>
                <a:gd name="T64" fmla="*/ 49 w 90"/>
                <a:gd name="T65" fmla="*/ 47 h 47"/>
                <a:gd name="T66" fmla="*/ 49 w 90"/>
                <a:gd name="T67" fmla="*/ 47 h 47"/>
                <a:gd name="T68" fmla="*/ 49 w 90"/>
                <a:gd name="T6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47">
                  <a:moveTo>
                    <a:pt x="49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10" y="43"/>
                    <a:pt x="2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1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3"/>
                    <a:pt x="14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2" y="30"/>
                    <a:pt x="32" y="35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2" y="37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6"/>
                    <a:pt x="59" y="35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70" y="29"/>
                    <a:pt x="77" y="22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0" y="2"/>
                    <a:pt x="82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8" y="1"/>
                    <a:pt x="90" y="4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7" y="26"/>
                    <a:pt x="77" y="37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58" y="47"/>
                    <a:pt x="50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3"/>
            <p:cNvSpPr>
              <a:spLocks noEditPoints="1"/>
            </p:cNvSpPr>
            <p:nvPr/>
          </p:nvSpPr>
          <p:spPr bwMode="auto">
            <a:xfrm>
              <a:off x="5539468" y="2014764"/>
              <a:ext cx="608013" cy="582613"/>
            </a:xfrm>
            <a:custGeom>
              <a:avLst/>
              <a:gdLst>
                <a:gd name="T0" fmla="*/ 80 w 162"/>
                <a:gd name="T1" fmla="*/ 155 h 155"/>
                <a:gd name="T2" fmla="*/ 79 w 162"/>
                <a:gd name="T3" fmla="*/ 155 h 155"/>
                <a:gd name="T4" fmla="*/ 11 w 162"/>
                <a:gd name="T5" fmla="*/ 119 h 155"/>
                <a:gd name="T6" fmla="*/ 0 w 162"/>
                <a:gd name="T7" fmla="*/ 77 h 155"/>
                <a:gd name="T8" fmla="*/ 0 w 162"/>
                <a:gd name="T9" fmla="*/ 75 h 155"/>
                <a:gd name="T10" fmla="*/ 41 w 162"/>
                <a:gd name="T11" fmla="*/ 11 h 155"/>
                <a:gd name="T12" fmla="*/ 91 w 162"/>
                <a:gd name="T13" fmla="*/ 0 h 155"/>
                <a:gd name="T14" fmla="*/ 94 w 162"/>
                <a:gd name="T15" fmla="*/ 0 h 155"/>
                <a:gd name="T16" fmla="*/ 94 w 162"/>
                <a:gd name="T17" fmla="*/ 5 h 155"/>
                <a:gd name="T18" fmla="*/ 94 w 162"/>
                <a:gd name="T19" fmla="*/ 5 h 155"/>
                <a:gd name="T20" fmla="*/ 95 w 162"/>
                <a:gd name="T21" fmla="*/ 0 h 155"/>
                <a:gd name="T22" fmla="*/ 153 w 162"/>
                <a:gd name="T23" fmla="*/ 51 h 155"/>
                <a:gd name="T24" fmla="*/ 162 w 162"/>
                <a:gd name="T25" fmla="*/ 94 h 155"/>
                <a:gd name="T26" fmla="*/ 162 w 162"/>
                <a:gd name="T27" fmla="*/ 95 h 155"/>
                <a:gd name="T28" fmla="*/ 162 w 162"/>
                <a:gd name="T29" fmla="*/ 95 h 155"/>
                <a:gd name="T30" fmla="*/ 91 w 162"/>
                <a:gd name="T31" fmla="*/ 155 h 155"/>
                <a:gd name="T32" fmla="*/ 90 w 162"/>
                <a:gd name="T33" fmla="*/ 155 h 155"/>
                <a:gd name="T34" fmla="*/ 90 w 162"/>
                <a:gd name="T35" fmla="*/ 145 h 155"/>
                <a:gd name="T36" fmla="*/ 152 w 162"/>
                <a:gd name="T37" fmla="*/ 94 h 155"/>
                <a:gd name="T38" fmla="*/ 152 w 162"/>
                <a:gd name="T39" fmla="*/ 94 h 155"/>
                <a:gd name="T40" fmla="*/ 144 w 162"/>
                <a:gd name="T41" fmla="*/ 55 h 155"/>
                <a:gd name="T42" fmla="*/ 93 w 162"/>
                <a:gd name="T43" fmla="*/ 10 h 155"/>
                <a:gd name="T44" fmla="*/ 91 w 162"/>
                <a:gd name="T45" fmla="*/ 10 h 155"/>
                <a:gd name="T46" fmla="*/ 45 w 162"/>
                <a:gd name="T47" fmla="*/ 20 h 155"/>
                <a:gd name="T48" fmla="*/ 10 w 162"/>
                <a:gd name="T49" fmla="*/ 75 h 155"/>
                <a:gd name="T50" fmla="*/ 10 w 162"/>
                <a:gd name="T51" fmla="*/ 77 h 155"/>
                <a:gd name="T52" fmla="*/ 20 w 162"/>
                <a:gd name="T53" fmla="*/ 114 h 155"/>
                <a:gd name="T54" fmla="*/ 79 w 162"/>
                <a:gd name="T55" fmla="*/ 145 h 155"/>
                <a:gd name="T56" fmla="*/ 81 w 162"/>
                <a:gd name="T57" fmla="*/ 145 h 155"/>
                <a:gd name="T58" fmla="*/ 81 w 162"/>
                <a:gd name="T59" fmla="*/ 145 h 155"/>
                <a:gd name="T60" fmla="*/ 82 w 162"/>
                <a:gd name="T61" fmla="*/ 145 h 155"/>
                <a:gd name="T62" fmla="*/ 84 w 162"/>
                <a:gd name="T63" fmla="*/ 1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55">
                  <a:moveTo>
                    <a:pt x="90" y="155"/>
                  </a:moveTo>
                  <a:cubicBezTo>
                    <a:pt x="85" y="155"/>
                    <a:pt x="82" y="155"/>
                    <a:pt x="80" y="15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42" y="155"/>
                    <a:pt x="21" y="138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" y="101"/>
                    <a:pt x="0" y="82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40"/>
                    <a:pt x="20" y="2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61" y="1"/>
                    <a:pt x="83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9"/>
                    <a:pt x="145" y="31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62" y="71"/>
                    <a:pt x="162" y="90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48" y="147"/>
                    <a:pt x="110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0" y="155"/>
                  </a:cubicBezTo>
                  <a:close/>
                  <a:moveTo>
                    <a:pt x="84" y="145"/>
                  </a:moveTo>
                  <a:cubicBezTo>
                    <a:pt x="85" y="145"/>
                    <a:pt x="88" y="145"/>
                    <a:pt x="90" y="14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107" y="145"/>
                    <a:pt x="139" y="140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1"/>
                    <a:pt x="152" y="73"/>
                    <a:pt x="144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36" y="37"/>
                    <a:pt x="122" y="18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3" y="10"/>
                    <a:pt x="63" y="11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27" y="29"/>
                    <a:pt x="11" y="44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6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81"/>
                    <a:pt x="11" y="99"/>
                    <a:pt x="20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9" y="130"/>
                    <a:pt x="45" y="144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80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3" y="145"/>
                    <a:pt x="8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64"/>
            <p:cNvSpPr/>
            <p:nvPr/>
          </p:nvSpPr>
          <p:spPr bwMode="auto">
            <a:xfrm>
              <a:off x="5693456" y="2019527"/>
              <a:ext cx="239713" cy="134938"/>
            </a:xfrm>
            <a:custGeom>
              <a:avLst/>
              <a:gdLst>
                <a:gd name="T0" fmla="*/ 1 w 64"/>
                <a:gd name="T1" fmla="*/ 30 h 36"/>
                <a:gd name="T2" fmla="*/ 0 w 64"/>
                <a:gd name="T3" fmla="*/ 21 h 36"/>
                <a:gd name="T4" fmla="*/ 0 w 64"/>
                <a:gd name="T5" fmla="*/ 21 h 36"/>
                <a:gd name="T6" fmla="*/ 1 w 64"/>
                <a:gd name="T7" fmla="*/ 10 h 36"/>
                <a:gd name="T8" fmla="*/ 1 w 64"/>
                <a:gd name="T9" fmla="*/ 10 h 36"/>
                <a:gd name="T10" fmla="*/ 1 w 64"/>
                <a:gd name="T11" fmla="*/ 10 h 36"/>
                <a:gd name="T12" fmla="*/ 7 w 64"/>
                <a:gd name="T13" fmla="*/ 6 h 36"/>
                <a:gd name="T14" fmla="*/ 7 w 64"/>
                <a:gd name="T15" fmla="*/ 6 h 36"/>
                <a:gd name="T16" fmla="*/ 11 w 64"/>
                <a:gd name="T17" fmla="*/ 12 h 36"/>
                <a:gd name="T18" fmla="*/ 11 w 64"/>
                <a:gd name="T19" fmla="*/ 12 h 36"/>
                <a:gd name="T20" fmla="*/ 10 w 64"/>
                <a:gd name="T21" fmla="*/ 21 h 36"/>
                <a:gd name="T22" fmla="*/ 10 w 64"/>
                <a:gd name="T23" fmla="*/ 21 h 36"/>
                <a:gd name="T24" fmla="*/ 11 w 64"/>
                <a:gd name="T25" fmla="*/ 26 h 36"/>
                <a:gd name="T26" fmla="*/ 11 w 64"/>
                <a:gd name="T27" fmla="*/ 26 h 36"/>
                <a:gd name="T28" fmla="*/ 12 w 64"/>
                <a:gd name="T29" fmla="*/ 25 h 36"/>
                <a:gd name="T30" fmla="*/ 12 w 64"/>
                <a:gd name="T31" fmla="*/ 25 h 36"/>
                <a:gd name="T32" fmla="*/ 19 w 64"/>
                <a:gd name="T33" fmla="*/ 19 h 36"/>
                <a:gd name="T34" fmla="*/ 19 w 64"/>
                <a:gd name="T35" fmla="*/ 19 h 36"/>
                <a:gd name="T36" fmla="*/ 20 w 64"/>
                <a:gd name="T37" fmla="*/ 17 h 36"/>
                <a:gd name="T38" fmla="*/ 20 w 64"/>
                <a:gd name="T39" fmla="*/ 17 h 36"/>
                <a:gd name="T40" fmla="*/ 27 w 64"/>
                <a:gd name="T41" fmla="*/ 13 h 36"/>
                <a:gd name="T42" fmla="*/ 27 w 64"/>
                <a:gd name="T43" fmla="*/ 13 h 36"/>
                <a:gd name="T44" fmla="*/ 36 w 64"/>
                <a:gd name="T45" fmla="*/ 19 h 36"/>
                <a:gd name="T46" fmla="*/ 36 w 64"/>
                <a:gd name="T47" fmla="*/ 19 h 36"/>
                <a:gd name="T48" fmla="*/ 36 w 64"/>
                <a:gd name="T49" fmla="*/ 19 h 36"/>
                <a:gd name="T50" fmla="*/ 36 w 64"/>
                <a:gd name="T51" fmla="*/ 19 h 36"/>
                <a:gd name="T52" fmla="*/ 38 w 64"/>
                <a:gd name="T53" fmla="*/ 20 h 36"/>
                <a:gd name="T54" fmla="*/ 38 w 64"/>
                <a:gd name="T55" fmla="*/ 20 h 36"/>
                <a:gd name="T56" fmla="*/ 41 w 64"/>
                <a:gd name="T57" fmla="*/ 22 h 36"/>
                <a:gd name="T58" fmla="*/ 41 w 64"/>
                <a:gd name="T59" fmla="*/ 22 h 36"/>
                <a:gd name="T60" fmla="*/ 45 w 64"/>
                <a:gd name="T61" fmla="*/ 19 h 36"/>
                <a:gd name="T62" fmla="*/ 45 w 64"/>
                <a:gd name="T63" fmla="*/ 19 h 36"/>
                <a:gd name="T64" fmla="*/ 54 w 64"/>
                <a:gd name="T65" fmla="*/ 4 h 36"/>
                <a:gd name="T66" fmla="*/ 54 w 64"/>
                <a:gd name="T67" fmla="*/ 4 h 36"/>
                <a:gd name="T68" fmla="*/ 60 w 64"/>
                <a:gd name="T69" fmla="*/ 1 h 36"/>
                <a:gd name="T70" fmla="*/ 60 w 64"/>
                <a:gd name="T71" fmla="*/ 1 h 36"/>
                <a:gd name="T72" fmla="*/ 63 w 64"/>
                <a:gd name="T73" fmla="*/ 7 h 36"/>
                <a:gd name="T74" fmla="*/ 63 w 64"/>
                <a:gd name="T75" fmla="*/ 7 h 36"/>
                <a:gd name="T76" fmla="*/ 53 w 64"/>
                <a:gd name="T77" fmla="*/ 26 h 36"/>
                <a:gd name="T78" fmla="*/ 53 w 64"/>
                <a:gd name="T79" fmla="*/ 26 h 36"/>
                <a:gd name="T80" fmla="*/ 41 w 64"/>
                <a:gd name="T81" fmla="*/ 32 h 36"/>
                <a:gd name="T82" fmla="*/ 41 w 64"/>
                <a:gd name="T83" fmla="*/ 32 h 36"/>
                <a:gd name="T84" fmla="*/ 28 w 64"/>
                <a:gd name="T85" fmla="*/ 25 h 36"/>
                <a:gd name="T86" fmla="*/ 28 w 64"/>
                <a:gd name="T87" fmla="*/ 25 h 36"/>
                <a:gd name="T88" fmla="*/ 28 w 64"/>
                <a:gd name="T89" fmla="*/ 25 h 36"/>
                <a:gd name="T90" fmla="*/ 28 w 64"/>
                <a:gd name="T91" fmla="*/ 25 h 36"/>
                <a:gd name="T92" fmla="*/ 28 w 64"/>
                <a:gd name="T93" fmla="*/ 24 h 36"/>
                <a:gd name="T94" fmla="*/ 28 w 64"/>
                <a:gd name="T95" fmla="*/ 24 h 36"/>
                <a:gd name="T96" fmla="*/ 28 w 64"/>
                <a:gd name="T97" fmla="*/ 25 h 36"/>
                <a:gd name="T98" fmla="*/ 27 w 64"/>
                <a:gd name="T99" fmla="*/ 26 h 36"/>
                <a:gd name="T100" fmla="*/ 10 w 64"/>
                <a:gd name="T101" fmla="*/ 36 h 36"/>
                <a:gd name="T102" fmla="*/ 10 w 64"/>
                <a:gd name="T103" fmla="*/ 36 h 36"/>
                <a:gd name="T104" fmla="*/ 10 w 64"/>
                <a:gd name="T105" fmla="*/ 36 h 36"/>
                <a:gd name="T106" fmla="*/ 10 w 64"/>
                <a:gd name="T107" fmla="*/ 36 h 36"/>
                <a:gd name="T108" fmla="*/ 1 w 64"/>
                <a:gd name="T10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" h="36">
                  <a:moveTo>
                    <a:pt x="1" y="30"/>
                  </a:moveTo>
                  <a:cubicBezTo>
                    <a:pt x="0" y="27"/>
                    <a:pt x="0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4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11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6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5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4"/>
                    <a:pt x="16" y="22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20" y="18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6"/>
                    <a:pt x="23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13"/>
                    <a:pt x="34" y="16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40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1"/>
                    <a:pt x="43" y="21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8" y="16"/>
                    <a:pt x="51" y="12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1"/>
                    <a:pt x="58" y="0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3" y="2"/>
                    <a:pt x="64" y="5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16"/>
                    <a:pt x="56" y="22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49" y="30"/>
                    <a:pt x="45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2" y="31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0" y="32"/>
                    <a:pt x="16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5" y="36"/>
                    <a:pt x="2" y="33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5"/>
            <p:cNvSpPr>
              <a:spLocks noEditPoints="1"/>
            </p:cNvSpPr>
            <p:nvPr/>
          </p:nvSpPr>
          <p:spPr bwMode="auto">
            <a:xfrm>
              <a:off x="5588681" y="2564039"/>
              <a:ext cx="473075" cy="415925"/>
            </a:xfrm>
            <a:custGeom>
              <a:avLst/>
              <a:gdLst>
                <a:gd name="T0" fmla="*/ 0 w 126"/>
                <a:gd name="T1" fmla="*/ 111 h 111"/>
                <a:gd name="T2" fmla="*/ 2 w 126"/>
                <a:gd name="T3" fmla="*/ 95 h 111"/>
                <a:gd name="T4" fmla="*/ 44 w 126"/>
                <a:gd name="T5" fmla="*/ 8 h 111"/>
                <a:gd name="T6" fmla="*/ 44 w 126"/>
                <a:gd name="T7" fmla="*/ 8 h 111"/>
                <a:gd name="T8" fmla="*/ 76 w 126"/>
                <a:gd name="T9" fmla="*/ 1 h 111"/>
                <a:gd name="T10" fmla="*/ 76 w 126"/>
                <a:gd name="T11" fmla="*/ 1 h 111"/>
                <a:gd name="T12" fmla="*/ 119 w 126"/>
                <a:gd name="T13" fmla="*/ 34 h 111"/>
                <a:gd name="T14" fmla="*/ 119 w 126"/>
                <a:gd name="T15" fmla="*/ 34 h 111"/>
                <a:gd name="T16" fmla="*/ 126 w 126"/>
                <a:gd name="T17" fmla="*/ 78 h 111"/>
                <a:gd name="T18" fmla="*/ 126 w 126"/>
                <a:gd name="T19" fmla="*/ 78 h 111"/>
                <a:gd name="T20" fmla="*/ 126 w 126"/>
                <a:gd name="T21" fmla="*/ 84 h 111"/>
                <a:gd name="T22" fmla="*/ 126 w 126"/>
                <a:gd name="T23" fmla="*/ 84 h 111"/>
                <a:gd name="T24" fmla="*/ 121 w 126"/>
                <a:gd name="T25" fmla="*/ 83 h 111"/>
                <a:gd name="T26" fmla="*/ 126 w 126"/>
                <a:gd name="T27" fmla="*/ 84 h 111"/>
                <a:gd name="T28" fmla="*/ 123 w 126"/>
                <a:gd name="T29" fmla="*/ 106 h 111"/>
                <a:gd name="T30" fmla="*/ 123 w 126"/>
                <a:gd name="T31" fmla="*/ 106 h 111"/>
                <a:gd name="T32" fmla="*/ 122 w 126"/>
                <a:gd name="T33" fmla="*/ 111 h 111"/>
                <a:gd name="T34" fmla="*/ 0 w 126"/>
                <a:gd name="T35" fmla="*/ 111 h 111"/>
                <a:gd name="T36" fmla="*/ 48 w 126"/>
                <a:gd name="T37" fmla="*/ 18 h 111"/>
                <a:gd name="T38" fmla="*/ 47 w 126"/>
                <a:gd name="T39" fmla="*/ 18 h 111"/>
                <a:gd name="T40" fmla="*/ 47 w 126"/>
                <a:gd name="T41" fmla="*/ 18 h 111"/>
                <a:gd name="T42" fmla="*/ 47 w 126"/>
                <a:gd name="T43" fmla="*/ 18 h 111"/>
                <a:gd name="T44" fmla="*/ 46 w 126"/>
                <a:gd name="T45" fmla="*/ 18 h 111"/>
                <a:gd name="T46" fmla="*/ 46 w 126"/>
                <a:gd name="T47" fmla="*/ 18 h 111"/>
                <a:gd name="T48" fmla="*/ 43 w 126"/>
                <a:gd name="T49" fmla="*/ 20 h 111"/>
                <a:gd name="T50" fmla="*/ 43 w 126"/>
                <a:gd name="T51" fmla="*/ 20 h 111"/>
                <a:gd name="T52" fmla="*/ 33 w 126"/>
                <a:gd name="T53" fmla="*/ 29 h 111"/>
                <a:gd name="T54" fmla="*/ 33 w 126"/>
                <a:gd name="T55" fmla="*/ 29 h 111"/>
                <a:gd name="T56" fmla="*/ 12 w 126"/>
                <a:gd name="T57" fmla="*/ 96 h 111"/>
                <a:gd name="T58" fmla="*/ 12 w 126"/>
                <a:gd name="T59" fmla="*/ 96 h 111"/>
                <a:gd name="T60" fmla="*/ 12 w 126"/>
                <a:gd name="T61" fmla="*/ 101 h 111"/>
                <a:gd name="T62" fmla="*/ 114 w 126"/>
                <a:gd name="T63" fmla="*/ 101 h 111"/>
                <a:gd name="T64" fmla="*/ 116 w 126"/>
                <a:gd name="T65" fmla="*/ 83 h 111"/>
                <a:gd name="T66" fmla="*/ 116 w 126"/>
                <a:gd name="T67" fmla="*/ 83 h 111"/>
                <a:gd name="T68" fmla="*/ 116 w 126"/>
                <a:gd name="T69" fmla="*/ 78 h 111"/>
                <a:gd name="T70" fmla="*/ 116 w 126"/>
                <a:gd name="T71" fmla="*/ 78 h 111"/>
                <a:gd name="T72" fmla="*/ 109 w 126"/>
                <a:gd name="T73" fmla="*/ 37 h 111"/>
                <a:gd name="T74" fmla="*/ 109 w 126"/>
                <a:gd name="T75" fmla="*/ 37 h 111"/>
                <a:gd name="T76" fmla="*/ 76 w 126"/>
                <a:gd name="T77" fmla="*/ 11 h 111"/>
                <a:gd name="T78" fmla="*/ 76 w 126"/>
                <a:gd name="T79" fmla="*/ 11 h 111"/>
                <a:gd name="T80" fmla="*/ 76 w 126"/>
                <a:gd name="T81" fmla="*/ 11 h 111"/>
                <a:gd name="T82" fmla="*/ 76 w 126"/>
                <a:gd name="T83" fmla="*/ 11 h 111"/>
                <a:gd name="T84" fmla="*/ 48 w 126"/>
                <a:gd name="T8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111">
                  <a:moveTo>
                    <a:pt x="0" y="111"/>
                  </a:moveTo>
                  <a:cubicBezTo>
                    <a:pt x="2" y="95"/>
                    <a:pt x="2" y="95"/>
                    <a:pt x="2" y="95"/>
                  </a:cubicBezTo>
                  <a:cubicBezTo>
                    <a:pt x="8" y="22"/>
                    <a:pt x="40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56" y="3"/>
                    <a:pt x="6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99" y="0"/>
                    <a:pt x="113" y="17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25" y="51"/>
                    <a:pt x="126" y="69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82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4" y="98"/>
                    <a:pt x="123" y="106"/>
                    <a:pt x="12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0" y="111"/>
                    <a:pt x="0" y="111"/>
                    <a:pt x="0" y="111"/>
                  </a:cubicBezTo>
                  <a:close/>
                  <a:moveTo>
                    <a:pt x="48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4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1"/>
                    <a:pt x="37" y="24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5" y="40"/>
                    <a:pt x="15" y="59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7"/>
                    <a:pt x="115" y="91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1"/>
                    <a:pt x="116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70"/>
                    <a:pt x="115" y="52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3" y="22"/>
                    <a:pt x="94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8" y="11"/>
                    <a:pt x="59" y="13"/>
                    <a:pt x="4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7302776" y="2212324"/>
            <a:ext cx="3539395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317290" y="3046280"/>
            <a:ext cx="3539395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317290" y="3911395"/>
            <a:ext cx="3539395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317289" y="4692215"/>
            <a:ext cx="3539395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447495" y="5480967"/>
            <a:ext cx="3539395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9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3" name="任意多边形 82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120"/>
          <p:cNvGrpSpPr/>
          <p:nvPr/>
        </p:nvGrpSpPr>
        <p:grpSpPr>
          <a:xfrm>
            <a:off x="1522536" y="2035226"/>
            <a:ext cx="3866422" cy="3359923"/>
            <a:chOff x="1490922" y="1812016"/>
            <a:chExt cx="4233329" cy="3678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10934"/>
            <a:stretch>
              <a:fillRect/>
            </a:stretch>
          </p:blipFill>
          <p:spPr>
            <a:xfrm>
              <a:off x="1695144" y="2097042"/>
              <a:ext cx="3849311" cy="2657507"/>
            </a:xfrm>
            <a:prstGeom prst="rect">
              <a:avLst/>
            </a:prstGeom>
          </p:spPr>
        </p:pic>
        <p:sp>
          <p:nvSpPr>
            <p:cNvPr id="5" name="任意多边形 4"/>
            <p:cNvSpPr/>
            <p:nvPr/>
          </p:nvSpPr>
          <p:spPr>
            <a:xfrm>
              <a:off x="1490922" y="181201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630278" y="501824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208050" y="1979624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84778" y="2512588"/>
            <a:ext cx="400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/>
              <a:t>Please enter text here Please enter text here Please enter text here Please enter text here</a:t>
            </a:r>
          </a:p>
        </p:txBody>
      </p:sp>
      <p:sp>
        <p:nvSpPr>
          <p:cNvPr id="20" name="Freeform 30"/>
          <p:cNvSpPr>
            <a:spLocks noEditPoints="1"/>
          </p:cNvSpPr>
          <p:nvPr/>
        </p:nvSpPr>
        <p:spPr bwMode="auto">
          <a:xfrm>
            <a:off x="6884778" y="2035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08050" y="3968829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Subtitle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84778" y="4501793"/>
            <a:ext cx="400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/>
              <a:t>Please enter text here Please enter text here Please enter text here Please enter text here</a:t>
            </a:r>
          </a:p>
        </p:txBody>
      </p:sp>
      <p:sp>
        <p:nvSpPr>
          <p:cNvPr id="23" name="Freeform 30"/>
          <p:cNvSpPr>
            <a:spLocks noEditPoints="1"/>
          </p:cNvSpPr>
          <p:nvPr/>
        </p:nvSpPr>
        <p:spPr bwMode="auto">
          <a:xfrm>
            <a:off x="6884778" y="402443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2" name="Group 173"/>
          <p:cNvGrpSpPr>
            <a:grpSpLocks noChangeAspect="1"/>
          </p:cNvGrpSpPr>
          <p:nvPr/>
        </p:nvGrpSpPr>
        <p:grpSpPr bwMode="auto">
          <a:xfrm>
            <a:off x="5763607" y="4579243"/>
            <a:ext cx="695325" cy="938213"/>
            <a:chOff x="3106" y="2648"/>
            <a:chExt cx="438" cy="591"/>
          </a:xfrm>
          <a:solidFill>
            <a:srgbClr val="1F4E79"/>
          </a:solidFill>
        </p:grpSpPr>
        <p:sp>
          <p:nvSpPr>
            <p:cNvPr id="43" name="Freeform 174"/>
            <p:cNvSpPr/>
            <p:nvPr/>
          </p:nvSpPr>
          <p:spPr bwMode="auto">
            <a:xfrm>
              <a:off x="3258" y="2648"/>
              <a:ext cx="13" cy="35"/>
            </a:xfrm>
            <a:custGeom>
              <a:avLst/>
              <a:gdLst>
                <a:gd name="T0" fmla="*/ 3 w 3"/>
                <a:gd name="T1" fmla="*/ 4 h 8"/>
                <a:gd name="T2" fmla="*/ 3 w 3"/>
                <a:gd name="T3" fmla="*/ 3 h 8"/>
                <a:gd name="T4" fmla="*/ 0 w 3"/>
                <a:gd name="T5" fmla="*/ 4 h 8"/>
                <a:gd name="T6" fmla="*/ 0 w 3"/>
                <a:gd name="T7" fmla="*/ 6 h 8"/>
                <a:gd name="T8" fmla="*/ 3 w 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4"/>
                  </a:moveTo>
                  <a:cubicBezTo>
                    <a:pt x="3" y="4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3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5"/>
            <p:cNvSpPr/>
            <p:nvPr/>
          </p:nvSpPr>
          <p:spPr bwMode="auto">
            <a:xfrm>
              <a:off x="3197" y="2700"/>
              <a:ext cx="26" cy="13"/>
            </a:xfrm>
            <a:custGeom>
              <a:avLst/>
              <a:gdLst>
                <a:gd name="T0" fmla="*/ 3 w 6"/>
                <a:gd name="T1" fmla="*/ 3 h 3"/>
                <a:gd name="T2" fmla="*/ 3 w 6"/>
                <a:gd name="T3" fmla="*/ 3 h 3"/>
                <a:gd name="T4" fmla="*/ 4 w 6"/>
                <a:gd name="T5" fmla="*/ 0 h 3"/>
                <a:gd name="T6" fmla="*/ 3 w 6"/>
                <a:gd name="T7" fmla="*/ 0 h 3"/>
                <a:gd name="T8" fmla="*/ 3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6"/>
            <p:cNvSpPr/>
            <p:nvPr/>
          </p:nvSpPr>
          <p:spPr bwMode="auto">
            <a:xfrm>
              <a:off x="3175" y="2700"/>
              <a:ext cx="26" cy="26"/>
            </a:xfrm>
            <a:custGeom>
              <a:avLst/>
              <a:gdLst>
                <a:gd name="T0" fmla="*/ 4 w 6"/>
                <a:gd name="T1" fmla="*/ 4 h 6"/>
                <a:gd name="T2" fmla="*/ 4 w 6"/>
                <a:gd name="T3" fmla="*/ 4 h 6"/>
                <a:gd name="T4" fmla="*/ 3 w 6"/>
                <a:gd name="T5" fmla="*/ 2 h 6"/>
                <a:gd name="T6" fmla="*/ 2 w 6"/>
                <a:gd name="T7" fmla="*/ 2 h 6"/>
                <a:gd name="T8" fmla="*/ 4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4" y="0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7"/>
            <p:cNvSpPr/>
            <p:nvPr/>
          </p:nvSpPr>
          <p:spPr bwMode="auto">
            <a:xfrm>
              <a:off x="3153" y="2739"/>
              <a:ext cx="27" cy="39"/>
            </a:xfrm>
            <a:custGeom>
              <a:avLst/>
              <a:gdLst>
                <a:gd name="T0" fmla="*/ 3 w 6"/>
                <a:gd name="T1" fmla="*/ 7 h 9"/>
                <a:gd name="T2" fmla="*/ 5 w 6"/>
                <a:gd name="T3" fmla="*/ 3 h 9"/>
                <a:gd name="T4" fmla="*/ 2 w 6"/>
                <a:gd name="T5" fmla="*/ 2 h 9"/>
                <a:gd name="T6" fmla="*/ 1 w 6"/>
                <a:gd name="T7" fmla="*/ 5 h 9"/>
                <a:gd name="T8" fmla="*/ 3 w 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4" y="6"/>
                    <a:pt x="5" y="4"/>
                    <a:pt x="5" y="3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7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8"/>
            <p:cNvSpPr/>
            <p:nvPr/>
          </p:nvSpPr>
          <p:spPr bwMode="auto">
            <a:xfrm>
              <a:off x="3123" y="2760"/>
              <a:ext cx="26" cy="22"/>
            </a:xfrm>
            <a:custGeom>
              <a:avLst/>
              <a:gdLst>
                <a:gd name="T0" fmla="*/ 2 w 6"/>
                <a:gd name="T1" fmla="*/ 5 h 5"/>
                <a:gd name="T2" fmla="*/ 4 w 6"/>
                <a:gd name="T3" fmla="*/ 4 h 5"/>
                <a:gd name="T4" fmla="*/ 3 w 6"/>
                <a:gd name="T5" fmla="*/ 1 h 5"/>
                <a:gd name="T6" fmla="*/ 2 w 6"/>
                <a:gd name="T7" fmla="*/ 1 h 5"/>
                <a:gd name="T8" fmla="*/ 0 w 6"/>
                <a:gd name="T9" fmla="*/ 4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2" y="2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9"/>
            <p:cNvSpPr>
              <a:spLocks noEditPoints="1"/>
            </p:cNvSpPr>
            <p:nvPr/>
          </p:nvSpPr>
          <p:spPr bwMode="auto">
            <a:xfrm>
              <a:off x="3149" y="2769"/>
              <a:ext cx="22" cy="21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2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5" y="2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80"/>
            <p:cNvSpPr/>
            <p:nvPr/>
          </p:nvSpPr>
          <p:spPr bwMode="auto">
            <a:xfrm>
              <a:off x="3127" y="2786"/>
              <a:ext cx="22" cy="43"/>
            </a:xfrm>
            <a:custGeom>
              <a:avLst/>
              <a:gdLst>
                <a:gd name="T0" fmla="*/ 2 w 5"/>
                <a:gd name="T1" fmla="*/ 3 h 10"/>
                <a:gd name="T2" fmla="*/ 2 w 5"/>
                <a:gd name="T3" fmla="*/ 6 h 10"/>
                <a:gd name="T4" fmla="*/ 1 w 5"/>
                <a:gd name="T5" fmla="*/ 7 h 10"/>
                <a:gd name="T6" fmla="*/ 1 w 5"/>
                <a:gd name="T7" fmla="*/ 10 h 10"/>
                <a:gd name="T8" fmla="*/ 4 w 5"/>
                <a:gd name="T9" fmla="*/ 8 h 10"/>
                <a:gd name="T10" fmla="*/ 4 w 5"/>
                <a:gd name="T11" fmla="*/ 7 h 10"/>
                <a:gd name="T12" fmla="*/ 5 w 5"/>
                <a:gd name="T13" fmla="*/ 6 h 10"/>
                <a:gd name="T14" fmla="*/ 5 w 5"/>
                <a:gd name="T15" fmla="*/ 2 h 10"/>
                <a:gd name="T16" fmla="*/ 2 w 5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0"/>
                    <a:pt x="2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81"/>
            <p:cNvSpPr/>
            <p:nvPr/>
          </p:nvSpPr>
          <p:spPr bwMode="auto">
            <a:xfrm>
              <a:off x="3132" y="2855"/>
              <a:ext cx="21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2"/>
            <p:cNvSpPr/>
            <p:nvPr/>
          </p:nvSpPr>
          <p:spPr bwMode="auto">
            <a:xfrm>
              <a:off x="3149" y="2885"/>
              <a:ext cx="17" cy="35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2 h 8"/>
                <a:gd name="T4" fmla="*/ 1 w 4"/>
                <a:gd name="T5" fmla="*/ 4 h 8"/>
                <a:gd name="T6" fmla="*/ 1 w 4"/>
                <a:gd name="T7" fmla="*/ 5 h 8"/>
                <a:gd name="T8" fmla="*/ 4 w 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3"/>
            <p:cNvSpPr/>
            <p:nvPr/>
          </p:nvSpPr>
          <p:spPr bwMode="auto">
            <a:xfrm>
              <a:off x="3127" y="2954"/>
              <a:ext cx="26" cy="52"/>
            </a:xfrm>
            <a:custGeom>
              <a:avLst/>
              <a:gdLst>
                <a:gd name="T0" fmla="*/ 5 w 6"/>
                <a:gd name="T1" fmla="*/ 8 h 12"/>
                <a:gd name="T2" fmla="*/ 4 w 6"/>
                <a:gd name="T3" fmla="*/ 4 h 12"/>
                <a:gd name="T4" fmla="*/ 3 w 6"/>
                <a:gd name="T5" fmla="*/ 4 h 12"/>
                <a:gd name="T6" fmla="*/ 3 w 6"/>
                <a:gd name="T7" fmla="*/ 0 h 12"/>
                <a:gd name="T8" fmla="*/ 2 w 6"/>
                <a:gd name="T9" fmla="*/ 4 h 12"/>
                <a:gd name="T10" fmla="*/ 0 w 6"/>
                <a:gd name="T11" fmla="*/ 6 h 12"/>
                <a:gd name="T12" fmla="*/ 2 w 6"/>
                <a:gd name="T13" fmla="*/ 10 h 12"/>
                <a:gd name="T14" fmla="*/ 5 w 6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5" y="8"/>
                  </a:moveTo>
                  <a:cubicBezTo>
                    <a:pt x="5" y="7"/>
                    <a:pt x="4" y="6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2"/>
                    <a:pt x="6" y="1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4"/>
            <p:cNvSpPr>
              <a:spLocks noEditPoints="1"/>
            </p:cNvSpPr>
            <p:nvPr/>
          </p:nvSpPr>
          <p:spPr bwMode="auto">
            <a:xfrm>
              <a:off x="3158" y="3006"/>
              <a:ext cx="48" cy="43"/>
            </a:xfrm>
            <a:custGeom>
              <a:avLst/>
              <a:gdLst>
                <a:gd name="T0" fmla="*/ 8 w 11"/>
                <a:gd name="T1" fmla="*/ 8 h 10"/>
                <a:gd name="T2" fmla="*/ 10 w 11"/>
                <a:gd name="T3" fmla="*/ 5 h 10"/>
                <a:gd name="T4" fmla="*/ 9 w 11"/>
                <a:gd name="T5" fmla="*/ 4 h 10"/>
                <a:gd name="T6" fmla="*/ 10 w 11"/>
                <a:gd name="T7" fmla="*/ 3 h 10"/>
                <a:gd name="T8" fmla="*/ 10 w 11"/>
                <a:gd name="T9" fmla="*/ 2 h 10"/>
                <a:gd name="T10" fmla="*/ 7 w 11"/>
                <a:gd name="T11" fmla="*/ 3 h 10"/>
                <a:gd name="T12" fmla="*/ 7 w 11"/>
                <a:gd name="T13" fmla="*/ 4 h 10"/>
                <a:gd name="T14" fmla="*/ 7 w 11"/>
                <a:gd name="T15" fmla="*/ 5 h 10"/>
                <a:gd name="T16" fmla="*/ 5 w 11"/>
                <a:gd name="T17" fmla="*/ 5 h 10"/>
                <a:gd name="T18" fmla="*/ 4 w 11"/>
                <a:gd name="T19" fmla="*/ 3 h 10"/>
                <a:gd name="T20" fmla="*/ 4 w 11"/>
                <a:gd name="T21" fmla="*/ 3 h 10"/>
                <a:gd name="T22" fmla="*/ 3 w 11"/>
                <a:gd name="T23" fmla="*/ 7 h 10"/>
                <a:gd name="T24" fmla="*/ 4 w 11"/>
                <a:gd name="T25" fmla="*/ 7 h 10"/>
                <a:gd name="T26" fmla="*/ 5 w 11"/>
                <a:gd name="T27" fmla="*/ 6 h 10"/>
                <a:gd name="T28" fmla="*/ 5 w 11"/>
                <a:gd name="T29" fmla="*/ 8 h 10"/>
                <a:gd name="T30" fmla="*/ 6 w 11"/>
                <a:gd name="T31" fmla="*/ 9 h 10"/>
                <a:gd name="T32" fmla="*/ 8 w 11"/>
                <a:gd name="T33" fmla="*/ 8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8" y="8"/>
                  </a:moveTo>
                  <a:cubicBezTo>
                    <a:pt x="10" y="8"/>
                    <a:pt x="11" y="6"/>
                    <a:pt x="10" y="5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4"/>
                    <a:pt x="6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8" y="9"/>
                    <a:pt x="8" y="8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5"/>
            <p:cNvSpPr/>
            <p:nvPr/>
          </p:nvSpPr>
          <p:spPr bwMode="auto">
            <a:xfrm>
              <a:off x="3240" y="3071"/>
              <a:ext cx="22" cy="30"/>
            </a:xfrm>
            <a:custGeom>
              <a:avLst/>
              <a:gdLst>
                <a:gd name="T0" fmla="*/ 1 w 5"/>
                <a:gd name="T1" fmla="*/ 2 h 7"/>
                <a:gd name="T2" fmla="*/ 0 w 5"/>
                <a:gd name="T3" fmla="*/ 5 h 7"/>
                <a:gd name="T4" fmla="*/ 3 w 5"/>
                <a:gd name="T5" fmla="*/ 4 h 7"/>
                <a:gd name="T6" fmla="*/ 3 w 5"/>
                <a:gd name="T7" fmla="*/ 4 h 7"/>
                <a:gd name="T8" fmla="*/ 1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6"/>
            <p:cNvSpPr/>
            <p:nvPr/>
          </p:nvSpPr>
          <p:spPr bwMode="auto">
            <a:xfrm>
              <a:off x="3210" y="3032"/>
              <a:ext cx="169" cy="203"/>
            </a:xfrm>
            <a:custGeom>
              <a:avLst/>
              <a:gdLst>
                <a:gd name="T0" fmla="*/ 36 w 39"/>
                <a:gd name="T1" fmla="*/ 13 h 47"/>
                <a:gd name="T2" fmla="*/ 37 w 39"/>
                <a:gd name="T3" fmla="*/ 13 h 47"/>
                <a:gd name="T4" fmla="*/ 38 w 39"/>
                <a:gd name="T5" fmla="*/ 9 h 47"/>
                <a:gd name="T6" fmla="*/ 37 w 39"/>
                <a:gd name="T7" fmla="*/ 8 h 47"/>
                <a:gd name="T8" fmla="*/ 36 w 39"/>
                <a:gd name="T9" fmla="*/ 6 h 47"/>
                <a:gd name="T10" fmla="*/ 37 w 39"/>
                <a:gd name="T11" fmla="*/ 4 h 47"/>
                <a:gd name="T12" fmla="*/ 35 w 39"/>
                <a:gd name="T13" fmla="*/ 2 h 47"/>
                <a:gd name="T14" fmla="*/ 32 w 39"/>
                <a:gd name="T15" fmla="*/ 5 h 47"/>
                <a:gd name="T16" fmla="*/ 33 w 39"/>
                <a:gd name="T17" fmla="*/ 9 h 47"/>
                <a:gd name="T18" fmla="*/ 33 w 39"/>
                <a:gd name="T19" fmla="*/ 10 h 47"/>
                <a:gd name="T20" fmla="*/ 32 w 39"/>
                <a:gd name="T21" fmla="*/ 13 h 47"/>
                <a:gd name="T22" fmla="*/ 31 w 39"/>
                <a:gd name="T23" fmla="*/ 12 h 47"/>
                <a:gd name="T24" fmla="*/ 28 w 39"/>
                <a:gd name="T25" fmla="*/ 12 h 47"/>
                <a:gd name="T26" fmla="*/ 27 w 39"/>
                <a:gd name="T27" fmla="*/ 8 h 47"/>
                <a:gd name="T28" fmla="*/ 23 w 39"/>
                <a:gd name="T29" fmla="*/ 10 h 47"/>
                <a:gd name="T30" fmla="*/ 21 w 39"/>
                <a:gd name="T31" fmla="*/ 13 h 47"/>
                <a:gd name="T32" fmla="*/ 21 w 39"/>
                <a:gd name="T33" fmla="*/ 13 h 47"/>
                <a:gd name="T34" fmla="*/ 21 w 39"/>
                <a:gd name="T35" fmla="*/ 11 h 47"/>
                <a:gd name="T36" fmla="*/ 18 w 39"/>
                <a:gd name="T37" fmla="*/ 7 h 47"/>
                <a:gd name="T38" fmla="*/ 15 w 39"/>
                <a:gd name="T39" fmla="*/ 9 h 47"/>
                <a:gd name="T40" fmla="*/ 15 w 39"/>
                <a:gd name="T41" fmla="*/ 10 h 47"/>
                <a:gd name="T42" fmla="*/ 14 w 39"/>
                <a:gd name="T43" fmla="*/ 11 h 47"/>
                <a:gd name="T44" fmla="*/ 14 w 39"/>
                <a:gd name="T45" fmla="*/ 7 h 47"/>
                <a:gd name="T46" fmla="*/ 13 w 39"/>
                <a:gd name="T47" fmla="*/ 5 h 47"/>
                <a:gd name="T48" fmla="*/ 17 w 39"/>
                <a:gd name="T49" fmla="*/ 3 h 47"/>
                <a:gd name="T50" fmla="*/ 13 w 39"/>
                <a:gd name="T51" fmla="*/ 4 h 47"/>
                <a:gd name="T52" fmla="*/ 9 w 39"/>
                <a:gd name="T53" fmla="*/ 7 h 47"/>
                <a:gd name="T54" fmla="*/ 11 w 39"/>
                <a:gd name="T55" fmla="*/ 9 h 47"/>
                <a:gd name="T56" fmla="*/ 12 w 39"/>
                <a:gd name="T57" fmla="*/ 12 h 47"/>
                <a:gd name="T58" fmla="*/ 14 w 39"/>
                <a:gd name="T59" fmla="*/ 16 h 47"/>
                <a:gd name="T60" fmla="*/ 13 w 39"/>
                <a:gd name="T61" fmla="*/ 32 h 47"/>
                <a:gd name="T62" fmla="*/ 6 w 39"/>
                <a:gd name="T63" fmla="*/ 45 h 47"/>
                <a:gd name="T64" fmla="*/ 9 w 39"/>
                <a:gd name="T65" fmla="*/ 43 h 47"/>
                <a:gd name="T66" fmla="*/ 16 w 39"/>
                <a:gd name="T67" fmla="*/ 40 h 47"/>
                <a:gd name="T68" fmla="*/ 20 w 39"/>
                <a:gd name="T69" fmla="*/ 44 h 47"/>
                <a:gd name="T70" fmla="*/ 22 w 39"/>
                <a:gd name="T71" fmla="*/ 36 h 47"/>
                <a:gd name="T72" fmla="*/ 20 w 39"/>
                <a:gd name="T73" fmla="*/ 27 h 47"/>
                <a:gd name="T74" fmla="*/ 23 w 39"/>
                <a:gd name="T75" fmla="*/ 15 h 47"/>
                <a:gd name="T76" fmla="*/ 23 w 39"/>
                <a:gd name="T77" fmla="*/ 14 h 47"/>
                <a:gd name="T78" fmla="*/ 28 w 39"/>
                <a:gd name="T79" fmla="*/ 14 h 47"/>
                <a:gd name="T80" fmla="*/ 30 w 39"/>
                <a:gd name="T81" fmla="*/ 16 h 47"/>
                <a:gd name="T82" fmla="*/ 33 w 39"/>
                <a:gd name="T83" fmla="*/ 14 h 47"/>
                <a:gd name="T84" fmla="*/ 34 w 39"/>
                <a:gd name="T85" fmla="*/ 16 h 47"/>
                <a:gd name="T86" fmla="*/ 37 w 39"/>
                <a:gd name="T8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47">
                  <a:moveTo>
                    <a:pt x="37" y="14"/>
                  </a:move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3" y="2"/>
                    <a:pt x="32" y="3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9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9" y="8"/>
                    <a:pt x="27" y="8"/>
                  </a:cubicBezTo>
                  <a:cubicBezTo>
                    <a:pt x="26" y="8"/>
                    <a:pt x="25" y="9"/>
                    <a:pt x="24" y="10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2" y="10"/>
                    <a:pt x="21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2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8"/>
                    <a:pt x="20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5" y="6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4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8"/>
                    <a:pt x="18" y="5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0"/>
                    <a:pt x="13" y="3"/>
                    <a:pt x="13" y="4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7"/>
                    <a:pt x="9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3" y="21"/>
                    <a:pt x="14" y="26"/>
                    <a:pt x="13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0" y="33"/>
                    <a:pt x="7" y="37"/>
                    <a:pt x="4" y="39"/>
                  </a:cubicBezTo>
                  <a:cubicBezTo>
                    <a:pt x="0" y="41"/>
                    <a:pt x="1" y="47"/>
                    <a:pt x="6" y="45"/>
                  </a:cubicBezTo>
                  <a:cubicBezTo>
                    <a:pt x="7" y="44"/>
                    <a:pt x="8" y="43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7"/>
                    <a:pt x="14" y="45"/>
                    <a:pt x="15" y="42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7" y="41"/>
                    <a:pt x="17" y="41"/>
                    <a:pt x="18" y="42"/>
                  </a:cubicBezTo>
                  <a:cubicBezTo>
                    <a:pt x="18" y="43"/>
                    <a:pt x="19" y="43"/>
                    <a:pt x="20" y="44"/>
                  </a:cubicBezTo>
                  <a:cubicBezTo>
                    <a:pt x="23" y="46"/>
                    <a:pt x="28" y="39"/>
                    <a:pt x="24" y="37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5"/>
                    <a:pt x="21" y="33"/>
                    <a:pt x="20" y="33"/>
                  </a:cubicBezTo>
                  <a:cubicBezTo>
                    <a:pt x="19" y="31"/>
                    <a:pt x="20" y="28"/>
                    <a:pt x="20" y="27"/>
                  </a:cubicBezTo>
                  <a:cubicBezTo>
                    <a:pt x="21" y="24"/>
                    <a:pt x="20" y="20"/>
                    <a:pt x="20" y="17"/>
                  </a:cubicBezTo>
                  <a:cubicBezTo>
                    <a:pt x="21" y="17"/>
                    <a:pt x="23" y="16"/>
                    <a:pt x="23" y="15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7"/>
                    <a:pt x="33" y="15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5"/>
                    <a:pt x="34" y="15"/>
                    <a:pt x="34" y="16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8" y="17"/>
                    <a:pt x="39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7"/>
            <p:cNvSpPr/>
            <p:nvPr/>
          </p:nvSpPr>
          <p:spPr bwMode="auto">
            <a:xfrm>
              <a:off x="3436" y="3045"/>
              <a:ext cx="30" cy="30"/>
            </a:xfrm>
            <a:custGeom>
              <a:avLst/>
              <a:gdLst>
                <a:gd name="T0" fmla="*/ 5 w 7"/>
                <a:gd name="T1" fmla="*/ 1 h 7"/>
                <a:gd name="T2" fmla="*/ 3 w 7"/>
                <a:gd name="T3" fmla="*/ 0 h 7"/>
                <a:gd name="T4" fmla="*/ 1 w 7"/>
                <a:gd name="T5" fmla="*/ 3 h 7"/>
                <a:gd name="T6" fmla="*/ 3 w 7"/>
                <a:gd name="T7" fmla="*/ 5 h 7"/>
                <a:gd name="T8" fmla="*/ 4 w 7"/>
                <a:gd name="T9" fmla="*/ 5 h 7"/>
                <a:gd name="T10" fmla="*/ 5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6" y="5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8"/>
            <p:cNvSpPr/>
            <p:nvPr/>
          </p:nvSpPr>
          <p:spPr bwMode="auto">
            <a:xfrm>
              <a:off x="3471" y="3036"/>
              <a:ext cx="26" cy="17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9"/>
            <p:cNvSpPr/>
            <p:nvPr/>
          </p:nvSpPr>
          <p:spPr bwMode="auto">
            <a:xfrm>
              <a:off x="3453" y="3023"/>
              <a:ext cx="18" cy="30"/>
            </a:xfrm>
            <a:custGeom>
              <a:avLst/>
              <a:gdLst>
                <a:gd name="T0" fmla="*/ 1 w 4"/>
                <a:gd name="T1" fmla="*/ 2 h 7"/>
                <a:gd name="T2" fmla="*/ 1 w 4"/>
                <a:gd name="T3" fmla="*/ 6 h 7"/>
                <a:gd name="T4" fmla="*/ 4 w 4"/>
                <a:gd name="T5" fmla="*/ 3 h 7"/>
                <a:gd name="T6" fmla="*/ 1 w 4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2" y="7"/>
                    <a:pt x="4" y="5"/>
                    <a:pt x="4" y="3"/>
                  </a:cubicBezTo>
                  <a:cubicBezTo>
                    <a:pt x="4" y="1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0"/>
            <p:cNvSpPr>
              <a:spLocks noEditPoints="1"/>
            </p:cNvSpPr>
            <p:nvPr/>
          </p:nvSpPr>
          <p:spPr bwMode="auto">
            <a:xfrm>
              <a:off x="3462" y="2984"/>
              <a:ext cx="39" cy="35"/>
            </a:xfrm>
            <a:custGeom>
              <a:avLst/>
              <a:gdLst>
                <a:gd name="T0" fmla="*/ 6 w 9"/>
                <a:gd name="T1" fmla="*/ 1 h 8"/>
                <a:gd name="T2" fmla="*/ 5 w 9"/>
                <a:gd name="T3" fmla="*/ 4 h 8"/>
                <a:gd name="T4" fmla="*/ 5 w 9"/>
                <a:gd name="T5" fmla="*/ 4 h 8"/>
                <a:gd name="T6" fmla="*/ 5 w 9"/>
                <a:gd name="T7" fmla="*/ 4 h 8"/>
                <a:gd name="T8" fmla="*/ 4 w 9"/>
                <a:gd name="T9" fmla="*/ 4 h 8"/>
                <a:gd name="T10" fmla="*/ 1 w 9"/>
                <a:gd name="T11" fmla="*/ 4 h 8"/>
                <a:gd name="T12" fmla="*/ 0 w 9"/>
                <a:gd name="T13" fmla="*/ 7 h 8"/>
                <a:gd name="T14" fmla="*/ 1 w 9"/>
                <a:gd name="T15" fmla="*/ 8 h 8"/>
                <a:gd name="T16" fmla="*/ 1 w 9"/>
                <a:gd name="T17" fmla="*/ 8 h 8"/>
                <a:gd name="T18" fmla="*/ 4 w 9"/>
                <a:gd name="T19" fmla="*/ 8 h 8"/>
                <a:gd name="T20" fmla="*/ 5 w 9"/>
                <a:gd name="T21" fmla="*/ 7 h 8"/>
                <a:gd name="T22" fmla="*/ 5 w 9"/>
                <a:gd name="T23" fmla="*/ 7 h 8"/>
                <a:gd name="T24" fmla="*/ 7 w 9"/>
                <a:gd name="T25" fmla="*/ 5 h 8"/>
                <a:gd name="T26" fmla="*/ 7 w 9"/>
                <a:gd name="T27" fmla="*/ 5 h 8"/>
                <a:gd name="T28" fmla="*/ 9 w 9"/>
                <a:gd name="T29" fmla="*/ 3 h 8"/>
                <a:gd name="T30" fmla="*/ 9 w 9"/>
                <a:gd name="T31" fmla="*/ 2 h 8"/>
                <a:gd name="T32" fmla="*/ 6 w 9"/>
                <a:gd name="T33" fmla="*/ 1 h 8"/>
                <a:gd name="T34" fmla="*/ 6 w 9"/>
                <a:gd name="T35" fmla="*/ 3 h 8"/>
                <a:gd name="T36" fmla="*/ 6 w 9"/>
                <a:gd name="T37" fmla="*/ 3 h 8"/>
                <a:gd name="T38" fmla="*/ 6 w 9"/>
                <a:gd name="T39" fmla="*/ 3 h 8"/>
                <a:gd name="T40" fmla="*/ 6 w 9"/>
                <a:gd name="T4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0"/>
                    <a:pt x="6" y="1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1"/>
            <p:cNvSpPr/>
            <p:nvPr/>
          </p:nvSpPr>
          <p:spPr bwMode="auto">
            <a:xfrm>
              <a:off x="3497" y="2972"/>
              <a:ext cx="26" cy="21"/>
            </a:xfrm>
            <a:custGeom>
              <a:avLst/>
              <a:gdLst>
                <a:gd name="T0" fmla="*/ 3 w 6"/>
                <a:gd name="T1" fmla="*/ 1 h 5"/>
                <a:gd name="T2" fmla="*/ 3 w 6"/>
                <a:gd name="T3" fmla="*/ 5 h 5"/>
                <a:gd name="T4" fmla="*/ 5 w 6"/>
                <a:gd name="T5" fmla="*/ 3 h 5"/>
                <a:gd name="T6" fmla="*/ 3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1" y="1"/>
                    <a:pt x="0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2"/>
            <p:cNvSpPr/>
            <p:nvPr/>
          </p:nvSpPr>
          <p:spPr bwMode="auto">
            <a:xfrm>
              <a:off x="3518" y="2937"/>
              <a:ext cx="13" cy="30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3"/>
            <p:cNvSpPr/>
            <p:nvPr/>
          </p:nvSpPr>
          <p:spPr bwMode="auto">
            <a:xfrm>
              <a:off x="3501" y="2877"/>
              <a:ext cx="43" cy="51"/>
            </a:xfrm>
            <a:custGeom>
              <a:avLst/>
              <a:gdLst>
                <a:gd name="T0" fmla="*/ 6 w 10"/>
                <a:gd name="T1" fmla="*/ 3 h 12"/>
                <a:gd name="T2" fmla="*/ 6 w 10"/>
                <a:gd name="T3" fmla="*/ 4 h 12"/>
                <a:gd name="T4" fmla="*/ 6 w 10"/>
                <a:gd name="T5" fmla="*/ 6 h 12"/>
                <a:gd name="T6" fmla="*/ 7 w 10"/>
                <a:gd name="T7" fmla="*/ 6 h 12"/>
                <a:gd name="T8" fmla="*/ 7 w 10"/>
                <a:gd name="T9" fmla="*/ 6 h 12"/>
                <a:gd name="T10" fmla="*/ 7 w 10"/>
                <a:gd name="T11" fmla="*/ 7 h 12"/>
                <a:gd name="T12" fmla="*/ 7 w 10"/>
                <a:gd name="T13" fmla="*/ 7 h 12"/>
                <a:gd name="T14" fmla="*/ 5 w 10"/>
                <a:gd name="T15" fmla="*/ 6 h 12"/>
                <a:gd name="T16" fmla="*/ 4 w 10"/>
                <a:gd name="T17" fmla="*/ 5 h 12"/>
                <a:gd name="T18" fmla="*/ 3 w 10"/>
                <a:gd name="T19" fmla="*/ 5 h 12"/>
                <a:gd name="T20" fmla="*/ 3 w 10"/>
                <a:gd name="T21" fmla="*/ 9 h 12"/>
                <a:gd name="T22" fmla="*/ 3 w 10"/>
                <a:gd name="T23" fmla="*/ 9 h 12"/>
                <a:gd name="T24" fmla="*/ 4 w 10"/>
                <a:gd name="T25" fmla="*/ 9 h 12"/>
                <a:gd name="T26" fmla="*/ 4 w 10"/>
                <a:gd name="T27" fmla="*/ 9 h 12"/>
                <a:gd name="T28" fmla="*/ 7 w 10"/>
                <a:gd name="T29" fmla="*/ 8 h 12"/>
                <a:gd name="T30" fmla="*/ 7 w 10"/>
                <a:gd name="T31" fmla="*/ 8 h 12"/>
                <a:gd name="T32" fmla="*/ 7 w 10"/>
                <a:gd name="T33" fmla="*/ 8 h 12"/>
                <a:gd name="T34" fmla="*/ 10 w 10"/>
                <a:gd name="T35" fmla="*/ 5 h 12"/>
                <a:gd name="T36" fmla="*/ 10 w 10"/>
                <a:gd name="T37" fmla="*/ 5 h 12"/>
                <a:gd name="T38" fmla="*/ 10 w 10"/>
                <a:gd name="T39" fmla="*/ 4 h 12"/>
                <a:gd name="T40" fmla="*/ 10 w 10"/>
                <a:gd name="T41" fmla="*/ 2 h 12"/>
                <a:gd name="T42" fmla="*/ 6 w 10"/>
                <a:gd name="T4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6" y="3"/>
                  </a:move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5"/>
                    <a:pt x="0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7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0"/>
                    <a:pt x="7" y="1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4"/>
            <p:cNvSpPr/>
            <p:nvPr/>
          </p:nvSpPr>
          <p:spPr bwMode="auto">
            <a:xfrm>
              <a:off x="3514" y="2924"/>
              <a:ext cx="26" cy="13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3 h 3"/>
                <a:gd name="T4" fmla="*/ 4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2" y="0"/>
                    <a:pt x="0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5"/>
            <p:cNvSpPr/>
            <p:nvPr/>
          </p:nvSpPr>
          <p:spPr bwMode="auto">
            <a:xfrm>
              <a:off x="3505" y="2838"/>
              <a:ext cx="18" cy="21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1 h 5"/>
                <a:gd name="T4" fmla="*/ 3 w 4"/>
                <a:gd name="T5" fmla="*/ 0 h 5"/>
                <a:gd name="T6" fmla="*/ 1 w 4"/>
                <a:gd name="T7" fmla="*/ 3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6"/>
            <p:cNvSpPr/>
            <p:nvPr/>
          </p:nvSpPr>
          <p:spPr bwMode="auto">
            <a:xfrm>
              <a:off x="3510" y="2851"/>
              <a:ext cx="30" cy="26"/>
            </a:xfrm>
            <a:custGeom>
              <a:avLst/>
              <a:gdLst>
                <a:gd name="T0" fmla="*/ 6 w 7"/>
                <a:gd name="T1" fmla="*/ 0 h 6"/>
                <a:gd name="T2" fmla="*/ 5 w 7"/>
                <a:gd name="T3" fmla="*/ 1 h 6"/>
                <a:gd name="T4" fmla="*/ 1 w 7"/>
                <a:gd name="T5" fmla="*/ 5 h 6"/>
                <a:gd name="T6" fmla="*/ 4 w 7"/>
                <a:gd name="T7" fmla="*/ 5 h 6"/>
                <a:gd name="T8" fmla="*/ 7 w 7"/>
                <a:gd name="T9" fmla="*/ 3 h 6"/>
                <a:gd name="T10" fmla="*/ 7 w 7"/>
                <a:gd name="T11" fmla="*/ 2 h 6"/>
                <a:gd name="T12" fmla="*/ 6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7"/>
            <p:cNvSpPr/>
            <p:nvPr/>
          </p:nvSpPr>
          <p:spPr bwMode="auto">
            <a:xfrm>
              <a:off x="3501" y="2799"/>
              <a:ext cx="43" cy="35"/>
            </a:xfrm>
            <a:custGeom>
              <a:avLst/>
              <a:gdLst>
                <a:gd name="T0" fmla="*/ 3 w 10"/>
                <a:gd name="T1" fmla="*/ 7 h 8"/>
                <a:gd name="T2" fmla="*/ 6 w 10"/>
                <a:gd name="T3" fmla="*/ 6 h 8"/>
                <a:gd name="T4" fmla="*/ 6 w 10"/>
                <a:gd name="T5" fmla="*/ 6 h 8"/>
                <a:gd name="T6" fmla="*/ 7 w 10"/>
                <a:gd name="T7" fmla="*/ 8 h 8"/>
                <a:gd name="T8" fmla="*/ 7 w 10"/>
                <a:gd name="T9" fmla="*/ 5 h 8"/>
                <a:gd name="T10" fmla="*/ 6 w 10"/>
                <a:gd name="T11" fmla="*/ 5 h 8"/>
                <a:gd name="T12" fmla="*/ 5 w 10"/>
                <a:gd name="T13" fmla="*/ 3 h 8"/>
                <a:gd name="T14" fmla="*/ 5 w 10"/>
                <a:gd name="T15" fmla="*/ 3 h 8"/>
                <a:gd name="T16" fmla="*/ 4 w 10"/>
                <a:gd name="T17" fmla="*/ 2 h 8"/>
                <a:gd name="T18" fmla="*/ 1 w 10"/>
                <a:gd name="T19" fmla="*/ 5 h 8"/>
                <a:gd name="T20" fmla="*/ 3 w 10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8">
                  <a:moveTo>
                    <a:pt x="3" y="7"/>
                  </a:moveTo>
                  <a:cubicBezTo>
                    <a:pt x="4" y="8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7" y="8"/>
                  </a:cubicBezTo>
                  <a:cubicBezTo>
                    <a:pt x="9" y="8"/>
                    <a:pt x="10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4"/>
                    <a:pt x="7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5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8"/>
            <p:cNvSpPr/>
            <p:nvPr/>
          </p:nvSpPr>
          <p:spPr bwMode="auto">
            <a:xfrm>
              <a:off x="3479" y="2803"/>
              <a:ext cx="22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3 w 5"/>
                <a:gd name="T5" fmla="*/ 0 h 4"/>
                <a:gd name="T6" fmla="*/ 2 w 5"/>
                <a:gd name="T7" fmla="*/ 4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99"/>
            <p:cNvSpPr/>
            <p:nvPr/>
          </p:nvSpPr>
          <p:spPr bwMode="auto">
            <a:xfrm>
              <a:off x="3471" y="2756"/>
              <a:ext cx="34" cy="43"/>
            </a:xfrm>
            <a:custGeom>
              <a:avLst/>
              <a:gdLst>
                <a:gd name="T0" fmla="*/ 4 w 8"/>
                <a:gd name="T1" fmla="*/ 7 h 10"/>
                <a:gd name="T2" fmla="*/ 5 w 8"/>
                <a:gd name="T3" fmla="*/ 10 h 10"/>
                <a:gd name="T4" fmla="*/ 6 w 8"/>
                <a:gd name="T5" fmla="*/ 6 h 10"/>
                <a:gd name="T6" fmla="*/ 7 w 8"/>
                <a:gd name="T7" fmla="*/ 5 h 10"/>
                <a:gd name="T8" fmla="*/ 6 w 8"/>
                <a:gd name="T9" fmla="*/ 2 h 10"/>
                <a:gd name="T10" fmla="*/ 4 w 8"/>
                <a:gd name="T11" fmla="*/ 1 h 10"/>
                <a:gd name="T12" fmla="*/ 2 w 8"/>
                <a:gd name="T13" fmla="*/ 4 h 10"/>
                <a:gd name="T14" fmla="*/ 4 w 8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cubicBezTo>
                    <a:pt x="3" y="8"/>
                    <a:pt x="3" y="10"/>
                    <a:pt x="5" y="10"/>
                  </a:cubicBezTo>
                  <a:cubicBezTo>
                    <a:pt x="6" y="10"/>
                    <a:pt x="7" y="7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4"/>
                    <a:pt x="7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3" y="5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00"/>
            <p:cNvSpPr/>
            <p:nvPr/>
          </p:nvSpPr>
          <p:spPr bwMode="auto">
            <a:xfrm>
              <a:off x="3458" y="2765"/>
              <a:ext cx="13" cy="25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2 h 6"/>
                <a:gd name="T4" fmla="*/ 0 w 3"/>
                <a:gd name="T5" fmla="*/ 3 h 6"/>
                <a:gd name="T6" fmla="*/ 0 w 3"/>
                <a:gd name="T7" fmla="*/ 4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01"/>
            <p:cNvSpPr/>
            <p:nvPr/>
          </p:nvSpPr>
          <p:spPr bwMode="auto">
            <a:xfrm>
              <a:off x="3445" y="2709"/>
              <a:ext cx="26" cy="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3 h 6"/>
                <a:gd name="T6" fmla="*/ 6 w 6"/>
                <a:gd name="T7" fmla="*/ 2 h 6"/>
                <a:gd name="T8" fmla="*/ 3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02"/>
            <p:cNvSpPr/>
            <p:nvPr/>
          </p:nvSpPr>
          <p:spPr bwMode="auto">
            <a:xfrm>
              <a:off x="3431" y="2730"/>
              <a:ext cx="14" cy="2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2 h 6"/>
                <a:gd name="T4" fmla="*/ 2 w 3"/>
                <a:gd name="T5" fmla="*/ 0 h 6"/>
                <a:gd name="T6" fmla="*/ 0 w 3"/>
                <a:gd name="T7" fmla="*/ 4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03"/>
            <p:cNvSpPr/>
            <p:nvPr/>
          </p:nvSpPr>
          <p:spPr bwMode="auto">
            <a:xfrm>
              <a:off x="3445" y="2739"/>
              <a:ext cx="34" cy="17"/>
            </a:xfrm>
            <a:custGeom>
              <a:avLst/>
              <a:gdLst>
                <a:gd name="T0" fmla="*/ 6 w 8"/>
                <a:gd name="T1" fmla="*/ 0 h 4"/>
                <a:gd name="T2" fmla="*/ 3 w 8"/>
                <a:gd name="T3" fmla="*/ 0 h 4"/>
                <a:gd name="T4" fmla="*/ 3 w 8"/>
                <a:gd name="T5" fmla="*/ 4 h 4"/>
                <a:gd name="T6" fmla="*/ 5 w 8"/>
                <a:gd name="T7" fmla="*/ 4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7" y="4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04"/>
            <p:cNvSpPr/>
            <p:nvPr/>
          </p:nvSpPr>
          <p:spPr bwMode="auto">
            <a:xfrm>
              <a:off x="3436" y="2683"/>
              <a:ext cx="26" cy="30"/>
            </a:xfrm>
            <a:custGeom>
              <a:avLst/>
              <a:gdLst>
                <a:gd name="T0" fmla="*/ 2 w 6"/>
                <a:gd name="T1" fmla="*/ 5 h 7"/>
                <a:gd name="T2" fmla="*/ 4 w 6"/>
                <a:gd name="T3" fmla="*/ 2 h 7"/>
                <a:gd name="T4" fmla="*/ 4 w 6"/>
                <a:gd name="T5" fmla="*/ 2 h 7"/>
                <a:gd name="T6" fmla="*/ 2 w 6"/>
                <a:gd name="T7" fmla="*/ 5 h 7"/>
                <a:gd name="T8" fmla="*/ 2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4" y="7"/>
                    <a:pt x="6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05"/>
            <p:cNvSpPr/>
            <p:nvPr/>
          </p:nvSpPr>
          <p:spPr bwMode="auto">
            <a:xfrm>
              <a:off x="3414" y="2683"/>
              <a:ext cx="31" cy="43"/>
            </a:xfrm>
            <a:custGeom>
              <a:avLst/>
              <a:gdLst>
                <a:gd name="T0" fmla="*/ 1 w 7"/>
                <a:gd name="T1" fmla="*/ 6 h 10"/>
                <a:gd name="T2" fmla="*/ 2 w 7"/>
                <a:gd name="T3" fmla="*/ 8 h 10"/>
                <a:gd name="T4" fmla="*/ 3 w 7"/>
                <a:gd name="T5" fmla="*/ 8 h 10"/>
                <a:gd name="T6" fmla="*/ 6 w 7"/>
                <a:gd name="T7" fmla="*/ 5 h 10"/>
                <a:gd name="T8" fmla="*/ 4 w 7"/>
                <a:gd name="T9" fmla="*/ 4 h 10"/>
                <a:gd name="T10" fmla="*/ 3 w 7"/>
                <a:gd name="T11" fmla="*/ 4 h 10"/>
                <a:gd name="T12" fmla="*/ 3 w 7"/>
                <a:gd name="T13" fmla="*/ 4 h 10"/>
                <a:gd name="T14" fmla="*/ 3 w 7"/>
                <a:gd name="T15" fmla="*/ 1 h 10"/>
                <a:gd name="T16" fmla="*/ 0 w 7"/>
                <a:gd name="T17" fmla="*/ 4 h 10"/>
                <a:gd name="T18" fmla="*/ 1 w 7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6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7" y="7"/>
                    <a:pt x="6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0"/>
                    <a:pt x="3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06"/>
            <p:cNvSpPr/>
            <p:nvPr/>
          </p:nvSpPr>
          <p:spPr bwMode="auto">
            <a:xfrm>
              <a:off x="3397" y="2691"/>
              <a:ext cx="17" cy="35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3 h 8"/>
                <a:gd name="T4" fmla="*/ 0 w 4"/>
                <a:gd name="T5" fmla="*/ 4 h 8"/>
                <a:gd name="T6" fmla="*/ 0 w 4"/>
                <a:gd name="T7" fmla="*/ 5 h 8"/>
                <a:gd name="T8" fmla="*/ 4 w 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07"/>
            <p:cNvSpPr/>
            <p:nvPr/>
          </p:nvSpPr>
          <p:spPr bwMode="auto">
            <a:xfrm>
              <a:off x="3397" y="2665"/>
              <a:ext cx="21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08"/>
            <p:cNvSpPr/>
            <p:nvPr/>
          </p:nvSpPr>
          <p:spPr bwMode="auto">
            <a:xfrm>
              <a:off x="3362" y="2661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5 w 6"/>
                <a:gd name="T3" fmla="*/ 4 h 4"/>
                <a:gd name="T4" fmla="*/ 6 w 6"/>
                <a:gd name="T5" fmla="*/ 1 h 4"/>
                <a:gd name="T6" fmla="*/ 4 w 6"/>
                <a:gd name="T7" fmla="*/ 0 h 4"/>
                <a:gd name="T8" fmla="*/ 3 w 6"/>
                <a:gd name="T9" fmla="*/ 1 h 4"/>
                <a:gd name="T10" fmla="*/ 2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09"/>
            <p:cNvSpPr/>
            <p:nvPr/>
          </p:nvSpPr>
          <p:spPr bwMode="auto">
            <a:xfrm>
              <a:off x="3332" y="2661"/>
              <a:ext cx="21" cy="30"/>
            </a:xfrm>
            <a:custGeom>
              <a:avLst/>
              <a:gdLst>
                <a:gd name="T0" fmla="*/ 1 w 5"/>
                <a:gd name="T1" fmla="*/ 6 h 7"/>
                <a:gd name="T2" fmla="*/ 4 w 5"/>
                <a:gd name="T3" fmla="*/ 5 h 7"/>
                <a:gd name="T4" fmla="*/ 5 w 5"/>
                <a:gd name="T5" fmla="*/ 2 h 7"/>
                <a:gd name="T6" fmla="*/ 1 w 5"/>
                <a:gd name="T7" fmla="*/ 3 h 7"/>
                <a:gd name="T8" fmla="*/ 1 w 5"/>
                <a:gd name="T9" fmla="*/ 4 h 7"/>
                <a:gd name="T10" fmla="*/ 1 w 5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2" y="7"/>
                    <a:pt x="3" y="6"/>
                    <a:pt x="4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10"/>
            <p:cNvSpPr/>
            <p:nvPr/>
          </p:nvSpPr>
          <p:spPr bwMode="auto">
            <a:xfrm>
              <a:off x="3314" y="2674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11"/>
            <p:cNvSpPr/>
            <p:nvPr/>
          </p:nvSpPr>
          <p:spPr bwMode="auto">
            <a:xfrm>
              <a:off x="3306" y="2648"/>
              <a:ext cx="21" cy="30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4 h 7"/>
                <a:gd name="T4" fmla="*/ 1 w 5"/>
                <a:gd name="T5" fmla="*/ 2 h 7"/>
                <a:gd name="T6" fmla="*/ 0 w 5"/>
                <a:gd name="T7" fmla="*/ 5 h 7"/>
                <a:gd name="T8" fmla="*/ 4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5" y="2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12"/>
            <p:cNvSpPr/>
            <p:nvPr/>
          </p:nvSpPr>
          <p:spPr bwMode="auto">
            <a:xfrm>
              <a:off x="3284" y="2670"/>
              <a:ext cx="26" cy="30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2 h 7"/>
                <a:gd name="T6" fmla="*/ 1 w 6"/>
                <a:gd name="T7" fmla="*/ 4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4"/>
                    <a:pt x="5" y="3"/>
                  </a:cubicBezTo>
                  <a:cubicBezTo>
                    <a:pt x="6" y="1"/>
                    <a:pt x="2" y="0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7"/>
                    <a:pt x="3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3"/>
            <p:cNvSpPr/>
            <p:nvPr/>
          </p:nvSpPr>
          <p:spPr bwMode="auto">
            <a:xfrm>
              <a:off x="3262" y="2687"/>
              <a:ext cx="22" cy="26"/>
            </a:xfrm>
            <a:custGeom>
              <a:avLst/>
              <a:gdLst>
                <a:gd name="T0" fmla="*/ 2 w 5"/>
                <a:gd name="T1" fmla="*/ 1 h 6"/>
                <a:gd name="T2" fmla="*/ 2 w 5"/>
                <a:gd name="T3" fmla="*/ 5 h 6"/>
                <a:gd name="T4" fmla="*/ 3 w 5"/>
                <a:gd name="T5" fmla="*/ 5 h 6"/>
                <a:gd name="T6" fmla="*/ 3 w 5"/>
                <a:gd name="T7" fmla="*/ 1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2" y="5"/>
                    <a:pt x="4" y="4"/>
                    <a:pt x="3" y="5"/>
                  </a:cubicBezTo>
                  <a:cubicBezTo>
                    <a:pt x="5" y="4"/>
                    <a:pt x="5" y="0"/>
                    <a:pt x="3" y="1"/>
                  </a:cubicBezTo>
                  <a:cubicBezTo>
                    <a:pt x="3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4"/>
            <p:cNvSpPr/>
            <p:nvPr/>
          </p:nvSpPr>
          <p:spPr bwMode="auto">
            <a:xfrm>
              <a:off x="3371" y="2704"/>
              <a:ext cx="30" cy="17"/>
            </a:xfrm>
            <a:custGeom>
              <a:avLst/>
              <a:gdLst>
                <a:gd name="T0" fmla="*/ 3 w 7"/>
                <a:gd name="T1" fmla="*/ 4 h 4"/>
                <a:gd name="T2" fmla="*/ 4 w 7"/>
                <a:gd name="T3" fmla="*/ 4 h 4"/>
                <a:gd name="T4" fmla="*/ 5 w 7"/>
                <a:gd name="T5" fmla="*/ 0 h 4"/>
                <a:gd name="T6" fmla="*/ 3 w 7"/>
                <a:gd name="T7" fmla="*/ 0 h 4"/>
                <a:gd name="T8" fmla="*/ 3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7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15"/>
            <p:cNvSpPr>
              <a:spLocks noEditPoints="1"/>
            </p:cNvSpPr>
            <p:nvPr/>
          </p:nvSpPr>
          <p:spPr bwMode="auto">
            <a:xfrm>
              <a:off x="3162" y="2851"/>
              <a:ext cx="161" cy="168"/>
            </a:xfrm>
            <a:custGeom>
              <a:avLst/>
              <a:gdLst>
                <a:gd name="T0" fmla="*/ 5 w 37"/>
                <a:gd name="T1" fmla="*/ 9 h 39"/>
                <a:gd name="T2" fmla="*/ 2 w 37"/>
                <a:gd name="T3" fmla="*/ 20 h 39"/>
                <a:gd name="T4" fmla="*/ 2 w 37"/>
                <a:gd name="T5" fmla="*/ 37 h 39"/>
                <a:gd name="T6" fmla="*/ 7 w 37"/>
                <a:gd name="T7" fmla="*/ 38 h 39"/>
                <a:gd name="T8" fmla="*/ 18 w 37"/>
                <a:gd name="T9" fmla="*/ 33 h 39"/>
                <a:gd name="T10" fmla="*/ 31 w 37"/>
                <a:gd name="T11" fmla="*/ 24 h 39"/>
                <a:gd name="T12" fmla="*/ 24 w 37"/>
                <a:gd name="T13" fmla="*/ 4 h 39"/>
                <a:gd name="T14" fmla="*/ 5 w 37"/>
                <a:gd name="T15" fmla="*/ 9 h 39"/>
                <a:gd name="T16" fmla="*/ 22 w 37"/>
                <a:gd name="T17" fmla="*/ 24 h 39"/>
                <a:gd name="T18" fmla="*/ 9 w 37"/>
                <a:gd name="T19" fmla="*/ 31 h 39"/>
                <a:gd name="T20" fmla="*/ 10 w 37"/>
                <a:gd name="T21" fmla="*/ 17 h 39"/>
                <a:gd name="T22" fmla="*/ 19 w 37"/>
                <a:gd name="T23" fmla="*/ 10 h 39"/>
                <a:gd name="T24" fmla="*/ 22 w 37"/>
                <a:gd name="T25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9">
                  <a:moveTo>
                    <a:pt x="5" y="9"/>
                  </a:moveTo>
                  <a:cubicBezTo>
                    <a:pt x="3" y="12"/>
                    <a:pt x="3" y="16"/>
                    <a:pt x="2" y="20"/>
                  </a:cubicBezTo>
                  <a:cubicBezTo>
                    <a:pt x="2" y="26"/>
                    <a:pt x="0" y="31"/>
                    <a:pt x="2" y="37"/>
                  </a:cubicBezTo>
                  <a:cubicBezTo>
                    <a:pt x="2" y="39"/>
                    <a:pt x="5" y="39"/>
                    <a:pt x="7" y="38"/>
                  </a:cubicBezTo>
                  <a:cubicBezTo>
                    <a:pt x="11" y="37"/>
                    <a:pt x="14" y="35"/>
                    <a:pt x="18" y="33"/>
                  </a:cubicBezTo>
                  <a:cubicBezTo>
                    <a:pt x="22" y="31"/>
                    <a:pt x="28" y="28"/>
                    <a:pt x="31" y="24"/>
                  </a:cubicBezTo>
                  <a:cubicBezTo>
                    <a:pt x="37" y="16"/>
                    <a:pt x="31" y="8"/>
                    <a:pt x="24" y="4"/>
                  </a:cubicBezTo>
                  <a:cubicBezTo>
                    <a:pt x="17" y="0"/>
                    <a:pt x="9" y="3"/>
                    <a:pt x="5" y="9"/>
                  </a:cubicBezTo>
                  <a:close/>
                  <a:moveTo>
                    <a:pt x="22" y="24"/>
                  </a:moveTo>
                  <a:cubicBezTo>
                    <a:pt x="18" y="27"/>
                    <a:pt x="13" y="30"/>
                    <a:pt x="9" y="31"/>
                  </a:cubicBezTo>
                  <a:cubicBezTo>
                    <a:pt x="8" y="26"/>
                    <a:pt x="10" y="21"/>
                    <a:pt x="10" y="17"/>
                  </a:cubicBezTo>
                  <a:cubicBezTo>
                    <a:pt x="10" y="11"/>
                    <a:pt x="13" y="6"/>
                    <a:pt x="19" y="10"/>
                  </a:cubicBezTo>
                  <a:cubicBezTo>
                    <a:pt x="25" y="14"/>
                    <a:pt x="29" y="19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6"/>
            <p:cNvSpPr>
              <a:spLocks noEditPoints="1"/>
            </p:cNvSpPr>
            <p:nvPr/>
          </p:nvSpPr>
          <p:spPr bwMode="auto">
            <a:xfrm>
              <a:off x="3358" y="3053"/>
              <a:ext cx="95" cy="186"/>
            </a:xfrm>
            <a:custGeom>
              <a:avLst/>
              <a:gdLst>
                <a:gd name="T0" fmla="*/ 15 w 22"/>
                <a:gd name="T1" fmla="*/ 28 h 43"/>
                <a:gd name="T2" fmla="*/ 15 w 22"/>
                <a:gd name="T3" fmla="*/ 22 h 43"/>
                <a:gd name="T4" fmla="*/ 15 w 22"/>
                <a:gd name="T5" fmla="*/ 6 h 43"/>
                <a:gd name="T6" fmla="*/ 15 w 22"/>
                <a:gd name="T7" fmla="*/ 6 h 43"/>
                <a:gd name="T8" fmla="*/ 17 w 22"/>
                <a:gd name="T9" fmla="*/ 5 h 43"/>
                <a:gd name="T10" fmla="*/ 15 w 22"/>
                <a:gd name="T11" fmla="*/ 2 h 43"/>
                <a:gd name="T12" fmla="*/ 14 w 22"/>
                <a:gd name="T13" fmla="*/ 3 h 43"/>
                <a:gd name="T14" fmla="*/ 13 w 22"/>
                <a:gd name="T15" fmla="*/ 4 h 43"/>
                <a:gd name="T16" fmla="*/ 11 w 22"/>
                <a:gd name="T17" fmla="*/ 4 h 43"/>
                <a:gd name="T18" fmla="*/ 10 w 22"/>
                <a:gd name="T19" fmla="*/ 3 h 43"/>
                <a:gd name="T20" fmla="*/ 9 w 22"/>
                <a:gd name="T21" fmla="*/ 3 h 43"/>
                <a:gd name="T22" fmla="*/ 8 w 22"/>
                <a:gd name="T23" fmla="*/ 3 h 43"/>
                <a:gd name="T24" fmla="*/ 6 w 22"/>
                <a:gd name="T25" fmla="*/ 6 h 43"/>
                <a:gd name="T26" fmla="*/ 6 w 22"/>
                <a:gd name="T27" fmla="*/ 6 h 43"/>
                <a:gd name="T28" fmla="*/ 8 w 22"/>
                <a:gd name="T29" fmla="*/ 8 h 43"/>
                <a:gd name="T30" fmla="*/ 8 w 22"/>
                <a:gd name="T31" fmla="*/ 11 h 43"/>
                <a:gd name="T32" fmla="*/ 8 w 22"/>
                <a:gd name="T33" fmla="*/ 28 h 43"/>
                <a:gd name="T34" fmla="*/ 8 w 22"/>
                <a:gd name="T35" fmla="*/ 28 h 43"/>
                <a:gd name="T36" fmla="*/ 4 w 22"/>
                <a:gd name="T37" fmla="*/ 32 h 43"/>
                <a:gd name="T38" fmla="*/ 5 w 22"/>
                <a:gd name="T39" fmla="*/ 39 h 43"/>
                <a:gd name="T40" fmla="*/ 7 w 22"/>
                <a:gd name="T41" fmla="*/ 38 h 43"/>
                <a:gd name="T42" fmla="*/ 7 w 22"/>
                <a:gd name="T43" fmla="*/ 38 h 43"/>
                <a:gd name="T44" fmla="*/ 13 w 22"/>
                <a:gd name="T45" fmla="*/ 38 h 43"/>
                <a:gd name="T46" fmla="*/ 14 w 22"/>
                <a:gd name="T47" fmla="*/ 39 h 43"/>
                <a:gd name="T48" fmla="*/ 20 w 22"/>
                <a:gd name="T49" fmla="*/ 34 h 43"/>
                <a:gd name="T50" fmla="*/ 15 w 22"/>
                <a:gd name="T51" fmla="*/ 28 h 43"/>
                <a:gd name="T52" fmla="*/ 12 w 22"/>
                <a:gd name="T53" fmla="*/ 11 h 43"/>
                <a:gd name="T54" fmla="*/ 12 w 22"/>
                <a:gd name="T55" fmla="*/ 11 h 43"/>
                <a:gd name="T56" fmla="*/ 12 w 22"/>
                <a:gd name="T57" fmla="*/ 10 h 43"/>
                <a:gd name="T58" fmla="*/ 12 w 22"/>
                <a:gd name="T5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43">
                  <a:moveTo>
                    <a:pt x="15" y="28"/>
                  </a:moveTo>
                  <a:cubicBezTo>
                    <a:pt x="14" y="26"/>
                    <a:pt x="14" y="24"/>
                    <a:pt x="15" y="22"/>
                  </a:cubicBezTo>
                  <a:cubicBezTo>
                    <a:pt x="15" y="17"/>
                    <a:pt x="15" y="12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8" y="3"/>
                    <a:pt x="17" y="0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8" y="8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9" y="17"/>
                    <a:pt x="8" y="22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9"/>
                    <a:pt x="6" y="32"/>
                    <a:pt x="4" y="32"/>
                  </a:cubicBezTo>
                  <a:cubicBezTo>
                    <a:pt x="1" y="34"/>
                    <a:pt x="0" y="41"/>
                    <a:pt x="5" y="39"/>
                  </a:cubicBezTo>
                  <a:cubicBezTo>
                    <a:pt x="6" y="39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2"/>
                    <a:pt x="11" y="40"/>
                    <a:pt x="13" y="38"/>
                  </a:cubicBezTo>
                  <a:cubicBezTo>
                    <a:pt x="13" y="38"/>
                    <a:pt x="14" y="39"/>
                    <a:pt x="14" y="39"/>
                  </a:cubicBezTo>
                  <a:cubicBezTo>
                    <a:pt x="17" y="43"/>
                    <a:pt x="22" y="37"/>
                    <a:pt x="20" y="34"/>
                  </a:cubicBezTo>
                  <a:cubicBezTo>
                    <a:pt x="18" y="32"/>
                    <a:pt x="17" y="29"/>
                    <a:pt x="15" y="28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17"/>
            <p:cNvSpPr/>
            <p:nvPr/>
          </p:nvSpPr>
          <p:spPr bwMode="auto">
            <a:xfrm>
              <a:off x="3188" y="2717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18"/>
            <p:cNvSpPr/>
            <p:nvPr/>
          </p:nvSpPr>
          <p:spPr bwMode="auto">
            <a:xfrm>
              <a:off x="3223" y="2678"/>
              <a:ext cx="30" cy="35"/>
            </a:xfrm>
            <a:custGeom>
              <a:avLst/>
              <a:gdLst>
                <a:gd name="T0" fmla="*/ 2 w 7"/>
                <a:gd name="T1" fmla="*/ 8 h 8"/>
                <a:gd name="T2" fmla="*/ 2 w 7"/>
                <a:gd name="T3" fmla="*/ 8 h 8"/>
                <a:gd name="T4" fmla="*/ 4 w 7"/>
                <a:gd name="T5" fmla="*/ 5 h 8"/>
                <a:gd name="T6" fmla="*/ 7 w 7"/>
                <a:gd name="T7" fmla="*/ 3 h 8"/>
                <a:gd name="T8" fmla="*/ 7 w 7"/>
                <a:gd name="T9" fmla="*/ 2 h 8"/>
                <a:gd name="T10" fmla="*/ 4 w 7"/>
                <a:gd name="T11" fmla="*/ 3 h 8"/>
                <a:gd name="T12" fmla="*/ 4 w 7"/>
                <a:gd name="T13" fmla="*/ 4 h 8"/>
                <a:gd name="T14" fmla="*/ 4 w 7"/>
                <a:gd name="T15" fmla="*/ 4 h 8"/>
                <a:gd name="T16" fmla="*/ 3 w 7"/>
                <a:gd name="T17" fmla="*/ 4 h 8"/>
                <a:gd name="T18" fmla="*/ 3 w 7"/>
                <a:gd name="T19" fmla="*/ 4 h 8"/>
                <a:gd name="T20" fmla="*/ 2 w 7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4" y="1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9"/>
            <p:cNvSpPr/>
            <p:nvPr/>
          </p:nvSpPr>
          <p:spPr bwMode="auto">
            <a:xfrm>
              <a:off x="3166" y="2808"/>
              <a:ext cx="18" cy="30"/>
            </a:xfrm>
            <a:custGeom>
              <a:avLst/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0"/>
            <p:cNvSpPr/>
            <p:nvPr/>
          </p:nvSpPr>
          <p:spPr bwMode="auto">
            <a:xfrm>
              <a:off x="3188" y="2747"/>
              <a:ext cx="13" cy="31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5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21"/>
            <p:cNvSpPr/>
            <p:nvPr/>
          </p:nvSpPr>
          <p:spPr bwMode="auto">
            <a:xfrm>
              <a:off x="3162" y="2859"/>
              <a:ext cx="26" cy="13"/>
            </a:xfrm>
            <a:custGeom>
              <a:avLst/>
              <a:gdLst>
                <a:gd name="T0" fmla="*/ 2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2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22"/>
            <p:cNvSpPr/>
            <p:nvPr/>
          </p:nvSpPr>
          <p:spPr bwMode="auto">
            <a:xfrm>
              <a:off x="3145" y="2821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3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23"/>
            <p:cNvSpPr/>
            <p:nvPr/>
          </p:nvSpPr>
          <p:spPr bwMode="auto">
            <a:xfrm>
              <a:off x="3171" y="2756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24"/>
            <p:cNvSpPr/>
            <p:nvPr/>
          </p:nvSpPr>
          <p:spPr bwMode="auto">
            <a:xfrm>
              <a:off x="3162" y="2950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25"/>
            <p:cNvSpPr/>
            <p:nvPr/>
          </p:nvSpPr>
          <p:spPr bwMode="auto">
            <a:xfrm>
              <a:off x="3123" y="2881"/>
              <a:ext cx="22" cy="13"/>
            </a:xfrm>
            <a:custGeom>
              <a:avLst/>
              <a:gdLst>
                <a:gd name="T0" fmla="*/ 2 w 5"/>
                <a:gd name="T1" fmla="*/ 3 h 3"/>
                <a:gd name="T2" fmla="*/ 3 w 5"/>
                <a:gd name="T3" fmla="*/ 0 h 3"/>
                <a:gd name="T4" fmla="*/ 2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26"/>
            <p:cNvSpPr/>
            <p:nvPr/>
          </p:nvSpPr>
          <p:spPr bwMode="auto">
            <a:xfrm>
              <a:off x="3119" y="2915"/>
              <a:ext cx="30" cy="39"/>
            </a:xfrm>
            <a:custGeom>
              <a:avLst/>
              <a:gdLst>
                <a:gd name="T0" fmla="*/ 3 w 7"/>
                <a:gd name="T1" fmla="*/ 6 h 9"/>
                <a:gd name="T2" fmla="*/ 3 w 7"/>
                <a:gd name="T3" fmla="*/ 6 h 9"/>
                <a:gd name="T4" fmla="*/ 6 w 7"/>
                <a:gd name="T5" fmla="*/ 5 h 9"/>
                <a:gd name="T6" fmla="*/ 7 w 7"/>
                <a:gd name="T7" fmla="*/ 2 h 9"/>
                <a:gd name="T8" fmla="*/ 5 w 7"/>
                <a:gd name="T9" fmla="*/ 0 h 9"/>
                <a:gd name="T10" fmla="*/ 3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6 h 9"/>
                <a:gd name="T18" fmla="*/ 2 w 7"/>
                <a:gd name="T19" fmla="*/ 6 h 9"/>
                <a:gd name="T20" fmla="*/ 3 w 7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9"/>
                    <a:pt x="6" y="7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27"/>
            <p:cNvSpPr/>
            <p:nvPr/>
          </p:nvSpPr>
          <p:spPr bwMode="auto">
            <a:xfrm>
              <a:off x="3123" y="2829"/>
              <a:ext cx="22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28"/>
            <p:cNvSpPr/>
            <p:nvPr/>
          </p:nvSpPr>
          <p:spPr bwMode="auto">
            <a:xfrm>
              <a:off x="3114" y="2864"/>
              <a:ext cx="18" cy="30"/>
            </a:xfrm>
            <a:custGeom>
              <a:avLst/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9"/>
            <p:cNvSpPr/>
            <p:nvPr/>
          </p:nvSpPr>
          <p:spPr bwMode="auto">
            <a:xfrm>
              <a:off x="3223" y="2717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4 w 6"/>
                <a:gd name="T3" fmla="*/ 0 h 4"/>
                <a:gd name="T4" fmla="*/ 3 w 6"/>
                <a:gd name="T5" fmla="*/ 0 h 4"/>
                <a:gd name="T6" fmla="*/ 2 w 6"/>
                <a:gd name="T7" fmla="*/ 4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30"/>
            <p:cNvSpPr/>
            <p:nvPr/>
          </p:nvSpPr>
          <p:spPr bwMode="auto">
            <a:xfrm>
              <a:off x="3210" y="2739"/>
              <a:ext cx="17" cy="26"/>
            </a:xfrm>
            <a:custGeom>
              <a:avLst/>
              <a:gdLst>
                <a:gd name="T0" fmla="*/ 0 w 4"/>
                <a:gd name="T1" fmla="*/ 3 h 6"/>
                <a:gd name="T2" fmla="*/ 0 w 4"/>
                <a:gd name="T3" fmla="*/ 4 h 6"/>
                <a:gd name="T4" fmla="*/ 4 w 4"/>
                <a:gd name="T5" fmla="*/ 3 h 6"/>
                <a:gd name="T6" fmla="*/ 4 w 4"/>
                <a:gd name="T7" fmla="*/ 2 h 6"/>
                <a:gd name="T8" fmla="*/ 0 w 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4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31"/>
            <p:cNvSpPr/>
            <p:nvPr/>
          </p:nvSpPr>
          <p:spPr bwMode="auto">
            <a:xfrm>
              <a:off x="3206" y="3079"/>
              <a:ext cx="21" cy="13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32"/>
            <p:cNvSpPr/>
            <p:nvPr/>
          </p:nvSpPr>
          <p:spPr bwMode="auto">
            <a:xfrm>
              <a:off x="3175" y="3062"/>
              <a:ext cx="22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33"/>
            <p:cNvSpPr/>
            <p:nvPr/>
          </p:nvSpPr>
          <p:spPr bwMode="auto">
            <a:xfrm>
              <a:off x="3193" y="3036"/>
              <a:ext cx="47" cy="43"/>
            </a:xfrm>
            <a:custGeom>
              <a:avLst/>
              <a:gdLst>
                <a:gd name="T0" fmla="*/ 5 w 11"/>
                <a:gd name="T1" fmla="*/ 9 h 10"/>
                <a:gd name="T2" fmla="*/ 6 w 11"/>
                <a:gd name="T3" fmla="*/ 8 h 10"/>
                <a:gd name="T4" fmla="*/ 7 w 11"/>
                <a:gd name="T5" fmla="*/ 7 h 10"/>
                <a:gd name="T6" fmla="*/ 7 w 11"/>
                <a:gd name="T7" fmla="*/ 7 h 10"/>
                <a:gd name="T8" fmla="*/ 10 w 11"/>
                <a:gd name="T9" fmla="*/ 5 h 10"/>
                <a:gd name="T10" fmla="*/ 9 w 11"/>
                <a:gd name="T11" fmla="*/ 4 h 10"/>
                <a:gd name="T12" fmla="*/ 7 w 11"/>
                <a:gd name="T13" fmla="*/ 4 h 10"/>
                <a:gd name="T14" fmla="*/ 6 w 11"/>
                <a:gd name="T15" fmla="*/ 2 h 10"/>
                <a:gd name="T16" fmla="*/ 3 w 11"/>
                <a:gd name="T17" fmla="*/ 1 h 10"/>
                <a:gd name="T18" fmla="*/ 1 w 11"/>
                <a:gd name="T19" fmla="*/ 5 h 10"/>
                <a:gd name="T20" fmla="*/ 4 w 11"/>
                <a:gd name="T21" fmla="*/ 6 h 10"/>
                <a:gd name="T22" fmla="*/ 4 w 11"/>
                <a:gd name="T23" fmla="*/ 6 h 10"/>
                <a:gd name="T24" fmla="*/ 5 w 11"/>
                <a:gd name="T2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11" y="7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4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8"/>
                    <a:pt x="4" y="10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34"/>
            <p:cNvSpPr/>
            <p:nvPr/>
          </p:nvSpPr>
          <p:spPr bwMode="auto">
            <a:xfrm>
              <a:off x="3140" y="3010"/>
              <a:ext cx="22" cy="1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35"/>
            <p:cNvSpPr/>
            <p:nvPr/>
          </p:nvSpPr>
          <p:spPr bwMode="auto">
            <a:xfrm>
              <a:off x="3106" y="2890"/>
              <a:ext cx="21" cy="17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6"/>
            <p:cNvSpPr/>
            <p:nvPr/>
          </p:nvSpPr>
          <p:spPr bwMode="auto">
            <a:xfrm>
              <a:off x="3106" y="2959"/>
              <a:ext cx="26" cy="17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37"/>
            <p:cNvSpPr/>
            <p:nvPr/>
          </p:nvSpPr>
          <p:spPr bwMode="auto">
            <a:xfrm>
              <a:off x="3140" y="2937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0 h 4"/>
                <a:gd name="T4" fmla="*/ 3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38"/>
            <p:cNvSpPr/>
            <p:nvPr/>
          </p:nvSpPr>
          <p:spPr bwMode="auto">
            <a:xfrm>
              <a:off x="3284" y="3036"/>
              <a:ext cx="48" cy="35"/>
            </a:xfrm>
            <a:custGeom>
              <a:avLst/>
              <a:gdLst>
                <a:gd name="T0" fmla="*/ 10 w 11"/>
                <a:gd name="T1" fmla="*/ 5 h 8"/>
                <a:gd name="T2" fmla="*/ 10 w 11"/>
                <a:gd name="T3" fmla="*/ 4 h 8"/>
                <a:gd name="T4" fmla="*/ 9 w 11"/>
                <a:gd name="T5" fmla="*/ 2 h 8"/>
                <a:gd name="T6" fmla="*/ 7 w 11"/>
                <a:gd name="T7" fmla="*/ 2 h 8"/>
                <a:gd name="T8" fmla="*/ 6 w 11"/>
                <a:gd name="T9" fmla="*/ 2 h 8"/>
                <a:gd name="T10" fmla="*/ 5 w 11"/>
                <a:gd name="T11" fmla="*/ 3 h 8"/>
                <a:gd name="T12" fmla="*/ 4 w 11"/>
                <a:gd name="T13" fmla="*/ 2 h 8"/>
                <a:gd name="T14" fmla="*/ 4 w 11"/>
                <a:gd name="T15" fmla="*/ 2 h 8"/>
                <a:gd name="T16" fmla="*/ 2 w 11"/>
                <a:gd name="T17" fmla="*/ 5 h 8"/>
                <a:gd name="T18" fmla="*/ 2 w 11"/>
                <a:gd name="T19" fmla="*/ 6 h 8"/>
                <a:gd name="T20" fmla="*/ 4 w 11"/>
                <a:gd name="T21" fmla="*/ 5 h 8"/>
                <a:gd name="T22" fmla="*/ 5 w 11"/>
                <a:gd name="T23" fmla="*/ 6 h 8"/>
                <a:gd name="T24" fmla="*/ 6 w 11"/>
                <a:gd name="T25" fmla="*/ 6 h 8"/>
                <a:gd name="T26" fmla="*/ 7 w 11"/>
                <a:gd name="T27" fmla="*/ 6 h 8"/>
                <a:gd name="T28" fmla="*/ 7 w 11"/>
                <a:gd name="T29" fmla="*/ 6 h 8"/>
                <a:gd name="T30" fmla="*/ 10 w 11"/>
                <a:gd name="T3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5"/>
                  </a:moveTo>
                  <a:cubicBezTo>
                    <a:pt x="10" y="5"/>
                    <a:pt x="10" y="4"/>
                    <a:pt x="10" y="4"/>
                  </a:cubicBezTo>
                  <a:cubicBezTo>
                    <a:pt x="11" y="3"/>
                    <a:pt x="11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10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39"/>
            <p:cNvSpPr/>
            <p:nvPr/>
          </p:nvSpPr>
          <p:spPr bwMode="auto">
            <a:xfrm>
              <a:off x="3375" y="3045"/>
              <a:ext cx="22" cy="26"/>
            </a:xfrm>
            <a:custGeom>
              <a:avLst/>
              <a:gdLst>
                <a:gd name="T0" fmla="*/ 2 w 5"/>
                <a:gd name="T1" fmla="*/ 2 h 6"/>
                <a:gd name="T2" fmla="*/ 1 w 5"/>
                <a:gd name="T3" fmla="*/ 2 h 6"/>
                <a:gd name="T4" fmla="*/ 3 w 5"/>
                <a:gd name="T5" fmla="*/ 5 h 6"/>
                <a:gd name="T6" fmla="*/ 3 w 5"/>
                <a:gd name="T7" fmla="*/ 4 h 6"/>
                <a:gd name="T8" fmla="*/ 2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40"/>
            <p:cNvSpPr/>
            <p:nvPr/>
          </p:nvSpPr>
          <p:spPr bwMode="auto">
            <a:xfrm>
              <a:off x="3262" y="3010"/>
              <a:ext cx="17" cy="35"/>
            </a:xfrm>
            <a:custGeom>
              <a:avLst/>
              <a:gdLst>
                <a:gd name="T0" fmla="*/ 1 w 4"/>
                <a:gd name="T1" fmla="*/ 3 h 8"/>
                <a:gd name="T2" fmla="*/ 1 w 4"/>
                <a:gd name="T3" fmla="*/ 4 h 8"/>
                <a:gd name="T4" fmla="*/ 0 w 4"/>
                <a:gd name="T5" fmla="*/ 5 h 8"/>
                <a:gd name="T6" fmla="*/ 0 w 4"/>
                <a:gd name="T7" fmla="*/ 5 h 8"/>
                <a:gd name="T8" fmla="*/ 0 w 4"/>
                <a:gd name="T9" fmla="*/ 6 h 8"/>
                <a:gd name="T10" fmla="*/ 4 w 4"/>
                <a:gd name="T11" fmla="*/ 5 h 8"/>
                <a:gd name="T12" fmla="*/ 4 w 4"/>
                <a:gd name="T13" fmla="*/ 4 h 8"/>
                <a:gd name="T14" fmla="*/ 4 w 4"/>
                <a:gd name="T15" fmla="*/ 4 h 8"/>
                <a:gd name="T16" fmla="*/ 4 w 4"/>
                <a:gd name="T17" fmla="*/ 3 h 8"/>
                <a:gd name="T18" fmla="*/ 4 w 4"/>
                <a:gd name="T19" fmla="*/ 2 h 8"/>
                <a:gd name="T20" fmla="*/ 1 w 4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8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1"/>
            <p:cNvSpPr/>
            <p:nvPr/>
          </p:nvSpPr>
          <p:spPr bwMode="auto">
            <a:xfrm>
              <a:off x="3214" y="3006"/>
              <a:ext cx="48" cy="35"/>
            </a:xfrm>
            <a:custGeom>
              <a:avLst/>
              <a:gdLst>
                <a:gd name="T0" fmla="*/ 10 w 11"/>
                <a:gd name="T1" fmla="*/ 7 h 8"/>
                <a:gd name="T2" fmla="*/ 10 w 11"/>
                <a:gd name="T3" fmla="*/ 5 h 8"/>
                <a:gd name="T4" fmla="*/ 8 w 11"/>
                <a:gd name="T5" fmla="*/ 4 h 8"/>
                <a:gd name="T6" fmla="*/ 8 w 11"/>
                <a:gd name="T7" fmla="*/ 2 h 8"/>
                <a:gd name="T8" fmla="*/ 6 w 11"/>
                <a:gd name="T9" fmla="*/ 0 h 8"/>
                <a:gd name="T10" fmla="*/ 5 w 11"/>
                <a:gd name="T11" fmla="*/ 4 h 8"/>
                <a:gd name="T12" fmla="*/ 5 w 11"/>
                <a:gd name="T13" fmla="*/ 4 h 8"/>
                <a:gd name="T14" fmla="*/ 3 w 11"/>
                <a:gd name="T15" fmla="*/ 4 h 8"/>
                <a:gd name="T16" fmla="*/ 3 w 11"/>
                <a:gd name="T17" fmla="*/ 7 h 8"/>
                <a:gd name="T18" fmla="*/ 3 w 11"/>
                <a:gd name="T19" fmla="*/ 7 h 8"/>
                <a:gd name="T20" fmla="*/ 5 w 11"/>
                <a:gd name="T21" fmla="*/ 7 h 8"/>
                <a:gd name="T22" fmla="*/ 6 w 11"/>
                <a:gd name="T23" fmla="*/ 7 h 8"/>
                <a:gd name="T24" fmla="*/ 6 w 11"/>
                <a:gd name="T25" fmla="*/ 7 h 8"/>
                <a:gd name="T26" fmla="*/ 7 w 11"/>
                <a:gd name="T27" fmla="*/ 8 h 8"/>
                <a:gd name="T28" fmla="*/ 8 w 11"/>
                <a:gd name="T29" fmla="*/ 8 h 8"/>
                <a:gd name="T30" fmla="*/ 10 w 11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cubicBezTo>
                    <a:pt x="11" y="6"/>
                    <a:pt x="11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3"/>
                    <a:pt x="9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5" y="7"/>
                    <a:pt x="6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42"/>
            <p:cNvSpPr/>
            <p:nvPr/>
          </p:nvSpPr>
          <p:spPr bwMode="auto">
            <a:xfrm>
              <a:off x="3232" y="2980"/>
              <a:ext cx="13" cy="30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3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43"/>
            <p:cNvSpPr/>
            <p:nvPr/>
          </p:nvSpPr>
          <p:spPr bwMode="auto">
            <a:xfrm>
              <a:off x="3175" y="2984"/>
              <a:ext cx="48" cy="35"/>
            </a:xfrm>
            <a:custGeom>
              <a:avLst/>
              <a:gdLst>
                <a:gd name="T0" fmla="*/ 6 w 11"/>
                <a:gd name="T1" fmla="*/ 6 h 8"/>
                <a:gd name="T2" fmla="*/ 7 w 11"/>
                <a:gd name="T3" fmla="*/ 6 h 8"/>
                <a:gd name="T4" fmla="*/ 9 w 11"/>
                <a:gd name="T5" fmla="*/ 3 h 8"/>
                <a:gd name="T6" fmla="*/ 7 w 11"/>
                <a:gd name="T7" fmla="*/ 2 h 8"/>
                <a:gd name="T8" fmla="*/ 6 w 11"/>
                <a:gd name="T9" fmla="*/ 3 h 8"/>
                <a:gd name="T10" fmla="*/ 6 w 11"/>
                <a:gd name="T11" fmla="*/ 2 h 8"/>
                <a:gd name="T12" fmla="*/ 6 w 11"/>
                <a:gd name="T13" fmla="*/ 2 h 8"/>
                <a:gd name="T14" fmla="*/ 5 w 11"/>
                <a:gd name="T15" fmla="*/ 1 h 8"/>
                <a:gd name="T16" fmla="*/ 3 w 11"/>
                <a:gd name="T17" fmla="*/ 0 h 8"/>
                <a:gd name="T18" fmla="*/ 1 w 11"/>
                <a:gd name="T19" fmla="*/ 1 h 8"/>
                <a:gd name="T20" fmla="*/ 2 w 11"/>
                <a:gd name="T21" fmla="*/ 4 h 8"/>
                <a:gd name="T22" fmla="*/ 3 w 11"/>
                <a:gd name="T23" fmla="*/ 5 h 8"/>
                <a:gd name="T24" fmla="*/ 3 w 11"/>
                <a:gd name="T25" fmla="*/ 5 h 8"/>
                <a:gd name="T26" fmla="*/ 4 w 11"/>
                <a:gd name="T27" fmla="*/ 5 h 8"/>
                <a:gd name="T28" fmla="*/ 4 w 11"/>
                <a:gd name="T29" fmla="*/ 5 h 8"/>
                <a:gd name="T30" fmla="*/ 5 w 11"/>
                <a:gd name="T31" fmla="*/ 5 h 8"/>
                <a:gd name="T32" fmla="*/ 5 w 11"/>
                <a:gd name="T33" fmla="*/ 4 h 8"/>
                <a:gd name="T34" fmla="*/ 6 w 11"/>
                <a:gd name="T3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6" y="6"/>
                    <a:pt x="7" y="6"/>
                    <a:pt x="7" y="6"/>
                  </a:cubicBezTo>
                  <a:cubicBezTo>
                    <a:pt x="9" y="8"/>
                    <a:pt x="11" y="4"/>
                    <a:pt x="9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5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5"/>
                    <a:pt x="5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44"/>
            <p:cNvSpPr/>
            <p:nvPr/>
          </p:nvSpPr>
          <p:spPr bwMode="auto">
            <a:xfrm>
              <a:off x="3297" y="3023"/>
              <a:ext cx="22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45"/>
            <p:cNvSpPr/>
            <p:nvPr/>
          </p:nvSpPr>
          <p:spPr bwMode="auto">
            <a:xfrm>
              <a:off x="3418" y="3019"/>
              <a:ext cx="27" cy="30"/>
            </a:xfrm>
            <a:custGeom>
              <a:avLst/>
              <a:gdLst>
                <a:gd name="T0" fmla="*/ 4 w 6"/>
                <a:gd name="T1" fmla="*/ 0 h 7"/>
                <a:gd name="T2" fmla="*/ 3 w 6"/>
                <a:gd name="T3" fmla="*/ 0 h 7"/>
                <a:gd name="T4" fmla="*/ 3 w 6"/>
                <a:gd name="T5" fmla="*/ 3 h 7"/>
                <a:gd name="T6" fmla="*/ 3 w 6"/>
                <a:gd name="T7" fmla="*/ 3 h 7"/>
                <a:gd name="T8" fmla="*/ 3 w 6"/>
                <a:gd name="T9" fmla="*/ 7 h 7"/>
                <a:gd name="T10" fmla="*/ 4 w 6"/>
                <a:gd name="T11" fmla="*/ 3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1" y="7"/>
                    <a:pt x="3" y="7"/>
                  </a:cubicBezTo>
                  <a:cubicBezTo>
                    <a:pt x="5" y="7"/>
                    <a:pt x="6" y="3"/>
                    <a:pt x="4" y="3"/>
                  </a:cubicBezTo>
                  <a:cubicBezTo>
                    <a:pt x="5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46"/>
            <p:cNvSpPr/>
            <p:nvPr/>
          </p:nvSpPr>
          <p:spPr bwMode="auto">
            <a:xfrm>
              <a:off x="3436" y="2976"/>
              <a:ext cx="39" cy="34"/>
            </a:xfrm>
            <a:custGeom>
              <a:avLst/>
              <a:gdLst>
                <a:gd name="T0" fmla="*/ 5 w 9"/>
                <a:gd name="T1" fmla="*/ 6 h 8"/>
                <a:gd name="T2" fmla="*/ 6 w 9"/>
                <a:gd name="T3" fmla="*/ 2 h 8"/>
                <a:gd name="T4" fmla="*/ 4 w 9"/>
                <a:gd name="T5" fmla="*/ 5 h 8"/>
                <a:gd name="T6" fmla="*/ 3 w 9"/>
                <a:gd name="T7" fmla="*/ 4 h 8"/>
                <a:gd name="T8" fmla="*/ 3 w 9"/>
                <a:gd name="T9" fmla="*/ 5 h 8"/>
                <a:gd name="T10" fmla="*/ 3 w 9"/>
                <a:gd name="T11" fmla="*/ 4 h 8"/>
                <a:gd name="T12" fmla="*/ 4 w 9"/>
                <a:gd name="T13" fmla="*/ 0 h 8"/>
                <a:gd name="T14" fmla="*/ 0 w 9"/>
                <a:gd name="T15" fmla="*/ 4 h 8"/>
                <a:gd name="T16" fmla="*/ 2 w 9"/>
                <a:gd name="T17" fmla="*/ 5 h 8"/>
                <a:gd name="T18" fmla="*/ 3 w 9"/>
                <a:gd name="T19" fmla="*/ 8 h 8"/>
                <a:gd name="T20" fmla="*/ 5 w 9"/>
                <a:gd name="T21" fmla="*/ 5 h 8"/>
                <a:gd name="T22" fmla="*/ 5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6"/>
                  </a:moveTo>
                  <a:cubicBezTo>
                    <a:pt x="7" y="6"/>
                    <a:pt x="9" y="2"/>
                    <a:pt x="6" y="2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1" y="2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" y="6"/>
                    <a:pt x="1" y="8"/>
                    <a:pt x="3" y="8"/>
                  </a:cubicBezTo>
                  <a:cubicBezTo>
                    <a:pt x="4" y="8"/>
                    <a:pt x="5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47"/>
            <p:cNvSpPr/>
            <p:nvPr/>
          </p:nvSpPr>
          <p:spPr bwMode="auto">
            <a:xfrm>
              <a:off x="3475" y="2950"/>
              <a:ext cx="48" cy="30"/>
            </a:xfrm>
            <a:custGeom>
              <a:avLst/>
              <a:gdLst>
                <a:gd name="T0" fmla="*/ 3 w 11"/>
                <a:gd name="T1" fmla="*/ 7 h 7"/>
                <a:gd name="T2" fmla="*/ 5 w 11"/>
                <a:gd name="T3" fmla="*/ 5 h 7"/>
                <a:gd name="T4" fmla="*/ 5 w 11"/>
                <a:gd name="T5" fmla="*/ 5 h 7"/>
                <a:gd name="T6" fmla="*/ 7 w 11"/>
                <a:gd name="T7" fmla="*/ 5 h 7"/>
                <a:gd name="T8" fmla="*/ 9 w 11"/>
                <a:gd name="T9" fmla="*/ 2 h 7"/>
                <a:gd name="T10" fmla="*/ 8 w 11"/>
                <a:gd name="T11" fmla="*/ 2 h 7"/>
                <a:gd name="T12" fmla="*/ 7 w 11"/>
                <a:gd name="T13" fmla="*/ 0 h 7"/>
                <a:gd name="T14" fmla="*/ 4 w 11"/>
                <a:gd name="T15" fmla="*/ 3 h 7"/>
                <a:gd name="T16" fmla="*/ 4 w 11"/>
                <a:gd name="T17" fmla="*/ 3 h 7"/>
                <a:gd name="T18" fmla="*/ 3 w 11"/>
                <a:gd name="T19" fmla="*/ 3 h 7"/>
                <a:gd name="T20" fmla="*/ 3 w 11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3" y="7"/>
                  </a:move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9" y="6"/>
                    <a:pt x="11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48"/>
            <p:cNvSpPr/>
            <p:nvPr/>
          </p:nvSpPr>
          <p:spPr bwMode="auto">
            <a:xfrm>
              <a:off x="3180" y="2963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49"/>
            <p:cNvSpPr>
              <a:spLocks noEditPoints="1"/>
            </p:cNvSpPr>
            <p:nvPr/>
          </p:nvSpPr>
          <p:spPr bwMode="auto">
            <a:xfrm>
              <a:off x="3153" y="2972"/>
              <a:ext cx="22" cy="34"/>
            </a:xfrm>
            <a:custGeom>
              <a:avLst/>
              <a:gdLst>
                <a:gd name="T0" fmla="*/ 3 w 5"/>
                <a:gd name="T1" fmla="*/ 4 h 8"/>
                <a:gd name="T2" fmla="*/ 3 w 5"/>
                <a:gd name="T3" fmla="*/ 2 h 8"/>
                <a:gd name="T4" fmla="*/ 0 w 5"/>
                <a:gd name="T5" fmla="*/ 4 h 8"/>
                <a:gd name="T6" fmla="*/ 1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3 w 5"/>
                <a:gd name="T13" fmla="*/ 4 h 8"/>
                <a:gd name="T14" fmla="*/ 3 w 5"/>
                <a:gd name="T15" fmla="*/ 2 h 8"/>
                <a:gd name="T16" fmla="*/ 3 w 5"/>
                <a:gd name="T17" fmla="*/ 2 h 8"/>
                <a:gd name="T18" fmla="*/ 2 w 5"/>
                <a:gd name="T19" fmla="*/ 2 h 8"/>
                <a:gd name="T20" fmla="*/ 3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3" y="4"/>
                  </a:move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5"/>
                    <a:pt x="3" y="4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50"/>
            <p:cNvSpPr/>
            <p:nvPr/>
          </p:nvSpPr>
          <p:spPr bwMode="auto">
            <a:xfrm>
              <a:off x="3384" y="3032"/>
              <a:ext cx="21" cy="17"/>
            </a:xfrm>
            <a:custGeom>
              <a:avLst/>
              <a:gdLst>
                <a:gd name="T0" fmla="*/ 3 w 5"/>
                <a:gd name="T1" fmla="*/ 3 h 4"/>
                <a:gd name="T2" fmla="*/ 3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3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4" y="2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51"/>
            <p:cNvSpPr>
              <a:spLocks noEditPoints="1"/>
            </p:cNvSpPr>
            <p:nvPr/>
          </p:nvSpPr>
          <p:spPr bwMode="auto">
            <a:xfrm>
              <a:off x="3401" y="3015"/>
              <a:ext cx="26" cy="47"/>
            </a:xfrm>
            <a:custGeom>
              <a:avLst/>
              <a:gdLst>
                <a:gd name="T0" fmla="*/ 5 w 6"/>
                <a:gd name="T1" fmla="*/ 2 h 11"/>
                <a:gd name="T2" fmla="*/ 4 w 6"/>
                <a:gd name="T3" fmla="*/ 0 h 11"/>
                <a:gd name="T4" fmla="*/ 2 w 6"/>
                <a:gd name="T5" fmla="*/ 3 h 11"/>
                <a:gd name="T6" fmla="*/ 3 w 6"/>
                <a:gd name="T7" fmla="*/ 4 h 11"/>
                <a:gd name="T8" fmla="*/ 2 w 6"/>
                <a:gd name="T9" fmla="*/ 5 h 11"/>
                <a:gd name="T10" fmla="*/ 2 w 6"/>
                <a:gd name="T11" fmla="*/ 8 h 11"/>
                <a:gd name="T12" fmla="*/ 2 w 6"/>
                <a:gd name="T13" fmla="*/ 11 h 11"/>
                <a:gd name="T14" fmla="*/ 4 w 6"/>
                <a:gd name="T15" fmla="*/ 8 h 11"/>
                <a:gd name="T16" fmla="*/ 5 w 6"/>
                <a:gd name="T17" fmla="*/ 5 h 11"/>
                <a:gd name="T18" fmla="*/ 4 w 6"/>
                <a:gd name="T19" fmla="*/ 4 h 11"/>
                <a:gd name="T20" fmla="*/ 5 w 6"/>
                <a:gd name="T21" fmla="*/ 2 h 11"/>
                <a:gd name="T22" fmla="*/ 3 w 6"/>
                <a:gd name="T23" fmla="*/ 3 h 11"/>
                <a:gd name="T24" fmla="*/ 3 w 6"/>
                <a:gd name="T25" fmla="*/ 3 h 11"/>
                <a:gd name="T26" fmla="*/ 3 w 6"/>
                <a:gd name="T27" fmla="*/ 4 h 11"/>
                <a:gd name="T28" fmla="*/ 3 w 6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5" y="2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4" y="11"/>
                    <a:pt x="5" y="9"/>
                    <a:pt x="4" y="8"/>
                  </a:cubicBezTo>
                  <a:cubicBezTo>
                    <a:pt x="5" y="7"/>
                    <a:pt x="6" y="6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23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任意多边形 123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 124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6" name="组合 125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27" name="任意多边形 126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7126019" y="3409982"/>
            <a:ext cx="1218987" cy="1355598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5" name="任意多边形 4"/>
          <p:cNvSpPr/>
          <p:nvPr/>
        </p:nvSpPr>
        <p:spPr>
          <a:xfrm>
            <a:off x="9112027" y="3679820"/>
            <a:ext cx="1080577" cy="1754454"/>
          </a:xfrm>
          <a:custGeom>
            <a:avLst/>
            <a:gdLst>
              <a:gd name="connsiteX0" fmla="*/ 0 w 1080210"/>
              <a:gd name="connsiteY0" fmla="*/ 0 h 1819275"/>
              <a:gd name="connsiteX1" fmla="*/ 1009650 w 1080210"/>
              <a:gd name="connsiteY1" fmla="*/ 542925 h 1819275"/>
              <a:gd name="connsiteX2" fmla="*/ 914400 w 1080210"/>
              <a:gd name="connsiteY2" fmla="*/ 1819275 h 1819275"/>
              <a:gd name="connsiteX0-1" fmla="*/ 0 w 1120501"/>
              <a:gd name="connsiteY0-2" fmla="*/ 0 h 1819275"/>
              <a:gd name="connsiteX1-3" fmla="*/ 1009650 w 1120501"/>
              <a:gd name="connsiteY1-4" fmla="*/ 542925 h 1819275"/>
              <a:gd name="connsiteX2-5" fmla="*/ 914400 w 1120501"/>
              <a:gd name="connsiteY2-6" fmla="*/ 1819275 h 1819275"/>
              <a:gd name="connsiteX0-7" fmla="*/ 0 w 1120501"/>
              <a:gd name="connsiteY0-8" fmla="*/ 0 h 1819275"/>
              <a:gd name="connsiteX1-9" fmla="*/ 1009650 w 1120501"/>
              <a:gd name="connsiteY1-10" fmla="*/ 542925 h 1819275"/>
              <a:gd name="connsiteX2-11" fmla="*/ 914400 w 1120501"/>
              <a:gd name="connsiteY2-12" fmla="*/ 1819275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20501" h="1819275">
                <a:moveTo>
                  <a:pt x="0" y="0"/>
                </a:moveTo>
                <a:cubicBezTo>
                  <a:pt x="428625" y="24606"/>
                  <a:pt x="857250" y="239713"/>
                  <a:pt x="1009650" y="542925"/>
                </a:cubicBezTo>
                <a:cubicBezTo>
                  <a:pt x="1162050" y="846138"/>
                  <a:pt x="1181100" y="1313656"/>
                  <a:pt x="914400" y="1819275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654559" y="2559173"/>
            <a:ext cx="217408" cy="615437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6971393" y="3312395"/>
            <a:ext cx="413737" cy="744035"/>
          </a:xfrm>
          <a:custGeom>
            <a:avLst/>
            <a:gdLst>
              <a:gd name="connsiteX0" fmla="*/ 428625 w 428625"/>
              <a:gd name="connsiteY0" fmla="*/ 0 h 771525"/>
              <a:gd name="connsiteX1" fmla="*/ 0 w 428625"/>
              <a:gd name="connsiteY1" fmla="*/ 771525 h 771525"/>
              <a:gd name="connsiteX0-1" fmla="*/ 428625 w 428625"/>
              <a:gd name="connsiteY0-2" fmla="*/ 0 h 771525"/>
              <a:gd name="connsiteX1-3" fmla="*/ 0 w 428625"/>
              <a:gd name="connsiteY1-4" fmla="*/ 771525 h 771525"/>
              <a:gd name="connsiteX0-5" fmla="*/ 428625 w 428625"/>
              <a:gd name="connsiteY0-6" fmla="*/ 0 h 771525"/>
              <a:gd name="connsiteX1-7" fmla="*/ 0 w 428625"/>
              <a:gd name="connsiteY1-8" fmla="*/ 771525 h 771525"/>
              <a:gd name="connsiteX0-9" fmla="*/ 429023 w 429023"/>
              <a:gd name="connsiteY0-10" fmla="*/ 0 h 771525"/>
              <a:gd name="connsiteX1-11" fmla="*/ 398 w 429023"/>
              <a:gd name="connsiteY1-12" fmla="*/ 771525 h 771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29023" h="771525">
                <a:moveTo>
                  <a:pt x="429023" y="0"/>
                </a:moveTo>
                <a:cubicBezTo>
                  <a:pt x="152798" y="142875"/>
                  <a:pt x="-9127" y="371475"/>
                  <a:pt x="398" y="771525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rot="20467880">
            <a:off x="7942825" y="2439903"/>
            <a:ext cx="1146992" cy="1275535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9" name="任意多边形 8"/>
          <p:cNvSpPr/>
          <p:nvPr/>
        </p:nvSpPr>
        <p:spPr>
          <a:xfrm rot="1127014">
            <a:off x="8366204" y="3874287"/>
            <a:ext cx="1531853" cy="1710507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  <a:gd name="connsiteX0-1401" fmla="*/ 1551439 w 1990924"/>
              <a:gd name="connsiteY0-1402" fmla="*/ 572746 h 2211766"/>
              <a:gd name="connsiteX1-1403" fmla="*/ 1810111 w 1990924"/>
              <a:gd name="connsiteY1-1404" fmla="*/ 441458 h 2211766"/>
              <a:gd name="connsiteX2-1405" fmla="*/ 1988879 w 1990924"/>
              <a:gd name="connsiteY2-1406" fmla="*/ 680174 h 2211766"/>
              <a:gd name="connsiteX3-1407" fmla="*/ 1745529 w 1990924"/>
              <a:gd name="connsiteY3-1408" fmla="*/ 908920 h 2211766"/>
              <a:gd name="connsiteX4-1409" fmla="*/ 1745529 w 1990924"/>
              <a:gd name="connsiteY4-1410" fmla="*/ 1306110 h 2211766"/>
              <a:gd name="connsiteX5-1411" fmla="*/ 1988879 w 1990924"/>
              <a:gd name="connsiteY5-1412" fmla="*/ 1534856 h 2211766"/>
              <a:gd name="connsiteX6-1413" fmla="*/ 1845026 w 1990924"/>
              <a:gd name="connsiteY6-1414" fmla="*/ 1773572 h 2211766"/>
              <a:gd name="connsiteX7-1415" fmla="*/ 1551439 w 1990924"/>
              <a:gd name="connsiteY7-1416" fmla="*/ 1642284 h 2211766"/>
              <a:gd name="connsiteX8-1417" fmla="*/ 1207462 w 1990924"/>
              <a:gd name="connsiteY8-1418" fmla="*/ 1840879 h 2211766"/>
              <a:gd name="connsiteX9-1419" fmla="*/ 1131037 w 1990924"/>
              <a:gd name="connsiteY9-1420" fmla="*/ 2165999 h 2211766"/>
              <a:gd name="connsiteX10-1421" fmla="*/ 860792 w 1990924"/>
              <a:gd name="connsiteY10-1422" fmla="*/ 2174727 h 2211766"/>
              <a:gd name="connsiteX11-1423" fmla="*/ 819282 w 1990924"/>
              <a:gd name="connsiteY11-1424" fmla="*/ 1840879 h 2211766"/>
              <a:gd name="connsiteX12-1425" fmla="*/ 475305 w 1990924"/>
              <a:gd name="connsiteY12-1426" fmla="*/ 1642284 h 2211766"/>
              <a:gd name="connsiteX13-1427" fmla="*/ 155531 w 1990924"/>
              <a:gd name="connsiteY13-1428" fmla="*/ 1738658 h 2211766"/>
              <a:gd name="connsiteX14-1429" fmla="*/ 2950 w 1990924"/>
              <a:gd name="connsiteY14-1430" fmla="*/ 1508671 h 2211766"/>
              <a:gd name="connsiteX15-1431" fmla="*/ 281215 w 1990924"/>
              <a:gd name="connsiteY15-1432" fmla="*/ 1306110 h 2211766"/>
              <a:gd name="connsiteX16-1433" fmla="*/ 281215 w 1990924"/>
              <a:gd name="connsiteY16-1434" fmla="*/ 908920 h 2211766"/>
              <a:gd name="connsiteX17-1435" fmla="*/ 37865 w 1990924"/>
              <a:gd name="connsiteY17-1436" fmla="*/ 680174 h 2211766"/>
              <a:gd name="connsiteX18-1437" fmla="*/ 155531 w 1990924"/>
              <a:gd name="connsiteY18-1438" fmla="*/ 450186 h 2211766"/>
              <a:gd name="connsiteX19-1439" fmla="*/ 475305 w 1990924"/>
              <a:gd name="connsiteY19-1440" fmla="*/ 572746 h 2211766"/>
              <a:gd name="connsiteX20-1441" fmla="*/ 819282 w 1990924"/>
              <a:gd name="connsiteY20-1442" fmla="*/ 374151 h 2211766"/>
              <a:gd name="connsiteX21-1443" fmla="*/ 895707 w 1990924"/>
              <a:gd name="connsiteY21-1444" fmla="*/ 49031 h 2211766"/>
              <a:gd name="connsiteX22-1445" fmla="*/ 1165952 w 1990924"/>
              <a:gd name="connsiteY22-1446" fmla="*/ 31573 h 2211766"/>
              <a:gd name="connsiteX23-1447" fmla="*/ 1207462 w 1990924"/>
              <a:gd name="connsiteY23-1448" fmla="*/ 374151 h 2211766"/>
              <a:gd name="connsiteX24-1449" fmla="*/ 1551439 w 1990924"/>
              <a:gd name="connsiteY24-1450" fmla="*/ 572746 h 2211766"/>
              <a:gd name="connsiteX0-1451" fmla="*/ 1551439 w 1990924"/>
              <a:gd name="connsiteY0-1452" fmla="*/ 584097 h 2223117"/>
              <a:gd name="connsiteX1-1453" fmla="*/ 1810111 w 1990924"/>
              <a:gd name="connsiteY1-1454" fmla="*/ 452809 h 2223117"/>
              <a:gd name="connsiteX2-1455" fmla="*/ 1988879 w 1990924"/>
              <a:gd name="connsiteY2-1456" fmla="*/ 691525 h 2223117"/>
              <a:gd name="connsiteX3-1457" fmla="*/ 1745529 w 1990924"/>
              <a:gd name="connsiteY3-1458" fmla="*/ 920271 h 2223117"/>
              <a:gd name="connsiteX4-1459" fmla="*/ 1745529 w 1990924"/>
              <a:gd name="connsiteY4-1460" fmla="*/ 1317461 h 2223117"/>
              <a:gd name="connsiteX5-1461" fmla="*/ 1988879 w 1990924"/>
              <a:gd name="connsiteY5-1462" fmla="*/ 1546207 h 2223117"/>
              <a:gd name="connsiteX6-1463" fmla="*/ 1845026 w 1990924"/>
              <a:gd name="connsiteY6-1464" fmla="*/ 1784923 h 2223117"/>
              <a:gd name="connsiteX7-1465" fmla="*/ 1551439 w 1990924"/>
              <a:gd name="connsiteY7-1466" fmla="*/ 1653635 h 2223117"/>
              <a:gd name="connsiteX8-1467" fmla="*/ 1207462 w 1990924"/>
              <a:gd name="connsiteY8-1468" fmla="*/ 1852230 h 2223117"/>
              <a:gd name="connsiteX9-1469" fmla="*/ 1131037 w 1990924"/>
              <a:gd name="connsiteY9-1470" fmla="*/ 2177350 h 2223117"/>
              <a:gd name="connsiteX10-1471" fmla="*/ 860792 w 1990924"/>
              <a:gd name="connsiteY10-1472" fmla="*/ 2186078 h 2223117"/>
              <a:gd name="connsiteX11-1473" fmla="*/ 819282 w 1990924"/>
              <a:gd name="connsiteY11-1474" fmla="*/ 1852230 h 2223117"/>
              <a:gd name="connsiteX12-1475" fmla="*/ 475305 w 1990924"/>
              <a:gd name="connsiteY12-1476" fmla="*/ 1653635 h 2223117"/>
              <a:gd name="connsiteX13-1477" fmla="*/ 155531 w 1990924"/>
              <a:gd name="connsiteY13-1478" fmla="*/ 1750009 h 2223117"/>
              <a:gd name="connsiteX14-1479" fmla="*/ 2950 w 1990924"/>
              <a:gd name="connsiteY14-1480" fmla="*/ 1520022 h 2223117"/>
              <a:gd name="connsiteX15-1481" fmla="*/ 281215 w 1990924"/>
              <a:gd name="connsiteY15-1482" fmla="*/ 1317461 h 2223117"/>
              <a:gd name="connsiteX16-1483" fmla="*/ 281215 w 1990924"/>
              <a:gd name="connsiteY16-1484" fmla="*/ 920271 h 2223117"/>
              <a:gd name="connsiteX17-1485" fmla="*/ 37865 w 1990924"/>
              <a:gd name="connsiteY17-1486" fmla="*/ 691525 h 2223117"/>
              <a:gd name="connsiteX18-1487" fmla="*/ 155531 w 1990924"/>
              <a:gd name="connsiteY18-1488" fmla="*/ 461537 h 2223117"/>
              <a:gd name="connsiteX19-1489" fmla="*/ 475305 w 1990924"/>
              <a:gd name="connsiteY19-1490" fmla="*/ 584097 h 2223117"/>
              <a:gd name="connsiteX20-1491" fmla="*/ 819282 w 1990924"/>
              <a:gd name="connsiteY20-1492" fmla="*/ 385502 h 2223117"/>
              <a:gd name="connsiteX21-1493" fmla="*/ 888019 w 1990924"/>
              <a:gd name="connsiteY21-1494" fmla="*/ 37776 h 2223117"/>
              <a:gd name="connsiteX22-1495" fmla="*/ 1165952 w 1990924"/>
              <a:gd name="connsiteY22-1496" fmla="*/ 42924 h 2223117"/>
              <a:gd name="connsiteX23-1497" fmla="*/ 1207462 w 1990924"/>
              <a:gd name="connsiteY23-1498" fmla="*/ 385502 h 2223117"/>
              <a:gd name="connsiteX24-1499" fmla="*/ 1551439 w 1990924"/>
              <a:gd name="connsiteY24-1500" fmla="*/ 584097 h 2223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23117">
                <a:moveTo>
                  <a:pt x="1551439" y="584097"/>
                </a:moveTo>
                <a:lnTo>
                  <a:pt x="1810111" y="452809"/>
                </a:lnTo>
                <a:cubicBezTo>
                  <a:pt x="1916702" y="420684"/>
                  <a:pt x="1999643" y="613615"/>
                  <a:pt x="1988879" y="691525"/>
                </a:cubicBezTo>
                <a:cubicBezTo>
                  <a:pt x="1978115" y="769435"/>
                  <a:pt x="1855917" y="842135"/>
                  <a:pt x="1745529" y="920271"/>
                </a:cubicBezTo>
                <a:cubicBezTo>
                  <a:pt x="1780804" y="1050318"/>
                  <a:pt x="1780804" y="1187414"/>
                  <a:pt x="1745529" y="1317461"/>
                </a:cubicBezTo>
                <a:cubicBezTo>
                  <a:pt x="1826646" y="1393710"/>
                  <a:pt x="1972296" y="1468297"/>
                  <a:pt x="1988879" y="1546207"/>
                </a:cubicBezTo>
                <a:cubicBezTo>
                  <a:pt x="2005462" y="1624117"/>
                  <a:pt x="1917933" y="1767018"/>
                  <a:pt x="1845026" y="1784923"/>
                </a:cubicBezTo>
                <a:cubicBezTo>
                  <a:pt x="1772119" y="1802828"/>
                  <a:pt x="1679522" y="1706428"/>
                  <a:pt x="1551439" y="1653635"/>
                </a:cubicBezTo>
                <a:cubicBezTo>
                  <a:pt x="1456452" y="1749208"/>
                  <a:pt x="1337724" y="1817756"/>
                  <a:pt x="1207462" y="1852230"/>
                </a:cubicBezTo>
                <a:cubicBezTo>
                  <a:pt x="1181987" y="1960603"/>
                  <a:pt x="1188815" y="2121709"/>
                  <a:pt x="1131037" y="2177350"/>
                </a:cubicBezTo>
                <a:cubicBezTo>
                  <a:pt x="1073259" y="2232991"/>
                  <a:pt x="912751" y="2240265"/>
                  <a:pt x="860792" y="2186078"/>
                </a:cubicBezTo>
                <a:cubicBezTo>
                  <a:pt x="808833" y="2131891"/>
                  <a:pt x="810792" y="1956972"/>
                  <a:pt x="819282" y="1852230"/>
                </a:cubicBezTo>
                <a:cubicBezTo>
                  <a:pt x="689020" y="1817755"/>
                  <a:pt x="570292" y="1749207"/>
                  <a:pt x="475305" y="1653635"/>
                </a:cubicBezTo>
                <a:cubicBezTo>
                  <a:pt x="368714" y="1685760"/>
                  <a:pt x="234257" y="1772278"/>
                  <a:pt x="155531" y="1750009"/>
                </a:cubicBezTo>
                <a:cubicBezTo>
                  <a:pt x="76805" y="1727740"/>
                  <a:pt x="-17997" y="1592113"/>
                  <a:pt x="2950" y="1520022"/>
                </a:cubicBezTo>
                <a:cubicBezTo>
                  <a:pt x="23897" y="1447931"/>
                  <a:pt x="223198" y="1369411"/>
                  <a:pt x="281215" y="1317461"/>
                </a:cubicBezTo>
                <a:cubicBezTo>
                  <a:pt x="245940" y="1187414"/>
                  <a:pt x="245940" y="1050318"/>
                  <a:pt x="281215" y="920271"/>
                </a:cubicBezTo>
                <a:cubicBezTo>
                  <a:pt x="200098" y="844022"/>
                  <a:pt x="58812" y="767981"/>
                  <a:pt x="37865" y="691525"/>
                </a:cubicBezTo>
                <a:cubicBezTo>
                  <a:pt x="16918" y="615069"/>
                  <a:pt x="82624" y="479442"/>
                  <a:pt x="155531" y="461537"/>
                </a:cubicBezTo>
                <a:cubicBezTo>
                  <a:pt x="228438" y="443632"/>
                  <a:pt x="364680" y="540034"/>
                  <a:pt x="475305" y="584097"/>
                </a:cubicBezTo>
                <a:cubicBezTo>
                  <a:pt x="570292" y="488524"/>
                  <a:pt x="689020" y="419976"/>
                  <a:pt x="819282" y="385502"/>
                </a:cubicBezTo>
                <a:cubicBezTo>
                  <a:pt x="844757" y="277129"/>
                  <a:pt x="815094" y="87414"/>
                  <a:pt x="888019" y="37776"/>
                </a:cubicBezTo>
                <a:cubicBezTo>
                  <a:pt x="960944" y="-11862"/>
                  <a:pt x="1112712" y="-15030"/>
                  <a:pt x="1165952" y="42924"/>
                </a:cubicBezTo>
                <a:cubicBezTo>
                  <a:pt x="1219193" y="100878"/>
                  <a:pt x="1198495" y="263302"/>
                  <a:pt x="1207462" y="385502"/>
                </a:cubicBezTo>
                <a:cubicBezTo>
                  <a:pt x="1337724" y="419977"/>
                  <a:pt x="1456452" y="488525"/>
                  <a:pt x="1551439" y="584097"/>
                </a:cubicBezTo>
                <a:close/>
              </a:path>
            </a:pathLst>
          </a:custGeom>
          <a:noFill/>
          <a:ln w="25400">
            <a:solidFill>
              <a:srgbClr val="9E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10" name="矩形 9"/>
          <p:cNvSpPr/>
          <p:nvPr/>
        </p:nvSpPr>
        <p:spPr>
          <a:xfrm>
            <a:off x="8166706" y="2627016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10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78149" y="3673185"/>
            <a:ext cx="780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25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23359" y="4334687"/>
            <a:ext cx="864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72</a:t>
            </a:r>
            <a:r>
              <a:rPr lang="en-US" altLang="zh-CN" sz="28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800" b="1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555104" y="2387217"/>
            <a:ext cx="418532" cy="418532"/>
          </a:xfrm>
          <a:prstGeom prst="ellipse">
            <a:avLst/>
          </a:prstGeom>
          <a:blipFill>
            <a:blip r:embed="rId2"/>
            <a:stretch>
              <a:fillRect l="-33000" t="-11000" r="-15000" b="-110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956980" y="2397630"/>
            <a:ext cx="1" cy="40811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46206" y="2365650"/>
            <a:ext cx="86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86206" y="2288706"/>
            <a:ext cx="27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17" name="椭圆 16"/>
          <p:cNvSpPr/>
          <p:nvPr/>
        </p:nvSpPr>
        <p:spPr>
          <a:xfrm>
            <a:off x="1555104" y="3356492"/>
            <a:ext cx="418532" cy="418532"/>
          </a:xfrm>
          <a:prstGeom prst="ellipse">
            <a:avLst/>
          </a:prstGeom>
          <a:blipFill>
            <a:blip r:embed="rId2"/>
            <a:stretch>
              <a:fillRect l="-33000" t="-11000" r="-15000" b="-110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56980" y="3366905"/>
            <a:ext cx="1" cy="40811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46206" y="3334925"/>
            <a:ext cx="86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Text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86206" y="3257981"/>
            <a:ext cx="27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21" name="椭圆 20"/>
          <p:cNvSpPr/>
          <p:nvPr/>
        </p:nvSpPr>
        <p:spPr>
          <a:xfrm>
            <a:off x="1569507" y="4295680"/>
            <a:ext cx="418532" cy="418532"/>
          </a:xfrm>
          <a:prstGeom prst="ellipse">
            <a:avLst/>
          </a:prstGeom>
          <a:blipFill>
            <a:blip r:embed="rId2"/>
            <a:stretch>
              <a:fillRect l="-33000" t="-11000" r="-15000" b="-110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2971383" y="4306093"/>
            <a:ext cx="1" cy="40811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60609" y="4274113"/>
            <a:ext cx="86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Text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00609" y="4197169"/>
            <a:ext cx="27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25" name="椭圆 24"/>
          <p:cNvSpPr/>
          <p:nvPr/>
        </p:nvSpPr>
        <p:spPr>
          <a:xfrm>
            <a:off x="1569507" y="5264955"/>
            <a:ext cx="418532" cy="418532"/>
          </a:xfrm>
          <a:prstGeom prst="ellipse">
            <a:avLst/>
          </a:prstGeom>
          <a:blipFill>
            <a:blip r:embed="rId2"/>
            <a:stretch>
              <a:fillRect l="-33000" t="-11000" r="-15000" b="-110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971383" y="5275368"/>
            <a:ext cx="1" cy="40811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060609" y="5243388"/>
            <a:ext cx="86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00609" y="5166444"/>
            <a:ext cx="27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30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34" name="任意多边形 33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7900" y="2235200"/>
            <a:ext cx="1306413" cy="2881666"/>
            <a:chOff x="9148764" y="4187826"/>
            <a:chExt cx="341312" cy="854075"/>
          </a:xfrm>
          <a:solidFill>
            <a:srgbClr val="1F4E79"/>
          </a:solidFill>
        </p:grpSpPr>
        <p:sp>
          <p:nvSpPr>
            <p:cNvPr id="6" name="Freeform 4208"/>
            <p:cNvSpPr>
              <a:spLocks noEditPoints="1"/>
            </p:cNvSpPr>
            <p:nvPr/>
          </p:nvSpPr>
          <p:spPr bwMode="auto">
            <a:xfrm>
              <a:off x="9244014" y="4221163"/>
              <a:ext cx="204788" cy="249238"/>
            </a:xfrm>
            <a:custGeom>
              <a:avLst/>
              <a:gdLst>
                <a:gd name="T0" fmla="*/ 0 w 117"/>
                <a:gd name="T1" fmla="*/ 71 h 143"/>
                <a:gd name="T2" fmla="*/ 64 w 117"/>
                <a:gd name="T3" fmla="*/ 0 h 143"/>
                <a:gd name="T4" fmla="*/ 64 w 117"/>
                <a:gd name="T5" fmla="*/ 0 h 143"/>
                <a:gd name="T6" fmla="*/ 117 w 117"/>
                <a:gd name="T7" fmla="*/ 71 h 143"/>
                <a:gd name="T8" fmla="*/ 117 w 117"/>
                <a:gd name="T9" fmla="*/ 71 h 143"/>
                <a:gd name="T10" fmla="*/ 55 w 117"/>
                <a:gd name="T11" fmla="*/ 143 h 143"/>
                <a:gd name="T12" fmla="*/ 55 w 117"/>
                <a:gd name="T13" fmla="*/ 143 h 143"/>
                <a:gd name="T14" fmla="*/ 0 w 117"/>
                <a:gd name="T15" fmla="*/ 71 h 143"/>
                <a:gd name="T16" fmla="*/ 23 w 117"/>
                <a:gd name="T17" fmla="*/ 23 h 143"/>
                <a:gd name="T18" fmla="*/ 4 w 117"/>
                <a:gd name="T19" fmla="*/ 71 h 143"/>
                <a:gd name="T20" fmla="*/ 4 w 117"/>
                <a:gd name="T21" fmla="*/ 71 h 143"/>
                <a:gd name="T22" fmla="*/ 55 w 117"/>
                <a:gd name="T23" fmla="*/ 139 h 143"/>
                <a:gd name="T24" fmla="*/ 55 w 117"/>
                <a:gd name="T25" fmla="*/ 139 h 143"/>
                <a:gd name="T26" fmla="*/ 95 w 117"/>
                <a:gd name="T27" fmla="*/ 119 h 143"/>
                <a:gd name="T28" fmla="*/ 95 w 117"/>
                <a:gd name="T29" fmla="*/ 119 h 143"/>
                <a:gd name="T30" fmla="*/ 113 w 117"/>
                <a:gd name="T31" fmla="*/ 71 h 143"/>
                <a:gd name="T32" fmla="*/ 113 w 117"/>
                <a:gd name="T33" fmla="*/ 71 h 143"/>
                <a:gd name="T34" fmla="*/ 99 w 117"/>
                <a:gd name="T35" fmla="*/ 23 h 143"/>
                <a:gd name="T36" fmla="*/ 99 w 117"/>
                <a:gd name="T37" fmla="*/ 23 h 143"/>
                <a:gd name="T38" fmla="*/ 64 w 117"/>
                <a:gd name="T39" fmla="*/ 4 h 143"/>
                <a:gd name="T40" fmla="*/ 64 w 117"/>
                <a:gd name="T41" fmla="*/ 4 h 143"/>
                <a:gd name="T42" fmla="*/ 64 w 117"/>
                <a:gd name="T43" fmla="*/ 4 h 143"/>
                <a:gd name="T44" fmla="*/ 64 w 117"/>
                <a:gd name="T45" fmla="*/ 4 h 143"/>
                <a:gd name="T46" fmla="*/ 23 w 117"/>
                <a:gd name="T47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43">
                  <a:moveTo>
                    <a:pt x="0" y="71"/>
                  </a:moveTo>
                  <a:cubicBezTo>
                    <a:pt x="0" y="32"/>
                    <a:pt x="3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5" y="0"/>
                    <a:pt x="117" y="32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111"/>
                    <a:pt x="86" y="143"/>
                    <a:pt x="55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24" y="143"/>
                    <a:pt x="0" y="111"/>
                    <a:pt x="0" y="71"/>
                  </a:cubicBezTo>
                  <a:close/>
                  <a:moveTo>
                    <a:pt x="23" y="23"/>
                  </a:moveTo>
                  <a:cubicBezTo>
                    <a:pt x="12" y="36"/>
                    <a:pt x="4" y="53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109"/>
                    <a:pt x="27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69" y="139"/>
                    <a:pt x="84" y="132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106" y="107"/>
                    <a:pt x="113" y="90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52"/>
                    <a:pt x="108" y="35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0" y="11"/>
                    <a:pt x="78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0" y="4"/>
                    <a:pt x="35" y="11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209"/>
            <p:cNvSpPr>
              <a:spLocks noEditPoints="1"/>
            </p:cNvSpPr>
            <p:nvPr/>
          </p:nvSpPr>
          <p:spPr bwMode="auto">
            <a:xfrm>
              <a:off x="9240839" y="4217988"/>
              <a:ext cx="211138" cy="255588"/>
            </a:xfrm>
            <a:custGeom>
              <a:avLst/>
              <a:gdLst>
                <a:gd name="T0" fmla="*/ 2 w 121"/>
                <a:gd name="T1" fmla="*/ 73 h 147"/>
                <a:gd name="T2" fmla="*/ 66 w 121"/>
                <a:gd name="T3" fmla="*/ 0 h 147"/>
                <a:gd name="T4" fmla="*/ 121 w 121"/>
                <a:gd name="T5" fmla="*/ 73 h 147"/>
                <a:gd name="T6" fmla="*/ 57 w 121"/>
                <a:gd name="T7" fmla="*/ 147 h 147"/>
                <a:gd name="T8" fmla="*/ 0 w 121"/>
                <a:gd name="T9" fmla="*/ 73 h 147"/>
                <a:gd name="T10" fmla="*/ 97 w 121"/>
                <a:gd name="T11" fmla="*/ 124 h 147"/>
                <a:gd name="T12" fmla="*/ 57 w 121"/>
                <a:gd name="T13" fmla="*/ 143 h 147"/>
                <a:gd name="T14" fmla="*/ 57 w 121"/>
                <a:gd name="T15" fmla="*/ 143 h 147"/>
                <a:gd name="T16" fmla="*/ 13 w 121"/>
                <a:gd name="T17" fmla="*/ 113 h 147"/>
                <a:gd name="T18" fmla="*/ 57 w 121"/>
                <a:gd name="T19" fmla="*/ 143 h 147"/>
                <a:gd name="T20" fmla="*/ 57 w 121"/>
                <a:gd name="T21" fmla="*/ 139 h 147"/>
                <a:gd name="T22" fmla="*/ 57 w 121"/>
                <a:gd name="T23" fmla="*/ 139 h 147"/>
                <a:gd name="T24" fmla="*/ 95 w 121"/>
                <a:gd name="T25" fmla="*/ 120 h 147"/>
                <a:gd name="T26" fmla="*/ 113 w 121"/>
                <a:gd name="T27" fmla="*/ 73 h 147"/>
                <a:gd name="T28" fmla="*/ 100 w 121"/>
                <a:gd name="T29" fmla="*/ 26 h 147"/>
                <a:gd name="T30" fmla="*/ 66 w 121"/>
                <a:gd name="T31" fmla="*/ 8 h 147"/>
                <a:gd name="T32" fmla="*/ 27 w 121"/>
                <a:gd name="T33" fmla="*/ 27 h 147"/>
                <a:gd name="T34" fmla="*/ 8 w 121"/>
                <a:gd name="T35" fmla="*/ 73 h 147"/>
                <a:gd name="T36" fmla="*/ 109 w 121"/>
                <a:gd name="T37" fmla="*/ 106 h 147"/>
                <a:gd name="T38" fmla="*/ 102 w 121"/>
                <a:gd name="T39" fmla="*/ 118 h 147"/>
                <a:gd name="T40" fmla="*/ 24 w 121"/>
                <a:gd name="T41" fmla="*/ 24 h 147"/>
                <a:gd name="T42" fmla="*/ 47 w 121"/>
                <a:gd name="T43" fmla="*/ 8 h 147"/>
                <a:gd name="T44" fmla="*/ 9 w 121"/>
                <a:gd name="T45" fmla="*/ 48 h 147"/>
                <a:gd name="T46" fmla="*/ 47 w 121"/>
                <a:gd name="T47" fmla="*/ 8 h 147"/>
                <a:gd name="T48" fmla="*/ 47 w 121"/>
                <a:gd name="T49" fmla="*/ 8 h 147"/>
                <a:gd name="T50" fmla="*/ 47 w 121"/>
                <a:gd name="T51" fmla="*/ 8 h 147"/>
                <a:gd name="T52" fmla="*/ 47 w 121"/>
                <a:gd name="T53" fmla="*/ 8 h 147"/>
                <a:gd name="T54" fmla="*/ 70 w 121"/>
                <a:gd name="T55" fmla="*/ 4 h 147"/>
                <a:gd name="T56" fmla="*/ 84 w 121"/>
                <a:gd name="T57" fmla="*/ 8 h 147"/>
                <a:gd name="T58" fmla="*/ 47 w 121"/>
                <a:gd name="T59" fmla="*/ 8 h 147"/>
                <a:gd name="T60" fmla="*/ 47 w 121"/>
                <a:gd name="T61" fmla="*/ 8 h 147"/>
                <a:gd name="T62" fmla="*/ 69 w 121"/>
                <a:gd name="T63" fmla="*/ 4 h 147"/>
                <a:gd name="T64" fmla="*/ 69 w 121"/>
                <a:gd name="T65" fmla="*/ 4 h 147"/>
                <a:gd name="T66" fmla="*/ 69 w 121"/>
                <a:gd name="T67" fmla="*/ 4 h 147"/>
                <a:gd name="T68" fmla="*/ 69 w 121"/>
                <a:gd name="T69" fmla="*/ 4 h 147"/>
                <a:gd name="T70" fmla="*/ 64 w 121"/>
                <a:gd name="T71" fmla="*/ 4 h 147"/>
                <a:gd name="T72" fmla="*/ 64 w 121"/>
                <a:gd name="T73" fmla="*/ 4 h 147"/>
                <a:gd name="T74" fmla="*/ 64 w 121"/>
                <a:gd name="T75" fmla="*/ 4 h 147"/>
                <a:gd name="T76" fmla="*/ 64 w 121"/>
                <a:gd name="T77" fmla="*/ 4 h 147"/>
                <a:gd name="T78" fmla="*/ 65 w 121"/>
                <a:gd name="T79" fmla="*/ 4 h 147"/>
                <a:gd name="T80" fmla="*/ 65 w 121"/>
                <a:gd name="T81" fmla="*/ 4 h 147"/>
                <a:gd name="T82" fmla="*/ 68 w 121"/>
                <a:gd name="T83" fmla="*/ 4 h 147"/>
                <a:gd name="T84" fmla="*/ 68 w 121"/>
                <a:gd name="T85" fmla="*/ 4 h 147"/>
                <a:gd name="T86" fmla="*/ 65 w 121"/>
                <a:gd name="T87" fmla="*/ 4 h 147"/>
                <a:gd name="T88" fmla="*/ 65 w 121"/>
                <a:gd name="T89" fmla="*/ 4 h 147"/>
                <a:gd name="T90" fmla="*/ 67 w 121"/>
                <a:gd name="T91" fmla="*/ 4 h 147"/>
                <a:gd name="T92" fmla="*/ 67 w 121"/>
                <a:gd name="T93" fmla="*/ 4 h 147"/>
                <a:gd name="T94" fmla="*/ 66 w 121"/>
                <a:gd name="T95" fmla="*/ 4 h 147"/>
                <a:gd name="T96" fmla="*/ 65 w 121"/>
                <a:gd name="T97" fmla="*/ 4 h 147"/>
                <a:gd name="T98" fmla="*/ 66 w 121"/>
                <a:gd name="T99" fmla="*/ 4 h 147"/>
                <a:gd name="T100" fmla="*/ 66 w 121"/>
                <a:gd name="T101" fmla="*/ 4 h 147"/>
                <a:gd name="T102" fmla="*/ 67 w 121"/>
                <a:gd name="T103" fmla="*/ 4 h 147"/>
                <a:gd name="T104" fmla="*/ 67 w 121"/>
                <a:gd name="T105" fmla="*/ 4 h 147"/>
                <a:gd name="T106" fmla="*/ 66 w 121"/>
                <a:gd name="T107" fmla="*/ 4 h 147"/>
                <a:gd name="T108" fmla="*/ 66 w 121"/>
                <a:gd name="T109" fmla="*/ 4 h 147"/>
                <a:gd name="T110" fmla="*/ 66 w 121"/>
                <a:gd name="T111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7">
                  <a:moveTo>
                    <a:pt x="0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1" y="34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114"/>
                    <a:pt x="90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25" y="147"/>
                    <a:pt x="0" y="113"/>
                    <a:pt x="0" y="73"/>
                  </a:cubicBezTo>
                  <a:close/>
                  <a:moveTo>
                    <a:pt x="57" y="143"/>
                  </a:moveTo>
                  <a:cubicBezTo>
                    <a:pt x="72" y="143"/>
                    <a:pt x="86" y="136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86" y="136"/>
                    <a:pt x="72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39" y="143"/>
                    <a:pt x="23" y="131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3" y="131"/>
                    <a:pt x="39" y="143"/>
                    <a:pt x="57" y="143"/>
                  </a:cubicBezTo>
                  <a:close/>
                  <a:moveTo>
                    <a:pt x="8" y="73"/>
                  </a:moveTo>
                  <a:cubicBezTo>
                    <a:pt x="8" y="110"/>
                    <a:pt x="31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1" y="139"/>
                    <a:pt x="85" y="132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106" y="108"/>
                    <a:pt x="113" y="92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55"/>
                    <a:pt x="108" y="38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1" y="15"/>
                    <a:pt x="7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53" y="8"/>
                    <a:pt x="38" y="1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5" y="39"/>
                    <a:pt x="8" y="55"/>
                    <a:pt x="8" y="73"/>
                  </a:cubicBezTo>
                  <a:close/>
                  <a:moveTo>
                    <a:pt x="102" y="118"/>
                  </a:moveTo>
                  <a:cubicBezTo>
                    <a:pt x="105" y="115"/>
                    <a:pt x="107" y="111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7" y="111"/>
                    <a:pt x="105" y="115"/>
                    <a:pt x="102" y="118"/>
                  </a:cubicBezTo>
                  <a:close/>
                  <a:moveTo>
                    <a:pt x="9" y="48"/>
                  </a:moveTo>
                  <a:cubicBezTo>
                    <a:pt x="12" y="39"/>
                    <a:pt x="17" y="31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1" y="17"/>
                    <a:pt x="38" y="11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0" y="15"/>
                    <a:pt x="16" y="30"/>
                    <a:pt x="9" y="4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84" y="8"/>
                  </a:moveTo>
                  <a:cubicBezTo>
                    <a:pt x="79" y="5"/>
                    <a:pt x="75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5" y="4"/>
                    <a:pt x="79" y="5"/>
                    <a:pt x="84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5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5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10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  <a:gd name="T10" fmla="*/ 0 w 29"/>
                <a:gd name="T1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11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avLst/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12"/>
            <p:cNvSpPr>
              <a:spLocks noEditPoints="1"/>
            </p:cNvSpPr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  <a:gd name="T30" fmla="*/ 4 w 32"/>
                <a:gd name="T31" fmla="*/ 21 h 25"/>
                <a:gd name="T32" fmla="*/ 4 w 32"/>
                <a:gd name="T33" fmla="*/ 21 h 25"/>
                <a:gd name="T34" fmla="*/ 4 w 32"/>
                <a:gd name="T35" fmla="*/ 21 h 25"/>
                <a:gd name="T36" fmla="*/ 4 w 32"/>
                <a:gd name="T37" fmla="*/ 21 h 25"/>
                <a:gd name="T38" fmla="*/ 4 w 32"/>
                <a:gd name="T3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4" y="21"/>
                  </a:move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13"/>
            <p:cNvSpPr/>
            <p:nvPr/>
          </p:nvSpPr>
          <p:spPr bwMode="auto">
            <a:xfrm>
              <a:off x="9353551" y="4192588"/>
              <a:ext cx="50800" cy="39688"/>
            </a:xfrm>
            <a:custGeom>
              <a:avLst/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14"/>
            <p:cNvSpPr>
              <a:spLocks noEditPoints="1"/>
            </p:cNvSpPr>
            <p:nvPr/>
          </p:nvSpPr>
          <p:spPr bwMode="auto">
            <a:xfrm>
              <a:off x="9348789" y="4187826"/>
              <a:ext cx="61913" cy="49213"/>
            </a:xfrm>
            <a:custGeom>
              <a:avLst/>
              <a:gdLst>
                <a:gd name="T0" fmla="*/ 21 w 39"/>
                <a:gd name="T1" fmla="*/ 28 h 31"/>
                <a:gd name="T2" fmla="*/ 22 w 39"/>
                <a:gd name="T3" fmla="*/ 27 h 31"/>
                <a:gd name="T4" fmla="*/ 24 w 39"/>
                <a:gd name="T5" fmla="*/ 28 h 31"/>
                <a:gd name="T6" fmla="*/ 22 w 39"/>
                <a:gd name="T7" fmla="*/ 27 h 31"/>
                <a:gd name="T8" fmla="*/ 21 w 39"/>
                <a:gd name="T9" fmla="*/ 28 h 31"/>
                <a:gd name="T10" fmla="*/ 19 w 39"/>
                <a:gd name="T11" fmla="*/ 28 h 31"/>
                <a:gd name="T12" fmla="*/ 20 w 39"/>
                <a:gd name="T13" fmla="*/ 26 h 31"/>
                <a:gd name="T14" fmla="*/ 18 w 39"/>
                <a:gd name="T15" fmla="*/ 28 h 31"/>
                <a:gd name="T16" fmla="*/ 11 w 39"/>
                <a:gd name="T17" fmla="*/ 23 h 31"/>
                <a:gd name="T18" fmla="*/ 12 w 39"/>
                <a:gd name="T19" fmla="*/ 22 h 31"/>
                <a:gd name="T20" fmla="*/ 7 w 39"/>
                <a:gd name="T21" fmla="*/ 28 h 31"/>
                <a:gd name="T22" fmla="*/ 0 w 39"/>
                <a:gd name="T23" fmla="*/ 21 h 31"/>
                <a:gd name="T24" fmla="*/ 22 w 39"/>
                <a:gd name="T25" fmla="*/ 0 h 31"/>
                <a:gd name="T26" fmla="*/ 29 w 39"/>
                <a:gd name="T27" fmla="*/ 5 h 31"/>
                <a:gd name="T28" fmla="*/ 28 w 39"/>
                <a:gd name="T29" fmla="*/ 6 h 31"/>
                <a:gd name="T30" fmla="*/ 28 w 39"/>
                <a:gd name="T31" fmla="*/ 8 h 31"/>
                <a:gd name="T32" fmla="*/ 32 w 39"/>
                <a:gd name="T33" fmla="*/ 4 h 31"/>
                <a:gd name="T34" fmla="*/ 39 w 39"/>
                <a:gd name="T35" fmla="*/ 8 h 31"/>
                <a:gd name="T36" fmla="*/ 26 w 39"/>
                <a:gd name="T37" fmla="*/ 31 h 31"/>
                <a:gd name="T38" fmla="*/ 21 w 39"/>
                <a:gd name="T39" fmla="*/ 28 h 31"/>
                <a:gd name="T40" fmla="*/ 21 w 39"/>
                <a:gd name="T41" fmla="*/ 28 h 31"/>
                <a:gd name="T42" fmla="*/ 17 w 39"/>
                <a:gd name="T43" fmla="*/ 21 h 31"/>
                <a:gd name="T44" fmla="*/ 18 w 39"/>
                <a:gd name="T45" fmla="*/ 22 h 31"/>
                <a:gd name="T46" fmla="*/ 25 w 39"/>
                <a:gd name="T47" fmla="*/ 15 h 31"/>
                <a:gd name="T48" fmla="*/ 29 w 39"/>
                <a:gd name="T49" fmla="*/ 18 h 31"/>
                <a:gd name="T50" fmla="*/ 28 w 39"/>
                <a:gd name="T51" fmla="*/ 19 h 31"/>
                <a:gd name="T52" fmla="*/ 33 w 39"/>
                <a:gd name="T53" fmla="*/ 9 h 31"/>
                <a:gd name="T54" fmla="*/ 32 w 39"/>
                <a:gd name="T55" fmla="*/ 9 h 31"/>
                <a:gd name="T56" fmla="*/ 23 w 39"/>
                <a:gd name="T57" fmla="*/ 17 h 31"/>
                <a:gd name="T58" fmla="*/ 20 w 39"/>
                <a:gd name="T59" fmla="*/ 15 h 31"/>
                <a:gd name="T60" fmla="*/ 17 w 39"/>
                <a:gd name="T61" fmla="*/ 21 h 31"/>
                <a:gd name="T62" fmla="*/ 17 w 39"/>
                <a:gd name="T63" fmla="*/ 21 h 31"/>
                <a:gd name="T64" fmla="*/ 10 w 39"/>
                <a:gd name="T65" fmla="*/ 18 h 31"/>
                <a:gd name="T66" fmla="*/ 17 w 39"/>
                <a:gd name="T67" fmla="*/ 11 h 31"/>
                <a:gd name="T68" fmla="*/ 20 w 39"/>
                <a:gd name="T69" fmla="*/ 13 h 31"/>
                <a:gd name="T70" fmla="*/ 23 w 39"/>
                <a:gd name="T71" fmla="*/ 6 h 31"/>
                <a:gd name="T72" fmla="*/ 23 w 39"/>
                <a:gd name="T73" fmla="*/ 6 h 31"/>
                <a:gd name="T74" fmla="*/ 10 w 39"/>
                <a:gd name="T75" fmla="*/ 18 h 31"/>
                <a:gd name="T76" fmla="*/ 10 w 39"/>
                <a:gd name="T7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1">
                  <a:moveTo>
                    <a:pt x="21" y="28"/>
                  </a:moveTo>
                  <a:lnTo>
                    <a:pt x="22" y="27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2" y="4"/>
                  </a:lnTo>
                  <a:lnTo>
                    <a:pt x="39" y="8"/>
                  </a:lnTo>
                  <a:lnTo>
                    <a:pt x="26" y="31"/>
                  </a:lnTo>
                  <a:lnTo>
                    <a:pt x="21" y="28"/>
                  </a:lnTo>
                  <a:lnTo>
                    <a:pt x="21" y="28"/>
                  </a:lnTo>
                  <a:close/>
                  <a:moveTo>
                    <a:pt x="17" y="21"/>
                  </a:moveTo>
                  <a:lnTo>
                    <a:pt x="18" y="22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7" y="21"/>
                  </a:lnTo>
                  <a:close/>
                  <a:moveTo>
                    <a:pt x="10" y="18"/>
                  </a:moveTo>
                  <a:lnTo>
                    <a:pt x="17" y="11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15"/>
            <p:cNvSpPr/>
            <p:nvPr/>
          </p:nvSpPr>
          <p:spPr bwMode="auto">
            <a:xfrm>
              <a:off x="9309101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216"/>
            <p:cNvSpPr>
              <a:spLocks noChangeShapeType="1"/>
            </p:cNvSpPr>
            <p:nvPr/>
          </p:nvSpPr>
          <p:spPr bwMode="auto">
            <a:xfrm>
              <a:off x="9309101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17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18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19"/>
            <p:cNvSpPr>
              <a:spLocks noEditPoints="1"/>
            </p:cNvSpPr>
            <p:nvPr/>
          </p:nvSpPr>
          <p:spPr bwMode="auto">
            <a:xfrm>
              <a:off x="9305926" y="4276726"/>
              <a:ext cx="15875" cy="14288"/>
            </a:xfrm>
            <a:custGeom>
              <a:avLst/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4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20"/>
            <p:cNvSpPr/>
            <p:nvPr/>
          </p:nvSpPr>
          <p:spPr bwMode="auto">
            <a:xfrm>
              <a:off x="9356726" y="4284663"/>
              <a:ext cx="7938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221"/>
            <p:cNvSpPr>
              <a:spLocks noChangeShapeType="1"/>
            </p:cNvSpPr>
            <p:nvPr/>
          </p:nvSpPr>
          <p:spPr bwMode="auto">
            <a:xfrm>
              <a:off x="9356726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22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23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24"/>
            <p:cNvSpPr>
              <a:spLocks noEditPoints="1"/>
            </p:cNvSpPr>
            <p:nvPr/>
          </p:nvSpPr>
          <p:spPr bwMode="auto">
            <a:xfrm>
              <a:off x="9351964" y="4276726"/>
              <a:ext cx="15875" cy="14288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26"/>
            <p:cNvSpPr/>
            <p:nvPr/>
          </p:nvSpPr>
          <p:spPr bwMode="auto">
            <a:xfrm>
              <a:off x="9280526" y="4365626"/>
              <a:ext cx="123825" cy="52388"/>
            </a:xfrm>
            <a:custGeom>
              <a:avLst/>
              <a:gdLst>
                <a:gd name="T0" fmla="*/ 0 w 71"/>
                <a:gd name="T1" fmla="*/ 6 h 30"/>
                <a:gd name="T2" fmla="*/ 4 w 71"/>
                <a:gd name="T3" fmla="*/ 4 h 30"/>
                <a:gd name="T4" fmla="*/ 13 w 71"/>
                <a:gd name="T5" fmla="*/ 15 h 30"/>
                <a:gd name="T6" fmla="*/ 13 w 71"/>
                <a:gd name="T7" fmla="*/ 15 h 30"/>
                <a:gd name="T8" fmla="*/ 35 w 71"/>
                <a:gd name="T9" fmla="*/ 26 h 30"/>
                <a:gd name="T10" fmla="*/ 35 w 71"/>
                <a:gd name="T11" fmla="*/ 26 h 30"/>
                <a:gd name="T12" fmla="*/ 37 w 71"/>
                <a:gd name="T13" fmla="*/ 26 h 30"/>
                <a:gd name="T14" fmla="*/ 37 w 71"/>
                <a:gd name="T15" fmla="*/ 26 h 30"/>
                <a:gd name="T16" fmla="*/ 60 w 71"/>
                <a:gd name="T17" fmla="*/ 13 h 30"/>
                <a:gd name="T18" fmla="*/ 60 w 71"/>
                <a:gd name="T19" fmla="*/ 13 h 30"/>
                <a:gd name="T20" fmla="*/ 68 w 71"/>
                <a:gd name="T21" fmla="*/ 0 h 30"/>
                <a:gd name="T22" fmla="*/ 68 w 71"/>
                <a:gd name="T23" fmla="*/ 0 h 30"/>
                <a:gd name="T24" fmla="*/ 71 w 71"/>
                <a:gd name="T25" fmla="*/ 2 h 30"/>
                <a:gd name="T26" fmla="*/ 38 w 71"/>
                <a:gd name="T27" fmla="*/ 30 h 30"/>
                <a:gd name="T28" fmla="*/ 38 w 71"/>
                <a:gd name="T29" fmla="*/ 30 h 30"/>
                <a:gd name="T30" fmla="*/ 35 w 71"/>
                <a:gd name="T31" fmla="*/ 30 h 30"/>
                <a:gd name="T32" fmla="*/ 35 w 71"/>
                <a:gd name="T33" fmla="*/ 30 h 30"/>
                <a:gd name="T34" fmla="*/ 0 w 71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0">
                  <a:moveTo>
                    <a:pt x="0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1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9" y="21"/>
                    <a:pt x="2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7" y="25"/>
                    <a:pt x="54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6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59" y="28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4" y="30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7"/>
            <p:cNvSpPr>
              <a:spLocks noEditPoints="1"/>
            </p:cNvSpPr>
            <p:nvPr/>
          </p:nvSpPr>
          <p:spPr bwMode="auto">
            <a:xfrm>
              <a:off x="9274176" y="4362451"/>
              <a:ext cx="139700" cy="58738"/>
            </a:xfrm>
            <a:custGeom>
              <a:avLst/>
              <a:gdLst>
                <a:gd name="T0" fmla="*/ 0 w 80"/>
                <a:gd name="T1" fmla="*/ 8 h 34"/>
                <a:gd name="T2" fmla="*/ 8 w 80"/>
                <a:gd name="T3" fmla="*/ 4 h 34"/>
                <a:gd name="T4" fmla="*/ 9 w 80"/>
                <a:gd name="T5" fmla="*/ 4 h 34"/>
                <a:gd name="T6" fmla="*/ 9 w 80"/>
                <a:gd name="T7" fmla="*/ 5 h 34"/>
                <a:gd name="T8" fmla="*/ 9 w 80"/>
                <a:gd name="T9" fmla="*/ 5 h 34"/>
                <a:gd name="T10" fmla="*/ 9 w 80"/>
                <a:gd name="T11" fmla="*/ 5 h 34"/>
                <a:gd name="T12" fmla="*/ 10 w 80"/>
                <a:gd name="T13" fmla="*/ 5 h 34"/>
                <a:gd name="T14" fmla="*/ 10 w 80"/>
                <a:gd name="T15" fmla="*/ 5 h 34"/>
                <a:gd name="T16" fmla="*/ 10 w 80"/>
                <a:gd name="T17" fmla="*/ 5 h 34"/>
                <a:gd name="T18" fmla="*/ 10 w 80"/>
                <a:gd name="T19" fmla="*/ 6 h 34"/>
                <a:gd name="T20" fmla="*/ 12 w 80"/>
                <a:gd name="T21" fmla="*/ 8 h 34"/>
                <a:gd name="T22" fmla="*/ 18 w 80"/>
                <a:gd name="T23" fmla="*/ 16 h 34"/>
                <a:gd name="T24" fmla="*/ 39 w 80"/>
                <a:gd name="T25" fmla="*/ 26 h 34"/>
                <a:gd name="T26" fmla="*/ 39 w 80"/>
                <a:gd name="T27" fmla="*/ 26 h 34"/>
                <a:gd name="T28" fmla="*/ 39 w 80"/>
                <a:gd name="T29" fmla="*/ 26 h 34"/>
                <a:gd name="T30" fmla="*/ 41 w 80"/>
                <a:gd name="T31" fmla="*/ 26 h 34"/>
                <a:gd name="T32" fmla="*/ 62 w 80"/>
                <a:gd name="T33" fmla="*/ 13 h 34"/>
                <a:gd name="T34" fmla="*/ 70 w 80"/>
                <a:gd name="T35" fmla="*/ 1 h 34"/>
                <a:gd name="T36" fmla="*/ 70 w 80"/>
                <a:gd name="T37" fmla="*/ 1 h 34"/>
                <a:gd name="T38" fmla="*/ 71 w 80"/>
                <a:gd name="T39" fmla="*/ 0 h 34"/>
                <a:gd name="T40" fmla="*/ 77 w 80"/>
                <a:gd name="T41" fmla="*/ 5 h 34"/>
                <a:gd name="T42" fmla="*/ 77 w 80"/>
                <a:gd name="T43" fmla="*/ 6 h 34"/>
                <a:gd name="T44" fmla="*/ 75 w 80"/>
                <a:gd name="T45" fmla="*/ 9 h 34"/>
                <a:gd name="T46" fmla="*/ 68 w 80"/>
                <a:gd name="T47" fmla="*/ 18 h 34"/>
                <a:gd name="T48" fmla="*/ 42 w 80"/>
                <a:gd name="T49" fmla="*/ 34 h 34"/>
                <a:gd name="T50" fmla="*/ 39 w 80"/>
                <a:gd name="T51" fmla="*/ 34 h 34"/>
                <a:gd name="T52" fmla="*/ 39 w 80"/>
                <a:gd name="T53" fmla="*/ 30 h 34"/>
                <a:gd name="T54" fmla="*/ 40 w 80"/>
                <a:gd name="T55" fmla="*/ 30 h 34"/>
                <a:gd name="T56" fmla="*/ 39 w 80"/>
                <a:gd name="T57" fmla="*/ 30 h 34"/>
                <a:gd name="T58" fmla="*/ 39 w 80"/>
                <a:gd name="T59" fmla="*/ 30 h 34"/>
                <a:gd name="T60" fmla="*/ 38 w 80"/>
                <a:gd name="T61" fmla="*/ 30 h 34"/>
                <a:gd name="T62" fmla="*/ 39 w 80"/>
                <a:gd name="T63" fmla="*/ 30 h 34"/>
                <a:gd name="T64" fmla="*/ 24 w 80"/>
                <a:gd name="T65" fmla="*/ 25 h 34"/>
                <a:gd name="T66" fmla="*/ 16 w 80"/>
                <a:gd name="T67" fmla="*/ 19 h 34"/>
                <a:gd name="T68" fmla="*/ 10 w 80"/>
                <a:gd name="T69" fmla="*/ 13 h 34"/>
                <a:gd name="T70" fmla="*/ 15 w 80"/>
                <a:gd name="T71" fmla="*/ 19 h 34"/>
                <a:gd name="T72" fmla="*/ 62 w 80"/>
                <a:gd name="T73" fmla="*/ 19 h 34"/>
                <a:gd name="T74" fmla="*/ 68 w 80"/>
                <a:gd name="T75" fmla="*/ 12 h 34"/>
                <a:gd name="T76" fmla="*/ 65 w 80"/>
                <a:gd name="T77" fmla="*/ 16 h 34"/>
                <a:gd name="T78" fmla="*/ 69 w 80"/>
                <a:gd name="T79" fmla="*/ 11 h 34"/>
                <a:gd name="T80" fmla="*/ 68 w 80"/>
                <a:gd name="T81" fmla="*/ 12 h 34"/>
                <a:gd name="T82" fmla="*/ 4 w 80"/>
                <a:gd name="T83" fmla="*/ 8 h 34"/>
                <a:gd name="T84" fmla="*/ 4 w 80"/>
                <a:gd name="T8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34">
                  <a:moveTo>
                    <a:pt x="3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0"/>
                    <a:pt x="16" y="13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4" y="21"/>
                    <a:pt x="31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0" y="25"/>
                    <a:pt x="57" y="19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7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8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12"/>
                    <a:pt x="71" y="15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2" y="25"/>
                    <a:pt x="54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0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9" y="34"/>
                    <a:pt x="5" y="13"/>
                    <a:pt x="3" y="10"/>
                  </a:cubicBezTo>
                  <a:close/>
                  <a:moveTo>
                    <a:pt x="39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30"/>
                    <a:pt x="39" y="30"/>
                    <a:pt x="39" y="30"/>
                  </a:cubicBezTo>
                  <a:close/>
                  <a:moveTo>
                    <a:pt x="15" y="19"/>
                  </a:moveTo>
                  <a:cubicBezTo>
                    <a:pt x="18" y="21"/>
                    <a:pt x="21" y="23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3"/>
                    <a:pt x="18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7"/>
                    <a:pt x="12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3" y="17"/>
                    <a:pt x="15" y="19"/>
                  </a:cubicBezTo>
                  <a:close/>
                  <a:moveTo>
                    <a:pt x="65" y="16"/>
                  </a:moveTo>
                  <a:cubicBezTo>
                    <a:pt x="64" y="17"/>
                    <a:pt x="63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7"/>
                    <a:pt x="67" y="14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3"/>
                    <a:pt x="66" y="14"/>
                    <a:pt x="65" y="16"/>
                  </a:cubicBezTo>
                  <a:close/>
                  <a:moveTo>
                    <a:pt x="68" y="12"/>
                  </a:moveTo>
                  <a:cubicBezTo>
                    <a:pt x="68" y="12"/>
                    <a:pt x="69" y="12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8" y="12"/>
                    <a:pt x="68" y="12"/>
                  </a:cubicBezTo>
                  <a:close/>
                  <a:moveTo>
                    <a:pt x="4" y="1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8"/>
            <p:cNvSpPr/>
            <p:nvPr/>
          </p:nvSpPr>
          <p:spPr bwMode="auto">
            <a:xfrm>
              <a:off x="9329739" y="4467226"/>
              <a:ext cx="30163" cy="41275"/>
            </a:xfrm>
            <a:custGeom>
              <a:avLst/>
              <a:gdLst>
                <a:gd name="T0" fmla="*/ 1 w 17"/>
                <a:gd name="T1" fmla="*/ 21 h 24"/>
                <a:gd name="T2" fmla="*/ 0 w 17"/>
                <a:gd name="T3" fmla="*/ 15 h 24"/>
                <a:gd name="T4" fmla="*/ 0 w 17"/>
                <a:gd name="T5" fmla="*/ 15 h 24"/>
                <a:gd name="T6" fmla="*/ 0 w 17"/>
                <a:gd name="T7" fmla="*/ 12 h 24"/>
                <a:gd name="T8" fmla="*/ 0 w 17"/>
                <a:gd name="T9" fmla="*/ 12 h 24"/>
                <a:gd name="T10" fmla="*/ 0 w 17"/>
                <a:gd name="T11" fmla="*/ 0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2 h 24"/>
                <a:gd name="T18" fmla="*/ 4 w 17"/>
                <a:gd name="T19" fmla="*/ 13 h 24"/>
                <a:gd name="T20" fmla="*/ 4 w 17"/>
                <a:gd name="T21" fmla="*/ 15 h 24"/>
                <a:gd name="T22" fmla="*/ 4 w 17"/>
                <a:gd name="T23" fmla="*/ 15 h 24"/>
                <a:gd name="T24" fmla="*/ 7 w 17"/>
                <a:gd name="T25" fmla="*/ 20 h 24"/>
                <a:gd name="T26" fmla="*/ 7 w 17"/>
                <a:gd name="T27" fmla="*/ 20 h 24"/>
                <a:gd name="T28" fmla="*/ 8 w 17"/>
                <a:gd name="T29" fmla="*/ 20 h 24"/>
                <a:gd name="T30" fmla="*/ 8 w 17"/>
                <a:gd name="T31" fmla="*/ 20 h 24"/>
                <a:gd name="T32" fmla="*/ 13 w 17"/>
                <a:gd name="T33" fmla="*/ 14 h 24"/>
                <a:gd name="T34" fmla="*/ 13 w 17"/>
                <a:gd name="T35" fmla="*/ 14 h 24"/>
                <a:gd name="T36" fmla="*/ 13 w 17"/>
                <a:gd name="T37" fmla="*/ 13 h 24"/>
                <a:gd name="T38" fmla="*/ 13 w 17"/>
                <a:gd name="T39" fmla="*/ 13 h 24"/>
                <a:gd name="T40" fmla="*/ 17 w 17"/>
                <a:gd name="T41" fmla="*/ 12 h 24"/>
                <a:gd name="T42" fmla="*/ 17 w 17"/>
                <a:gd name="T43" fmla="*/ 14 h 24"/>
                <a:gd name="T44" fmla="*/ 17 w 17"/>
                <a:gd name="T45" fmla="*/ 14 h 24"/>
                <a:gd name="T46" fmla="*/ 8 w 17"/>
                <a:gd name="T47" fmla="*/ 24 h 24"/>
                <a:gd name="T48" fmla="*/ 8 w 17"/>
                <a:gd name="T49" fmla="*/ 24 h 24"/>
                <a:gd name="T50" fmla="*/ 7 w 17"/>
                <a:gd name="T51" fmla="*/ 24 h 24"/>
                <a:gd name="T52" fmla="*/ 7 w 17"/>
                <a:gd name="T53" fmla="*/ 24 h 24"/>
                <a:gd name="T54" fmla="*/ 7 w 17"/>
                <a:gd name="T55" fmla="*/ 24 h 24"/>
                <a:gd name="T56" fmla="*/ 7 w 17"/>
                <a:gd name="T57" fmla="*/ 24 h 24"/>
                <a:gd name="T58" fmla="*/ 1 w 17"/>
                <a:gd name="T5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4">
                  <a:moveTo>
                    <a:pt x="1" y="21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3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7"/>
                    <a:pt x="15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4"/>
                    <a:pt x="2" y="23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29"/>
            <p:cNvSpPr>
              <a:spLocks noEditPoints="1"/>
            </p:cNvSpPr>
            <p:nvPr/>
          </p:nvSpPr>
          <p:spPr bwMode="auto">
            <a:xfrm>
              <a:off x="9326564" y="4464051"/>
              <a:ext cx="36513" cy="47625"/>
            </a:xfrm>
            <a:custGeom>
              <a:avLst/>
              <a:gdLst>
                <a:gd name="T0" fmla="*/ 1 w 21"/>
                <a:gd name="T1" fmla="*/ 24 h 28"/>
                <a:gd name="T2" fmla="*/ 1 w 21"/>
                <a:gd name="T3" fmla="*/ 24 h 28"/>
                <a:gd name="T4" fmla="*/ 0 w 21"/>
                <a:gd name="T5" fmla="*/ 17 h 28"/>
                <a:gd name="T6" fmla="*/ 0 w 21"/>
                <a:gd name="T7" fmla="*/ 14 h 28"/>
                <a:gd name="T8" fmla="*/ 2 w 21"/>
                <a:gd name="T9" fmla="*/ 0 h 28"/>
                <a:gd name="T10" fmla="*/ 8 w 21"/>
                <a:gd name="T11" fmla="*/ 0 h 28"/>
                <a:gd name="T12" fmla="*/ 8 w 21"/>
                <a:gd name="T13" fmla="*/ 15 h 28"/>
                <a:gd name="T14" fmla="*/ 8 w 21"/>
                <a:gd name="T15" fmla="*/ 16 h 28"/>
                <a:gd name="T16" fmla="*/ 8 w 21"/>
                <a:gd name="T17" fmla="*/ 17 h 28"/>
                <a:gd name="T18" fmla="*/ 8 w 21"/>
                <a:gd name="T19" fmla="*/ 20 h 28"/>
                <a:gd name="T20" fmla="*/ 9 w 21"/>
                <a:gd name="T21" fmla="*/ 20 h 28"/>
                <a:gd name="T22" fmla="*/ 10 w 21"/>
                <a:gd name="T23" fmla="*/ 20 h 28"/>
                <a:gd name="T24" fmla="*/ 12 w 21"/>
                <a:gd name="T25" fmla="*/ 19 h 28"/>
                <a:gd name="T26" fmla="*/ 13 w 21"/>
                <a:gd name="T27" fmla="*/ 16 h 28"/>
                <a:gd name="T28" fmla="*/ 13 w 21"/>
                <a:gd name="T29" fmla="*/ 15 h 28"/>
                <a:gd name="T30" fmla="*/ 12 w 21"/>
                <a:gd name="T31" fmla="*/ 13 h 28"/>
                <a:gd name="T32" fmla="*/ 21 w 21"/>
                <a:gd name="T33" fmla="*/ 14 h 28"/>
                <a:gd name="T34" fmla="*/ 21 w 21"/>
                <a:gd name="T35" fmla="*/ 16 h 28"/>
                <a:gd name="T36" fmla="*/ 21 w 21"/>
                <a:gd name="T37" fmla="*/ 17 h 28"/>
                <a:gd name="T38" fmla="*/ 10 w 21"/>
                <a:gd name="T39" fmla="*/ 28 h 28"/>
                <a:gd name="T40" fmla="*/ 9 w 21"/>
                <a:gd name="T41" fmla="*/ 28 h 28"/>
                <a:gd name="T42" fmla="*/ 9 w 21"/>
                <a:gd name="T43" fmla="*/ 24 h 28"/>
                <a:gd name="T44" fmla="*/ 10 w 21"/>
                <a:gd name="T45" fmla="*/ 24 h 28"/>
                <a:gd name="T46" fmla="*/ 13 w 21"/>
                <a:gd name="T47" fmla="*/ 23 h 28"/>
                <a:gd name="T48" fmla="*/ 10 w 21"/>
                <a:gd name="T49" fmla="*/ 24 h 28"/>
                <a:gd name="T50" fmla="*/ 9 w 21"/>
                <a:gd name="T51" fmla="*/ 24 h 28"/>
                <a:gd name="T52" fmla="*/ 9 w 21"/>
                <a:gd name="T53" fmla="*/ 24 h 28"/>
                <a:gd name="T54" fmla="*/ 9 w 21"/>
                <a:gd name="T55" fmla="*/ 24 h 28"/>
                <a:gd name="T56" fmla="*/ 9 w 21"/>
                <a:gd name="T57" fmla="*/ 24 h 28"/>
                <a:gd name="T58" fmla="*/ 7 w 21"/>
                <a:gd name="T59" fmla="*/ 24 h 28"/>
                <a:gd name="T60" fmla="*/ 3 w 21"/>
                <a:gd name="T61" fmla="*/ 23 h 28"/>
                <a:gd name="T62" fmla="*/ 5 w 21"/>
                <a:gd name="T63" fmla="*/ 22 h 28"/>
                <a:gd name="T64" fmla="*/ 3 w 21"/>
                <a:gd name="T65" fmla="*/ 23 h 28"/>
                <a:gd name="T66" fmla="*/ 4 w 21"/>
                <a:gd name="T67" fmla="*/ 17 h 28"/>
                <a:gd name="T68" fmla="*/ 4 w 21"/>
                <a:gd name="T69" fmla="*/ 21 h 28"/>
                <a:gd name="T70" fmla="*/ 17 w 21"/>
                <a:gd name="T71" fmla="*/ 17 h 28"/>
                <a:gd name="T72" fmla="*/ 17 w 21"/>
                <a:gd name="T73" fmla="*/ 17 h 28"/>
                <a:gd name="T74" fmla="*/ 17 w 21"/>
                <a:gd name="T75" fmla="*/ 17 h 28"/>
                <a:gd name="T76" fmla="*/ 4 w 21"/>
                <a:gd name="T77" fmla="*/ 14 h 28"/>
                <a:gd name="T78" fmla="*/ 4 w 21"/>
                <a:gd name="T79" fmla="*/ 15 h 28"/>
                <a:gd name="T80" fmla="*/ 4 w 21"/>
                <a:gd name="T81" fmla="*/ 14 h 28"/>
                <a:gd name="T82" fmla="*/ 4 w 21"/>
                <a:gd name="T83" fmla="*/ 14 h 28"/>
                <a:gd name="T84" fmla="*/ 4 w 21"/>
                <a:gd name="T85" fmla="*/ 14 h 28"/>
                <a:gd name="T86" fmla="*/ 4 w 21"/>
                <a:gd name="T8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28">
                  <a:moveTo>
                    <a:pt x="9" y="28"/>
                  </a:moveTo>
                  <a:cubicBezTo>
                    <a:pt x="6" y="28"/>
                    <a:pt x="3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19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0"/>
                    <a:pt x="1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  <a:moveTo>
                    <a:pt x="9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1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lose/>
                  <a:moveTo>
                    <a:pt x="3" y="23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1"/>
                  </a:moveTo>
                  <a:cubicBezTo>
                    <a:pt x="4" y="20"/>
                    <a:pt x="4" y="19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20"/>
                    <a:pt x="4" y="21"/>
                  </a:cubicBezTo>
                  <a:close/>
                  <a:moveTo>
                    <a:pt x="16" y="19"/>
                  </a:move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8"/>
                    <a:pt x="16" y="19"/>
                  </a:cubicBez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30"/>
            <p:cNvSpPr>
              <a:spLocks noEditPoints="1"/>
            </p:cNvSpPr>
            <p:nvPr/>
          </p:nvSpPr>
          <p:spPr bwMode="auto">
            <a:xfrm>
              <a:off x="9250364" y="4481513"/>
              <a:ext cx="150813" cy="231775"/>
            </a:xfrm>
            <a:custGeom>
              <a:avLst/>
              <a:gdLst>
                <a:gd name="T0" fmla="*/ 28 w 87"/>
                <a:gd name="T1" fmla="*/ 133 h 133"/>
                <a:gd name="T2" fmla="*/ 0 w 87"/>
                <a:gd name="T3" fmla="*/ 75 h 133"/>
                <a:gd name="T4" fmla="*/ 0 w 87"/>
                <a:gd name="T5" fmla="*/ 75 h 133"/>
                <a:gd name="T6" fmla="*/ 2 w 87"/>
                <a:gd name="T7" fmla="*/ 55 h 133"/>
                <a:gd name="T8" fmla="*/ 2 w 87"/>
                <a:gd name="T9" fmla="*/ 55 h 133"/>
                <a:gd name="T10" fmla="*/ 48 w 87"/>
                <a:gd name="T11" fmla="*/ 0 h 133"/>
                <a:gd name="T12" fmla="*/ 48 w 87"/>
                <a:gd name="T13" fmla="*/ 0 h 133"/>
                <a:gd name="T14" fmla="*/ 48 w 87"/>
                <a:gd name="T15" fmla="*/ 0 h 133"/>
                <a:gd name="T16" fmla="*/ 48 w 87"/>
                <a:gd name="T17" fmla="*/ 0 h 133"/>
                <a:gd name="T18" fmla="*/ 87 w 87"/>
                <a:gd name="T19" fmla="*/ 46 h 133"/>
                <a:gd name="T20" fmla="*/ 87 w 87"/>
                <a:gd name="T21" fmla="*/ 46 h 133"/>
                <a:gd name="T22" fmla="*/ 86 w 87"/>
                <a:gd name="T23" fmla="*/ 59 h 133"/>
                <a:gd name="T24" fmla="*/ 86 w 87"/>
                <a:gd name="T25" fmla="*/ 59 h 133"/>
                <a:gd name="T26" fmla="*/ 63 w 87"/>
                <a:gd name="T27" fmla="*/ 109 h 133"/>
                <a:gd name="T28" fmla="*/ 63 w 87"/>
                <a:gd name="T29" fmla="*/ 109 h 133"/>
                <a:gd name="T30" fmla="*/ 30 w 87"/>
                <a:gd name="T31" fmla="*/ 133 h 133"/>
                <a:gd name="T32" fmla="*/ 30 w 87"/>
                <a:gd name="T33" fmla="*/ 133 h 133"/>
                <a:gd name="T34" fmla="*/ 28 w 87"/>
                <a:gd name="T35" fmla="*/ 133 h 133"/>
                <a:gd name="T36" fmla="*/ 60 w 87"/>
                <a:gd name="T37" fmla="*/ 106 h 133"/>
                <a:gd name="T38" fmla="*/ 82 w 87"/>
                <a:gd name="T39" fmla="*/ 58 h 133"/>
                <a:gd name="T40" fmla="*/ 82 w 87"/>
                <a:gd name="T41" fmla="*/ 58 h 133"/>
                <a:gd name="T42" fmla="*/ 83 w 87"/>
                <a:gd name="T43" fmla="*/ 46 h 133"/>
                <a:gd name="T44" fmla="*/ 83 w 87"/>
                <a:gd name="T45" fmla="*/ 46 h 133"/>
                <a:gd name="T46" fmla="*/ 48 w 87"/>
                <a:gd name="T47" fmla="*/ 4 h 133"/>
                <a:gd name="T48" fmla="*/ 48 w 87"/>
                <a:gd name="T49" fmla="*/ 4 h 133"/>
                <a:gd name="T50" fmla="*/ 48 w 87"/>
                <a:gd name="T51" fmla="*/ 4 h 133"/>
                <a:gd name="T52" fmla="*/ 48 w 87"/>
                <a:gd name="T53" fmla="*/ 4 h 133"/>
                <a:gd name="T54" fmla="*/ 6 w 87"/>
                <a:gd name="T55" fmla="*/ 56 h 133"/>
                <a:gd name="T56" fmla="*/ 6 w 87"/>
                <a:gd name="T57" fmla="*/ 56 h 133"/>
                <a:gd name="T58" fmla="*/ 4 w 87"/>
                <a:gd name="T59" fmla="*/ 75 h 133"/>
                <a:gd name="T60" fmla="*/ 4 w 87"/>
                <a:gd name="T61" fmla="*/ 75 h 133"/>
                <a:gd name="T62" fmla="*/ 29 w 87"/>
                <a:gd name="T63" fmla="*/ 129 h 133"/>
                <a:gd name="T64" fmla="*/ 29 w 87"/>
                <a:gd name="T65" fmla="*/ 129 h 133"/>
                <a:gd name="T66" fmla="*/ 30 w 87"/>
                <a:gd name="T67" fmla="*/ 129 h 133"/>
                <a:gd name="T68" fmla="*/ 30 w 87"/>
                <a:gd name="T69" fmla="*/ 129 h 133"/>
                <a:gd name="T70" fmla="*/ 60 w 87"/>
                <a:gd name="T7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3">
                  <a:moveTo>
                    <a:pt x="28" y="133"/>
                  </a:moveTo>
                  <a:cubicBezTo>
                    <a:pt x="11" y="129"/>
                    <a:pt x="0" y="10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2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9" y="20"/>
                    <a:pt x="2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87" y="1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50"/>
                    <a:pt x="87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2" y="76"/>
                    <a:pt x="73" y="95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29" y="133"/>
                    <a:pt x="28" y="133"/>
                  </a:cubicBezTo>
                  <a:close/>
                  <a:moveTo>
                    <a:pt x="60" y="106"/>
                  </a:moveTo>
                  <a:cubicBezTo>
                    <a:pt x="70" y="93"/>
                    <a:pt x="78" y="75"/>
                    <a:pt x="82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4"/>
                    <a:pt x="83" y="50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19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1" y="3"/>
                    <a:pt x="12" y="22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63"/>
                    <a:pt x="4" y="69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103"/>
                    <a:pt x="16" y="126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9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8" y="129"/>
                    <a:pt x="50" y="120"/>
                    <a:pt x="6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31"/>
            <p:cNvSpPr>
              <a:spLocks noEditPoints="1"/>
            </p:cNvSpPr>
            <p:nvPr/>
          </p:nvSpPr>
          <p:spPr bwMode="auto">
            <a:xfrm>
              <a:off x="9245601" y="4476751"/>
              <a:ext cx="158750" cy="239713"/>
            </a:xfrm>
            <a:custGeom>
              <a:avLst/>
              <a:gdLst>
                <a:gd name="T0" fmla="*/ 30 w 91"/>
                <a:gd name="T1" fmla="*/ 135 h 137"/>
                <a:gd name="T2" fmla="*/ 0 w 91"/>
                <a:gd name="T3" fmla="*/ 77 h 137"/>
                <a:gd name="T4" fmla="*/ 2 w 91"/>
                <a:gd name="T5" fmla="*/ 57 h 137"/>
                <a:gd name="T6" fmla="*/ 50 w 91"/>
                <a:gd name="T7" fmla="*/ 0 h 137"/>
                <a:gd name="T8" fmla="*/ 50 w 91"/>
                <a:gd name="T9" fmla="*/ 0 h 137"/>
                <a:gd name="T10" fmla="*/ 91 w 91"/>
                <a:gd name="T11" fmla="*/ 48 h 137"/>
                <a:gd name="T12" fmla="*/ 91 w 91"/>
                <a:gd name="T13" fmla="*/ 49 h 137"/>
                <a:gd name="T14" fmla="*/ 90 w 91"/>
                <a:gd name="T15" fmla="*/ 61 h 137"/>
                <a:gd name="T16" fmla="*/ 67 w 91"/>
                <a:gd name="T17" fmla="*/ 112 h 137"/>
                <a:gd name="T18" fmla="*/ 32 w 91"/>
                <a:gd name="T19" fmla="*/ 137 h 137"/>
                <a:gd name="T20" fmla="*/ 29 w 91"/>
                <a:gd name="T21" fmla="*/ 136 h 137"/>
                <a:gd name="T22" fmla="*/ 63 w 91"/>
                <a:gd name="T23" fmla="*/ 109 h 137"/>
                <a:gd name="T24" fmla="*/ 86 w 91"/>
                <a:gd name="T25" fmla="*/ 61 h 137"/>
                <a:gd name="T26" fmla="*/ 86 w 91"/>
                <a:gd name="T27" fmla="*/ 60 h 137"/>
                <a:gd name="T28" fmla="*/ 86 w 91"/>
                <a:gd name="T29" fmla="*/ 61 h 137"/>
                <a:gd name="T30" fmla="*/ 63 w 91"/>
                <a:gd name="T31" fmla="*/ 109 h 137"/>
                <a:gd name="T32" fmla="*/ 63 w 91"/>
                <a:gd name="T33" fmla="*/ 109 h 137"/>
                <a:gd name="T34" fmla="*/ 33 w 91"/>
                <a:gd name="T35" fmla="*/ 133 h 137"/>
                <a:gd name="T36" fmla="*/ 32 w 91"/>
                <a:gd name="T37" fmla="*/ 133 h 137"/>
                <a:gd name="T38" fmla="*/ 30 w 91"/>
                <a:gd name="T39" fmla="*/ 133 h 137"/>
                <a:gd name="T40" fmla="*/ 26 w 91"/>
                <a:gd name="T41" fmla="*/ 131 h 137"/>
                <a:gd name="T42" fmla="*/ 30 w 91"/>
                <a:gd name="T43" fmla="*/ 133 h 137"/>
                <a:gd name="T44" fmla="*/ 30 w 91"/>
                <a:gd name="T45" fmla="*/ 133 h 137"/>
                <a:gd name="T46" fmla="*/ 26 w 91"/>
                <a:gd name="T47" fmla="*/ 131 h 137"/>
                <a:gd name="T48" fmla="*/ 26 w 91"/>
                <a:gd name="T49" fmla="*/ 131 h 137"/>
                <a:gd name="T50" fmla="*/ 32 w 91"/>
                <a:gd name="T51" fmla="*/ 129 h 137"/>
                <a:gd name="T52" fmla="*/ 33 w 91"/>
                <a:gd name="T53" fmla="*/ 129 h 137"/>
                <a:gd name="T54" fmla="*/ 60 w 91"/>
                <a:gd name="T55" fmla="*/ 107 h 137"/>
                <a:gd name="T56" fmla="*/ 60 w 91"/>
                <a:gd name="T57" fmla="*/ 107 h 137"/>
                <a:gd name="T58" fmla="*/ 82 w 91"/>
                <a:gd name="T59" fmla="*/ 60 h 137"/>
                <a:gd name="T60" fmla="*/ 83 w 91"/>
                <a:gd name="T61" fmla="*/ 48 h 137"/>
                <a:gd name="T62" fmla="*/ 83 w 91"/>
                <a:gd name="T63" fmla="*/ 48 h 137"/>
                <a:gd name="T64" fmla="*/ 50 w 91"/>
                <a:gd name="T65" fmla="*/ 8 h 137"/>
                <a:gd name="T66" fmla="*/ 50 w 91"/>
                <a:gd name="T67" fmla="*/ 8 h 137"/>
                <a:gd name="T68" fmla="*/ 50 w 91"/>
                <a:gd name="T69" fmla="*/ 8 h 137"/>
                <a:gd name="T70" fmla="*/ 49 w 91"/>
                <a:gd name="T71" fmla="*/ 8 h 137"/>
                <a:gd name="T72" fmla="*/ 10 w 91"/>
                <a:gd name="T73" fmla="*/ 59 h 137"/>
                <a:gd name="T74" fmla="*/ 8 w 91"/>
                <a:gd name="T75" fmla="*/ 77 h 137"/>
                <a:gd name="T76" fmla="*/ 8 w 91"/>
                <a:gd name="T77" fmla="*/ 78 h 137"/>
                <a:gd name="T78" fmla="*/ 31 w 91"/>
                <a:gd name="T79" fmla="*/ 129 h 137"/>
                <a:gd name="T80" fmla="*/ 32 w 91"/>
                <a:gd name="T81" fmla="*/ 129 h 137"/>
                <a:gd name="T82" fmla="*/ 32 w 91"/>
                <a:gd name="T83" fmla="*/ 129 h 137"/>
                <a:gd name="T84" fmla="*/ 32 w 91"/>
                <a:gd name="T85" fmla="*/ 129 h 137"/>
                <a:gd name="T86" fmla="*/ 87 w 91"/>
                <a:gd name="T87" fmla="*/ 48 h 137"/>
                <a:gd name="T88" fmla="*/ 87 w 91"/>
                <a:gd name="T89" fmla="*/ 48 h 137"/>
                <a:gd name="T90" fmla="*/ 74 w 91"/>
                <a:gd name="T91" fmla="*/ 15 h 137"/>
                <a:gd name="T92" fmla="*/ 87 w 91"/>
                <a:gd name="T93" fmla="*/ 48 h 137"/>
                <a:gd name="T94" fmla="*/ 74 w 91"/>
                <a:gd name="T95" fmla="*/ 14 h 137"/>
                <a:gd name="T96" fmla="*/ 74 w 91"/>
                <a:gd name="T97" fmla="*/ 15 h 137"/>
                <a:gd name="T98" fmla="*/ 73 w 91"/>
                <a:gd name="T99" fmla="*/ 14 h 137"/>
                <a:gd name="T100" fmla="*/ 73 w 91"/>
                <a:gd name="T101" fmla="*/ 14 h 137"/>
                <a:gd name="T102" fmla="*/ 43 w 91"/>
                <a:gd name="T103" fmla="*/ 4 h 137"/>
                <a:gd name="T104" fmla="*/ 43 w 91"/>
                <a:gd name="T105" fmla="*/ 4 h 137"/>
                <a:gd name="T106" fmla="*/ 44 w 91"/>
                <a:gd name="T107" fmla="*/ 4 h 137"/>
                <a:gd name="T108" fmla="*/ 44 w 91"/>
                <a:gd name="T109" fmla="*/ 4 h 137"/>
                <a:gd name="T110" fmla="*/ 49 w 91"/>
                <a:gd name="T111" fmla="*/ 4 h 137"/>
                <a:gd name="T112" fmla="*/ 50 w 91"/>
                <a:gd name="T113" fmla="*/ 4 h 137"/>
                <a:gd name="T114" fmla="*/ 50 w 91"/>
                <a:gd name="T115" fmla="*/ 4 h 137"/>
                <a:gd name="T116" fmla="*/ 50 w 91"/>
                <a:gd name="T117" fmla="*/ 4 h 137"/>
                <a:gd name="T118" fmla="*/ 44 w 91"/>
                <a:gd name="T119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29" y="136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1" y="132"/>
                    <a:pt x="0" y="10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1"/>
                    <a:pt x="0" y="64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" y="21"/>
                    <a:pt x="2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91" y="1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53"/>
                    <a:pt x="90" y="57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6" y="79"/>
                    <a:pt x="77" y="98"/>
                    <a:pt x="67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56" y="126"/>
                    <a:pt x="44" y="136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0" y="137"/>
                    <a:pt x="29" y="136"/>
                  </a:cubicBezTo>
                  <a:close/>
                  <a:moveTo>
                    <a:pt x="32" y="133"/>
                  </a:moveTo>
                  <a:cubicBezTo>
                    <a:pt x="42" y="133"/>
                    <a:pt x="53" y="123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74" y="96"/>
                    <a:pt x="82" y="78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2" y="78"/>
                    <a:pt x="74" y="96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2" y="133"/>
                    <a:pt x="33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9" y="132"/>
                    <a:pt x="27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2"/>
                    <a:pt x="29" y="132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1" y="133"/>
                    <a:pt x="32" y="133"/>
                    <a:pt x="32" y="133"/>
                  </a:cubicBezTo>
                  <a:close/>
                  <a:moveTo>
                    <a:pt x="26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lose/>
                  <a:moveTo>
                    <a:pt x="32" y="129"/>
                  </a:move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9" y="129"/>
                    <a:pt x="51" y="120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0" y="94"/>
                    <a:pt x="79" y="76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56"/>
                    <a:pt x="83" y="52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2"/>
                    <a:pt x="64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34" y="7"/>
                    <a:pt x="16" y="24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65"/>
                    <a:pt x="8" y="71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105"/>
                    <a:pt x="20" y="127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34"/>
                    <a:pt x="81" y="22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1" y="22"/>
                    <a:pt x="87" y="34"/>
                    <a:pt x="87" y="48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4"/>
                  </a:moveTo>
                  <a:cubicBezTo>
                    <a:pt x="46" y="4"/>
                    <a:pt x="48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4"/>
                    <a:pt x="46" y="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32"/>
            <p:cNvSpPr/>
            <p:nvPr/>
          </p:nvSpPr>
          <p:spPr bwMode="auto">
            <a:xfrm>
              <a:off x="9297989" y="4483101"/>
              <a:ext cx="30163" cy="25400"/>
            </a:xfrm>
            <a:custGeom>
              <a:avLst/>
              <a:gdLst>
                <a:gd name="T0" fmla="*/ 1 w 17"/>
                <a:gd name="T1" fmla="*/ 14 h 15"/>
                <a:gd name="T2" fmla="*/ 0 w 17"/>
                <a:gd name="T3" fmla="*/ 11 h 15"/>
                <a:gd name="T4" fmla="*/ 0 w 17"/>
                <a:gd name="T5" fmla="*/ 11 h 15"/>
                <a:gd name="T6" fmla="*/ 2 w 17"/>
                <a:gd name="T7" fmla="*/ 5 h 15"/>
                <a:gd name="T8" fmla="*/ 2 w 17"/>
                <a:gd name="T9" fmla="*/ 5 h 15"/>
                <a:gd name="T10" fmla="*/ 5 w 17"/>
                <a:gd name="T11" fmla="*/ 6 h 15"/>
                <a:gd name="T12" fmla="*/ 4 w 17"/>
                <a:gd name="T13" fmla="*/ 11 h 15"/>
                <a:gd name="T14" fmla="*/ 4 w 17"/>
                <a:gd name="T15" fmla="*/ 11 h 15"/>
                <a:gd name="T16" fmla="*/ 5 w 17"/>
                <a:gd name="T17" fmla="*/ 10 h 15"/>
                <a:gd name="T18" fmla="*/ 5 w 17"/>
                <a:gd name="T19" fmla="*/ 10 h 15"/>
                <a:gd name="T20" fmla="*/ 9 w 17"/>
                <a:gd name="T21" fmla="*/ 6 h 15"/>
                <a:gd name="T22" fmla="*/ 9 w 17"/>
                <a:gd name="T23" fmla="*/ 6 h 15"/>
                <a:gd name="T24" fmla="*/ 14 w 17"/>
                <a:gd name="T25" fmla="*/ 0 h 15"/>
                <a:gd name="T26" fmla="*/ 14 w 17"/>
                <a:gd name="T27" fmla="*/ 0 h 15"/>
                <a:gd name="T28" fmla="*/ 17 w 17"/>
                <a:gd name="T29" fmla="*/ 2 h 15"/>
                <a:gd name="T30" fmla="*/ 12 w 17"/>
                <a:gd name="T31" fmla="*/ 8 h 15"/>
                <a:gd name="T32" fmla="*/ 12 w 17"/>
                <a:gd name="T33" fmla="*/ 8 h 15"/>
                <a:gd name="T34" fmla="*/ 3 w 17"/>
                <a:gd name="T35" fmla="*/ 15 h 15"/>
                <a:gd name="T36" fmla="*/ 3 w 17"/>
                <a:gd name="T37" fmla="*/ 15 h 15"/>
                <a:gd name="T38" fmla="*/ 3 w 17"/>
                <a:gd name="T39" fmla="*/ 15 h 15"/>
                <a:gd name="T40" fmla="*/ 3 w 17"/>
                <a:gd name="T41" fmla="*/ 15 h 15"/>
                <a:gd name="T42" fmla="*/ 1 w 17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5">
                  <a:moveTo>
                    <a:pt x="1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11"/>
                    <a:pt x="7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33"/>
            <p:cNvSpPr>
              <a:spLocks noEditPoints="1"/>
            </p:cNvSpPr>
            <p:nvPr/>
          </p:nvSpPr>
          <p:spPr bwMode="auto">
            <a:xfrm>
              <a:off x="9294814" y="4479926"/>
              <a:ext cx="38100" cy="31750"/>
            </a:xfrm>
            <a:custGeom>
              <a:avLst/>
              <a:gdLst>
                <a:gd name="T0" fmla="*/ 1 w 22"/>
                <a:gd name="T1" fmla="*/ 17 h 19"/>
                <a:gd name="T2" fmla="*/ 1 w 22"/>
                <a:gd name="T3" fmla="*/ 17 h 19"/>
                <a:gd name="T4" fmla="*/ 0 w 22"/>
                <a:gd name="T5" fmla="*/ 13 h 19"/>
                <a:gd name="T6" fmla="*/ 2 w 22"/>
                <a:gd name="T7" fmla="*/ 6 h 19"/>
                <a:gd name="T8" fmla="*/ 4 w 22"/>
                <a:gd name="T9" fmla="*/ 5 h 19"/>
                <a:gd name="T10" fmla="*/ 8 w 22"/>
                <a:gd name="T11" fmla="*/ 7 h 19"/>
                <a:gd name="T12" fmla="*/ 8 w 22"/>
                <a:gd name="T13" fmla="*/ 7 h 19"/>
                <a:gd name="T14" fmla="*/ 9 w 22"/>
                <a:gd name="T15" fmla="*/ 7 h 19"/>
                <a:gd name="T16" fmla="*/ 9 w 22"/>
                <a:gd name="T17" fmla="*/ 7 h 19"/>
                <a:gd name="T18" fmla="*/ 9 w 22"/>
                <a:gd name="T19" fmla="*/ 7 h 19"/>
                <a:gd name="T20" fmla="*/ 10 w 22"/>
                <a:gd name="T21" fmla="*/ 6 h 19"/>
                <a:gd name="T22" fmla="*/ 14 w 22"/>
                <a:gd name="T23" fmla="*/ 1 h 19"/>
                <a:gd name="T24" fmla="*/ 14 w 22"/>
                <a:gd name="T25" fmla="*/ 0 h 19"/>
                <a:gd name="T26" fmla="*/ 16 w 22"/>
                <a:gd name="T27" fmla="*/ 0 h 19"/>
                <a:gd name="T28" fmla="*/ 16 w 22"/>
                <a:gd name="T29" fmla="*/ 0 h 19"/>
                <a:gd name="T30" fmla="*/ 20 w 22"/>
                <a:gd name="T31" fmla="*/ 5 h 19"/>
                <a:gd name="T32" fmla="*/ 20 w 22"/>
                <a:gd name="T33" fmla="*/ 6 h 19"/>
                <a:gd name="T34" fmla="*/ 19 w 22"/>
                <a:gd name="T35" fmla="*/ 7 h 19"/>
                <a:gd name="T36" fmla="*/ 16 w 22"/>
                <a:gd name="T37" fmla="*/ 12 h 19"/>
                <a:gd name="T38" fmla="*/ 5 w 22"/>
                <a:gd name="T39" fmla="*/ 19 h 19"/>
                <a:gd name="T40" fmla="*/ 3 w 22"/>
                <a:gd name="T41" fmla="*/ 16 h 19"/>
                <a:gd name="T42" fmla="*/ 4 w 22"/>
                <a:gd name="T43" fmla="*/ 15 h 19"/>
                <a:gd name="T44" fmla="*/ 9 w 22"/>
                <a:gd name="T45" fmla="*/ 13 h 19"/>
                <a:gd name="T46" fmla="*/ 7 w 22"/>
                <a:gd name="T47" fmla="*/ 14 h 19"/>
                <a:gd name="T48" fmla="*/ 10 w 22"/>
                <a:gd name="T49" fmla="*/ 12 h 19"/>
                <a:gd name="T50" fmla="*/ 9 w 22"/>
                <a:gd name="T51" fmla="*/ 13 h 19"/>
                <a:gd name="T52" fmla="*/ 4 w 22"/>
                <a:gd name="T53" fmla="*/ 11 h 19"/>
                <a:gd name="T54" fmla="*/ 5 w 22"/>
                <a:gd name="T55" fmla="*/ 10 h 19"/>
                <a:gd name="T56" fmla="*/ 5 w 22"/>
                <a:gd name="T57" fmla="*/ 10 h 19"/>
                <a:gd name="T58" fmla="*/ 8 w 22"/>
                <a:gd name="T59" fmla="*/ 7 h 19"/>
                <a:gd name="T60" fmla="*/ 9 w 22"/>
                <a:gd name="T61" fmla="*/ 7 h 19"/>
                <a:gd name="T62" fmla="*/ 8 w 22"/>
                <a:gd name="T6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4" y="19"/>
                    <a:pt x="2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5"/>
                    <a:pt x="10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3"/>
                    <a:pt x="9" y="13"/>
                  </a:cubicBezTo>
                  <a:close/>
                  <a:moveTo>
                    <a:pt x="5" y="10"/>
                  </a:move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34"/>
            <p:cNvSpPr/>
            <p:nvPr/>
          </p:nvSpPr>
          <p:spPr bwMode="auto">
            <a:xfrm>
              <a:off x="9290051" y="4494213"/>
              <a:ext cx="46038" cy="174625"/>
            </a:xfrm>
            <a:custGeom>
              <a:avLst/>
              <a:gdLst>
                <a:gd name="T0" fmla="*/ 0 w 29"/>
                <a:gd name="T1" fmla="*/ 80 h 110"/>
                <a:gd name="T2" fmla="*/ 13 w 29"/>
                <a:gd name="T3" fmla="*/ 3 h 110"/>
                <a:gd name="T4" fmla="*/ 13 w 29"/>
                <a:gd name="T5" fmla="*/ 3 h 110"/>
                <a:gd name="T6" fmla="*/ 17 w 29"/>
                <a:gd name="T7" fmla="*/ 4 h 110"/>
                <a:gd name="T8" fmla="*/ 4 w 29"/>
                <a:gd name="T9" fmla="*/ 80 h 110"/>
                <a:gd name="T10" fmla="*/ 11 w 29"/>
                <a:gd name="T11" fmla="*/ 99 h 110"/>
                <a:gd name="T12" fmla="*/ 25 w 29"/>
                <a:gd name="T13" fmla="*/ 74 h 110"/>
                <a:gd name="T14" fmla="*/ 25 w 29"/>
                <a:gd name="T15" fmla="*/ 0 h 110"/>
                <a:gd name="T16" fmla="*/ 29 w 29"/>
                <a:gd name="T17" fmla="*/ 0 h 110"/>
                <a:gd name="T18" fmla="*/ 29 w 29"/>
                <a:gd name="T19" fmla="*/ 75 h 110"/>
                <a:gd name="T20" fmla="*/ 10 w 29"/>
                <a:gd name="T21" fmla="*/ 110 h 110"/>
                <a:gd name="T22" fmla="*/ 0 w 29"/>
                <a:gd name="T23" fmla="*/ 80 h 110"/>
                <a:gd name="T24" fmla="*/ 0 w 29"/>
                <a:gd name="T25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10">
                  <a:moveTo>
                    <a:pt x="0" y="80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4" y="80"/>
                  </a:lnTo>
                  <a:lnTo>
                    <a:pt x="11" y="99"/>
                  </a:lnTo>
                  <a:lnTo>
                    <a:pt x="25" y="74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75"/>
                  </a:lnTo>
                  <a:lnTo>
                    <a:pt x="10" y="11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35"/>
            <p:cNvSpPr>
              <a:spLocks noEditPoints="1"/>
            </p:cNvSpPr>
            <p:nvPr/>
          </p:nvSpPr>
          <p:spPr bwMode="auto">
            <a:xfrm>
              <a:off x="9286876" y="4491038"/>
              <a:ext cx="53975" cy="187325"/>
            </a:xfrm>
            <a:custGeom>
              <a:avLst/>
              <a:gdLst>
                <a:gd name="T0" fmla="*/ 0 w 34"/>
                <a:gd name="T1" fmla="*/ 84 h 118"/>
                <a:gd name="T2" fmla="*/ 2 w 34"/>
                <a:gd name="T3" fmla="*/ 82 h 118"/>
                <a:gd name="T4" fmla="*/ 4 w 34"/>
                <a:gd name="T5" fmla="*/ 84 h 118"/>
                <a:gd name="T6" fmla="*/ 2 w 34"/>
                <a:gd name="T7" fmla="*/ 82 h 118"/>
                <a:gd name="T8" fmla="*/ 0 w 34"/>
                <a:gd name="T9" fmla="*/ 84 h 118"/>
                <a:gd name="T10" fmla="*/ 0 w 34"/>
                <a:gd name="T11" fmla="*/ 82 h 118"/>
                <a:gd name="T12" fmla="*/ 13 w 34"/>
                <a:gd name="T13" fmla="*/ 2 h 118"/>
                <a:gd name="T14" fmla="*/ 15 w 34"/>
                <a:gd name="T15" fmla="*/ 2 h 118"/>
                <a:gd name="T16" fmla="*/ 15 w 34"/>
                <a:gd name="T17" fmla="*/ 2 h 118"/>
                <a:gd name="T18" fmla="*/ 22 w 34"/>
                <a:gd name="T19" fmla="*/ 3 h 118"/>
                <a:gd name="T20" fmla="*/ 8 w 34"/>
                <a:gd name="T21" fmla="*/ 82 h 118"/>
                <a:gd name="T22" fmla="*/ 14 w 34"/>
                <a:gd name="T23" fmla="*/ 96 h 118"/>
                <a:gd name="T24" fmla="*/ 25 w 34"/>
                <a:gd name="T25" fmla="*/ 76 h 118"/>
                <a:gd name="T26" fmla="*/ 25 w 34"/>
                <a:gd name="T27" fmla="*/ 0 h 118"/>
                <a:gd name="T28" fmla="*/ 34 w 34"/>
                <a:gd name="T29" fmla="*/ 0 h 118"/>
                <a:gd name="T30" fmla="*/ 34 w 34"/>
                <a:gd name="T31" fmla="*/ 78 h 118"/>
                <a:gd name="T32" fmla="*/ 12 w 34"/>
                <a:gd name="T33" fmla="*/ 118 h 118"/>
                <a:gd name="T34" fmla="*/ 0 w 34"/>
                <a:gd name="T35" fmla="*/ 84 h 118"/>
                <a:gd name="T36" fmla="*/ 0 w 34"/>
                <a:gd name="T37" fmla="*/ 84 h 118"/>
                <a:gd name="T38" fmla="*/ 13 w 34"/>
                <a:gd name="T39" fmla="*/ 107 h 118"/>
                <a:gd name="T40" fmla="*/ 18 w 34"/>
                <a:gd name="T41" fmla="*/ 97 h 118"/>
                <a:gd name="T42" fmla="*/ 13 w 34"/>
                <a:gd name="T43" fmla="*/ 107 h 118"/>
                <a:gd name="T44" fmla="*/ 4 w 34"/>
                <a:gd name="T45" fmla="*/ 82 h 118"/>
                <a:gd name="T46" fmla="*/ 4 w 34"/>
                <a:gd name="T47" fmla="*/ 82 h 118"/>
                <a:gd name="T48" fmla="*/ 13 w 34"/>
                <a:gd name="T49" fmla="*/ 107 h 118"/>
                <a:gd name="T50" fmla="*/ 13 w 34"/>
                <a:gd name="T51" fmla="*/ 107 h 118"/>
                <a:gd name="T52" fmla="*/ 29 w 34"/>
                <a:gd name="T53" fmla="*/ 77 h 118"/>
                <a:gd name="T54" fmla="*/ 29 w 34"/>
                <a:gd name="T55" fmla="*/ 5 h 118"/>
                <a:gd name="T56" fmla="*/ 29 w 34"/>
                <a:gd name="T57" fmla="*/ 77 h 118"/>
                <a:gd name="T58" fmla="*/ 29 w 34"/>
                <a:gd name="T59" fmla="*/ 77 h 118"/>
                <a:gd name="T60" fmla="*/ 12 w 34"/>
                <a:gd name="T61" fmla="*/ 35 h 118"/>
                <a:gd name="T62" fmla="*/ 16 w 34"/>
                <a:gd name="T63" fmla="*/ 7 h 118"/>
                <a:gd name="T64" fmla="*/ 16 w 34"/>
                <a:gd name="T65" fmla="*/ 7 h 118"/>
                <a:gd name="T66" fmla="*/ 12 w 34"/>
                <a:gd name="T67" fmla="*/ 35 h 118"/>
                <a:gd name="T68" fmla="*/ 12 w 34"/>
                <a:gd name="T69" fmla="*/ 3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118">
                  <a:moveTo>
                    <a:pt x="0" y="84"/>
                  </a:moveTo>
                  <a:lnTo>
                    <a:pt x="2" y="82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8" y="82"/>
                  </a:lnTo>
                  <a:lnTo>
                    <a:pt x="14" y="96"/>
                  </a:lnTo>
                  <a:lnTo>
                    <a:pt x="25" y="76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13" y="107"/>
                  </a:moveTo>
                  <a:lnTo>
                    <a:pt x="18" y="97"/>
                  </a:lnTo>
                  <a:lnTo>
                    <a:pt x="13" y="107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13" y="107"/>
                  </a:lnTo>
                  <a:lnTo>
                    <a:pt x="13" y="107"/>
                  </a:lnTo>
                  <a:close/>
                  <a:moveTo>
                    <a:pt x="29" y="77"/>
                  </a:moveTo>
                  <a:lnTo>
                    <a:pt x="29" y="5"/>
                  </a:lnTo>
                  <a:lnTo>
                    <a:pt x="29" y="77"/>
                  </a:lnTo>
                  <a:lnTo>
                    <a:pt x="29" y="77"/>
                  </a:lnTo>
                  <a:close/>
                  <a:moveTo>
                    <a:pt x="12" y="35"/>
                  </a:moveTo>
                  <a:lnTo>
                    <a:pt x="16" y="7"/>
                  </a:lnTo>
                  <a:lnTo>
                    <a:pt x="16" y="7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36"/>
            <p:cNvSpPr/>
            <p:nvPr/>
          </p:nvSpPr>
          <p:spPr bwMode="auto">
            <a:xfrm>
              <a:off x="9371014" y="4498976"/>
              <a:ext cx="115888" cy="188913"/>
            </a:xfrm>
            <a:custGeom>
              <a:avLst/>
              <a:gdLst>
                <a:gd name="T0" fmla="*/ 8 w 66"/>
                <a:gd name="T1" fmla="*/ 93 h 109"/>
                <a:gd name="T2" fmla="*/ 10 w 66"/>
                <a:gd name="T3" fmla="*/ 90 h 109"/>
                <a:gd name="T4" fmla="*/ 10 w 66"/>
                <a:gd name="T5" fmla="*/ 90 h 109"/>
                <a:gd name="T6" fmla="*/ 13 w 66"/>
                <a:gd name="T7" fmla="*/ 86 h 109"/>
                <a:gd name="T8" fmla="*/ 13 w 66"/>
                <a:gd name="T9" fmla="*/ 86 h 109"/>
                <a:gd name="T10" fmla="*/ 25 w 66"/>
                <a:gd name="T11" fmla="*/ 77 h 109"/>
                <a:gd name="T12" fmla="*/ 25 w 66"/>
                <a:gd name="T13" fmla="*/ 77 h 109"/>
                <a:gd name="T14" fmla="*/ 54 w 66"/>
                <a:gd name="T15" fmla="*/ 54 h 109"/>
                <a:gd name="T16" fmla="*/ 54 w 66"/>
                <a:gd name="T17" fmla="*/ 54 h 109"/>
                <a:gd name="T18" fmla="*/ 62 w 66"/>
                <a:gd name="T19" fmla="*/ 45 h 109"/>
                <a:gd name="T20" fmla="*/ 62 w 66"/>
                <a:gd name="T21" fmla="*/ 45 h 109"/>
                <a:gd name="T22" fmla="*/ 62 w 66"/>
                <a:gd name="T23" fmla="*/ 45 h 109"/>
                <a:gd name="T24" fmla="*/ 62 w 66"/>
                <a:gd name="T25" fmla="*/ 45 h 109"/>
                <a:gd name="T26" fmla="*/ 62 w 66"/>
                <a:gd name="T27" fmla="*/ 45 h 109"/>
                <a:gd name="T28" fmla="*/ 62 w 66"/>
                <a:gd name="T29" fmla="*/ 45 h 109"/>
                <a:gd name="T30" fmla="*/ 62 w 66"/>
                <a:gd name="T31" fmla="*/ 45 h 109"/>
                <a:gd name="T32" fmla="*/ 62 w 66"/>
                <a:gd name="T33" fmla="*/ 45 h 109"/>
                <a:gd name="T34" fmla="*/ 60 w 66"/>
                <a:gd name="T35" fmla="*/ 42 h 109"/>
                <a:gd name="T36" fmla="*/ 60 w 66"/>
                <a:gd name="T37" fmla="*/ 42 h 109"/>
                <a:gd name="T38" fmla="*/ 53 w 66"/>
                <a:gd name="T39" fmla="*/ 37 h 109"/>
                <a:gd name="T40" fmla="*/ 53 w 66"/>
                <a:gd name="T41" fmla="*/ 37 h 109"/>
                <a:gd name="T42" fmla="*/ 32 w 66"/>
                <a:gd name="T43" fmla="*/ 22 h 109"/>
                <a:gd name="T44" fmla="*/ 32 w 66"/>
                <a:gd name="T45" fmla="*/ 22 h 109"/>
                <a:gd name="T46" fmla="*/ 0 w 66"/>
                <a:gd name="T47" fmla="*/ 4 h 109"/>
                <a:gd name="T48" fmla="*/ 0 w 66"/>
                <a:gd name="T49" fmla="*/ 4 h 109"/>
                <a:gd name="T50" fmla="*/ 2 w 66"/>
                <a:gd name="T51" fmla="*/ 0 h 109"/>
                <a:gd name="T52" fmla="*/ 63 w 66"/>
                <a:gd name="T53" fmla="*/ 40 h 109"/>
                <a:gd name="T54" fmla="*/ 63 w 66"/>
                <a:gd name="T55" fmla="*/ 40 h 109"/>
                <a:gd name="T56" fmla="*/ 66 w 66"/>
                <a:gd name="T57" fmla="*/ 45 h 109"/>
                <a:gd name="T58" fmla="*/ 66 w 66"/>
                <a:gd name="T59" fmla="*/ 45 h 109"/>
                <a:gd name="T60" fmla="*/ 66 w 66"/>
                <a:gd name="T61" fmla="*/ 46 h 109"/>
                <a:gd name="T62" fmla="*/ 66 w 66"/>
                <a:gd name="T63" fmla="*/ 46 h 109"/>
                <a:gd name="T64" fmla="*/ 66 w 66"/>
                <a:gd name="T65" fmla="*/ 46 h 109"/>
                <a:gd name="T66" fmla="*/ 66 w 66"/>
                <a:gd name="T67" fmla="*/ 46 h 109"/>
                <a:gd name="T68" fmla="*/ 60 w 66"/>
                <a:gd name="T69" fmla="*/ 54 h 109"/>
                <a:gd name="T70" fmla="*/ 60 w 66"/>
                <a:gd name="T71" fmla="*/ 54 h 109"/>
                <a:gd name="T72" fmla="*/ 48 w 66"/>
                <a:gd name="T73" fmla="*/ 64 h 109"/>
                <a:gd name="T74" fmla="*/ 48 w 66"/>
                <a:gd name="T75" fmla="*/ 64 h 109"/>
                <a:gd name="T76" fmla="*/ 21 w 66"/>
                <a:gd name="T77" fmla="*/ 85 h 109"/>
                <a:gd name="T78" fmla="*/ 21 w 66"/>
                <a:gd name="T79" fmla="*/ 85 h 109"/>
                <a:gd name="T80" fmla="*/ 12 w 66"/>
                <a:gd name="T81" fmla="*/ 93 h 109"/>
                <a:gd name="T82" fmla="*/ 12 w 66"/>
                <a:gd name="T83" fmla="*/ 93 h 109"/>
                <a:gd name="T84" fmla="*/ 14 w 66"/>
                <a:gd name="T85" fmla="*/ 108 h 109"/>
                <a:gd name="T86" fmla="*/ 14 w 66"/>
                <a:gd name="T87" fmla="*/ 108 h 109"/>
                <a:gd name="T88" fmla="*/ 10 w 66"/>
                <a:gd name="T89" fmla="*/ 109 h 109"/>
                <a:gd name="T90" fmla="*/ 8 w 66"/>
                <a:gd name="T91" fmla="*/ 9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109">
                  <a:moveTo>
                    <a:pt x="8" y="93"/>
                  </a:moveTo>
                  <a:cubicBezTo>
                    <a:pt x="8" y="91"/>
                    <a:pt x="9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2" y="88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6" y="84"/>
                    <a:pt x="21" y="80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5" y="69"/>
                    <a:pt x="46" y="61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9" y="50"/>
                    <a:pt x="62" y="4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4"/>
                    <a:pt x="61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1"/>
                    <a:pt x="56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7" y="32"/>
                    <a:pt x="39" y="27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6" y="1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0" y="27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2"/>
                    <a:pt x="66" y="43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8"/>
                    <a:pt x="63" y="50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7" y="56"/>
                    <a:pt x="53" y="60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39" y="71"/>
                    <a:pt x="28" y="79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6" y="89"/>
                    <a:pt x="12" y="92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7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8"/>
                    <a:pt x="8" y="98"/>
                    <a:pt x="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37"/>
            <p:cNvSpPr>
              <a:spLocks noEditPoints="1"/>
            </p:cNvSpPr>
            <p:nvPr/>
          </p:nvSpPr>
          <p:spPr bwMode="auto">
            <a:xfrm>
              <a:off x="9366251" y="4492626"/>
              <a:ext cx="123825" cy="198438"/>
            </a:xfrm>
            <a:custGeom>
              <a:avLst/>
              <a:gdLst>
                <a:gd name="T0" fmla="*/ 11 w 71"/>
                <a:gd name="T1" fmla="*/ 111 h 114"/>
                <a:gd name="T2" fmla="*/ 11 w 71"/>
                <a:gd name="T3" fmla="*/ 110 h 114"/>
                <a:gd name="T4" fmla="*/ 10 w 71"/>
                <a:gd name="T5" fmla="*/ 106 h 114"/>
                <a:gd name="T6" fmla="*/ 9 w 71"/>
                <a:gd name="T7" fmla="*/ 96 h 114"/>
                <a:gd name="T8" fmla="*/ 11 w 71"/>
                <a:gd name="T9" fmla="*/ 96 h 114"/>
                <a:gd name="T10" fmla="*/ 11 w 71"/>
                <a:gd name="T11" fmla="*/ 91 h 114"/>
                <a:gd name="T12" fmla="*/ 15 w 71"/>
                <a:gd name="T13" fmla="*/ 88 h 114"/>
                <a:gd name="T14" fmla="*/ 27 w 71"/>
                <a:gd name="T15" fmla="*/ 78 h 114"/>
                <a:gd name="T16" fmla="*/ 55 w 71"/>
                <a:gd name="T17" fmla="*/ 56 h 114"/>
                <a:gd name="T18" fmla="*/ 63 w 71"/>
                <a:gd name="T19" fmla="*/ 48 h 114"/>
                <a:gd name="T20" fmla="*/ 62 w 71"/>
                <a:gd name="T21" fmla="*/ 47 h 114"/>
                <a:gd name="T22" fmla="*/ 55 w 71"/>
                <a:gd name="T23" fmla="*/ 41 h 114"/>
                <a:gd name="T24" fmla="*/ 34 w 71"/>
                <a:gd name="T25" fmla="*/ 27 h 114"/>
                <a:gd name="T26" fmla="*/ 2 w 71"/>
                <a:gd name="T27" fmla="*/ 9 h 114"/>
                <a:gd name="T28" fmla="*/ 0 w 71"/>
                <a:gd name="T29" fmla="*/ 8 h 114"/>
                <a:gd name="T30" fmla="*/ 6 w 71"/>
                <a:gd name="T31" fmla="*/ 2 h 114"/>
                <a:gd name="T32" fmla="*/ 7 w 71"/>
                <a:gd name="T33" fmla="*/ 2 h 114"/>
                <a:gd name="T34" fmla="*/ 8 w 71"/>
                <a:gd name="T35" fmla="*/ 3 h 114"/>
                <a:gd name="T36" fmla="*/ 14 w 71"/>
                <a:gd name="T37" fmla="*/ 6 h 114"/>
                <a:gd name="T38" fmla="*/ 32 w 71"/>
                <a:gd name="T39" fmla="*/ 17 h 114"/>
                <a:gd name="T40" fmla="*/ 67 w 71"/>
                <a:gd name="T41" fmla="*/ 41 h 114"/>
                <a:gd name="T42" fmla="*/ 71 w 71"/>
                <a:gd name="T43" fmla="*/ 47 h 114"/>
                <a:gd name="T44" fmla="*/ 71 w 71"/>
                <a:gd name="T45" fmla="*/ 48 h 114"/>
                <a:gd name="T46" fmla="*/ 71 w 71"/>
                <a:gd name="T47" fmla="*/ 49 h 114"/>
                <a:gd name="T48" fmla="*/ 71 w 71"/>
                <a:gd name="T49" fmla="*/ 49 h 114"/>
                <a:gd name="T50" fmla="*/ 65 w 71"/>
                <a:gd name="T51" fmla="*/ 58 h 114"/>
                <a:gd name="T52" fmla="*/ 53 w 71"/>
                <a:gd name="T53" fmla="*/ 68 h 114"/>
                <a:gd name="T54" fmla="*/ 25 w 71"/>
                <a:gd name="T55" fmla="*/ 90 h 114"/>
                <a:gd name="T56" fmla="*/ 17 w 71"/>
                <a:gd name="T57" fmla="*/ 97 h 114"/>
                <a:gd name="T58" fmla="*/ 19 w 71"/>
                <a:gd name="T59" fmla="*/ 109 h 114"/>
                <a:gd name="T60" fmla="*/ 23 w 71"/>
                <a:gd name="T61" fmla="*/ 111 h 114"/>
                <a:gd name="T62" fmla="*/ 11 w 71"/>
                <a:gd name="T63" fmla="*/ 112 h 114"/>
                <a:gd name="T64" fmla="*/ 15 w 71"/>
                <a:gd name="T65" fmla="*/ 109 h 114"/>
                <a:gd name="T66" fmla="*/ 14 w 71"/>
                <a:gd name="T67" fmla="*/ 105 h 114"/>
                <a:gd name="T68" fmla="*/ 13 w 71"/>
                <a:gd name="T69" fmla="*/ 101 h 114"/>
                <a:gd name="T70" fmla="*/ 14 w 71"/>
                <a:gd name="T71" fmla="*/ 105 h 114"/>
                <a:gd name="T72" fmla="*/ 13 w 71"/>
                <a:gd name="T73" fmla="*/ 95 h 114"/>
                <a:gd name="T74" fmla="*/ 13 w 71"/>
                <a:gd name="T75" fmla="*/ 95 h 114"/>
                <a:gd name="T76" fmla="*/ 14 w 71"/>
                <a:gd name="T77" fmla="*/ 94 h 114"/>
                <a:gd name="T78" fmla="*/ 14 w 71"/>
                <a:gd name="T79" fmla="*/ 94 h 114"/>
                <a:gd name="T80" fmla="*/ 17 w 71"/>
                <a:gd name="T81" fmla="*/ 91 h 114"/>
                <a:gd name="T82" fmla="*/ 58 w 71"/>
                <a:gd name="T83" fmla="*/ 59 h 114"/>
                <a:gd name="T84" fmla="*/ 30 w 71"/>
                <a:gd name="T85" fmla="*/ 81 h 114"/>
                <a:gd name="T86" fmla="*/ 22 w 71"/>
                <a:gd name="T87" fmla="*/ 87 h 114"/>
                <a:gd name="T88" fmla="*/ 22 w 71"/>
                <a:gd name="T89" fmla="*/ 87 h 114"/>
                <a:gd name="T90" fmla="*/ 50 w 71"/>
                <a:gd name="T91" fmla="*/ 65 h 114"/>
                <a:gd name="T92" fmla="*/ 58 w 71"/>
                <a:gd name="T93" fmla="*/ 58 h 114"/>
                <a:gd name="T94" fmla="*/ 64 w 71"/>
                <a:gd name="T95" fmla="*/ 53 h 114"/>
                <a:gd name="T96" fmla="*/ 63 w 71"/>
                <a:gd name="T97" fmla="*/ 54 h 114"/>
                <a:gd name="T98" fmla="*/ 67 w 71"/>
                <a:gd name="T99" fmla="*/ 49 h 114"/>
                <a:gd name="T100" fmla="*/ 66 w 71"/>
                <a:gd name="T101" fmla="*/ 46 h 114"/>
                <a:gd name="T102" fmla="*/ 66 w 71"/>
                <a:gd name="T103" fmla="*/ 46 h 114"/>
                <a:gd name="T104" fmla="*/ 66 w 71"/>
                <a:gd name="T105" fmla="*/ 46 h 114"/>
                <a:gd name="T106" fmla="*/ 65 w 71"/>
                <a:gd name="T107" fmla="*/ 44 h 114"/>
                <a:gd name="T108" fmla="*/ 65 w 71"/>
                <a:gd name="T109" fmla="*/ 44 h 114"/>
                <a:gd name="T110" fmla="*/ 64 w 71"/>
                <a:gd name="T111" fmla="*/ 44 h 114"/>
                <a:gd name="T112" fmla="*/ 36 w 71"/>
                <a:gd name="T113" fmla="*/ 24 h 114"/>
                <a:gd name="T114" fmla="*/ 57 w 71"/>
                <a:gd name="T115" fmla="*/ 38 h 114"/>
                <a:gd name="T116" fmla="*/ 64 w 71"/>
                <a:gd name="T117" fmla="*/ 44 h 114"/>
                <a:gd name="T118" fmla="*/ 6 w 71"/>
                <a:gd name="T119" fmla="*/ 6 h 114"/>
                <a:gd name="T120" fmla="*/ 36 w 71"/>
                <a:gd name="T121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14">
                  <a:moveTo>
                    <a:pt x="11" y="112"/>
                  </a:move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09"/>
                    <a:pt x="10" y="107"/>
                    <a:pt x="10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2"/>
                    <a:pt x="9" y="99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3"/>
                    <a:pt x="10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90"/>
                    <a:pt x="13" y="89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8" y="85"/>
                    <a:pt x="22" y="82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36" y="71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9" y="53"/>
                    <a:pt x="62" y="50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2" y="47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0" y="45"/>
                    <a:pt x="58" y="4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9" y="37"/>
                    <a:pt x="41" y="32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8" y="17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2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9"/>
                    <a:pt x="25" y="12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46" y="25"/>
                    <a:pt x="61" y="35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0" y="44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53"/>
                    <a:pt x="68" y="55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1" y="61"/>
                    <a:pt x="57" y="65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76"/>
                    <a:pt x="33" y="84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1" y="93"/>
                    <a:pt x="18" y="96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0"/>
                    <a:pt x="18" y="107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2"/>
                    <a:pt x="11" y="112"/>
                    <a:pt x="11" y="112"/>
                  </a:cubicBezTo>
                  <a:close/>
                  <a:moveTo>
                    <a:pt x="14" y="105"/>
                  </a:moveTo>
                  <a:cubicBezTo>
                    <a:pt x="14" y="107"/>
                    <a:pt x="14" y="108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8"/>
                    <a:pt x="14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3"/>
                    <a:pt x="14" y="104"/>
                    <a:pt x="14" y="105"/>
                  </a:cubicBezTo>
                  <a:close/>
                  <a:moveTo>
                    <a:pt x="13" y="96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6"/>
                  </a:cubicBezTo>
                  <a:close/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5" y="93"/>
                    <a:pt x="16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2"/>
                    <a:pt x="15" y="93"/>
                    <a:pt x="14" y="94"/>
                  </a:cubicBezTo>
                  <a:close/>
                  <a:moveTo>
                    <a:pt x="58" y="59"/>
                  </a:moveTo>
                  <a:cubicBezTo>
                    <a:pt x="50" y="65"/>
                    <a:pt x="39" y="74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7" y="83"/>
                    <a:pt x="24" y="85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30" y="81"/>
                    <a:pt x="41" y="72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3" y="63"/>
                    <a:pt x="56" y="61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2"/>
                    <a:pt x="66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50"/>
                    <a:pt x="66" y="51"/>
                    <a:pt x="64" y="53"/>
                  </a:cubicBezTo>
                  <a:close/>
                  <a:moveTo>
                    <a:pt x="66" y="46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5" y="44"/>
                    <a:pt x="65" y="44"/>
                  </a:cubicBezTo>
                  <a:close/>
                  <a:moveTo>
                    <a:pt x="36" y="24"/>
                  </a:moveTo>
                  <a:cubicBezTo>
                    <a:pt x="44" y="29"/>
                    <a:pt x="51" y="34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40"/>
                    <a:pt x="63" y="42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4" y="33"/>
                    <a:pt x="15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9"/>
                    <a:pt x="23" y="16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38"/>
            <p:cNvSpPr/>
            <p:nvPr/>
          </p:nvSpPr>
          <p:spPr bwMode="auto">
            <a:xfrm>
              <a:off x="9385301" y="4659313"/>
              <a:ext cx="19050" cy="20638"/>
            </a:xfrm>
            <a:custGeom>
              <a:avLst/>
              <a:gdLst>
                <a:gd name="T0" fmla="*/ 0 w 12"/>
                <a:gd name="T1" fmla="*/ 2 h 13"/>
                <a:gd name="T2" fmla="*/ 3 w 12"/>
                <a:gd name="T3" fmla="*/ 0 h 13"/>
                <a:gd name="T4" fmla="*/ 12 w 12"/>
                <a:gd name="T5" fmla="*/ 10 h 13"/>
                <a:gd name="T6" fmla="*/ 9 w 12"/>
                <a:gd name="T7" fmla="*/ 13 h 13"/>
                <a:gd name="T8" fmla="*/ 0 w 12"/>
                <a:gd name="T9" fmla="*/ 2 h 13"/>
                <a:gd name="T10" fmla="*/ 0 w 12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0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239"/>
            <p:cNvSpPr/>
            <p:nvPr/>
          </p:nvSpPr>
          <p:spPr bwMode="auto">
            <a:xfrm>
              <a:off x="9380539" y="4652963"/>
              <a:ext cx="30163" cy="31750"/>
            </a:xfrm>
            <a:custGeom>
              <a:avLst/>
              <a:gdLst>
                <a:gd name="T0" fmla="*/ 2 w 19"/>
                <a:gd name="T1" fmla="*/ 8 h 20"/>
                <a:gd name="T2" fmla="*/ 3 w 19"/>
                <a:gd name="T3" fmla="*/ 6 h 20"/>
                <a:gd name="T4" fmla="*/ 4 w 19"/>
                <a:gd name="T5" fmla="*/ 8 h 20"/>
                <a:gd name="T6" fmla="*/ 3 w 19"/>
                <a:gd name="T7" fmla="*/ 6 h 20"/>
                <a:gd name="T8" fmla="*/ 2 w 19"/>
                <a:gd name="T9" fmla="*/ 8 h 20"/>
                <a:gd name="T10" fmla="*/ 0 w 19"/>
                <a:gd name="T11" fmla="*/ 6 h 20"/>
                <a:gd name="T12" fmla="*/ 8 w 19"/>
                <a:gd name="T13" fmla="*/ 0 h 20"/>
                <a:gd name="T14" fmla="*/ 19 w 19"/>
                <a:gd name="T15" fmla="*/ 14 h 20"/>
                <a:gd name="T16" fmla="*/ 12 w 19"/>
                <a:gd name="T17" fmla="*/ 20 h 20"/>
                <a:gd name="T18" fmla="*/ 2 w 19"/>
                <a:gd name="T19" fmla="*/ 8 h 20"/>
                <a:gd name="T20" fmla="*/ 2 w 19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2" y="8"/>
                  </a:move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240"/>
            <p:cNvSpPr/>
            <p:nvPr/>
          </p:nvSpPr>
          <p:spPr bwMode="auto">
            <a:xfrm>
              <a:off x="9393239" y="4651376"/>
              <a:ext cx="22225" cy="12700"/>
            </a:xfrm>
            <a:custGeom>
              <a:avLst/>
              <a:gdLst>
                <a:gd name="T0" fmla="*/ 0 w 14"/>
                <a:gd name="T1" fmla="*/ 5 h 8"/>
                <a:gd name="T2" fmla="*/ 1 w 14"/>
                <a:gd name="T3" fmla="*/ 0 h 8"/>
                <a:gd name="T4" fmla="*/ 14 w 14"/>
                <a:gd name="T5" fmla="*/ 3 h 8"/>
                <a:gd name="T6" fmla="*/ 13 w 14"/>
                <a:gd name="T7" fmla="*/ 8 h 8"/>
                <a:gd name="T8" fmla="*/ 0 w 14"/>
                <a:gd name="T9" fmla="*/ 5 h 8"/>
                <a:gd name="T10" fmla="*/ 0 w 14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lnTo>
                    <a:pt x="1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41"/>
            <p:cNvSpPr>
              <a:spLocks noEditPoints="1"/>
            </p:cNvSpPr>
            <p:nvPr/>
          </p:nvSpPr>
          <p:spPr bwMode="auto">
            <a:xfrm>
              <a:off x="9386889" y="4648201"/>
              <a:ext cx="31750" cy="19050"/>
            </a:xfrm>
            <a:custGeom>
              <a:avLst/>
              <a:gdLst>
                <a:gd name="T0" fmla="*/ 2 w 20"/>
                <a:gd name="T1" fmla="*/ 9 h 12"/>
                <a:gd name="T2" fmla="*/ 4 w 20"/>
                <a:gd name="T3" fmla="*/ 7 h 12"/>
                <a:gd name="T4" fmla="*/ 6 w 20"/>
                <a:gd name="T5" fmla="*/ 7 h 12"/>
                <a:gd name="T6" fmla="*/ 4 w 20"/>
                <a:gd name="T7" fmla="*/ 7 h 12"/>
                <a:gd name="T8" fmla="*/ 2 w 20"/>
                <a:gd name="T9" fmla="*/ 9 h 12"/>
                <a:gd name="T10" fmla="*/ 0 w 20"/>
                <a:gd name="T11" fmla="*/ 8 h 12"/>
                <a:gd name="T12" fmla="*/ 2 w 20"/>
                <a:gd name="T13" fmla="*/ 0 h 12"/>
                <a:gd name="T14" fmla="*/ 20 w 20"/>
                <a:gd name="T15" fmla="*/ 4 h 12"/>
                <a:gd name="T16" fmla="*/ 18 w 20"/>
                <a:gd name="T17" fmla="*/ 12 h 12"/>
                <a:gd name="T18" fmla="*/ 2 w 20"/>
                <a:gd name="T19" fmla="*/ 9 h 12"/>
                <a:gd name="T20" fmla="*/ 2 w 20"/>
                <a:gd name="T21" fmla="*/ 9 h 12"/>
                <a:gd name="T22" fmla="*/ 15 w 20"/>
                <a:gd name="T23" fmla="*/ 8 h 12"/>
                <a:gd name="T24" fmla="*/ 6 w 20"/>
                <a:gd name="T25" fmla="*/ 4 h 12"/>
                <a:gd name="T26" fmla="*/ 6 w 20"/>
                <a:gd name="T27" fmla="*/ 4 h 12"/>
                <a:gd name="T28" fmla="*/ 15 w 20"/>
                <a:gd name="T29" fmla="*/ 8 h 12"/>
                <a:gd name="T30" fmla="*/ 15 w 20"/>
                <a:gd name="T3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2" y="9"/>
                  </a:moveTo>
                  <a:lnTo>
                    <a:pt x="4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0"/>
                  </a:lnTo>
                  <a:lnTo>
                    <a:pt x="20" y="4"/>
                  </a:lnTo>
                  <a:lnTo>
                    <a:pt x="18" y="12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5" y="8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42"/>
            <p:cNvSpPr/>
            <p:nvPr/>
          </p:nvSpPr>
          <p:spPr bwMode="auto">
            <a:xfrm>
              <a:off x="9177339" y="4394201"/>
              <a:ext cx="103188" cy="171450"/>
            </a:xfrm>
            <a:custGeom>
              <a:avLst/>
              <a:gdLst>
                <a:gd name="T0" fmla="*/ 23 w 60"/>
                <a:gd name="T1" fmla="*/ 95 h 99"/>
                <a:gd name="T2" fmla="*/ 8 w 60"/>
                <a:gd name="T3" fmla="*/ 49 h 99"/>
                <a:gd name="T4" fmla="*/ 8 w 60"/>
                <a:gd name="T5" fmla="*/ 49 h 99"/>
                <a:gd name="T6" fmla="*/ 0 w 60"/>
                <a:gd name="T7" fmla="*/ 13 h 99"/>
                <a:gd name="T8" fmla="*/ 0 w 60"/>
                <a:gd name="T9" fmla="*/ 13 h 99"/>
                <a:gd name="T10" fmla="*/ 0 w 60"/>
                <a:gd name="T11" fmla="*/ 12 h 99"/>
                <a:gd name="T12" fmla="*/ 8 w 60"/>
                <a:gd name="T13" fmla="*/ 0 h 99"/>
                <a:gd name="T14" fmla="*/ 11 w 60"/>
                <a:gd name="T15" fmla="*/ 3 h 99"/>
                <a:gd name="T16" fmla="*/ 4 w 60"/>
                <a:gd name="T17" fmla="*/ 13 h 99"/>
                <a:gd name="T18" fmla="*/ 12 w 60"/>
                <a:gd name="T19" fmla="*/ 48 h 99"/>
                <a:gd name="T20" fmla="*/ 12 w 60"/>
                <a:gd name="T21" fmla="*/ 48 h 99"/>
                <a:gd name="T22" fmla="*/ 26 w 60"/>
                <a:gd name="T23" fmla="*/ 93 h 99"/>
                <a:gd name="T24" fmla="*/ 26 w 60"/>
                <a:gd name="T25" fmla="*/ 93 h 99"/>
                <a:gd name="T26" fmla="*/ 29 w 60"/>
                <a:gd name="T27" fmla="*/ 95 h 99"/>
                <a:gd name="T28" fmla="*/ 29 w 60"/>
                <a:gd name="T29" fmla="*/ 95 h 99"/>
                <a:gd name="T30" fmla="*/ 46 w 60"/>
                <a:gd name="T31" fmla="*/ 83 h 99"/>
                <a:gd name="T32" fmla="*/ 46 w 60"/>
                <a:gd name="T33" fmla="*/ 83 h 99"/>
                <a:gd name="T34" fmla="*/ 57 w 60"/>
                <a:gd name="T35" fmla="*/ 71 h 99"/>
                <a:gd name="T36" fmla="*/ 57 w 60"/>
                <a:gd name="T37" fmla="*/ 71 h 99"/>
                <a:gd name="T38" fmla="*/ 57 w 60"/>
                <a:gd name="T39" fmla="*/ 71 h 99"/>
                <a:gd name="T40" fmla="*/ 60 w 60"/>
                <a:gd name="T41" fmla="*/ 73 h 99"/>
                <a:gd name="T42" fmla="*/ 49 w 60"/>
                <a:gd name="T43" fmla="*/ 86 h 99"/>
                <a:gd name="T44" fmla="*/ 49 w 60"/>
                <a:gd name="T45" fmla="*/ 86 h 99"/>
                <a:gd name="T46" fmla="*/ 29 w 60"/>
                <a:gd name="T47" fmla="*/ 99 h 99"/>
                <a:gd name="T48" fmla="*/ 29 w 60"/>
                <a:gd name="T49" fmla="*/ 99 h 99"/>
                <a:gd name="T50" fmla="*/ 28 w 60"/>
                <a:gd name="T51" fmla="*/ 99 h 99"/>
                <a:gd name="T52" fmla="*/ 28 w 60"/>
                <a:gd name="T53" fmla="*/ 99 h 99"/>
                <a:gd name="T54" fmla="*/ 23 w 60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99">
                  <a:moveTo>
                    <a:pt x="23" y="95"/>
                  </a:moveTo>
                  <a:cubicBezTo>
                    <a:pt x="18" y="89"/>
                    <a:pt x="13" y="68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30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6"/>
                    <a:pt x="8" y="3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67"/>
                    <a:pt x="23" y="88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94"/>
                    <a:pt x="27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5"/>
                    <a:pt x="40" y="89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2" y="77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55" y="8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2" y="92"/>
                    <a:pt x="35" y="98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6" y="99"/>
                    <a:pt x="24" y="97"/>
                    <a:pt x="2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43"/>
            <p:cNvSpPr>
              <a:spLocks noEditPoints="1"/>
            </p:cNvSpPr>
            <p:nvPr/>
          </p:nvSpPr>
          <p:spPr bwMode="auto">
            <a:xfrm>
              <a:off x="9172576" y="4391026"/>
              <a:ext cx="114300" cy="179388"/>
            </a:xfrm>
            <a:custGeom>
              <a:avLst/>
              <a:gdLst>
                <a:gd name="T0" fmla="*/ 23 w 65"/>
                <a:gd name="T1" fmla="*/ 98 h 103"/>
                <a:gd name="T2" fmla="*/ 23 w 65"/>
                <a:gd name="T3" fmla="*/ 98 h 103"/>
                <a:gd name="T4" fmla="*/ 8 w 65"/>
                <a:gd name="T5" fmla="*/ 52 h 103"/>
                <a:gd name="T6" fmla="*/ 0 w 65"/>
                <a:gd name="T7" fmla="*/ 15 h 103"/>
                <a:gd name="T8" fmla="*/ 0 w 65"/>
                <a:gd name="T9" fmla="*/ 15 h 103"/>
                <a:gd name="T10" fmla="*/ 10 w 65"/>
                <a:gd name="T11" fmla="*/ 0 h 103"/>
                <a:gd name="T12" fmla="*/ 8 w 65"/>
                <a:gd name="T13" fmla="*/ 15 h 103"/>
                <a:gd name="T14" fmla="*/ 16 w 65"/>
                <a:gd name="T15" fmla="*/ 50 h 103"/>
                <a:gd name="T16" fmla="*/ 30 w 65"/>
                <a:gd name="T17" fmla="*/ 94 h 103"/>
                <a:gd name="T18" fmla="*/ 31 w 65"/>
                <a:gd name="T19" fmla="*/ 95 h 103"/>
                <a:gd name="T20" fmla="*/ 31 w 65"/>
                <a:gd name="T21" fmla="*/ 95 h 103"/>
                <a:gd name="T22" fmla="*/ 47 w 65"/>
                <a:gd name="T23" fmla="*/ 84 h 103"/>
                <a:gd name="T24" fmla="*/ 57 w 65"/>
                <a:gd name="T25" fmla="*/ 72 h 103"/>
                <a:gd name="T26" fmla="*/ 57 w 65"/>
                <a:gd name="T27" fmla="*/ 72 h 103"/>
                <a:gd name="T28" fmla="*/ 59 w 65"/>
                <a:gd name="T29" fmla="*/ 73 h 103"/>
                <a:gd name="T30" fmla="*/ 65 w 65"/>
                <a:gd name="T31" fmla="*/ 75 h 103"/>
                <a:gd name="T32" fmla="*/ 52 w 65"/>
                <a:gd name="T33" fmla="*/ 89 h 103"/>
                <a:gd name="T34" fmla="*/ 31 w 65"/>
                <a:gd name="T35" fmla="*/ 103 h 103"/>
                <a:gd name="T36" fmla="*/ 30 w 65"/>
                <a:gd name="T37" fmla="*/ 103 h 103"/>
                <a:gd name="T38" fmla="*/ 32 w 65"/>
                <a:gd name="T39" fmla="*/ 98 h 103"/>
                <a:gd name="T40" fmla="*/ 49 w 65"/>
                <a:gd name="T41" fmla="*/ 86 h 103"/>
                <a:gd name="T42" fmla="*/ 52 w 65"/>
                <a:gd name="T43" fmla="*/ 84 h 103"/>
                <a:gd name="T44" fmla="*/ 49 w 65"/>
                <a:gd name="T45" fmla="*/ 86 h 103"/>
                <a:gd name="T46" fmla="*/ 27 w 65"/>
                <a:gd name="T47" fmla="*/ 97 h 103"/>
                <a:gd name="T48" fmla="*/ 29 w 65"/>
                <a:gd name="T49" fmla="*/ 98 h 103"/>
                <a:gd name="T50" fmla="*/ 26 w 65"/>
                <a:gd name="T51" fmla="*/ 96 h 103"/>
                <a:gd name="T52" fmla="*/ 26 w 65"/>
                <a:gd name="T53" fmla="*/ 96 h 103"/>
                <a:gd name="T54" fmla="*/ 26 w 65"/>
                <a:gd name="T55" fmla="*/ 96 h 103"/>
                <a:gd name="T56" fmla="*/ 52 w 65"/>
                <a:gd name="T57" fmla="*/ 84 h 103"/>
                <a:gd name="T58" fmla="*/ 52 w 65"/>
                <a:gd name="T59" fmla="*/ 83 h 103"/>
                <a:gd name="T60" fmla="*/ 57 w 65"/>
                <a:gd name="T61" fmla="*/ 78 h 103"/>
                <a:gd name="T62" fmla="*/ 56 w 65"/>
                <a:gd name="T63" fmla="*/ 79 h 103"/>
                <a:gd name="T64" fmla="*/ 59 w 65"/>
                <a:gd name="T65" fmla="*/ 76 h 103"/>
                <a:gd name="T66" fmla="*/ 57 w 65"/>
                <a:gd name="T67" fmla="*/ 78 h 103"/>
                <a:gd name="T68" fmla="*/ 10 w 65"/>
                <a:gd name="T69" fmla="*/ 39 h 103"/>
                <a:gd name="T70" fmla="*/ 6 w 65"/>
                <a:gd name="T71" fmla="*/ 22 h 103"/>
                <a:gd name="T72" fmla="*/ 7 w 65"/>
                <a:gd name="T73" fmla="*/ 25 h 103"/>
                <a:gd name="T74" fmla="*/ 4 w 65"/>
                <a:gd name="T75" fmla="*/ 15 h 103"/>
                <a:gd name="T76" fmla="*/ 5 w 65"/>
                <a:gd name="T77" fmla="*/ 17 h 103"/>
                <a:gd name="T78" fmla="*/ 4 w 65"/>
                <a:gd name="T79" fmla="*/ 14 h 103"/>
                <a:gd name="T80" fmla="*/ 4 w 65"/>
                <a:gd name="T81" fmla="*/ 14 h 103"/>
                <a:gd name="T82" fmla="*/ 4 w 65"/>
                <a:gd name="T83" fmla="*/ 14 h 103"/>
                <a:gd name="T84" fmla="*/ 4 w 65"/>
                <a:gd name="T8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03">
                  <a:moveTo>
                    <a:pt x="30" y="103"/>
                  </a:moveTo>
                  <a:cubicBezTo>
                    <a:pt x="28" y="103"/>
                    <a:pt x="25" y="101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18" y="91"/>
                    <a:pt x="13" y="71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4" y="34"/>
                    <a:pt x="1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20"/>
                    <a:pt x="13" y="34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69"/>
                    <a:pt x="27" y="90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5"/>
                    <a:pt x="30" y="94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3" y="95"/>
                    <a:pt x="41" y="89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2" y="78"/>
                    <a:pt x="57" y="73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59" y="83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6" y="95"/>
                    <a:pt x="39" y="102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lose/>
                  <a:moveTo>
                    <a:pt x="49" y="86"/>
                  </a:moveTo>
                  <a:cubicBezTo>
                    <a:pt x="44" y="92"/>
                    <a:pt x="38" y="97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7" y="97"/>
                    <a:pt x="44" y="92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1" y="85"/>
                    <a:pt x="50" y="85"/>
                    <a:pt x="49" y="86"/>
                  </a:cubicBezTo>
                  <a:close/>
                  <a:moveTo>
                    <a:pt x="29" y="98"/>
                  </a:moveTo>
                  <a:cubicBezTo>
                    <a:pt x="28" y="98"/>
                    <a:pt x="28" y="98"/>
                    <a:pt x="27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9" y="98"/>
                  </a:cubicBezTo>
                  <a:close/>
                  <a:moveTo>
                    <a:pt x="25" y="97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5" y="97"/>
                    <a:pt x="25" y="97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4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4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8"/>
                    <a:pt x="58" y="77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8" y="77"/>
                    <a:pt x="57" y="78"/>
                  </a:cubicBezTo>
                  <a:close/>
                  <a:moveTo>
                    <a:pt x="7" y="25"/>
                  </a:moveTo>
                  <a:cubicBezTo>
                    <a:pt x="7" y="29"/>
                    <a:pt x="8" y="34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3"/>
                    <a:pt x="7" y="27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4"/>
                    <a:pt x="7" y="25"/>
                  </a:cubicBezTo>
                  <a:close/>
                  <a:moveTo>
                    <a:pt x="5" y="17"/>
                  </a:move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44"/>
            <p:cNvSpPr/>
            <p:nvPr/>
          </p:nvSpPr>
          <p:spPr bwMode="auto">
            <a:xfrm>
              <a:off x="9153526" y="4378326"/>
              <a:ext cx="30163" cy="41275"/>
            </a:xfrm>
            <a:custGeom>
              <a:avLst/>
              <a:gdLst>
                <a:gd name="T0" fmla="*/ 0 w 19"/>
                <a:gd name="T1" fmla="*/ 16 h 26"/>
                <a:gd name="T2" fmla="*/ 2 w 19"/>
                <a:gd name="T3" fmla="*/ 13 h 26"/>
                <a:gd name="T4" fmla="*/ 15 w 19"/>
                <a:gd name="T5" fmla="*/ 20 h 26"/>
                <a:gd name="T6" fmla="*/ 15 w 19"/>
                <a:gd name="T7" fmla="*/ 0 h 26"/>
                <a:gd name="T8" fmla="*/ 19 w 19"/>
                <a:gd name="T9" fmla="*/ 0 h 26"/>
                <a:gd name="T10" fmla="*/ 19 w 19"/>
                <a:gd name="T11" fmla="*/ 26 h 26"/>
                <a:gd name="T12" fmla="*/ 0 w 19"/>
                <a:gd name="T13" fmla="*/ 16 h 26"/>
                <a:gd name="T14" fmla="*/ 0 w 19"/>
                <a:gd name="T1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0" y="16"/>
                  </a:moveTo>
                  <a:lnTo>
                    <a:pt x="2" y="13"/>
                  </a:lnTo>
                  <a:lnTo>
                    <a:pt x="15" y="2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45"/>
            <p:cNvSpPr>
              <a:spLocks noEditPoints="1"/>
            </p:cNvSpPr>
            <p:nvPr/>
          </p:nvSpPr>
          <p:spPr bwMode="auto">
            <a:xfrm>
              <a:off x="9148764" y="4375151"/>
              <a:ext cx="38100" cy="52388"/>
            </a:xfrm>
            <a:custGeom>
              <a:avLst/>
              <a:gdLst>
                <a:gd name="T0" fmla="*/ 2 w 24"/>
                <a:gd name="T1" fmla="*/ 21 h 33"/>
                <a:gd name="T2" fmla="*/ 3 w 24"/>
                <a:gd name="T3" fmla="*/ 18 h 33"/>
                <a:gd name="T4" fmla="*/ 5 w 24"/>
                <a:gd name="T5" fmla="*/ 19 h 33"/>
                <a:gd name="T6" fmla="*/ 3 w 24"/>
                <a:gd name="T7" fmla="*/ 18 h 33"/>
                <a:gd name="T8" fmla="*/ 2 w 24"/>
                <a:gd name="T9" fmla="*/ 21 h 33"/>
                <a:gd name="T10" fmla="*/ 0 w 24"/>
                <a:gd name="T11" fmla="*/ 19 h 33"/>
                <a:gd name="T12" fmla="*/ 4 w 24"/>
                <a:gd name="T13" fmla="*/ 12 h 33"/>
                <a:gd name="T14" fmla="*/ 15 w 24"/>
                <a:gd name="T15" fmla="*/ 18 h 33"/>
                <a:gd name="T16" fmla="*/ 15 w 24"/>
                <a:gd name="T17" fmla="*/ 0 h 33"/>
                <a:gd name="T18" fmla="*/ 24 w 24"/>
                <a:gd name="T19" fmla="*/ 0 h 33"/>
                <a:gd name="T20" fmla="*/ 24 w 24"/>
                <a:gd name="T21" fmla="*/ 33 h 33"/>
                <a:gd name="T22" fmla="*/ 2 w 24"/>
                <a:gd name="T23" fmla="*/ 21 h 33"/>
                <a:gd name="T24" fmla="*/ 2 w 24"/>
                <a:gd name="T25" fmla="*/ 21 h 33"/>
                <a:gd name="T26" fmla="*/ 20 w 24"/>
                <a:gd name="T27" fmla="*/ 25 h 33"/>
                <a:gd name="T28" fmla="*/ 20 w 24"/>
                <a:gd name="T29" fmla="*/ 4 h 33"/>
                <a:gd name="T30" fmla="*/ 20 w 24"/>
                <a:gd name="T31" fmla="*/ 25 h 33"/>
                <a:gd name="T32" fmla="*/ 5 w 24"/>
                <a:gd name="T33" fmla="*/ 18 h 33"/>
                <a:gd name="T34" fmla="*/ 5 w 24"/>
                <a:gd name="T35" fmla="*/ 18 h 33"/>
                <a:gd name="T36" fmla="*/ 20 w 24"/>
                <a:gd name="T37" fmla="*/ 25 h 33"/>
                <a:gd name="T38" fmla="*/ 20 w 24"/>
                <a:gd name="T3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3">
                  <a:moveTo>
                    <a:pt x="2" y="21"/>
                  </a:moveTo>
                  <a:lnTo>
                    <a:pt x="3" y="18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5" y="18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33"/>
                  </a:lnTo>
                  <a:lnTo>
                    <a:pt x="2" y="21"/>
                  </a:lnTo>
                  <a:lnTo>
                    <a:pt x="2" y="21"/>
                  </a:lnTo>
                  <a:close/>
                  <a:moveTo>
                    <a:pt x="20" y="25"/>
                  </a:moveTo>
                  <a:lnTo>
                    <a:pt x="20" y="4"/>
                  </a:lnTo>
                  <a:lnTo>
                    <a:pt x="20" y="2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0" y="25"/>
                  </a:lnTo>
                  <a:lnTo>
                    <a:pt x="2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46"/>
            <p:cNvSpPr>
              <a:spLocks noEditPoints="1"/>
            </p:cNvSpPr>
            <p:nvPr/>
          </p:nvSpPr>
          <p:spPr bwMode="auto">
            <a:xfrm>
              <a:off x="9258301" y="4695826"/>
              <a:ext cx="38100" cy="342900"/>
            </a:xfrm>
            <a:custGeom>
              <a:avLst/>
              <a:gdLst>
                <a:gd name="T0" fmla="*/ 0 w 24"/>
                <a:gd name="T1" fmla="*/ 211 h 216"/>
                <a:gd name="T2" fmla="*/ 20 w 24"/>
                <a:gd name="T3" fmla="*/ 211 h 216"/>
                <a:gd name="T4" fmla="*/ 10 w 24"/>
                <a:gd name="T5" fmla="*/ 0 h 216"/>
                <a:gd name="T6" fmla="*/ 14 w 24"/>
                <a:gd name="T7" fmla="*/ 0 h 216"/>
                <a:gd name="T8" fmla="*/ 24 w 24"/>
                <a:gd name="T9" fmla="*/ 216 h 216"/>
                <a:gd name="T10" fmla="*/ 0 w 24"/>
                <a:gd name="T11" fmla="*/ 216 h 216"/>
                <a:gd name="T12" fmla="*/ 0 w 24"/>
                <a:gd name="T13" fmla="*/ 211 h 216"/>
                <a:gd name="T14" fmla="*/ 0 w 24"/>
                <a:gd name="T15" fmla="*/ 211 h 216"/>
                <a:gd name="T16" fmla="*/ 10 w 24"/>
                <a:gd name="T17" fmla="*/ 0 h 216"/>
                <a:gd name="T18" fmla="*/ 10 w 24"/>
                <a:gd name="T19" fmla="*/ 0 h 216"/>
                <a:gd name="T20" fmla="*/ 10 w 24"/>
                <a:gd name="T21" fmla="*/ 0 h 216"/>
                <a:gd name="T22" fmla="*/ 10 w 24"/>
                <a:gd name="T23" fmla="*/ 0 h 216"/>
                <a:gd name="T24" fmla="*/ 10 w 2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16">
                  <a:moveTo>
                    <a:pt x="0" y="211"/>
                  </a:moveTo>
                  <a:lnTo>
                    <a:pt x="20" y="21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216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11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47"/>
            <p:cNvSpPr>
              <a:spLocks noEditPoints="1"/>
            </p:cNvSpPr>
            <p:nvPr/>
          </p:nvSpPr>
          <p:spPr bwMode="auto">
            <a:xfrm>
              <a:off x="9255126" y="4691063"/>
              <a:ext cx="44450" cy="350838"/>
            </a:xfrm>
            <a:custGeom>
              <a:avLst/>
              <a:gdLst>
                <a:gd name="T0" fmla="*/ 0 w 28"/>
                <a:gd name="T1" fmla="*/ 219 h 221"/>
                <a:gd name="T2" fmla="*/ 0 w 28"/>
                <a:gd name="T3" fmla="*/ 214 h 221"/>
                <a:gd name="T4" fmla="*/ 0 w 28"/>
                <a:gd name="T5" fmla="*/ 212 h 221"/>
                <a:gd name="T6" fmla="*/ 20 w 28"/>
                <a:gd name="T7" fmla="*/ 212 h 221"/>
                <a:gd name="T8" fmla="*/ 10 w 28"/>
                <a:gd name="T9" fmla="*/ 0 h 221"/>
                <a:gd name="T10" fmla="*/ 19 w 28"/>
                <a:gd name="T11" fmla="*/ 0 h 221"/>
                <a:gd name="T12" fmla="*/ 28 w 28"/>
                <a:gd name="T13" fmla="*/ 221 h 221"/>
                <a:gd name="T14" fmla="*/ 0 w 28"/>
                <a:gd name="T15" fmla="*/ 221 h 221"/>
                <a:gd name="T16" fmla="*/ 0 w 28"/>
                <a:gd name="T17" fmla="*/ 219 h 221"/>
                <a:gd name="T18" fmla="*/ 0 w 28"/>
                <a:gd name="T19" fmla="*/ 219 h 221"/>
                <a:gd name="T20" fmla="*/ 4 w 28"/>
                <a:gd name="T21" fmla="*/ 216 h 221"/>
                <a:gd name="T22" fmla="*/ 24 w 28"/>
                <a:gd name="T23" fmla="*/ 216 h 221"/>
                <a:gd name="T24" fmla="*/ 15 w 28"/>
                <a:gd name="T25" fmla="*/ 5 h 221"/>
                <a:gd name="T26" fmla="*/ 15 w 28"/>
                <a:gd name="T27" fmla="*/ 5 h 221"/>
                <a:gd name="T28" fmla="*/ 24 w 28"/>
                <a:gd name="T29" fmla="*/ 216 h 221"/>
                <a:gd name="T30" fmla="*/ 4 w 28"/>
                <a:gd name="T31" fmla="*/ 216 h 221"/>
                <a:gd name="T32" fmla="*/ 4 w 28"/>
                <a:gd name="T33" fmla="*/ 216 h 221"/>
                <a:gd name="T34" fmla="*/ 4 w 28"/>
                <a:gd name="T35" fmla="*/ 21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21">
                  <a:moveTo>
                    <a:pt x="0" y="219"/>
                  </a:moveTo>
                  <a:lnTo>
                    <a:pt x="0" y="214"/>
                  </a:lnTo>
                  <a:lnTo>
                    <a:pt x="0" y="212"/>
                  </a:lnTo>
                  <a:lnTo>
                    <a:pt x="20" y="21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221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9"/>
                  </a:lnTo>
                  <a:close/>
                  <a:moveTo>
                    <a:pt x="4" y="216"/>
                  </a:moveTo>
                  <a:lnTo>
                    <a:pt x="24" y="21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48"/>
            <p:cNvSpPr/>
            <p:nvPr/>
          </p:nvSpPr>
          <p:spPr bwMode="auto">
            <a:xfrm>
              <a:off x="9312276" y="4705351"/>
              <a:ext cx="60325" cy="333375"/>
            </a:xfrm>
            <a:custGeom>
              <a:avLst/>
              <a:gdLst>
                <a:gd name="T0" fmla="*/ 13 w 38"/>
                <a:gd name="T1" fmla="*/ 210 h 210"/>
                <a:gd name="T2" fmla="*/ 0 w 38"/>
                <a:gd name="T3" fmla="*/ 0 h 210"/>
                <a:gd name="T4" fmla="*/ 4 w 38"/>
                <a:gd name="T5" fmla="*/ 0 h 210"/>
                <a:gd name="T6" fmla="*/ 18 w 38"/>
                <a:gd name="T7" fmla="*/ 205 h 210"/>
                <a:gd name="T8" fmla="*/ 38 w 38"/>
                <a:gd name="T9" fmla="*/ 205 h 210"/>
                <a:gd name="T10" fmla="*/ 38 w 38"/>
                <a:gd name="T11" fmla="*/ 210 h 210"/>
                <a:gd name="T12" fmla="*/ 13 w 38"/>
                <a:gd name="T13" fmla="*/ 210 h 210"/>
                <a:gd name="T14" fmla="*/ 13 w 38"/>
                <a:gd name="T1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0">
                  <a:moveTo>
                    <a:pt x="13" y="21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8" y="205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13" y="210"/>
                  </a:lnTo>
                  <a:lnTo>
                    <a:pt x="1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49"/>
            <p:cNvSpPr>
              <a:spLocks noEditPoints="1"/>
            </p:cNvSpPr>
            <p:nvPr/>
          </p:nvSpPr>
          <p:spPr bwMode="auto">
            <a:xfrm>
              <a:off x="9309101" y="4702176"/>
              <a:ext cx="68263" cy="339725"/>
            </a:xfrm>
            <a:custGeom>
              <a:avLst/>
              <a:gdLst>
                <a:gd name="T0" fmla="*/ 15 w 43"/>
                <a:gd name="T1" fmla="*/ 214 h 214"/>
                <a:gd name="T2" fmla="*/ 15 w 43"/>
                <a:gd name="T3" fmla="*/ 212 h 214"/>
                <a:gd name="T4" fmla="*/ 17 w 43"/>
                <a:gd name="T5" fmla="*/ 211 h 214"/>
                <a:gd name="T6" fmla="*/ 15 w 43"/>
                <a:gd name="T7" fmla="*/ 212 h 214"/>
                <a:gd name="T8" fmla="*/ 15 w 43"/>
                <a:gd name="T9" fmla="*/ 214 h 214"/>
                <a:gd name="T10" fmla="*/ 13 w 43"/>
                <a:gd name="T11" fmla="*/ 214 h 214"/>
                <a:gd name="T12" fmla="*/ 0 w 43"/>
                <a:gd name="T13" fmla="*/ 0 h 214"/>
                <a:gd name="T14" fmla="*/ 9 w 43"/>
                <a:gd name="T15" fmla="*/ 0 h 214"/>
                <a:gd name="T16" fmla="*/ 22 w 43"/>
                <a:gd name="T17" fmla="*/ 205 h 214"/>
                <a:gd name="T18" fmla="*/ 43 w 43"/>
                <a:gd name="T19" fmla="*/ 205 h 214"/>
                <a:gd name="T20" fmla="*/ 43 w 43"/>
                <a:gd name="T21" fmla="*/ 214 h 214"/>
                <a:gd name="T22" fmla="*/ 15 w 43"/>
                <a:gd name="T23" fmla="*/ 214 h 214"/>
                <a:gd name="T24" fmla="*/ 15 w 43"/>
                <a:gd name="T25" fmla="*/ 214 h 214"/>
                <a:gd name="T26" fmla="*/ 38 w 43"/>
                <a:gd name="T27" fmla="*/ 209 h 214"/>
                <a:gd name="T28" fmla="*/ 17 w 43"/>
                <a:gd name="T29" fmla="*/ 209 h 214"/>
                <a:gd name="T30" fmla="*/ 17 w 43"/>
                <a:gd name="T31" fmla="*/ 209 h 214"/>
                <a:gd name="T32" fmla="*/ 38 w 43"/>
                <a:gd name="T33" fmla="*/ 209 h 214"/>
                <a:gd name="T34" fmla="*/ 38 w 43"/>
                <a:gd name="T35" fmla="*/ 209 h 214"/>
                <a:gd name="T36" fmla="*/ 4 w 43"/>
                <a:gd name="T37" fmla="*/ 4 h 214"/>
                <a:gd name="T38" fmla="*/ 9 w 43"/>
                <a:gd name="T39" fmla="*/ 76 h 214"/>
                <a:gd name="T40" fmla="*/ 4 w 43"/>
                <a:gd name="T41" fmla="*/ 4 h 214"/>
                <a:gd name="T42" fmla="*/ 4 w 43"/>
                <a:gd name="T43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14">
                  <a:moveTo>
                    <a:pt x="15" y="214"/>
                  </a:moveTo>
                  <a:lnTo>
                    <a:pt x="15" y="212"/>
                  </a:lnTo>
                  <a:lnTo>
                    <a:pt x="17" y="211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3" y="2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2" y="205"/>
                  </a:lnTo>
                  <a:lnTo>
                    <a:pt x="43" y="205"/>
                  </a:lnTo>
                  <a:lnTo>
                    <a:pt x="43" y="214"/>
                  </a:lnTo>
                  <a:lnTo>
                    <a:pt x="15" y="214"/>
                  </a:lnTo>
                  <a:lnTo>
                    <a:pt x="15" y="214"/>
                  </a:lnTo>
                  <a:close/>
                  <a:moveTo>
                    <a:pt x="38" y="209"/>
                  </a:moveTo>
                  <a:lnTo>
                    <a:pt x="17" y="209"/>
                  </a:lnTo>
                  <a:lnTo>
                    <a:pt x="17" y="209"/>
                  </a:lnTo>
                  <a:lnTo>
                    <a:pt x="38" y="209"/>
                  </a:lnTo>
                  <a:lnTo>
                    <a:pt x="38" y="209"/>
                  </a:lnTo>
                  <a:close/>
                  <a:moveTo>
                    <a:pt x="4" y="4"/>
                  </a:moveTo>
                  <a:lnTo>
                    <a:pt x="9" y="7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462346" y="3533703"/>
            <a:ext cx="677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3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Year</a:t>
            </a:r>
            <a:r>
              <a:rPr lang="zh-CN" altLang="en-US" sz="48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Work schedule</a:t>
            </a:r>
          </a:p>
        </p:txBody>
      </p:sp>
      <p:sp>
        <p:nvSpPr>
          <p:cNvPr id="57" name="任意多边形 56"/>
          <p:cNvSpPr/>
          <p:nvPr/>
        </p:nvSpPr>
        <p:spPr>
          <a:xfrm flipH="1">
            <a:off x="9343390" y="819624"/>
            <a:ext cx="1354911" cy="59105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10280768" y="951866"/>
            <a:ext cx="1034600" cy="475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Freeform 26"/>
          <p:cNvSpPr>
            <a:spLocks noEditPoints="1"/>
          </p:cNvSpPr>
          <p:nvPr/>
        </p:nvSpPr>
        <p:spPr bwMode="auto">
          <a:xfrm rot="21063611">
            <a:off x="800906" y="1268691"/>
            <a:ext cx="1058724" cy="517289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2995366" y="3073369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2995365" y="4548358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403483" y="2906902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11214" y="2285999"/>
            <a:ext cx="1286086" cy="2102493"/>
            <a:chOff x="2620963" y="2576513"/>
            <a:chExt cx="830263" cy="1357313"/>
          </a:xfrm>
          <a:solidFill>
            <a:srgbClr val="1F4E79"/>
          </a:solidFill>
        </p:grpSpPr>
        <p:sp>
          <p:nvSpPr>
            <p:cNvPr id="5" name="Freeform 212"/>
            <p:cNvSpPr>
              <a:spLocks noEditPoints="1"/>
            </p:cNvSpPr>
            <p:nvPr/>
          </p:nvSpPr>
          <p:spPr bwMode="auto">
            <a:xfrm>
              <a:off x="2620963" y="2576513"/>
              <a:ext cx="830263" cy="1357313"/>
            </a:xfrm>
            <a:custGeom>
              <a:avLst/>
              <a:gdLst>
                <a:gd name="T0" fmla="*/ 394 w 403"/>
                <a:gd name="T1" fmla="*/ 179 h 659"/>
                <a:gd name="T2" fmla="*/ 173 w 403"/>
                <a:gd name="T3" fmla="*/ 4 h 659"/>
                <a:gd name="T4" fmla="*/ 20 w 403"/>
                <a:gd name="T5" fmla="*/ 161 h 659"/>
                <a:gd name="T6" fmla="*/ 112 w 403"/>
                <a:gd name="T7" fmla="*/ 362 h 659"/>
                <a:gd name="T8" fmla="*/ 93 w 403"/>
                <a:gd name="T9" fmla="*/ 644 h 659"/>
                <a:gd name="T10" fmla="*/ 104 w 403"/>
                <a:gd name="T11" fmla="*/ 653 h 659"/>
                <a:gd name="T12" fmla="*/ 207 w 403"/>
                <a:gd name="T13" fmla="*/ 598 h 659"/>
                <a:gd name="T14" fmla="*/ 315 w 403"/>
                <a:gd name="T15" fmla="*/ 650 h 659"/>
                <a:gd name="T16" fmla="*/ 317 w 403"/>
                <a:gd name="T17" fmla="*/ 580 h 659"/>
                <a:gd name="T18" fmla="*/ 303 w 403"/>
                <a:gd name="T19" fmla="*/ 362 h 659"/>
                <a:gd name="T20" fmla="*/ 303 w 403"/>
                <a:gd name="T21" fmla="*/ 638 h 659"/>
                <a:gd name="T22" fmla="*/ 200 w 403"/>
                <a:gd name="T23" fmla="*/ 582 h 659"/>
                <a:gd name="T24" fmla="*/ 160 w 403"/>
                <a:gd name="T25" fmla="*/ 612 h 659"/>
                <a:gd name="T26" fmla="*/ 117 w 403"/>
                <a:gd name="T27" fmla="*/ 486 h 659"/>
                <a:gd name="T28" fmla="*/ 134 w 403"/>
                <a:gd name="T29" fmla="*/ 371 h 659"/>
                <a:gd name="T30" fmla="*/ 122 w 403"/>
                <a:gd name="T31" fmla="*/ 601 h 659"/>
                <a:gd name="T32" fmla="*/ 131 w 403"/>
                <a:gd name="T33" fmla="*/ 605 h 659"/>
                <a:gd name="T34" fmla="*/ 207 w 403"/>
                <a:gd name="T35" fmla="*/ 551 h 659"/>
                <a:gd name="T36" fmla="*/ 262 w 403"/>
                <a:gd name="T37" fmla="*/ 597 h 659"/>
                <a:gd name="T38" fmla="*/ 286 w 403"/>
                <a:gd name="T39" fmla="*/ 601 h 659"/>
                <a:gd name="T40" fmla="*/ 287 w 403"/>
                <a:gd name="T41" fmla="*/ 369 h 659"/>
                <a:gd name="T42" fmla="*/ 299 w 403"/>
                <a:gd name="T43" fmla="*/ 573 h 659"/>
                <a:gd name="T44" fmla="*/ 138 w 403"/>
                <a:gd name="T45" fmla="*/ 373 h 659"/>
                <a:gd name="T46" fmla="*/ 276 w 403"/>
                <a:gd name="T47" fmla="*/ 594 h 659"/>
                <a:gd name="T48" fmla="*/ 245 w 403"/>
                <a:gd name="T49" fmla="*/ 573 h 659"/>
                <a:gd name="T50" fmla="*/ 208 w 403"/>
                <a:gd name="T51" fmla="*/ 546 h 659"/>
                <a:gd name="T52" fmla="*/ 165 w 403"/>
                <a:gd name="T53" fmla="*/ 573 h 659"/>
                <a:gd name="T54" fmla="*/ 141 w 403"/>
                <a:gd name="T55" fmla="*/ 481 h 659"/>
                <a:gd name="T56" fmla="*/ 72 w 403"/>
                <a:gd name="T57" fmla="*/ 313 h 659"/>
                <a:gd name="T58" fmla="*/ 181 w 403"/>
                <a:gd name="T59" fmla="*/ 17 h 659"/>
                <a:gd name="T60" fmla="*/ 292 w 403"/>
                <a:gd name="T61" fmla="*/ 39 h 659"/>
                <a:gd name="T62" fmla="*/ 302 w 403"/>
                <a:gd name="T63" fmla="*/ 3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659">
                  <a:moveTo>
                    <a:pt x="314" y="355"/>
                  </a:moveTo>
                  <a:cubicBezTo>
                    <a:pt x="373" y="319"/>
                    <a:pt x="403" y="247"/>
                    <a:pt x="394" y="179"/>
                  </a:cubicBezTo>
                  <a:cubicBezTo>
                    <a:pt x="387" y="126"/>
                    <a:pt x="360" y="75"/>
                    <a:pt x="319" y="41"/>
                  </a:cubicBezTo>
                  <a:cubicBezTo>
                    <a:pt x="278" y="6"/>
                    <a:pt x="225" y="0"/>
                    <a:pt x="173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93" y="8"/>
                    <a:pt x="39" y="92"/>
                    <a:pt x="20" y="161"/>
                  </a:cubicBezTo>
                  <a:cubicBezTo>
                    <a:pt x="0" y="236"/>
                    <a:pt x="33" y="312"/>
                    <a:pt x="98" y="353"/>
                  </a:cubicBezTo>
                  <a:cubicBezTo>
                    <a:pt x="102" y="356"/>
                    <a:pt x="107" y="359"/>
                    <a:pt x="112" y="362"/>
                  </a:cubicBezTo>
                  <a:cubicBezTo>
                    <a:pt x="95" y="396"/>
                    <a:pt x="102" y="440"/>
                    <a:pt x="101" y="476"/>
                  </a:cubicBezTo>
                  <a:cubicBezTo>
                    <a:pt x="101" y="532"/>
                    <a:pt x="96" y="589"/>
                    <a:pt x="93" y="644"/>
                  </a:cubicBezTo>
                  <a:cubicBezTo>
                    <a:pt x="93" y="649"/>
                    <a:pt x="96" y="652"/>
                    <a:pt x="100" y="652"/>
                  </a:cubicBezTo>
                  <a:cubicBezTo>
                    <a:pt x="101" y="653"/>
                    <a:pt x="102" y="653"/>
                    <a:pt x="104" y="653"/>
                  </a:cubicBezTo>
                  <a:cubicBezTo>
                    <a:pt x="126" y="651"/>
                    <a:pt x="146" y="640"/>
                    <a:pt x="164" y="629"/>
                  </a:cubicBezTo>
                  <a:cubicBezTo>
                    <a:pt x="175" y="622"/>
                    <a:pt x="198" y="611"/>
                    <a:pt x="207" y="598"/>
                  </a:cubicBezTo>
                  <a:cubicBezTo>
                    <a:pt x="231" y="627"/>
                    <a:pt x="270" y="640"/>
                    <a:pt x="303" y="657"/>
                  </a:cubicBezTo>
                  <a:cubicBezTo>
                    <a:pt x="308" y="659"/>
                    <a:pt x="314" y="655"/>
                    <a:pt x="315" y="650"/>
                  </a:cubicBezTo>
                  <a:cubicBezTo>
                    <a:pt x="317" y="650"/>
                    <a:pt x="318" y="648"/>
                    <a:pt x="318" y="646"/>
                  </a:cubicBezTo>
                  <a:cubicBezTo>
                    <a:pt x="324" y="626"/>
                    <a:pt x="318" y="600"/>
                    <a:pt x="317" y="580"/>
                  </a:cubicBezTo>
                  <a:cubicBezTo>
                    <a:pt x="314" y="553"/>
                    <a:pt x="312" y="525"/>
                    <a:pt x="310" y="498"/>
                  </a:cubicBezTo>
                  <a:cubicBezTo>
                    <a:pt x="308" y="452"/>
                    <a:pt x="300" y="408"/>
                    <a:pt x="303" y="362"/>
                  </a:cubicBezTo>
                  <a:cubicBezTo>
                    <a:pt x="307" y="360"/>
                    <a:pt x="310" y="357"/>
                    <a:pt x="314" y="355"/>
                  </a:cubicBezTo>
                  <a:moveTo>
                    <a:pt x="303" y="638"/>
                  </a:moveTo>
                  <a:cubicBezTo>
                    <a:pt x="270" y="622"/>
                    <a:pt x="237" y="607"/>
                    <a:pt x="209" y="581"/>
                  </a:cubicBezTo>
                  <a:cubicBezTo>
                    <a:pt x="206" y="578"/>
                    <a:pt x="202" y="579"/>
                    <a:pt x="200" y="582"/>
                  </a:cubicBezTo>
                  <a:cubicBezTo>
                    <a:pt x="196" y="584"/>
                    <a:pt x="193" y="588"/>
                    <a:pt x="189" y="591"/>
                  </a:cubicBezTo>
                  <a:cubicBezTo>
                    <a:pt x="180" y="599"/>
                    <a:pt x="170" y="605"/>
                    <a:pt x="160" y="612"/>
                  </a:cubicBezTo>
                  <a:cubicBezTo>
                    <a:pt x="145" y="622"/>
                    <a:pt x="128" y="632"/>
                    <a:pt x="110" y="638"/>
                  </a:cubicBezTo>
                  <a:cubicBezTo>
                    <a:pt x="112" y="588"/>
                    <a:pt x="114" y="537"/>
                    <a:pt x="117" y="486"/>
                  </a:cubicBezTo>
                  <a:cubicBezTo>
                    <a:pt x="119" y="446"/>
                    <a:pt x="114" y="406"/>
                    <a:pt x="123" y="367"/>
                  </a:cubicBezTo>
                  <a:cubicBezTo>
                    <a:pt x="126" y="368"/>
                    <a:pt x="130" y="370"/>
                    <a:pt x="134" y="371"/>
                  </a:cubicBezTo>
                  <a:cubicBezTo>
                    <a:pt x="126" y="404"/>
                    <a:pt x="132" y="443"/>
                    <a:pt x="132" y="476"/>
                  </a:cubicBezTo>
                  <a:cubicBezTo>
                    <a:pt x="132" y="518"/>
                    <a:pt x="130" y="560"/>
                    <a:pt x="122" y="601"/>
                  </a:cubicBezTo>
                  <a:cubicBezTo>
                    <a:pt x="121" y="606"/>
                    <a:pt x="128" y="609"/>
                    <a:pt x="130" y="605"/>
                  </a:cubicBezTo>
                  <a:cubicBezTo>
                    <a:pt x="130" y="605"/>
                    <a:pt x="131" y="605"/>
                    <a:pt x="131" y="605"/>
                  </a:cubicBezTo>
                  <a:cubicBezTo>
                    <a:pt x="143" y="604"/>
                    <a:pt x="153" y="594"/>
                    <a:pt x="163" y="587"/>
                  </a:cubicBezTo>
                  <a:cubicBezTo>
                    <a:pt x="178" y="575"/>
                    <a:pt x="193" y="564"/>
                    <a:pt x="207" y="551"/>
                  </a:cubicBezTo>
                  <a:cubicBezTo>
                    <a:pt x="211" y="562"/>
                    <a:pt x="229" y="573"/>
                    <a:pt x="237" y="579"/>
                  </a:cubicBezTo>
                  <a:cubicBezTo>
                    <a:pt x="245" y="585"/>
                    <a:pt x="254" y="591"/>
                    <a:pt x="262" y="597"/>
                  </a:cubicBezTo>
                  <a:cubicBezTo>
                    <a:pt x="267" y="601"/>
                    <a:pt x="273" y="606"/>
                    <a:pt x="279" y="606"/>
                  </a:cubicBezTo>
                  <a:cubicBezTo>
                    <a:pt x="282" y="608"/>
                    <a:pt x="287" y="605"/>
                    <a:pt x="286" y="601"/>
                  </a:cubicBezTo>
                  <a:cubicBezTo>
                    <a:pt x="272" y="526"/>
                    <a:pt x="274" y="451"/>
                    <a:pt x="268" y="375"/>
                  </a:cubicBezTo>
                  <a:cubicBezTo>
                    <a:pt x="274" y="373"/>
                    <a:pt x="281" y="371"/>
                    <a:pt x="287" y="369"/>
                  </a:cubicBezTo>
                  <a:cubicBezTo>
                    <a:pt x="278" y="408"/>
                    <a:pt x="290" y="455"/>
                    <a:pt x="293" y="493"/>
                  </a:cubicBezTo>
                  <a:cubicBezTo>
                    <a:pt x="295" y="520"/>
                    <a:pt x="297" y="547"/>
                    <a:pt x="299" y="573"/>
                  </a:cubicBezTo>
                  <a:cubicBezTo>
                    <a:pt x="301" y="594"/>
                    <a:pt x="299" y="618"/>
                    <a:pt x="303" y="638"/>
                  </a:cubicBezTo>
                  <a:moveTo>
                    <a:pt x="138" y="373"/>
                  </a:moveTo>
                  <a:cubicBezTo>
                    <a:pt x="178" y="386"/>
                    <a:pt x="222" y="388"/>
                    <a:pt x="262" y="377"/>
                  </a:cubicBezTo>
                  <a:cubicBezTo>
                    <a:pt x="260" y="449"/>
                    <a:pt x="263" y="523"/>
                    <a:pt x="276" y="594"/>
                  </a:cubicBezTo>
                  <a:cubicBezTo>
                    <a:pt x="274" y="593"/>
                    <a:pt x="272" y="592"/>
                    <a:pt x="270" y="590"/>
                  </a:cubicBezTo>
                  <a:cubicBezTo>
                    <a:pt x="261" y="585"/>
                    <a:pt x="253" y="579"/>
                    <a:pt x="245" y="573"/>
                  </a:cubicBezTo>
                  <a:cubicBezTo>
                    <a:pt x="237" y="567"/>
                    <a:pt x="230" y="561"/>
                    <a:pt x="222" y="555"/>
                  </a:cubicBezTo>
                  <a:cubicBezTo>
                    <a:pt x="218" y="552"/>
                    <a:pt x="214" y="547"/>
                    <a:pt x="208" y="546"/>
                  </a:cubicBezTo>
                  <a:cubicBezTo>
                    <a:pt x="208" y="545"/>
                    <a:pt x="206" y="544"/>
                    <a:pt x="204" y="544"/>
                  </a:cubicBezTo>
                  <a:cubicBezTo>
                    <a:pt x="190" y="550"/>
                    <a:pt x="177" y="563"/>
                    <a:pt x="165" y="573"/>
                  </a:cubicBezTo>
                  <a:cubicBezTo>
                    <a:pt x="155" y="581"/>
                    <a:pt x="143" y="594"/>
                    <a:pt x="131" y="600"/>
                  </a:cubicBezTo>
                  <a:cubicBezTo>
                    <a:pt x="139" y="561"/>
                    <a:pt x="140" y="521"/>
                    <a:pt x="141" y="481"/>
                  </a:cubicBezTo>
                  <a:cubicBezTo>
                    <a:pt x="142" y="447"/>
                    <a:pt x="146" y="407"/>
                    <a:pt x="138" y="373"/>
                  </a:cubicBezTo>
                  <a:moveTo>
                    <a:pt x="72" y="313"/>
                  </a:moveTo>
                  <a:cubicBezTo>
                    <a:pt x="6" y="245"/>
                    <a:pt x="26" y="140"/>
                    <a:pt x="81" y="72"/>
                  </a:cubicBezTo>
                  <a:cubicBezTo>
                    <a:pt x="106" y="42"/>
                    <a:pt x="141" y="19"/>
                    <a:pt x="181" y="17"/>
                  </a:cubicBezTo>
                  <a:cubicBezTo>
                    <a:pt x="184" y="17"/>
                    <a:pt x="186" y="16"/>
                    <a:pt x="186" y="13"/>
                  </a:cubicBezTo>
                  <a:cubicBezTo>
                    <a:pt x="223" y="15"/>
                    <a:pt x="260" y="21"/>
                    <a:pt x="292" y="39"/>
                  </a:cubicBezTo>
                  <a:cubicBezTo>
                    <a:pt x="329" y="61"/>
                    <a:pt x="356" y="102"/>
                    <a:pt x="370" y="142"/>
                  </a:cubicBezTo>
                  <a:cubicBezTo>
                    <a:pt x="397" y="217"/>
                    <a:pt x="371" y="303"/>
                    <a:pt x="302" y="344"/>
                  </a:cubicBezTo>
                  <a:cubicBezTo>
                    <a:pt x="231" y="387"/>
                    <a:pt x="130" y="371"/>
                    <a:pt x="72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3"/>
            <p:cNvSpPr>
              <a:spLocks noEditPoints="1"/>
            </p:cNvSpPr>
            <p:nvPr/>
          </p:nvSpPr>
          <p:spPr bwMode="auto">
            <a:xfrm>
              <a:off x="2676525" y="2611438"/>
              <a:ext cx="728663" cy="725488"/>
            </a:xfrm>
            <a:custGeom>
              <a:avLst/>
              <a:gdLst>
                <a:gd name="T0" fmla="*/ 289 w 354"/>
                <a:gd name="T1" fmla="*/ 71 h 352"/>
                <a:gd name="T2" fmla="*/ 103 w 354"/>
                <a:gd name="T3" fmla="*/ 38 h 352"/>
                <a:gd name="T4" fmla="*/ 29 w 354"/>
                <a:gd name="T5" fmla="*/ 243 h 352"/>
                <a:gd name="T6" fmla="*/ 115 w 354"/>
                <a:gd name="T7" fmla="*/ 320 h 352"/>
                <a:gd name="T8" fmla="*/ 117 w 354"/>
                <a:gd name="T9" fmla="*/ 322 h 352"/>
                <a:gd name="T10" fmla="*/ 313 w 354"/>
                <a:gd name="T11" fmla="*/ 262 h 352"/>
                <a:gd name="T12" fmla="*/ 289 w 354"/>
                <a:gd name="T13" fmla="*/ 71 h 352"/>
                <a:gd name="T14" fmla="*/ 120 w 354"/>
                <a:gd name="T15" fmla="*/ 314 h 352"/>
                <a:gd name="T16" fmla="*/ 116 w 354"/>
                <a:gd name="T17" fmla="*/ 315 h 352"/>
                <a:gd name="T18" fmla="*/ 34 w 354"/>
                <a:gd name="T19" fmla="*/ 236 h 352"/>
                <a:gd name="T20" fmla="*/ 46 w 354"/>
                <a:gd name="T21" fmla="*/ 113 h 352"/>
                <a:gd name="T22" fmla="*/ 243 w 354"/>
                <a:gd name="T23" fmla="*/ 44 h 352"/>
                <a:gd name="T24" fmla="*/ 320 w 354"/>
                <a:gd name="T25" fmla="*/ 227 h 352"/>
                <a:gd name="T26" fmla="*/ 120 w 354"/>
                <a:gd name="T27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352">
                  <a:moveTo>
                    <a:pt x="289" y="71"/>
                  </a:moveTo>
                  <a:cubicBezTo>
                    <a:pt x="242" y="19"/>
                    <a:pt x="165" y="0"/>
                    <a:pt x="103" y="38"/>
                  </a:cubicBezTo>
                  <a:cubicBezTo>
                    <a:pt x="36" y="78"/>
                    <a:pt x="0" y="170"/>
                    <a:pt x="29" y="243"/>
                  </a:cubicBezTo>
                  <a:cubicBezTo>
                    <a:pt x="43" y="278"/>
                    <a:pt x="74" y="319"/>
                    <a:pt x="115" y="320"/>
                  </a:cubicBezTo>
                  <a:cubicBezTo>
                    <a:pt x="116" y="321"/>
                    <a:pt x="116" y="321"/>
                    <a:pt x="117" y="322"/>
                  </a:cubicBezTo>
                  <a:cubicBezTo>
                    <a:pt x="188" y="352"/>
                    <a:pt x="271" y="326"/>
                    <a:pt x="313" y="262"/>
                  </a:cubicBezTo>
                  <a:cubicBezTo>
                    <a:pt x="354" y="200"/>
                    <a:pt x="337" y="123"/>
                    <a:pt x="289" y="71"/>
                  </a:cubicBezTo>
                  <a:moveTo>
                    <a:pt x="120" y="314"/>
                  </a:moveTo>
                  <a:cubicBezTo>
                    <a:pt x="118" y="313"/>
                    <a:pt x="117" y="314"/>
                    <a:pt x="116" y="315"/>
                  </a:cubicBezTo>
                  <a:cubicBezTo>
                    <a:pt x="77" y="310"/>
                    <a:pt x="48" y="271"/>
                    <a:pt x="34" y="236"/>
                  </a:cubicBezTo>
                  <a:cubicBezTo>
                    <a:pt x="18" y="196"/>
                    <a:pt x="27" y="150"/>
                    <a:pt x="46" y="113"/>
                  </a:cubicBezTo>
                  <a:cubicBezTo>
                    <a:pt x="83" y="37"/>
                    <a:pt x="168" y="2"/>
                    <a:pt x="243" y="44"/>
                  </a:cubicBezTo>
                  <a:cubicBezTo>
                    <a:pt x="306" y="79"/>
                    <a:pt x="344" y="158"/>
                    <a:pt x="320" y="227"/>
                  </a:cubicBezTo>
                  <a:cubicBezTo>
                    <a:pt x="292" y="311"/>
                    <a:pt x="199" y="343"/>
                    <a:pt x="120" y="3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44914" y="2285998"/>
            <a:ext cx="1286086" cy="2102493"/>
            <a:chOff x="2620963" y="2576513"/>
            <a:chExt cx="830263" cy="1357313"/>
          </a:xfrm>
          <a:solidFill>
            <a:srgbClr val="1F4E79"/>
          </a:solidFill>
        </p:grpSpPr>
        <p:sp>
          <p:nvSpPr>
            <p:cNvPr id="8" name="Freeform 212"/>
            <p:cNvSpPr>
              <a:spLocks noEditPoints="1"/>
            </p:cNvSpPr>
            <p:nvPr/>
          </p:nvSpPr>
          <p:spPr bwMode="auto">
            <a:xfrm>
              <a:off x="2620963" y="2576513"/>
              <a:ext cx="830263" cy="1357313"/>
            </a:xfrm>
            <a:custGeom>
              <a:avLst/>
              <a:gdLst>
                <a:gd name="T0" fmla="*/ 394 w 403"/>
                <a:gd name="T1" fmla="*/ 179 h 659"/>
                <a:gd name="T2" fmla="*/ 173 w 403"/>
                <a:gd name="T3" fmla="*/ 4 h 659"/>
                <a:gd name="T4" fmla="*/ 20 w 403"/>
                <a:gd name="T5" fmla="*/ 161 h 659"/>
                <a:gd name="T6" fmla="*/ 112 w 403"/>
                <a:gd name="T7" fmla="*/ 362 h 659"/>
                <a:gd name="T8" fmla="*/ 93 w 403"/>
                <a:gd name="T9" fmla="*/ 644 h 659"/>
                <a:gd name="T10" fmla="*/ 104 w 403"/>
                <a:gd name="T11" fmla="*/ 653 h 659"/>
                <a:gd name="T12" fmla="*/ 207 w 403"/>
                <a:gd name="T13" fmla="*/ 598 h 659"/>
                <a:gd name="T14" fmla="*/ 315 w 403"/>
                <a:gd name="T15" fmla="*/ 650 h 659"/>
                <a:gd name="T16" fmla="*/ 317 w 403"/>
                <a:gd name="T17" fmla="*/ 580 h 659"/>
                <a:gd name="T18" fmla="*/ 303 w 403"/>
                <a:gd name="T19" fmla="*/ 362 h 659"/>
                <a:gd name="T20" fmla="*/ 303 w 403"/>
                <a:gd name="T21" fmla="*/ 638 h 659"/>
                <a:gd name="T22" fmla="*/ 200 w 403"/>
                <a:gd name="T23" fmla="*/ 582 h 659"/>
                <a:gd name="T24" fmla="*/ 160 w 403"/>
                <a:gd name="T25" fmla="*/ 612 h 659"/>
                <a:gd name="T26" fmla="*/ 117 w 403"/>
                <a:gd name="T27" fmla="*/ 486 h 659"/>
                <a:gd name="T28" fmla="*/ 134 w 403"/>
                <a:gd name="T29" fmla="*/ 371 h 659"/>
                <a:gd name="T30" fmla="*/ 122 w 403"/>
                <a:gd name="T31" fmla="*/ 601 h 659"/>
                <a:gd name="T32" fmla="*/ 131 w 403"/>
                <a:gd name="T33" fmla="*/ 605 h 659"/>
                <a:gd name="T34" fmla="*/ 207 w 403"/>
                <a:gd name="T35" fmla="*/ 551 h 659"/>
                <a:gd name="T36" fmla="*/ 262 w 403"/>
                <a:gd name="T37" fmla="*/ 597 h 659"/>
                <a:gd name="T38" fmla="*/ 286 w 403"/>
                <a:gd name="T39" fmla="*/ 601 h 659"/>
                <a:gd name="T40" fmla="*/ 287 w 403"/>
                <a:gd name="T41" fmla="*/ 369 h 659"/>
                <a:gd name="T42" fmla="*/ 299 w 403"/>
                <a:gd name="T43" fmla="*/ 573 h 659"/>
                <a:gd name="T44" fmla="*/ 138 w 403"/>
                <a:gd name="T45" fmla="*/ 373 h 659"/>
                <a:gd name="T46" fmla="*/ 276 w 403"/>
                <a:gd name="T47" fmla="*/ 594 h 659"/>
                <a:gd name="T48" fmla="*/ 245 w 403"/>
                <a:gd name="T49" fmla="*/ 573 h 659"/>
                <a:gd name="T50" fmla="*/ 208 w 403"/>
                <a:gd name="T51" fmla="*/ 546 h 659"/>
                <a:gd name="T52" fmla="*/ 165 w 403"/>
                <a:gd name="T53" fmla="*/ 573 h 659"/>
                <a:gd name="T54" fmla="*/ 141 w 403"/>
                <a:gd name="T55" fmla="*/ 481 h 659"/>
                <a:gd name="T56" fmla="*/ 72 w 403"/>
                <a:gd name="T57" fmla="*/ 313 h 659"/>
                <a:gd name="T58" fmla="*/ 181 w 403"/>
                <a:gd name="T59" fmla="*/ 17 h 659"/>
                <a:gd name="T60" fmla="*/ 292 w 403"/>
                <a:gd name="T61" fmla="*/ 39 h 659"/>
                <a:gd name="T62" fmla="*/ 302 w 403"/>
                <a:gd name="T63" fmla="*/ 3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659">
                  <a:moveTo>
                    <a:pt x="314" y="355"/>
                  </a:moveTo>
                  <a:cubicBezTo>
                    <a:pt x="373" y="319"/>
                    <a:pt x="403" y="247"/>
                    <a:pt x="394" y="179"/>
                  </a:cubicBezTo>
                  <a:cubicBezTo>
                    <a:pt x="387" y="126"/>
                    <a:pt x="360" y="75"/>
                    <a:pt x="319" y="41"/>
                  </a:cubicBezTo>
                  <a:cubicBezTo>
                    <a:pt x="278" y="6"/>
                    <a:pt x="225" y="0"/>
                    <a:pt x="173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93" y="8"/>
                    <a:pt x="39" y="92"/>
                    <a:pt x="20" y="161"/>
                  </a:cubicBezTo>
                  <a:cubicBezTo>
                    <a:pt x="0" y="236"/>
                    <a:pt x="33" y="312"/>
                    <a:pt x="98" y="353"/>
                  </a:cubicBezTo>
                  <a:cubicBezTo>
                    <a:pt x="102" y="356"/>
                    <a:pt x="107" y="359"/>
                    <a:pt x="112" y="362"/>
                  </a:cubicBezTo>
                  <a:cubicBezTo>
                    <a:pt x="95" y="396"/>
                    <a:pt x="102" y="440"/>
                    <a:pt x="101" y="476"/>
                  </a:cubicBezTo>
                  <a:cubicBezTo>
                    <a:pt x="101" y="532"/>
                    <a:pt x="96" y="589"/>
                    <a:pt x="93" y="644"/>
                  </a:cubicBezTo>
                  <a:cubicBezTo>
                    <a:pt x="93" y="649"/>
                    <a:pt x="96" y="652"/>
                    <a:pt x="100" y="652"/>
                  </a:cubicBezTo>
                  <a:cubicBezTo>
                    <a:pt x="101" y="653"/>
                    <a:pt x="102" y="653"/>
                    <a:pt x="104" y="653"/>
                  </a:cubicBezTo>
                  <a:cubicBezTo>
                    <a:pt x="126" y="651"/>
                    <a:pt x="146" y="640"/>
                    <a:pt x="164" y="629"/>
                  </a:cubicBezTo>
                  <a:cubicBezTo>
                    <a:pt x="175" y="622"/>
                    <a:pt x="198" y="611"/>
                    <a:pt x="207" y="598"/>
                  </a:cubicBezTo>
                  <a:cubicBezTo>
                    <a:pt x="231" y="627"/>
                    <a:pt x="270" y="640"/>
                    <a:pt x="303" y="657"/>
                  </a:cubicBezTo>
                  <a:cubicBezTo>
                    <a:pt x="308" y="659"/>
                    <a:pt x="314" y="655"/>
                    <a:pt x="315" y="650"/>
                  </a:cubicBezTo>
                  <a:cubicBezTo>
                    <a:pt x="317" y="650"/>
                    <a:pt x="318" y="648"/>
                    <a:pt x="318" y="646"/>
                  </a:cubicBezTo>
                  <a:cubicBezTo>
                    <a:pt x="324" y="626"/>
                    <a:pt x="318" y="600"/>
                    <a:pt x="317" y="580"/>
                  </a:cubicBezTo>
                  <a:cubicBezTo>
                    <a:pt x="314" y="553"/>
                    <a:pt x="312" y="525"/>
                    <a:pt x="310" y="498"/>
                  </a:cubicBezTo>
                  <a:cubicBezTo>
                    <a:pt x="308" y="452"/>
                    <a:pt x="300" y="408"/>
                    <a:pt x="303" y="362"/>
                  </a:cubicBezTo>
                  <a:cubicBezTo>
                    <a:pt x="307" y="360"/>
                    <a:pt x="310" y="357"/>
                    <a:pt x="314" y="355"/>
                  </a:cubicBezTo>
                  <a:moveTo>
                    <a:pt x="303" y="638"/>
                  </a:moveTo>
                  <a:cubicBezTo>
                    <a:pt x="270" y="622"/>
                    <a:pt x="237" y="607"/>
                    <a:pt x="209" y="581"/>
                  </a:cubicBezTo>
                  <a:cubicBezTo>
                    <a:pt x="206" y="578"/>
                    <a:pt x="202" y="579"/>
                    <a:pt x="200" y="582"/>
                  </a:cubicBezTo>
                  <a:cubicBezTo>
                    <a:pt x="196" y="584"/>
                    <a:pt x="193" y="588"/>
                    <a:pt x="189" y="591"/>
                  </a:cubicBezTo>
                  <a:cubicBezTo>
                    <a:pt x="180" y="599"/>
                    <a:pt x="170" y="605"/>
                    <a:pt x="160" y="612"/>
                  </a:cubicBezTo>
                  <a:cubicBezTo>
                    <a:pt x="145" y="622"/>
                    <a:pt x="128" y="632"/>
                    <a:pt x="110" y="638"/>
                  </a:cubicBezTo>
                  <a:cubicBezTo>
                    <a:pt x="112" y="588"/>
                    <a:pt x="114" y="537"/>
                    <a:pt x="117" y="486"/>
                  </a:cubicBezTo>
                  <a:cubicBezTo>
                    <a:pt x="119" y="446"/>
                    <a:pt x="114" y="406"/>
                    <a:pt x="123" y="367"/>
                  </a:cubicBezTo>
                  <a:cubicBezTo>
                    <a:pt x="126" y="368"/>
                    <a:pt x="130" y="370"/>
                    <a:pt x="134" y="371"/>
                  </a:cubicBezTo>
                  <a:cubicBezTo>
                    <a:pt x="126" y="404"/>
                    <a:pt x="132" y="443"/>
                    <a:pt x="132" y="476"/>
                  </a:cubicBezTo>
                  <a:cubicBezTo>
                    <a:pt x="132" y="518"/>
                    <a:pt x="130" y="560"/>
                    <a:pt x="122" y="601"/>
                  </a:cubicBezTo>
                  <a:cubicBezTo>
                    <a:pt x="121" y="606"/>
                    <a:pt x="128" y="609"/>
                    <a:pt x="130" y="605"/>
                  </a:cubicBezTo>
                  <a:cubicBezTo>
                    <a:pt x="130" y="605"/>
                    <a:pt x="131" y="605"/>
                    <a:pt x="131" y="605"/>
                  </a:cubicBezTo>
                  <a:cubicBezTo>
                    <a:pt x="143" y="604"/>
                    <a:pt x="153" y="594"/>
                    <a:pt x="163" y="587"/>
                  </a:cubicBezTo>
                  <a:cubicBezTo>
                    <a:pt x="178" y="575"/>
                    <a:pt x="193" y="564"/>
                    <a:pt x="207" y="551"/>
                  </a:cubicBezTo>
                  <a:cubicBezTo>
                    <a:pt x="211" y="562"/>
                    <a:pt x="229" y="573"/>
                    <a:pt x="237" y="579"/>
                  </a:cubicBezTo>
                  <a:cubicBezTo>
                    <a:pt x="245" y="585"/>
                    <a:pt x="254" y="591"/>
                    <a:pt x="262" y="597"/>
                  </a:cubicBezTo>
                  <a:cubicBezTo>
                    <a:pt x="267" y="601"/>
                    <a:pt x="273" y="606"/>
                    <a:pt x="279" y="606"/>
                  </a:cubicBezTo>
                  <a:cubicBezTo>
                    <a:pt x="282" y="608"/>
                    <a:pt x="287" y="605"/>
                    <a:pt x="286" y="601"/>
                  </a:cubicBezTo>
                  <a:cubicBezTo>
                    <a:pt x="272" y="526"/>
                    <a:pt x="274" y="451"/>
                    <a:pt x="268" y="375"/>
                  </a:cubicBezTo>
                  <a:cubicBezTo>
                    <a:pt x="274" y="373"/>
                    <a:pt x="281" y="371"/>
                    <a:pt x="287" y="369"/>
                  </a:cubicBezTo>
                  <a:cubicBezTo>
                    <a:pt x="278" y="408"/>
                    <a:pt x="290" y="455"/>
                    <a:pt x="293" y="493"/>
                  </a:cubicBezTo>
                  <a:cubicBezTo>
                    <a:pt x="295" y="520"/>
                    <a:pt x="297" y="547"/>
                    <a:pt x="299" y="573"/>
                  </a:cubicBezTo>
                  <a:cubicBezTo>
                    <a:pt x="301" y="594"/>
                    <a:pt x="299" y="618"/>
                    <a:pt x="303" y="638"/>
                  </a:cubicBezTo>
                  <a:moveTo>
                    <a:pt x="138" y="373"/>
                  </a:moveTo>
                  <a:cubicBezTo>
                    <a:pt x="178" y="386"/>
                    <a:pt x="222" y="388"/>
                    <a:pt x="262" y="377"/>
                  </a:cubicBezTo>
                  <a:cubicBezTo>
                    <a:pt x="260" y="449"/>
                    <a:pt x="263" y="523"/>
                    <a:pt x="276" y="594"/>
                  </a:cubicBezTo>
                  <a:cubicBezTo>
                    <a:pt x="274" y="593"/>
                    <a:pt x="272" y="592"/>
                    <a:pt x="270" y="590"/>
                  </a:cubicBezTo>
                  <a:cubicBezTo>
                    <a:pt x="261" y="585"/>
                    <a:pt x="253" y="579"/>
                    <a:pt x="245" y="573"/>
                  </a:cubicBezTo>
                  <a:cubicBezTo>
                    <a:pt x="237" y="567"/>
                    <a:pt x="230" y="561"/>
                    <a:pt x="222" y="555"/>
                  </a:cubicBezTo>
                  <a:cubicBezTo>
                    <a:pt x="218" y="552"/>
                    <a:pt x="214" y="547"/>
                    <a:pt x="208" y="546"/>
                  </a:cubicBezTo>
                  <a:cubicBezTo>
                    <a:pt x="208" y="545"/>
                    <a:pt x="206" y="544"/>
                    <a:pt x="204" y="544"/>
                  </a:cubicBezTo>
                  <a:cubicBezTo>
                    <a:pt x="190" y="550"/>
                    <a:pt x="177" y="563"/>
                    <a:pt x="165" y="573"/>
                  </a:cubicBezTo>
                  <a:cubicBezTo>
                    <a:pt x="155" y="581"/>
                    <a:pt x="143" y="594"/>
                    <a:pt x="131" y="600"/>
                  </a:cubicBezTo>
                  <a:cubicBezTo>
                    <a:pt x="139" y="561"/>
                    <a:pt x="140" y="521"/>
                    <a:pt x="141" y="481"/>
                  </a:cubicBezTo>
                  <a:cubicBezTo>
                    <a:pt x="142" y="447"/>
                    <a:pt x="146" y="407"/>
                    <a:pt x="138" y="373"/>
                  </a:cubicBezTo>
                  <a:moveTo>
                    <a:pt x="72" y="313"/>
                  </a:moveTo>
                  <a:cubicBezTo>
                    <a:pt x="6" y="245"/>
                    <a:pt x="26" y="140"/>
                    <a:pt x="81" y="72"/>
                  </a:cubicBezTo>
                  <a:cubicBezTo>
                    <a:pt x="106" y="42"/>
                    <a:pt x="141" y="19"/>
                    <a:pt x="181" y="17"/>
                  </a:cubicBezTo>
                  <a:cubicBezTo>
                    <a:pt x="184" y="17"/>
                    <a:pt x="186" y="16"/>
                    <a:pt x="186" y="13"/>
                  </a:cubicBezTo>
                  <a:cubicBezTo>
                    <a:pt x="223" y="15"/>
                    <a:pt x="260" y="21"/>
                    <a:pt x="292" y="39"/>
                  </a:cubicBezTo>
                  <a:cubicBezTo>
                    <a:pt x="329" y="61"/>
                    <a:pt x="356" y="102"/>
                    <a:pt x="370" y="142"/>
                  </a:cubicBezTo>
                  <a:cubicBezTo>
                    <a:pt x="397" y="217"/>
                    <a:pt x="371" y="303"/>
                    <a:pt x="302" y="344"/>
                  </a:cubicBezTo>
                  <a:cubicBezTo>
                    <a:pt x="231" y="387"/>
                    <a:pt x="130" y="371"/>
                    <a:pt x="72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13"/>
            <p:cNvSpPr>
              <a:spLocks noEditPoints="1"/>
            </p:cNvSpPr>
            <p:nvPr/>
          </p:nvSpPr>
          <p:spPr bwMode="auto">
            <a:xfrm>
              <a:off x="2676525" y="2611438"/>
              <a:ext cx="728663" cy="725488"/>
            </a:xfrm>
            <a:custGeom>
              <a:avLst/>
              <a:gdLst>
                <a:gd name="T0" fmla="*/ 289 w 354"/>
                <a:gd name="T1" fmla="*/ 71 h 352"/>
                <a:gd name="T2" fmla="*/ 103 w 354"/>
                <a:gd name="T3" fmla="*/ 38 h 352"/>
                <a:gd name="T4" fmla="*/ 29 w 354"/>
                <a:gd name="T5" fmla="*/ 243 h 352"/>
                <a:gd name="T6" fmla="*/ 115 w 354"/>
                <a:gd name="T7" fmla="*/ 320 h 352"/>
                <a:gd name="T8" fmla="*/ 117 w 354"/>
                <a:gd name="T9" fmla="*/ 322 h 352"/>
                <a:gd name="T10" fmla="*/ 313 w 354"/>
                <a:gd name="T11" fmla="*/ 262 h 352"/>
                <a:gd name="T12" fmla="*/ 289 w 354"/>
                <a:gd name="T13" fmla="*/ 71 h 352"/>
                <a:gd name="T14" fmla="*/ 120 w 354"/>
                <a:gd name="T15" fmla="*/ 314 h 352"/>
                <a:gd name="T16" fmla="*/ 116 w 354"/>
                <a:gd name="T17" fmla="*/ 315 h 352"/>
                <a:gd name="T18" fmla="*/ 34 w 354"/>
                <a:gd name="T19" fmla="*/ 236 h 352"/>
                <a:gd name="T20" fmla="*/ 46 w 354"/>
                <a:gd name="T21" fmla="*/ 113 h 352"/>
                <a:gd name="T22" fmla="*/ 243 w 354"/>
                <a:gd name="T23" fmla="*/ 44 h 352"/>
                <a:gd name="T24" fmla="*/ 320 w 354"/>
                <a:gd name="T25" fmla="*/ 227 h 352"/>
                <a:gd name="T26" fmla="*/ 120 w 354"/>
                <a:gd name="T27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352">
                  <a:moveTo>
                    <a:pt x="289" y="71"/>
                  </a:moveTo>
                  <a:cubicBezTo>
                    <a:pt x="242" y="19"/>
                    <a:pt x="165" y="0"/>
                    <a:pt x="103" y="38"/>
                  </a:cubicBezTo>
                  <a:cubicBezTo>
                    <a:pt x="36" y="78"/>
                    <a:pt x="0" y="170"/>
                    <a:pt x="29" y="243"/>
                  </a:cubicBezTo>
                  <a:cubicBezTo>
                    <a:pt x="43" y="278"/>
                    <a:pt x="74" y="319"/>
                    <a:pt x="115" y="320"/>
                  </a:cubicBezTo>
                  <a:cubicBezTo>
                    <a:pt x="116" y="321"/>
                    <a:pt x="116" y="321"/>
                    <a:pt x="117" y="322"/>
                  </a:cubicBezTo>
                  <a:cubicBezTo>
                    <a:pt x="188" y="352"/>
                    <a:pt x="271" y="326"/>
                    <a:pt x="313" y="262"/>
                  </a:cubicBezTo>
                  <a:cubicBezTo>
                    <a:pt x="354" y="200"/>
                    <a:pt x="337" y="123"/>
                    <a:pt x="289" y="71"/>
                  </a:cubicBezTo>
                  <a:moveTo>
                    <a:pt x="120" y="314"/>
                  </a:moveTo>
                  <a:cubicBezTo>
                    <a:pt x="118" y="313"/>
                    <a:pt x="117" y="314"/>
                    <a:pt x="116" y="315"/>
                  </a:cubicBezTo>
                  <a:cubicBezTo>
                    <a:pt x="77" y="310"/>
                    <a:pt x="48" y="271"/>
                    <a:pt x="34" y="236"/>
                  </a:cubicBezTo>
                  <a:cubicBezTo>
                    <a:pt x="18" y="196"/>
                    <a:pt x="27" y="150"/>
                    <a:pt x="46" y="113"/>
                  </a:cubicBezTo>
                  <a:cubicBezTo>
                    <a:pt x="83" y="37"/>
                    <a:pt x="168" y="2"/>
                    <a:pt x="243" y="44"/>
                  </a:cubicBezTo>
                  <a:cubicBezTo>
                    <a:pt x="306" y="79"/>
                    <a:pt x="344" y="158"/>
                    <a:pt x="320" y="227"/>
                  </a:cubicBezTo>
                  <a:cubicBezTo>
                    <a:pt x="292" y="311"/>
                    <a:pt x="199" y="343"/>
                    <a:pt x="120" y="3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78614" y="2285997"/>
            <a:ext cx="1286086" cy="2102493"/>
            <a:chOff x="2620963" y="2576513"/>
            <a:chExt cx="830263" cy="1357313"/>
          </a:xfrm>
          <a:solidFill>
            <a:srgbClr val="1F4E79"/>
          </a:solidFill>
        </p:grpSpPr>
        <p:sp>
          <p:nvSpPr>
            <p:cNvPr id="11" name="Freeform 212"/>
            <p:cNvSpPr>
              <a:spLocks noEditPoints="1"/>
            </p:cNvSpPr>
            <p:nvPr/>
          </p:nvSpPr>
          <p:spPr bwMode="auto">
            <a:xfrm>
              <a:off x="2620963" y="2576513"/>
              <a:ext cx="830263" cy="1357313"/>
            </a:xfrm>
            <a:custGeom>
              <a:avLst/>
              <a:gdLst>
                <a:gd name="T0" fmla="*/ 394 w 403"/>
                <a:gd name="T1" fmla="*/ 179 h 659"/>
                <a:gd name="T2" fmla="*/ 173 w 403"/>
                <a:gd name="T3" fmla="*/ 4 h 659"/>
                <a:gd name="T4" fmla="*/ 20 w 403"/>
                <a:gd name="T5" fmla="*/ 161 h 659"/>
                <a:gd name="T6" fmla="*/ 112 w 403"/>
                <a:gd name="T7" fmla="*/ 362 h 659"/>
                <a:gd name="T8" fmla="*/ 93 w 403"/>
                <a:gd name="T9" fmla="*/ 644 h 659"/>
                <a:gd name="T10" fmla="*/ 104 w 403"/>
                <a:gd name="T11" fmla="*/ 653 h 659"/>
                <a:gd name="T12" fmla="*/ 207 w 403"/>
                <a:gd name="T13" fmla="*/ 598 h 659"/>
                <a:gd name="T14" fmla="*/ 315 w 403"/>
                <a:gd name="T15" fmla="*/ 650 h 659"/>
                <a:gd name="T16" fmla="*/ 317 w 403"/>
                <a:gd name="T17" fmla="*/ 580 h 659"/>
                <a:gd name="T18" fmla="*/ 303 w 403"/>
                <a:gd name="T19" fmla="*/ 362 h 659"/>
                <a:gd name="T20" fmla="*/ 303 w 403"/>
                <a:gd name="T21" fmla="*/ 638 h 659"/>
                <a:gd name="T22" fmla="*/ 200 w 403"/>
                <a:gd name="T23" fmla="*/ 582 h 659"/>
                <a:gd name="T24" fmla="*/ 160 w 403"/>
                <a:gd name="T25" fmla="*/ 612 h 659"/>
                <a:gd name="T26" fmla="*/ 117 w 403"/>
                <a:gd name="T27" fmla="*/ 486 h 659"/>
                <a:gd name="T28" fmla="*/ 134 w 403"/>
                <a:gd name="T29" fmla="*/ 371 h 659"/>
                <a:gd name="T30" fmla="*/ 122 w 403"/>
                <a:gd name="T31" fmla="*/ 601 h 659"/>
                <a:gd name="T32" fmla="*/ 131 w 403"/>
                <a:gd name="T33" fmla="*/ 605 h 659"/>
                <a:gd name="T34" fmla="*/ 207 w 403"/>
                <a:gd name="T35" fmla="*/ 551 h 659"/>
                <a:gd name="T36" fmla="*/ 262 w 403"/>
                <a:gd name="T37" fmla="*/ 597 h 659"/>
                <a:gd name="T38" fmla="*/ 286 w 403"/>
                <a:gd name="T39" fmla="*/ 601 h 659"/>
                <a:gd name="T40" fmla="*/ 287 w 403"/>
                <a:gd name="T41" fmla="*/ 369 h 659"/>
                <a:gd name="T42" fmla="*/ 299 w 403"/>
                <a:gd name="T43" fmla="*/ 573 h 659"/>
                <a:gd name="T44" fmla="*/ 138 w 403"/>
                <a:gd name="T45" fmla="*/ 373 h 659"/>
                <a:gd name="T46" fmla="*/ 276 w 403"/>
                <a:gd name="T47" fmla="*/ 594 h 659"/>
                <a:gd name="T48" fmla="*/ 245 w 403"/>
                <a:gd name="T49" fmla="*/ 573 h 659"/>
                <a:gd name="T50" fmla="*/ 208 w 403"/>
                <a:gd name="T51" fmla="*/ 546 h 659"/>
                <a:gd name="T52" fmla="*/ 165 w 403"/>
                <a:gd name="T53" fmla="*/ 573 h 659"/>
                <a:gd name="T54" fmla="*/ 141 w 403"/>
                <a:gd name="T55" fmla="*/ 481 h 659"/>
                <a:gd name="T56" fmla="*/ 72 w 403"/>
                <a:gd name="T57" fmla="*/ 313 h 659"/>
                <a:gd name="T58" fmla="*/ 181 w 403"/>
                <a:gd name="T59" fmla="*/ 17 h 659"/>
                <a:gd name="T60" fmla="*/ 292 w 403"/>
                <a:gd name="T61" fmla="*/ 39 h 659"/>
                <a:gd name="T62" fmla="*/ 302 w 403"/>
                <a:gd name="T63" fmla="*/ 3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659">
                  <a:moveTo>
                    <a:pt x="314" y="355"/>
                  </a:moveTo>
                  <a:cubicBezTo>
                    <a:pt x="373" y="319"/>
                    <a:pt x="403" y="247"/>
                    <a:pt x="394" y="179"/>
                  </a:cubicBezTo>
                  <a:cubicBezTo>
                    <a:pt x="387" y="126"/>
                    <a:pt x="360" y="75"/>
                    <a:pt x="319" y="41"/>
                  </a:cubicBezTo>
                  <a:cubicBezTo>
                    <a:pt x="278" y="6"/>
                    <a:pt x="225" y="0"/>
                    <a:pt x="173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93" y="8"/>
                    <a:pt x="39" y="92"/>
                    <a:pt x="20" y="161"/>
                  </a:cubicBezTo>
                  <a:cubicBezTo>
                    <a:pt x="0" y="236"/>
                    <a:pt x="33" y="312"/>
                    <a:pt x="98" y="353"/>
                  </a:cubicBezTo>
                  <a:cubicBezTo>
                    <a:pt x="102" y="356"/>
                    <a:pt x="107" y="359"/>
                    <a:pt x="112" y="362"/>
                  </a:cubicBezTo>
                  <a:cubicBezTo>
                    <a:pt x="95" y="396"/>
                    <a:pt x="102" y="440"/>
                    <a:pt x="101" y="476"/>
                  </a:cubicBezTo>
                  <a:cubicBezTo>
                    <a:pt x="101" y="532"/>
                    <a:pt x="96" y="589"/>
                    <a:pt x="93" y="644"/>
                  </a:cubicBezTo>
                  <a:cubicBezTo>
                    <a:pt x="93" y="649"/>
                    <a:pt x="96" y="652"/>
                    <a:pt x="100" y="652"/>
                  </a:cubicBezTo>
                  <a:cubicBezTo>
                    <a:pt x="101" y="653"/>
                    <a:pt x="102" y="653"/>
                    <a:pt x="104" y="653"/>
                  </a:cubicBezTo>
                  <a:cubicBezTo>
                    <a:pt x="126" y="651"/>
                    <a:pt x="146" y="640"/>
                    <a:pt x="164" y="629"/>
                  </a:cubicBezTo>
                  <a:cubicBezTo>
                    <a:pt x="175" y="622"/>
                    <a:pt x="198" y="611"/>
                    <a:pt x="207" y="598"/>
                  </a:cubicBezTo>
                  <a:cubicBezTo>
                    <a:pt x="231" y="627"/>
                    <a:pt x="270" y="640"/>
                    <a:pt x="303" y="657"/>
                  </a:cubicBezTo>
                  <a:cubicBezTo>
                    <a:pt x="308" y="659"/>
                    <a:pt x="314" y="655"/>
                    <a:pt x="315" y="650"/>
                  </a:cubicBezTo>
                  <a:cubicBezTo>
                    <a:pt x="317" y="650"/>
                    <a:pt x="318" y="648"/>
                    <a:pt x="318" y="646"/>
                  </a:cubicBezTo>
                  <a:cubicBezTo>
                    <a:pt x="324" y="626"/>
                    <a:pt x="318" y="600"/>
                    <a:pt x="317" y="580"/>
                  </a:cubicBezTo>
                  <a:cubicBezTo>
                    <a:pt x="314" y="553"/>
                    <a:pt x="312" y="525"/>
                    <a:pt x="310" y="498"/>
                  </a:cubicBezTo>
                  <a:cubicBezTo>
                    <a:pt x="308" y="452"/>
                    <a:pt x="300" y="408"/>
                    <a:pt x="303" y="362"/>
                  </a:cubicBezTo>
                  <a:cubicBezTo>
                    <a:pt x="307" y="360"/>
                    <a:pt x="310" y="357"/>
                    <a:pt x="314" y="355"/>
                  </a:cubicBezTo>
                  <a:moveTo>
                    <a:pt x="303" y="638"/>
                  </a:moveTo>
                  <a:cubicBezTo>
                    <a:pt x="270" y="622"/>
                    <a:pt x="237" y="607"/>
                    <a:pt x="209" y="581"/>
                  </a:cubicBezTo>
                  <a:cubicBezTo>
                    <a:pt x="206" y="578"/>
                    <a:pt x="202" y="579"/>
                    <a:pt x="200" y="582"/>
                  </a:cubicBezTo>
                  <a:cubicBezTo>
                    <a:pt x="196" y="584"/>
                    <a:pt x="193" y="588"/>
                    <a:pt x="189" y="591"/>
                  </a:cubicBezTo>
                  <a:cubicBezTo>
                    <a:pt x="180" y="599"/>
                    <a:pt x="170" y="605"/>
                    <a:pt x="160" y="612"/>
                  </a:cubicBezTo>
                  <a:cubicBezTo>
                    <a:pt x="145" y="622"/>
                    <a:pt x="128" y="632"/>
                    <a:pt x="110" y="638"/>
                  </a:cubicBezTo>
                  <a:cubicBezTo>
                    <a:pt x="112" y="588"/>
                    <a:pt x="114" y="537"/>
                    <a:pt x="117" y="486"/>
                  </a:cubicBezTo>
                  <a:cubicBezTo>
                    <a:pt x="119" y="446"/>
                    <a:pt x="114" y="406"/>
                    <a:pt x="123" y="367"/>
                  </a:cubicBezTo>
                  <a:cubicBezTo>
                    <a:pt x="126" y="368"/>
                    <a:pt x="130" y="370"/>
                    <a:pt x="134" y="371"/>
                  </a:cubicBezTo>
                  <a:cubicBezTo>
                    <a:pt x="126" y="404"/>
                    <a:pt x="132" y="443"/>
                    <a:pt x="132" y="476"/>
                  </a:cubicBezTo>
                  <a:cubicBezTo>
                    <a:pt x="132" y="518"/>
                    <a:pt x="130" y="560"/>
                    <a:pt x="122" y="601"/>
                  </a:cubicBezTo>
                  <a:cubicBezTo>
                    <a:pt x="121" y="606"/>
                    <a:pt x="128" y="609"/>
                    <a:pt x="130" y="605"/>
                  </a:cubicBezTo>
                  <a:cubicBezTo>
                    <a:pt x="130" y="605"/>
                    <a:pt x="131" y="605"/>
                    <a:pt x="131" y="605"/>
                  </a:cubicBezTo>
                  <a:cubicBezTo>
                    <a:pt x="143" y="604"/>
                    <a:pt x="153" y="594"/>
                    <a:pt x="163" y="587"/>
                  </a:cubicBezTo>
                  <a:cubicBezTo>
                    <a:pt x="178" y="575"/>
                    <a:pt x="193" y="564"/>
                    <a:pt x="207" y="551"/>
                  </a:cubicBezTo>
                  <a:cubicBezTo>
                    <a:pt x="211" y="562"/>
                    <a:pt x="229" y="573"/>
                    <a:pt x="237" y="579"/>
                  </a:cubicBezTo>
                  <a:cubicBezTo>
                    <a:pt x="245" y="585"/>
                    <a:pt x="254" y="591"/>
                    <a:pt x="262" y="597"/>
                  </a:cubicBezTo>
                  <a:cubicBezTo>
                    <a:pt x="267" y="601"/>
                    <a:pt x="273" y="606"/>
                    <a:pt x="279" y="606"/>
                  </a:cubicBezTo>
                  <a:cubicBezTo>
                    <a:pt x="282" y="608"/>
                    <a:pt x="287" y="605"/>
                    <a:pt x="286" y="601"/>
                  </a:cubicBezTo>
                  <a:cubicBezTo>
                    <a:pt x="272" y="526"/>
                    <a:pt x="274" y="451"/>
                    <a:pt x="268" y="375"/>
                  </a:cubicBezTo>
                  <a:cubicBezTo>
                    <a:pt x="274" y="373"/>
                    <a:pt x="281" y="371"/>
                    <a:pt x="287" y="369"/>
                  </a:cubicBezTo>
                  <a:cubicBezTo>
                    <a:pt x="278" y="408"/>
                    <a:pt x="290" y="455"/>
                    <a:pt x="293" y="493"/>
                  </a:cubicBezTo>
                  <a:cubicBezTo>
                    <a:pt x="295" y="520"/>
                    <a:pt x="297" y="547"/>
                    <a:pt x="299" y="573"/>
                  </a:cubicBezTo>
                  <a:cubicBezTo>
                    <a:pt x="301" y="594"/>
                    <a:pt x="299" y="618"/>
                    <a:pt x="303" y="638"/>
                  </a:cubicBezTo>
                  <a:moveTo>
                    <a:pt x="138" y="373"/>
                  </a:moveTo>
                  <a:cubicBezTo>
                    <a:pt x="178" y="386"/>
                    <a:pt x="222" y="388"/>
                    <a:pt x="262" y="377"/>
                  </a:cubicBezTo>
                  <a:cubicBezTo>
                    <a:pt x="260" y="449"/>
                    <a:pt x="263" y="523"/>
                    <a:pt x="276" y="594"/>
                  </a:cubicBezTo>
                  <a:cubicBezTo>
                    <a:pt x="274" y="593"/>
                    <a:pt x="272" y="592"/>
                    <a:pt x="270" y="590"/>
                  </a:cubicBezTo>
                  <a:cubicBezTo>
                    <a:pt x="261" y="585"/>
                    <a:pt x="253" y="579"/>
                    <a:pt x="245" y="573"/>
                  </a:cubicBezTo>
                  <a:cubicBezTo>
                    <a:pt x="237" y="567"/>
                    <a:pt x="230" y="561"/>
                    <a:pt x="222" y="555"/>
                  </a:cubicBezTo>
                  <a:cubicBezTo>
                    <a:pt x="218" y="552"/>
                    <a:pt x="214" y="547"/>
                    <a:pt x="208" y="546"/>
                  </a:cubicBezTo>
                  <a:cubicBezTo>
                    <a:pt x="208" y="545"/>
                    <a:pt x="206" y="544"/>
                    <a:pt x="204" y="544"/>
                  </a:cubicBezTo>
                  <a:cubicBezTo>
                    <a:pt x="190" y="550"/>
                    <a:pt x="177" y="563"/>
                    <a:pt x="165" y="573"/>
                  </a:cubicBezTo>
                  <a:cubicBezTo>
                    <a:pt x="155" y="581"/>
                    <a:pt x="143" y="594"/>
                    <a:pt x="131" y="600"/>
                  </a:cubicBezTo>
                  <a:cubicBezTo>
                    <a:pt x="139" y="561"/>
                    <a:pt x="140" y="521"/>
                    <a:pt x="141" y="481"/>
                  </a:cubicBezTo>
                  <a:cubicBezTo>
                    <a:pt x="142" y="447"/>
                    <a:pt x="146" y="407"/>
                    <a:pt x="138" y="373"/>
                  </a:cubicBezTo>
                  <a:moveTo>
                    <a:pt x="72" y="313"/>
                  </a:moveTo>
                  <a:cubicBezTo>
                    <a:pt x="6" y="245"/>
                    <a:pt x="26" y="140"/>
                    <a:pt x="81" y="72"/>
                  </a:cubicBezTo>
                  <a:cubicBezTo>
                    <a:pt x="106" y="42"/>
                    <a:pt x="141" y="19"/>
                    <a:pt x="181" y="17"/>
                  </a:cubicBezTo>
                  <a:cubicBezTo>
                    <a:pt x="184" y="17"/>
                    <a:pt x="186" y="16"/>
                    <a:pt x="186" y="13"/>
                  </a:cubicBezTo>
                  <a:cubicBezTo>
                    <a:pt x="223" y="15"/>
                    <a:pt x="260" y="21"/>
                    <a:pt x="292" y="39"/>
                  </a:cubicBezTo>
                  <a:cubicBezTo>
                    <a:pt x="329" y="61"/>
                    <a:pt x="356" y="102"/>
                    <a:pt x="370" y="142"/>
                  </a:cubicBezTo>
                  <a:cubicBezTo>
                    <a:pt x="397" y="217"/>
                    <a:pt x="371" y="303"/>
                    <a:pt x="302" y="344"/>
                  </a:cubicBezTo>
                  <a:cubicBezTo>
                    <a:pt x="231" y="387"/>
                    <a:pt x="130" y="371"/>
                    <a:pt x="72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3"/>
            <p:cNvSpPr>
              <a:spLocks noEditPoints="1"/>
            </p:cNvSpPr>
            <p:nvPr/>
          </p:nvSpPr>
          <p:spPr bwMode="auto">
            <a:xfrm>
              <a:off x="2676525" y="2611438"/>
              <a:ext cx="728663" cy="725488"/>
            </a:xfrm>
            <a:custGeom>
              <a:avLst/>
              <a:gdLst>
                <a:gd name="T0" fmla="*/ 289 w 354"/>
                <a:gd name="T1" fmla="*/ 71 h 352"/>
                <a:gd name="T2" fmla="*/ 103 w 354"/>
                <a:gd name="T3" fmla="*/ 38 h 352"/>
                <a:gd name="T4" fmla="*/ 29 w 354"/>
                <a:gd name="T5" fmla="*/ 243 h 352"/>
                <a:gd name="T6" fmla="*/ 115 w 354"/>
                <a:gd name="T7" fmla="*/ 320 h 352"/>
                <a:gd name="T8" fmla="*/ 117 w 354"/>
                <a:gd name="T9" fmla="*/ 322 h 352"/>
                <a:gd name="T10" fmla="*/ 313 w 354"/>
                <a:gd name="T11" fmla="*/ 262 h 352"/>
                <a:gd name="T12" fmla="*/ 289 w 354"/>
                <a:gd name="T13" fmla="*/ 71 h 352"/>
                <a:gd name="T14" fmla="*/ 120 w 354"/>
                <a:gd name="T15" fmla="*/ 314 h 352"/>
                <a:gd name="T16" fmla="*/ 116 w 354"/>
                <a:gd name="T17" fmla="*/ 315 h 352"/>
                <a:gd name="T18" fmla="*/ 34 w 354"/>
                <a:gd name="T19" fmla="*/ 236 h 352"/>
                <a:gd name="T20" fmla="*/ 46 w 354"/>
                <a:gd name="T21" fmla="*/ 113 h 352"/>
                <a:gd name="T22" fmla="*/ 243 w 354"/>
                <a:gd name="T23" fmla="*/ 44 h 352"/>
                <a:gd name="T24" fmla="*/ 320 w 354"/>
                <a:gd name="T25" fmla="*/ 227 h 352"/>
                <a:gd name="T26" fmla="*/ 120 w 354"/>
                <a:gd name="T27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352">
                  <a:moveTo>
                    <a:pt x="289" y="71"/>
                  </a:moveTo>
                  <a:cubicBezTo>
                    <a:pt x="242" y="19"/>
                    <a:pt x="165" y="0"/>
                    <a:pt x="103" y="38"/>
                  </a:cubicBezTo>
                  <a:cubicBezTo>
                    <a:pt x="36" y="78"/>
                    <a:pt x="0" y="170"/>
                    <a:pt x="29" y="243"/>
                  </a:cubicBezTo>
                  <a:cubicBezTo>
                    <a:pt x="43" y="278"/>
                    <a:pt x="74" y="319"/>
                    <a:pt x="115" y="320"/>
                  </a:cubicBezTo>
                  <a:cubicBezTo>
                    <a:pt x="116" y="321"/>
                    <a:pt x="116" y="321"/>
                    <a:pt x="117" y="322"/>
                  </a:cubicBezTo>
                  <a:cubicBezTo>
                    <a:pt x="188" y="352"/>
                    <a:pt x="271" y="326"/>
                    <a:pt x="313" y="262"/>
                  </a:cubicBezTo>
                  <a:cubicBezTo>
                    <a:pt x="354" y="200"/>
                    <a:pt x="337" y="123"/>
                    <a:pt x="289" y="71"/>
                  </a:cubicBezTo>
                  <a:moveTo>
                    <a:pt x="120" y="314"/>
                  </a:moveTo>
                  <a:cubicBezTo>
                    <a:pt x="118" y="313"/>
                    <a:pt x="117" y="314"/>
                    <a:pt x="116" y="315"/>
                  </a:cubicBezTo>
                  <a:cubicBezTo>
                    <a:pt x="77" y="310"/>
                    <a:pt x="48" y="271"/>
                    <a:pt x="34" y="236"/>
                  </a:cubicBezTo>
                  <a:cubicBezTo>
                    <a:pt x="18" y="196"/>
                    <a:pt x="27" y="150"/>
                    <a:pt x="46" y="113"/>
                  </a:cubicBezTo>
                  <a:cubicBezTo>
                    <a:pt x="83" y="37"/>
                    <a:pt x="168" y="2"/>
                    <a:pt x="243" y="44"/>
                  </a:cubicBezTo>
                  <a:cubicBezTo>
                    <a:pt x="306" y="79"/>
                    <a:pt x="344" y="158"/>
                    <a:pt x="320" y="227"/>
                  </a:cubicBezTo>
                  <a:cubicBezTo>
                    <a:pt x="292" y="311"/>
                    <a:pt x="199" y="343"/>
                    <a:pt x="120" y="3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627207" y="2609602"/>
            <a:ext cx="121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Gold medal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97314" y="2609601"/>
            <a:ext cx="121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Silver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36844" y="2609600"/>
            <a:ext cx="121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Bronze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447904" y="3095943"/>
            <a:ext cx="565617" cy="482600"/>
            <a:chOff x="4349506" y="3098800"/>
            <a:chExt cx="565617" cy="482600"/>
          </a:xfrm>
        </p:grpSpPr>
        <p:sp>
          <p:nvSpPr>
            <p:cNvPr id="17" name="任意多边形 16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08237" y="3095943"/>
            <a:ext cx="565617" cy="482600"/>
            <a:chOff x="4349506" y="3098800"/>
            <a:chExt cx="565617" cy="482600"/>
          </a:xfrm>
        </p:grpSpPr>
        <p:sp>
          <p:nvSpPr>
            <p:cNvPr id="21" name="任意多边形 20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133726" y="4712096"/>
            <a:ext cx="2515873" cy="14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 please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96457" y="4712093"/>
            <a:ext cx="2515873" cy="14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 please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993750" y="4712094"/>
            <a:ext cx="2515873" cy="14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 please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32" name="任意多边形 31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98638" y="2452688"/>
            <a:ext cx="3687762" cy="3503612"/>
            <a:chOff x="1133" y="1545"/>
            <a:chExt cx="2323" cy="2207"/>
          </a:xfrm>
          <a:solidFill>
            <a:srgbClr val="1F4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133" y="2148"/>
              <a:ext cx="2148" cy="1604"/>
            </a:xfrm>
            <a:custGeom>
              <a:avLst/>
              <a:gdLst>
                <a:gd name="T0" fmla="*/ 221 w 552"/>
                <a:gd name="T1" fmla="*/ 173 h 412"/>
                <a:gd name="T2" fmla="*/ 122 w 552"/>
                <a:gd name="T3" fmla="*/ 165 h 412"/>
                <a:gd name="T4" fmla="*/ 61 w 552"/>
                <a:gd name="T5" fmla="*/ 206 h 412"/>
                <a:gd name="T6" fmla="*/ 20 w 552"/>
                <a:gd name="T7" fmla="*/ 308 h 412"/>
                <a:gd name="T8" fmla="*/ 3 w 552"/>
                <a:gd name="T9" fmla="*/ 364 h 412"/>
                <a:gd name="T10" fmla="*/ 31 w 552"/>
                <a:gd name="T11" fmla="*/ 376 h 412"/>
                <a:gd name="T12" fmla="*/ 60 w 552"/>
                <a:gd name="T13" fmla="*/ 394 h 412"/>
                <a:gd name="T14" fmla="*/ 95 w 552"/>
                <a:gd name="T15" fmla="*/ 412 h 412"/>
                <a:gd name="T16" fmla="*/ 215 w 552"/>
                <a:gd name="T17" fmla="*/ 357 h 412"/>
                <a:gd name="T18" fmla="*/ 231 w 552"/>
                <a:gd name="T19" fmla="*/ 370 h 412"/>
                <a:gd name="T20" fmla="*/ 251 w 552"/>
                <a:gd name="T21" fmla="*/ 382 h 412"/>
                <a:gd name="T22" fmla="*/ 401 w 552"/>
                <a:gd name="T23" fmla="*/ 333 h 412"/>
                <a:gd name="T24" fmla="*/ 417 w 552"/>
                <a:gd name="T25" fmla="*/ 342 h 412"/>
                <a:gd name="T26" fmla="*/ 549 w 552"/>
                <a:gd name="T27" fmla="*/ 310 h 412"/>
                <a:gd name="T28" fmla="*/ 444 w 552"/>
                <a:gd name="T29" fmla="*/ 126 h 412"/>
                <a:gd name="T30" fmla="*/ 408 w 552"/>
                <a:gd name="T31" fmla="*/ 195 h 412"/>
                <a:gd name="T32" fmla="*/ 348 w 552"/>
                <a:gd name="T33" fmla="*/ 198 h 412"/>
                <a:gd name="T34" fmla="*/ 267 w 552"/>
                <a:gd name="T35" fmla="*/ 7 h 412"/>
                <a:gd name="T36" fmla="*/ 192 w 552"/>
                <a:gd name="T37" fmla="*/ 313 h 412"/>
                <a:gd name="T38" fmla="*/ 270 w 552"/>
                <a:gd name="T39" fmla="*/ 129 h 412"/>
                <a:gd name="T40" fmla="*/ 210 w 552"/>
                <a:gd name="T41" fmla="*/ 236 h 412"/>
                <a:gd name="T42" fmla="*/ 269 w 552"/>
                <a:gd name="T43" fmla="*/ 94 h 412"/>
                <a:gd name="T44" fmla="*/ 240 w 552"/>
                <a:gd name="T45" fmla="*/ 132 h 412"/>
                <a:gd name="T46" fmla="*/ 188 w 552"/>
                <a:gd name="T47" fmla="*/ 301 h 412"/>
                <a:gd name="T48" fmla="*/ 191 w 552"/>
                <a:gd name="T49" fmla="*/ 309 h 412"/>
                <a:gd name="T50" fmla="*/ 21 w 552"/>
                <a:gd name="T51" fmla="*/ 333 h 412"/>
                <a:gd name="T52" fmla="*/ 9 w 552"/>
                <a:gd name="T53" fmla="*/ 358 h 412"/>
                <a:gd name="T54" fmla="*/ 59 w 552"/>
                <a:gd name="T55" fmla="*/ 229 h 412"/>
                <a:gd name="T56" fmla="*/ 93 w 552"/>
                <a:gd name="T57" fmla="*/ 158 h 412"/>
                <a:gd name="T58" fmla="*/ 94 w 552"/>
                <a:gd name="T59" fmla="*/ 179 h 412"/>
                <a:gd name="T60" fmla="*/ 36 w 552"/>
                <a:gd name="T61" fmla="*/ 292 h 412"/>
                <a:gd name="T62" fmla="*/ 24 w 552"/>
                <a:gd name="T63" fmla="*/ 323 h 412"/>
                <a:gd name="T64" fmla="*/ 33 w 552"/>
                <a:gd name="T65" fmla="*/ 370 h 412"/>
                <a:gd name="T66" fmla="*/ 51 w 552"/>
                <a:gd name="T67" fmla="*/ 375 h 412"/>
                <a:gd name="T68" fmla="*/ 62 w 552"/>
                <a:gd name="T69" fmla="*/ 388 h 412"/>
                <a:gd name="T70" fmla="*/ 78 w 552"/>
                <a:gd name="T71" fmla="*/ 398 h 412"/>
                <a:gd name="T72" fmla="*/ 81 w 552"/>
                <a:gd name="T73" fmla="*/ 400 h 412"/>
                <a:gd name="T74" fmla="*/ 102 w 552"/>
                <a:gd name="T75" fmla="*/ 288 h 412"/>
                <a:gd name="T76" fmla="*/ 100 w 552"/>
                <a:gd name="T77" fmla="*/ 216 h 412"/>
                <a:gd name="T78" fmla="*/ 193 w 552"/>
                <a:gd name="T79" fmla="*/ 339 h 412"/>
                <a:gd name="T80" fmla="*/ 200 w 552"/>
                <a:gd name="T81" fmla="*/ 348 h 412"/>
                <a:gd name="T82" fmla="*/ 203 w 552"/>
                <a:gd name="T83" fmla="*/ 336 h 412"/>
                <a:gd name="T84" fmla="*/ 269 w 552"/>
                <a:gd name="T85" fmla="*/ 310 h 412"/>
                <a:gd name="T86" fmla="*/ 239 w 552"/>
                <a:gd name="T87" fmla="*/ 365 h 412"/>
                <a:gd name="T88" fmla="*/ 257 w 552"/>
                <a:gd name="T89" fmla="*/ 376 h 412"/>
                <a:gd name="T90" fmla="*/ 398 w 552"/>
                <a:gd name="T91" fmla="*/ 325 h 412"/>
                <a:gd name="T92" fmla="*/ 438 w 552"/>
                <a:gd name="T93" fmla="*/ 288 h 412"/>
                <a:gd name="T94" fmla="*/ 439 w 552"/>
                <a:gd name="T95" fmla="*/ 208 h 412"/>
                <a:gd name="T96" fmla="*/ 383 w 552"/>
                <a:gd name="T97" fmla="*/ 290 h 412"/>
                <a:gd name="T98" fmla="*/ 420 w 552"/>
                <a:gd name="T99" fmla="*/ 336 h 412"/>
                <a:gd name="T100" fmla="*/ 423 w 552"/>
                <a:gd name="T101" fmla="*/ 337 h 412"/>
                <a:gd name="T102" fmla="*/ 445 w 552"/>
                <a:gd name="T103" fmla="*/ 282 h 412"/>
                <a:gd name="T104" fmla="*/ 446 w 552"/>
                <a:gd name="T105" fmla="*/ 172 h 412"/>
                <a:gd name="T106" fmla="*/ 438 w 552"/>
                <a:gd name="T107" fmla="*/ 173 h 412"/>
                <a:gd name="T108" fmla="*/ 404 w 552"/>
                <a:gd name="T109" fmla="*/ 220 h 412"/>
                <a:gd name="T110" fmla="*/ 381 w 552"/>
                <a:gd name="T111" fmla="*/ 287 h 412"/>
                <a:gd name="T112" fmla="*/ 385 w 552"/>
                <a:gd name="T113" fmla="*/ 318 h 412"/>
                <a:gd name="T114" fmla="*/ 276 w 552"/>
                <a:gd name="T115" fmla="*/ 379 h 412"/>
                <a:gd name="T116" fmla="*/ 269 w 552"/>
                <a:gd name="T117" fmla="*/ 6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2" h="412">
                  <a:moveTo>
                    <a:pt x="240" y="100"/>
                  </a:moveTo>
                  <a:cubicBezTo>
                    <a:pt x="239" y="101"/>
                    <a:pt x="239" y="102"/>
                    <a:pt x="240" y="102"/>
                  </a:cubicBezTo>
                  <a:cubicBezTo>
                    <a:pt x="240" y="103"/>
                    <a:pt x="241" y="103"/>
                    <a:pt x="242" y="102"/>
                  </a:cubicBezTo>
                  <a:cubicBezTo>
                    <a:pt x="236" y="124"/>
                    <a:pt x="230" y="146"/>
                    <a:pt x="224" y="168"/>
                  </a:cubicBezTo>
                  <a:cubicBezTo>
                    <a:pt x="223" y="169"/>
                    <a:pt x="222" y="170"/>
                    <a:pt x="221" y="171"/>
                  </a:cubicBezTo>
                  <a:cubicBezTo>
                    <a:pt x="220" y="171"/>
                    <a:pt x="220" y="172"/>
                    <a:pt x="221" y="173"/>
                  </a:cubicBezTo>
                  <a:cubicBezTo>
                    <a:pt x="221" y="173"/>
                    <a:pt x="222" y="173"/>
                    <a:pt x="222" y="173"/>
                  </a:cubicBezTo>
                  <a:cubicBezTo>
                    <a:pt x="212" y="208"/>
                    <a:pt x="202" y="243"/>
                    <a:pt x="191" y="275"/>
                  </a:cubicBezTo>
                  <a:cubicBezTo>
                    <a:pt x="191" y="275"/>
                    <a:pt x="190" y="275"/>
                    <a:pt x="190" y="275"/>
                  </a:cubicBezTo>
                  <a:cubicBezTo>
                    <a:pt x="189" y="276"/>
                    <a:pt x="189" y="277"/>
                    <a:pt x="190" y="278"/>
                  </a:cubicBezTo>
                  <a:cubicBezTo>
                    <a:pt x="188" y="283"/>
                    <a:pt x="186" y="289"/>
                    <a:pt x="184" y="294"/>
                  </a:cubicBezTo>
                  <a:cubicBezTo>
                    <a:pt x="163" y="251"/>
                    <a:pt x="142" y="208"/>
                    <a:pt x="122" y="165"/>
                  </a:cubicBezTo>
                  <a:cubicBezTo>
                    <a:pt x="112" y="145"/>
                    <a:pt x="102" y="124"/>
                    <a:pt x="99" y="102"/>
                  </a:cubicBezTo>
                  <a:cubicBezTo>
                    <a:pt x="99" y="100"/>
                    <a:pt x="97" y="99"/>
                    <a:pt x="95" y="99"/>
                  </a:cubicBezTo>
                  <a:cubicBezTo>
                    <a:pt x="94" y="99"/>
                    <a:pt x="92" y="101"/>
                    <a:pt x="93" y="102"/>
                  </a:cubicBezTo>
                  <a:cubicBezTo>
                    <a:pt x="93" y="103"/>
                    <a:pt x="93" y="103"/>
                    <a:pt x="93" y="104"/>
                  </a:cubicBezTo>
                  <a:cubicBezTo>
                    <a:pt x="92" y="104"/>
                    <a:pt x="91" y="105"/>
                    <a:pt x="91" y="105"/>
                  </a:cubicBezTo>
                  <a:cubicBezTo>
                    <a:pt x="82" y="139"/>
                    <a:pt x="72" y="173"/>
                    <a:pt x="61" y="206"/>
                  </a:cubicBezTo>
                  <a:cubicBezTo>
                    <a:pt x="60" y="207"/>
                    <a:pt x="58" y="208"/>
                    <a:pt x="57" y="209"/>
                  </a:cubicBezTo>
                  <a:cubicBezTo>
                    <a:pt x="56" y="210"/>
                    <a:pt x="56" y="211"/>
                    <a:pt x="57" y="211"/>
                  </a:cubicBezTo>
                  <a:cubicBezTo>
                    <a:pt x="57" y="212"/>
                    <a:pt x="58" y="212"/>
                    <a:pt x="59" y="211"/>
                  </a:cubicBezTo>
                  <a:cubicBezTo>
                    <a:pt x="49" y="241"/>
                    <a:pt x="38" y="271"/>
                    <a:pt x="26" y="300"/>
                  </a:cubicBezTo>
                  <a:cubicBezTo>
                    <a:pt x="24" y="302"/>
                    <a:pt x="22" y="304"/>
                    <a:pt x="20" y="306"/>
                  </a:cubicBezTo>
                  <a:cubicBezTo>
                    <a:pt x="20" y="306"/>
                    <a:pt x="19" y="307"/>
                    <a:pt x="20" y="308"/>
                  </a:cubicBezTo>
                  <a:cubicBezTo>
                    <a:pt x="21" y="309"/>
                    <a:pt x="22" y="309"/>
                    <a:pt x="22" y="308"/>
                  </a:cubicBezTo>
                  <a:cubicBezTo>
                    <a:pt x="23" y="308"/>
                    <a:pt x="23" y="307"/>
                    <a:pt x="24" y="307"/>
                  </a:cubicBezTo>
                  <a:cubicBezTo>
                    <a:pt x="17" y="323"/>
                    <a:pt x="10" y="340"/>
                    <a:pt x="3" y="356"/>
                  </a:cubicBezTo>
                  <a:cubicBezTo>
                    <a:pt x="2" y="356"/>
                    <a:pt x="1" y="357"/>
                    <a:pt x="1" y="358"/>
                  </a:cubicBezTo>
                  <a:cubicBezTo>
                    <a:pt x="0" y="359"/>
                    <a:pt x="0" y="360"/>
                    <a:pt x="1" y="361"/>
                  </a:cubicBezTo>
                  <a:cubicBezTo>
                    <a:pt x="1" y="363"/>
                    <a:pt x="2" y="364"/>
                    <a:pt x="3" y="364"/>
                  </a:cubicBezTo>
                  <a:cubicBezTo>
                    <a:pt x="4" y="365"/>
                    <a:pt x="6" y="365"/>
                    <a:pt x="7" y="364"/>
                  </a:cubicBezTo>
                  <a:cubicBezTo>
                    <a:pt x="14" y="367"/>
                    <a:pt x="21" y="371"/>
                    <a:pt x="28" y="374"/>
                  </a:cubicBezTo>
                  <a:cubicBezTo>
                    <a:pt x="27" y="375"/>
                    <a:pt x="27" y="375"/>
                    <a:pt x="26" y="375"/>
                  </a:cubicBezTo>
                  <a:cubicBezTo>
                    <a:pt x="26" y="376"/>
                    <a:pt x="26" y="377"/>
                    <a:pt x="26" y="378"/>
                  </a:cubicBezTo>
                  <a:cubicBezTo>
                    <a:pt x="27" y="378"/>
                    <a:pt x="28" y="378"/>
                    <a:pt x="28" y="378"/>
                  </a:cubicBezTo>
                  <a:cubicBezTo>
                    <a:pt x="29" y="377"/>
                    <a:pt x="30" y="376"/>
                    <a:pt x="31" y="376"/>
                  </a:cubicBezTo>
                  <a:cubicBezTo>
                    <a:pt x="38" y="380"/>
                    <a:pt x="45" y="385"/>
                    <a:pt x="52" y="389"/>
                  </a:cubicBezTo>
                  <a:cubicBezTo>
                    <a:pt x="54" y="390"/>
                    <a:pt x="55" y="391"/>
                    <a:pt x="57" y="392"/>
                  </a:cubicBezTo>
                  <a:cubicBezTo>
                    <a:pt x="57" y="393"/>
                    <a:pt x="56" y="393"/>
                    <a:pt x="56" y="393"/>
                  </a:cubicBezTo>
                  <a:cubicBezTo>
                    <a:pt x="55" y="394"/>
                    <a:pt x="55" y="395"/>
                    <a:pt x="55" y="396"/>
                  </a:cubicBezTo>
                  <a:cubicBezTo>
                    <a:pt x="56" y="396"/>
                    <a:pt x="57" y="396"/>
                    <a:pt x="58" y="396"/>
                  </a:cubicBezTo>
                  <a:cubicBezTo>
                    <a:pt x="58" y="395"/>
                    <a:pt x="59" y="395"/>
                    <a:pt x="60" y="394"/>
                  </a:cubicBezTo>
                  <a:cubicBezTo>
                    <a:pt x="64" y="397"/>
                    <a:pt x="69" y="400"/>
                    <a:pt x="73" y="402"/>
                  </a:cubicBezTo>
                  <a:cubicBezTo>
                    <a:pt x="73" y="403"/>
                    <a:pt x="73" y="403"/>
                    <a:pt x="73" y="404"/>
                  </a:cubicBezTo>
                  <a:cubicBezTo>
                    <a:pt x="74" y="405"/>
                    <a:pt x="75" y="405"/>
                    <a:pt x="76" y="404"/>
                  </a:cubicBezTo>
                  <a:cubicBezTo>
                    <a:pt x="76" y="404"/>
                    <a:pt x="76" y="404"/>
                    <a:pt x="76" y="404"/>
                  </a:cubicBezTo>
                  <a:cubicBezTo>
                    <a:pt x="81" y="407"/>
                    <a:pt x="86" y="409"/>
                    <a:pt x="92" y="412"/>
                  </a:cubicBezTo>
                  <a:cubicBezTo>
                    <a:pt x="93" y="412"/>
                    <a:pt x="94" y="412"/>
                    <a:pt x="95" y="412"/>
                  </a:cubicBezTo>
                  <a:cubicBezTo>
                    <a:pt x="120" y="402"/>
                    <a:pt x="140" y="390"/>
                    <a:pt x="158" y="379"/>
                  </a:cubicBezTo>
                  <a:cubicBezTo>
                    <a:pt x="174" y="369"/>
                    <a:pt x="189" y="360"/>
                    <a:pt x="206" y="355"/>
                  </a:cubicBezTo>
                  <a:cubicBezTo>
                    <a:pt x="206" y="355"/>
                    <a:pt x="206" y="355"/>
                    <a:pt x="206" y="355"/>
                  </a:cubicBezTo>
                  <a:cubicBezTo>
                    <a:pt x="207" y="357"/>
                    <a:pt x="209" y="358"/>
                    <a:pt x="210" y="357"/>
                  </a:cubicBezTo>
                  <a:cubicBezTo>
                    <a:pt x="211" y="357"/>
                    <a:pt x="211" y="356"/>
                    <a:pt x="212" y="355"/>
                  </a:cubicBezTo>
                  <a:cubicBezTo>
                    <a:pt x="213" y="356"/>
                    <a:pt x="214" y="357"/>
                    <a:pt x="215" y="357"/>
                  </a:cubicBezTo>
                  <a:cubicBezTo>
                    <a:pt x="215" y="358"/>
                    <a:pt x="214" y="359"/>
                    <a:pt x="213" y="359"/>
                  </a:cubicBezTo>
                  <a:cubicBezTo>
                    <a:pt x="213" y="360"/>
                    <a:pt x="213" y="361"/>
                    <a:pt x="213" y="362"/>
                  </a:cubicBezTo>
                  <a:cubicBezTo>
                    <a:pt x="214" y="362"/>
                    <a:pt x="215" y="362"/>
                    <a:pt x="215" y="362"/>
                  </a:cubicBezTo>
                  <a:cubicBezTo>
                    <a:pt x="216" y="361"/>
                    <a:pt x="217" y="360"/>
                    <a:pt x="218" y="359"/>
                  </a:cubicBezTo>
                  <a:cubicBezTo>
                    <a:pt x="222" y="362"/>
                    <a:pt x="227" y="365"/>
                    <a:pt x="231" y="368"/>
                  </a:cubicBezTo>
                  <a:cubicBezTo>
                    <a:pt x="231" y="368"/>
                    <a:pt x="231" y="369"/>
                    <a:pt x="231" y="370"/>
                  </a:cubicBezTo>
                  <a:cubicBezTo>
                    <a:pt x="232" y="370"/>
                    <a:pt x="233" y="370"/>
                    <a:pt x="233" y="370"/>
                  </a:cubicBezTo>
                  <a:cubicBezTo>
                    <a:pt x="233" y="370"/>
                    <a:pt x="234" y="370"/>
                    <a:pt x="234" y="370"/>
                  </a:cubicBezTo>
                  <a:cubicBezTo>
                    <a:pt x="239" y="373"/>
                    <a:pt x="244" y="376"/>
                    <a:pt x="250" y="379"/>
                  </a:cubicBezTo>
                  <a:cubicBezTo>
                    <a:pt x="249" y="379"/>
                    <a:pt x="249" y="380"/>
                    <a:pt x="249" y="380"/>
                  </a:cubicBezTo>
                  <a:cubicBezTo>
                    <a:pt x="248" y="380"/>
                    <a:pt x="248" y="381"/>
                    <a:pt x="249" y="382"/>
                  </a:cubicBezTo>
                  <a:cubicBezTo>
                    <a:pt x="250" y="383"/>
                    <a:pt x="251" y="383"/>
                    <a:pt x="251" y="382"/>
                  </a:cubicBezTo>
                  <a:cubicBezTo>
                    <a:pt x="252" y="382"/>
                    <a:pt x="252" y="381"/>
                    <a:pt x="253" y="381"/>
                  </a:cubicBezTo>
                  <a:cubicBezTo>
                    <a:pt x="257" y="383"/>
                    <a:pt x="262" y="386"/>
                    <a:pt x="268" y="388"/>
                  </a:cubicBezTo>
                  <a:cubicBezTo>
                    <a:pt x="268" y="388"/>
                    <a:pt x="269" y="388"/>
                    <a:pt x="270" y="388"/>
                  </a:cubicBezTo>
                  <a:cubicBezTo>
                    <a:pt x="298" y="377"/>
                    <a:pt x="319" y="364"/>
                    <a:pt x="339" y="352"/>
                  </a:cubicBezTo>
                  <a:cubicBezTo>
                    <a:pt x="356" y="342"/>
                    <a:pt x="371" y="333"/>
                    <a:pt x="388" y="327"/>
                  </a:cubicBezTo>
                  <a:cubicBezTo>
                    <a:pt x="392" y="329"/>
                    <a:pt x="396" y="331"/>
                    <a:pt x="401" y="333"/>
                  </a:cubicBezTo>
                  <a:cubicBezTo>
                    <a:pt x="400" y="334"/>
                    <a:pt x="399" y="334"/>
                    <a:pt x="399" y="335"/>
                  </a:cubicBezTo>
                  <a:cubicBezTo>
                    <a:pt x="398" y="335"/>
                    <a:pt x="398" y="336"/>
                    <a:pt x="399" y="337"/>
                  </a:cubicBezTo>
                  <a:cubicBezTo>
                    <a:pt x="399" y="338"/>
                    <a:pt x="400" y="338"/>
                    <a:pt x="401" y="337"/>
                  </a:cubicBezTo>
                  <a:cubicBezTo>
                    <a:pt x="402" y="337"/>
                    <a:pt x="403" y="336"/>
                    <a:pt x="404" y="335"/>
                  </a:cubicBezTo>
                  <a:cubicBezTo>
                    <a:pt x="408" y="337"/>
                    <a:pt x="412" y="339"/>
                    <a:pt x="417" y="341"/>
                  </a:cubicBezTo>
                  <a:cubicBezTo>
                    <a:pt x="417" y="342"/>
                    <a:pt x="417" y="342"/>
                    <a:pt x="417" y="342"/>
                  </a:cubicBezTo>
                  <a:cubicBezTo>
                    <a:pt x="418" y="343"/>
                    <a:pt x="418" y="342"/>
                    <a:pt x="419" y="342"/>
                  </a:cubicBezTo>
                  <a:cubicBezTo>
                    <a:pt x="425" y="345"/>
                    <a:pt x="431" y="347"/>
                    <a:pt x="438" y="349"/>
                  </a:cubicBezTo>
                  <a:cubicBezTo>
                    <a:pt x="439" y="349"/>
                    <a:pt x="439" y="349"/>
                    <a:pt x="439" y="349"/>
                  </a:cubicBezTo>
                  <a:cubicBezTo>
                    <a:pt x="463" y="342"/>
                    <a:pt x="482" y="333"/>
                    <a:pt x="499" y="326"/>
                  </a:cubicBezTo>
                  <a:cubicBezTo>
                    <a:pt x="514" y="319"/>
                    <a:pt x="529" y="312"/>
                    <a:pt x="544" y="309"/>
                  </a:cubicBezTo>
                  <a:cubicBezTo>
                    <a:pt x="545" y="310"/>
                    <a:pt x="547" y="311"/>
                    <a:pt x="549" y="310"/>
                  </a:cubicBezTo>
                  <a:cubicBezTo>
                    <a:pt x="550" y="309"/>
                    <a:pt x="550" y="308"/>
                    <a:pt x="550" y="307"/>
                  </a:cubicBezTo>
                  <a:cubicBezTo>
                    <a:pt x="551" y="306"/>
                    <a:pt x="552" y="305"/>
                    <a:pt x="552" y="304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8" y="301"/>
                    <a:pt x="547" y="301"/>
                    <a:pt x="547" y="302"/>
                  </a:cubicBezTo>
                  <a:cubicBezTo>
                    <a:pt x="520" y="258"/>
                    <a:pt x="492" y="214"/>
                    <a:pt x="465" y="171"/>
                  </a:cubicBezTo>
                  <a:cubicBezTo>
                    <a:pt x="456" y="156"/>
                    <a:pt x="447" y="142"/>
                    <a:pt x="444" y="126"/>
                  </a:cubicBezTo>
                  <a:cubicBezTo>
                    <a:pt x="443" y="124"/>
                    <a:pt x="442" y="123"/>
                    <a:pt x="440" y="123"/>
                  </a:cubicBezTo>
                  <a:cubicBezTo>
                    <a:pt x="438" y="124"/>
                    <a:pt x="437" y="125"/>
                    <a:pt x="437" y="127"/>
                  </a:cubicBezTo>
                  <a:cubicBezTo>
                    <a:pt x="437" y="127"/>
                    <a:pt x="436" y="128"/>
                    <a:pt x="436" y="128"/>
                  </a:cubicBezTo>
                  <a:cubicBezTo>
                    <a:pt x="431" y="143"/>
                    <a:pt x="421" y="167"/>
                    <a:pt x="409" y="193"/>
                  </a:cubicBezTo>
                  <a:cubicBezTo>
                    <a:pt x="409" y="193"/>
                    <a:pt x="409" y="193"/>
                    <a:pt x="409" y="193"/>
                  </a:cubicBezTo>
                  <a:cubicBezTo>
                    <a:pt x="408" y="194"/>
                    <a:pt x="408" y="194"/>
                    <a:pt x="408" y="195"/>
                  </a:cubicBezTo>
                  <a:cubicBezTo>
                    <a:pt x="404" y="205"/>
                    <a:pt x="400" y="215"/>
                    <a:pt x="395" y="224"/>
                  </a:cubicBezTo>
                  <a:cubicBezTo>
                    <a:pt x="394" y="225"/>
                    <a:pt x="394" y="225"/>
                    <a:pt x="393" y="225"/>
                  </a:cubicBezTo>
                  <a:cubicBezTo>
                    <a:pt x="393" y="226"/>
                    <a:pt x="392" y="227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87" y="242"/>
                    <a:pt x="380" y="256"/>
                    <a:pt x="374" y="269"/>
                  </a:cubicBezTo>
                  <a:cubicBezTo>
                    <a:pt x="366" y="247"/>
                    <a:pt x="357" y="223"/>
                    <a:pt x="348" y="198"/>
                  </a:cubicBezTo>
                  <a:cubicBezTo>
                    <a:pt x="332" y="153"/>
                    <a:pt x="316" y="107"/>
                    <a:pt x="299" y="73"/>
                  </a:cubicBezTo>
                  <a:cubicBezTo>
                    <a:pt x="288" y="50"/>
                    <a:pt x="278" y="28"/>
                    <a:pt x="274" y="3"/>
                  </a:cubicBezTo>
                  <a:cubicBezTo>
                    <a:pt x="274" y="1"/>
                    <a:pt x="272" y="0"/>
                    <a:pt x="271" y="0"/>
                  </a:cubicBezTo>
                  <a:cubicBezTo>
                    <a:pt x="269" y="1"/>
                    <a:pt x="268" y="2"/>
                    <a:pt x="268" y="4"/>
                  </a:cubicBezTo>
                  <a:cubicBezTo>
                    <a:pt x="268" y="4"/>
                    <a:pt x="268" y="5"/>
                    <a:pt x="268" y="5"/>
                  </a:cubicBezTo>
                  <a:cubicBezTo>
                    <a:pt x="268" y="6"/>
                    <a:pt x="267" y="6"/>
                    <a:pt x="267" y="7"/>
                  </a:cubicBezTo>
                  <a:cubicBezTo>
                    <a:pt x="259" y="34"/>
                    <a:pt x="252" y="64"/>
                    <a:pt x="243" y="95"/>
                  </a:cubicBezTo>
                  <a:cubicBezTo>
                    <a:pt x="242" y="97"/>
                    <a:pt x="241" y="98"/>
                    <a:pt x="240" y="100"/>
                  </a:cubicBezTo>
                  <a:close/>
                  <a:moveTo>
                    <a:pt x="269" y="250"/>
                  </a:moveTo>
                  <a:cubicBezTo>
                    <a:pt x="269" y="277"/>
                    <a:pt x="269" y="277"/>
                    <a:pt x="269" y="277"/>
                  </a:cubicBezTo>
                  <a:cubicBezTo>
                    <a:pt x="247" y="295"/>
                    <a:pt x="224" y="314"/>
                    <a:pt x="202" y="333"/>
                  </a:cubicBezTo>
                  <a:cubicBezTo>
                    <a:pt x="199" y="326"/>
                    <a:pt x="196" y="319"/>
                    <a:pt x="192" y="313"/>
                  </a:cubicBezTo>
                  <a:cubicBezTo>
                    <a:pt x="216" y="290"/>
                    <a:pt x="242" y="269"/>
                    <a:pt x="269" y="250"/>
                  </a:cubicBezTo>
                  <a:close/>
                  <a:moveTo>
                    <a:pt x="270" y="155"/>
                  </a:moveTo>
                  <a:cubicBezTo>
                    <a:pt x="269" y="155"/>
                    <a:pt x="269" y="155"/>
                    <a:pt x="269" y="155"/>
                  </a:cubicBezTo>
                  <a:cubicBezTo>
                    <a:pt x="254" y="169"/>
                    <a:pt x="238" y="182"/>
                    <a:pt x="223" y="195"/>
                  </a:cubicBezTo>
                  <a:cubicBezTo>
                    <a:pt x="225" y="185"/>
                    <a:pt x="228" y="176"/>
                    <a:pt x="231" y="166"/>
                  </a:cubicBezTo>
                  <a:cubicBezTo>
                    <a:pt x="244" y="155"/>
                    <a:pt x="257" y="142"/>
                    <a:pt x="270" y="129"/>
                  </a:cubicBezTo>
                  <a:cubicBezTo>
                    <a:pt x="270" y="138"/>
                    <a:pt x="270" y="147"/>
                    <a:pt x="270" y="155"/>
                  </a:cubicBezTo>
                  <a:close/>
                  <a:moveTo>
                    <a:pt x="221" y="200"/>
                  </a:moveTo>
                  <a:cubicBezTo>
                    <a:pt x="238" y="186"/>
                    <a:pt x="254" y="173"/>
                    <a:pt x="270" y="158"/>
                  </a:cubicBezTo>
                  <a:cubicBezTo>
                    <a:pt x="270" y="160"/>
                    <a:pt x="270" y="162"/>
                    <a:pt x="270" y="164"/>
                  </a:cubicBezTo>
                  <a:cubicBezTo>
                    <a:pt x="270" y="170"/>
                    <a:pt x="270" y="176"/>
                    <a:pt x="270" y="182"/>
                  </a:cubicBezTo>
                  <a:cubicBezTo>
                    <a:pt x="250" y="200"/>
                    <a:pt x="230" y="218"/>
                    <a:pt x="210" y="236"/>
                  </a:cubicBezTo>
                  <a:cubicBezTo>
                    <a:pt x="214" y="224"/>
                    <a:pt x="217" y="212"/>
                    <a:pt x="221" y="200"/>
                  </a:cubicBezTo>
                  <a:close/>
                  <a:moveTo>
                    <a:pt x="269" y="94"/>
                  </a:moveTo>
                  <a:cubicBezTo>
                    <a:pt x="261" y="105"/>
                    <a:pt x="251" y="116"/>
                    <a:pt x="242" y="126"/>
                  </a:cubicBezTo>
                  <a:cubicBezTo>
                    <a:pt x="245" y="114"/>
                    <a:pt x="248" y="103"/>
                    <a:pt x="251" y="91"/>
                  </a:cubicBezTo>
                  <a:cubicBezTo>
                    <a:pt x="257" y="84"/>
                    <a:pt x="263" y="77"/>
                    <a:pt x="269" y="69"/>
                  </a:cubicBezTo>
                  <a:cubicBezTo>
                    <a:pt x="269" y="78"/>
                    <a:pt x="269" y="86"/>
                    <a:pt x="269" y="94"/>
                  </a:cubicBezTo>
                  <a:close/>
                  <a:moveTo>
                    <a:pt x="240" y="132"/>
                  </a:moveTo>
                  <a:cubicBezTo>
                    <a:pt x="250" y="122"/>
                    <a:pt x="260" y="111"/>
                    <a:pt x="269" y="99"/>
                  </a:cubicBezTo>
                  <a:cubicBezTo>
                    <a:pt x="269" y="108"/>
                    <a:pt x="270" y="117"/>
                    <a:pt x="270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57" y="138"/>
                    <a:pt x="245" y="150"/>
                    <a:pt x="232" y="161"/>
                  </a:cubicBezTo>
                  <a:cubicBezTo>
                    <a:pt x="235" y="151"/>
                    <a:pt x="237" y="142"/>
                    <a:pt x="240" y="132"/>
                  </a:cubicBezTo>
                  <a:close/>
                  <a:moveTo>
                    <a:pt x="208" y="242"/>
                  </a:moveTo>
                  <a:cubicBezTo>
                    <a:pt x="229" y="223"/>
                    <a:pt x="249" y="205"/>
                    <a:pt x="270" y="186"/>
                  </a:cubicBezTo>
                  <a:cubicBezTo>
                    <a:pt x="270" y="197"/>
                    <a:pt x="270" y="207"/>
                    <a:pt x="269" y="216"/>
                  </a:cubicBezTo>
                  <a:cubicBezTo>
                    <a:pt x="247" y="234"/>
                    <a:pt x="223" y="252"/>
                    <a:pt x="199" y="269"/>
                  </a:cubicBezTo>
                  <a:cubicBezTo>
                    <a:pt x="202" y="260"/>
                    <a:pt x="205" y="251"/>
                    <a:pt x="208" y="242"/>
                  </a:cubicBezTo>
                  <a:close/>
                  <a:moveTo>
                    <a:pt x="188" y="301"/>
                  </a:moveTo>
                  <a:cubicBezTo>
                    <a:pt x="191" y="292"/>
                    <a:pt x="195" y="283"/>
                    <a:pt x="198" y="274"/>
                  </a:cubicBezTo>
                  <a:cubicBezTo>
                    <a:pt x="222" y="257"/>
                    <a:pt x="246" y="239"/>
                    <a:pt x="269" y="220"/>
                  </a:cubicBezTo>
                  <a:cubicBezTo>
                    <a:pt x="269" y="223"/>
                    <a:pt x="269" y="226"/>
                    <a:pt x="269" y="228"/>
                  </a:cubicBezTo>
                  <a:cubicBezTo>
                    <a:pt x="269" y="228"/>
                    <a:pt x="269" y="247"/>
                    <a:pt x="269" y="247"/>
                  </a:cubicBezTo>
                  <a:cubicBezTo>
                    <a:pt x="242" y="265"/>
                    <a:pt x="216" y="286"/>
                    <a:pt x="192" y="308"/>
                  </a:cubicBezTo>
                  <a:cubicBezTo>
                    <a:pt x="192" y="308"/>
                    <a:pt x="191" y="308"/>
                    <a:pt x="191" y="309"/>
                  </a:cubicBezTo>
                  <a:cubicBezTo>
                    <a:pt x="190" y="307"/>
                    <a:pt x="188" y="304"/>
                    <a:pt x="187" y="302"/>
                  </a:cubicBezTo>
                  <a:cubicBezTo>
                    <a:pt x="188" y="302"/>
                    <a:pt x="188" y="301"/>
                    <a:pt x="188" y="301"/>
                  </a:cubicBezTo>
                  <a:close/>
                  <a:moveTo>
                    <a:pt x="9" y="358"/>
                  </a:moveTo>
                  <a:cubicBezTo>
                    <a:pt x="12" y="350"/>
                    <a:pt x="16" y="343"/>
                    <a:pt x="19" y="335"/>
                  </a:cubicBezTo>
                  <a:cubicBezTo>
                    <a:pt x="20" y="335"/>
                    <a:pt x="20" y="335"/>
                    <a:pt x="20" y="334"/>
                  </a:cubicBezTo>
                  <a:cubicBezTo>
                    <a:pt x="21" y="334"/>
                    <a:pt x="21" y="333"/>
                    <a:pt x="21" y="333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21" y="331"/>
                    <a:pt x="21" y="330"/>
                    <a:pt x="21" y="330"/>
                  </a:cubicBezTo>
                  <a:cubicBezTo>
                    <a:pt x="43" y="308"/>
                    <a:pt x="68" y="288"/>
                    <a:pt x="94" y="271"/>
                  </a:cubicBezTo>
                  <a:cubicBezTo>
                    <a:pt x="94" y="294"/>
                    <a:pt x="94" y="294"/>
                    <a:pt x="94" y="294"/>
                  </a:cubicBezTo>
                  <a:cubicBezTo>
                    <a:pt x="66" y="314"/>
                    <a:pt x="39" y="336"/>
                    <a:pt x="15" y="361"/>
                  </a:cubicBezTo>
                  <a:cubicBezTo>
                    <a:pt x="13" y="360"/>
                    <a:pt x="11" y="359"/>
                    <a:pt x="9" y="358"/>
                  </a:cubicBezTo>
                  <a:close/>
                  <a:moveTo>
                    <a:pt x="94" y="203"/>
                  </a:moveTo>
                  <a:cubicBezTo>
                    <a:pt x="83" y="210"/>
                    <a:pt x="72" y="217"/>
                    <a:pt x="61" y="224"/>
                  </a:cubicBezTo>
                  <a:cubicBezTo>
                    <a:pt x="63" y="218"/>
                    <a:pt x="66" y="211"/>
                    <a:pt x="68" y="204"/>
                  </a:cubicBezTo>
                  <a:cubicBezTo>
                    <a:pt x="77" y="197"/>
                    <a:pt x="85" y="190"/>
                    <a:pt x="94" y="183"/>
                  </a:cubicBezTo>
                  <a:cubicBezTo>
                    <a:pt x="94" y="190"/>
                    <a:pt x="94" y="197"/>
                    <a:pt x="94" y="203"/>
                  </a:cubicBezTo>
                  <a:close/>
                  <a:moveTo>
                    <a:pt x="59" y="229"/>
                  </a:moveTo>
                  <a:cubicBezTo>
                    <a:pt x="71" y="222"/>
                    <a:pt x="83" y="214"/>
                    <a:pt x="94" y="207"/>
                  </a:cubicBezTo>
                  <a:cubicBezTo>
                    <a:pt x="94" y="210"/>
                    <a:pt x="94" y="213"/>
                    <a:pt x="94" y="216"/>
                  </a:cubicBezTo>
                  <a:cubicBezTo>
                    <a:pt x="94" y="218"/>
                    <a:pt x="94" y="219"/>
                    <a:pt x="94" y="221"/>
                  </a:cubicBezTo>
                  <a:cubicBezTo>
                    <a:pt x="80" y="231"/>
                    <a:pt x="65" y="242"/>
                    <a:pt x="51" y="252"/>
                  </a:cubicBezTo>
                  <a:cubicBezTo>
                    <a:pt x="54" y="245"/>
                    <a:pt x="57" y="237"/>
                    <a:pt x="59" y="229"/>
                  </a:cubicBezTo>
                  <a:close/>
                  <a:moveTo>
                    <a:pt x="93" y="158"/>
                  </a:moveTo>
                  <a:cubicBezTo>
                    <a:pt x="88" y="163"/>
                    <a:pt x="83" y="168"/>
                    <a:pt x="78" y="173"/>
                  </a:cubicBezTo>
                  <a:cubicBezTo>
                    <a:pt x="83" y="157"/>
                    <a:pt x="88" y="141"/>
                    <a:pt x="92" y="126"/>
                  </a:cubicBezTo>
                  <a:cubicBezTo>
                    <a:pt x="92" y="136"/>
                    <a:pt x="93" y="147"/>
                    <a:pt x="93" y="158"/>
                  </a:cubicBezTo>
                  <a:close/>
                  <a:moveTo>
                    <a:pt x="76" y="179"/>
                  </a:moveTo>
                  <a:cubicBezTo>
                    <a:pt x="82" y="173"/>
                    <a:pt x="88" y="168"/>
                    <a:pt x="93" y="162"/>
                  </a:cubicBezTo>
                  <a:cubicBezTo>
                    <a:pt x="94" y="168"/>
                    <a:pt x="94" y="174"/>
                    <a:pt x="94" y="179"/>
                  </a:cubicBezTo>
                  <a:cubicBezTo>
                    <a:pt x="86" y="186"/>
                    <a:pt x="78" y="192"/>
                    <a:pt x="70" y="199"/>
                  </a:cubicBezTo>
                  <a:cubicBezTo>
                    <a:pt x="72" y="192"/>
                    <a:pt x="74" y="186"/>
                    <a:pt x="76" y="179"/>
                  </a:cubicBezTo>
                  <a:close/>
                  <a:moveTo>
                    <a:pt x="49" y="258"/>
                  </a:moveTo>
                  <a:cubicBezTo>
                    <a:pt x="64" y="247"/>
                    <a:pt x="79" y="236"/>
                    <a:pt x="94" y="225"/>
                  </a:cubicBezTo>
                  <a:cubicBezTo>
                    <a:pt x="94" y="232"/>
                    <a:pt x="94" y="239"/>
                    <a:pt x="94" y="246"/>
                  </a:cubicBezTo>
                  <a:cubicBezTo>
                    <a:pt x="74" y="261"/>
                    <a:pt x="55" y="276"/>
                    <a:pt x="36" y="292"/>
                  </a:cubicBezTo>
                  <a:cubicBezTo>
                    <a:pt x="41" y="280"/>
                    <a:pt x="45" y="269"/>
                    <a:pt x="49" y="258"/>
                  </a:cubicBezTo>
                  <a:close/>
                  <a:moveTo>
                    <a:pt x="94" y="250"/>
                  </a:moveTo>
                  <a:cubicBezTo>
                    <a:pt x="94" y="255"/>
                    <a:pt x="94" y="260"/>
                    <a:pt x="94" y="265"/>
                  </a:cubicBezTo>
                  <a:cubicBezTo>
                    <a:pt x="94" y="265"/>
                    <a:pt x="94" y="268"/>
                    <a:pt x="94" y="268"/>
                  </a:cubicBezTo>
                  <a:cubicBezTo>
                    <a:pt x="93" y="268"/>
                    <a:pt x="93" y="268"/>
                    <a:pt x="93" y="268"/>
                  </a:cubicBezTo>
                  <a:cubicBezTo>
                    <a:pt x="68" y="284"/>
                    <a:pt x="45" y="302"/>
                    <a:pt x="24" y="323"/>
                  </a:cubicBezTo>
                  <a:cubicBezTo>
                    <a:pt x="27" y="314"/>
                    <a:pt x="31" y="306"/>
                    <a:pt x="34" y="298"/>
                  </a:cubicBezTo>
                  <a:cubicBezTo>
                    <a:pt x="53" y="281"/>
                    <a:pt x="73" y="265"/>
                    <a:pt x="94" y="250"/>
                  </a:cubicBezTo>
                  <a:close/>
                  <a:moveTo>
                    <a:pt x="18" y="362"/>
                  </a:moveTo>
                  <a:cubicBezTo>
                    <a:pt x="42" y="339"/>
                    <a:pt x="67" y="317"/>
                    <a:pt x="94" y="29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73" y="335"/>
                    <a:pt x="53" y="352"/>
                    <a:pt x="33" y="370"/>
                  </a:cubicBezTo>
                  <a:cubicBezTo>
                    <a:pt x="28" y="367"/>
                    <a:pt x="23" y="365"/>
                    <a:pt x="18" y="362"/>
                  </a:cubicBezTo>
                  <a:close/>
                  <a:moveTo>
                    <a:pt x="55" y="384"/>
                  </a:moveTo>
                  <a:cubicBezTo>
                    <a:pt x="49" y="380"/>
                    <a:pt x="43" y="376"/>
                    <a:pt x="36" y="371"/>
                  </a:cubicBezTo>
                  <a:cubicBezTo>
                    <a:pt x="55" y="354"/>
                    <a:pt x="74" y="338"/>
                    <a:pt x="94" y="322"/>
                  </a:cubicBezTo>
                  <a:cubicBezTo>
                    <a:pt x="94" y="345"/>
                    <a:pt x="94" y="345"/>
                    <a:pt x="94" y="345"/>
                  </a:cubicBezTo>
                  <a:cubicBezTo>
                    <a:pt x="79" y="355"/>
                    <a:pt x="65" y="365"/>
                    <a:pt x="51" y="375"/>
                  </a:cubicBezTo>
                  <a:cubicBezTo>
                    <a:pt x="50" y="376"/>
                    <a:pt x="50" y="377"/>
                    <a:pt x="50" y="377"/>
                  </a:cubicBezTo>
                  <a:cubicBezTo>
                    <a:pt x="51" y="378"/>
                    <a:pt x="52" y="378"/>
                    <a:pt x="53" y="378"/>
                  </a:cubicBezTo>
                  <a:cubicBezTo>
                    <a:pt x="66" y="368"/>
                    <a:pt x="80" y="358"/>
                    <a:pt x="94" y="349"/>
                  </a:cubicBezTo>
                  <a:cubicBezTo>
                    <a:pt x="94" y="364"/>
                    <a:pt x="94" y="364"/>
                    <a:pt x="94" y="364"/>
                  </a:cubicBezTo>
                  <a:cubicBezTo>
                    <a:pt x="93" y="364"/>
                    <a:pt x="93" y="364"/>
                    <a:pt x="92" y="364"/>
                  </a:cubicBezTo>
                  <a:cubicBezTo>
                    <a:pt x="82" y="372"/>
                    <a:pt x="72" y="380"/>
                    <a:pt x="62" y="388"/>
                  </a:cubicBezTo>
                  <a:cubicBezTo>
                    <a:pt x="60" y="387"/>
                    <a:pt x="58" y="385"/>
                    <a:pt x="55" y="384"/>
                  </a:cubicBezTo>
                  <a:close/>
                  <a:moveTo>
                    <a:pt x="81" y="400"/>
                  </a:moveTo>
                  <a:cubicBezTo>
                    <a:pt x="85" y="396"/>
                    <a:pt x="89" y="393"/>
                    <a:pt x="92" y="389"/>
                  </a:cubicBezTo>
                  <a:cubicBezTo>
                    <a:pt x="92" y="388"/>
                    <a:pt x="92" y="387"/>
                    <a:pt x="92" y="387"/>
                  </a:cubicBezTo>
                  <a:cubicBezTo>
                    <a:pt x="91" y="386"/>
                    <a:pt x="90" y="386"/>
                    <a:pt x="89" y="387"/>
                  </a:cubicBezTo>
                  <a:cubicBezTo>
                    <a:pt x="86" y="391"/>
                    <a:pt x="82" y="395"/>
                    <a:pt x="78" y="398"/>
                  </a:cubicBezTo>
                  <a:cubicBezTo>
                    <a:pt x="74" y="395"/>
                    <a:pt x="69" y="393"/>
                    <a:pt x="65" y="390"/>
                  </a:cubicBezTo>
                  <a:cubicBezTo>
                    <a:pt x="75" y="382"/>
                    <a:pt x="84" y="375"/>
                    <a:pt x="94" y="367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4" y="404"/>
                    <a:pt x="94" y="405"/>
                    <a:pt x="94" y="405"/>
                  </a:cubicBezTo>
                  <a:cubicBezTo>
                    <a:pt x="94" y="405"/>
                    <a:pt x="94" y="405"/>
                    <a:pt x="94" y="406"/>
                  </a:cubicBezTo>
                  <a:cubicBezTo>
                    <a:pt x="89" y="404"/>
                    <a:pt x="85" y="402"/>
                    <a:pt x="81" y="400"/>
                  </a:cubicBezTo>
                  <a:close/>
                  <a:moveTo>
                    <a:pt x="155" y="373"/>
                  </a:moveTo>
                  <a:cubicBezTo>
                    <a:pt x="139" y="383"/>
                    <a:pt x="121" y="394"/>
                    <a:pt x="100" y="40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2"/>
                    <a:pt x="102" y="291"/>
                    <a:pt x="104" y="290"/>
                  </a:cubicBezTo>
                  <a:cubicBezTo>
                    <a:pt x="105" y="290"/>
                    <a:pt x="105" y="289"/>
                    <a:pt x="104" y="288"/>
                  </a:cubicBezTo>
                  <a:cubicBezTo>
                    <a:pt x="104" y="287"/>
                    <a:pt x="103" y="287"/>
                    <a:pt x="102" y="288"/>
                  </a:cubicBezTo>
                  <a:cubicBezTo>
                    <a:pt x="101" y="288"/>
                    <a:pt x="101" y="289"/>
                    <a:pt x="100" y="289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0" y="258"/>
                    <a:pt x="100" y="252"/>
                    <a:pt x="100" y="245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36"/>
                    <a:pt x="100" y="227"/>
                    <a:pt x="100" y="219"/>
                  </a:cubicBezTo>
                  <a:cubicBezTo>
                    <a:pt x="100" y="218"/>
                    <a:pt x="100" y="217"/>
                    <a:pt x="100" y="216"/>
                  </a:cubicBezTo>
                  <a:cubicBezTo>
                    <a:pt x="100" y="186"/>
                    <a:pt x="100" y="156"/>
                    <a:pt x="98" y="126"/>
                  </a:cubicBezTo>
                  <a:cubicBezTo>
                    <a:pt x="103" y="140"/>
                    <a:pt x="109" y="154"/>
                    <a:pt x="116" y="168"/>
                  </a:cubicBezTo>
                  <a:cubicBezTo>
                    <a:pt x="143" y="224"/>
                    <a:pt x="170" y="280"/>
                    <a:pt x="197" y="337"/>
                  </a:cubicBezTo>
                  <a:cubicBezTo>
                    <a:pt x="197" y="336"/>
                    <a:pt x="196" y="336"/>
                    <a:pt x="195" y="336"/>
                  </a:cubicBezTo>
                  <a:cubicBezTo>
                    <a:pt x="194" y="336"/>
                    <a:pt x="194" y="336"/>
                    <a:pt x="193" y="337"/>
                  </a:cubicBezTo>
                  <a:cubicBezTo>
                    <a:pt x="193" y="337"/>
                    <a:pt x="193" y="338"/>
                    <a:pt x="193" y="339"/>
                  </a:cubicBezTo>
                  <a:cubicBezTo>
                    <a:pt x="193" y="339"/>
                    <a:pt x="193" y="340"/>
                    <a:pt x="194" y="340"/>
                  </a:cubicBezTo>
                  <a:cubicBezTo>
                    <a:pt x="195" y="341"/>
                    <a:pt x="195" y="341"/>
                    <a:pt x="195" y="341"/>
                  </a:cubicBezTo>
                  <a:cubicBezTo>
                    <a:pt x="197" y="341"/>
                    <a:pt x="198" y="340"/>
                    <a:pt x="199" y="340"/>
                  </a:cubicBezTo>
                  <a:cubicBezTo>
                    <a:pt x="199" y="341"/>
                    <a:pt x="200" y="342"/>
                    <a:pt x="200" y="343"/>
                  </a:cubicBezTo>
                  <a:cubicBezTo>
                    <a:pt x="199" y="343"/>
                    <a:pt x="199" y="343"/>
                    <a:pt x="199" y="344"/>
                  </a:cubicBezTo>
                  <a:cubicBezTo>
                    <a:pt x="198" y="345"/>
                    <a:pt x="198" y="347"/>
                    <a:pt x="200" y="348"/>
                  </a:cubicBezTo>
                  <a:cubicBezTo>
                    <a:pt x="201" y="349"/>
                    <a:pt x="201" y="349"/>
                    <a:pt x="202" y="350"/>
                  </a:cubicBezTo>
                  <a:cubicBezTo>
                    <a:pt x="186" y="355"/>
                    <a:pt x="171" y="364"/>
                    <a:pt x="155" y="373"/>
                  </a:cubicBezTo>
                  <a:close/>
                  <a:moveTo>
                    <a:pt x="213" y="349"/>
                  </a:moveTo>
                  <a:cubicBezTo>
                    <a:pt x="213" y="348"/>
                    <a:pt x="212" y="347"/>
                    <a:pt x="210" y="347"/>
                  </a:cubicBezTo>
                  <a:cubicBezTo>
                    <a:pt x="210" y="347"/>
                    <a:pt x="209" y="347"/>
                    <a:pt x="209" y="346"/>
                  </a:cubicBezTo>
                  <a:cubicBezTo>
                    <a:pt x="207" y="343"/>
                    <a:pt x="205" y="339"/>
                    <a:pt x="203" y="336"/>
                  </a:cubicBezTo>
                  <a:cubicBezTo>
                    <a:pt x="225" y="317"/>
                    <a:pt x="247" y="299"/>
                    <a:pt x="269" y="281"/>
                  </a:cubicBezTo>
                  <a:cubicBezTo>
                    <a:pt x="269" y="306"/>
                    <a:pt x="269" y="306"/>
                    <a:pt x="269" y="306"/>
                  </a:cubicBezTo>
                  <a:cubicBezTo>
                    <a:pt x="269" y="306"/>
                    <a:pt x="268" y="306"/>
                    <a:pt x="268" y="307"/>
                  </a:cubicBezTo>
                  <a:cubicBezTo>
                    <a:pt x="251" y="322"/>
                    <a:pt x="235" y="337"/>
                    <a:pt x="220" y="353"/>
                  </a:cubicBezTo>
                  <a:cubicBezTo>
                    <a:pt x="218" y="352"/>
                    <a:pt x="216" y="350"/>
                    <a:pt x="213" y="349"/>
                  </a:cubicBezTo>
                  <a:close/>
                  <a:moveTo>
                    <a:pt x="269" y="310"/>
                  </a:moveTo>
                  <a:cubicBezTo>
                    <a:pt x="269" y="336"/>
                    <a:pt x="269" y="336"/>
                    <a:pt x="269" y="336"/>
                  </a:cubicBezTo>
                  <a:cubicBezTo>
                    <a:pt x="269" y="336"/>
                    <a:pt x="268" y="336"/>
                    <a:pt x="268" y="336"/>
                  </a:cubicBezTo>
                  <a:cubicBezTo>
                    <a:pt x="257" y="345"/>
                    <a:pt x="247" y="354"/>
                    <a:pt x="236" y="364"/>
                  </a:cubicBezTo>
                  <a:cubicBezTo>
                    <a:pt x="232" y="361"/>
                    <a:pt x="227" y="358"/>
                    <a:pt x="222" y="355"/>
                  </a:cubicBezTo>
                  <a:cubicBezTo>
                    <a:pt x="238" y="339"/>
                    <a:pt x="253" y="324"/>
                    <a:pt x="269" y="310"/>
                  </a:cubicBezTo>
                  <a:close/>
                  <a:moveTo>
                    <a:pt x="239" y="365"/>
                  </a:moveTo>
                  <a:cubicBezTo>
                    <a:pt x="249" y="356"/>
                    <a:pt x="259" y="348"/>
                    <a:pt x="269" y="339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4" y="365"/>
                    <a:pt x="259" y="370"/>
                    <a:pt x="254" y="375"/>
                  </a:cubicBezTo>
                  <a:cubicBezTo>
                    <a:pt x="249" y="372"/>
                    <a:pt x="244" y="369"/>
                    <a:pt x="239" y="365"/>
                  </a:cubicBezTo>
                  <a:close/>
                  <a:moveTo>
                    <a:pt x="257" y="376"/>
                  </a:moveTo>
                  <a:cubicBezTo>
                    <a:pt x="261" y="372"/>
                    <a:pt x="265" y="368"/>
                    <a:pt x="269" y="364"/>
                  </a:cubicBezTo>
                  <a:cubicBezTo>
                    <a:pt x="269" y="380"/>
                    <a:pt x="269" y="380"/>
                    <a:pt x="269" y="380"/>
                  </a:cubicBezTo>
                  <a:cubicBezTo>
                    <a:pt x="269" y="380"/>
                    <a:pt x="270" y="381"/>
                    <a:pt x="270" y="381"/>
                  </a:cubicBezTo>
                  <a:cubicBezTo>
                    <a:pt x="270" y="381"/>
                    <a:pt x="269" y="381"/>
                    <a:pt x="269" y="382"/>
                  </a:cubicBezTo>
                  <a:cubicBezTo>
                    <a:pt x="265" y="380"/>
                    <a:pt x="261" y="378"/>
                    <a:pt x="257" y="376"/>
                  </a:cubicBezTo>
                  <a:close/>
                  <a:moveTo>
                    <a:pt x="398" y="325"/>
                  </a:moveTo>
                  <a:cubicBezTo>
                    <a:pt x="398" y="325"/>
                    <a:pt x="398" y="324"/>
                    <a:pt x="398" y="324"/>
                  </a:cubicBezTo>
                  <a:cubicBezTo>
                    <a:pt x="399" y="323"/>
                    <a:pt x="400" y="322"/>
                    <a:pt x="400" y="320"/>
                  </a:cubicBezTo>
                  <a:cubicBezTo>
                    <a:pt x="399" y="319"/>
                    <a:pt x="397" y="318"/>
                    <a:pt x="396" y="318"/>
                  </a:cubicBezTo>
                  <a:cubicBezTo>
                    <a:pt x="396" y="318"/>
                    <a:pt x="395" y="318"/>
                    <a:pt x="395" y="318"/>
                  </a:cubicBezTo>
                  <a:cubicBezTo>
                    <a:pt x="395" y="318"/>
                    <a:pt x="394" y="317"/>
                    <a:pt x="394" y="316"/>
                  </a:cubicBezTo>
                  <a:cubicBezTo>
                    <a:pt x="409" y="307"/>
                    <a:pt x="424" y="297"/>
                    <a:pt x="438" y="288"/>
                  </a:cubicBezTo>
                  <a:cubicBezTo>
                    <a:pt x="438" y="303"/>
                    <a:pt x="438" y="303"/>
                    <a:pt x="438" y="303"/>
                  </a:cubicBezTo>
                  <a:cubicBezTo>
                    <a:pt x="428" y="312"/>
                    <a:pt x="417" y="321"/>
                    <a:pt x="406" y="329"/>
                  </a:cubicBezTo>
                  <a:cubicBezTo>
                    <a:pt x="403" y="328"/>
                    <a:pt x="401" y="327"/>
                    <a:pt x="398" y="325"/>
                  </a:cubicBezTo>
                  <a:close/>
                  <a:moveTo>
                    <a:pt x="402" y="225"/>
                  </a:moveTo>
                  <a:cubicBezTo>
                    <a:pt x="415" y="218"/>
                    <a:pt x="428" y="209"/>
                    <a:pt x="439" y="199"/>
                  </a:cubicBezTo>
                  <a:cubicBezTo>
                    <a:pt x="439" y="202"/>
                    <a:pt x="439" y="205"/>
                    <a:pt x="439" y="208"/>
                  </a:cubicBezTo>
                  <a:cubicBezTo>
                    <a:pt x="439" y="213"/>
                    <a:pt x="439" y="219"/>
                    <a:pt x="439" y="224"/>
                  </a:cubicBezTo>
                  <a:cubicBezTo>
                    <a:pt x="423" y="236"/>
                    <a:pt x="406" y="247"/>
                    <a:pt x="388" y="255"/>
                  </a:cubicBezTo>
                  <a:cubicBezTo>
                    <a:pt x="392" y="245"/>
                    <a:pt x="397" y="235"/>
                    <a:pt x="402" y="225"/>
                  </a:cubicBezTo>
                  <a:close/>
                  <a:moveTo>
                    <a:pt x="438" y="284"/>
                  </a:moveTo>
                  <a:cubicBezTo>
                    <a:pt x="423" y="294"/>
                    <a:pt x="408" y="304"/>
                    <a:pt x="393" y="313"/>
                  </a:cubicBezTo>
                  <a:cubicBezTo>
                    <a:pt x="389" y="306"/>
                    <a:pt x="386" y="298"/>
                    <a:pt x="383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401" y="278"/>
                    <a:pt x="420" y="267"/>
                    <a:pt x="438" y="255"/>
                  </a:cubicBezTo>
                  <a:lnTo>
                    <a:pt x="438" y="284"/>
                  </a:lnTo>
                  <a:close/>
                  <a:moveTo>
                    <a:pt x="438" y="307"/>
                  </a:moveTo>
                  <a:cubicBezTo>
                    <a:pt x="439" y="325"/>
                    <a:pt x="439" y="325"/>
                    <a:pt x="439" y="325"/>
                  </a:cubicBezTo>
                  <a:cubicBezTo>
                    <a:pt x="431" y="327"/>
                    <a:pt x="425" y="331"/>
                    <a:pt x="420" y="336"/>
                  </a:cubicBezTo>
                  <a:cubicBezTo>
                    <a:pt x="416" y="334"/>
                    <a:pt x="413" y="333"/>
                    <a:pt x="409" y="331"/>
                  </a:cubicBezTo>
                  <a:cubicBezTo>
                    <a:pt x="419" y="323"/>
                    <a:pt x="429" y="315"/>
                    <a:pt x="438" y="307"/>
                  </a:cubicBezTo>
                  <a:close/>
                  <a:moveTo>
                    <a:pt x="423" y="337"/>
                  </a:moveTo>
                  <a:cubicBezTo>
                    <a:pt x="427" y="333"/>
                    <a:pt x="433" y="330"/>
                    <a:pt x="439" y="329"/>
                  </a:cubicBezTo>
                  <a:cubicBezTo>
                    <a:pt x="439" y="343"/>
                    <a:pt x="439" y="343"/>
                    <a:pt x="439" y="343"/>
                  </a:cubicBezTo>
                  <a:cubicBezTo>
                    <a:pt x="433" y="341"/>
                    <a:pt x="428" y="339"/>
                    <a:pt x="423" y="337"/>
                  </a:cubicBezTo>
                  <a:close/>
                  <a:moveTo>
                    <a:pt x="460" y="174"/>
                  </a:moveTo>
                  <a:cubicBezTo>
                    <a:pt x="487" y="217"/>
                    <a:pt x="514" y="260"/>
                    <a:pt x="541" y="303"/>
                  </a:cubicBezTo>
                  <a:cubicBezTo>
                    <a:pt x="525" y="307"/>
                    <a:pt x="511" y="313"/>
                    <a:pt x="496" y="320"/>
                  </a:cubicBezTo>
                  <a:cubicBezTo>
                    <a:pt x="481" y="327"/>
                    <a:pt x="465" y="335"/>
                    <a:pt x="445" y="341"/>
                  </a:cubicBezTo>
                  <a:cubicBezTo>
                    <a:pt x="445" y="284"/>
                    <a:pt x="445" y="284"/>
                    <a:pt x="445" y="284"/>
                  </a:cubicBezTo>
                  <a:cubicBezTo>
                    <a:pt x="445" y="283"/>
                    <a:pt x="445" y="283"/>
                    <a:pt x="445" y="282"/>
                  </a:cubicBezTo>
                  <a:cubicBezTo>
                    <a:pt x="445" y="282"/>
                    <a:pt x="445" y="243"/>
                    <a:pt x="445" y="243"/>
                  </a:cubicBezTo>
                  <a:cubicBezTo>
                    <a:pt x="445" y="232"/>
                    <a:pt x="445" y="220"/>
                    <a:pt x="445" y="208"/>
                  </a:cubicBezTo>
                  <a:cubicBezTo>
                    <a:pt x="445" y="203"/>
                    <a:pt x="445" y="198"/>
                    <a:pt x="445" y="193"/>
                  </a:cubicBezTo>
                  <a:cubicBezTo>
                    <a:pt x="445" y="192"/>
                    <a:pt x="445" y="192"/>
                    <a:pt x="445" y="191"/>
                  </a:cubicBezTo>
                  <a:cubicBezTo>
                    <a:pt x="445" y="185"/>
                    <a:pt x="445" y="179"/>
                    <a:pt x="444" y="173"/>
                  </a:cubicBezTo>
                  <a:cubicBezTo>
                    <a:pt x="445" y="173"/>
                    <a:pt x="446" y="173"/>
                    <a:pt x="446" y="172"/>
                  </a:cubicBezTo>
                  <a:cubicBezTo>
                    <a:pt x="447" y="172"/>
                    <a:pt x="447" y="171"/>
                    <a:pt x="447" y="170"/>
                  </a:cubicBezTo>
                  <a:cubicBezTo>
                    <a:pt x="446" y="169"/>
                    <a:pt x="445" y="169"/>
                    <a:pt x="445" y="170"/>
                  </a:cubicBezTo>
                  <a:cubicBezTo>
                    <a:pt x="444" y="161"/>
                    <a:pt x="444" y="153"/>
                    <a:pt x="443" y="145"/>
                  </a:cubicBezTo>
                  <a:cubicBezTo>
                    <a:pt x="448" y="155"/>
                    <a:pt x="454" y="165"/>
                    <a:pt x="460" y="174"/>
                  </a:cubicBezTo>
                  <a:close/>
                  <a:moveTo>
                    <a:pt x="437" y="144"/>
                  </a:moveTo>
                  <a:cubicBezTo>
                    <a:pt x="437" y="154"/>
                    <a:pt x="438" y="164"/>
                    <a:pt x="438" y="173"/>
                  </a:cubicBezTo>
                  <a:cubicBezTo>
                    <a:pt x="432" y="177"/>
                    <a:pt x="425" y="181"/>
                    <a:pt x="419" y="185"/>
                  </a:cubicBezTo>
                  <a:cubicBezTo>
                    <a:pt x="426" y="170"/>
                    <a:pt x="432" y="156"/>
                    <a:pt x="437" y="144"/>
                  </a:cubicBezTo>
                  <a:close/>
                  <a:moveTo>
                    <a:pt x="417" y="191"/>
                  </a:moveTo>
                  <a:cubicBezTo>
                    <a:pt x="424" y="186"/>
                    <a:pt x="431" y="181"/>
                    <a:pt x="438" y="177"/>
                  </a:cubicBezTo>
                  <a:cubicBezTo>
                    <a:pt x="438" y="183"/>
                    <a:pt x="439" y="189"/>
                    <a:pt x="439" y="194"/>
                  </a:cubicBezTo>
                  <a:cubicBezTo>
                    <a:pt x="428" y="205"/>
                    <a:pt x="417" y="213"/>
                    <a:pt x="404" y="220"/>
                  </a:cubicBezTo>
                  <a:cubicBezTo>
                    <a:pt x="408" y="210"/>
                    <a:pt x="413" y="200"/>
                    <a:pt x="417" y="191"/>
                  </a:cubicBezTo>
                  <a:close/>
                  <a:moveTo>
                    <a:pt x="386" y="259"/>
                  </a:moveTo>
                  <a:cubicBezTo>
                    <a:pt x="404" y="251"/>
                    <a:pt x="422" y="241"/>
                    <a:pt x="439" y="228"/>
                  </a:cubicBezTo>
                  <a:cubicBezTo>
                    <a:pt x="438" y="233"/>
                    <a:pt x="438" y="238"/>
                    <a:pt x="438" y="243"/>
                  </a:cubicBezTo>
                  <a:cubicBezTo>
                    <a:pt x="438" y="243"/>
                    <a:pt x="438" y="252"/>
                    <a:pt x="438" y="252"/>
                  </a:cubicBezTo>
                  <a:cubicBezTo>
                    <a:pt x="419" y="263"/>
                    <a:pt x="400" y="275"/>
                    <a:pt x="381" y="287"/>
                  </a:cubicBezTo>
                  <a:cubicBezTo>
                    <a:pt x="380" y="284"/>
                    <a:pt x="379" y="280"/>
                    <a:pt x="377" y="277"/>
                  </a:cubicBezTo>
                  <a:cubicBezTo>
                    <a:pt x="380" y="271"/>
                    <a:pt x="383" y="265"/>
                    <a:pt x="386" y="259"/>
                  </a:cubicBezTo>
                  <a:close/>
                  <a:moveTo>
                    <a:pt x="294" y="75"/>
                  </a:moveTo>
                  <a:cubicBezTo>
                    <a:pt x="310" y="109"/>
                    <a:pt x="326" y="155"/>
                    <a:pt x="343" y="201"/>
                  </a:cubicBezTo>
                  <a:cubicBezTo>
                    <a:pt x="358" y="242"/>
                    <a:pt x="372" y="284"/>
                    <a:pt x="387" y="317"/>
                  </a:cubicBezTo>
                  <a:cubicBezTo>
                    <a:pt x="387" y="317"/>
                    <a:pt x="386" y="318"/>
                    <a:pt x="385" y="318"/>
                  </a:cubicBezTo>
                  <a:cubicBezTo>
                    <a:pt x="384" y="319"/>
                    <a:pt x="384" y="320"/>
                    <a:pt x="385" y="320"/>
                  </a:cubicBezTo>
                  <a:cubicBezTo>
                    <a:pt x="385" y="321"/>
                    <a:pt x="386" y="321"/>
                    <a:pt x="387" y="321"/>
                  </a:cubicBezTo>
                  <a:cubicBezTo>
                    <a:pt x="387" y="320"/>
                    <a:pt x="388" y="320"/>
                    <a:pt x="389" y="320"/>
                  </a:cubicBezTo>
                  <a:cubicBezTo>
                    <a:pt x="389" y="320"/>
                    <a:pt x="389" y="320"/>
                    <a:pt x="389" y="320"/>
                  </a:cubicBezTo>
                  <a:cubicBezTo>
                    <a:pt x="370" y="326"/>
                    <a:pt x="354" y="336"/>
                    <a:pt x="336" y="346"/>
                  </a:cubicBezTo>
                  <a:cubicBezTo>
                    <a:pt x="318" y="357"/>
                    <a:pt x="299" y="369"/>
                    <a:pt x="276" y="379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10"/>
                    <a:pt x="276" y="188"/>
                    <a:pt x="276" y="164"/>
                  </a:cubicBezTo>
                  <a:cubicBezTo>
                    <a:pt x="276" y="118"/>
                    <a:pt x="275" y="67"/>
                    <a:pt x="274" y="28"/>
                  </a:cubicBezTo>
                  <a:cubicBezTo>
                    <a:pt x="279" y="44"/>
                    <a:pt x="286" y="60"/>
                    <a:pt x="294" y="75"/>
                  </a:cubicBezTo>
                  <a:close/>
                  <a:moveTo>
                    <a:pt x="267" y="28"/>
                  </a:moveTo>
                  <a:cubicBezTo>
                    <a:pt x="268" y="40"/>
                    <a:pt x="268" y="52"/>
                    <a:pt x="269" y="65"/>
                  </a:cubicBezTo>
                  <a:cubicBezTo>
                    <a:pt x="268" y="65"/>
                    <a:pt x="268" y="66"/>
                    <a:pt x="268" y="66"/>
                  </a:cubicBezTo>
                  <a:cubicBezTo>
                    <a:pt x="263" y="72"/>
                    <a:pt x="258" y="78"/>
                    <a:pt x="253" y="84"/>
                  </a:cubicBezTo>
                  <a:cubicBezTo>
                    <a:pt x="258" y="65"/>
                    <a:pt x="263" y="46"/>
                    <a:pt x="26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456" y="1860"/>
              <a:ext cx="634" cy="506"/>
            </a:xfrm>
            <a:custGeom>
              <a:avLst/>
              <a:gdLst>
                <a:gd name="T0" fmla="*/ 0 w 163"/>
                <a:gd name="T1" fmla="*/ 7 h 130"/>
                <a:gd name="T2" fmla="*/ 0 w 163"/>
                <a:gd name="T3" fmla="*/ 30 h 130"/>
                <a:gd name="T4" fmla="*/ 2 w 163"/>
                <a:gd name="T5" fmla="*/ 128 h 130"/>
                <a:gd name="T6" fmla="*/ 3 w 163"/>
                <a:gd name="T7" fmla="*/ 130 h 130"/>
                <a:gd name="T8" fmla="*/ 5 w 163"/>
                <a:gd name="T9" fmla="*/ 130 h 130"/>
                <a:gd name="T10" fmla="*/ 15 w 163"/>
                <a:gd name="T11" fmla="*/ 123 h 130"/>
                <a:gd name="T12" fmla="*/ 24 w 163"/>
                <a:gd name="T13" fmla="*/ 108 h 130"/>
                <a:gd name="T14" fmla="*/ 34 w 163"/>
                <a:gd name="T15" fmla="*/ 96 h 130"/>
                <a:gd name="T16" fmla="*/ 33 w 163"/>
                <a:gd name="T17" fmla="*/ 93 h 130"/>
                <a:gd name="T18" fmla="*/ 34 w 163"/>
                <a:gd name="T19" fmla="*/ 96 h 130"/>
                <a:gd name="T20" fmla="*/ 49 w 163"/>
                <a:gd name="T21" fmla="*/ 92 h 130"/>
                <a:gd name="T22" fmla="*/ 57 w 163"/>
                <a:gd name="T23" fmla="*/ 93 h 130"/>
                <a:gd name="T24" fmla="*/ 91 w 163"/>
                <a:gd name="T25" fmla="*/ 94 h 130"/>
                <a:gd name="T26" fmla="*/ 157 w 163"/>
                <a:gd name="T27" fmla="*/ 90 h 130"/>
                <a:gd name="T28" fmla="*/ 159 w 163"/>
                <a:gd name="T29" fmla="*/ 88 h 130"/>
                <a:gd name="T30" fmla="*/ 163 w 163"/>
                <a:gd name="T31" fmla="*/ 49 h 130"/>
                <a:gd name="T32" fmla="*/ 157 w 163"/>
                <a:gd name="T33" fmla="*/ 2 h 130"/>
                <a:gd name="T34" fmla="*/ 154 w 163"/>
                <a:gd name="T35" fmla="*/ 0 h 130"/>
                <a:gd name="T36" fmla="*/ 2 w 163"/>
                <a:gd name="T37" fmla="*/ 5 h 130"/>
                <a:gd name="T38" fmla="*/ 0 w 163"/>
                <a:gd name="T39" fmla="*/ 7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20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0" y="7"/>
                  </a:move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2" y="128"/>
                  </a:cubicBezTo>
                  <a:cubicBezTo>
                    <a:pt x="2" y="129"/>
                    <a:pt x="2" y="129"/>
                    <a:pt x="3" y="130"/>
                  </a:cubicBez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2" y="92"/>
                    <a:pt x="54" y="93"/>
                    <a:pt x="57" y="93"/>
                  </a:cubicBezTo>
                  <a:cubicBezTo>
                    <a:pt x="68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8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4"/>
                    <a:pt x="17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180" y="1545"/>
              <a:ext cx="634" cy="506"/>
            </a:xfrm>
            <a:custGeom>
              <a:avLst/>
              <a:gdLst>
                <a:gd name="T0" fmla="*/ 2 w 163"/>
                <a:gd name="T1" fmla="*/ 130 h 130"/>
                <a:gd name="T2" fmla="*/ 5 w 163"/>
                <a:gd name="T3" fmla="*/ 130 h 130"/>
                <a:gd name="T4" fmla="*/ 14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2 w 163"/>
                <a:gd name="T31" fmla="*/ 5 h 130"/>
                <a:gd name="T32" fmla="*/ 0 w 163"/>
                <a:gd name="T33" fmla="*/ 7 h 130"/>
                <a:gd name="T34" fmla="*/ 0 w 163"/>
                <a:gd name="T35" fmla="*/ 30 h 130"/>
                <a:gd name="T36" fmla="*/ 1 w 163"/>
                <a:gd name="T37" fmla="*/ 128 h 130"/>
                <a:gd name="T38" fmla="*/ 2 w 163"/>
                <a:gd name="T39" fmla="*/ 130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7 w 163"/>
                <a:gd name="T47" fmla="*/ 88 h 130"/>
                <a:gd name="T48" fmla="*/ 49 w 163"/>
                <a:gd name="T49" fmla="*/ 87 h 130"/>
                <a:gd name="T50" fmla="*/ 31 w 163"/>
                <a:gd name="T51" fmla="*/ 91 h 130"/>
                <a:gd name="T52" fmla="*/ 16 w 163"/>
                <a:gd name="T53" fmla="*/ 110 h 130"/>
                <a:gd name="T54" fmla="*/ 11 w 163"/>
                <a:gd name="T55" fmla="*/ 120 h 130"/>
                <a:gd name="T56" fmla="*/ 6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2" y="130"/>
                  </a:move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4" y="123"/>
                  </a:cubicBezTo>
                  <a:cubicBezTo>
                    <a:pt x="18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1" y="92"/>
                    <a:pt x="54" y="93"/>
                    <a:pt x="57" y="93"/>
                  </a:cubicBezTo>
                  <a:cubicBezTo>
                    <a:pt x="68" y="93"/>
                    <a:pt x="79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8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103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1" y="128"/>
                  </a:cubicBezTo>
                  <a:cubicBezTo>
                    <a:pt x="1" y="129"/>
                    <a:pt x="2" y="129"/>
                    <a:pt x="2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79" y="89"/>
                    <a:pt x="68" y="88"/>
                    <a:pt x="57" y="88"/>
                  </a:cubicBezTo>
                  <a:cubicBezTo>
                    <a:pt x="54" y="88"/>
                    <a:pt x="52" y="87"/>
                    <a:pt x="49" y="87"/>
                  </a:cubicBezTo>
                  <a:cubicBezTo>
                    <a:pt x="43" y="87"/>
                    <a:pt x="37" y="88"/>
                    <a:pt x="31" y="91"/>
                  </a:cubicBezTo>
                  <a:cubicBezTo>
                    <a:pt x="24" y="96"/>
                    <a:pt x="20" y="103"/>
                    <a:pt x="16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9" y="121"/>
                    <a:pt x="8" y="122"/>
                    <a:pt x="6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822" y="2031"/>
              <a:ext cx="634" cy="506"/>
            </a:xfrm>
            <a:custGeom>
              <a:avLst/>
              <a:gdLst>
                <a:gd name="T0" fmla="*/ 3 w 163"/>
                <a:gd name="T1" fmla="*/ 130 h 130"/>
                <a:gd name="T2" fmla="*/ 5 w 163"/>
                <a:gd name="T3" fmla="*/ 130 h 130"/>
                <a:gd name="T4" fmla="*/ 15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3 w 163"/>
                <a:gd name="T31" fmla="*/ 4 h 130"/>
                <a:gd name="T32" fmla="*/ 0 w 163"/>
                <a:gd name="T33" fmla="*/ 7 h 130"/>
                <a:gd name="T34" fmla="*/ 0 w 163"/>
                <a:gd name="T35" fmla="*/ 30 h 130"/>
                <a:gd name="T36" fmla="*/ 2 w 163"/>
                <a:gd name="T37" fmla="*/ 128 h 130"/>
                <a:gd name="T38" fmla="*/ 3 w 163"/>
                <a:gd name="T39" fmla="*/ 130 h 130"/>
                <a:gd name="T40" fmla="*/ 158 w 163"/>
                <a:gd name="T41" fmla="*/ 49 h 130"/>
                <a:gd name="T42" fmla="*/ 155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19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9 h 130"/>
                <a:gd name="T62" fmla="*/ 153 w 163"/>
                <a:gd name="T63" fmla="*/ 5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3" y="130"/>
                  </a:moveTo>
                  <a:cubicBezTo>
                    <a:pt x="4" y="130"/>
                    <a:pt x="4" y="130"/>
                    <a:pt x="5" y="130"/>
                  </a:cubicBezTo>
                  <a:cubicBezTo>
                    <a:pt x="9" y="128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9" y="93"/>
                    <a:pt x="44" y="92"/>
                    <a:pt x="49" y="92"/>
                  </a:cubicBezTo>
                  <a:cubicBezTo>
                    <a:pt x="52" y="92"/>
                    <a:pt x="55" y="92"/>
                    <a:pt x="57" y="93"/>
                  </a:cubicBezTo>
                  <a:cubicBezTo>
                    <a:pt x="69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7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3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1" y="95"/>
                    <a:pt x="2" y="128"/>
                  </a:cubicBezTo>
                  <a:cubicBezTo>
                    <a:pt x="2" y="128"/>
                    <a:pt x="2" y="129"/>
                    <a:pt x="3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5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7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3"/>
                    <a:pt x="17" y="110"/>
                  </a:cubicBezTo>
                  <a:cubicBezTo>
                    <a:pt x="15" y="114"/>
                    <a:pt x="13" y="117"/>
                    <a:pt x="11" y="119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6" y="92"/>
                    <a:pt x="5" y="61"/>
                    <a:pt x="5" y="30"/>
                  </a:cubicBezTo>
                  <a:cubicBezTo>
                    <a:pt x="5" y="23"/>
                    <a:pt x="5" y="16"/>
                    <a:pt x="5" y="9"/>
                  </a:cubicBezTo>
                  <a:cubicBezTo>
                    <a:pt x="54" y="8"/>
                    <a:pt x="103" y="7"/>
                    <a:pt x="153" y="5"/>
                  </a:cubicBezTo>
                  <a:cubicBezTo>
                    <a:pt x="156" y="20"/>
                    <a:pt x="158" y="34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40154" y="2533948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35605" y="3025130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18327" y="3294360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49675" y="2319698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71863" y="2904473"/>
            <a:ext cx="4006233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sz="1400" dirty="0"/>
              <a:t>Please enter text here Please enter text here Please enter text here Please enter text here Please enter text here Please enter text here Please enter text</a:t>
            </a:r>
          </a:p>
        </p:txBody>
      </p:sp>
      <p:sp>
        <p:nvSpPr>
          <p:cNvPr id="14" name="Freeform 30"/>
          <p:cNvSpPr>
            <a:spLocks noEditPoints="1"/>
          </p:cNvSpPr>
          <p:nvPr/>
        </p:nvSpPr>
        <p:spPr bwMode="auto">
          <a:xfrm>
            <a:off x="6971863" y="242711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49675" y="4308903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71863" y="4893678"/>
            <a:ext cx="400623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sz="1400" dirty="0"/>
              <a:t>Please enter text here Please enter text here Please enter text here Please enter text here Please enter text here</a:t>
            </a:r>
          </a:p>
        </p:txBody>
      </p:sp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6971863" y="441631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9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23" name="任意多边形 22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 rot="169628">
            <a:off x="1651435" y="2601842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 rot="169628">
            <a:off x="4228624" y="3303691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 rot="169628">
            <a:off x="6748808" y="2844902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 rot="169628">
            <a:off x="9325998" y="2434928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475878" y="2439671"/>
            <a:ext cx="7750629" cy="901881"/>
          </a:xfrm>
          <a:custGeom>
            <a:avLst/>
            <a:gdLst>
              <a:gd name="connsiteX0" fmla="*/ 0 w 7750629"/>
              <a:gd name="connsiteY0" fmla="*/ 174172 h 901881"/>
              <a:gd name="connsiteX1" fmla="*/ 2627086 w 7750629"/>
              <a:gd name="connsiteY1" fmla="*/ 899886 h 901881"/>
              <a:gd name="connsiteX2" fmla="*/ 5341257 w 7750629"/>
              <a:gd name="connsiteY2" fmla="*/ 377372 h 901881"/>
              <a:gd name="connsiteX3" fmla="*/ 7750629 w 7750629"/>
              <a:gd name="connsiteY3" fmla="*/ 0 h 9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0629" h="901881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95224" y="3049164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pc="-150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Sales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10491" y="3807497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pc="-150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Financial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06080" y="3582151"/>
            <a:ext cx="143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pc="-150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Administrative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59559" y="2902970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spc="-150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Human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52964" y="4105451"/>
            <a:ext cx="274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54286" y="4956584"/>
            <a:ext cx="274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28510" y="4290849"/>
            <a:ext cx="274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02733" y="4161853"/>
            <a:ext cx="274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text here Please enter the text here Please enter the text here Please enter the text here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131221" y="1323153"/>
            <a:ext cx="1451763" cy="1451760"/>
            <a:chOff x="4292601" y="3767139"/>
            <a:chExt cx="573088" cy="573087"/>
          </a:xfrm>
          <a:solidFill>
            <a:srgbClr val="1F4E79"/>
          </a:solidFill>
        </p:grpSpPr>
        <p:sp>
          <p:nvSpPr>
            <p:cNvPr id="18" name="Freeform 1458"/>
            <p:cNvSpPr>
              <a:spLocks noEditPoints="1"/>
            </p:cNvSpPr>
            <p:nvPr/>
          </p:nvSpPr>
          <p:spPr bwMode="auto">
            <a:xfrm>
              <a:off x="4435476" y="3838576"/>
              <a:ext cx="215900" cy="228600"/>
            </a:xfrm>
            <a:custGeom>
              <a:avLst/>
              <a:gdLst>
                <a:gd name="T0" fmla="*/ 0 w 124"/>
                <a:gd name="T1" fmla="*/ 66 h 131"/>
                <a:gd name="T2" fmla="*/ 62 w 124"/>
                <a:gd name="T3" fmla="*/ 0 h 131"/>
                <a:gd name="T4" fmla="*/ 62 w 124"/>
                <a:gd name="T5" fmla="*/ 0 h 131"/>
                <a:gd name="T6" fmla="*/ 124 w 124"/>
                <a:gd name="T7" fmla="*/ 66 h 131"/>
                <a:gd name="T8" fmla="*/ 124 w 124"/>
                <a:gd name="T9" fmla="*/ 66 h 131"/>
                <a:gd name="T10" fmla="*/ 62 w 124"/>
                <a:gd name="T11" fmla="*/ 131 h 131"/>
                <a:gd name="T12" fmla="*/ 62 w 124"/>
                <a:gd name="T13" fmla="*/ 131 h 131"/>
                <a:gd name="T14" fmla="*/ 0 w 124"/>
                <a:gd name="T15" fmla="*/ 66 h 131"/>
                <a:gd name="T16" fmla="*/ 4 w 124"/>
                <a:gd name="T17" fmla="*/ 66 h 131"/>
                <a:gd name="T18" fmla="*/ 62 w 124"/>
                <a:gd name="T19" fmla="*/ 127 h 131"/>
                <a:gd name="T20" fmla="*/ 62 w 124"/>
                <a:gd name="T21" fmla="*/ 127 h 131"/>
                <a:gd name="T22" fmla="*/ 120 w 124"/>
                <a:gd name="T23" fmla="*/ 66 h 131"/>
                <a:gd name="T24" fmla="*/ 120 w 124"/>
                <a:gd name="T25" fmla="*/ 66 h 131"/>
                <a:gd name="T26" fmla="*/ 62 w 124"/>
                <a:gd name="T27" fmla="*/ 4 h 131"/>
                <a:gd name="T28" fmla="*/ 62 w 124"/>
                <a:gd name="T29" fmla="*/ 4 h 131"/>
                <a:gd name="T30" fmla="*/ 4 w 124"/>
                <a:gd name="T3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31">
                  <a:moveTo>
                    <a:pt x="0" y="66"/>
                  </a:moveTo>
                  <a:cubicBezTo>
                    <a:pt x="0" y="29"/>
                    <a:pt x="27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6" y="0"/>
                    <a:pt x="124" y="29"/>
                    <a:pt x="124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02"/>
                    <a:pt x="96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27" y="131"/>
                    <a:pt x="0" y="102"/>
                    <a:pt x="0" y="66"/>
                  </a:cubicBezTo>
                  <a:close/>
                  <a:moveTo>
                    <a:pt x="4" y="66"/>
                  </a:moveTo>
                  <a:cubicBezTo>
                    <a:pt x="4" y="99"/>
                    <a:pt x="30" y="127"/>
                    <a:pt x="62" y="127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94" y="127"/>
                    <a:pt x="120" y="99"/>
                    <a:pt x="120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0" y="32"/>
                    <a:pt x="94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30" y="4"/>
                    <a:pt x="4" y="32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59"/>
            <p:cNvSpPr>
              <a:spLocks noEditPoints="1"/>
            </p:cNvSpPr>
            <p:nvPr/>
          </p:nvSpPr>
          <p:spPr bwMode="auto">
            <a:xfrm>
              <a:off x="4432301" y="3835401"/>
              <a:ext cx="222250" cy="234950"/>
            </a:xfrm>
            <a:custGeom>
              <a:avLst/>
              <a:gdLst>
                <a:gd name="T0" fmla="*/ 0 w 128"/>
                <a:gd name="T1" fmla="*/ 68 h 135"/>
                <a:gd name="T2" fmla="*/ 2 w 128"/>
                <a:gd name="T3" fmla="*/ 68 h 135"/>
                <a:gd name="T4" fmla="*/ 0 w 128"/>
                <a:gd name="T5" fmla="*/ 68 h 135"/>
                <a:gd name="T6" fmla="*/ 64 w 128"/>
                <a:gd name="T7" fmla="*/ 0 h 135"/>
                <a:gd name="T8" fmla="*/ 64 w 128"/>
                <a:gd name="T9" fmla="*/ 0 h 135"/>
                <a:gd name="T10" fmla="*/ 128 w 128"/>
                <a:gd name="T11" fmla="*/ 68 h 135"/>
                <a:gd name="T12" fmla="*/ 128 w 128"/>
                <a:gd name="T13" fmla="*/ 68 h 135"/>
                <a:gd name="T14" fmla="*/ 64 w 128"/>
                <a:gd name="T15" fmla="*/ 135 h 135"/>
                <a:gd name="T16" fmla="*/ 64 w 128"/>
                <a:gd name="T17" fmla="*/ 135 h 135"/>
                <a:gd name="T18" fmla="*/ 0 w 128"/>
                <a:gd name="T19" fmla="*/ 68 h 135"/>
                <a:gd name="T20" fmla="*/ 64 w 128"/>
                <a:gd name="T21" fmla="*/ 131 h 135"/>
                <a:gd name="T22" fmla="*/ 110 w 128"/>
                <a:gd name="T23" fmla="*/ 108 h 135"/>
                <a:gd name="T24" fmla="*/ 110 w 128"/>
                <a:gd name="T25" fmla="*/ 108 h 135"/>
                <a:gd name="T26" fmla="*/ 64 w 128"/>
                <a:gd name="T27" fmla="*/ 131 h 135"/>
                <a:gd name="T28" fmla="*/ 64 w 128"/>
                <a:gd name="T29" fmla="*/ 131 h 135"/>
                <a:gd name="T30" fmla="*/ 64 w 128"/>
                <a:gd name="T31" fmla="*/ 131 h 135"/>
                <a:gd name="T32" fmla="*/ 64 w 128"/>
                <a:gd name="T33" fmla="*/ 131 h 135"/>
                <a:gd name="T34" fmla="*/ 18 w 128"/>
                <a:gd name="T35" fmla="*/ 108 h 135"/>
                <a:gd name="T36" fmla="*/ 18 w 128"/>
                <a:gd name="T37" fmla="*/ 108 h 135"/>
                <a:gd name="T38" fmla="*/ 64 w 128"/>
                <a:gd name="T39" fmla="*/ 131 h 135"/>
                <a:gd name="T40" fmla="*/ 64 w 128"/>
                <a:gd name="T41" fmla="*/ 127 h 135"/>
                <a:gd name="T42" fmla="*/ 120 w 128"/>
                <a:gd name="T43" fmla="*/ 68 h 135"/>
                <a:gd name="T44" fmla="*/ 120 w 128"/>
                <a:gd name="T45" fmla="*/ 68 h 135"/>
                <a:gd name="T46" fmla="*/ 64 w 128"/>
                <a:gd name="T47" fmla="*/ 8 h 135"/>
                <a:gd name="T48" fmla="*/ 64 w 128"/>
                <a:gd name="T49" fmla="*/ 8 h 135"/>
                <a:gd name="T50" fmla="*/ 8 w 128"/>
                <a:gd name="T51" fmla="*/ 68 h 135"/>
                <a:gd name="T52" fmla="*/ 8 w 128"/>
                <a:gd name="T53" fmla="*/ 68 h 135"/>
                <a:gd name="T54" fmla="*/ 64 w 128"/>
                <a:gd name="T55" fmla="*/ 127 h 135"/>
                <a:gd name="T56" fmla="*/ 124 w 128"/>
                <a:gd name="T57" fmla="*/ 68 h 135"/>
                <a:gd name="T58" fmla="*/ 124 w 128"/>
                <a:gd name="T59" fmla="*/ 68 h 135"/>
                <a:gd name="T60" fmla="*/ 124 w 128"/>
                <a:gd name="T61" fmla="*/ 68 h 135"/>
                <a:gd name="T62" fmla="*/ 124 w 128"/>
                <a:gd name="T63" fmla="*/ 68 h 135"/>
                <a:gd name="T64" fmla="*/ 124 w 128"/>
                <a:gd name="T65" fmla="*/ 68 h 135"/>
                <a:gd name="T66" fmla="*/ 124 w 128"/>
                <a:gd name="T67" fmla="*/ 68 h 135"/>
                <a:gd name="T68" fmla="*/ 18 w 128"/>
                <a:gd name="T69" fmla="*/ 27 h 135"/>
                <a:gd name="T70" fmla="*/ 64 w 128"/>
                <a:gd name="T71" fmla="*/ 4 h 135"/>
                <a:gd name="T72" fmla="*/ 64 w 128"/>
                <a:gd name="T73" fmla="*/ 4 h 135"/>
                <a:gd name="T74" fmla="*/ 18 w 128"/>
                <a:gd name="T75" fmla="*/ 27 h 135"/>
                <a:gd name="T76" fmla="*/ 109 w 128"/>
                <a:gd name="T77" fmla="*/ 25 h 135"/>
                <a:gd name="T78" fmla="*/ 64 w 128"/>
                <a:gd name="T79" fmla="*/ 4 h 135"/>
                <a:gd name="T80" fmla="*/ 64 w 128"/>
                <a:gd name="T81" fmla="*/ 4 h 135"/>
                <a:gd name="T82" fmla="*/ 109 w 128"/>
                <a:gd name="T83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35">
                  <a:moveTo>
                    <a:pt x="0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2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9" y="0"/>
                    <a:pt x="128" y="30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105"/>
                    <a:pt x="99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28" y="135"/>
                    <a:pt x="0" y="105"/>
                    <a:pt x="0" y="68"/>
                  </a:cubicBezTo>
                  <a:close/>
                  <a:moveTo>
                    <a:pt x="64" y="131"/>
                  </a:moveTo>
                  <a:cubicBezTo>
                    <a:pt x="82" y="131"/>
                    <a:pt x="99" y="122"/>
                    <a:pt x="110" y="108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99" y="122"/>
                    <a:pt x="82" y="131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lose/>
                  <a:moveTo>
                    <a:pt x="64" y="131"/>
                  </a:moveTo>
                  <a:cubicBezTo>
                    <a:pt x="45" y="131"/>
                    <a:pt x="29" y="122"/>
                    <a:pt x="18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9" y="122"/>
                    <a:pt x="45" y="131"/>
                    <a:pt x="64" y="131"/>
                  </a:cubicBezTo>
                  <a:close/>
                  <a:moveTo>
                    <a:pt x="64" y="127"/>
                  </a:moveTo>
                  <a:cubicBezTo>
                    <a:pt x="95" y="127"/>
                    <a:pt x="120" y="100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35"/>
                    <a:pt x="95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33" y="8"/>
                    <a:pt x="8" y="3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100"/>
                    <a:pt x="33" y="127"/>
                    <a:pt x="64" y="127"/>
                  </a:cubicBezTo>
                  <a:close/>
                  <a:moveTo>
                    <a:pt x="124" y="68"/>
                  </a:move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lose/>
                  <a:moveTo>
                    <a:pt x="18" y="27"/>
                  </a:moveTo>
                  <a:cubicBezTo>
                    <a:pt x="29" y="13"/>
                    <a:pt x="45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45" y="4"/>
                    <a:pt x="29" y="13"/>
                    <a:pt x="18" y="27"/>
                  </a:cubicBezTo>
                  <a:close/>
                  <a:moveTo>
                    <a:pt x="109" y="25"/>
                  </a:moveTo>
                  <a:cubicBezTo>
                    <a:pt x="98" y="12"/>
                    <a:pt x="82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82" y="4"/>
                    <a:pt x="98" y="12"/>
                    <a:pt x="10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60"/>
            <p:cNvSpPr/>
            <p:nvPr/>
          </p:nvSpPr>
          <p:spPr bwMode="auto">
            <a:xfrm>
              <a:off x="4519614" y="3889376"/>
              <a:ext cx="4763" cy="6350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61"/>
            <p:cNvSpPr/>
            <p:nvPr/>
          </p:nvSpPr>
          <p:spPr bwMode="auto">
            <a:xfrm>
              <a:off x="4516439" y="3884614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62"/>
            <p:cNvSpPr/>
            <p:nvPr/>
          </p:nvSpPr>
          <p:spPr bwMode="auto">
            <a:xfrm>
              <a:off x="4578351" y="3889376"/>
              <a:ext cx="7938" cy="6350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  <a:gd name="T10" fmla="*/ 0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63"/>
            <p:cNvSpPr/>
            <p:nvPr/>
          </p:nvSpPr>
          <p:spPr bwMode="auto">
            <a:xfrm>
              <a:off x="4575176" y="3884614"/>
              <a:ext cx="14288" cy="14288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64"/>
            <p:cNvSpPr/>
            <p:nvPr/>
          </p:nvSpPr>
          <p:spPr bwMode="auto">
            <a:xfrm>
              <a:off x="4525964" y="3770314"/>
              <a:ext cx="50800" cy="74613"/>
            </a:xfrm>
            <a:custGeom>
              <a:avLst/>
              <a:gdLst>
                <a:gd name="T0" fmla="*/ 2 w 29"/>
                <a:gd name="T1" fmla="*/ 39 h 43"/>
                <a:gd name="T2" fmla="*/ 14 w 29"/>
                <a:gd name="T3" fmla="*/ 32 h 43"/>
                <a:gd name="T4" fmla="*/ 14 w 29"/>
                <a:gd name="T5" fmla="*/ 32 h 43"/>
                <a:gd name="T6" fmla="*/ 25 w 29"/>
                <a:gd name="T7" fmla="*/ 20 h 43"/>
                <a:gd name="T8" fmla="*/ 25 w 29"/>
                <a:gd name="T9" fmla="*/ 20 h 43"/>
                <a:gd name="T10" fmla="*/ 25 w 29"/>
                <a:gd name="T11" fmla="*/ 20 h 43"/>
                <a:gd name="T12" fmla="*/ 25 w 29"/>
                <a:gd name="T13" fmla="*/ 20 h 43"/>
                <a:gd name="T14" fmla="*/ 24 w 29"/>
                <a:gd name="T15" fmla="*/ 10 h 43"/>
                <a:gd name="T16" fmla="*/ 24 w 29"/>
                <a:gd name="T17" fmla="*/ 10 h 43"/>
                <a:gd name="T18" fmla="*/ 18 w 29"/>
                <a:gd name="T19" fmla="*/ 5 h 43"/>
                <a:gd name="T20" fmla="*/ 18 w 29"/>
                <a:gd name="T21" fmla="*/ 5 h 43"/>
                <a:gd name="T22" fmla="*/ 10 w 29"/>
                <a:gd name="T23" fmla="*/ 4 h 43"/>
                <a:gd name="T24" fmla="*/ 10 w 29"/>
                <a:gd name="T25" fmla="*/ 4 h 43"/>
                <a:gd name="T26" fmla="*/ 5 w 29"/>
                <a:gd name="T27" fmla="*/ 5 h 43"/>
                <a:gd name="T28" fmla="*/ 5 w 29"/>
                <a:gd name="T29" fmla="*/ 5 h 43"/>
                <a:gd name="T30" fmla="*/ 4 w 29"/>
                <a:gd name="T31" fmla="*/ 6 h 43"/>
                <a:gd name="T32" fmla="*/ 4 w 29"/>
                <a:gd name="T33" fmla="*/ 6 h 43"/>
                <a:gd name="T34" fmla="*/ 5 w 29"/>
                <a:gd name="T35" fmla="*/ 7 h 43"/>
                <a:gd name="T36" fmla="*/ 5 w 29"/>
                <a:gd name="T37" fmla="*/ 7 h 43"/>
                <a:gd name="T38" fmla="*/ 11 w 29"/>
                <a:gd name="T39" fmla="*/ 12 h 43"/>
                <a:gd name="T40" fmla="*/ 11 w 29"/>
                <a:gd name="T41" fmla="*/ 12 h 43"/>
                <a:gd name="T42" fmla="*/ 15 w 29"/>
                <a:gd name="T43" fmla="*/ 13 h 43"/>
                <a:gd name="T44" fmla="*/ 15 w 29"/>
                <a:gd name="T45" fmla="*/ 13 h 43"/>
                <a:gd name="T46" fmla="*/ 14 w 29"/>
                <a:gd name="T47" fmla="*/ 17 h 43"/>
                <a:gd name="T48" fmla="*/ 1 w 29"/>
                <a:gd name="T49" fmla="*/ 9 h 43"/>
                <a:gd name="T50" fmla="*/ 1 w 29"/>
                <a:gd name="T51" fmla="*/ 9 h 43"/>
                <a:gd name="T52" fmla="*/ 0 w 29"/>
                <a:gd name="T53" fmla="*/ 6 h 43"/>
                <a:gd name="T54" fmla="*/ 0 w 29"/>
                <a:gd name="T55" fmla="*/ 6 h 43"/>
                <a:gd name="T56" fmla="*/ 4 w 29"/>
                <a:gd name="T57" fmla="*/ 1 h 43"/>
                <a:gd name="T58" fmla="*/ 4 w 29"/>
                <a:gd name="T59" fmla="*/ 1 h 43"/>
                <a:gd name="T60" fmla="*/ 10 w 29"/>
                <a:gd name="T61" fmla="*/ 0 h 43"/>
                <a:gd name="T62" fmla="*/ 10 w 29"/>
                <a:gd name="T63" fmla="*/ 0 h 43"/>
                <a:gd name="T64" fmla="*/ 19 w 29"/>
                <a:gd name="T65" fmla="*/ 1 h 43"/>
                <a:gd name="T66" fmla="*/ 19 w 29"/>
                <a:gd name="T67" fmla="*/ 1 h 43"/>
                <a:gd name="T68" fmla="*/ 28 w 29"/>
                <a:gd name="T69" fmla="*/ 9 h 43"/>
                <a:gd name="T70" fmla="*/ 28 w 29"/>
                <a:gd name="T71" fmla="*/ 9 h 43"/>
                <a:gd name="T72" fmla="*/ 28 w 29"/>
                <a:gd name="T73" fmla="*/ 19 h 43"/>
                <a:gd name="T74" fmla="*/ 28 w 29"/>
                <a:gd name="T75" fmla="*/ 19 h 43"/>
                <a:gd name="T76" fmla="*/ 29 w 29"/>
                <a:gd name="T77" fmla="*/ 20 h 43"/>
                <a:gd name="T78" fmla="*/ 29 w 29"/>
                <a:gd name="T79" fmla="*/ 20 h 43"/>
                <a:gd name="T80" fmla="*/ 16 w 29"/>
                <a:gd name="T81" fmla="*/ 35 h 43"/>
                <a:gd name="T82" fmla="*/ 16 w 29"/>
                <a:gd name="T83" fmla="*/ 35 h 43"/>
                <a:gd name="T84" fmla="*/ 4 w 29"/>
                <a:gd name="T85" fmla="*/ 43 h 43"/>
                <a:gd name="T86" fmla="*/ 4 w 29"/>
                <a:gd name="T87" fmla="*/ 43 h 43"/>
                <a:gd name="T88" fmla="*/ 2 w 29"/>
                <a:gd name="T8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" h="43">
                  <a:moveTo>
                    <a:pt x="2" y="39"/>
                  </a:moveTo>
                  <a:cubicBezTo>
                    <a:pt x="2" y="39"/>
                    <a:pt x="8" y="36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8"/>
                    <a:pt x="25" y="22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6"/>
                    <a:pt x="24" y="12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7"/>
                    <a:pt x="23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2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9"/>
                    <a:pt x="8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5" y="1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2"/>
                    <a:pt x="27" y="5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6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26"/>
                    <a:pt x="22" y="30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0" y="39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2" y="39"/>
                    <a:pt x="2" y="39"/>
                    <a:pt x="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65"/>
            <p:cNvSpPr>
              <a:spLocks noEditPoints="1"/>
            </p:cNvSpPr>
            <p:nvPr/>
          </p:nvSpPr>
          <p:spPr bwMode="auto">
            <a:xfrm>
              <a:off x="4522789" y="3767139"/>
              <a:ext cx="57150" cy="82550"/>
            </a:xfrm>
            <a:custGeom>
              <a:avLst/>
              <a:gdLst>
                <a:gd name="T0" fmla="*/ 2 w 33"/>
                <a:gd name="T1" fmla="*/ 42 h 48"/>
                <a:gd name="T2" fmla="*/ 3 w 33"/>
                <a:gd name="T3" fmla="*/ 40 h 48"/>
                <a:gd name="T4" fmla="*/ 3 w 33"/>
                <a:gd name="T5" fmla="*/ 40 h 48"/>
                <a:gd name="T6" fmla="*/ 3 w 33"/>
                <a:gd name="T7" fmla="*/ 40 h 48"/>
                <a:gd name="T8" fmla="*/ 3 w 33"/>
                <a:gd name="T9" fmla="*/ 40 h 48"/>
                <a:gd name="T10" fmla="*/ 4 w 33"/>
                <a:gd name="T11" fmla="*/ 39 h 48"/>
                <a:gd name="T12" fmla="*/ 14 w 33"/>
                <a:gd name="T13" fmla="*/ 32 h 48"/>
                <a:gd name="T14" fmla="*/ 25 w 33"/>
                <a:gd name="T15" fmla="*/ 22 h 48"/>
                <a:gd name="T16" fmla="*/ 24 w 33"/>
                <a:gd name="T17" fmla="*/ 12 h 48"/>
                <a:gd name="T18" fmla="*/ 20 w 33"/>
                <a:gd name="T19" fmla="*/ 9 h 48"/>
                <a:gd name="T20" fmla="*/ 12 w 33"/>
                <a:gd name="T21" fmla="*/ 8 h 48"/>
                <a:gd name="T22" fmla="*/ 14 w 33"/>
                <a:gd name="T23" fmla="*/ 12 h 48"/>
                <a:gd name="T24" fmla="*/ 17 w 33"/>
                <a:gd name="T25" fmla="*/ 13 h 48"/>
                <a:gd name="T26" fmla="*/ 15 w 33"/>
                <a:gd name="T27" fmla="*/ 21 h 48"/>
                <a:gd name="T28" fmla="*/ 14 w 33"/>
                <a:gd name="T29" fmla="*/ 20 h 48"/>
                <a:gd name="T30" fmla="*/ 10 w 33"/>
                <a:gd name="T31" fmla="*/ 19 h 48"/>
                <a:gd name="T32" fmla="*/ 0 w 33"/>
                <a:gd name="T33" fmla="*/ 8 h 48"/>
                <a:gd name="T34" fmla="*/ 0 w 33"/>
                <a:gd name="T35" fmla="*/ 7 h 48"/>
                <a:gd name="T36" fmla="*/ 12 w 33"/>
                <a:gd name="T37" fmla="*/ 0 h 48"/>
                <a:gd name="T38" fmla="*/ 21 w 33"/>
                <a:gd name="T39" fmla="*/ 1 h 48"/>
                <a:gd name="T40" fmla="*/ 32 w 33"/>
                <a:gd name="T41" fmla="*/ 21 h 48"/>
                <a:gd name="T42" fmla="*/ 33 w 33"/>
                <a:gd name="T43" fmla="*/ 22 h 48"/>
                <a:gd name="T44" fmla="*/ 7 w 33"/>
                <a:gd name="T45" fmla="*/ 46 h 48"/>
                <a:gd name="T46" fmla="*/ 5 w 33"/>
                <a:gd name="T47" fmla="*/ 48 h 48"/>
                <a:gd name="T48" fmla="*/ 9 w 33"/>
                <a:gd name="T49" fmla="*/ 41 h 48"/>
                <a:gd name="T50" fmla="*/ 14 w 33"/>
                <a:gd name="T51" fmla="*/ 38 h 48"/>
                <a:gd name="T52" fmla="*/ 22 w 33"/>
                <a:gd name="T53" fmla="*/ 31 h 48"/>
                <a:gd name="T54" fmla="*/ 28 w 33"/>
                <a:gd name="T55" fmla="*/ 25 h 48"/>
                <a:gd name="T56" fmla="*/ 12 w 33"/>
                <a:gd name="T57" fmla="*/ 16 h 48"/>
                <a:gd name="T58" fmla="*/ 9 w 33"/>
                <a:gd name="T59" fmla="*/ 14 h 48"/>
                <a:gd name="T60" fmla="*/ 24 w 33"/>
                <a:gd name="T61" fmla="*/ 7 h 48"/>
                <a:gd name="T62" fmla="*/ 5 w 33"/>
                <a:gd name="T63" fmla="*/ 10 h 48"/>
                <a:gd name="T64" fmla="*/ 5 w 33"/>
                <a:gd name="T65" fmla="*/ 10 h 48"/>
                <a:gd name="T66" fmla="*/ 4 w 33"/>
                <a:gd name="T67" fmla="*/ 8 h 48"/>
                <a:gd name="T68" fmla="*/ 4 w 33"/>
                <a:gd name="T69" fmla="*/ 8 h 48"/>
                <a:gd name="T70" fmla="*/ 4 w 33"/>
                <a:gd name="T71" fmla="*/ 8 h 48"/>
                <a:gd name="T72" fmla="*/ 4 w 33"/>
                <a:gd name="T73" fmla="*/ 8 h 48"/>
                <a:gd name="T74" fmla="*/ 4 w 33"/>
                <a:gd name="T75" fmla="*/ 8 h 48"/>
                <a:gd name="T76" fmla="*/ 4 w 33"/>
                <a:gd name="T77" fmla="*/ 8 h 48"/>
                <a:gd name="T78" fmla="*/ 4 w 33"/>
                <a:gd name="T79" fmla="*/ 8 h 48"/>
                <a:gd name="T80" fmla="*/ 4 w 33"/>
                <a:gd name="T81" fmla="*/ 8 h 48"/>
                <a:gd name="T82" fmla="*/ 4 w 33"/>
                <a:gd name="T83" fmla="*/ 7 h 48"/>
                <a:gd name="T84" fmla="*/ 4 w 33"/>
                <a:gd name="T85" fmla="*/ 7 h 48"/>
                <a:gd name="T86" fmla="*/ 4 w 33"/>
                <a:gd name="T87" fmla="*/ 7 h 48"/>
                <a:gd name="T88" fmla="*/ 5 w 33"/>
                <a:gd name="T89" fmla="*/ 6 h 48"/>
                <a:gd name="T90" fmla="*/ 6 w 33"/>
                <a:gd name="T91" fmla="*/ 5 h 48"/>
                <a:gd name="T92" fmla="*/ 12 w 33"/>
                <a:gd name="T93" fmla="*/ 4 h 48"/>
                <a:gd name="T94" fmla="*/ 12 w 33"/>
                <a:gd name="T9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" h="48">
                  <a:moveTo>
                    <a:pt x="2" y="42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9" y="36"/>
                    <a:pt x="12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9"/>
                    <a:pt x="24" y="23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18"/>
                    <a:pt x="24" y="14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0"/>
                    <a:pt x="24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7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10"/>
                    <a:pt x="12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8"/>
                    <a:pt x="4" y="16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7" y="2"/>
                    <a:pt x="31" y="6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4"/>
                    <a:pt x="32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9"/>
                    <a:pt x="25" y="34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4" y="43"/>
                    <a:pt x="9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2"/>
                    <a:pt x="2" y="42"/>
                    <a:pt x="2" y="42"/>
                  </a:cubicBezTo>
                  <a:close/>
                  <a:moveTo>
                    <a:pt x="7" y="42"/>
                  </a:moveTo>
                  <a:cubicBezTo>
                    <a:pt x="7" y="42"/>
                    <a:pt x="8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0"/>
                    <a:pt x="12" y="39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0"/>
                    <a:pt x="8" y="41"/>
                    <a:pt x="7" y="42"/>
                  </a:cubicBezTo>
                  <a:close/>
                  <a:moveTo>
                    <a:pt x="25" y="29"/>
                  </a:moveTo>
                  <a:cubicBezTo>
                    <a:pt x="24" y="29"/>
                    <a:pt x="23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5" y="29"/>
                    <a:pt x="27" y="27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6" y="27"/>
                    <a:pt x="25" y="29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5"/>
                    <a:pt x="13" y="16"/>
                    <a:pt x="14" y="16"/>
                  </a:cubicBezTo>
                  <a:close/>
                  <a:moveTo>
                    <a:pt x="27" y="10"/>
                  </a:moveTo>
                  <a:cubicBezTo>
                    <a:pt x="27" y="9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8"/>
                    <a:pt x="27" y="9"/>
                    <a:pt x="27" y="10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10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17" y="5"/>
                  </a:moveTo>
                  <a:cubicBezTo>
                    <a:pt x="15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5" y="4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66"/>
            <p:cNvSpPr/>
            <p:nvPr/>
          </p:nvSpPr>
          <p:spPr bwMode="auto">
            <a:xfrm>
              <a:off x="4564064" y="3783014"/>
              <a:ext cx="47625" cy="61913"/>
            </a:xfrm>
            <a:custGeom>
              <a:avLst/>
              <a:gdLst>
                <a:gd name="T0" fmla="*/ 0 w 27"/>
                <a:gd name="T1" fmla="*/ 32 h 36"/>
                <a:gd name="T2" fmla="*/ 11 w 27"/>
                <a:gd name="T3" fmla="*/ 27 h 36"/>
                <a:gd name="T4" fmla="*/ 11 w 27"/>
                <a:gd name="T5" fmla="*/ 27 h 36"/>
                <a:gd name="T6" fmla="*/ 22 w 27"/>
                <a:gd name="T7" fmla="*/ 14 h 36"/>
                <a:gd name="T8" fmla="*/ 22 w 27"/>
                <a:gd name="T9" fmla="*/ 14 h 36"/>
                <a:gd name="T10" fmla="*/ 23 w 27"/>
                <a:gd name="T11" fmla="*/ 6 h 36"/>
                <a:gd name="T12" fmla="*/ 23 w 27"/>
                <a:gd name="T13" fmla="*/ 6 h 36"/>
                <a:gd name="T14" fmla="*/ 22 w 27"/>
                <a:gd name="T15" fmla="*/ 4 h 36"/>
                <a:gd name="T16" fmla="*/ 22 w 27"/>
                <a:gd name="T17" fmla="*/ 4 h 36"/>
                <a:gd name="T18" fmla="*/ 22 w 27"/>
                <a:gd name="T19" fmla="*/ 4 h 36"/>
                <a:gd name="T20" fmla="*/ 21 w 27"/>
                <a:gd name="T21" fmla="*/ 5 h 36"/>
                <a:gd name="T22" fmla="*/ 21 w 27"/>
                <a:gd name="T23" fmla="*/ 5 h 36"/>
                <a:gd name="T24" fmla="*/ 14 w 27"/>
                <a:gd name="T25" fmla="*/ 8 h 36"/>
                <a:gd name="T26" fmla="*/ 14 w 27"/>
                <a:gd name="T27" fmla="*/ 8 h 36"/>
                <a:gd name="T28" fmla="*/ 14 w 27"/>
                <a:gd name="T29" fmla="*/ 9 h 36"/>
                <a:gd name="T30" fmla="*/ 14 w 27"/>
                <a:gd name="T31" fmla="*/ 9 h 36"/>
                <a:gd name="T32" fmla="*/ 18 w 27"/>
                <a:gd name="T33" fmla="*/ 12 h 36"/>
                <a:gd name="T34" fmla="*/ 15 w 27"/>
                <a:gd name="T35" fmla="*/ 15 h 36"/>
                <a:gd name="T36" fmla="*/ 11 w 27"/>
                <a:gd name="T37" fmla="*/ 11 h 36"/>
                <a:gd name="T38" fmla="*/ 10 w 27"/>
                <a:gd name="T39" fmla="*/ 8 h 36"/>
                <a:gd name="T40" fmla="*/ 10 w 27"/>
                <a:gd name="T41" fmla="*/ 8 h 36"/>
                <a:gd name="T42" fmla="*/ 13 w 27"/>
                <a:gd name="T43" fmla="*/ 3 h 36"/>
                <a:gd name="T44" fmla="*/ 13 w 27"/>
                <a:gd name="T45" fmla="*/ 3 h 36"/>
                <a:gd name="T46" fmla="*/ 19 w 27"/>
                <a:gd name="T47" fmla="*/ 1 h 36"/>
                <a:gd name="T48" fmla="*/ 19 w 27"/>
                <a:gd name="T49" fmla="*/ 1 h 36"/>
                <a:gd name="T50" fmla="*/ 22 w 27"/>
                <a:gd name="T51" fmla="*/ 0 h 36"/>
                <a:gd name="T52" fmla="*/ 22 w 27"/>
                <a:gd name="T53" fmla="*/ 0 h 36"/>
                <a:gd name="T54" fmla="*/ 26 w 27"/>
                <a:gd name="T55" fmla="*/ 2 h 36"/>
                <a:gd name="T56" fmla="*/ 26 w 27"/>
                <a:gd name="T57" fmla="*/ 2 h 36"/>
                <a:gd name="T58" fmla="*/ 27 w 27"/>
                <a:gd name="T59" fmla="*/ 6 h 36"/>
                <a:gd name="T60" fmla="*/ 27 w 27"/>
                <a:gd name="T61" fmla="*/ 6 h 36"/>
                <a:gd name="T62" fmla="*/ 26 w 27"/>
                <a:gd name="T63" fmla="*/ 15 h 36"/>
                <a:gd name="T64" fmla="*/ 26 w 27"/>
                <a:gd name="T65" fmla="*/ 15 h 36"/>
                <a:gd name="T66" fmla="*/ 13 w 27"/>
                <a:gd name="T67" fmla="*/ 30 h 36"/>
                <a:gd name="T68" fmla="*/ 13 w 27"/>
                <a:gd name="T69" fmla="*/ 30 h 36"/>
                <a:gd name="T70" fmla="*/ 1 w 27"/>
                <a:gd name="T71" fmla="*/ 36 h 36"/>
                <a:gd name="T72" fmla="*/ 1 w 27"/>
                <a:gd name="T73" fmla="*/ 36 h 36"/>
                <a:gd name="T74" fmla="*/ 1 w 27"/>
                <a:gd name="T75" fmla="*/ 36 h 36"/>
                <a:gd name="T76" fmla="*/ 0 w 27"/>
                <a:gd name="T7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6">
                  <a:moveTo>
                    <a:pt x="0" y="32"/>
                  </a:moveTo>
                  <a:cubicBezTo>
                    <a:pt x="0" y="32"/>
                    <a:pt x="5" y="30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6" y="23"/>
                    <a:pt x="22" y="18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1"/>
                    <a:pt x="23" y="8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6"/>
                    <a:pt x="14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5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9"/>
                    <a:pt x="26" y="11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22"/>
                    <a:pt x="19" y="26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7" y="34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67"/>
            <p:cNvSpPr>
              <a:spLocks noEditPoints="1"/>
            </p:cNvSpPr>
            <p:nvPr/>
          </p:nvSpPr>
          <p:spPr bwMode="auto">
            <a:xfrm>
              <a:off x="4560889" y="3779839"/>
              <a:ext cx="53975" cy="68263"/>
            </a:xfrm>
            <a:custGeom>
              <a:avLst/>
              <a:gdLst>
                <a:gd name="T0" fmla="*/ 1 w 31"/>
                <a:gd name="T1" fmla="*/ 39 h 40"/>
                <a:gd name="T2" fmla="*/ 2 w 31"/>
                <a:gd name="T3" fmla="*/ 34 h 40"/>
                <a:gd name="T4" fmla="*/ 0 w 31"/>
                <a:gd name="T5" fmla="*/ 35 h 40"/>
                <a:gd name="T6" fmla="*/ 1 w 31"/>
                <a:gd name="T7" fmla="*/ 33 h 40"/>
                <a:gd name="T8" fmla="*/ 1 w 31"/>
                <a:gd name="T9" fmla="*/ 33 h 40"/>
                <a:gd name="T10" fmla="*/ 1 w 31"/>
                <a:gd name="T11" fmla="*/ 32 h 40"/>
                <a:gd name="T12" fmla="*/ 1 w 31"/>
                <a:gd name="T13" fmla="*/ 32 h 40"/>
                <a:gd name="T14" fmla="*/ 1 w 31"/>
                <a:gd name="T15" fmla="*/ 32 h 40"/>
                <a:gd name="T16" fmla="*/ 1 w 31"/>
                <a:gd name="T17" fmla="*/ 32 h 40"/>
                <a:gd name="T18" fmla="*/ 2 w 31"/>
                <a:gd name="T19" fmla="*/ 32 h 40"/>
                <a:gd name="T20" fmla="*/ 4 w 31"/>
                <a:gd name="T21" fmla="*/ 31 h 40"/>
                <a:gd name="T22" fmla="*/ 12 w 31"/>
                <a:gd name="T23" fmla="*/ 27 h 40"/>
                <a:gd name="T24" fmla="*/ 22 w 31"/>
                <a:gd name="T25" fmla="*/ 16 h 40"/>
                <a:gd name="T26" fmla="*/ 22 w 31"/>
                <a:gd name="T27" fmla="*/ 15 h 40"/>
                <a:gd name="T28" fmla="*/ 17 w 31"/>
                <a:gd name="T29" fmla="*/ 20 h 40"/>
                <a:gd name="T30" fmla="*/ 10 w 31"/>
                <a:gd name="T31" fmla="*/ 10 h 40"/>
                <a:gd name="T32" fmla="*/ 15 w 31"/>
                <a:gd name="T33" fmla="*/ 3 h 40"/>
                <a:gd name="T34" fmla="*/ 21 w 31"/>
                <a:gd name="T35" fmla="*/ 1 h 40"/>
                <a:gd name="T36" fmla="*/ 24 w 31"/>
                <a:gd name="T37" fmla="*/ 0 h 40"/>
                <a:gd name="T38" fmla="*/ 25 w 31"/>
                <a:gd name="T39" fmla="*/ 0 h 40"/>
                <a:gd name="T40" fmla="*/ 30 w 31"/>
                <a:gd name="T41" fmla="*/ 3 h 40"/>
                <a:gd name="T42" fmla="*/ 31 w 31"/>
                <a:gd name="T43" fmla="*/ 8 h 40"/>
                <a:gd name="T44" fmla="*/ 30 w 31"/>
                <a:gd name="T45" fmla="*/ 17 h 40"/>
                <a:gd name="T46" fmla="*/ 16 w 31"/>
                <a:gd name="T47" fmla="*/ 34 h 40"/>
                <a:gd name="T48" fmla="*/ 4 w 31"/>
                <a:gd name="T49" fmla="*/ 40 h 40"/>
                <a:gd name="T50" fmla="*/ 3 w 31"/>
                <a:gd name="T51" fmla="*/ 38 h 40"/>
                <a:gd name="T52" fmla="*/ 9 w 31"/>
                <a:gd name="T53" fmla="*/ 33 h 40"/>
                <a:gd name="T54" fmla="*/ 4 w 31"/>
                <a:gd name="T55" fmla="*/ 35 h 40"/>
                <a:gd name="T56" fmla="*/ 9 w 31"/>
                <a:gd name="T57" fmla="*/ 33 h 40"/>
                <a:gd name="T58" fmla="*/ 9 w 31"/>
                <a:gd name="T59" fmla="*/ 33 h 40"/>
                <a:gd name="T60" fmla="*/ 15 w 31"/>
                <a:gd name="T61" fmla="*/ 30 h 40"/>
                <a:gd name="T62" fmla="*/ 26 w 31"/>
                <a:gd name="T63" fmla="*/ 18 h 40"/>
                <a:gd name="T64" fmla="*/ 22 w 31"/>
                <a:gd name="T65" fmla="*/ 14 h 40"/>
                <a:gd name="T66" fmla="*/ 23 w 31"/>
                <a:gd name="T67" fmla="*/ 9 h 40"/>
                <a:gd name="T68" fmla="*/ 19 w 31"/>
                <a:gd name="T69" fmla="*/ 10 h 40"/>
                <a:gd name="T70" fmla="*/ 14 w 31"/>
                <a:gd name="T71" fmla="*/ 11 h 40"/>
                <a:gd name="T72" fmla="*/ 14 w 31"/>
                <a:gd name="T73" fmla="*/ 11 h 40"/>
                <a:gd name="T74" fmla="*/ 14 w 31"/>
                <a:gd name="T75" fmla="*/ 11 h 40"/>
                <a:gd name="T76" fmla="*/ 27 w 31"/>
                <a:gd name="T77" fmla="*/ 8 h 40"/>
                <a:gd name="T78" fmla="*/ 27 w 31"/>
                <a:gd name="T79" fmla="*/ 8 h 40"/>
                <a:gd name="T80" fmla="*/ 27 w 31"/>
                <a:gd name="T81" fmla="*/ 11 h 40"/>
                <a:gd name="T82" fmla="*/ 14 w 31"/>
                <a:gd name="T83" fmla="*/ 8 h 40"/>
                <a:gd name="T84" fmla="*/ 14 w 31"/>
                <a:gd name="T85" fmla="*/ 9 h 40"/>
                <a:gd name="T86" fmla="*/ 27 w 31"/>
                <a:gd name="T87" fmla="*/ 7 h 40"/>
                <a:gd name="T88" fmla="*/ 27 w 31"/>
                <a:gd name="T89" fmla="*/ 8 h 40"/>
                <a:gd name="T90" fmla="*/ 15 w 31"/>
                <a:gd name="T91" fmla="*/ 8 h 40"/>
                <a:gd name="T92" fmla="*/ 15 w 31"/>
                <a:gd name="T93" fmla="*/ 7 h 40"/>
                <a:gd name="T94" fmla="*/ 17 w 31"/>
                <a:gd name="T95" fmla="*/ 7 h 40"/>
                <a:gd name="T96" fmla="*/ 18 w 31"/>
                <a:gd name="T97" fmla="*/ 6 h 40"/>
                <a:gd name="T98" fmla="*/ 16 w 31"/>
                <a:gd name="T99" fmla="*/ 7 h 40"/>
                <a:gd name="T100" fmla="*/ 26 w 31"/>
                <a:gd name="T101" fmla="*/ 6 h 40"/>
                <a:gd name="T102" fmla="*/ 26 w 31"/>
                <a:gd name="T103" fmla="*/ 5 h 40"/>
                <a:gd name="T104" fmla="*/ 26 w 31"/>
                <a:gd name="T105" fmla="*/ 5 h 40"/>
                <a:gd name="T106" fmla="*/ 26 w 31"/>
                <a:gd name="T107" fmla="*/ 5 h 40"/>
                <a:gd name="T108" fmla="*/ 22 w 31"/>
                <a:gd name="T109" fmla="*/ 5 h 40"/>
                <a:gd name="T110" fmla="*/ 22 w 31"/>
                <a:gd name="T111" fmla="*/ 5 h 40"/>
                <a:gd name="T112" fmla="*/ 22 w 31"/>
                <a:gd name="T113" fmla="*/ 5 h 40"/>
                <a:gd name="T114" fmla="*/ 22 w 31"/>
                <a:gd name="T1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40">
                  <a:moveTo>
                    <a:pt x="3" y="38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0"/>
                    <a:pt x="9" y="29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24"/>
                    <a:pt x="22" y="19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3"/>
                    <a:pt x="10" y="12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6"/>
                    <a:pt x="13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2"/>
                    <a:pt x="19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5"/>
                    <a:pt x="31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1"/>
                    <a:pt x="30" y="14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25"/>
                    <a:pt x="22" y="30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0" y="38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38"/>
                    <a:pt x="3" y="38"/>
                    <a:pt x="3" y="38"/>
                  </a:cubicBezTo>
                  <a:close/>
                  <a:moveTo>
                    <a:pt x="4" y="35"/>
                  </a:moveTo>
                  <a:cubicBezTo>
                    <a:pt x="6" y="35"/>
                    <a:pt x="7" y="34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lose/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lose/>
                  <a:moveTo>
                    <a:pt x="15" y="30"/>
                  </a:moveTo>
                  <a:cubicBezTo>
                    <a:pt x="20" y="27"/>
                    <a:pt x="25" y="22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22"/>
                    <a:pt x="20" y="27"/>
                    <a:pt x="15" y="30"/>
                  </a:cubicBezTo>
                  <a:close/>
                  <a:moveTo>
                    <a:pt x="22" y="14"/>
                  </a:moveTo>
                  <a:cubicBezTo>
                    <a:pt x="23" y="12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9"/>
                    <a:pt x="20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7" y="11"/>
                  </a:moveTo>
                  <a:cubicBezTo>
                    <a:pt x="27" y="10"/>
                    <a:pt x="27" y="9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10"/>
                    <a:pt x="27" y="11"/>
                  </a:cubicBezTo>
                  <a:close/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lose/>
                  <a:moveTo>
                    <a:pt x="27" y="8"/>
                  </a:moveTo>
                  <a:cubicBezTo>
                    <a:pt x="27" y="8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lose/>
                  <a:moveTo>
                    <a:pt x="16" y="7"/>
                  </a:moveTo>
                  <a:cubicBezTo>
                    <a:pt x="16" y="7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7"/>
                    <a:pt x="16" y="7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68"/>
            <p:cNvSpPr/>
            <p:nvPr/>
          </p:nvSpPr>
          <p:spPr bwMode="auto">
            <a:xfrm>
              <a:off x="4475164" y="3944939"/>
              <a:ext cx="149225" cy="53975"/>
            </a:xfrm>
            <a:custGeom>
              <a:avLst/>
              <a:gdLst>
                <a:gd name="T0" fmla="*/ 0 w 85"/>
                <a:gd name="T1" fmla="*/ 11 h 31"/>
                <a:gd name="T2" fmla="*/ 4 w 85"/>
                <a:gd name="T3" fmla="*/ 9 h 31"/>
                <a:gd name="T4" fmla="*/ 6 w 85"/>
                <a:gd name="T5" fmla="*/ 11 h 31"/>
                <a:gd name="T6" fmla="*/ 6 w 85"/>
                <a:gd name="T7" fmla="*/ 11 h 31"/>
                <a:gd name="T8" fmla="*/ 12 w 85"/>
                <a:gd name="T9" fmla="*/ 18 h 31"/>
                <a:gd name="T10" fmla="*/ 12 w 85"/>
                <a:gd name="T11" fmla="*/ 18 h 31"/>
                <a:gd name="T12" fmla="*/ 37 w 85"/>
                <a:gd name="T13" fmla="*/ 27 h 31"/>
                <a:gd name="T14" fmla="*/ 37 w 85"/>
                <a:gd name="T15" fmla="*/ 27 h 31"/>
                <a:gd name="T16" fmla="*/ 43 w 85"/>
                <a:gd name="T17" fmla="*/ 27 h 31"/>
                <a:gd name="T18" fmla="*/ 43 w 85"/>
                <a:gd name="T19" fmla="*/ 27 h 31"/>
                <a:gd name="T20" fmla="*/ 73 w 85"/>
                <a:gd name="T21" fmla="*/ 12 h 31"/>
                <a:gd name="T22" fmla="*/ 73 w 85"/>
                <a:gd name="T23" fmla="*/ 12 h 31"/>
                <a:gd name="T24" fmla="*/ 82 w 85"/>
                <a:gd name="T25" fmla="*/ 0 h 31"/>
                <a:gd name="T26" fmla="*/ 82 w 85"/>
                <a:gd name="T27" fmla="*/ 0 h 31"/>
                <a:gd name="T28" fmla="*/ 85 w 85"/>
                <a:gd name="T29" fmla="*/ 1 h 31"/>
                <a:gd name="T30" fmla="*/ 44 w 85"/>
                <a:gd name="T31" fmla="*/ 30 h 31"/>
                <a:gd name="T32" fmla="*/ 44 w 85"/>
                <a:gd name="T33" fmla="*/ 30 h 31"/>
                <a:gd name="T34" fmla="*/ 37 w 85"/>
                <a:gd name="T35" fmla="*/ 31 h 31"/>
                <a:gd name="T36" fmla="*/ 37 w 85"/>
                <a:gd name="T37" fmla="*/ 31 h 31"/>
                <a:gd name="T38" fmla="*/ 0 w 85"/>
                <a:gd name="T3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1">
                  <a:moveTo>
                    <a:pt x="0" y="11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3"/>
                    <a:pt x="9" y="1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26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9" y="27"/>
                    <a:pt x="41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57" y="25"/>
                    <a:pt x="66" y="18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9" y="5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73" y="26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1" y="31"/>
                    <a:pt x="39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12" y="31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69"/>
            <p:cNvSpPr>
              <a:spLocks noEditPoints="1"/>
            </p:cNvSpPr>
            <p:nvPr/>
          </p:nvSpPr>
          <p:spPr bwMode="auto">
            <a:xfrm>
              <a:off x="4470401" y="3938589"/>
              <a:ext cx="158750" cy="63500"/>
            </a:xfrm>
            <a:custGeom>
              <a:avLst/>
              <a:gdLst>
                <a:gd name="T0" fmla="*/ 3 w 91"/>
                <a:gd name="T1" fmla="*/ 14 h 36"/>
                <a:gd name="T2" fmla="*/ 3 w 91"/>
                <a:gd name="T3" fmla="*/ 14 h 36"/>
                <a:gd name="T4" fmla="*/ 0 w 91"/>
                <a:gd name="T5" fmla="*/ 13 h 36"/>
                <a:gd name="T6" fmla="*/ 6 w 91"/>
                <a:gd name="T7" fmla="*/ 10 h 36"/>
                <a:gd name="T8" fmla="*/ 7 w 91"/>
                <a:gd name="T9" fmla="*/ 10 h 36"/>
                <a:gd name="T10" fmla="*/ 8 w 91"/>
                <a:gd name="T11" fmla="*/ 10 h 36"/>
                <a:gd name="T12" fmla="*/ 8 w 91"/>
                <a:gd name="T13" fmla="*/ 10 h 36"/>
                <a:gd name="T14" fmla="*/ 8 w 91"/>
                <a:gd name="T15" fmla="*/ 10 h 36"/>
                <a:gd name="T16" fmla="*/ 8 w 91"/>
                <a:gd name="T17" fmla="*/ 11 h 36"/>
                <a:gd name="T18" fmla="*/ 9 w 91"/>
                <a:gd name="T19" fmla="*/ 11 h 36"/>
                <a:gd name="T20" fmla="*/ 9 w 91"/>
                <a:gd name="T21" fmla="*/ 11 h 36"/>
                <a:gd name="T22" fmla="*/ 10 w 91"/>
                <a:gd name="T23" fmla="*/ 13 h 36"/>
                <a:gd name="T24" fmla="*/ 16 w 91"/>
                <a:gd name="T25" fmla="*/ 19 h 36"/>
                <a:gd name="T26" fmla="*/ 40 w 91"/>
                <a:gd name="T27" fmla="*/ 28 h 36"/>
                <a:gd name="T28" fmla="*/ 46 w 91"/>
                <a:gd name="T29" fmla="*/ 28 h 36"/>
                <a:gd name="T30" fmla="*/ 74 w 91"/>
                <a:gd name="T31" fmla="*/ 13 h 36"/>
                <a:gd name="T32" fmla="*/ 83 w 91"/>
                <a:gd name="T33" fmla="*/ 2 h 36"/>
                <a:gd name="T34" fmla="*/ 83 w 91"/>
                <a:gd name="T35" fmla="*/ 1 h 36"/>
                <a:gd name="T36" fmla="*/ 91 w 91"/>
                <a:gd name="T37" fmla="*/ 3 h 36"/>
                <a:gd name="T38" fmla="*/ 47 w 91"/>
                <a:gd name="T39" fmla="*/ 35 h 36"/>
                <a:gd name="T40" fmla="*/ 40 w 91"/>
                <a:gd name="T41" fmla="*/ 36 h 36"/>
                <a:gd name="T42" fmla="*/ 2 w 91"/>
                <a:gd name="T43" fmla="*/ 15 h 36"/>
                <a:gd name="T44" fmla="*/ 45 w 91"/>
                <a:gd name="T45" fmla="*/ 32 h 36"/>
                <a:gd name="T46" fmla="*/ 40 w 91"/>
                <a:gd name="T47" fmla="*/ 32 h 36"/>
                <a:gd name="T48" fmla="*/ 40 w 91"/>
                <a:gd name="T49" fmla="*/ 32 h 36"/>
                <a:gd name="T50" fmla="*/ 15 w 91"/>
                <a:gd name="T51" fmla="*/ 24 h 36"/>
                <a:gd name="T52" fmla="*/ 15 w 91"/>
                <a:gd name="T53" fmla="*/ 24 h 36"/>
                <a:gd name="T54" fmla="*/ 15 w 91"/>
                <a:gd name="T55" fmla="*/ 23 h 36"/>
                <a:gd name="T56" fmla="*/ 15 w 91"/>
                <a:gd name="T57" fmla="*/ 23 h 36"/>
                <a:gd name="T58" fmla="*/ 70 w 91"/>
                <a:gd name="T59" fmla="*/ 22 h 36"/>
                <a:gd name="T60" fmla="*/ 70 w 91"/>
                <a:gd name="T61" fmla="*/ 22 h 36"/>
                <a:gd name="T62" fmla="*/ 70 w 91"/>
                <a:gd name="T63" fmla="*/ 22 h 36"/>
                <a:gd name="T64" fmla="*/ 81 w 91"/>
                <a:gd name="T65" fmla="*/ 12 h 36"/>
                <a:gd name="T66" fmla="*/ 77 w 91"/>
                <a:gd name="T67" fmla="*/ 16 h 36"/>
                <a:gd name="T68" fmla="*/ 13 w 91"/>
                <a:gd name="T69" fmla="*/ 22 h 36"/>
                <a:gd name="T70" fmla="*/ 13 w 91"/>
                <a:gd name="T71" fmla="*/ 22 h 36"/>
                <a:gd name="T72" fmla="*/ 7 w 91"/>
                <a:gd name="T73" fmla="*/ 16 h 36"/>
                <a:gd name="T74" fmla="*/ 13 w 91"/>
                <a:gd name="T75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36">
                  <a:moveTo>
                    <a:pt x="2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3" y="17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1" y="24"/>
                    <a:pt x="29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28"/>
                    <a:pt x="44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9" y="26"/>
                    <a:pt x="68" y="19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80" y="7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3" y="2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78" y="31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5" y="36"/>
                    <a:pt x="42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4" y="36"/>
                    <a:pt x="2" y="15"/>
                    <a:pt x="2" y="15"/>
                  </a:cubicBezTo>
                  <a:close/>
                  <a:moveTo>
                    <a:pt x="40" y="32"/>
                  </a:moveTo>
                  <a:cubicBezTo>
                    <a:pt x="42" y="32"/>
                    <a:pt x="43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2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lose/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70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lose/>
                  <a:moveTo>
                    <a:pt x="77" y="16"/>
                  </a:moveTo>
                  <a:cubicBezTo>
                    <a:pt x="75" y="18"/>
                    <a:pt x="73" y="20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5" y="19"/>
                    <a:pt x="78" y="15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3"/>
                    <a:pt x="79" y="14"/>
                    <a:pt x="77" y="16"/>
                  </a:cubicBezTo>
                  <a:close/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lose/>
                  <a:moveTo>
                    <a:pt x="13" y="22"/>
                  </a:moveTo>
                  <a:cubicBezTo>
                    <a:pt x="10" y="20"/>
                    <a:pt x="9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7"/>
                    <a:pt x="10" y="20"/>
                    <a:pt x="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70"/>
            <p:cNvSpPr/>
            <p:nvPr/>
          </p:nvSpPr>
          <p:spPr bwMode="auto">
            <a:xfrm>
              <a:off x="4556126" y="4060826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8 h 8"/>
                <a:gd name="T8" fmla="*/ 0 w 4"/>
                <a:gd name="T9" fmla="*/ 8 h 8"/>
                <a:gd name="T10" fmla="*/ 0 w 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71"/>
            <p:cNvSpPr>
              <a:spLocks noEditPoints="1"/>
            </p:cNvSpPr>
            <p:nvPr/>
          </p:nvSpPr>
          <p:spPr bwMode="auto">
            <a:xfrm>
              <a:off x="4552951" y="4057651"/>
              <a:ext cx="12700" cy="19050"/>
            </a:xfrm>
            <a:custGeom>
              <a:avLst/>
              <a:gdLst>
                <a:gd name="T0" fmla="*/ 6 w 8"/>
                <a:gd name="T1" fmla="*/ 12 h 12"/>
                <a:gd name="T2" fmla="*/ 2 w 8"/>
                <a:gd name="T3" fmla="*/ 12 h 12"/>
                <a:gd name="T4" fmla="*/ 2 w 8"/>
                <a:gd name="T5" fmla="*/ 10 h 12"/>
                <a:gd name="T6" fmla="*/ 4 w 8"/>
                <a:gd name="T7" fmla="*/ 10 h 12"/>
                <a:gd name="T8" fmla="*/ 2 w 8"/>
                <a:gd name="T9" fmla="*/ 10 h 12"/>
                <a:gd name="T10" fmla="*/ 2 w 8"/>
                <a:gd name="T11" fmla="*/ 12 h 12"/>
                <a:gd name="T12" fmla="*/ 0 w 8"/>
                <a:gd name="T13" fmla="*/ 12 h 12"/>
                <a:gd name="T14" fmla="*/ 0 w 8"/>
                <a:gd name="T15" fmla="*/ 0 h 12"/>
                <a:gd name="T16" fmla="*/ 8 w 8"/>
                <a:gd name="T17" fmla="*/ 0 h 12"/>
                <a:gd name="T18" fmla="*/ 8 w 8"/>
                <a:gd name="T19" fmla="*/ 12 h 12"/>
                <a:gd name="T20" fmla="*/ 6 w 8"/>
                <a:gd name="T21" fmla="*/ 12 h 12"/>
                <a:gd name="T22" fmla="*/ 6 w 8"/>
                <a:gd name="T23" fmla="*/ 12 h 12"/>
                <a:gd name="T24" fmla="*/ 4 w 8"/>
                <a:gd name="T25" fmla="*/ 8 h 12"/>
                <a:gd name="T26" fmla="*/ 4 w 8"/>
                <a:gd name="T27" fmla="*/ 4 h 12"/>
                <a:gd name="T28" fmla="*/ 4 w 8"/>
                <a:gd name="T29" fmla="*/ 4 h 12"/>
                <a:gd name="T30" fmla="*/ 4 w 8"/>
                <a:gd name="T31" fmla="*/ 8 h 12"/>
                <a:gd name="T32" fmla="*/ 4 w 8"/>
                <a:gd name="T33" fmla="*/ 8 h 12"/>
                <a:gd name="T34" fmla="*/ 4 w 8"/>
                <a:gd name="T3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4" y="8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72"/>
            <p:cNvSpPr>
              <a:spLocks noEditPoints="1"/>
            </p:cNvSpPr>
            <p:nvPr/>
          </p:nvSpPr>
          <p:spPr bwMode="auto">
            <a:xfrm>
              <a:off x="4481514" y="4073526"/>
              <a:ext cx="160338" cy="209550"/>
            </a:xfrm>
            <a:custGeom>
              <a:avLst/>
              <a:gdLst>
                <a:gd name="T0" fmla="*/ 0 w 92"/>
                <a:gd name="T1" fmla="*/ 60 h 120"/>
                <a:gd name="T2" fmla="*/ 46 w 92"/>
                <a:gd name="T3" fmla="*/ 0 h 120"/>
                <a:gd name="T4" fmla="*/ 46 w 92"/>
                <a:gd name="T5" fmla="*/ 0 h 120"/>
                <a:gd name="T6" fmla="*/ 92 w 92"/>
                <a:gd name="T7" fmla="*/ 60 h 120"/>
                <a:gd name="T8" fmla="*/ 92 w 92"/>
                <a:gd name="T9" fmla="*/ 60 h 120"/>
                <a:gd name="T10" fmla="*/ 46 w 92"/>
                <a:gd name="T11" fmla="*/ 120 h 120"/>
                <a:gd name="T12" fmla="*/ 46 w 92"/>
                <a:gd name="T13" fmla="*/ 120 h 120"/>
                <a:gd name="T14" fmla="*/ 0 w 92"/>
                <a:gd name="T15" fmla="*/ 60 h 120"/>
                <a:gd name="T16" fmla="*/ 4 w 92"/>
                <a:gd name="T17" fmla="*/ 60 h 120"/>
                <a:gd name="T18" fmla="*/ 46 w 92"/>
                <a:gd name="T19" fmla="*/ 116 h 120"/>
                <a:gd name="T20" fmla="*/ 46 w 92"/>
                <a:gd name="T21" fmla="*/ 116 h 120"/>
                <a:gd name="T22" fmla="*/ 88 w 92"/>
                <a:gd name="T23" fmla="*/ 60 h 120"/>
                <a:gd name="T24" fmla="*/ 88 w 92"/>
                <a:gd name="T25" fmla="*/ 60 h 120"/>
                <a:gd name="T26" fmla="*/ 46 w 92"/>
                <a:gd name="T27" fmla="*/ 4 h 120"/>
                <a:gd name="T28" fmla="*/ 46 w 92"/>
                <a:gd name="T29" fmla="*/ 4 h 120"/>
                <a:gd name="T30" fmla="*/ 4 w 92"/>
                <a:gd name="T31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20">
                  <a:moveTo>
                    <a:pt x="0" y="60"/>
                  </a:moveTo>
                  <a:cubicBezTo>
                    <a:pt x="0" y="27"/>
                    <a:pt x="20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2" y="0"/>
                    <a:pt x="92" y="27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93"/>
                    <a:pt x="72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0" y="93"/>
                    <a:pt x="0" y="60"/>
                  </a:cubicBezTo>
                  <a:close/>
                  <a:moveTo>
                    <a:pt x="4" y="60"/>
                  </a:moveTo>
                  <a:cubicBezTo>
                    <a:pt x="4" y="91"/>
                    <a:pt x="23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69" y="116"/>
                    <a:pt x="88" y="91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29"/>
                    <a:pt x="69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23" y="4"/>
                    <a:pt x="4" y="29"/>
                    <a:pt x="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73"/>
            <p:cNvSpPr>
              <a:spLocks noEditPoints="1"/>
            </p:cNvSpPr>
            <p:nvPr/>
          </p:nvSpPr>
          <p:spPr bwMode="auto">
            <a:xfrm>
              <a:off x="4478339" y="4070351"/>
              <a:ext cx="166688" cy="215900"/>
            </a:xfrm>
            <a:custGeom>
              <a:avLst/>
              <a:gdLst>
                <a:gd name="T0" fmla="*/ 0 w 96"/>
                <a:gd name="T1" fmla="*/ 62 h 124"/>
                <a:gd name="T2" fmla="*/ 2 w 96"/>
                <a:gd name="T3" fmla="*/ 62 h 124"/>
                <a:gd name="T4" fmla="*/ 0 w 96"/>
                <a:gd name="T5" fmla="*/ 62 h 124"/>
                <a:gd name="T6" fmla="*/ 48 w 96"/>
                <a:gd name="T7" fmla="*/ 0 h 124"/>
                <a:gd name="T8" fmla="*/ 48 w 96"/>
                <a:gd name="T9" fmla="*/ 0 h 124"/>
                <a:gd name="T10" fmla="*/ 96 w 96"/>
                <a:gd name="T11" fmla="*/ 62 h 124"/>
                <a:gd name="T12" fmla="*/ 96 w 96"/>
                <a:gd name="T13" fmla="*/ 62 h 124"/>
                <a:gd name="T14" fmla="*/ 48 w 96"/>
                <a:gd name="T15" fmla="*/ 124 h 124"/>
                <a:gd name="T16" fmla="*/ 48 w 96"/>
                <a:gd name="T17" fmla="*/ 124 h 124"/>
                <a:gd name="T18" fmla="*/ 0 w 96"/>
                <a:gd name="T19" fmla="*/ 62 h 124"/>
                <a:gd name="T20" fmla="*/ 47 w 96"/>
                <a:gd name="T21" fmla="*/ 120 h 124"/>
                <a:gd name="T22" fmla="*/ 10 w 96"/>
                <a:gd name="T23" fmla="*/ 91 h 124"/>
                <a:gd name="T24" fmla="*/ 10 w 96"/>
                <a:gd name="T25" fmla="*/ 91 h 124"/>
                <a:gd name="T26" fmla="*/ 47 w 96"/>
                <a:gd name="T27" fmla="*/ 120 h 124"/>
                <a:gd name="T28" fmla="*/ 49 w 96"/>
                <a:gd name="T29" fmla="*/ 120 h 124"/>
                <a:gd name="T30" fmla="*/ 84 w 96"/>
                <a:gd name="T31" fmla="*/ 95 h 124"/>
                <a:gd name="T32" fmla="*/ 84 w 96"/>
                <a:gd name="T33" fmla="*/ 95 h 124"/>
                <a:gd name="T34" fmla="*/ 49 w 96"/>
                <a:gd name="T35" fmla="*/ 120 h 124"/>
                <a:gd name="T36" fmla="*/ 48 w 96"/>
                <a:gd name="T37" fmla="*/ 116 h 124"/>
                <a:gd name="T38" fmla="*/ 88 w 96"/>
                <a:gd name="T39" fmla="*/ 62 h 124"/>
                <a:gd name="T40" fmla="*/ 88 w 96"/>
                <a:gd name="T41" fmla="*/ 62 h 124"/>
                <a:gd name="T42" fmla="*/ 48 w 96"/>
                <a:gd name="T43" fmla="*/ 8 h 124"/>
                <a:gd name="T44" fmla="*/ 48 w 96"/>
                <a:gd name="T45" fmla="*/ 8 h 124"/>
                <a:gd name="T46" fmla="*/ 8 w 96"/>
                <a:gd name="T47" fmla="*/ 62 h 124"/>
                <a:gd name="T48" fmla="*/ 8 w 96"/>
                <a:gd name="T49" fmla="*/ 62 h 124"/>
                <a:gd name="T50" fmla="*/ 48 w 96"/>
                <a:gd name="T51" fmla="*/ 116 h 124"/>
                <a:gd name="T52" fmla="*/ 10 w 96"/>
                <a:gd name="T53" fmla="*/ 32 h 124"/>
                <a:gd name="T54" fmla="*/ 48 w 96"/>
                <a:gd name="T55" fmla="*/ 4 h 124"/>
                <a:gd name="T56" fmla="*/ 48 w 96"/>
                <a:gd name="T57" fmla="*/ 4 h 124"/>
                <a:gd name="T58" fmla="*/ 84 w 96"/>
                <a:gd name="T59" fmla="*/ 29 h 124"/>
                <a:gd name="T60" fmla="*/ 84 w 96"/>
                <a:gd name="T61" fmla="*/ 29 h 124"/>
                <a:gd name="T62" fmla="*/ 48 w 96"/>
                <a:gd name="T63" fmla="*/ 4 h 124"/>
                <a:gd name="T64" fmla="*/ 48 w 96"/>
                <a:gd name="T65" fmla="*/ 4 h 124"/>
                <a:gd name="T66" fmla="*/ 10 w 96"/>
                <a:gd name="T67" fmla="*/ 3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24">
                  <a:moveTo>
                    <a:pt x="0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9"/>
                    <a:pt x="20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6" y="0"/>
                    <a:pt x="96" y="29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95"/>
                    <a:pt x="76" y="123"/>
                    <a:pt x="48" y="124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20" y="123"/>
                    <a:pt x="0" y="95"/>
                    <a:pt x="0" y="62"/>
                  </a:cubicBezTo>
                  <a:close/>
                  <a:moveTo>
                    <a:pt x="47" y="120"/>
                  </a:moveTo>
                  <a:cubicBezTo>
                    <a:pt x="31" y="119"/>
                    <a:pt x="17" y="108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7" y="108"/>
                    <a:pt x="31" y="119"/>
                    <a:pt x="47" y="120"/>
                  </a:cubicBezTo>
                  <a:close/>
                  <a:moveTo>
                    <a:pt x="49" y="120"/>
                  </a:moveTo>
                  <a:cubicBezTo>
                    <a:pt x="64" y="119"/>
                    <a:pt x="76" y="110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76" y="109"/>
                    <a:pt x="64" y="119"/>
                    <a:pt x="49" y="120"/>
                  </a:cubicBezTo>
                  <a:close/>
                  <a:moveTo>
                    <a:pt x="48" y="116"/>
                  </a:moveTo>
                  <a:cubicBezTo>
                    <a:pt x="69" y="116"/>
                    <a:pt x="88" y="92"/>
                    <a:pt x="88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31"/>
                    <a:pt x="69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7" y="8"/>
                    <a:pt x="8" y="31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92"/>
                    <a:pt x="27" y="116"/>
                    <a:pt x="48" y="116"/>
                  </a:cubicBezTo>
                  <a:close/>
                  <a:moveTo>
                    <a:pt x="10" y="32"/>
                  </a:moveTo>
                  <a:cubicBezTo>
                    <a:pt x="18" y="16"/>
                    <a:pt x="32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63" y="4"/>
                    <a:pt x="76" y="14"/>
                    <a:pt x="84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76" y="14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2" y="4"/>
                    <a:pt x="18" y="1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74"/>
            <p:cNvSpPr/>
            <p:nvPr/>
          </p:nvSpPr>
          <p:spPr bwMode="auto">
            <a:xfrm>
              <a:off x="4527551" y="3921126"/>
              <a:ext cx="238125" cy="184150"/>
            </a:xfrm>
            <a:custGeom>
              <a:avLst/>
              <a:gdLst>
                <a:gd name="T0" fmla="*/ 0 w 136"/>
                <a:gd name="T1" fmla="*/ 95 h 105"/>
                <a:gd name="T2" fmla="*/ 3 w 136"/>
                <a:gd name="T3" fmla="*/ 92 h 105"/>
                <a:gd name="T4" fmla="*/ 9 w 136"/>
                <a:gd name="T5" fmla="*/ 99 h 105"/>
                <a:gd name="T6" fmla="*/ 19 w 136"/>
                <a:gd name="T7" fmla="*/ 86 h 105"/>
                <a:gd name="T8" fmla="*/ 30 w 136"/>
                <a:gd name="T9" fmla="*/ 96 h 105"/>
                <a:gd name="T10" fmla="*/ 32 w 136"/>
                <a:gd name="T11" fmla="*/ 91 h 105"/>
                <a:gd name="T12" fmla="*/ 32 w 136"/>
                <a:gd name="T13" fmla="*/ 91 h 105"/>
                <a:gd name="T14" fmla="*/ 80 w 136"/>
                <a:gd name="T15" fmla="*/ 51 h 105"/>
                <a:gd name="T16" fmla="*/ 80 w 136"/>
                <a:gd name="T17" fmla="*/ 51 h 105"/>
                <a:gd name="T18" fmla="*/ 132 w 136"/>
                <a:gd name="T19" fmla="*/ 8 h 105"/>
                <a:gd name="T20" fmla="*/ 132 w 136"/>
                <a:gd name="T21" fmla="*/ 8 h 105"/>
                <a:gd name="T22" fmla="*/ 132 w 136"/>
                <a:gd name="T23" fmla="*/ 0 h 105"/>
                <a:gd name="T24" fmla="*/ 136 w 136"/>
                <a:gd name="T25" fmla="*/ 0 h 105"/>
                <a:gd name="T26" fmla="*/ 136 w 136"/>
                <a:gd name="T27" fmla="*/ 11 h 105"/>
                <a:gd name="T28" fmla="*/ 135 w 136"/>
                <a:gd name="T29" fmla="*/ 11 h 105"/>
                <a:gd name="T30" fmla="*/ 83 w 136"/>
                <a:gd name="T31" fmla="*/ 54 h 105"/>
                <a:gd name="T32" fmla="*/ 83 w 136"/>
                <a:gd name="T33" fmla="*/ 54 h 105"/>
                <a:gd name="T34" fmla="*/ 35 w 136"/>
                <a:gd name="T35" fmla="*/ 94 h 105"/>
                <a:gd name="T36" fmla="*/ 35 w 136"/>
                <a:gd name="T37" fmla="*/ 94 h 105"/>
                <a:gd name="T38" fmla="*/ 31 w 136"/>
                <a:gd name="T39" fmla="*/ 102 h 105"/>
                <a:gd name="T40" fmla="*/ 19 w 136"/>
                <a:gd name="T41" fmla="*/ 92 h 105"/>
                <a:gd name="T42" fmla="*/ 9 w 136"/>
                <a:gd name="T43" fmla="*/ 105 h 105"/>
                <a:gd name="T44" fmla="*/ 0 w 136"/>
                <a:gd name="T45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05">
                  <a:moveTo>
                    <a:pt x="0" y="95"/>
                  </a:moveTo>
                  <a:cubicBezTo>
                    <a:pt x="3" y="92"/>
                    <a:pt x="3" y="92"/>
                    <a:pt x="3" y="92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56" y="7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103" y="32"/>
                    <a:pt x="126" y="13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2" y="12"/>
                    <a:pt x="107" y="33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60" y="73"/>
                    <a:pt x="38" y="91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0" y="95"/>
                    <a:pt x="0" y="95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75"/>
            <p:cNvSpPr>
              <a:spLocks noEditPoints="1"/>
            </p:cNvSpPr>
            <p:nvPr/>
          </p:nvSpPr>
          <p:spPr bwMode="auto">
            <a:xfrm>
              <a:off x="4522789" y="3917951"/>
              <a:ext cx="246063" cy="192088"/>
            </a:xfrm>
            <a:custGeom>
              <a:avLst/>
              <a:gdLst>
                <a:gd name="T0" fmla="*/ 1 w 141"/>
                <a:gd name="T1" fmla="*/ 99 h 110"/>
                <a:gd name="T2" fmla="*/ 3 w 141"/>
                <a:gd name="T3" fmla="*/ 97 h 110"/>
                <a:gd name="T4" fmla="*/ 4 w 141"/>
                <a:gd name="T5" fmla="*/ 99 h 110"/>
                <a:gd name="T6" fmla="*/ 3 w 141"/>
                <a:gd name="T7" fmla="*/ 97 h 110"/>
                <a:gd name="T8" fmla="*/ 1 w 141"/>
                <a:gd name="T9" fmla="*/ 99 h 110"/>
                <a:gd name="T10" fmla="*/ 0 w 141"/>
                <a:gd name="T11" fmla="*/ 97 h 110"/>
                <a:gd name="T12" fmla="*/ 6 w 141"/>
                <a:gd name="T13" fmla="*/ 92 h 110"/>
                <a:gd name="T14" fmla="*/ 11 w 141"/>
                <a:gd name="T15" fmla="*/ 98 h 110"/>
                <a:gd name="T16" fmla="*/ 21 w 141"/>
                <a:gd name="T17" fmla="*/ 85 h 110"/>
                <a:gd name="T18" fmla="*/ 32 w 141"/>
                <a:gd name="T19" fmla="*/ 94 h 110"/>
                <a:gd name="T20" fmla="*/ 33 w 141"/>
                <a:gd name="T21" fmla="*/ 92 h 110"/>
                <a:gd name="T22" fmla="*/ 34 w 141"/>
                <a:gd name="T23" fmla="*/ 92 h 110"/>
                <a:gd name="T24" fmla="*/ 34 w 141"/>
                <a:gd name="T25" fmla="*/ 91 h 110"/>
                <a:gd name="T26" fmla="*/ 82 w 141"/>
                <a:gd name="T27" fmla="*/ 51 h 110"/>
                <a:gd name="T28" fmla="*/ 82 w 141"/>
                <a:gd name="T29" fmla="*/ 51 h 110"/>
                <a:gd name="T30" fmla="*/ 133 w 141"/>
                <a:gd name="T31" fmla="*/ 9 h 110"/>
                <a:gd name="T32" fmla="*/ 133 w 141"/>
                <a:gd name="T33" fmla="*/ 9 h 110"/>
                <a:gd name="T34" fmla="*/ 133 w 141"/>
                <a:gd name="T35" fmla="*/ 0 h 110"/>
                <a:gd name="T36" fmla="*/ 141 w 141"/>
                <a:gd name="T37" fmla="*/ 0 h 110"/>
                <a:gd name="T38" fmla="*/ 141 w 141"/>
                <a:gd name="T39" fmla="*/ 14 h 110"/>
                <a:gd name="T40" fmla="*/ 140 w 141"/>
                <a:gd name="T41" fmla="*/ 15 h 110"/>
                <a:gd name="T42" fmla="*/ 139 w 141"/>
                <a:gd name="T43" fmla="*/ 15 h 110"/>
                <a:gd name="T44" fmla="*/ 121 w 141"/>
                <a:gd name="T45" fmla="*/ 29 h 110"/>
                <a:gd name="T46" fmla="*/ 121 w 141"/>
                <a:gd name="T47" fmla="*/ 29 h 110"/>
                <a:gd name="T48" fmla="*/ 87 w 141"/>
                <a:gd name="T49" fmla="*/ 57 h 110"/>
                <a:gd name="T50" fmla="*/ 87 w 141"/>
                <a:gd name="T51" fmla="*/ 57 h 110"/>
                <a:gd name="T52" fmla="*/ 40 w 141"/>
                <a:gd name="T53" fmla="*/ 97 h 110"/>
                <a:gd name="T54" fmla="*/ 40 w 141"/>
                <a:gd name="T55" fmla="*/ 97 h 110"/>
                <a:gd name="T56" fmla="*/ 35 w 141"/>
                <a:gd name="T57" fmla="*/ 107 h 110"/>
                <a:gd name="T58" fmla="*/ 22 w 141"/>
                <a:gd name="T59" fmla="*/ 97 h 110"/>
                <a:gd name="T60" fmla="*/ 12 w 141"/>
                <a:gd name="T61" fmla="*/ 110 h 110"/>
                <a:gd name="T62" fmla="*/ 1 w 141"/>
                <a:gd name="T63" fmla="*/ 99 h 110"/>
                <a:gd name="T64" fmla="*/ 12 w 141"/>
                <a:gd name="T65" fmla="*/ 104 h 110"/>
                <a:gd name="T66" fmla="*/ 22 w 141"/>
                <a:gd name="T67" fmla="*/ 91 h 110"/>
                <a:gd name="T68" fmla="*/ 22 w 141"/>
                <a:gd name="T69" fmla="*/ 91 h 110"/>
                <a:gd name="T70" fmla="*/ 12 w 141"/>
                <a:gd name="T71" fmla="*/ 104 h 110"/>
                <a:gd name="T72" fmla="*/ 6 w 141"/>
                <a:gd name="T73" fmla="*/ 97 h 110"/>
                <a:gd name="T74" fmla="*/ 6 w 141"/>
                <a:gd name="T75" fmla="*/ 97 h 110"/>
                <a:gd name="T76" fmla="*/ 12 w 141"/>
                <a:gd name="T77" fmla="*/ 104 h 110"/>
                <a:gd name="T78" fmla="*/ 84 w 141"/>
                <a:gd name="T79" fmla="*/ 54 h 110"/>
                <a:gd name="T80" fmla="*/ 63 w 141"/>
                <a:gd name="T81" fmla="*/ 72 h 110"/>
                <a:gd name="T82" fmla="*/ 63 w 141"/>
                <a:gd name="T83" fmla="*/ 72 h 110"/>
                <a:gd name="T84" fmla="*/ 84 w 141"/>
                <a:gd name="T85" fmla="*/ 54 h 110"/>
                <a:gd name="T86" fmla="*/ 84 w 141"/>
                <a:gd name="T87" fmla="*/ 54 h 110"/>
                <a:gd name="T88" fmla="*/ 87 w 141"/>
                <a:gd name="T89" fmla="*/ 52 h 110"/>
                <a:gd name="T90" fmla="*/ 87 w 141"/>
                <a:gd name="T91" fmla="*/ 52 h 110"/>
                <a:gd name="T92" fmla="*/ 84 w 141"/>
                <a:gd name="T93" fmla="*/ 54 h 110"/>
                <a:gd name="T94" fmla="*/ 109 w 141"/>
                <a:gd name="T95" fmla="*/ 33 h 110"/>
                <a:gd name="T96" fmla="*/ 118 w 141"/>
                <a:gd name="T97" fmla="*/ 26 h 110"/>
                <a:gd name="T98" fmla="*/ 118 w 141"/>
                <a:gd name="T99" fmla="*/ 26 h 110"/>
                <a:gd name="T100" fmla="*/ 128 w 141"/>
                <a:gd name="T101" fmla="*/ 18 h 110"/>
                <a:gd name="T102" fmla="*/ 128 w 141"/>
                <a:gd name="T103" fmla="*/ 18 h 110"/>
                <a:gd name="T104" fmla="*/ 109 w 141"/>
                <a:gd name="T105" fmla="*/ 33 h 110"/>
                <a:gd name="T106" fmla="*/ 137 w 141"/>
                <a:gd name="T107" fmla="*/ 11 h 110"/>
                <a:gd name="T108" fmla="*/ 136 w 141"/>
                <a:gd name="T109" fmla="*/ 12 h 110"/>
                <a:gd name="T110" fmla="*/ 137 w 141"/>
                <a:gd name="T111" fmla="*/ 12 h 110"/>
                <a:gd name="T112" fmla="*/ 137 w 141"/>
                <a:gd name="T113" fmla="*/ 12 h 110"/>
                <a:gd name="T114" fmla="*/ 137 w 141"/>
                <a:gd name="T115" fmla="*/ 4 h 110"/>
                <a:gd name="T116" fmla="*/ 137 w 141"/>
                <a:gd name="T117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1" h="110">
                  <a:moveTo>
                    <a:pt x="1" y="99"/>
                  </a:moveTo>
                  <a:cubicBezTo>
                    <a:pt x="3" y="97"/>
                    <a:pt x="3" y="97"/>
                    <a:pt x="3" y="97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57" y="7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104" y="33"/>
                    <a:pt x="125" y="15"/>
                    <a:pt x="133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8" y="15"/>
                    <a:pt x="131" y="21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1" y="37"/>
                    <a:pt x="99" y="4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65" y="76"/>
                    <a:pt x="44" y="93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" y="99"/>
                    <a:pt x="1" y="99"/>
                    <a:pt x="1" y="99"/>
                  </a:cubicBezTo>
                  <a:close/>
                  <a:moveTo>
                    <a:pt x="12" y="104"/>
                  </a:moveTo>
                  <a:cubicBezTo>
                    <a:pt x="22" y="91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12" y="104"/>
                    <a:pt x="12" y="104"/>
                    <a:pt x="12" y="104"/>
                  </a:cubicBezTo>
                  <a:close/>
                  <a:moveTo>
                    <a:pt x="84" y="54"/>
                  </a:moveTo>
                  <a:cubicBezTo>
                    <a:pt x="77" y="60"/>
                    <a:pt x="70" y="66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70" y="66"/>
                    <a:pt x="77" y="60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3"/>
                    <a:pt x="86" y="53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5" y="53"/>
                    <a:pt x="84" y="54"/>
                  </a:cubicBezTo>
                  <a:close/>
                  <a:moveTo>
                    <a:pt x="109" y="33"/>
                  </a:moveTo>
                  <a:cubicBezTo>
                    <a:pt x="113" y="31"/>
                    <a:pt x="116" y="28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2" y="23"/>
                    <a:pt x="126" y="20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4" y="22"/>
                    <a:pt x="117" y="27"/>
                    <a:pt x="109" y="33"/>
                  </a:cubicBezTo>
                  <a:close/>
                  <a:moveTo>
                    <a:pt x="137" y="11"/>
                  </a:moveTo>
                  <a:cubicBezTo>
                    <a:pt x="136" y="12"/>
                    <a:pt x="136" y="12"/>
                    <a:pt x="136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11"/>
                    <a:pt x="137" y="11"/>
                    <a:pt x="1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76"/>
            <p:cNvSpPr/>
            <p:nvPr/>
          </p:nvSpPr>
          <p:spPr bwMode="auto">
            <a:xfrm>
              <a:off x="4749801" y="3924301"/>
              <a:ext cx="34925" cy="19050"/>
            </a:xfrm>
            <a:custGeom>
              <a:avLst/>
              <a:gdLst>
                <a:gd name="T0" fmla="*/ 0 w 22"/>
                <a:gd name="T1" fmla="*/ 11 h 12"/>
                <a:gd name="T2" fmla="*/ 19 w 22"/>
                <a:gd name="T3" fmla="*/ 0 h 12"/>
                <a:gd name="T4" fmla="*/ 19 w 22"/>
                <a:gd name="T5" fmla="*/ 0 h 12"/>
                <a:gd name="T6" fmla="*/ 22 w 22"/>
                <a:gd name="T7" fmla="*/ 4 h 12"/>
                <a:gd name="T8" fmla="*/ 15 w 22"/>
                <a:gd name="T9" fmla="*/ 7 h 12"/>
                <a:gd name="T10" fmla="*/ 21 w 22"/>
                <a:gd name="T11" fmla="*/ 7 h 12"/>
                <a:gd name="T12" fmla="*/ 19 w 22"/>
                <a:gd name="T13" fmla="*/ 12 h 12"/>
                <a:gd name="T14" fmla="*/ 0 w 22"/>
                <a:gd name="T15" fmla="*/ 11 h 12"/>
                <a:gd name="T16" fmla="*/ 0 w 2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0" y="11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15" y="7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77"/>
            <p:cNvSpPr>
              <a:spLocks noEditPoints="1"/>
            </p:cNvSpPr>
            <p:nvPr/>
          </p:nvSpPr>
          <p:spPr bwMode="auto">
            <a:xfrm>
              <a:off x="4737101" y="3917951"/>
              <a:ext cx="50800" cy="28575"/>
            </a:xfrm>
            <a:custGeom>
              <a:avLst/>
              <a:gdLst>
                <a:gd name="T0" fmla="*/ 8 w 32"/>
                <a:gd name="T1" fmla="*/ 17 h 18"/>
                <a:gd name="T2" fmla="*/ 8 w 32"/>
                <a:gd name="T3" fmla="*/ 15 h 18"/>
                <a:gd name="T4" fmla="*/ 9 w 32"/>
                <a:gd name="T5" fmla="*/ 17 h 18"/>
                <a:gd name="T6" fmla="*/ 8 w 32"/>
                <a:gd name="T7" fmla="*/ 15 h 18"/>
                <a:gd name="T8" fmla="*/ 8 w 32"/>
                <a:gd name="T9" fmla="*/ 17 h 18"/>
                <a:gd name="T10" fmla="*/ 0 w 32"/>
                <a:gd name="T11" fmla="*/ 17 h 18"/>
                <a:gd name="T12" fmla="*/ 30 w 32"/>
                <a:gd name="T13" fmla="*/ 0 h 18"/>
                <a:gd name="T14" fmla="*/ 30 w 32"/>
                <a:gd name="T15" fmla="*/ 4 h 18"/>
                <a:gd name="T16" fmla="*/ 32 w 32"/>
                <a:gd name="T17" fmla="*/ 9 h 18"/>
                <a:gd name="T18" fmla="*/ 31 w 32"/>
                <a:gd name="T19" fmla="*/ 9 h 18"/>
                <a:gd name="T20" fmla="*/ 30 w 32"/>
                <a:gd name="T21" fmla="*/ 18 h 18"/>
                <a:gd name="T22" fmla="*/ 8 w 32"/>
                <a:gd name="T23" fmla="*/ 17 h 18"/>
                <a:gd name="T24" fmla="*/ 8 w 32"/>
                <a:gd name="T25" fmla="*/ 17 h 18"/>
                <a:gd name="T26" fmla="*/ 26 w 32"/>
                <a:gd name="T27" fmla="*/ 13 h 18"/>
                <a:gd name="T28" fmla="*/ 26 w 32"/>
                <a:gd name="T29" fmla="*/ 13 h 18"/>
                <a:gd name="T30" fmla="*/ 18 w 32"/>
                <a:gd name="T31" fmla="*/ 13 h 18"/>
                <a:gd name="T32" fmla="*/ 26 w 32"/>
                <a:gd name="T33" fmla="*/ 13 h 18"/>
                <a:gd name="T34" fmla="*/ 26 w 32"/>
                <a:gd name="T35" fmla="*/ 13 h 18"/>
                <a:gd name="T36" fmla="*/ 24 w 32"/>
                <a:gd name="T37" fmla="*/ 8 h 18"/>
                <a:gd name="T38" fmla="*/ 26 w 32"/>
                <a:gd name="T39" fmla="*/ 7 h 18"/>
                <a:gd name="T40" fmla="*/ 26 w 32"/>
                <a:gd name="T41" fmla="*/ 7 h 18"/>
                <a:gd name="T42" fmla="*/ 24 w 32"/>
                <a:gd name="T43" fmla="*/ 8 h 18"/>
                <a:gd name="T44" fmla="*/ 24 w 32"/>
                <a:gd name="T4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18">
                  <a:moveTo>
                    <a:pt x="8" y="17"/>
                  </a:moveTo>
                  <a:lnTo>
                    <a:pt x="8" y="15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0" y="18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26" y="13"/>
                  </a:moveTo>
                  <a:lnTo>
                    <a:pt x="26" y="13"/>
                  </a:lnTo>
                  <a:lnTo>
                    <a:pt x="18" y="13"/>
                  </a:lnTo>
                  <a:lnTo>
                    <a:pt x="26" y="13"/>
                  </a:lnTo>
                  <a:lnTo>
                    <a:pt x="26" y="13"/>
                  </a:lnTo>
                  <a:close/>
                  <a:moveTo>
                    <a:pt x="24" y="8"/>
                  </a:moveTo>
                  <a:lnTo>
                    <a:pt x="26" y="7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78"/>
            <p:cNvSpPr>
              <a:spLocks noEditPoints="1"/>
            </p:cNvSpPr>
            <p:nvPr/>
          </p:nvSpPr>
          <p:spPr bwMode="auto">
            <a:xfrm>
              <a:off x="4313239" y="3983039"/>
              <a:ext cx="206375" cy="114300"/>
            </a:xfrm>
            <a:custGeom>
              <a:avLst/>
              <a:gdLst>
                <a:gd name="T0" fmla="*/ 114 w 118"/>
                <a:gd name="T1" fmla="*/ 66 h 66"/>
                <a:gd name="T2" fmla="*/ 114 w 118"/>
                <a:gd name="T3" fmla="*/ 66 h 66"/>
                <a:gd name="T4" fmla="*/ 114 w 118"/>
                <a:gd name="T5" fmla="*/ 66 h 66"/>
                <a:gd name="T6" fmla="*/ 113 w 118"/>
                <a:gd name="T7" fmla="*/ 65 h 66"/>
                <a:gd name="T8" fmla="*/ 113 w 118"/>
                <a:gd name="T9" fmla="*/ 65 h 66"/>
                <a:gd name="T10" fmla="*/ 110 w 118"/>
                <a:gd name="T11" fmla="*/ 63 h 66"/>
                <a:gd name="T12" fmla="*/ 110 w 118"/>
                <a:gd name="T13" fmla="*/ 63 h 66"/>
                <a:gd name="T14" fmla="*/ 98 w 118"/>
                <a:gd name="T15" fmla="*/ 55 h 66"/>
                <a:gd name="T16" fmla="*/ 98 w 118"/>
                <a:gd name="T17" fmla="*/ 55 h 66"/>
                <a:gd name="T18" fmla="*/ 64 w 118"/>
                <a:gd name="T19" fmla="*/ 33 h 66"/>
                <a:gd name="T20" fmla="*/ 64 w 118"/>
                <a:gd name="T21" fmla="*/ 33 h 66"/>
                <a:gd name="T22" fmla="*/ 15 w 118"/>
                <a:gd name="T23" fmla="*/ 4 h 66"/>
                <a:gd name="T24" fmla="*/ 15 w 118"/>
                <a:gd name="T25" fmla="*/ 4 h 66"/>
                <a:gd name="T26" fmla="*/ 3 w 118"/>
                <a:gd name="T27" fmla="*/ 14 h 66"/>
                <a:gd name="T28" fmla="*/ 0 w 118"/>
                <a:gd name="T29" fmla="*/ 11 h 66"/>
                <a:gd name="T30" fmla="*/ 15 w 118"/>
                <a:gd name="T31" fmla="*/ 0 h 66"/>
                <a:gd name="T32" fmla="*/ 16 w 118"/>
                <a:gd name="T33" fmla="*/ 0 h 66"/>
                <a:gd name="T34" fmla="*/ 112 w 118"/>
                <a:gd name="T35" fmla="*/ 59 h 66"/>
                <a:gd name="T36" fmla="*/ 112 w 118"/>
                <a:gd name="T37" fmla="*/ 59 h 66"/>
                <a:gd name="T38" fmla="*/ 118 w 118"/>
                <a:gd name="T39" fmla="*/ 65 h 66"/>
                <a:gd name="T40" fmla="*/ 118 w 118"/>
                <a:gd name="T41" fmla="*/ 65 h 66"/>
                <a:gd name="T42" fmla="*/ 114 w 118"/>
                <a:gd name="T43" fmla="*/ 66 h 66"/>
                <a:gd name="T44" fmla="*/ 115 w 118"/>
                <a:gd name="T45" fmla="*/ 66 h 66"/>
                <a:gd name="T46" fmla="*/ 114 w 118"/>
                <a:gd name="T47" fmla="*/ 66 h 66"/>
                <a:gd name="T48" fmla="*/ 114 w 118"/>
                <a:gd name="T49" fmla="*/ 66 h 66"/>
                <a:gd name="T50" fmla="*/ 3 w 118"/>
                <a:gd name="T51" fmla="*/ 14 h 66"/>
                <a:gd name="T52" fmla="*/ 3 w 118"/>
                <a:gd name="T53" fmla="*/ 14 h 66"/>
                <a:gd name="T54" fmla="*/ 3 w 118"/>
                <a:gd name="T55" fmla="*/ 14 h 66"/>
                <a:gd name="T56" fmla="*/ 3 w 118"/>
                <a:gd name="T57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66">
                  <a:moveTo>
                    <a:pt x="114" y="66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3" y="66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2" y="65"/>
                    <a:pt x="111" y="64"/>
                    <a:pt x="110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07" y="61"/>
                    <a:pt x="103" y="58"/>
                    <a:pt x="98" y="55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49"/>
                    <a:pt x="76" y="41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42" y="20"/>
                    <a:pt x="21" y="7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92" y="45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5" y="62"/>
                    <a:pt x="117" y="63"/>
                    <a:pt x="118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lose/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79"/>
            <p:cNvSpPr>
              <a:spLocks noEditPoints="1"/>
            </p:cNvSpPr>
            <p:nvPr/>
          </p:nvSpPr>
          <p:spPr bwMode="auto">
            <a:xfrm>
              <a:off x="4310064" y="3978276"/>
              <a:ext cx="212725" cy="125413"/>
            </a:xfrm>
            <a:custGeom>
              <a:avLst/>
              <a:gdLst>
                <a:gd name="T0" fmla="*/ 114 w 122"/>
                <a:gd name="T1" fmla="*/ 70 h 72"/>
                <a:gd name="T2" fmla="*/ 114 w 122"/>
                <a:gd name="T3" fmla="*/ 70 h 72"/>
                <a:gd name="T4" fmla="*/ 114 w 122"/>
                <a:gd name="T5" fmla="*/ 70 h 72"/>
                <a:gd name="T6" fmla="*/ 111 w 122"/>
                <a:gd name="T7" fmla="*/ 67 h 72"/>
                <a:gd name="T8" fmla="*/ 111 w 122"/>
                <a:gd name="T9" fmla="*/ 67 h 72"/>
                <a:gd name="T10" fmla="*/ 99 w 122"/>
                <a:gd name="T11" fmla="*/ 60 h 72"/>
                <a:gd name="T12" fmla="*/ 99 w 122"/>
                <a:gd name="T13" fmla="*/ 60 h 72"/>
                <a:gd name="T14" fmla="*/ 65 w 122"/>
                <a:gd name="T15" fmla="*/ 38 h 72"/>
                <a:gd name="T16" fmla="*/ 65 w 122"/>
                <a:gd name="T17" fmla="*/ 38 h 72"/>
                <a:gd name="T18" fmla="*/ 18 w 122"/>
                <a:gd name="T19" fmla="*/ 10 h 72"/>
                <a:gd name="T20" fmla="*/ 18 w 122"/>
                <a:gd name="T21" fmla="*/ 10 h 72"/>
                <a:gd name="T22" fmla="*/ 8 w 122"/>
                <a:gd name="T23" fmla="*/ 17 h 72"/>
                <a:gd name="T24" fmla="*/ 10 w 122"/>
                <a:gd name="T25" fmla="*/ 19 h 72"/>
                <a:gd name="T26" fmla="*/ 6 w 122"/>
                <a:gd name="T27" fmla="*/ 19 h 72"/>
                <a:gd name="T28" fmla="*/ 4 w 122"/>
                <a:gd name="T29" fmla="*/ 20 h 72"/>
                <a:gd name="T30" fmla="*/ 4 w 122"/>
                <a:gd name="T31" fmla="*/ 19 h 72"/>
                <a:gd name="T32" fmla="*/ 0 w 122"/>
                <a:gd name="T33" fmla="*/ 19 h 72"/>
                <a:gd name="T34" fmla="*/ 2 w 122"/>
                <a:gd name="T35" fmla="*/ 17 h 72"/>
                <a:gd name="T36" fmla="*/ 0 w 122"/>
                <a:gd name="T37" fmla="*/ 13 h 72"/>
                <a:gd name="T38" fmla="*/ 17 w 122"/>
                <a:gd name="T39" fmla="*/ 0 h 72"/>
                <a:gd name="T40" fmla="*/ 18 w 122"/>
                <a:gd name="T41" fmla="*/ 1 h 72"/>
                <a:gd name="T42" fmla="*/ 19 w 122"/>
                <a:gd name="T43" fmla="*/ 2 h 72"/>
                <a:gd name="T44" fmla="*/ 20 w 122"/>
                <a:gd name="T45" fmla="*/ 2 h 72"/>
                <a:gd name="T46" fmla="*/ 20 w 122"/>
                <a:gd name="T47" fmla="*/ 2 h 72"/>
                <a:gd name="T48" fmla="*/ 20 w 122"/>
                <a:gd name="T49" fmla="*/ 2 h 72"/>
                <a:gd name="T50" fmla="*/ 20 w 122"/>
                <a:gd name="T51" fmla="*/ 2 h 72"/>
                <a:gd name="T52" fmla="*/ 23 w 122"/>
                <a:gd name="T53" fmla="*/ 3 h 72"/>
                <a:gd name="T54" fmla="*/ 23 w 122"/>
                <a:gd name="T55" fmla="*/ 3 h 72"/>
                <a:gd name="T56" fmla="*/ 32 w 122"/>
                <a:gd name="T57" fmla="*/ 9 h 72"/>
                <a:gd name="T58" fmla="*/ 32 w 122"/>
                <a:gd name="T59" fmla="*/ 9 h 72"/>
                <a:gd name="T60" fmla="*/ 60 w 122"/>
                <a:gd name="T61" fmla="*/ 26 h 72"/>
                <a:gd name="T62" fmla="*/ 60 w 122"/>
                <a:gd name="T63" fmla="*/ 26 h 72"/>
                <a:gd name="T64" fmla="*/ 115 w 122"/>
                <a:gd name="T65" fmla="*/ 61 h 72"/>
                <a:gd name="T66" fmla="*/ 115 w 122"/>
                <a:gd name="T67" fmla="*/ 61 h 72"/>
                <a:gd name="T68" fmla="*/ 122 w 122"/>
                <a:gd name="T69" fmla="*/ 67 h 72"/>
                <a:gd name="T70" fmla="*/ 122 w 122"/>
                <a:gd name="T71" fmla="*/ 67 h 72"/>
                <a:gd name="T72" fmla="*/ 122 w 122"/>
                <a:gd name="T73" fmla="*/ 69 h 72"/>
                <a:gd name="T74" fmla="*/ 120 w 122"/>
                <a:gd name="T75" fmla="*/ 70 h 72"/>
                <a:gd name="T76" fmla="*/ 118 w 122"/>
                <a:gd name="T77" fmla="*/ 70 h 72"/>
                <a:gd name="T78" fmla="*/ 117 w 122"/>
                <a:gd name="T79" fmla="*/ 71 h 72"/>
                <a:gd name="T80" fmla="*/ 115 w 122"/>
                <a:gd name="T81" fmla="*/ 72 h 72"/>
                <a:gd name="T82" fmla="*/ 114 w 122"/>
                <a:gd name="T83" fmla="*/ 70 h 72"/>
                <a:gd name="T84" fmla="*/ 117 w 122"/>
                <a:gd name="T85" fmla="*/ 68 h 72"/>
                <a:gd name="T86" fmla="*/ 118 w 122"/>
                <a:gd name="T87" fmla="*/ 68 h 72"/>
                <a:gd name="T88" fmla="*/ 117 w 122"/>
                <a:gd name="T89" fmla="*/ 68 h 72"/>
                <a:gd name="T90" fmla="*/ 116 w 122"/>
                <a:gd name="T91" fmla="*/ 67 h 72"/>
                <a:gd name="T92" fmla="*/ 116 w 122"/>
                <a:gd name="T93" fmla="*/ 67 h 72"/>
                <a:gd name="T94" fmla="*/ 116 w 122"/>
                <a:gd name="T95" fmla="*/ 66 h 72"/>
                <a:gd name="T96" fmla="*/ 116 w 122"/>
                <a:gd name="T97" fmla="*/ 66 h 72"/>
                <a:gd name="T98" fmla="*/ 116 w 122"/>
                <a:gd name="T99" fmla="*/ 67 h 72"/>
                <a:gd name="T100" fmla="*/ 67 w 122"/>
                <a:gd name="T101" fmla="*/ 35 h 72"/>
                <a:gd name="T102" fmla="*/ 102 w 122"/>
                <a:gd name="T103" fmla="*/ 56 h 72"/>
                <a:gd name="T104" fmla="*/ 102 w 122"/>
                <a:gd name="T105" fmla="*/ 56 h 72"/>
                <a:gd name="T106" fmla="*/ 107 w 122"/>
                <a:gd name="T107" fmla="*/ 60 h 72"/>
                <a:gd name="T108" fmla="*/ 107 w 122"/>
                <a:gd name="T109" fmla="*/ 60 h 72"/>
                <a:gd name="T110" fmla="*/ 24 w 122"/>
                <a:gd name="T111" fmla="*/ 9 h 72"/>
                <a:gd name="T112" fmla="*/ 24 w 122"/>
                <a:gd name="T113" fmla="*/ 9 h 72"/>
                <a:gd name="T114" fmla="*/ 67 w 122"/>
                <a:gd name="T115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72">
                  <a:moveTo>
                    <a:pt x="114" y="70"/>
                  </a:moveTo>
                  <a:cubicBezTo>
                    <a:pt x="114" y="70"/>
                    <a:pt x="114" y="70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3" y="69"/>
                    <a:pt x="112" y="68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8" y="65"/>
                    <a:pt x="104" y="63"/>
                    <a:pt x="99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0" y="53"/>
                    <a:pt x="77" y="46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45" y="26"/>
                    <a:pt x="24" y="1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5"/>
                    <a:pt x="28" y="6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9" y="13"/>
                    <a:pt x="49" y="19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81" y="39"/>
                    <a:pt x="105" y="53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8" y="63"/>
                    <a:pt x="120" y="64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4" y="70"/>
                    <a:pt x="114" y="70"/>
                    <a:pt x="114" y="70"/>
                  </a:cubicBezTo>
                  <a:close/>
                  <a:moveTo>
                    <a:pt x="117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7" y="68"/>
                    <a:pt x="117" y="68"/>
                    <a:pt x="117" y="68"/>
                  </a:cubicBezTo>
                  <a:close/>
                  <a:moveTo>
                    <a:pt x="116" y="67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7"/>
                  </a:cubicBezTo>
                  <a:close/>
                  <a:moveTo>
                    <a:pt x="67" y="35"/>
                  </a:moveTo>
                  <a:cubicBezTo>
                    <a:pt x="80" y="42"/>
                    <a:pt x="92" y="50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4" y="58"/>
                    <a:pt x="105" y="59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87" y="46"/>
                    <a:pt x="42" y="1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33" y="14"/>
                    <a:pt x="50" y="24"/>
                    <a:pt x="6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80"/>
            <p:cNvSpPr>
              <a:spLocks noEditPoints="1"/>
            </p:cNvSpPr>
            <p:nvPr/>
          </p:nvSpPr>
          <p:spPr bwMode="auto">
            <a:xfrm>
              <a:off x="4321176" y="3973514"/>
              <a:ext cx="19050" cy="15875"/>
            </a:xfrm>
            <a:custGeom>
              <a:avLst/>
              <a:gdLst>
                <a:gd name="T0" fmla="*/ 0 w 12"/>
                <a:gd name="T1" fmla="*/ 10 h 10"/>
                <a:gd name="T2" fmla="*/ 0 w 12"/>
                <a:gd name="T3" fmla="*/ 10 h 10"/>
                <a:gd name="T4" fmla="*/ 0 w 12"/>
                <a:gd name="T5" fmla="*/ 10 h 10"/>
                <a:gd name="T6" fmla="*/ 0 w 12"/>
                <a:gd name="T7" fmla="*/ 10 h 10"/>
                <a:gd name="T8" fmla="*/ 0 w 12"/>
                <a:gd name="T9" fmla="*/ 10 h 10"/>
                <a:gd name="T10" fmla="*/ 0 w 12"/>
                <a:gd name="T11" fmla="*/ 6 h 10"/>
                <a:gd name="T12" fmla="*/ 7 w 12"/>
                <a:gd name="T13" fmla="*/ 6 h 10"/>
                <a:gd name="T14" fmla="*/ 7 w 12"/>
                <a:gd name="T15" fmla="*/ 0 h 10"/>
                <a:gd name="T16" fmla="*/ 12 w 12"/>
                <a:gd name="T17" fmla="*/ 0 h 10"/>
                <a:gd name="T18" fmla="*/ 12 w 12"/>
                <a:gd name="T19" fmla="*/ 10 h 10"/>
                <a:gd name="T20" fmla="*/ 0 w 12"/>
                <a:gd name="T21" fmla="*/ 10 h 10"/>
                <a:gd name="T22" fmla="*/ 0 w 12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0" y="1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81"/>
            <p:cNvSpPr>
              <a:spLocks noEditPoints="1"/>
            </p:cNvSpPr>
            <p:nvPr/>
          </p:nvSpPr>
          <p:spPr bwMode="auto">
            <a:xfrm>
              <a:off x="4318001" y="3970339"/>
              <a:ext cx="25400" cy="22225"/>
            </a:xfrm>
            <a:custGeom>
              <a:avLst/>
              <a:gdLst>
                <a:gd name="T0" fmla="*/ 2 w 16"/>
                <a:gd name="T1" fmla="*/ 14 h 14"/>
                <a:gd name="T2" fmla="*/ 2 w 16"/>
                <a:gd name="T3" fmla="*/ 12 h 14"/>
                <a:gd name="T4" fmla="*/ 2 w 16"/>
                <a:gd name="T5" fmla="*/ 14 h 14"/>
                <a:gd name="T6" fmla="*/ 0 w 16"/>
                <a:gd name="T7" fmla="*/ 14 h 14"/>
                <a:gd name="T8" fmla="*/ 0 w 16"/>
                <a:gd name="T9" fmla="*/ 6 h 14"/>
                <a:gd name="T10" fmla="*/ 2 w 16"/>
                <a:gd name="T11" fmla="*/ 6 h 14"/>
                <a:gd name="T12" fmla="*/ 7 w 16"/>
                <a:gd name="T13" fmla="*/ 6 h 14"/>
                <a:gd name="T14" fmla="*/ 7 w 16"/>
                <a:gd name="T15" fmla="*/ 0 h 14"/>
                <a:gd name="T16" fmla="*/ 16 w 16"/>
                <a:gd name="T17" fmla="*/ 0 h 14"/>
                <a:gd name="T18" fmla="*/ 16 w 16"/>
                <a:gd name="T19" fmla="*/ 14 h 14"/>
                <a:gd name="T20" fmla="*/ 2 w 16"/>
                <a:gd name="T21" fmla="*/ 14 h 14"/>
                <a:gd name="T22" fmla="*/ 2 w 16"/>
                <a:gd name="T23" fmla="*/ 14 h 14"/>
                <a:gd name="T24" fmla="*/ 4 w 16"/>
                <a:gd name="T25" fmla="*/ 12 h 14"/>
                <a:gd name="T26" fmla="*/ 2 w 16"/>
                <a:gd name="T27" fmla="*/ 12 h 14"/>
                <a:gd name="T28" fmla="*/ 4 w 16"/>
                <a:gd name="T29" fmla="*/ 12 h 14"/>
                <a:gd name="T30" fmla="*/ 4 w 16"/>
                <a:gd name="T31" fmla="*/ 12 h 14"/>
                <a:gd name="T32" fmla="*/ 12 w 16"/>
                <a:gd name="T33" fmla="*/ 10 h 14"/>
                <a:gd name="T34" fmla="*/ 12 w 16"/>
                <a:gd name="T35" fmla="*/ 5 h 14"/>
                <a:gd name="T36" fmla="*/ 12 w 16"/>
                <a:gd name="T37" fmla="*/ 10 h 14"/>
                <a:gd name="T38" fmla="*/ 9 w 16"/>
                <a:gd name="T39" fmla="*/ 10 h 14"/>
                <a:gd name="T40" fmla="*/ 4 w 16"/>
                <a:gd name="T41" fmla="*/ 10 h 14"/>
                <a:gd name="T42" fmla="*/ 12 w 16"/>
                <a:gd name="T43" fmla="*/ 10 h 14"/>
                <a:gd name="T44" fmla="*/ 12 w 16"/>
                <a:gd name="T4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12" y="10"/>
                  </a:moveTo>
                  <a:lnTo>
                    <a:pt x="12" y="5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82"/>
            <p:cNvSpPr>
              <a:spLocks noEditPoints="1"/>
            </p:cNvSpPr>
            <p:nvPr/>
          </p:nvSpPr>
          <p:spPr bwMode="auto">
            <a:xfrm>
              <a:off x="4546601" y="4076701"/>
              <a:ext cx="44450" cy="163513"/>
            </a:xfrm>
            <a:custGeom>
              <a:avLst/>
              <a:gdLst>
                <a:gd name="T0" fmla="*/ 0 w 28"/>
                <a:gd name="T1" fmla="*/ 79 h 103"/>
                <a:gd name="T2" fmla="*/ 0 w 28"/>
                <a:gd name="T3" fmla="*/ 79 h 103"/>
                <a:gd name="T4" fmla="*/ 7 w 28"/>
                <a:gd name="T5" fmla="*/ 0 h 103"/>
                <a:gd name="T6" fmla="*/ 11 w 28"/>
                <a:gd name="T7" fmla="*/ 0 h 103"/>
                <a:gd name="T8" fmla="*/ 28 w 28"/>
                <a:gd name="T9" fmla="*/ 66 h 103"/>
                <a:gd name="T10" fmla="*/ 12 w 28"/>
                <a:gd name="T11" fmla="*/ 103 h 103"/>
                <a:gd name="T12" fmla="*/ 0 w 28"/>
                <a:gd name="T13" fmla="*/ 79 h 103"/>
                <a:gd name="T14" fmla="*/ 0 w 28"/>
                <a:gd name="T15" fmla="*/ 79 h 103"/>
                <a:gd name="T16" fmla="*/ 11 w 28"/>
                <a:gd name="T17" fmla="*/ 92 h 103"/>
                <a:gd name="T18" fmla="*/ 23 w 28"/>
                <a:gd name="T19" fmla="*/ 66 h 103"/>
                <a:gd name="T20" fmla="*/ 10 w 28"/>
                <a:gd name="T21" fmla="*/ 13 h 103"/>
                <a:gd name="T22" fmla="*/ 5 w 28"/>
                <a:gd name="T23" fmla="*/ 78 h 103"/>
                <a:gd name="T24" fmla="*/ 11 w 28"/>
                <a:gd name="T25" fmla="*/ 92 h 103"/>
                <a:gd name="T26" fmla="*/ 11 w 28"/>
                <a:gd name="T27" fmla="*/ 9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03">
                  <a:moveTo>
                    <a:pt x="0" y="79"/>
                  </a:moveTo>
                  <a:lnTo>
                    <a:pt x="0" y="79"/>
                  </a:lnTo>
                  <a:lnTo>
                    <a:pt x="7" y="0"/>
                  </a:lnTo>
                  <a:lnTo>
                    <a:pt x="11" y="0"/>
                  </a:lnTo>
                  <a:lnTo>
                    <a:pt x="28" y="66"/>
                  </a:lnTo>
                  <a:lnTo>
                    <a:pt x="12" y="103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11" y="92"/>
                  </a:moveTo>
                  <a:lnTo>
                    <a:pt x="23" y="66"/>
                  </a:lnTo>
                  <a:lnTo>
                    <a:pt x="10" y="13"/>
                  </a:lnTo>
                  <a:lnTo>
                    <a:pt x="5" y="78"/>
                  </a:lnTo>
                  <a:lnTo>
                    <a:pt x="11" y="92"/>
                  </a:lnTo>
                  <a:lnTo>
                    <a:pt x="1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83"/>
            <p:cNvSpPr>
              <a:spLocks noEditPoints="1"/>
            </p:cNvSpPr>
            <p:nvPr/>
          </p:nvSpPr>
          <p:spPr bwMode="auto">
            <a:xfrm>
              <a:off x="4543426" y="4073526"/>
              <a:ext cx="50800" cy="174625"/>
            </a:xfrm>
            <a:custGeom>
              <a:avLst/>
              <a:gdLst>
                <a:gd name="T0" fmla="*/ 0 w 32"/>
                <a:gd name="T1" fmla="*/ 82 h 110"/>
                <a:gd name="T2" fmla="*/ 0 w 32"/>
                <a:gd name="T3" fmla="*/ 82 h 110"/>
                <a:gd name="T4" fmla="*/ 0 w 32"/>
                <a:gd name="T5" fmla="*/ 81 h 110"/>
                <a:gd name="T6" fmla="*/ 7 w 32"/>
                <a:gd name="T7" fmla="*/ 0 h 110"/>
                <a:gd name="T8" fmla="*/ 14 w 32"/>
                <a:gd name="T9" fmla="*/ 0 h 110"/>
                <a:gd name="T10" fmla="*/ 32 w 32"/>
                <a:gd name="T11" fmla="*/ 69 h 110"/>
                <a:gd name="T12" fmla="*/ 14 w 32"/>
                <a:gd name="T13" fmla="*/ 110 h 110"/>
                <a:gd name="T14" fmla="*/ 0 w 32"/>
                <a:gd name="T15" fmla="*/ 82 h 110"/>
                <a:gd name="T16" fmla="*/ 0 w 32"/>
                <a:gd name="T17" fmla="*/ 82 h 110"/>
                <a:gd name="T18" fmla="*/ 14 w 32"/>
                <a:gd name="T19" fmla="*/ 100 h 110"/>
                <a:gd name="T20" fmla="*/ 14 w 32"/>
                <a:gd name="T21" fmla="*/ 98 h 110"/>
                <a:gd name="T22" fmla="*/ 14 w 32"/>
                <a:gd name="T23" fmla="*/ 100 h 110"/>
                <a:gd name="T24" fmla="*/ 5 w 32"/>
                <a:gd name="T25" fmla="*/ 80 h 110"/>
                <a:gd name="T26" fmla="*/ 9 w 32"/>
                <a:gd name="T27" fmla="*/ 21 h 110"/>
                <a:gd name="T28" fmla="*/ 5 w 32"/>
                <a:gd name="T29" fmla="*/ 80 h 110"/>
                <a:gd name="T30" fmla="*/ 5 w 32"/>
                <a:gd name="T31" fmla="*/ 80 h 110"/>
                <a:gd name="T32" fmla="*/ 14 w 32"/>
                <a:gd name="T33" fmla="*/ 100 h 110"/>
                <a:gd name="T34" fmla="*/ 14 w 32"/>
                <a:gd name="T35" fmla="*/ 100 h 110"/>
                <a:gd name="T36" fmla="*/ 13 w 32"/>
                <a:gd name="T37" fmla="*/ 94 h 110"/>
                <a:gd name="T38" fmla="*/ 16 w 32"/>
                <a:gd name="T39" fmla="*/ 93 h 110"/>
                <a:gd name="T40" fmla="*/ 13 w 32"/>
                <a:gd name="T41" fmla="*/ 94 h 110"/>
                <a:gd name="T42" fmla="*/ 13 w 32"/>
                <a:gd name="T43" fmla="*/ 94 h 110"/>
                <a:gd name="T44" fmla="*/ 9 w 32"/>
                <a:gd name="T45" fmla="*/ 79 h 110"/>
                <a:gd name="T46" fmla="*/ 13 w 32"/>
                <a:gd name="T47" fmla="*/ 89 h 110"/>
                <a:gd name="T48" fmla="*/ 22 w 32"/>
                <a:gd name="T49" fmla="*/ 68 h 110"/>
                <a:gd name="T50" fmla="*/ 13 w 32"/>
                <a:gd name="T51" fmla="*/ 30 h 110"/>
                <a:gd name="T52" fmla="*/ 9 w 32"/>
                <a:gd name="T53" fmla="*/ 79 h 110"/>
                <a:gd name="T54" fmla="*/ 9 w 32"/>
                <a:gd name="T55" fmla="*/ 79 h 110"/>
                <a:gd name="T56" fmla="*/ 2 w 32"/>
                <a:gd name="T57" fmla="*/ 81 h 110"/>
                <a:gd name="T58" fmla="*/ 4 w 32"/>
                <a:gd name="T59" fmla="*/ 81 h 110"/>
                <a:gd name="T60" fmla="*/ 4 w 32"/>
                <a:gd name="T61" fmla="*/ 81 h 110"/>
                <a:gd name="T62" fmla="*/ 2 w 32"/>
                <a:gd name="T63" fmla="*/ 81 h 110"/>
                <a:gd name="T64" fmla="*/ 2 w 32"/>
                <a:gd name="T65" fmla="*/ 81 h 110"/>
                <a:gd name="T66" fmla="*/ 11 w 32"/>
                <a:gd name="T67" fmla="*/ 4 h 110"/>
                <a:gd name="T68" fmla="*/ 10 w 32"/>
                <a:gd name="T69" fmla="*/ 15 h 110"/>
                <a:gd name="T70" fmla="*/ 14 w 32"/>
                <a:gd name="T71" fmla="*/ 15 h 110"/>
                <a:gd name="T72" fmla="*/ 11 w 32"/>
                <a:gd name="T73" fmla="*/ 4 h 110"/>
                <a:gd name="T74" fmla="*/ 11 w 32"/>
                <a:gd name="T75" fmla="*/ 4 h 110"/>
                <a:gd name="T76" fmla="*/ 11 w 32"/>
                <a:gd name="T77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110">
                  <a:moveTo>
                    <a:pt x="0" y="82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7" y="0"/>
                  </a:lnTo>
                  <a:lnTo>
                    <a:pt x="14" y="0"/>
                  </a:lnTo>
                  <a:lnTo>
                    <a:pt x="32" y="69"/>
                  </a:lnTo>
                  <a:lnTo>
                    <a:pt x="14" y="110"/>
                  </a:lnTo>
                  <a:lnTo>
                    <a:pt x="0" y="82"/>
                  </a:lnTo>
                  <a:lnTo>
                    <a:pt x="0" y="82"/>
                  </a:lnTo>
                  <a:close/>
                  <a:moveTo>
                    <a:pt x="14" y="100"/>
                  </a:moveTo>
                  <a:lnTo>
                    <a:pt x="14" y="98"/>
                  </a:lnTo>
                  <a:lnTo>
                    <a:pt x="14" y="100"/>
                  </a:lnTo>
                  <a:lnTo>
                    <a:pt x="5" y="80"/>
                  </a:lnTo>
                  <a:lnTo>
                    <a:pt x="9" y="21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3" y="94"/>
                  </a:moveTo>
                  <a:lnTo>
                    <a:pt x="16" y="93"/>
                  </a:lnTo>
                  <a:lnTo>
                    <a:pt x="13" y="94"/>
                  </a:lnTo>
                  <a:lnTo>
                    <a:pt x="13" y="94"/>
                  </a:lnTo>
                  <a:close/>
                  <a:moveTo>
                    <a:pt x="9" y="79"/>
                  </a:moveTo>
                  <a:lnTo>
                    <a:pt x="13" y="89"/>
                  </a:lnTo>
                  <a:lnTo>
                    <a:pt x="22" y="68"/>
                  </a:lnTo>
                  <a:lnTo>
                    <a:pt x="13" y="30"/>
                  </a:lnTo>
                  <a:lnTo>
                    <a:pt x="9" y="79"/>
                  </a:lnTo>
                  <a:lnTo>
                    <a:pt x="9" y="79"/>
                  </a:lnTo>
                  <a:close/>
                  <a:moveTo>
                    <a:pt x="2" y="81"/>
                  </a:move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close/>
                  <a:moveTo>
                    <a:pt x="11" y="4"/>
                  </a:moveTo>
                  <a:lnTo>
                    <a:pt x="10" y="15"/>
                  </a:lnTo>
                  <a:lnTo>
                    <a:pt x="14" y="1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84"/>
            <p:cNvSpPr/>
            <p:nvPr/>
          </p:nvSpPr>
          <p:spPr bwMode="auto">
            <a:xfrm>
              <a:off x="4298951" y="4235451"/>
              <a:ext cx="266700" cy="101600"/>
            </a:xfrm>
            <a:custGeom>
              <a:avLst/>
              <a:gdLst>
                <a:gd name="T0" fmla="*/ 0 w 154"/>
                <a:gd name="T1" fmla="*/ 49 h 58"/>
                <a:gd name="T2" fmla="*/ 2 w 154"/>
                <a:gd name="T3" fmla="*/ 45 h 58"/>
                <a:gd name="T4" fmla="*/ 21 w 154"/>
                <a:gd name="T5" fmla="*/ 53 h 58"/>
                <a:gd name="T6" fmla="*/ 41 w 154"/>
                <a:gd name="T7" fmla="*/ 17 h 58"/>
                <a:gd name="T8" fmla="*/ 41 w 154"/>
                <a:gd name="T9" fmla="*/ 17 h 58"/>
                <a:gd name="T10" fmla="*/ 81 w 154"/>
                <a:gd name="T11" fmla="*/ 0 h 58"/>
                <a:gd name="T12" fmla="*/ 81 w 154"/>
                <a:gd name="T13" fmla="*/ 0 h 58"/>
                <a:gd name="T14" fmla="*/ 154 w 154"/>
                <a:gd name="T15" fmla="*/ 23 h 58"/>
                <a:gd name="T16" fmla="*/ 154 w 154"/>
                <a:gd name="T17" fmla="*/ 23 h 58"/>
                <a:gd name="T18" fmla="*/ 154 w 154"/>
                <a:gd name="T19" fmla="*/ 23 h 58"/>
                <a:gd name="T20" fmla="*/ 153 w 154"/>
                <a:gd name="T21" fmla="*/ 26 h 58"/>
                <a:gd name="T22" fmla="*/ 121 w 154"/>
                <a:gd name="T23" fmla="*/ 15 h 58"/>
                <a:gd name="T24" fmla="*/ 121 w 154"/>
                <a:gd name="T25" fmla="*/ 15 h 58"/>
                <a:gd name="T26" fmla="*/ 81 w 154"/>
                <a:gd name="T27" fmla="*/ 4 h 58"/>
                <a:gd name="T28" fmla="*/ 81 w 154"/>
                <a:gd name="T29" fmla="*/ 4 h 58"/>
                <a:gd name="T30" fmla="*/ 44 w 154"/>
                <a:gd name="T31" fmla="*/ 19 h 58"/>
                <a:gd name="T32" fmla="*/ 44 w 154"/>
                <a:gd name="T33" fmla="*/ 19 h 58"/>
                <a:gd name="T34" fmla="*/ 24 w 154"/>
                <a:gd name="T35" fmla="*/ 56 h 58"/>
                <a:gd name="T36" fmla="*/ 24 w 154"/>
                <a:gd name="T37" fmla="*/ 56 h 58"/>
                <a:gd name="T38" fmla="*/ 23 w 154"/>
                <a:gd name="T39" fmla="*/ 58 h 58"/>
                <a:gd name="T40" fmla="*/ 0 w 154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58">
                  <a:moveTo>
                    <a:pt x="0" y="49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4" y="47"/>
                    <a:pt x="33" y="30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0"/>
                    <a:pt x="69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0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6"/>
                    <a:pt x="138" y="21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04" y="9"/>
                    <a:pt x="86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69" y="4"/>
                    <a:pt x="53" y="4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35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85"/>
            <p:cNvSpPr>
              <a:spLocks noEditPoints="1"/>
            </p:cNvSpPr>
            <p:nvPr/>
          </p:nvSpPr>
          <p:spPr bwMode="auto">
            <a:xfrm>
              <a:off x="4292601" y="4232276"/>
              <a:ext cx="279400" cy="107950"/>
            </a:xfrm>
            <a:custGeom>
              <a:avLst/>
              <a:gdLst>
                <a:gd name="T0" fmla="*/ 2 w 160"/>
                <a:gd name="T1" fmla="*/ 53 h 62"/>
                <a:gd name="T2" fmla="*/ 3 w 160"/>
                <a:gd name="T3" fmla="*/ 51 h 62"/>
                <a:gd name="T4" fmla="*/ 5 w 160"/>
                <a:gd name="T5" fmla="*/ 51 h 62"/>
                <a:gd name="T6" fmla="*/ 3 w 160"/>
                <a:gd name="T7" fmla="*/ 51 h 62"/>
                <a:gd name="T8" fmla="*/ 2 w 160"/>
                <a:gd name="T9" fmla="*/ 53 h 62"/>
                <a:gd name="T10" fmla="*/ 0 w 160"/>
                <a:gd name="T11" fmla="*/ 52 h 62"/>
                <a:gd name="T12" fmla="*/ 3 w 160"/>
                <a:gd name="T13" fmla="*/ 44 h 62"/>
                <a:gd name="T14" fmla="*/ 23 w 160"/>
                <a:gd name="T15" fmla="*/ 52 h 62"/>
                <a:gd name="T16" fmla="*/ 42 w 160"/>
                <a:gd name="T17" fmla="*/ 18 h 62"/>
                <a:gd name="T18" fmla="*/ 42 w 160"/>
                <a:gd name="T19" fmla="*/ 18 h 62"/>
                <a:gd name="T20" fmla="*/ 83 w 160"/>
                <a:gd name="T21" fmla="*/ 0 h 62"/>
                <a:gd name="T22" fmla="*/ 83 w 160"/>
                <a:gd name="T23" fmla="*/ 0 h 62"/>
                <a:gd name="T24" fmla="*/ 84 w 160"/>
                <a:gd name="T25" fmla="*/ 0 h 62"/>
                <a:gd name="T26" fmla="*/ 84 w 160"/>
                <a:gd name="T27" fmla="*/ 0 h 62"/>
                <a:gd name="T28" fmla="*/ 158 w 160"/>
                <a:gd name="T29" fmla="*/ 23 h 62"/>
                <a:gd name="T30" fmla="*/ 158 w 160"/>
                <a:gd name="T31" fmla="*/ 23 h 62"/>
                <a:gd name="T32" fmla="*/ 160 w 160"/>
                <a:gd name="T33" fmla="*/ 23 h 62"/>
                <a:gd name="T34" fmla="*/ 157 w 160"/>
                <a:gd name="T35" fmla="*/ 31 h 62"/>
                <a:gd name="T36" fmla="*/ 155 w 160"/>
                <a:gd name="T37" fmla="*/ 30 h 62"/>
                <a:gd name="T38" fmla="*/ 123 w 160"/>
                <a:gd name="T39" fmla="*/ 19 h 62"/>
                <a:gd name="T40" fmla="*/ 123 w 160"/>
                <a:gd name="T41" fmla="*/ 19 h 62"/>
                <a:gd name="T42" fmla="*/ 84 w 160"/>
                <a:gd name="T43" fmla="*/ 8 h 62"/>
                <a:gd name="T44" fmla="*/ 84 w 160"/>
                <a:gd name="T45" fmla="*/ 8 h 62"/>
                <a:gd name="T46" fmla="*/ 84 w 160"/>
                <a:gd name="T47" fmla="*/ 8 h 62"/>
                <a:gd name="T48" fmla="*/ 84 w 160"/>
                <a:gd name="T49" fmla="*/ 8 h 62"/>
                <a:gd name="T50" fmla="*/ 49 w 160"/>
                <a:gd name="T51" fmla="*/ 22 h 62"/>
                <a:gd name="T52" fmla="*/ 49 w 160"/>
                <a:gd name="T53" fmla="*/ 22 h 62"/>
                <a:gd name="T54" fmla="*/ 28 w 160"/>
                <a:gd name="T55" fmla="*/ 59 h 62"/>
                <a:gd name="T56" fmla="*/ 28 w 160"/>
                <a:gd name="T57" fmla="*/ 59 h 62"/>
                <a:gd name="T58" fmla="*/ 27 w 160"/>
                <a:gd name="T59" fmla="*/ 62 h 62"/>
                <a:gd name="T60" fmla="*/ 2 w 160"/>
                <a:gd name="T61" fmla="*/ 53 h 62"/>
                <a:gd name="T62" fmla="*/ 25 w 160"/>
                <a:gd name="T63" fmla="*/ 57 h 62"/>
                <a:gd name="T64" fmla="*/ 25 w 160"/>
                <a:gd name="T65" fmla="*/ 57 h 62"/>
                <a:gd name="T66" fmla="*/ 46 w 160"/>
                <a:gd name="T67" fmla="*/ 20 h 62"/>
                <a:gd name="T68" fmla="*/ 46 w 160"/>
                <a:gd name="T69" fmla="*/ 20 h 62"/>
                <a:gd name="T70" fmla="*/ 83 w 160"/>
                <a:gd name="T71" fmla="*/ 4 h 62"/>
                <a:gd name="T72" fmla="*/ 83 w 160"/>
                <a:gd name="T73" fmla="*/ 4 h 62"/>
                <a:gd name="T74" fmla="*/ 83 w 160"/>
                <a:gd name="T75" fmla="*/ 4 h 62"/>
                <a:gd name="T76" fmla="*/ 83 w 160"/>
                <a:gd name="T77" fmla="*/ 4 h 62"/>
                <a:gd name="T78" fmla="*/ 83 w 160"/>
                <a:gd name="T79" fmla="*/ 4 h 62"/>
                <a:gd name="T80" fmla="*/ 83 w 160"/>
                <a:gd name="T81" fmla="*/ 4 h 62"/>
                <a:gd name="T82" fmla="*/ 46 w 160"/>
                <a:gd name="T83" fmla="*/ 20 h 62"/>
                <a:gd name="T84" fmla="*/ 46 w 160"/>
                <a:gd name="T85" fmla="*/ 20 h 62"/>
                <a:gd name="T86" fmla="*/ 26 w 160"/>
                <a:gd name="T87" fmla="*/ 56 h 62"/>
                <a:gd name="T88" fmla="*/ 26 w 160"/>
                <a:gd name="T89" fmla="*/ 56 h 62"/>
                <a:gd name="T90" fmla="*/ 25 w 160"/>
                <a:gd name="T91" fmla="*/ 57 h 62"/>
                <a:gd name="T92" fmla="*/ 124 w 160"/>
                <a:gd name="T93" fmla="*/ 15 h 62"/>
                <a:gd name="T94" fmla="*/ 139 w 160"/>
                <a:gd name="T95" fmla="*/ 20 h 62"/>
                <a:gd name="T96" fmla="*/ 139 w 160"/>
                <a:gd name="T97" fmla="*/ 20 h 62"/>
                <a:gd name="T98" fmla="*/ 125 w 160"/>
                <a:gd name="T99" fmla="*/ 15 h 62"/>
                <a:gd name="T100" fmla="*/ 125 w 160"/>
                <a:gd name="T101" fmla="*/ 15 h 62"/>
                <a:gd name="T102" fmla="*/ 102 w 160"/>
                <a:gd name="T103" fmla="*/ 8 h 62"/>
                <a:gd name="T104" fmla="*/ 102 w 160"/>
                <a:gd name="T105" fmla="*/ 8 h 62"/>
                <a:gd name="T106" fmla="*/ 124 w 160"/>
                <a:gd name="T10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62">
                  <a:moveTo>
                    <a:pt x="2" y="53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6" y="46"/>
                    <a:pt x="35" y="30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53" y="1"/>
                    <a:pt x="71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7" y="0"/>
                    <a:pt x="153" y="21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5" y="30"/>
                    <a:pt x="140" y="25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07" y="13"/>
                    <a:pt x="88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72" y="8"/>
                    <a:pt x="58" y="9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9" y="38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" y="53"/>
                    <a:pt x="2" y="53"/>
                    <a:pt x="2" y="53"/>
                  </a:cubicBezTo>
                  <a:close/>
                  <a:moveTo>
                    <a:pt x="25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36" y="36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5" y="5"/>
                    <a:pt x="72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71" y="4"/>
                    <a:pt x="55" y="5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37" y="33"/>
                    <a:pt x="28" y="50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5" y="57"/>
                    <a:pt x="25" y="57"/>
                    <a:pt x="25" y="57"/>
                  </a:cubicBezTo>
                  <a:close/>
                  <a:moveTo>
                    <a:pt x="124" y="15"/>
                  </a:moveTo>
                  <a:cubicBezTo>
                    <a:pt x="130" y="17"/>
                    <a:pt x="134" y="19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4" y="19"/>
                    <a:pt x="130" y="17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17" y="13"/>
                    <a:pt x="109" y="10"/>
                    <a:pt x="10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9" y="10"/>
                    <a:pt x="117" y="13"/>
                    <a:pt x="1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86"/>
            <p:cNvSpPr/>
            <p:nvPr/>
          </p:nvSpPr>
          <p:spPr bwMode="auto">
            <a:xfrm>
              <a:off x="4600576" y="4198939"/>
              <a:ext cx="261938" cy="66675"/>
            </a:xfrm>
            <a:custGeom>
              <a:avLst/>
              <a:gdLst>
                <a:gd name="T0" fmla="*/ 0 w 150"/>
                <a:gd name="T1" fmla="*/ 34 h 38"/>
                <a:gd name="T2" fmla="*/ 56 w 150"/>
                <a:gd name="T3" fmla="*/ 4 h 38"/>
                <a:gd name="T4" fmla="*/ 73 w 150"/>
                <a:gd name="T5" fmla="*/ 0 h 38"/>
                <a:gd name="T6" fmla="*/ 73 w 150"/>
                <a:gd name="T7" fmla="*/ 0 h 38"/>
                <a:gd name="T8" fmla="*/ 93 w 150"/>
                <a:gd name="T9" fmla="*/ 4 h 38"/>
                <a:gd name="T10" fmla="*/ 93 w 150"/>
                <a:gd name="T11" fmla="*/ 4 h 38"/>
                <a:gd name="T12" fmla="*/ 137 w 150"/>
                <a:gd name="T13" fmla="*/ 26 h 38"/>
                <a:gd name="T14" fmla="*/ 137 w 150"/>
                <a:gd name="T15" fmla="*/ 26 h 38"/>
                <a:gd name="T16" fmla="*/ 146 w 150"/>
                <a:gd name="T17" fmla="*/ 11 h 38"/>
                <a:gd name="T18" fmla="*/ 150 w 150"/>
                <a:gd name="T19" fmla="*/ 13 h 38"/>
                <a:gd name="T20" fmla="*/ 138 w 150"/>
                <a:gd name="T21" fmla="*/ 31 h 38"/>
                <a:gd name="T22" fmla="*/ 136 w 150"/>
                <a:gd name="T23" fmla="*/ 30 h 38"/>
                <a:gd name="T24" fmla="*/ 91 w 150"/>
                <a:gd name="T25" fmla="*/ 8 h 38"/>
                <a:gd name="T26" fmla="*/ 91 w 150"/>
                <a:gd name="T27" fmla="*/ 8 h 38"/>
                <a:gd name="T28" fmla="*/ 73 w 150"/>
                <a:gd name="T29" fmla="*/ 4 h 38"/>
                <a:gd name="T30" fmla="*/ 73 w 150"/>
                <a:gd name="T31" fmla="*/ 4 h 38"/>
                <a:gd name="T32" fmla="*/ 62 w 150"/>
                <a:gd name="T33" fmla="*/ 6 h 38"/>
                <a:gd name="T34" fmla="*/ 62 w 150"/>
                <a:gd name="T35" fmla="*/ 6 h 38"/>
                <a:gd name="T36" fmla="*/ 58 w 150"/>
                <a:gd name="T37" fmla="*/ 8 h 38"/>
                <a:gd name="T38" fmla="*/ 58 w 150"/>
                <a:gd name="T39" fmla="*/ 8 h 38"/>
                <a:gd name="T40" fmla="*/ 2 w 150"/>
                <a:gd name="T41" fmla="*/ 38 h 38"/>
                <a:gd name="T42" fmla="*/ 2 w 150"/>
                <a:gd name="T43" fmla="*/ 38 h 38"/>
                <a:gd name="T44" fmla="*/ 0 w 150"/>
                <a:gd name="T45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0" h="38">
                  <a:moveTo>
                    <a:pt x="0" y="3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6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5" y="1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11" y="11"/>
                    <a:pt x="131" y="23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12" y="16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84" y="5"/>
                    <a:pt x="78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4"/>
                    <a:pt x="65" y="5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0" y="7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87"/>
            <p:cNvSpPr>
              <a:spLocks noEditPoints="1"/>
            </p:cNvSpPr>
            <p:nvPr/>
          </p:nvSpPr>
          <p:spPr bwMode="auto">
            <a:xfrm>
              <a:off x="4597401" y="4195764"/>
              <a:ext cx="268288" cy="73025"/>
            </a:xfrm>
            <a:custGeom>
              <a:avLst/>
              <a:gdLst>
                <a:gd name="T0" fmla="*/ 3 w 154"/>
                <a:gd name="T1" fmla="*/ 41 h 42"/>
                <a:gd name="T2" fmla="*/ 2 w 154"/>
                <a:gd name="T3" fmla="*/ 36 h 42"/>
                <a:gd name="T4" fmla="*/ 2 w 154"/>
                <a:gd name="T5" fmla="*/ 36 h 42"/>
                <a:gd name="T6" fmla="*/ 0 w 154"/>
                <a:gd name="T7" fmla="*/ 36 h 42"/>
                <a:gd name="T8" fmla="*/ 75 w 154"/>
                <a:gd name="T9" fmla="*/ 0 h 42"/>
                <a:gd name="T10" fmla="*/ 95 w 154"/>
                <a:gd name="T11" fmla="*/ 4 h 42"/>
                <a:gd name="T12" fmla="*/ 138 w 154"/>
                <a:gd name="T13" fmla="*/ 25 h 42"/>
                <a:gd name="T14" fmla="*/ 148 w 154"/>
                <a:gd name="T15" fmla="*/ 10 h 42"/>
                <a:gd name="T16" fmla="*/ 141 w 154"/>
                <a:gd name="T17" fmla="*/ 36 h 42"/>
                <a:gd name="T18" fmla="*/ 138 w 154"/>
                <a:gd name="T19" fmla="*/ 34 h 42"/>
                <a:gd name="T20" fmla="*/ 138 w 154"/>
                <a:gd name="T21" fmla="*/ 34 h 42"/>
                <a:gd name="T22" fmla="*/ 137 w 154"/>
                <a:gd name="T23" fmla="*/ 34 h 42"/>
                <a:gd name="T24" fmla="*/ 137 w 154"/>
                <a:gd name="T25" fmla="*/ 34 h 42"/>
                <a:gd name="T26" fmla="*/ 137 w 154"/>
                <a:gd name="T27" fmla="*/ 34 h 42"/>
                <a:gd name="T28" fmla="*/ 136 w 154"/>
                <a:gd name="T29" fmla="*/ 33 h 42"/>
                <a:gd name="T30" fmla="*/ 133 w 154"/>
                <a:gd name="T31" fmla="*/ 32 h 42"/>
                <a:gd name="T32" fmla="*/ 123 w 154"/>
                <a:gd name="T33" fmla="*/ 26 h 42"/>
                <a:gd name="T34" fmla="*/ 92 w 154"/>
                <a:gd name="T35" fmla="*/ 12 h 42"/>
                <a:gd name="T36" fmla="*/ 75 w 154"/>
                <a:gd name="T37" fmla="*/ 8 h 42"/>
                <a:gd name="T38" fmla="*/ 65 w 154"/>
                <a:gd name="T39" fmla="*/ 10 h 42"/>
                <a:gd name="T40" fmla="*/ 61 w 154"/>
                <a:gd name="T41" fmla="*/ 11 h 42"/>
                <a:gd name="T42" fmla="*/ 5 w 154"/>
                <a:gd name="T43" fmla="*/ 42 h 42"/>
                <a:gd name="T44" fmla="*/ 5 w 154"/>
                <a:gd name="T45" fmla="*/ 37 h 42"/>
                <a:gd name="T46" fmla="*/ 5 w 154"/>
                <a:gd name="T47" fmla="*/ 37 h 42"/>
                <a:gd name="T48" fmla="*/ 139 w 154"/>
                <a:gd name="T49" fmla="*/ 31 h 42"/>
                <a:gd name="T50" fmla="*/ 140 w 154"/>
                <a:gd name="T51" fmla="*/ 31 h 42"/>
                <a:gd name="T52" fmla="*/ 121 w 154"/>
                <a:gd name="T53" fmla="*/ 20 h 42"/>
                <a:gd name="T54" fmla="*/ 139 w 154"/>
                <a:gd name="T55" fmla="*/ 31 h 42"/>
                <a:gd name="T56" fmla="*/ 139 w 154"/>
                <a:gd name="T57" fmla="*/ 31 h 42"/>
                <a:gd name="T58" fmla="*/ 59 w 154"/>
                <a:gd name="T59" fmla="*/ 8 h 42"/>
                <a:gd name="T60" fmla="*/ 59 w 154"/>
                <a:gd name="T61" fmla="*/ 8 h 42"/>
                <a:gd name="T62" fmla="*/ 94 w 154"/>
                <a:gd name="T63" fmla="*/ 8 h 42"/>
                <a:gd name="T64" fmla="*/ 75 w 154"/>
                <a:gd name="T65" fmla="*/ 4 h 42"/>
                <a:gd name="T66" fmla="*/ 63 w 154"/>
                <a:gd name="T67" fmla="*/ 6 h 42"/>
                <a:gd name="T68" fmla="*/ 63 w 154"/>
                <a:gd name="T69" fmla="*/ 6 h 42"/>
                <a:gd name="T70" fmla="*/ 75 w 154"/>
                <a:gd name="T7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42">
                  <a:moveTo>
                    <a:pt x="5" y="40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6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8" y="1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112" y="11"/>
                    <a:pt x="131" y="21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6" y="3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35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30"/>
                    <a:pt x="127" y="28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14" y="21"/>
                    <a:pt x="103" y="16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86" y="9"/>
                    <a:pt x="80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8"/>
                    <a:pt x="67" y="9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2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lose/>
                  <a:moveTo>
                    <a:pt x="5" y="3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139" y="31"/>
                  </a:moveTo>
                  <a:cubicBezTo>
                    <a:pt x="139" y="31"/>
                    <a:pt x="139" y="31"/>
                    <a:pt x="139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5" y="28"/>
                    <a:pt x="129" y="24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6"/>
                    <a:pt x="138" y="30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lose/>
                  <a:moveTo>
                    <a:pt x="59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94" y="8"/>
                  </a:moveTo>
                  <a:cubicBezTo>
                    <a:pt x="87" y="5"/>
                    <a:pt x="80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0" y="4"/>
                    <a:pt x="65" y="5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6" y="5"/>
                    <a:pt x="70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80" y="4"/>
                    <a:pt x="87" y="5"/>
                    <a:pt x="9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rot="1422615">
            <a:off x="3591946" y="1753005"/>
            <a:ext cx="928373" cy="1398507"/>
            <a:chOff x="5955756" y="4433189"/>
            <a:chExt cx="1569382" cy="2364128"/>
          </a:xfrm>
        </p:grpSpPr>
        <p:sp>
          <p:nvSpPr>
            <p:cNvPr id="49" name="Freeform 3737"/>
            <p:cNvSpPr>
              <a:spLocks noEditPoints="1"/>
            </p:cNvSpPr>
            <p:nvPr/>
          </p:nvSpPr>
          <p:spPr bwMode="auto">
            <a:xfrm>
              <a:off x="5965816" y="4619302"/>
              <a:ext cx="603607" cy="658939"/>
            </a:xfrm>
            <a:custGeom>
              <a:avLst/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38"/>
            <p:cNvSpPr>
              <a:spLocks noEditPoints="1"/>
            </p:cNvSpPr>
            <p:nvPr/>
          </p:nvSpPr>
          <p:spPr bwMode="auto">
            <a:xfrm>
              <a:off x="5955756" y="4609242"/>
              <a:ext cx="628759" cy="679060"/>
            </a:xfrm>
            <a:custGeom>
              <a:avLst/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39"/>
            <p:cNvSpPr/>
            <p:nvPr/>
          </p:nvSpPr>
          <p:spPr bwMode="auto">
            <a:xfrm>
              <a:off x="6091569" y="4825533"/>
              <a:ext cx="20120" cy="2012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40"/>
            <p:cNvSpPr>
              <a:spLocks noEditPoints="1"/>
            </p:cNvSpPr>
            <p:nvPr/>
          </p:nvSpPr>
          <p:spPr bwMode="auto">
            <a:xfrm>
              <a:off x="6081509" y="4810445"/>
              <a:ext cx="45272" cy="45272"/>
            </a:xfrm>
            <a:custGeom>
              <a:avLst/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41"/>
            <p:cNvSpPr/>
            <p:nvPr/>
          </p:nvSpPr>
          <p:spPr bwMode="auto">
            <a:xfrm>
              <a:off x="6242471" y="4760144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42"/>
            <p:cNvSpPr>
              <a:spLocks noEditPoints="1"/>
            </p:cNvSpPr>
            <p:nvPr/>
          </p:nvSpPr>
          <p:spPr bwMode="auto">
            <a:xfrm>
              <a:off x="6227379" y="4750084"/>
              <a:ext cx="50301" cy="45272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743"/>
            <p:cNvSpPr>
              <a:spLocks noEditPoints="1"/>
            </p:cNvSpPr>
            <p:nvPr/>
          </p:nvSpPr>
          <p:spPr bwMode="auto">
            <a:xfrm>
              <a:off x="6031208" y="4885894"/>
              <a:ext cx="281683" cy="176054"/>
            </a:xfrm>
            <a:custGeom>
              <a:avLst/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744"/>
            <p:cNvSpPr>
              <a:spLocks noEditPoints="1"/>
            </p:cNvSpPr>
            <p:nvPr/>
          </p:nvSpPr>
          <p:spPr bwMode="auto">
            <a:xfrm>
              <a:off x="6016117" y="4870806"/>
              <a:ext cx="306835" cy="201202"/>
            </a:xfrm>
            <a:custGeom>
              <a:avLst/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745"/>
            <p:cNvSpPr/>
            <p:nvPr/>
          </p:nvSpPr>
          <p:spPr bwMode="auto">
            <a:xfrm>
              <a:off x="6267620" y="4870806"/>
              <a:ext cx="50301" cy="35212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746"/>
            <p:cNvSpPr/>
            <p:nvPr/>
          </p:nvSpPr>
          <p:spPr bwMode="auto">
            <a:xfrm>
              <a:off x="6252531" y="4860745"/>
              <a:ext cx="80481" cy="55332"/>
            </a:xfrm>
            <a:custGeom>
              <a:avLst/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47"/>
            <p:cNvSpPr/>
            <p:nvPr/>
          </p:nvSpPr>
          <p:spPr bwMode="auto">
            <a:xfrm>
              <a:off x="6016117" y="4956315"/>
              <a:ext cx="35212" cy="55332"/>
            </a:xfrm>
            <a:custGeom>
              <a:avLst/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748"/>
            <p:cNvSpPr/>
            <p:nvPr/>
          </p:nvSpPr>
          <p:spPr bwMode="auto">
            <a:xfrm>
              <a:off x="6001028" y="4946255"/>
              <a:ext cx="65392" cy="75452"/>
            </a:xfrm>
            <a:custGeom>
              <a:avLst/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49"/>
            <p:cNvSpPr/>
            <p:nvPr/>
          </p:nvSpPr>
          <p:spPr bwMode="auto">
            <a:xfrm>
              <a:off x="6026177" y="4443249"/>
              <a:ext cx="125753" cy="221323"/>
            </a:xfrm>
            <a:custGeom>
              <a:avLst/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50"/>
            <p:cNvSpPr>
              <a:spLocks noEditPoints="1"/>
            </p:cNvSpPr>
            <p:nvPr/>
          </p:nvSpPr>
          <p:spPr bwMode="auto">
            <a:xfrm>
              <a:off x="6016117" y="4433189"/>
              <a:ext cx="150902" cy="256535"/>
            </a:xfrm>
            <a:custGeom>
              <a:avLst/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751"/>
            <p:cNvSpPr/>
            <p:nvPr/>
          </p:nvSpPr>
          <p:spPr bwMode="auto">
            <a:xfrm>
              <a:off x="6121750" y="4488521"/>
              <a:ext cx="130782" cy="145873"/>
            </a:xfrm>
            <a:custGeom>
              <a:avLst/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52"/>
            <p:cNvSpPr>
              <a:spLocks noEditPoints="1"/>
            </p:cNvSpPr>
            <p:nvPr/>
          </p:nvSpPr>
          <p:spPr bwMode="auto">
            <a:xfrm>
              <a:off x="6106658" y="4473429"/>
              <a:ext cx="155933" cy="181082"/>
            </a:xfrm>
            <a:custGeom>
              <a:avLst/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53"/>
            <p:cNvSpPr/>
            <p:nvPr/>
          </p:nvSpPr>
          <p:spPr bwMode="auto">
            <a:xfrm>
              <a:off x="6338041" y="5237998"/>
              <a:ext cx="50301" cy="65392"/>
            </a:xfrm>
            <a:custGeom>
              <a:avLst/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754"/>
            <p:cNvSpPr/>
            <p:nvPr/>
          </p:nvSpPr>
          <p:spPr bwMode="auto">
            <a:xfrm>
              <a:off x="6322952" y="5227938"/>
              <a:ext cx="85513" cy="85513"/>
            </a:xfrm>
            <a:custGeom>
              <a:avLst/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55"/>
            <p:cNvSpPr>
              <a:spLocks noEditPoints="1"/>
            </p:cNvSpPr>
            <p:nvPr/>
          </p:nvSpPr>
          <p:spPr bwMode="auto">
            <a:xfrm>
              <a:off x="6307860" y="5268179"/>
              <a:ext cx="171022" cy="115693"/>
            </a:xfrm>
            <a:custGeom>
              <a:avLst/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56"/>
            <p:cNvSpPr>
              <a:spLocks noEditPoints="1"/>
            </p:cNvSpPr>
            <p:nvPr/>
          </p:nvSpPr>
          <p:spPr bwMode="auto">
            <a:xfrm>
              <a:off x="6282712" y="5253090"/>
              <a:ext cx="206234" cy="145873"/>
            </a:xfrm>
            <a:custGeom>
              <a:avLst/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57"/>
            <p:cNvSpPr>
              <a:spLocks noEditPoints="1"/>
            </p:cNvSpPr>
            <p:nvPr/>
          </p:nvSpPr>
          <p:spPr bwMode="auto">
            <a:xfrm>
              <a:off x="6378281" y="5313451"/>
              <a:ext cx="241443" cy="427557"/>
            </a:xfrm>
            <a:custGeom>
              <a:avLst/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58"/>
            <p:cNvSpPr>
              <a:spLocks noEditPoints="1"/>
            </p:cNvSpPr>
            <p:nvPr/>
          </p:nvSpPr>
          <p:spPr bwMode="auto">
            <a:xfrm>
              <a:off x="6368221" y="5303391"/>
              <a:ext cx="266595" cy="452705"/>
            </a:xfrm>
            <a:custGeom>
              <a:avLst/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59"/>
            <p:cNvSpPr>
              <a:spLocks noEditPoints="1"/>
            </p:cNvSpPr>
            <p:nvPr/>
          </p:nvSpPr>
          <p:spPr bwMode="auto">
            <a:xfrm>
              <a:off x="6237439" y="5258119"/>
              <a:ext cx="462766" cy="563367"/>
            </a:xfrm>
            <a:custGeom>
              <a:avLst/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60"/>
            <p:cNvSpPr>
              <a:spLocks noEditPoints="1"/>
            </p:cNvSpPr>
            <p:nvPr/>
          </p:nvSpPr>
          <p:spPr bwMode="auto">
            <a:xfrm>
              <a:off x="6222351" y="5248058"/>
              <a:ext cx="487917" cy="583487"/>
            </a:xfrm>
            <a:custGeom>
              <a:avLst/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6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61"/>
            <p:cNvSpPr/>
            <p:nvPr/>
          </p:nvSpPr>
          <p:spPr bwMode="auto">
            <a:xfrm>
              <a:off x="6086538" y="5393932"/>
              <a:ext cx="191142" cy="548278"/>
            </a:xfrm>
            <a:custGeom>
              <a:avLst/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62"/>
            <p:cNvSpPr>
              <a:spLocks noEditPoints="1"/>
            </p:cNvSpPr>
            <p:nvPr/>
          </p:nvSpPr>
          <p:spPr bwMode="auto">
            <a:xfrm>
              <a:off x="6076477" y="5378840"/>
              <a:ext cx="216294" cy="573427"/>
            </a:xfrm>
            <a:custGeom>
              <a:avLst/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63"/>
            <p:cNvSpPr/>
            <p:nvPr/>
          </p:nvSpPr>
          <p:spPr bwMode="auto">
            <a:xfrm>
              <a:off x="6182110" y="5917058"/>
              <a:ext cx="95573" cy="55332"/>
            </a:xfrm>
            <a:custGeom>
              <a:avLst/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64"/>
            <p:cNvSpPr>
              <a:spLocks noEditPoints="1"/>
            </p:cNvSpPr>
            <p:nvPr/>
          </p:nvSpPr>
          <p:spPr bwMode="auto">
            <a:xfrm>
              <a:off x="6161990" y="5906998"/>
              <a:ext cx="135813" cy="80481"/>
            </a:xfrm>
            <a:custGeom>
              <a:avLst/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65"/>
            <p:cNvSpPr/>
            <p:nvPr/>
          </p:nvSpPr>
          <p:spPr bwMode="auto">
            <a:xfrm>
              <a:off x="6448702" y="4760144"/>
              <a:ext cx="417497" cy="518098"/>
            </a:xfrm>
            <a:custGeom>
              <a:avLst/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66"/>
            <p:cNvSpPr>
              <a:spLocks noEditPoints="1"/>
            </p:cNvSpPr>
            <p:nvPr/>
          </p:nvSpPr>
          <p:spPr bwMode="auto">
            <a:xfrm>
              <a:off x="6438642" y="4745052"/>
              <a:ext cx="437617" cy="548278"/>
            </a:xfrm>
            <a:custGeom>
              <a:avLst/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67"/>
            <p:cNvSpPr/>
            <p:nvPr/>
          </p:nvSpPr>
          <p:spPr bwMode="auto">
            <a:xfrm>
              <a:off x="6710265" y="4679663"/>
              <a:ext cx="45272" cy="100601"/>
            </a:xfrm>
            <a:custGeom>
              <a:avLst/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68"/>
            <p:cNvSpPr>
              <a:spLocks noEditPoints="1"/>
            </p:cNvSpPr>
            <p:nvPr/>
          </p:nvSpPr>
          <p:spPr bwMode="auto">
            <a:xfrm>
              <a:off x="6700205" y="4664571"/>
              <a:ext cx="65392" cy="125753"/>
            </a:xfrm>
            <a:custGeom>
              <a:avLst/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69"/>
            <p:cNvSpPr/>
            <p:nvPr/>
          </p:nvSpPr>
          <p:spPr bwMode="auto">
            <a:xfrm>
              <a:off x="6740445" y="4689723"/>
              <a:ext cx="25152" cy="85513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70"/>
            <p:cNvSpPr>
              <a:spLocks noEditPoints="1"/>
            </p:cNvSpPr>
            <p:nvPr/>
          </p:nvSpPr>
          <p:spPr bwMode="auto">
            <a:xfrm>
              <a:off x="6730385" y="4679663"/>
              <a:ext cx="45272" cy="105633"/>
            </a:xfrm>
            <a:custGeom>
              <a:avLst/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771"/>
            <p:cNvSpPr/>
            <p:nvPr/>
          </p:nvSpPr>
          <p:spPr bwMode="auto">
            <a:xfrm>
              <a:off x="6740445" y="4684692"/>
              <a:ext cx="50301" cy="95573"/>
            </a:xfrm>
            <a:custGeom>
              <a:avLst/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772"/>
            <p:cNvSpPr/>
            <p:nvPr/>
          </p:nvSpPr>
          <p:spPr bwMode="auto">
            <a:xfrm>
              <a:off x="6725357" y="4674632"/>
              <a:ext cx="80481" cy="120721"/>
            </a:xfrm>
            <a:custGeom>
              <a:avLst/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773"/>
            <p:cNvSpPr/>
            <p:nvPr/>
          </p:nvSpPr>
          <p:spPr bwMode="auto">
            <a:xfrm>
              <a:off x="6760566" y="4714872"/>
              <a:ext cx="45272" cy="70421"/>
            </a:xfrm>
            <a:custGeom>
              <a:avLst/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774"/>
            <p:cNvSpPr>
              <a:spLocks noEditPoints="1"/>
            </p:cNvSpPr>
            <p:nvPr/>
          </p:nvSpPr>
          <p:spPr bwMode="auto">
            <a:xfrm>
              <a:off x="6740445" y="4694752"/>
              <a:ext cx="80481" cy="100601"/>
            </a:xfrm>
            <a:custGeom>
              <a:avLst/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775"/>
            <p:cNvSpPr/>
            <p:nvPr/>
          </p:nvSpPr>
          <p:spPr bwMode="auto">
            <a:xfrm>
              <a:off x="6478882" y="5811425"/>
              <a:ext cx="160962" cy="965772"/>
            </a:xfrm>
            <a:custGeom>
              <a:avLst/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776"/>
            <p:cNvSpPr>
              <a:spLocks noEditPoints="1"/>
            </p:cNvSpPr>
            <p:nvPr/>
          </p:nvSpPr>
          <p:spPr bwMode="auto">
            <a:xfrm>
              <a:off x="6468822" y="5781245"/>
              <a:ext cx="181082" cy="1016072"/>
            </a:xfrm>
            <a:custGeom>
              <a:avLst/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777"/>
            <p:cNvSpPr>
              <a:spLocks noEditPoints="1"/>
            </p:cNvSpPr>
            <p:nvPr/>
          </p:nvSpPr>
          <p:spPr bwMode="auto">
            <a:xfrm>
              <a:off x="6659964" y="5529742"/>
              <a:ext cx="850082" cy="377256"/>
            </a:xfrm>
            <a:custGeom>
              <a:avLst/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778"/>
            <p:cNvSpPr>
              <a:spLocks noEditPoints="1"/>
            </p:cNvSpPr>
            <p:nvPr/>
          </p:nvSpPr>
          <p:spPr bwMode="auto">
            <a:xfrm>
              <a:off x="6644876" y="5519682"/>
              <a:ext cx="880262" cy="397376"/>
            </a:xfrm>
            <a:custGeom>
              <a:avLst/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805"/>
            <p:cNvSpPr/>
            <p:nvPr/>
          </p:nvSpPr>
          <p:spPr bwMode="auto">
            <a:xfrm>
              <a:off x="7439625" y="4926135"/>
              <a:ext cx="85513" cy="85513"/>
            </a:xfrm>
            <a:custGeom>
              <a:avLst/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97" name="任意多边形 96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 97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1863181" y="6779622"/>
            <a:ext cx="9183188" cy="78378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731419" y="4226922"/>
            <a:ext cx="2316162" cy="2552700"/>
            <a:chOff x="8751888" y="4462463"/>
            <a:chExt cx="2316162" cy="2552700"/>
          </a:xfrm>
          <a:solidFill>
            <a:srgbClr val="1F4E79"/>
          </a:solidFill>
        </p:grpSpPr>
        <p:sp>
          <p:nvSpPr>
            <p:cNvPr id="77" name="Oval 290"/>
            <p:cNvSpPr>
              <a:spLocks noChangeArrowheads="1"/>
            </p:cNvSpPr>
            <p:nvPr/>
          </p:nvSpPr>
          <p:spPr bwMode="auto">
            <a:xfrm>
              <a:off x="9582150" y="5100638"/>
              <a:ext cx="25400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91"/>
            <p:cNvSpPr>
              <a:spLocks noEditPoints="1"/>
            </p:cNvSpPr>
            <p:nvPr/>
          </p:nvSpPr>
          <p:spPr bwMode="auto">
            <a:xfrm>
              <a:off x="9574213" y="5094288"/>
              <a:ext cx="41275" cy="41275"/>
            </a:xfrm>
            <a:custGeom>
              <a:avLst/>
              <a:gdLst>
                <a:gd name="T0" fmla="*/ 0 w 11"/>
                <a:gd name="T1" fmla="*/ 6 h 11"/>
                <a:gd name="T2" fmla="*/ 5 w 11"/>
                <a:gd name="T3" fmla="*/ 0 h 11"/>
                <a:gd name="T4" fmla="*/ 5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5 w 11"/>
                <a:gd name="T11" fmla="*/ 11 h 11"/>
                <a:gd name="T12" fmla="*/ 5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5 w 11"/>
                <a:gd name="T19" fmla="*/ 7 h 11"/>
                <a:gd name="T20" fmla="*/ 5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5 w 11"/>
                <a:gd name="T27" fmla="*/ 4 h 11"/>
                <a:gd name="T28" fmla="*/ 5 w 11"/>
                <a:gd name="T29" fmla="*/ 4 h 11"/>
                <a:gd name="T30" fmla="*/ 4 w 11"/>
                <a:gd name="T3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92"/>
            <p:cNvSpPr>
              <a:spLocks noChangeArrowheads="1"/>
            </p:cNvSpPr>
            <p:nvPr/>
          </p:nvSpPr>
          <p:spPr bwMode="auto">
            <a:xfrm>
              <a:off x="9690100" y="507523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93"/>
            <p:cNvSpPr>
              <a:spLocks noEditPoints="1"/>
            </p:cNvSpPr>
            <p:nvPr/>
          </p:nvSpPr>
          <p:spPr bwMode="auto">
            <a:xfrm>
              <a:off x="9682163" y="5067300"/>
              <a:ext cx="41275" cy="41275"/>
            </a:xfrm>
            <a:custGeom>
              <a:avLst/>
              <a:gdLst>
                <a:gd name="T0" fmla="*/ 0 w 11"/>
                <a:gd name="T1" fmla="*/ 6 h 11"/>
                <a:gd name="T2" fmla="*/ 6 w 11"/>
                <a:gd name="T3" fmla="*/ 0 h 11"/>
                <a:gd name="T4" fmla="*/ 6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6 w 11"/>
                <a:gd name="T11" fmla="*/ 11 h 11"/>
                <a:gd name="T12" fmla="*/ 6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6 w 11"/>
                <a:gd name="T19" fmla="*/ 7 h 11"/>
                <a:gd name="T20" fmla="*/ 6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6 w 11"/>
                <a:gd name="T27" fmla="*/ 4 h 11"/>
                <a:gd name="T28" fmla="*/ 6 w 11"/>
                <a:gd name="T29" fmla="*/ 4 h 11"/>
                <a:gd name="T30" fmla="*/ 4 w 11"/>
                <a:gd name="T3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15"/>
            <p:cNvSpPr>
              <a:spLocks noEditPoints="1"/>
            </p:cNvSpPr>
            <p:nvPr/>
          </p:nvSpPr>
          <p:spPr bwMode="auto">
            <a:xfrm>
              <a:off x="9239250" y="4962525"/>
              <a:ext cx="679450" cy="619125"/>
            </a:xfrm>
            <a:custGeom>
              <a:avLst/>
              <a:gdLst>
                <a:gd name="T0" fmla="*/ 0 w 181"/>
                <a:gd name="T1" fmla="*/ 79 h 165"/>
                <a:gd name="T2" fmla="*/ 24 w 181"/>
                <a:gd name="T3" fmla="*/ 24 h 165"/>
                <a:gd name="T4" fmla="*/ 74 w 181"/>
                <a:gd name="T5" fmla="*/ 3 h 165"/>
                <a:gd name="T6" fmla="*/ 90 w 181"/>
                <a:gd name="T7" fmla="*/ 5 h 165"/>
                <a:gd name="T8" fmla="*/ 90 w 181"/>
                <a:gd name="T9" fmla="*/ 5 h 165"/>
                <a:gd name="T10" fmla="*/ 106 w 181"/>
                <a:gd name="T11" fmla="*/ 0 h 165"/>
                <a:gd name="T12" fmla="*/ 146 w 181"/>
                <a:gd name="T13" fmla="*/ 16 h 165"/>
                <a:gd name="T14" fmla="*/ 165 w 181"/>
                <a:gd name="T15" fmla="*/ 32 h 165"/>
                <a:gd name="T16" fmla="*/ 165 w 181"/>
                <a:gd name="T17" fmla="*/ 32 h 165"/>
                <a:gd name="T18" fmla="*/ 181 w 181"/>
                <a:gd name="T19" fmla="*/ 79 h 165"/>
                <a:gd name="T20" fmla="*/ 147 w 181"/>
                <a:gd name="T21" fmla="*/ 144 h 165"/>
                <a:gd name="T22" fmla="*/ 147 w 181"/>
                <a:gd name="T23" fmla="*/ 144 h 165"/>
                <a:gd name="T24" fmla="*/ 84 w 181"/>
                <a:gd name="T25" fmla="*/ 165 h 165"/>
                <a:gd name="T26" fmla="*/ 84 w 181"/>
                <a:gd name="T27" fmla="*/ 165 h 165"/>
                <a:gd name="T28" fmla="*/ 49 w 181"/>
                <a:gd name="T29" fmla="*/ 153 h 165"/>
                <a:gd name="T30" fmla="*/ 57 w 181"/>
                <a:gd name="T31" fmla="*/ 147 h 165"/>
                <a:gd name="T32" fmla="*/ 62 w 181"/>
                <a:gd name="T33" fmla="*/ 150 h 165"/>
                <a:gd name="T34" fmla="*/ 84 w 181"/>
                <a:gd name="T35" fmla="*/ 155 h 165"/>
                <a:gd name="T36" fmla="*/ 141 w 181"/>
                <a:gd name="T37" fmla="*/ 136 h 165"/>
                <a:gd name="T38" fmla="*/ 146 w 181"/>
                <a:gd name="T39" fmla="*/ 132 h 165"/>
                <a:gd name="T40" fmla="*/ 156 w 181"/>
                <a:gd name="T41" fmla="*/ 120 h 165"/>
                <a:gd name="T42" fmla="*/ 171 w 181"/>
                <a:gd name="T43" fmla="*/ 79 h 165"/>
                <a:gd name="T44" fmla="*/ 157 w 181"/>
                <a:gd name="T45" fmla="*/ 39 h 165"/>
                <a:gd name="T46" fmla="*/ 153 w 181"/>
                <a:gd name="T47" fmla="*/ 35 h 165"/>
                <a:gd name="T48" fmla="*/ 140 w 181"/>
                <a:gd name="T49" fmla="*/ 24 h 165"/>
                <a:gd name="T50" fmla="*/ 106 w 181"/>
                <a:gd name="T51" fmla="*/ 10 h 165"/>
                <a:gd name="T52" fmla="*/ 102 w 181"/>
                <a:gd name="T53" fmla="*/ 10 h 165"/>
                <a:gd name="T54" fmla="*/ 103 w 181"/>
                <a:gd name="T55" fmla="*/ 15 h 165"/>
                <a:gd name="T56" fmla="*/ 96 w 181"/>
                <a:gd name="T57" fmla="*/ 18 h 165"/>
                <a:gd name="T58" fmla="*/ 95 w 181"/>
                <a:gd name="T59" fmla="*/ 17 h 165"/>
                <a:gd name="T60" fmla="*/ 90 w 181"/>
                <a:gd name="T61" fmla="*/ 15 h 165"/>
                <a:gd name="T62" fmla="*/ 74 w 181"/>
                <a:gd name="T63" fmla="*/ 13 h 165"/>
                <a:gd name="T64" fmla="*/ 31 w 181"/>
                <a:gd name="T65" fmla="*/ 32 h 165"/>
                <a:gd name="T66" fmla="*/ 28 w 181"/>
                <a:gd name="T67" fmla="*/ 35 h 165"/>
                <a:gd name="T68" fmla="*/ 21 w 181"/>
                <a:gd name="T69" fmla="*/ 45 h 165"/>
                <a:gd name="T70" fmla="*/ 10 w 181"/>
                <a:gd name="T71" fmla="*/ 79 h 165"/>
                <a:gd name="T72" fmla="*/ 55 w 181"/>
                <a:gd name="T73" fmla="*/ 145 h 165"/>
                <a:gd name="T74" fmla="*/ 55 w 181"/>
                <a:gd name="T75" fmla="*/ 146 h 165"/>
                <a:gd name="T76" fmla="*/ 56 w 181"/>
                <a:gd name="T77" fmla="*/ 146 h 165"/>
                <a:gd name="T78" fmla="*/ 56 w 181"/>
                <a:gd name="T7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65">
                  <a:moveTo>
                    <a:pt x="49" y="153"/>
                  </a:moveTo>
                  <a:cubicBezTo>
                    <a:pt x="12" y="128"/>
                    <a:pt x="0" y="102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47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1" y="8"/>
                    <a:pt x="59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80" y="3"/>
                    <a:pt x="86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5" y="1"/>
                    <a:pt x="101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20" y="0"/>
                    <a:pt x="134" y="8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57" y="24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6" y="49"/>
                    <a:pt x="181" y="65"/>
                    <a:pt x="181" y="79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0" y="119"/>
                    <a:pt x="147" y="143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20" y="160"/>
                    <a:pt x="99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62" y="165"/>
                    <a:pt x="51" y="155"/>
                    <a:pt x="49" y="153"/>
                  </a:cubicBezTo>
                  <a:close/>
                  <a:moveTo>
                    <a:pt x="56" y="146"/>
                  </a:moveTo>
                  <a:cubicBezTo>
                    <a:pt x="56" y="146"/>
                    <a:pt x="57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8" y="148"/>
                    <a:pt x="60" y="149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7" y="152"/>
                    <a:pt x="7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97" y="155"/>
                    <a:pt x="116" y="151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5"/>
                    <a:pt x="143" y="134"/>
                    <a:pt x="146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8" y="129"/>
                    <a:pt x="152" y="125"/>
                    <a:pt x="156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63" y="110"/>
                    <a:pt x="171" y="96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67"/>
                    <a:pt x="167" y="54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8"/>
                    <a:pt x="155" y="37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0" y="32"/>
                    <a:pt x="145" y="28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29" y="17"/>
                    <a:pt x="116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10"/>
                    <a:pt x="104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4" y="12"/>
                    <a:pt x="104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8"/>
                    <a:pt x="99" y="19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2" y="1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6" y="14"/>
                    <a:pt x="80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61" y="13"/>
                    <a:pt x="46" y="17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3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7"/>
                    <a:pt x="23" y="41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6" y="54"/>
                    <a:pt x="10" y="66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98"/>
                    <a:pt x="20" y="121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16"/>
            <p:cNvSpPr/>
            <p:nvPr/>
          </p:nvSpPr>
          <p:spPr bwMode="auto">
            <a:xfrm>
              <a:off x="9232900" y="4976813"/>
              <a:ext cx="258763" cy="315913"/>
            </a:xfrm>
            <a:custGeom>
              <a:avLst/>
              <a:gdLst>
                <a:gd name="T0" fmla="*/ 1 w 69"/>
                <a:gd name="T1" fmla="*/ 79 h 84"/>
                <a:gd name="T2" fmla="*/ 5 w 69"/>
                <a:gd name="T3" fmla="*/ 74 h 84"/>
                <a:gd name="T4" fmla="*/ 5 w 69"/>
                <a:gd name="T5" fmla="*/ 74 h 84"/>
                <a:gd name="T6" fmla="*/ 30 w 69"/>
                <a:gd name="T7" fmla="*/ 51 h 84"/>
                <a:gd name="T8" fmla="*/ 30 w 69"/>
                <a:gd name="T9" fmla="*/ 51 h 84"/>
                <a:gd name="T10" fmla="*/ 32 w 69"/>
                <a:gd name="T11" fmla="*/ 48 h 84"/>
                <a:gd name="T12" fmla="*/ 32 w 69"/>
                <a:gd name="T13" fmla="*/ 48 h 84"/>
                <a:gd name="T14" fmla="*/ 36 w 69"/>
                <a:gd name="T15" fmla="*/ 34 h 84"/>
                <a:gd name="T16" fmla="*/ 36 w 69"/>
                <a:gd name="T17" fmla="*/ 34 h 84"/>
                <a:gd name="T18" fmla="*/ 41 w 69"/>
                <a:gd name="T19" fmla="*/ 32 h 84"/>
                <a:gd name="T20" fmla="*/ 41 w 69"/>
                <a:gd name="T21" fmla="*/ 32 h 84"/>
                <a:gd name="T22" fmla="*/ 48 w 69"/>
                <a:gd name="T23" fmla="*/ 37 h 84"/>
                <a:gd name="T24" fmla="*/ 48 w 69"/>
                <a:gd name="T25" fmla="*/ 37 h 84"/>
                <a:gd name="T26" fmla="*/ 50 w 69"/>
                <a:gd name="T27" fmla="*/ 40 h 84"/>
                <a:gd name="T28" fmla="*/ 50 w 69"/>
                <a:gd name="T29" fmla="*/ 40 h 84"/>
                <a:gd name="T30" fmla="*/ 50 w 69"/>
                <a:gd name="T31" fmla="*/ 41 h 84"/>
                <a:gd name="T32" fmla="*/ 51 w 69"/>
                <a:gd name="T33" fmla="*/ 41 h 84"/>
                <a:gd name="T34" fmla="*/ 51 w 69"/>
                <a:gd name="T35" fmla="*/ 43 h 84"/>
                <a:gd name="T36" fmla="*/ 51 w 69"/>
                <a:gd name="T37" fmla="*/ 43 h 84"/>
                <a:gd name="T38" fmla="*/ 52 w 69"/>
                <a:gd name="T39" fmla="*/ 40 h 84"/>
                <a:gd name="T40" fmla="*/ 52 w 69"/>
                <a:gd name="T41" fmla="*/ 40 h 84"/>
                <a:gd name="T42" fmla="*/ 58 w 69"/>
                <a:gd name="T43" fmla="*/ 4 h 84"/>
                <a:gd name="T44" fmla="*/ 64 w 69"/>
                <a:gd name="T45" fmla="*/ 0 h 84"/>
                <a:gd name="T46" fmla="*/ 64 w 69"/>
                <a:gd name="T47" fmla="*/ 0 h 84"/>
                <a:gd name="T48" fmla="*/ 68 w 69"/>
                <a:gd name="T49" fmla="*/ 6 h 84"/>
                <a:gd name="T50" fmla="*/ 68 w 69"/>
                <a:gd name="T51" fmla="*/ 6 h 84"/>
                <a:gd name="T52" fmla="*/ 62 w 69"/>
                <a:gd name="T53" fmla="*/ 42 h 84"/>
                <a:gd name="T54" fmla="*/ 62 w 69"/>
                <a:gd name="T55" fmla="*/ 42 h 84"/>
                <a:gd name="T56" fmla="*/ 57 w 69"/>
                <a:gd name="T57" fmla="*/ 53 h 84"/>
                <a:gd name="T58" fmla="*/ 57 w 69"/>
                <a:gd name="T59" fmla="*/ 53 h 84"/>
                <a:gd name="T60" fmla="*/ 51 w 69"/>
                <a:gd name="T61" fmla="*/ 58 h 84"/>
                <a:gd name="T62" fmla="*/ 51 w 69"/>
                <a:gd name="T63" fmla="*/ 58 h 84"/>
                <a:gd name="T64" fmla="*/ 44 w 69"/>
                <a:gd name="T65" fmla="*/ 53 h 84"/>
                <a:gd name="T66" fmla="*/ 44 w 69"/>
                <a:gd name="T67" fmla="*/ 53 h 84"/>
                <a:gd name="T68" fmla="*/ 42 w 69"/>
                <a:gd name="T69" fmla="*/ 49 h 84"/>
                <a:gd name="T70" fmla="*/ 42 w 69"/>
                <a:gd name="T71" fmla="*/ 49 h 84"/>
                <a:gd name="T72" fmla="*/ 42 w 69"/>
                <a:gd name="T73" fmla="*/ 50 h 84"/>
                <a:gd name="T74" fmla="*/ 42 w 69"/>
                <a:gd name="T75" fmla="*/ 50 h 84"/>
                <a:gd name="T76" fmla="*/ 42 w 69"/>
                <a:gd name="T77" fmla="*/ 51 h 84"/>
                <a:gd name="T78" fmla="*/ 42 w 69"/>
                <a:gd name="T79" fmla="*/ 51 h 84"/>
                <a:gd name="T80" fmla="*/ 32 w 69"/>
                <a:gd name="T81" fmla="*/ 66 h 84"/>
                <a:gd name="T82" fmla="*/ 32 w 69"/>
                <a:gd name="T83" fmla="*/ 66 h 84"/>
                <a:gd name="T84" fmla="*/ 6 w 69"/>
                <a:gd name="T85" fmla="*/ 84 h 84"/>
                <a:gd name="T86" fmla="*/ 6 w 69"/>
                <a:gd name="T87" fmla="*/ 84 h 84"/>
                <a:gd name="T88" fmla="*/ 6 w 69"/>
                <a:gd name="T89" fmla="*/ 84 h 84"/>
                <a:gd name="T90" fmla="*/ 6 w 69"/>
                <a:gd name="T91" fmla="*/ 84 h 84"/>
                <a:gd name="T92" fmla="*/ 6 w 69"/>
                <a:gd name="T93" fmla="*/ 84 h 84"/>
                <a:gd name="T94" fmla="*/ 1 w 69"/>
                <a:gd name="T95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4">
                  <a:moveTo>
                    <a:pt x="1" y="79"/>
                  </a:moveTo>
                  <a:cubicBezTo>
                    <a:pt x="0" y="77"/>
                    <a:pt x="2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5" y="73"/>
                    <a:pt x="26" y="59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0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1"/>
                    <a:pt x="34" y="37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3"/>
                    <a:pt x="39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32"/>
                    <a:pt x="47" y="35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8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1"/>
                    <a:pt x="69" y="3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0" y="49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5"/>
                    <a:pt x="55" y="57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47" y="57"/>
                    <a:pt x="45" y="55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1"/>
                    <a:pt x="43" y="50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2"/>
                    <a:pt x="38" y="59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6" y="74"/>
                    <a:pt x="18" y="82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1" y="82"/>
                    <a:pt x="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17"/>
            <p:cNvSpPr/>
            <p:nvPr/>
          </p:nvSpPr>
          <p:spPr bwMode="auto">
            <a:xfrm>
              <a:off x="9480550" y="5221288"/>
              <a:ext cx="104775" cy="55563"/>
            </a:xfrm>
            <a:custGeom>
              <a:avLst/>
              <a:gdLst>
                <a:gd name="T0" fmla="*/ 2 w 28"/>
                <a:gd name="T1" fmla="*/ 13 h 15"/>
                <a:gd name="T2" fmla="*/ 3 w 28"/>
                <a:gd name="T3" fmla="*/ 6 h 15"/>
                <a:gd name="T4" fmla="*/ 3 w 28"/>
                <a:gd name="T5" fmla="*/ 6 h 15"/>
                <a:gd name="T6" fmla="*/ 18 w 28"/>
                <a:gd name="T7" fmla="*/ 0 h 15"/>
                <a:gd name="T8" fmla="*/ 18 w 28"/>
                <a:gd name="T9" fmla="*/ 0 h 15"/>
                <a:gd name="T10" fmla="*/ 26 w 28"/>
                <a:gd name="T11" fmla="*/ 4 h 15"/>
                <a:gd name="T12" fmla="*/ 26 w 28"/>
                <a:gd name="T13" fmla="*/ 4 h 15"/>
                <a:gd name="T14" fmla="*/ 25 w 28"/>
                <a:gd name="T15" fmla="*/ 11 h 15"/>
                <a:gd name="T16" fmla="*/ 25 w 28"/>
                <a:gd name="T17" fmla="*/ 11 h 15"/>
                <a:gd name="T18" fmla="*/ 18 w 28"/>
                <a:gd name="T19" fmla="*/ 10 h 15"/>
                <a:gd name="T20" fmla="*/ 18 w 28"/>
                <a:gd name="T21" fmla="*/ 10 h 15"/>
                <a:gd name="T22" fmla="*/ 18 w 28"/>
                <a:gd name="T23" fmla="*/ 10 h 15"/>
                <a:gd name="T24" fmla="*/ 18 w 28"/>
                <a:gd name="T25" fmla="*/ 10 h 15"/>
                <a:gd name="T26" fmla="*/ 12 w 28"/>
                <a:gd name="T27" fmla="*/ 12 h 15"/>
                <a:gd name="T28" fmla="*/ 12 w 28"/>
                <a:gd name="T29" fmla="*/ 12 h 15"/>
                <a:gd name="T30" fmla="*/ 9 w 28"/>
                <a:gd name="T31" fmla="*/ 14 h 15"/>
                <a:gd name="T32" fmla="*/ 9 w 28"/>
                <a:gd name="T33" fmla="*/ 14 h 15"/>
                <a:gd name="T34" fmla="*/ 9 w 28"/>
                <a:gd name="T35" fmla="*/ 14 h 15"/>
                <a:gd name="T36" fmla="*/ 6 w 28"/>
                <a:gd name="T37" fmla="*/ 15 h 15"/>
                <a:gd name="T38" fmla="*/ 6 w 28"/>
                <a:gd name="T39" fmla="*/ 15 h 15"/>
                <a:gd name="T40" fmla="*/ 2 w 28"/>
                <a:gd name="T4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5">
                  <a:moveTo>
                    <a:pt x="2" y="13"/>
                  </a:move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10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6"/>
                    <a:pt x="27" y="9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3"/>
                    <a:pt x="20" y="12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4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18"/>
            <p:cNvSpPr/>
            <p:nvPr/>
          </p:nvSpPr>
          <p:spPr bwMode="auto">
            <a:xfrm>
              <a:off x="9525000" y="5224463"/>
              <a:ext cx="346075" cy="153988"/>
            </a:xfrm>
            <a:custGeom>
              <a:avLst/>
              <a:gdLst>
                <a:gd name="T0" fmla="*/ 10 w 92"/>
                <a:gd name="T1" fmla="*/ 24 h 41"/>
                <a:gd name="T2" fmla="*/ 0 w 92"/>
                <a:gd name="T3" fmla="*/ 7 h 41"/>
                <a:gd name="T4" fmla="*/ 0 w 92"/>
                <a:gd name="T5" fmla="*/ 7 h 41"/>
                <a:gd name="T6" fmla="*/ 4 w 92"/>
                <a:gd name="T7" fmla="*/ 0 h 41"/>
                <a:gd name="T8" fmla="*/ 4 w 92"/>
                <a:gd name="T9" fmla="*/ 0 h 41"/>
                <a:gd name="T10" fmla="*/ 10 w 92"/>
                <a:gd name="T11" fmla="*/ 4 h 41"/>
                <a:gd name="T12" fmla="*/ 10 w 92"/>
                <a:gd name="T13" fmla="*/ 4 h 41"/>
                <a:gd name="T14" fmla="*/ 10 w 92"/>
                <a:gd name="T15" fmla="*/ 5 h 41"/>
                <a:gd name="T16" fmla="*/ 10 w 92"/>
                <a:gd name="T17" fmla="*/ 5 h 41"/>
                <a:gd name="T18" fmla="*/ 12 w 92"/>
                <a:gd name="T19" fmla="*/ 8 h 41"/>
                <a:gd name="T20" fmla="*/ 12 w 92"/>
                <a:gd name="T21" fmla="*/ 8 h 41"/>
                <a:gd name="T22" fmla="*/ 18 w 92"/>
                <a:gd name="T23" fmla="*/ 18 h 41"/>
                <a:gd name="T24" fmla="*/ 18 w 92"/>
                <a:gd name="T25" fmla="*/ 18 h 41"/>
                <a:gd name="T26" fmla="*/ 44 w 92"/>
                <a:gd name="T27" fmla="*/ 31 h 41"/>
                <a:gd name="T28" fmla="*/ 44 w 92"/>
                <a:gd name="T29" fmla="*/ 31 h 41"/>
                <a:gd name="T30" fmla="*/ 48 w 92"/>
                <a:gd name="T31" fmla="*/ 31 h 41"/>
                <a:gd name="T32" fmla="*/ 48 w 92"/>
                <a:gd name="T33" fmla="*/ 31 h 41"/>
                <a:gd name="T34" fmla="*/ 52 w 92"/>
                <a:gd name="T35" fmla="*/ 30 h 41"/>
                <a:gd name="T36" fmla="*/ 52 w 92"/>
                <a:gd name="T37" fmla="*/ 30 h 41"/>
                <a:gd name="T38" fmla="*/ 63 w 92"/>
                <a:gd name="T39" fmla="*/ 26 h 41"/>
                <a:gd name="T40" fmla="*/ 63 w 92"/>
                <a:gd name="T41" fmla="*/ 26 h 41"/>
                <a:gd name="T42" fmla="*/ 82 w 92"/>
                <a:gd name="T43" fmla="*/ 6 h 41"/>
                <a:gd name="T44" fmla="*/ 82 w 92"/>
                <a:gd name="T45" fmla="*/ 6 h 41"/>
                <a:gd name="T46" fmla="*/ 88 w 92"/>
                <a:gd name="T47" fmla="*/ 2 h 41"/>
                <a:gd name="T48" fmla="*/ 88 w 92"/>
                <a:gd name="T49" fmla="*/ 2 h 41"/>
                <a:gd name="T50" fmla="*/ 91 w 92"/>
                <a:gd name="T51" fmla="*/ 9 h 41"/>
                <a:gd name="T52" fmla="*/ 91 w 92"/>
                <a:gd name="T53" fmla="*/ 9 h 41"/>
                <a:gd name="T54" fmla="*/ 50 w 92"/>
                <a:gd name="T55" fmla="*/ 41 h 41"/>
                <a:gd name="T56" fmla="*/ 50 w 92"/>
                <a:gd name="T57" fmla="*/ 41 h 41"/>
                <a:gd name="T58" fmla="*/ 44 w 92"/>
                <a:gd name="T59" fmla="*/ 41 h 41"/>
                <a:gd name="T60" fmla="*/ 44 w 92"/>
                <a:gd name="T61" fmla="*/ 41 h 41"/>
                <a:gd name="T62" fmla="*/ 44 w 92"/>
                <a:gd name="T63" fmla="*/ 41 h 41"/>
                <a:gd name="T64" fmla="*/ 44 w 92"/>
                <a:gd name="T65" fmla="*/ 41 h 41"/>
                <a:gd name="T66" fmla="*/ 10 w 92"/>
                <a:gd name="T6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41">
                  <a:moveTo>
                    <a:pt x="10" y="24"/>
                  </a:moveTo>
                  <a:cubicBezTo>
                    <a:pt x="3" y="15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1"/>
                    <a:pt x="15" y="14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3" y="25"/>
                    <a:pt x="31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1"/>
                    <a:pt x="47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50" y="31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5" y="29"/>
                    <a:pt x="59" y="28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71" y="22"/>
                    <a:pt x="79" y="1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3"/>
                    <a:pt x="86" y="1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91" y="3"/>
                    <a:pt x="92" y="6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2" y="36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27" y="41"/>
                    <a:pt x="16" y="32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19"/>
            <p:cNvSpPr/>
            <p:nvPr/>
          </p:nvSpPr>
          <p:spPr bwMode="auto">
            <a:xfrm>
              <a:off x="9464675" y="4833938"/>
              <a:ext cx="230188" cy="177800"/>
            </a:xfrm>
            <a:custGeom>
              <a:avLst/>
              <a:gdLst>
                <a:gd name="T0" fmla="*/ 1 w 61"/>
                <a:gd name="T1" fmla="*/ 44 h 47"/>
                <a:gd name="T2" fmla="*/ 4 w 61"/>
                <a:gd name="T3" fmla="*/ 37 h 47"/>
                <a:gd name="T4" fmla="*/ 4 w 61"/>
                <a:gd name="T5" fmla="*/ 37 h 47"/>
                <a:gd name="T6" fmla="*/ 19 w 61"/>
                <a:gd name="T7" fmla="*/ 30 h 47"/>
                <a:gd name="T8" fmla="*/ 19 w 61"/>
                <a:gd name="T9" fmla="*/ 30 h 47"/>
                <a:gd name="T10" fmla="*/ 45 w 61"/>
                <a:gd name="T11" fmla="*/ 14 h 47"/>
                <a:gd name="T12" fmla="*/ 45 w 61"/>
                <a:gd name="T13" fmla="*/ 14 h 47"/>
                <a:gd name="T14" fmla="*/ 51 w 61"/>
                <a:gd name="T15" fmla="*/ 5 h 47"/>
                <a:gd name="T16" fmla="*/ 51 w 61"/>
                <a:gd name="T17" fmla="*/ 5 h 47"/>
                <a:gd name="T18" fmla="*/ 56 w 61"/>
                <a:gd name="T19" fmla="*/ 0 h 47"/>
                <a:gd name="T20" fmla="*/ 56 w 61"/>
                <a:gd name="T21" fmla="*/ 0 h 47"/>
                <a:gd name="T22" fmla="*/ 61 w 61"/>
                <a:gd name="T23" fmla="*/ 5 h 47"/>
                <a:gd name="T24" fmla="*/ 61 w 61"/>
                <a:gd name="T25" fmla="*/ 5 h 47"/>
                <a:gd name="T26" fmla="*/ 51 w 61"/>
                <a:gd name="T27" fmla="*/ 22 h 47"/>
                <a:gd name="T28" fmla="*/ 51 w 61"/>
                <a:gd name="T29" fmla="*/ 22 h 47"/>
                <a:gd name="T30" fmla="*/ 33 w 61"/>
                <a:gd name="T31" fmla="*/ 34 h 47"/>
                <a:gd name="T32" fmla="*/ 33 w 61"/>
                <a:gd name="T33" fmla="*/ 34 h 47"/>
                <a:gd name="T34" fmla="*/ 7 w 61"/>
                <a:gd name="T35" fmla="*/ 47 h 47"/>
                <a:gd name="T36" fmla="*/ 7 w 61"/>
                <a:gd name="T37" fmla="*/ 47 h 47"/>
                <a:gd name="T38" fmla="*/ 6 w 61"/>
                <a:gd name="T39" fmla="*/ 47 h 47"/>
                <a:gd name="T40" fmla="*/ 6 w 61"/>
                <a:gd name="T41" fmla="*/ 47 h 47"/>
                <a:gd name="T42" fmla="*/ 1 w 61"/>
                <a:gd name="T4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47">
                  <a:moveTo>
                    <a:pt x="1" y="44"/>
                  </a:moveTo>
                  <a:cubicBezTo>
                    <a:pt x="0" y="41"/>
                    <a:pt x="1" y="38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11" y="35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8" y="26"/>
                    <a:pt x="38" y="20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9" y="11"/>
                    <a:pt x="51" y="7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12"/>
                    <a:pt x="57" y="17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6" y="27"/>
                    <a:pt x="40" y="31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0" y="42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4" y="47"/>
                    <a:pt x="2" y="46"/>
                    <a:pt x="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20"/>
            <p:cNvSpPr/>
            <p:nvPr/>
          </p:nvSpPr>
          <p:spPr bwMode="auto">
            <a:xfrm>
              <a:off x="9555163" y="4846638"/>
              <a:ext cx="134938" cy="71438"/>
            </a:xfrm>
            <a:custGeom>
              <a:avLst/>
              <a:gdLst>
                <a:gd name="T0" fmla="*/ 15 w 36"/>
                <a:gd name="T1" fmla="*/ 19 h 19"/>
                <a:gd name="T2" fmla="*/ 2 w 36"/>
                <a:gd name="T3" fmla="*/ 13 h 19"/>
                <a:gd name="T4" fmla="*/ 2 w 36"/>
                <a:gd name="T5" fmla="*/ 13 h 19"/>
                <a:gd name="T6" fmla="*/ 3 w 36"/>
                <a:gd name="T7" fmla="*/ 6 h 19"/>
                <a:gd name="T8" fmla="*/ 3 w 36"/>
                <a:gd name="T9" fmla="*/ 6 h 19"/>
                <a:gd name="T10" fmla="*/ 10 w 36"/>
                <a:gd name="T11" fmla="*/ 7 h 19"/>
                <a:gd name="T12" fmla="*/ 10 w 36"/>
                <a:gd name="T13" fmla="*/ 7 h 19"/>
                <a:gd name="T14" fmla="*/ 10 w 36"/>
                <a:gd name="T15" fmla="*/ 7 h 19"/>
                <a:gd name="T16" fmla="*/ 10 w 36"/>
                <a:gd name="T17" fmla="*/ 7 h 19"/>
                <a:gd name="T18" fmla="*/ 11 w 36"/>
                <a:gd name="T19" fmla="*/ 8 h 19"/>
                <a:gd name="T20" fmla="*/ 11 w 36"/>
                <a:gd name="T21" fmla="*/ 8 h 19"/>
                <a:gd name="T22" fmla="*/ 15 w 36"/>
                <a:gd name="T23" fmla="*/ 9 h 19"/>
                <a:gd name="T24" fmla="*/ 15 w 36"/>
                <a:gd name="T25" fmla="*/ 9 h 19"/>
                <a:gd name="T26" fmla="*/ 26 w 36"/>
                <a:gd name="T27" fmla="*/ 2 h 19"/>
                <a:gd name="T28" fmla="*/ 26 w 36"/>
                <a:gd name="T29" fmla="*/ 2 h 19"/>
                <a:gd name="T30" fmla="*/ 33 w 36"/>
                <a:gd name="T31" fmla="*/ 1 h 19"/>
                <a:gd name="T32" fmla="*/ 33 w 36"/>
                <a:gd name="T33" fmla="*/ 1 h 19"/>
                <a:gd name="T34" fmla="*/ 34 w 36"/>
                <a:gd name="T35" fmla="*/ 8 h 19"/>
                <a:gd name="T36" fmla="*/ 34 w 36"/>
                <a:gd name="T37" fmla="*/ 8 h 19"/>
                <a:gd name="T38" fmla="*/ 15 w 36"/>
                <a:gd name="T39" fmla="*/ 19 h 19"/>
                <a:gd name="T40" fmla="*/ 15 w 36"/>
                <a:gd name="T41" fmla="*/ 19 h 19"/>
                <a:gd name="T42" fmla="*/ 15 w 36"/>
                <a:gd name="T4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19">
                  <a:moveTo>
                    <a:pt x="15" y="19"/>
                  </a:moveTo>
                  <a:cubicBezTo>
                    <a:pt x="7" y="19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0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8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8" y="9"/>
                    <a:pt x="21" y="8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3"/>
                    <a:pt x="36" y="6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8" y="16"/>
                    <a:pt x="21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21"/>
            <p:cNvSpPr/>
            <p:nvPr/>
          </p:nvSpPr>
          <p:spPr bwMode="auto">
            <a:xfrm>
              <a:off x="9604375" y="5526088"/>
              <a:ext cx="71438" cy="107950"/>
            </a:xfrm>
            <a:custGeom>
              <a:avLst/>
              <a:gdLst>
                <a:gd name="T0" fmla="*/ 4 w 19"/>
                <a:gd name="T1" fmla="*/ 28 h 29"/>
                <a:gd name="T2" fmla="*/ 1 w 19"/>
                <a:gd name="T3" fmla="*/ 22 h 29"/>
                <a:gd name="T4" fmla="*/ 1 w 19"/>
                <a:gd name="T5" fmla="*/ 22 h 29"/>
                <a:gd name="T6" fmla="*/ 9 w 19"/>
                <a:gd name="T7" fmla="*/ 3 h 29"/>
                <a:gd name="T8" fmla="*/ 16 w 19"/>
                <a:gd name="T9" fmla="*/ 1 h 29"/>
                <a:gd name="T10" fmla="*/ 16 w 19"/>
                <a:gd name="T11" fmla="*/ 1 h 29"/>
                <a:gd name="T12" fmla="*/ 18 w 19"/>
                <a:gd name="T13" fmla="*/ 8 h 29"/>
                <a:gd name="T14" fmla="*/ 18 w 19"/>
                <a:gd name="T15" fmla="*/ 8 h 29"/>
                <a:gd name="T16" fmla="*/ 10 w 19"/>
                <a:gd name="T17" fmla="*/ 26 h 29"/>
                <a:gd name="T18" fmla="*/ 6 w 19"/>
                <a:gd name="T19" fmla="*/ 29 h 29"/>
                <a:gd name="T20" fmla="*/ 6 w 19"/>
                <a:gd name="T21" fmla="*/ 29 h 29"/>
                <a:gd name="T22" fmla="*/ 4 w 19"/>
                <a:gd name="T2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9">
                  <a:moveTo>
                    <a:pt x="4" y="28"/>
                  </a:moveTo>
                  <a:cubicBezTo>
                    <a:pt x="1" y="27"/>
                    <a:pt x="0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3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2"/>
                    <a:pt x="19" y="5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8"/>
                    <a:pt x="8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4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22"/>
            <p:cNvSpPr/>
            <p:nvPr/>
          </p:nvSpPr>
          <p:spPr bwMode="auto">
            <a:xfrm>
              <a:off x="9712325" y="5141913"/>
              <a:ext cx="785813" cy="481013"/>
            </a:xfrm>
            <a:custGeom>
              <a:avLst/>
              <a:gdLst>
                <a:gd name="T0" fmla="*/ 0 w 209"/>
                <a:gd name="T1" fmla="*/ 123 h 128"/>
                <a:gd name="T2" fmla="*/ 5 w 209"/>
                <a:gd name="T3" fmla="*/ 118 h 128"/>
                <a:gd name="T4" fmla="*/ 5 w 209"/>
                <a:gd name="T5" fmla="*/ 118 h 128"/>
                <a:gd name="T6" fmla="*/ 52 w 209"/>
                <a:gd name="T7" fmla="*/ 114 h 128"/>
                <a:gd name="T8" fmla="*/ 52 w 209"/>
                <a:gd name="T9" fmla="*/ 114 h 128"/>
                <a:gd name="T10" fmla="*/ 146 w 209"/>
                <a:gd name="T11" fmla="*/ 92 h 128"/>
                <a:gd name="T12" fmla="*/ 146 w 209"/>
                <a:gd name="T13" fmla="*/ 92 h 128"/>
                <a:gd name="T14" fmla="*/ 147 w 209"/>
                <a:gd name="T15" fmla="*/ 92 h 128"/>
                <a:gd name="T16" fmla="*/ 147 w 209"/>
                <a:gd name="T17" fmla="*/ 92 h 128"/>
                <a:gd name="T18" fmla="*/ 148 w 209"/>
                <a:gd name="T19" fmla="*/ 92 h 128"/>
                <a:gd name="T20" fmla="*/ 148 w 209"/>
                <a:gd name="T21" fmla="*/ 92 h 128"/>
                <a:gd name="T22" fmla="*/ 151 w 209"/>
                <a:gd name="T23" fmla="*/ 91 h 128"/>
                <a:gd name="T24" fmla="*/ 151 w 209"/>
                <a:gd name="T25" fmla="*/ 91 h 128"/>
                <a:gd name="T26" fmla="*/ 161 w 209"/>
                <a:gd name="T27" fmla="*/ 85 h 128"/>
                <a:gd name="T28" fmla="*/ 161 w 209"/>
                <a:gd name="T29" fmla="*/ 85 h 128"/>
                <a:gd name="T30" fmla="*/ 184 w 209"/>
                <a:gd name="T31" fmla="*/ 50 h 128"/>
                <a:gd name="T32" fmla="*/ 184 w 209"/>
                <a:gd name="T33" fmla="*/ 50 h 128"/>
                <a:gd name="T34" fmla="*/ 191 w 209"/>
                <a:gd name="T35" fmla="*/ 16 h 128"/>
                <a:gd name="T36" fmla="*/ 189 w 209"/>
                <a:gd name="T37" fmla="*/ 0 h 128"/>
                <a:gd name="T38" fmla="*/ 209 w 209"/>
                <a:gd name="T39" fmla="*/ 3 h 128"/>
                <a:gd name="T40" fmla="*/ 202 w 209"/>
                <a:gd name="T41" fmla="*/ 15 h 128"/>
                <a:gd name="T42" fmla="*/ 201 w 209"/>
                <a:gd name="T43" fmla="*/ 17 h 128"/>
                <a:gd name="T44" fmla="*/ 201 w 209"/>
                <a:gd name="T45" fmla="*/ 17 h 128"/>
                <a:gd name="T46" fmla="*/ 194 w 209"/>
                <a:gd name="T47" fmla="*/ 53 h 128"/>
                <a:gd name="T48" fmla="*/ 194 w 209"/>
                <a:gd name="T49" fmla="*/ 53 h 128"/>
                <a:gd name="T50" fmla="*/ 149 w 209"/>
                <a:gd name="T51" fmla="*/ 102 h 128"/>
                <a:gd name="T52" fmla="*/ 149 w 209"/>
                <a:gd name="T53" fmla="*/ 102 h 128"/>
                <a:gd name="T54" fmla="*/ 5 w 209"/>
                <a:gd name="T55" fmla="*/ 128 h 128"/>
                <a:gd name="T56" fmla="*/ 5 w 209"/>
                <a:gd name="T57" fmla="*/ 128 h 128"/>
                <a:gd name="T58" fmla="*/ 5 w 209"/>
                <a:gd name="T59" fmla="*/ 128 h 128"/>
                <a:gd name="T60" fmla="*/ 5 w 209"/>
                <a:gd name="T61" fmla="*/ 128 h 128"/>
                <a:gd name="T62" fmla="*/ 5 w 209"/>
                <a:gd name="T63" fmla="*/ 128 h 128"/>
                <a:gd name="T64" fmla="*/ 0 w 209"/>
                <a:gd name="T65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128">
                  <a:moveTo>
                    <a:pt x="0" y="123"/>
                  </a:moveTo>
                  <a:cubicBezTo>
                    <a:pt x="0" y="121"/>
                    <a:pt x="2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24" y="118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80" y="111"/>
                    <a:pt x="115" y="104"/>
                    <a:pt x="146" y="92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92"/>
                    <a:pt x="149" y="91"/>
                    <a:pt x="151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3" y="90"/>
                    <a:pt x="157" y="88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8" y="79"/>
                    <a:pt x="178" y="69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2" y="15"/>
                    <a:pt x="202" y="15"/>
                    <a:pt x="202" y="15"/>
                  </a:cubicBezTo>
                  <a:cubicBezTo>
                    <a:pt x="202" y="16"/>
                    <a:pt x="201" y="16"/>
                    <a:pt x="201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81" y="93"/>
                    <a:pt x="153" y="101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85" y="126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2" y="128"/>
                    <a:pt x="0" y="126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23"/>
            <p:cNvSpPr/>
            <p:nvPr/>
          </p:nvSpPr>
          <p:spPr bwMode="auto">
            <a:xfrm>
              <a:off x="8861425" y="5567363"/>
              <a:ext cx="652463" cy="336550"/>
            </a:xfrm>
            <a:custGeom>
              <a:avLst/>
              <a:gdLst>
                <a:gd name="T0" fmla="*/ 0 w 174"/>
                <a:gd name="T1" fmla="*/ 84 h 90"/>
                <a:gd name="T2" fmla="*/ 11 w 174"/>
                <a:gd name="T3" fmla="*/ 71 h 90"/>
                <a:gd name="T4" fmla="*/ 47 w 174"/>
                <a:gd name="T5" fmla="*/ 23 h 90"/>
                <a:gd name="T6" fmla="*/ 88 w 174"/>
                <a:gd name="T7" fmla="*/ 0 h 90"/>
                <a:gd name="T8" fmla="*/ 88 w 174"/>
                <a:gd name="T9" fmla="*/ 0 h 90"/>
                <a:gd name="T10" fmla="*/ 103 w 174"/>
                <a:gd name="T11" fmla="*/ 3 h 90"/>
                <a:gd name="T12" fmla="*/ 103 w 174"/>
                <a:gd name="T13" fmla="*/ 3 h 90"/>
                <a:gd name="T14" fmla="*/ 103 w 174"/>
                <a:gd name="T15" fmla="*/ 3 h 90"/>
                <a:gd name="T16" fmla="*/ 104 w 174"/>
                <a:gd name="T17" fmla="*/ 3 h 90"/>
                <a:gd name="T18" fmla="*/ 118 w 174"/>
                <a:gd name="T19" fmla="*/ 8 h 90"/>
                <a:gd name="T20" fmla="*/ 118 w 174"/>
                <a:gd name="T21" fmla="*/ 8 h 90"/>
                <a:gd name="T22" fmla="*/ 140 w 174"/>
                <a:gd name="T23" fmla="*/ 11 h 90"/>
                <a:gd name="T24" fmla="*/ 140 w 174"/>
                <a:gd name="T25" fmla="*/ 11 h 90"/>
                <a:gd name="T26" fmla="*/ 169 w 174"/>
                <a:gd name="T27" fmla="*/ 12 h 90"/>
                <a:gd name="T28" fmla="*/ 169 w 174"/>
                <a:gd name="T29" fmla="*/ 12 h 90"/>
                <a:gd name="T30" fmla="*/ 169 w 174"/>
                <a:gd name="T31" fmla="*/ 12 h 90"/>
                <a:gd name="T32" fmla="*/ 174 w 174"/>
                <a:gd name="T33" fmla="*/ 17 h 90"/>
                <a:gd name="T34" fmla="*/ 174 w 174"/>
                <a:gd name="T35" fmla="*/ 17 h 90"/>
                <a:gd name="T36" fmla="*/ 169 w 174"/>
                <a:gd name="T37" fmla="*/ 22 h 90"/>
                <a:gd name="T38" fmla="*/ 169 w 174"/>
                <a:gd name="T39" fmla="*/ 22 h 90"/>
                <a:gd name="T40" fmla="*/ 116 w 174"/>
                <a:gd name="T41" fmla="*/ 18 h 90"/>
                <a:gd name="T42" fmla="*/ 116 w 174"/>
                <a:gd name="T43" fmla="*/ 18 h 90"/>
                <a:gd name="T44" fmla="*/ 98 w 174"/>
                <a:gd name="T45" fmla="*/ 12 h 90"/>
                <a:gd name="T46" fmla="*/ 98 w 174"/>
                <a:gd name="T47" fmla="*/ 12 h 90"/>
                <a:gd name="T48" fmla="*/ 98 w 174"/>
                <a:gd name="T49" fmla="*/ 12 h 90"/>
                <a:gd name="T50" fmla="*/ 98 w 174"/>
                <a:gd name="T51" fmla="*/ 12 h 90"/>
                <a:gd name="T52" fmla="*/ 96 w 174"/>
                <a:gd name="T53" fmla="*/ 11 h 90"/>
                <a:gd name="T54" fmla="*/ 96 w 174"/>
                <a:gd name="T55" fmla="*/ 11 h 90"/>
                <a:gd name="T56" fmla="*/ 88 w 174"/>
                <a:gd name="T57" fmla="*/ 10 h 90"/>
                <a:gd name="T58" fmla="*/ 88 w 174"/>
                <a:gd name="T59" fmla="*/ 10 h 90"/>
                <a:gd name="T60" fmla="*/ 55 w 174"/>
                <a:gd name="T61" fmla="*/ 29 h 90"/>
                <a:gd name="T62" fmla="*/ 55 w 174"/>
                <a:gd name="T63" fmla="*/ 29 h 90"/>
                <a:gd name="T64" fmla="*/ 21 w 174"/>
                <a:gd name="T65" fmla="*/ 74 h 90"/>
                <a:gd name="T66" fmla="*/ 32 w 174"/>
                <a:gd name="T67" fmla="*/ 83 h 90"/>
                <a:gd name="T68" fmla="*/ 13 w 174"/>
                <a:gd name="T69" fmla="*/ 90 h 90"/>
                <a:gd name="T70" fmla="*/ 0 w 174"/>
                <a:gd name="T71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90">
                  <a:moveTo>
                    <a:pt x="0" y="84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61" y="5"/>
                    <a:pt x="77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6" y="5"/>
                    <a:pt x="111" y="7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4" y="9"/>
                    <a:pt x="132" y="10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55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2" y="12"/>
                    <a:pt x="174" y="15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20"/>
                    <a:pt x="172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37" y="22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9" y="16"/>
                    <a:pt x="103" y="15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1"/>
                    <a:pt x="97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4" y="10"/>
                    <a:pt x="91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0" y="10"/>
                    <a:pt x="68" y="13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0" y="84"/>
                    <a:pt x="0" y="84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24"/>
            <p:cNvSpPr>
              <a:spLocks noEditPoints="1"/>
            </p:cNvSpPr>
            <p:nvPr/>
          </p:nvSpPr>
          <p:spPr bwMode="auto">
            <a:xfrm>
              <a:off x="9285288" y="5581650"/>
              <a:ext cx="558800" cy="660400"/>
            </a:xfrm>
            <a:custGeom>
              <a:avLst/>
              <a:gdLst>
                <a:gd name="T0" fmla="*/ 0 w 149"/>
                <a:gd name="T1" fmla="*/ 99 h 176"/>
                <a:gd name="T2" fmla="*/ 2 w 149"/>
                <a:gd name="T3" fmla="*/ 73 h 176"/>
                <a:gd name="T4" fmla="*/ 45 w 149"/>
                <a:gd name="T5" fmla="*/ 11 h 176"/>
                <a:gd name="T6" fmla="*/ 94 w 149"/>
                <a:gd name="T7" fmla="*/ 0 h 176"/>
                <a:gd name="T8" fmla="*/ 101 w 149"/>
                <a:gd name="T9" fmla="*/ 0 h 176"/>
                <a:gd name="T10" fmla="*/ 103 w 149"/>
                <a:gd name="T11" fmla="*/ 0 h 176"/>
                <a:gd name="T12" fmla="*/ 143 w 149"/>
                <a:gd name="T13" fmla="*/ 21 h 176"/>
                <a:gd name="T14" fmla="*/ 149 w 149"/>
                <a:gd name="T15" fmla="*/ 44 h 176"/>
                <a:gd name="T16" fmla="*/ 149 w 149"/>
                <a:gd name="T17" fmla="*/ 44 h 176"/>
                <a:gd name="T18" fmla="*/ 144 w 149"/>
                <a:gd name="T19" fmla="*/ 44 h 176"/>
                <a:gd name="T20" fmla="*/ 149 w 149"/>
                <a:gd name="T21" fmla="*/ 46 h 176"/>
                <a:gd name="T22" fmla="*/ 116 w 149"/>
                <a:gd name="T23" fmla="*/ 134 h 176"/>
                <a:gd name="T24" fmla="*/ 45 w 149"/>
                <a:gd name="T25" fmla="*/ 176 h 176"/>
                <a:gd name="T26" fmla="*/ 45 w 149"/>
                <a:gd name="T27" fmla="*/ 176 h 176"/>
                <a:gd name="T28" fmla="*/ 35 w 149"/>
                <a:gd name="T29" fmla="*/ 174 h 176"/>
                <a:gd name="T30" fmla="*/ 45 w 149"/>
                <a:gd name="T31" fmla="*/ 166 h 176"/>
                <a:gd name="T32" fmla="*/ 109 w 149"/>
                <a:gd name="T33" fmla="*/ 127 h 176"/>
                <a:gd name="T34" fmla="*/ 110 w 149"/>
                <a:gd name="T35" fmla="*/ 126 h 176"/>
                <a:gd name="T36" fmla="*/ 114 w 149"/>
                <a:gd name="T37" fmla="*/ 122 h 176"/>
                <a:gd name="T38" fmla="*/ 124 w 149"/>
                <a:gd name="T39" fmla="*/ 107 h 176"/>
                <a:gd name="T40" fmla="*/ 139 w 149"/>
                <a:gd name="T41" fmla="*/ 46 h 176"/>
                <a:gd name="T42" fmla="*/ 139 w 149"/>
                <a:gd name="T43" fmla="*/ 44 h 176"/>
                <a:gd name="T44" fmla="*/ 139 w 149"/>
                <a:gd name="T45" fmla="*/ 44 h 176"/>
                <a:gd name="T46" fmla="*/ 134 w 149"/>
                <a:gd name="T47" fmla="*/ 26 h 176"/>
                <a:gd name="T48" fmla="*/ 103 w 149"/>
                <a:gd name="T49" fmla="*/ 10 h 176"/>
                <a:gd name="T50" fmla="*/ 101 w 149"/>
                <a:gd name="T51" fmla="*/ 10 h 176"/>
                <a:gd name="T52" fmla="*/ 101 w 149"/>
                <a:gd name="T53" fmla="*/ 10 h 176"/>
                <a:gd name="T54" fmla="*/ 94 w 149"/>
                <a:gd name="T55" fmla="*/ 10 h 176"/>
                <a:gd name="T56" fmla="*/ 49 w 149"/>
                <a:gd name="T57" fmla="*/ 20 h 176"/>
                <a:gd name="T58" fmla="*/ 12 w 149"/>
                <a:gd name="T59" fmla="*/ 74 h 176"/>
                <a:gd name="T60" fmla="*/ 11 w 149"/>
                <a:gd name="T61" fmla="*/ 81 h 176"/>
                <a:gd name="T62" fmla="*/ 10 w 149"/>
                <a:gd name="T63" fmla="*/ 99 h 176"/>
                <a:gd name="T64" fmla="*/ 40 w 149"/>
                <a:gd name="T65" fmla="*/ 165 h 176"/>
                <a:gd name="T66" fmla="*/ 41 w 149"/>
                <a:gd name="T67" fmla="*/ 165 h 176"/>
                <a:gd name="T68" fmla="*/ 41 w 149"/>
                <a:gd name="T69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76">
                  <a:moveTo>
                    <a:pt x="35" y="174"/>
                  </a:moveTo>
                  <a:cubicBezTo>
                    <a:pt x="5" y="156"/>
                    <a:pt x="0" y="122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84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8" y="40"/>
                    <a:pt x="26" y="2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64" y="1"/>
                    <a:pt x="83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25" y="0"/>
                    <a:pt x="137" y="10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8" y="32"/>
                    <a:pt x="148" y="42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5"/>
                    <a:pt x="149" y="45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105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78" y="169"/>
                    <a:pt x="57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0" y="176"/>
                    <a:pt x="36" y="175"/>
                    <a:pt x="35" y="174"/>
                  </a:cubicBezTo>
                  <a:close/>
                  <a:moveTo>
                    <a:pt x="41" y="166"/>
                  </a:moveTo>
                  <a:cubicBezTo>
                    <a:pt x="42" y="166"/>
                    <a:pt x="43" y="166"/>
                    <a:pt x="45" y="166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53" y="167"/>
                    <a:pt x="72" y="161"/>
                    <a:pt x="109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10" y="126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5"/>
                    <a:pt x="112" y="124"/>
                    <a:pt x="114" y="122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6" y="119"/>
                    <a:pt x="120" y="114"/>
                    <a:pt x="124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31" y="94"/>
                    <a:pt x="139" y="73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5"/>
                    <a:pt x="138" y="45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3"/>
                    <a:pt x="138" y="34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29" y="18"/>
                    <a:pt x="121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98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84" y="10"/>
                    <a:pt x="66" y="11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32" y="29"/>
                    <a:pt x="17" y="4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7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6"/>
                    <a:pt x="10" y="92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21"/>
                    <a:pt x="15" y="151"/>
                    <a:pt x="40" y="165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1" y="166"/>
                    <a:pt x="41" y="166"/>
                    <a:pt x="4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25"/>
            <p:cNvSpPr/>
            <p:nvPr/>
          </p:nvSpPr>
          <p:spPr bwMode="auto">
            <a:xfrm>
              <a:off x="8751888" y="6115050"/>
              <a:ext cx="627063" cy="349250"/>
            </a:xfrm>
            <a:custGeom>
              <a:avLst/>
              <a:gdLst>
                <a:gd name="T0" fmla="*/ 70 w 167"/>
                <a:gd name="T1" fmla="*/ 89 h 93"/>
                <a:gd name="T2" fmla="*/ 64 w 167"/>
                <a:gd name="T3" fmla="*/ 77 h 93"/>
                <a:gd name="T4" fmla="*/ 64 w 167"/>
                <a:gd name="T5" fmla="*/ 77 h 93"/>
                <a:gd name="T6" fmla="*/ 41 w 167"/>
                <a:gd name="T7" fmla="*/ 15 h 93"/>
                <a:gd name="T8" fmla="*/ 41 w 167"/>
                <a:gd name="T9" fmla="*/ 14 h 93"/>
                <a:gd name="T10" fmla="*/ 41 w 167"/>
                <a:gd name="T11" fmla="*/ 14 h 93"/>
                <a:gd name="T12" fmla="*/ 41 w 167"/>
                <a:gd name="T13" fmla="*/ 13 h 93"/>
                <a:gd name="T14" fmla="*/ 41 w 167"/>
                <a:gd name="T15" fmla="*/ 13 h 93"/>
                <a:gd name="T16" fmla="*/ 40 w 167"/>
                <a:gd name="T17" fmla="*/ 12 h 93"/>
                <a:gd name="T18" fmla="*/ 40 w 167"/>
                <a:gd name="T19" fmla="*/ 12 h 93"/>
                <a:gd name="T20" fmla="*/ 36 w 167"/>
                <a:gd name="T21" fmla="*/ 10 h 93"/>
                <a:gd name="T22" fmla="*/ 36 w 167"/>
                <a:gd name="T23" fmla="*/ 10 h 93"/>
                <a:gd name="T24" fmla="*/ 29 w 167"/>
                <a:gd name="T25" fmla="*/ 12 h 93"/>
                <a:gd name="T26" fmla="*/ 29 w 167"/>
                <a:gd name="T27" fmla="*/ 12 h 93"/>
                <a:gd name="T28" fmla="*/ 20 w 167"/>
                <a:gd name="T29" fmla="*/ 19 h 93"/>
                <a:gd name="T30" fmla="*/ 20 w 167"/>
                <a:gd name="T31" fmla="*/ 19 h 93"/>
                <a:gd name="T32" fmla="*/ 10 w 167"/>
                <a:gd name="T33" fmla="*/ 29 h 93"/>
                <a:gd name="T34" fmla="*/ 10 w 167"/>
                <a:gd name="T35" fmla="*/ 29 h 93"/>
                <a:gd name="T36" fmla="*/ 7 w 167"/>
                <a:gd name="T37" fmla="*/ 35 h 93"/>
                <a:gd name="T38" fmla="*/ 7 w 167"/>
                <a:gd name="T39" fmla="*/ 35 h 93"/>
                <a:gd name="T40" fmla="*/ 0 w 167"/>
                <a:gd name="T41" fmla="*/ 31 h 93"/>
                <a:gd name="T42" fmla="*/ 0 w 167"/>
                <a:gd name="T43" fmla="*/ 31 h 93"/>
                <a:gd name="T44" fmla="*/ 0 w 167"/>
                <a:gd name="T45" fmla="*/ 29 h 93"/>
                <a:gd name="T46" fmla="*/ 0 w 167"/>
                <a:gd name="T47" fmla="*/ 29 h 93"/>
                <a:gd name="T48" fmla="*/ 5 w 167"/>
                <a:gd name="T49" fmla="*/ 20 h 93"/>
                <a:gd name="T50" fmla="*/ 5 w 167"/>
                <a:gd name="T51" fmla="*/ 20 h 93"/>
                <a:gd name="T52" fmla="*/ 13 w 167"/>
                <a:gd name="T53" fmla="*/ 12 h 93"/>
                <a:gd name="T54" fmla="*/ 13 w 167"/>
                <a:gd name="T55" fmla="*/ 12 h 93"/>
                <a:gd name="T56" fmla="*/ 24 w 167"/>
                <a:gd name="T57" fmla="*/ 3 h 93"/>
                <a:gd name="T58" fmla="*/ 24 w 167"/>
                <a:gd name="T59" fmla="*/ 3 h 93"/>
                <a:gd name="T60" fmla="*/ 25 w 167"/>
                <a:gd name="T61" fmla="*/ 3 h 93"/>
                <a:gd name="T62" fmla="*/ 25 w 167"/>
                <a:gd name="T63" fmla="*/ 3 h 93"/>
                <a:gd name="T64" fmla="*/ 36 w 167"/>
                <a:gd name="T65" fmla="*/ 0 h 93"/>
                <a:gd name="T66" fmla="*/ 36 w 167"/>
                <a:gd name="T67" fmla="*/ 0 h 93"/>
                <a:gd name="T68" fmla="*/ 49 w 167"/>
                <a:gd name="T69" fmla="*/ 7 h 93"/>
                <a:gd name="T70" fmla="*/ 49 w 167"/>
                <a:gd name="T71" fmla="*/ 7 h 93"/>
                <a:gd name="T72" fmla="*/ 50 w 167"/>
                <a:gd name="T73" fmla="*/ 12 h 93"/>
                <a:gd name="T74" fmla="*/ 50 w 167"/>
                <a:gd name="T75" fmla="*/ 12 h 93"/>
                <a:gd name="T76" fmla="*/ 74 w 167"/>
                <a:gd name="T77" fmla="*/ 74 h 93"/>
                <a:gd name="T78" fmla="*/ 74 w 167"/>
                <a:gd name="T79" fmla="*/ 74 h 93"/>
                <a:gd name="T80" fmla="*/ 77 w 167"/>
                <a:gd name="T81" fmla="*/ 82 h 93"/>
                <a:gd name="T82" fmla="*/ 77 w 167"/>
                <a:gd name="T83" fmla="*/ 82 h 93"/>
                <a:gd name="T84" fmla="*/ 79 w 167"/>
                <a:gd name="T85" fmla="*/ 83 h 93"/>
                <a:gd name="T86" fmla="*/ 79 w 167"/>
                <a:gd name="T87" fmla="*/ 83 h 93"/>
                <a:gd name="T88" fmla="*/ 92 w 167"/>
                <a:gd name="T89" fmla="*/ 75 h 93"/>
                <a:gd name="T90" fmla="*/ 92 w 167"/>
                <a:gd name="T91" fmla="*/ 75 h 93"/>
                <a:gd name="T92" fmla="*/ 93 w 167"/>
                <a:gd name="T93" fmla="*/ 73 h 93"/>
                <a:gd name="T94" fmla="*/ 93 w 167"/>
                <a:gd name="T95" fmla="*/ 73 h 93"/>
                <a:gd name="T96" fmla="*/ 93 w 167"/>
                <a:gd name="T97" fmla="*/ 73 h 93"/>
                <a:gd name="T98" fmla="*/ 158 w 167"/>
                <a:gd name="T99" fmla="*/ 12 h 93"/>
                <a:gd name="T100" fmla="*/ 165 w 167"/>
                <a:gd name="T101" fmla="*/ 13 h 93"/>
                <a:gd name="T102" fmla="*/ 165 w 167"/>
                <a:gd name="T103" fmla="*/ 13 h 93"/>
                <a:gd name="T104" fmla="*/ 165 w 167"/>
                <a:gd name="T105" fmla="*/ 20 h 93"/>
                <a:gd name="T106" fmla="*/ 165 w 167"/>
                <a:gd name="T107" fmla="*/ 20 h 93"/>
                <a:gd name="T108" fmla="*/ 101 w 167"/>
                <a:gd name="T109" fmla="*/ 79 h 93"/>
                <a:gd name="T110" fmla="*/ 95 w 167"/>
                <a:gd name="T111" fmla="*/ 86 h 93"/>
                <a:gd name="T112" fmla="*/ 95 w 167"/>
                <a:gd name="T113" fmla="*/ 86 h 93"/>
                <a:gd name="T114" fmla="*/ 79 w 167"/>
                <a:gd name="T115" fmla="*/ 93 h 93"/>
                <a:gd name="T116" fmla="*/ 79 w 167"/>
                <a:gd name="T117" fmla="*/ 93 h 93"/>
                <a:gd name="T118" fmla="*/ 79 w 167"/>
                <a:gd name="T119" fmla="*/ 93 h 93"/>
                <a:gd name="T120" fmla="*/ 79 w 167"/>
                <a:gd name="T121" fmla="*/ 93 h 93"/>
                <a:gd name="T122" fmla="*/ 70 w 167"/>
                <a:gd name="T123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" h="93">
                  <a:moveTo>
                    <a:pt x="70" y="89"/>
                  </a:moveTo>
                  <a:cubicBezTo>
                    <a:pt x="67" y="86"/>
                    <a:pt x="65" y="82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1"/>
                    <a:pt x="39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3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3"/>
                    <a:pt x="24" y="15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2"/>
                    <a:pt x="11" y="27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1"/>
                    <a:pt x="9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1" y="34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17"/>
                    <a:pt x="10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9" y="7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4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9"/>
                    <a:pt x="50" y="11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8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4"/>
                    <a:pt x="89" y="78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4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0" y="10"/>
                    <a:pt x="164" y="11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7" y="15"/>
                    <a:pt x="167" y="18"/>
                    <a:pt x="165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80"/>
                    <a:pt x="98" y="83"/>
                    <a:pt x="95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1" y="89"/>
                    <a:pt x="86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6" y="93"/>
                    <a:pt x="72" y="92"/>
                    <a:pt x="7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26"/>
            <p:cNvSpPr/>
            <p:nvPr/>
          </p:nvSpPr>
          <p:spPr bwMode="auto">
            <a:xfrm>
              <a:off x="9483725" y="6200775"/>
              <a:ext cx="315913" cy="814388"/>
            </a:xfrm>
            <a:custGeom>
              <a:avLst/>
              <a:gdLst>
                <a:gd name="T0" fmla="*/ 69 w 84"/>
                <a:gd name="T1" fmla="*/ 216 h 217"/>
                <a:gd name="T2" fmla="*/ 50 w 84"/>
                <a:gd name="T3" fmla="*/ 205 h 217"/>
                <a:gd name="T4" fmla="*/ 34 w 84"/>
                <a:gd name="T5" fmla="*/ 199 h 217"/>
                <a:gd name="T6" fmla="*/ 34 w 84"/>
                <a:gd name="T7" fmla="*/ 199 h 217"/>
                <a:gd name="T8" fmla="*/ 28 w 84"/>
                <a:gd name="T9" fmla="*/ 190 h 217"/>
                <a:gd name="T10" fmla="*/ 28 w 84"/>
                <a:gd name="T11" fmla="*/ 190 h 217"/>
                <a:gd name="T12" fmla="*/ 33 w 84"/>
                <a:gd name="T13" fmla="*/ 182 h 217"/>
                <a:gd name="T14" fmla="*/ 33 w 84"/>
                <a:gd name="T15" fmla="*/ 182 h 217"/>
                <a:gd name="T16" fmla="*/ 67 w 84"/>
                <a:gd name="T17" fmla="*/ 137 h 217"/>
                <a:gd name="T18" fmla="*/ 68 w 84"/>
                <a:gd name="T19" fmla="*/ 137 h 217"/>
                <a:gd name="T20" fmla="*/ 74 w 84"/>
                <a:gd name="T21" fmla="*/ 129 h 217"/>
                <a:gd name="T22" fmla="*/ 74 w 84"/>
                <a:gd name="T23" fmla="*/ 129 h 217"/>
                <a:gd name="T24" fmla="*/ 73 w 84"/>
                <a:gd name="T25" fmla="*/ 127 h 217"/>
                <a:gd name="T26" fmla="*/ 73 w 84"/>
                <a:gd name="T27" fmla="*/ 127 h 217"/>
                <a:gd name="T28" fmla="*/ 73 w 84"/>
                <a:gd name="T29" fmla="*/ 127 h 217"/>
                <a:gd name="T30" fmla="*/ 72 w 84"/>
                <a:gd name="T31" fmla="*/ 126 h 217"/>
                <a:gd name="T32" fmla="*/ 1 w 84"/>
                <a:gd name="T33" fmla="*/ 8 h 217"/>
                <a:gd name="T34" fmla="*/ 3 w 84"/>
                <a:gd name="T35" fmla="*/ 1 h 217"/>
                <a:gd name="T36" fmla="*/ 3 w 84"/>
                <a:gd name="T37" fmla="*/ 1 h 217"/>
                <a:gd name="T38" fmla="*/ 10 w 84"/>
                <a:gd name="T39" fmla="*/ 3 h 217"/>
                <a:gd name="T40" fmla="*/ 10 w 84"/>
                <a:gd name="T41" fmla="*/ 3 h 217"/>
                <a:gd name="T42" fmla="*/ 80 w 84"/>
                <a:gd name="T43" fmla="*/ 119 h 217"/>
                <a:gd name="T44" fmla="*/ 84 w 84"/>
                <a:gd name="T45" fmla="*/ 129 h 217"/>
                <a:gd name="T46" fmla="*/ 84 w 84"/>
                <a:gd name="T47" fmla="*/ 129 h 217"/>
                <a:gd name="T48" fmla="*/ 74 w 84"/>
                <a:gd name="T49" fmla="*/ 145 h 217"/>
                <a:gd name="T50" fmla="*/ 74 w 84"/>
                <a:gd name="T51" fmla="*/ 145 h 217"/>
                <a:gd name="T52" fmla="*/ 40 w 84"/>
                <a:gd name="T53" fmla="*/ 190 h 217"/>
                <a:gd name="T54" fmla="*/ 39 w 84"/>
                <a:gd name="T55" fmla="*/ 190 h 217"/>
                <a:gd name="T56" fmla="*/ 40 w 84"/>
                <a:gd name="T57" fmla="*/ 190 h 217"/>
                <a:gd name="T58" fmla="*/ 40 w 84"/>
                <a:gd name="T59" fmla="*/ 190 h 217"/>
                <a:gd name="T60" fmla="*/ 53 w 84"/>
                <a:gd name="T61" fmla="*/ 195 h 217"/>
                <a:gd name="T62" fmla="*/ 53 w 84"/>
                <a:gd name="T63" fmla="*/ 195 h 217"/>
                <a:gd name="T64" fmla="*/ 53 w 84"/>
                <a:gd name="T65" fmla="*/ 195 h 217"/>
                <a:gd name="T66" fmla="*/ 74 w 84"/>
                <a:gd name="T67" fmla="*/ 208 h 217"/>
                <a:gd name="T68" fmla="*/ 76 w 84"/>
                <a:gd name="T69" fmla="*/ 214 h 217"/>
                <a:gd name="T70" fmla="*/ 76 w 84"/>
                <a:gd name="T71" fmla="*/ 214 h 217"/>
                <a:gd name="T72" fmla="*/ 72 w 84"/>
                <a:gd name="T73" fmla="*/ 217 h 217"/>
                <a:gd name="T74" fmla="*/ 72 w 84"/>
                <a:gd name="T75" fmla="*/ 217 h 217"/>
                <a:gd name="T76" fmla="*/ 69 w 84"/>
                <a:gd name="T77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217">
                  <a:moveTo>
                    <a:pt x="69" y="216"/>
                  </a:moveTo>
                  <a:cubicBezTo>
                    <a:pt x="50" y="205"/>
                    <a:pt x="50" y="205"/>
                    <a:pt x="50" y="205"/>
                  </a:cubicBezTo>
                  <a:cubicBezTo>
                    <a:pt x="42" y="203"/>
                    <a:pt x="38" y="201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1" y="197"/>
                    <a:pt x="28" y="193"/>
                    <a:pt x="28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29" y="185"/>
                    <a:pt x="31" y="183"/>
                    <a:pt x="33" y="182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74" y="132"/>
                    <a:pt x="74" y="130"/>
                    <a:pt x="74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5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9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21"/>
                    <a:pt x="84" y="124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34"/>
                    <a:pt x="81" y="140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90"/>
                    <a:pt x="39" y="190"/>
                    <a:pt x="40" y="190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2" y="192"/>
                    <a:pt x="46" y="193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7" y="209"/>
                    <a:pt x="78" y="212"/>
                    <a:pt x="76" y="214"/>
                  </a:cubicBezTo>
                  <a:cubicBezTo>
                    <a:pt x="76" y="214"/>
                    <a:pt x="76" y="214"/>
                    <a:pt x="76" y="214"/>
                  </a:cubicBezTo>
                  <a:cubicBezTo>
                    <a:pt x="75" y="216"/>
                    <a:pt x="74" y="217"/>
                    <a:pt x="72" y="217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1" y="217"/>
                    <a:pt x="70" y="217"/>
                    <a:pt x="69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27"/>
            <p:cNvSpPr>
              <a:spLocks noEditPoints="1"/>
            </p:cNvSpPr>
            <p:nvPr/>
          </p:nvSpPr>
          <p:spPr bwMode="auto">
            <a:xfrm>
              <a:off x="9975850" y="4462463"/>
              <a:ext cx="1092200" cy="781050"/>
            </a:xfrm>
            <a:custGeom>
              <a:avLst/>
              <a:gdLst>
                <a:gd name="T0" fmla="*/ 237 w 291"/>
                <a:gd name="T1" fmla="*/ 208 h 208"/>
                <a:gd name="T2" fmla="*/ 110 w 291"/>
                <a:gd name="T3" fmla="*/ 185 h 208"/>
                <a:gd name="T4" fmla="*/ 14 w 291"/>
                <a:gd name="T5" fmla="*/ 165 h 208"/>
                <a:gd name="T6" fmla="*/ 13 w 291"/>
                <a:gd name="T7" fmla="*/ 165 h 208"/>
                <a:gd name="T8" fmla="*/ 5 w 291"/>
                <a:gd name="T9" fmla="*/ 161 h 208"/>
                <a:gd name="T10" fmla="*/ 0 w 291"/>
                <a:gd name="T11" fmla="*/ 146 h 208"/>
                <a:gd name="T12" fmla="*/ 1 w 291"/>
                <a:gd name="T13" fmla="*/ 138 h 208"/>
                <a:gd name="T14" fmla="*/ 9 w 291"/>
                <a:gd name="T15" fmla="*/ 15 h 208"/>
                <a:gd name="T16" fmla="*/ 12 w 291"/>
                <a:gd name="T17" fmla="*/ 5 h 208"/>
                <a:gd name="T18" fmla="*/ 26 w 291"/>
                <a:gd name="T19" fmla="*/ 0 h 208"/>
                <a:gd name="T20" fmla="*/ 32 w 291"/>
                <a:gd name="T21" fmla="*/ 0 h 208"/>
                <a:gd name="T22" fmla="*/ 261 w 291"/>
                <a:gd name="T23" fmla="*/ 20 h 208"/>
                <a:gd name="T24" fmla="*/ 276 w 291"/>
                <a:gd name="T25" fmla="*/ 26 h 208"/>
                <a:gd name="T26" fmla="*/ 291 w 291"/>
                <a:gd name="T27" fmla="*/ 49 h 208"/>
                <a:gd name="T28" fmla="*/ 289 w 291"/>
                <a:gd name="T29" fmla="*/ 59 h 208"/>
                <a:gd name="T30" fmla="*/ 274 w 291"/>
                <a:gd name="T31" fmla="*/ 110 h 208"/>
                <a:gd name="T32" fmla="*/ 260 w 291"/>
                <a:gd name="T33" fmla="*/ 191 h 208"/>
                <a:gd name="T34" fmla="*/ 260 w 291"/>
                <a:gd name="T35" fmla="*/ 192 h 208"/>
                <a:gd name="T36" fmla="*/ 260 w 291"/>
                <a:gd name="T37" fmla="*/ 192 h 208"/>
                <a:gd name="T38" fmla="*/ 257 w 291"/>
                <a:gd name="T39" fmla="*/ 200 h 208"/>
                <a:gd name="T40" fmla="*/ 241 w 291"/>
                <a:gd name="T41" fmla="*/ 208 h 208"/>
                <a:gd name="T42" fmla="*/ 241 w 291"/>
                <a:gd name="T43" fmla="*/ 208 h 208"/>
                <a:gd name="T44" fmla="*/ 248 w 291"/>
                <a:gd name="T45" fmla="*/ 196 h 208"/>
                <a:gd name="T46" fmla="*/ 250 w 291"/>
                <a:gd name="T47" fmla="*/ 192 h 208"/>
                <a:gd name="T48" fmla="*/ 250 w 291"/>
                <a:gd name="T49" fmla="*/ 191 h 208"/>
                <a:gd name="T50" fmla="*/ 280 w 291"/>
                <a:gd name="T51" fmla="*/ 56 h 208"/>
                <a:gd name="T52" fmla="*/ 281 w 291"/>
                <a:gd name="T53" fmla="*/ 49 h 208"/>
                <a:gd name="T54" fmla="*/ 275 w 291"/>
                <a:gd name="T55" fmla="*/ 37 h 208"/>
                <a:gd name="T56" fmla="*/ 263 w 291"/>
                <a:gd name="T57" fmla="*/ 31 h 208"/>
                <a:gd name="T58" fmla="*/ 260 w 291"/>
                <a:gd name="T59" fmla="*/ 30 h 208"/>
                <a:gd name="T60" fmla="*/ 31 w 291"/>
                <a:gd name="T61" fmla="*/ 10 h 208"/>
                <a:gd name="T62" fmla="*/ 26 w 291"/>
                <a:gd name="T63" fmla="*/ 10 h 208"/>
                <a:gd name="T64" fmla="*/ 20 w 291"/>
                <a:gd name="T65" fmla="*/ 11 h 208"/>
                <a:gd name="T66" fmla="*/ 19 w 291"/>
                <a:gd name="T67" fmla="*/ 15 h 208"/>
                <a:gd name="T68" fmla="*/ 19 w 291"/>
                <a:gd name="T69" fmla="*/ 18 h 208"/>
                <a:gd name="T70" fmla="*/ 19 w 291"/>
                <a:gd name="T71" fmla="*/ 19 h 208"/>
                <a:gd name="T72" fmla="*/ 14 w 291"/>
                <a:gd name="T73" fmla="*/ 20 h 208"/>
                <a:gd name="T74" fmla="*/ 20 w 291"/>
                <a:gd name="T75" fmla="*/ 20 h 208"/>
                <a:gd name="T76" fmla="*/ 11 w 291"/>
                <a:gd name="T77" fmla="*/ 139 h 208"/>
                <a:gd name="T78" fmla="*/ 11 w 291"/>
                <a:gd name="T79" fmla="*/ 146 h 208"/>
                <a:gd name="T80" fmla="*/ 12 w 291"/>
                <a:gd name="T81" fmla="*/ 155 h 208"/>
                <a:gd name="T82" fmla="*/ 13 w 291"/>
                <a:gd name="T83" fmla="*/ 155 h 208"/>
                <a:gd name="T84" fmla="*/ 13 w 291"/>
                <a:gd name="T85" fmla="*/ 155 h 208"/>
                <a:gd name="T86" fmla="*/ 113 w 291"/>
                <a:gd name="T87" fmla="*/ 175 h 208"/>
                <a:gd name="T88" fmla="*/ 187 w 291"/>
                <a:gd name="T89" fmla="*/ 190 h 208"/>
                <a:gd name="T90" fmla="*/ 239 w 291"/>
                <a:gd name="T91" fmla="*/ 198 h 208"/>
                <a:gd name="T92" fmla="*/ 239 w 291"/>
                <a:gd name="T93" fmla="*/ 198 h 208"/>
                <a:gd name="T94" fmla="*/ 241 w 291"/>
                <a:gd name="T95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208">
                  <a:moveTo>
                    <a:pt x="241" y="208"/>
                  </a:moveTo>
                  <a:cubicBezTo>
                    <a:pt x="240" y="208"/>
                    <a:pt x="239" y="208"/>
                    <a:pt x="237" y="208"/>
                  </a:cubicBezTo>
                  <a:cubicBezTo>
                    <a:pt x="237" y="208"/>
                    <a:pt x="237" y="208"/>
                    <a:pt x="237" y="208"/>
                  </a:cubicBezTo>
                  <a:cubicBezTo>
                    <a:pt x="237" y="208"/>
                    <a:pt x="142" y="194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4" y="165"/>
                    <a:pt x="14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65"/>
                    <a:pt x="8" y="165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2" y="158"/>
                    <a:pt x="0" y="153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4"/>
                    <a:pt x="1" y="141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9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2"/>
                    <a:pt x="20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20"/>
                    <a:pt x="269" y="21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83" y="29"/>
                    <a:pt x="291" y="37"/>
                    <a:pt x="291" y="49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52"/>
                    <a:pt x="291" y="56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2" y="82"/>
                    <a:pt x="274" y="110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67" y="138"/>
                    <a:pt x="260" y="172"/>
                    <a:pt x="260" y="191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0" y="193"/>
                    <a:pt x="259" y="197"/>
                    <a:pt x="257" y="200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4" y="204"/>
                    <a:pt x="249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lose/>
                  <a:moveTo>
                    <a:pt x="241" y="198"/>
                  </a:moveTo>
                  <a:cubicBezTo>
                    <a:pt x="245" y="198"/>
                    <a:pt x="247" y="197"/>
                    <a:pt x="248" y="196"/>
                  </a:cubicBezTo>
                  <a:cubicBezTo>
                    <a:pt x="248" y="196"/>
                    <a:pt x="248" y="196"/>
                    <a:pt x="248" y="196"/>
                  </a:cubicBezTo>
                  <a:cubicBezTo>
                    <a:pt x="249" y="194"/>
                    <a:pt x="250" y="193"/>
                    <a:pt x="250" y="192"/>
                  </a:cubicBezTo>
                  <a:cubicBezTo>
                    <a:pt x="250" y="192"/>
                    <a:pt x="250" y="192"/>
                    <a:pt x="250" y="192"/>
                  </a:cubicBezTo>
                  <a:cubicBezTo>
                    <a:pt x="250" y="192"/>
                    <a:pt x="250" y="191"/>
                    <a:pt x="25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149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3"/>
                    <a:pt x="281" y="51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4"/>
                    <a:pt x="279" y="40"/>
                    <a:pt x="275" y="37"/>
                  </a:cubicBezTo>
                  <a:cubicBezTo>
                    <a:pt x="275" y="37"/>
                    <a:pt x="275" y="37"/>
                    <a:pt x="275" y="37"/>
                  </a:cubicBezTo>
                  <a:cubicBezTo>
                    <a:pt x="271" y="34"/>
                    <a:pt x="266" y="32"/>
                    <a:pt x="263" y="3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1" y="30"/>
                    <a:pt x="260" y="30"/>
                    <a:pt x="260" y="30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2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42"/>
                    <a:pt x="10" y="144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52"/>
                    <a:pt x="12" y="154"/>
                    <a:pt x="12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28" y="179"/>
                    <a:pt x="159" y="185"/>
                    <a:pt x="187" y="190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215" y="195"/>
                    <a:pt x="238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40" y="198"/>
                    <a:pt x="241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8"/>
            <p:cNvSpPr/>
            <p:nvPr/>
          </p:nvSpPr>
          <p:spPr bwMode="auto">
            <a:xfrm>
              <a:off x="10036175" y="4462463"/>
              <a:ext cx="1020763" cy="395288"/>
            </a:xfrm>
            <a:custGeom>
              <a:avLst/>
              <a:gdLst>
                <a:gd name="T0" fmla="*/ 113 w 272"/>
                <a:gd name="T1" fmla="*/ 96 h 105"/>
                <a:gd name="T2" fmla="*/ 2 w 272"/>
                <a:gd name="T3" fmla="*/ 9 h 105"/>
                <a:gd name="T4" fmla="*/ 2 w 272"/>
                <a:gd name="T5" fmla="*/ 9 h 105"/>
                <a:gd name="T6" fmla="*/ 2 w 272"/>
                <a:gd name="T7" fmla="*/ 9 h 105"/>
                <a:gd name="T8" fmla="*/ 2 w 272"/>
                <a:gd name="T9" fmla="*/ 2 h 105"/>
                <a:gd name="T10" fmla="*/ 2 w 272"/>
                <a:gd name="T11" fmla="*/ 2 h 105"/>
                <a:gd name="T12" fmla="*/ 9 w 272"/>
                <a:gd name="T13" fmla="*/ 2 h 105"/>
                <a:gd name="T14" fmla="*/ 9 w 272"/>
                <a:gd name="T15" fmla="*/ 2 h 105"/>
                <a:gd name="T16" fmla="*/ 47 w 272"/>
                <a:gd name="T17" fmla="*/ 38 h 105"/>
                <a:gd name="T18" fmla="*/ 47 w 272"/>
                <a:gd name="T19" fmla="*/ 38 h 105"/>
                <a:gd name="T20" fmla="*/ 118 w 272"/>
                <a:gd name="T21" fmla="*/ 87 h 105"/>
                <a:gd name="T22" fmla="*/ 118 w 272"/>
                <a:gd name="T23" fmla="*/ 87 h 105"/>
                <a:gd name="T24" fmla="*/ 120 w 272"/>
                <a:gd name="T25" fmla="*/ 88 h 105"/>
                <a:gd name="T26" fmla="*/ 121 w 272"/>
                <a:gd name="T27" fmla="*/ 90 h 105"/>
                <a:gd name="T28" fmla="*/ 121 w 272"/>
                <a:gd name="T29" fmla="*/ 90 h 105"/>
                <a:gd name="T30" fmla="*/ 121 w 272"/>
                <a:gd name="T31" fmla="*/ 90 h 105"/>
                <a:gd name="T32" fmla="*/ 121 w 272"/>
                <a:gd name="T33" fmla="*/ 90 h 105"/>
                <a:gd name="T34" fmla="*/ 123 w 272"/>
                <a:gd name="T35" fmla="*/ 92 h 105"/>
                <a:gd name="T36" fmla="*/ 123 w 272"/>
                <a:gd name="T37" fmla="*/ 92 h 105"/>
                <a:gd name="T38" fmla="*/ 130 w 272"/>
                <a:gd name="T39" fmla="*/ 95 h 105"/>
                <a:gd name="T40" fmla="*/ 130 w 272"/>
                <a:gd name="T41" fmla="*/ 95 h 105"/>
                <a:gd name="T42" fmla="*/ 145 w 272"/>
                <a:gd name="T43" fmla="*/ 88 h 105"/>
                <a:gd name="T44" fmla="*/ 145 w 272"/>
                <a:gd name="T45" fmla="*/ 88 h 105"/>
                <a:gd name="T46" fmla="*/ 146 w 272"/>
                <a:gd name="T47" fmla="*/ 87 h 105"/>
                <a:gd name="T48" fmla="*/ 146 w 272"/>
                <a:gd name="T49" fmla="*/ 87 h 105"/>
                <a:gd name="T50" fmla="*/ 215 w 272"/>
                <a:gd name="T51" fmla="*/ 52 h 105"/>
                <a:gd name="T52" fmla="*/ 215 w 272"/>
                <a:gd name="T53" fmla="*/ 52 h 105"/>
                <a:gd name="T54" fmla="*/ 265 w 272"/>
                <a:gd name="T55" fmla="*/ 33 h 105"/>
                <a:gd name="T56" fmla="*/ 265 w 272"/>
                <a:gd name="T57" fmla="*/ 33 h 105"/>
                <a:gd name="T58" fmla="*/ 271 w 272"/>
                <a:gd name="T59" fmla="*/ 36 h 105"/>
                <a:gd name="T60" fmla="*/ 271 w 272"/>
                <a:gd name="T61" fmla="*/ 36 h 105"/>
                <a:gd name="T62" fmla="*/ 268 w 272"/>
                <a:gd name="T63" fmla="*/ 42 h 105"/>
                <a:gd name="T64" fmla="*/ 268 w 272"/>
                <a:gd name="T65" fmla="*/ 42 h 105"/>
                <a:gd name="T66" fmla="*/ 219 w 272"/>
                <a:gd name="T67" fmla="*/ 61 h 105"/>
                <a:gd name="T68" fmla="*/ 219 w 272"/>
                <a:gd name="T69" fmla="*/ 61 h 105"/>
                <a:gd name="T70" fmla="*/ 153 w 272"/>
                <a:gd name="T71" fmla="*/ 94 h 105"/>
                <a:gd name="T72" fmla="*/ 153 w 272"/>
                <a:gd name="T73" fmla="*/ 94 h 105"/>
                <a:gd name="T74" fmla="*/ 151 w 272"/>
                <a:gd name="T75" fmla="*/ 96 h 105"/>
                <a:gd name="T76" fmla="*/ 151 w 272"/>
                <a:gd name="T77" fmla="*/ 96 h 105"/>
                <a:gd name="T78" fmla="*/ 130 w 272"/>
                <a:gd name="T79" fmla="*/ 105 h 105"/>
                <a:gd name="T80" fmla="*/ 130 w 272"/>
                <a:gd name="T81" fmla="*/ 105 h 105"/>
                <a:gd name="T82" fmla="*/ 113 w 272"/>
                <a:gd name="T83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105">
                  <a:moveTo>
                    <a:pt x="113" y="96"/>
                  </a:moveTo>
                  <a:cubicBezTo>
                    <a:pt x="64" y="75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25" y="19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68" y="57"/>
                    <a:pt x="96" y="78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1"/>
                    <a:pt x="122" y="91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4"/>
                    <a:pt x="126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3" y="95"/>
                    <a:pt x="138" y="93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7"/>
                    <a:pt x="146" y="87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60" y="76"/>
                    <a:pt x="189" y="63"/>
                    <a:pt x="215" y="52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41" y="41"/>
                    <a:pt x="265" y="33"/>
                    <a:pt x="265" y="33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7" y="32"/>
                    <a:pt x="270" y="33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2" y="39"/>
                    <a:pt x="270" y="42"/>
                    <a:pt x="268" y="42"/>
                  </a:cubicBezTo>
                  <a:cubicBezTo>
                    <a:pt x="268" y="42"/>
                    <a:pt x="268" y="42"/>
                    <a:pt x="268" y="42"/>
                  </a:cubicBezTo>
                  <a:cubicBezTo>
                    <a:pt x="268" y="42"/>
                    <a:pt x="245" y="5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93" y="72"/>
                    <a:pt x="164" y="85"/>
                    <a:pt x="153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2" y="95"/>
                    <a:pt x="152" y="95"/>
                    <a:pt x="151" y="9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43" y="102"/>
                    <a:pt x="136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0" y="105"/>
                    <a:pt x="115" y="99"/>
                    <a:pt x="113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179343" y="4180569"/>
            <a:ext cx="1179481" cy="2608262"/>
            <a:chOff x="981075" y="3757613"/>
            <a:chExt cx="1397000" cy="3089275"/>
          </a:xfrm>
          <a:solidFill>
            <a:srgbClr val="1F4E79"/>
          </a:solidFill>
        </p:grpSpPr>
        <p:sp>
          <p:nvSpPr>
            <p:cNvPr id="97" name="Oval 188"/>
            <p:cNvSpPr>
              <a:spLocks noChangeArrowheads="1"/>
            </p:cNvSpPr>
            <p:nvPr/>
          </p:nvSpPr>
          <p:spPr bwMode="auto">
            <a:xfrm>
              <a:off x="1654175" y="4275137"/>
              <a:ext cx="36513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89"/>
            <p:cNvSpPr>
              <a:spLocks noEditPoints="1"/>
            </p:cNvSpPr>
            <p:nvPr/>
          </p:nvSpPr>
          <p:spPr bwMode="auto">
            <a:xfrm>
              <a:off x="1646238" y="4267200"/>
              <a:ext cx="52388" cy="53975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7 w 14"/>
                <a:gd name="T27" fmla="*/ 4 h 14"/>
                <a:gd name="T28" fmla="*/ 7 w 14"/>
                <a:gd name="T29" fmla="*/ 4 h 14"/>
                <a:gd name="T30" fmla="*/ 4 w 14"/>
                <a:gd name="T3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90"/>
            <p:cNvSpPr>
              <a:spLocks noChangeArrowheads="1"/>
            </p:cNvSpPr>
            <p:nvPr/>
          </p:nvSpPr>
          <p:spPr bwMode="auto">
            <a:xfrm>
              <a:off x="2032000" y="4291012"/>
              <a:ext cx="38100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1"/>
            <p:cNvSpPr>
              <a:spLocks noEditPoints="1"/>
            </p:cNvSpPr>
            <p:nvPr/>
          </p:nvSpPr>
          <p:spPr bwMode="auto">
            <a:xfrm>
              <a:off x="2025650" y="4283075"/>
              <a:ext cx="52388" cy="52388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10 w 14"/>
                <a:gd name="T27" fmla="*/ 7 h 14"/>
                <a:gd name="T28" fmla="*/ 7 w 14"/>
                <a:gd name="T29" fmla="*/ 4 h 14"/>
                <a:gd name="T30" fmla="*/ 7 w 14"/>
                <a:gd name="T31" fmla="*/ 4 h 14"/>
                <a:gd name="T32" fmla="*/ 4 w 14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4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5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07"/>
            <p:cNvSpPr>
              <a:spLocks noEditPoints="1"/>
            </p:cNvSpPr>
            <p:nvPr/>
          </p:nvSpPr>
          <p:spPr bwMode="auto">
            <a:xfrm>
              <a:off x="1439863" y="3997325"/>
              <a:ext cx="908050" cy="871538"/>
            </a:xfrm>
            <a:custGeom>
              <a:avLst/>
              <a:gdLst>
                <a:gd name="T0" fmla="*/ 21 w 242"/>
                <a:gd name="T1" fmla="*/ 185 h 232"/>
                <a:gd name="T2" fmla="*/ 0 w 242"/>
                <a:gd name="T3" fmla="*/ 138 h 232"/>
                <a:gd name="T4" fmla="*/ 0 w 242"/>
                <a:gd name="T5" fmla="*/ 138 h 232"/>
                <a:gd name="T6" fmla="*/ 0 w 242"/>
                <a:gd name="T7" fmla="*/ 138 h 232"/>
                <a:gd name="T8" fmla="*/ 0 w 242"/>
                <a:gd name="T9" fmla="*/ 137 h 232"/>
                <a:gd name="T10" fmla="*/ 56 w 242"/>
                <a:gd name="T11" fmla="*/ 21 h 232"/>
                <a:gd name="T12" fmla="*/ 56 w 242"/>
                <a:gd name="T13" fmla="*/ 21 h 232"/>
                <a:gd name="T14" fmla="*/ 131 w 242"/>
                <a:gd name="T15" fmla="*/ 0 h 232"/>
                <a:gd name="T16" fmla="*/ 131 w 242"/>
                <a:gd name="T17" fmla="*/ 0 h 232"/>
                <a:gd name="T18" fmla="*/ 139 w 242"/>
                <a:gd name="T19" fmla="*/ 0 h 232"/>
                <a:gd name="T20" fmla="*/ 139 w 242"/>
                <a:gd name="T21" fmla="*/ 0 h 232"/>
                <a:gd name="T22" fmla="*/ 226 w 242"/>
                <a:gd name="T23" fmla="*/ 46 h 232"/>
                <a:gd name="T24" fmla="*/ 226 w 242"/>
                <a:gd name="T25" fmla="*/ 46 h 232"/>
                <a:gd name="T26" fmla="*/ 242 w 242"/>
                <a:gd name="T27" fmla="*/ 110 h 232"/>
                <a:gd name="T28" fmla="*/ 242 w 242"/>
                <a:gd name="T29" fmla="*/ 110 h 232"/>
                <a:gd name="T30" fmla="*/ 242 w 242"/>
                <a:gd name="T31" fmla="*/ 120 h 232"/>
                <a:gd name="T32" fmla="*/ 242 w 242"/>
                <a:gd name="T33" fmla="*/ 120 h 232"/>
                <a:gd name="T34" fmla="*/ 237 w 242"/>
                <a:gd name="T35" fmla="*/ 120 h 232"/>
                <a:gd name="T36" fmla="*/ 242 w 242"/>
                <a:gd name="T37" fmla="*/ 120 h 232"/>
                <a:gd name="T38" fmla="*/ 187 w 242"/>
                <a:gd name="T39" fmla="*/ 215 h 232"/>
                <a:gd name="T40" fmla="*/ 187 w 242"/>
                <a:gd name="T41" fmla="*/ 215 h 232"/>
                <a:gd name="T42" fmla="*/ 129 w 242"/>
                <a:gd name="T43" fmla="*/ 232 h 232"/>
                <a:gd name="T44" fmla="*/ 129 w 242"/>
                <a:gd name="T45" fmla="*/ 232 h 232"/>
                <a:gd name="T46" fmla="*/ 123 w 242"/>
                <a:gd name="T47" fmla="*/ 232 h 232"/>
                <a:gd name="T48" fmla="*/ 123 w 242"/>
                <a:gd name="T49" fmla="*/ 232 h 232"/>
                <a:gd name="T50" fmla="*/ 114 w 242"/>
                <a:gd name="T51" fmla="*/ 232 h 232"/>
                <a:gd name="T52" fmla="*/ 114 w 242"/>
                <a:gd name="T53" fmla="*/ 232 h 232"/>
                <a:gd name="T54" fmla="*/ 113 w 242"/>
                <a:gd name="T55" fmla="*/ 232 h 232"/>
                <a:gd name="T56" fmla="*/ 113 w 242"/>
                <a:gd name="T57" fmla="*/ 232 h 232"/>
                <a:gd name="T58" fmla="*/ 21 w 242"/>
                <a:gd name="T59" fmla="*/ 185 h 232"/>
                <a:gd name="T60" fmla="*/ 11 w 242"/>
                <a:gd name="T61" fmla="*/ 140 h 232"/>
                <a:gd name="T62" fmla="*/ 14 w 242"/>
                <a:gd name="T63" fmla="*/ 150 h 232"/>
                <a:gd name="T64" fmla="*/ 14 w 242"/>
                <a:gd name="T65" fmla="*/ 150 h 232"/>
                <a:gd name="T66" fmla="*/ 30 w 242"/>
                <a:gd name="T67" fmla="*/ 179 h 232"/>
                <a:gd name="T68" fmla="*/ 30 w 242"/>
                <a:gd name="T69" fmla="*/ 179 h 232"/>
                <a:gd name="T70" fmla="*/ 114 w 242"/>
                <a:gd name="T71" fmla="*/ 222 h 232"/>
                <a:gd name="T72" fmla="*/ 114 w 242"/>
                <a:gd name="T73" fmla="*/ 222 h 232"/>
                <a:gd name="T74" fmla="*/ 122 w 242"/>
                <a:gd name="T75" fmla="*/ 222 h 232"/>
                <a:gd name="T76" fmla="*/ 122 w 242"/>
                <a:gd name="T77" fmla="*/ 222 h 232"/>
                <a:gd name="T78" fmla="*/ 123 w 242"/>
                <a:gd name="T79" fmla="*/ 222 h 232"/>
                <a:gd name="T80" fmla="*/ 123 w 242"/>
                <a:gd name="T81" fmla="*/ 222 h 232"/>
                <a:gd name="T82" fmla="*/ 129 w 242"/>
                <a:gd name="T83" fmla="*/ 222 h 232"/>
                <a:gd name="T84" fmla="*/ 129 w 242"/>
                <a:gd name="T85" fmla="*/ 222 h 232"/>
                <a:gd name="T86" fmla="*/ 182 w 242"/>
                <a:gd name="T87" fmla="*/ 207 h 232"/>
                <a:gd name="T88" fmla="*/ 182 w 242"/>
                <a:gd name="T89" fmla="*/ 207 h 232"/>
                <a:gd name="T90" fmla="*/ 232 w 242"/>
                <a:gd name="T91" fmla="*/ 119 h 232"/>
                <a:gd name="T92" fmla="*/ 232 w 242"/>
                <a:gd name="T93" fmla="*/ 119 h 232"/>
                <a:gd name="T94" fmla="*/ 232 w 242"/>
                <a:gd name="T95" fmla="*/ 110 h 232"/>
                <a:gd name="T96" fmla="*/ 232 w 242"/>
                <a:gd name="T97" fmla="*/ 110 h 232"/>
                <a:gd name="T98" fmla="*/ 218 w 242"/>
                <a:gd name="T99" fmla="*/ 51 h 232"/>
                <a:gd name="T100" fmla="*/ 218 w 242"/>
                <a:gd name="T101" fmla="*/ 51 h 232"/>
                <a:gd name="T102" fmla="*/ 138 w 242"/>
                <a:gd name="T103" fmla="*/ 10 h 232"/>
                <a:gd name="T104" fmla="*/ 138 w 242"/>
                <a:gd name="T105" fmla="*/ 10 h 232"/>
                <a:gd name="T106" fmla="*/ 138 w 242"/>
                <a:gd name="T107" fmla="*/ 10 h 232"/>
                <a:gd name="T108" fmla="*/ 138 w 242"/>
                <a:gd name="T109" fmla="*/ 10 h 232"/>
                <a:gd name="T110" fmla="*/ 131 w 242"/>
                <a:gd name="T111" fmla="*/ 10 h 232"/>
                <a:gd name="T112" fmla="*/ 131 w 242"/>
                <a:gd name="T113" fmla="*/ 10 h 232"/>
                <a:gd name="T114" fmla="*/ 61 w 242"/>
                <a:gd name="T115" fmla="*/ 29 h 232"/>
                <a:gd name="T116" fmla="*/ 61 w 242"/>
                <a:gd name="T117" fmla="*/ 29 h 232"/>
                <a:gd name="T118" fmla="*/ 10 w 242"/>
                <a:gd name="T119" fmla="*/ 137 h 232"/>
                <a:gd name="T120" fmla="*/ 10 w 242"/>
                <a:gd name="T121" fmla="*/ 137 h 232"/>
                <a:gd name="T122" fmla="*/ 11 w 242"/>
                <a:gd name="T123" fmla="*/ 14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232">
                  <a:moveTo>
                    <a:pt x="21" y="185"/>
                  </a:moveTo>
                  <a:cubicBezTo>
                    <a:pt x="5" y="162"/>
                    <a:pt x="0" y="13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74"/>
                    <a:pt x="27" y="39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4" y="2"/>
                    <a:pt x="116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0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85" y="2"/>
                    <a:pt x="212" y="22"/>
                    <a:pt x="226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40" y="70"/>
                    <a:pt x="242" y="96"/>
                    <a:pt x="242" y="110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2" y="116"/>
                    <a:pt x="242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4" y="171"/>
                    <a:pt x="211" y="200"/>
                    <a:pt x="187" y="215"/>
                  </a:cubicBezTo>
                  <a:cubicBezTo>
                    <a:pt x="187" y="215"/>
                    <a:pt x="187" y="215"/>
                    <a:pt x="187" y="215"/>
                  </a:cubicBezTo>
                  <a:cubicBezTo>
                    <a:pt x="164" y="230"/>
                    <a:pt x="140" y="232"/>
                    <a:pt x="129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25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19" y="232"/>
                    <a:pt x="116" y="232"/>
                    <a:pt x="114" y="232"/>
                  </a:cubicBezTo>
                  <a:cubicBezTo>
                    <a:pt x="114" y="232"/>
                    <a:pt x="114" y="232"/>
                    <a:pt x="114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67" y="232"/>
                    <a:pt x="38" y="208"/>
                    <a:pt x="21" y="185"/>
                  </a:cubicBezTo>
                  <a:close/>
                  <a:moveTo>
                    <a:pt x="11" y="140"/>
                  </a:moveTo>
                  <a:cubicBezTo>
                    <a:pt x="11" y="142"/>
                    <a:pt x="13" y="145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7" y="158"/>
                    <a:pt x="22" y="168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45" y="201"/>
                    <a:pt x="70" y="222"/>
                    <a:pt x="114" y="222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16" y="222"/>
                    <a:pt x="119" y="222"/>
                    <a:pt x="122" y="222"/>
                  </a:cubicBezTo>
                  <a:cubicBezTo>
                    <a:pt x="122" y="222"/>
                    <a:pt x="122" y="222"/>
                    <a:pt x="122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5" y="222"/>
                    <a:pt x="129" y="222"/>
                  </a:cubicBezTo>
                  <a:cubicBezTo>
                    <a:pt x="129" y="222"/>
                    <a:pt x="129" y="222"/>
                    <a:pt x="129" y="222"/>
                  </a:cubicBezTo>
                  <a:cubicBezTo>
                    <a:pt x="139" y="222"/>
                    <a:pt x="161" y="220"/>
                    <a:pt x="182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203" y="193"/>
                    <a:pt x="224" y="168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5"/>
                    <a:pt x="232" y="110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2" y="97"/>
                    <a:pt x="230" y="72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05" y="30"/>
                    <a:pt x="182" y="12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5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17" y="10"/>
                    <a:pt x="87" y="12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35" y="46"/>
                    <a:pt x="12" y="77"/>
                    <a:pt x="10" y="137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0" y="137"/>
                    <a:pt x="10" y="138"/>
                    <a:pt x="11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1819275" y="3997325"/>
              <a:ext cx="536575" cy="368300"/>
            </a:xfrm>
            <a:custGeom>
              <a:avLst/>
              <a:gdLst>
                <a:gd name="T0" fmla="*/ 68 w 143"/>
                <a:gd name="T1" fmla="*/ 54 h 98"/>
                <a:gd name="T2" fmla="*/ 66 w 143"/>
                <a:gd name="T3" fmla="*/ 59 h 98"/>
                <a:gd name="T4" fmla="*/ 66 w 143"/>
                <a:gd name="T5" fmla="*/ 59 h 98"/>
                <a:gd name="T6" fmla="*/ 62 w 143"/>
                <a:gd name="T7" fmla="*/ 61 h 98"/>
                <a:gd name="T8" fmla="*/ 62 w 143"/>
                <a:gd name="T9" fmla="*/ 61 h 98"/>
                <a:gd name="T10" fmla="*/ 52 w 143"/>
                <a:gd name="T11" fmla="*/ 54 h 98"/>
                <a:gd name="T12" fmla="*/ 52 w 143"/>
                <a:gd name="T13" fmla="*/ 54 h 98"/>
                <a:gd name="T14" fmla="*/ 41 w 143"/>
                <a:gd name="T15" fmla="*/ 35 h 98"/>
                <a:gd name="T16" fmla="*/ 41 w 143"/>
                <a:gd name="T17" fmla="*/ 35 h 98"/>
                <a:gd name="T18" fmla="*/ 33 w 143"/>
                <a:gd name="T19" fmla="*/ 19 h 98"/>
                <a:gd name="T20" fmla="*/ 33 w 143"/>
                <a:gd name="T21" fmla="*/ 18 h 98"/>
                <a:gd name="T22" fmla="*/ 33 w 143"/>
                <a:gd name="T23" fmla="*/ 17 h 98"/>
                <a:gd name="T24" fmla="*/ 33 w 143"/>
                <a:gd name="T25" fmla="*/ 17 h 98"/>
                <a:gd name="T26" fmla="*/ 34 w 143"/>
                <a:gd name="T27" fmla="*/ 13 h 98"/>
                <a:gd name="T28" fmla="*/ 34 w 143"/>
                <a:gd name="T29" fmla="*/ 13 h 98"/>
                <a:gd name="T30" fmla="*/ 18 w 143"/>
                <a:gd name="T31" fmla="*/ 10 h 98"/>
                <a:gd name="T32" fmla="*/ 18 w 143"/>
                <a:gd name="T33" fmla="*/ 10 h 98"/>
                <a:gd name="T34" fmla="*/ 9 w 143"/>
                <a:gd name="T35" fmla="*/ 13 h 98"/>
                <a:gd name="T36" fmla="*/ 9 w 143"/>
                <a:gd name="T37" fmla="*/ 13 h 98"/>
                <a:gd name="T38" fmla="*/ 2 w 143"/>
                <a:gd name="T39" fmla="*/ 13 h 98"/>
                <a:gd name="T40" fmla="*/ 2 w 143"/>
                <a:gd name="T41" fmla="*/ 13 h 98"/>
                <a:gd name="T42" fmla="*/ 3 w 143"/>
                <a:gd name="T43" fmla="*/ 6 h 98"/>
                <a:gd name="T44" fmla="*/ 3 w 143"/>
                <a:gd name="T45" fmla="*/ 6 h 98"/>
                <a:gd name="T46" fmla="*/ 18 w 143"/>
                <a:gd name="T47" fmla="*/ 0 h 98"/>
                <a:gd name="T48" fmla="*/ 18 w 143"/>
                <a:gd name="T49" fmla="*/ 0 h 98"/>
                <a:gd name="T50" fmla="*/ 55 w 143"/>
                <a:gd name="T51" fmla="*/ 11 h 98"/>
                <a:gd name="T52" fmla="*/ 55 w 143"/>
                <a:gd name="T53" fmla="*/ 11 h 98"/>
                <a:gd name="T54" fmla="*/ 51 w 143"/>
                <a:gd name="T55" fmla="*/ 20 h 98"/>
                <a:gd name="T56" fmla="*/ 44 w 143"/>
                <a:gd name="T57" fmla="*/ 18 h 98"/>
                <a:gd name="T58" fmla="*/ 44 w 143"/>
                <a:gd name="T59" fmla="*/ 18 h 98"/>
                <a:gd name="T60" fmla="*/ 50 w 143"/>
                <a:gd name="T61" fmla="*/ 31 h 98"/>
                <a:gd name="T62" fmla="*/ 58 w 143"/>
                <a:gd name="T63" fmla="*/ 45 h 98"/>
                <a:gd name="T64" fmla="*/ 58 w 143"/>
                <a:gd name="T65" fmla="*/ 45 h 98"/>
                <a:gd name="T66" fmla="*/ 58 w 143"/>
                <a:gd name="T67" fmla="*/ 45 h 98"/>
                <a:gd name="T68" fmla="*/ 58 w 143"/>
                <a:gd name="T69" fmla="*/ 31 h 98"/>
                <a:gd name="T70" fmla="*/ 68 w 143"/>
                <a:gd name="T71" fmla="*/ 29 h 98"/>
                <a:gd name="T72" fmla="*/ 127 w 143"/>
                <a:gd name="T73" fmla="*/ 88 h 98"/>
                <a:gd name="T74" fmla="*/ 127 w 143"/>
                <a:gd name="T75" fmla="*/ 88 h 98"/>
                <a:gd name="T76" fmla="*/ 135 w 143"/>
                <a:gd name="T77" fmla="*/ 87 h 98"/>
                <a:gd name="T78" fmla="*/ 135 w 143"/>
                <a:gd name="T79" fmla="*/ 87 h 98"/>
                <a:gd name="T80" fmla="*/ 135 w 143"/>
                <a:gd name="T81" fmla="*/ 87 h 98"/>
                <a:gd name="T82" fmla="*/ 135 w 143"/>
                <a:gd name="T83" fmla="*/ 87 h 98"/>
                <a:gd name="T84" fmla="*/ 142 w 143"/>
                <a:gd name="T85" fmla="*/ 90 h 98"/>
                <a:gd name="T86" fmla="*/ 142 w 143"/>
                <a:gd name="T87" fmla="*/ 90 h 98"/>
                <a:gd name="T88" fmla="*/ 139 w 143"/>
                <a:gd name="T89" fmla="*/ 96 h 98"/>
                <a:gd name="T90" fmla="*/ 139 w 143"/>
                <a:gd name="T91" fmla="*/ 96 h 98"/>
                <a:gd name="T92" fmla="*/ 127 w 143"/>
                <a:gd name="T93" fmla="*/ 98 h 98"/>
                <a:gd name="T94" fmla="*/ 127 w 143"/>
                <a:gd name="T95" fmla="*/ 98 h 98"/>
                <a:gd name="T96" fmla="*/ 126 w 143"/>
                <a:gd name="T97" fmla="*/ 98 h 98"/>
                <a:gd name="T98" fmla="*/ 126 w 143"/>
                <a:gd name="T99" fmla="*/ 98 h 98"/>
                <a:gd name="T100" fmla="*/ 68 w 143"/>
                <a:gd name="T101" fmla="*/ 5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98">
                  <a:moveTo>
                    <a:pt x="68" y="54"/>
                  </a:moveTo>
                  <a:cubicBezTo>
                    <a:pt x="68" y="56"/>
                    <a:pt x="68" y="57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60"/>
                    <a:pt x="64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57" y="61"/>
                    <a:pt x="55" y="5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49" y="50"/>
                    <a:pt x="46" y="44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9" y="12"/>
                    <a:pt x="23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10"/>
                    <a:pt x="11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5"/>
                    <a:pt x="4" y="15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2"/>
                    <a:pt x="13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8" y="19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7"/>
                    <a:pt x="56" y="42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89" y="82"/>
                    <a:pt x="114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1" y="88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8" y="86"/>
                    <a:pt x="141" y="87"/>
                    <a:pt x="142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3" y="92"/>
                    <a:pt x="141" y="95"/>
                    <a:pt x="139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6"/>
                    <a:pt x="134" y="98"/>
                    <a:pt x="127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7" y="98"/>
                    <a:pt x="126" y="98"/>
                    <a:pt x="126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2" y="98"/>
                    <a:pt x="88" y="90"/>
                    <a:pt x="6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1638300" y="3757613"/>
              <a:ext cx="311150" cy="266700"/>
            </a:xfrm>
            <a:custGeom>
              <a:avLst/>
              <a:gdLst>
                <a:gd name="T0" fmla="*/ 75 w 83"/>
                <a:gd name="T1" fmla="*/ 71 h 71"/>
                <a:gd name="T2" fmla="*/ 55 w 83"/>
                <a:gd name="T3" fmla="*/ 62 h 71"/>
                <a:gd name="T4" fmla="*/ 55 w 83"/>
                <a:gd name="T5" fmla="*/ 62 h 71"/>
                <a:gd name="T6" fmla="*/ 30 w 83"/>
                <a:gd name="T7" fmla="*/ 54 h 71"/>
                <a:gd name="T8" fmla="*/ 30 w 83"/>
                <a:gd name="T9" fmla="*/ 54 h 71"/>
                <a:gd name="T10" fmla="*/ 28 w 83"/>
                <a:gd name="T11" fmla="*/ 54 h 71"/>
                <a:gd name="T12" fmla="*/ 28 w 83"/>
                <a:gd name="T13" fmla="*/ 47 h 71"/>
                <a:gd name="T14" fmla="*/ 0 w 83"/>
                <a:gd name="T15" fmla="*/ 7 h 71"/>
                <a:gd name="T16" fmla="*/ 0 w 83"/>
                <a:gd name="T17" fmla="*/ 7 h 71"/>
                <a:gd name="T18" fmla="*/ 4 w 83"/>
                <a:gd name="T19" fmla="*/ 1 h 71"/>
                <a:gd name="T20" fmla="*/ 4 w 83"/>
                <a:gd name="T21" fmla="*/ 1 h 71"/>
                <a:gd name="T22" fmla="*/ 10 w 83"/>
                <a:gd name="T23" fmla="*/ 4 h 71"/>
                <a:gd name="T24" fmla="*/ 10 w 83"/>
                <a:gd name="T25" fmla="*/ 4 h 71"/>
                <a:gd name="T26" fmla="*/ 50 w 83"/>
                <a:gd name="T27" fmla="*/ 44 h 71"/>
                <a:gd name="T28" fmla="*/ 50 w 83"/>
                <a:gd name="T29" fmla="*/ 44 h 71"/>
                <a:gd name="T30" fmla="*/ 54 w 83"/>
                <a:gd name="T31" fmla="*/ 44 h 71"/>
                <a:gd name="T32" fmla="*/ 54 w 83"/>
                <a:gd name="T33" fmla="*/ 51 h 71"/>
                <a:gd name="T34" fmla="*/ 59 w 83"/>
                <a:gd name="T35" fmla="*/ 53 h 71"/>
                <a:gd name="T36" fmla="*/ 59 w 83"/>
                <a:gd name="T37" fmla="*/ 53 h 71"/>
                <a:gd name="T38" fmla="*/ 79 w 83"/>
                <a:gd name="T39" fmla="*/ 61 h 71"/>
                <a:gd name="T40" fmla="*/ 79 w 83"/>
                <a:gd name="T41" fmla="*/ 61 h 71"/>
                <a:gd name="T42" fmla="*/ 81 w 83"/>
                <a:gd name="T43" fmla="*/ 68 h 71"/>
                <a:gd name="T44" fmla="*/ 81 w 83"/>
                <a:gd name="T45" fmla="*/ 68 h 71"/>
                <a:gd name="T46" fmla="*/ 77 w 83"/>
                <a:gd name="T47" fmla="*/ 71 h 71"/>
                <a:gd name="T48" fmla="*/ 77 w 83"/>
                <a:gd name="T49" fmla="*/ 71 h 71"/>
                <a:gd name="T50" fmla="*/ 75 w 83"/>
                <a:gd name="T5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71">
                  <a:moveTo>
                    <a:pt x="75" y="71"/>
                  </a:moveTo>
                  <a:cubicBezTo>
                    <a:pt x="75" y="71"/>
                    <a:pt x="66" y="66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6" y="59"/>
                    <a:pt x="35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17" y="40"/>
                    <a:pt x="7" y="2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1" y="40"/>
                    <a:pt x="42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6" y="52"/>
                    <a:pt x="58" y="52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70" y="57"/>
                    <a:pt x="79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63"/>
                    <a:pt x="83" y="66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70"/>
                    <a:pt x="79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5" y="71"/>
                    <a:pt x="7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1566863" y="4354513"/>
              <a:ext cx="588963" cy="214313"/>
            </a:xfrm>
            <a:custGeom>
              <a:avLst/>
              <a:gdLst>
                <a:gd name="T0" fmla="*/ 77 w 157"/>
                <a:gd name="T1" fmla="*/ 57 h 57"/>
                <a:gd name="T2" fmla="*/ 2 w 157"/>
                <a:gd name="T3" fmla="*/ 13 h 57"/>
                <a:gd name="T4" fmla="*/ 2 w 157"/>
                <a:gd name="T5" fmla="*/ 13 h 57"/>
                <a:gd name="T6" fmla="*/ 2 w 157"/>
                <a:gd name="T7" fmla="*/ 13 h 57"/>
                <a:gd name="T8" fmla="*/ 3 w 157"/>
                <a:gd name="T9" fmla="*/ 6 h 57"/>
                <a:gd name="T10" fmla="*/ 3 w 157"/>
                <a:gd name="T11" fmla="*/ 6 h 57"/>
                <a:gd name="T12" fmla="*/ 10 w 157"/>
                <a:gd name="T13" fmla="*/ 8 h 57"/>
                <a:gd name="T14" fmla="*/ 10 w 157"/>
                <a:gd name="T15" fmla="*/ 8 h 57"/>
                <a:gd name="T16" fmla="*/ 15 w 157"/>
                <a:gd name="T17" fmla="*/ 14 h 57"/>
                <a:gd name="T18" fmla="*/ 15 w 157"/>
                <a:gd name="T19" fmla="*/ 14 h 57"/>
                <a:gd name="T20" fmla="*/ 29 w 157"/>
                <a:gd name="T21" fmla="*/ 28 h 57"/>
                <a:gd name="T22" fmla="*/ 29 w 157"/>
                <a:gd name="T23" fmla="*/ 28 h 57"/>
                <a:gd name="T24" fmla="*/ 77 w 157"/>
                <a:gd name="T25" fmla="*/ 47 h 57"/>
                <a:gd name="T26" fmla="*/ 77 w 157"/>
                <a:gd name="T27" fmla="*/ 47 h 57"/>
                <a:gd name="T28" fmla="*/ 131 w 157"/>
                <a:gd name="T29" fmla="*/ 16 h 57"/>
                <a:gd name="T30" fmla="*/ 131 w 157"/>
                <a:gd name="T31" fmla="*/ 16 h 57"/>
                <a:gd name="T32" fmla="*/ 138 w 157"/>
                <a:gd name="T33" fmla="*/ 0 h 57"/>
                <a:gd name="T34" fmla="*/ 154 w 157"/>
                <a:gd name="T35" fmla="*/ 13 h 57"/>
                <a:gd name="T36" fmla="*/ 155 w 157"/>
                <a:gd name="T37" fmla="*/ 20 h 57"/>
                <a:gd name="T38" fmla="*/ 155 w 157"/>
                <a:gd name="T39" fmla="*/ 20 h 57"/>
                <a:gd name="T40" fmla="*/ 148 w 157"/>
                <a:gd name="T41" fmla="*/ 21 h 57"/>
                <a:gd name="T42" fmla="*/ 148 w 157"/>
                <a:gd name="T43" fmla="*/ 21 h 57"/>
                <a:gd name="T44" fmla="*/ 142 w 157"/>
                <a:gd name="T45" fmla="*/ 16 h 57"/>
                <a:gd name="T46" fmla="*/ 139 w 157"/>
                <a:gd name="T47" fmla="*/ 21 h 57"/>
                <a:gd name="T48" fmla="*/ 139 w 157"/>
                <a:gd name="T49" fmla="*/ 22 h 57"/>
                <a:gd name="T50" fmla="*/ 77 w 157"/>
                <a:gd name="T51" fmla="*/ 57 h 57"/>
                <a:gd name="T52" fmla="*/ 77 w 157"/>
                <a:gd name="T53" fmla="*/ 57 h 57"/>
                <a:gd name="T54" fmla="*/ 77 w 157"/>
                <a:gd name="T5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57">
                  <a:moveTo>
                    <a:pt x="77" y="57"/>
                  </a:moveTo>
                  <a:cubicBezTo>
                    <a:pt x="33" y="57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8" y="5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10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7"/>
                    <a:pt x="23" y="23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1" y="38"/>
                    <a:pt x="58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93" y="47"/>
                    <a:pt x="111" y="40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7" y="14"/>
                    <a:pt x="157" y="17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4" y="22"/>
                    <a:pt x="151" y="22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18" y="48"/>
                    <a:pt x="9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1789113" y="4440238"/>
              <a:ext cx="277813" cy="307975"/>
            </a:xfrm>
            <a:custGeom>
              <a:avLst/>
              <a:gdLst>
                <a:gd name="T0" fmla="*/ 27 w 74"/>
                <a:gd name="T1" fmla="*/ 82 h 82"/>
                <a:gd name="T2" fmla="*/ 4 w 74"/>
                <a:gd name="T3" fmla="*/ 53 h 82"/>
                <a:gd name="T4" fmla="*/ 4 w 74"/>
                <a:gd name="T5" fmla="*/ 53 h 82"/>
                <a:gd name="T6" fmla="*/ 0 w 74"/>
                <a:gd name="T7" fmla="*/ 29 h 82"/>
                <a:gd name="T8" fmla="*/ 0 w 74"/>
                <a:gd name="T9" fmla="*/ 29 h 82"/>
                <a:gd name="T10" fmla="*/ 5 w 74"/>
                <a:gd name="T11" fmla="*/ 23 h 82"/>
                <a:gd name="T12" fmla="*/ 5 w 74"/>
                <a:gd name="T13" fmla="*/ 23 h 82"/>
                <a:gd name="T14" fmla="*/ 10 w 74"/>
                <a:gd name="T15" fmla="*/ 28 h 82"/>
                <a:gd name="T16" fmla="*/ 10 w 74"/>
                <a:gd name="T17" fmla="*/ 28 h 82"/>
                <a:gd name="T18" fmla="*/ 11 w 74"/>
                <a:gd name="T19" fmla="*/ 35 h 82"/>
                <a:gd name="T20" fmla="*/ 11 w 74"/>
                <a:gd name="T21" fmla="*/ 35 h 82"/>
                <a:gd name="T22" fmla="*/ 14 w 74"/>
                <a:gd name="T23" fmla="*/ 50 h 82"/>
                <a:gd name="T24" fmla="*/ 14 w 74"/>
                <a:gd name="T25" fmla="*/ 50 h 82"/>
                <a:gd name="T26" fmla="*/ 27 w 74"/>
                <a:gd name="T27" fmla="*/ 72 h 82"/>
                <a:gd name="T28" fmla="*/ 27 w 74"/>
                <a:gd name="T29" fmla="*/ 72 h 82"/>
                <a:gd name="T30" fmla="*/ 28 w 74"/>
                <a:gd name="T31" fmla="*/ 71 h 82"/>
                <a:gd name="T32" fmla="*/ 28 w 74"/>
                <a:gd name="T33" fmla="*/ 71 h 82"/>
                <a:gd name="T34" fmla="*/ 36 w 74"/>
                <a:gd name="T35" fmla="*/ 65 h 82"/>
                <a:gd name="T36" fmla="*/ 36 w 74"/>
                <a:gd name="T37" fmla="*/ 65 h 82"/>
                <a:gd name="T38" fmla="*/ 61 w 74"/>
                <a:gd name="T39" fmla="*/ 19 h 82"/>
                <a:gd name="T40" fmla="*/ 61 w 74"/>
                <a:gd name="T41" fmla="*/ 19 h 82"/>
                <a:gd name="T42" fmla="*/ 63 w 74"/>
                <a:gd name="T43" fmla="*/ 13 h 82"/>
                <a:gd name="T44" fmla="*/ 63 w 74"/>
                <a:gd name="T45" fmla="*/ 13 h 82"/>
                <a:gd name="T46" fmla="*/ 64 w 74"/>
                <a:gd name="T47" fmla="*/ 5 h 82"/>
                <a:gd name="T48" fmla="*/ 64 w 74"/>
                <a:gd name="T49" fmla="*/ 5 h 82"/>
                <a:gd name="T50" fmla="*/ 69 w 74"/>
                <a:gd name="T51" fmla="*/ 0 h 82"/>
                <a:gd name="T52" fmla="*/ 69 w 74"/>
                <a:gd name="T53" fmla="*/ 0 h 82"/>
                <a:gd name="T54" fmla="*/ 74 w 74"/>
                <a:gd name="T55" fmla="*/ 5 h 82"/>
                <a:gd name="T56" fmla="*/ 74 w 74"/>
                <a:gd name="T57" fmla="*/ 5 h 82"/>
                <a:gd name="T58" fmla="*/ 72 w 74"/>
                <a:gd name="T59" fmla="*/ 15 h 82"/>
                <a:gd name="T60" fmla="*/ 72 w 74"/>
                <a:gd name="T61" fmla="*/ 15 h 82"/>
                <a:gd name="T62" fmla="*/ 70 w 74"/>
                <a:gd name="T63" fmla="*/ 22 h 82"/>
                <a:gd name="T64" fmla="*/ 70 w 74"/>
                <a:gd name="T65" fmla="*/ 22 h 82"/>
                <a:gd name="T66" fmla="*/ 70 w 74"/>
                <a:gd name="T67" fmla="*/ 22 h 82"/>
                <a:gd name="T68" fmla="*/ 70 w 74"/>
                <a:gd name="T69" fmla="*/ 22 h 82"/>
                <a:gd name="T70" fmla="*/ 29 w 74"/>
                <a:gd name="T71" fmla="*/ 82 h 82"/>
                <a:gd name="T72" fmla="*/ 29 w 74"/>
                <a:gd name="T73" fmla="*/ 82 h 82"/>
                <a:gd name="T74" fmla="*/ 28 w 74"/>
                <a:gd name="T75" fmla="*/ 82 h 82"/>
                <a:gd name="T76" fmla="*/ 27 w 74"/>
                <a:gd name="T7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" h="82">
                  <a:moveTo>
                    <a:pt x="27" y="82"/>
                  </a:moveTo>
                  <a:cubicBezTo>
                    <a:pt x="13" y="79"/>
                    <a:pt x="8" y="64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40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2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3"/>
                    <a:pt x="10" y="25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31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9"/>
                    <a:pt x="12" y="44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6" y="60"/>
                    <a:pt x="22" y="70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8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0"/>
                    <a:pt x="32" y="68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42" y="58"/>
                    <a:pt x="52" y="4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2" y="16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7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4" y="2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8"/>
                    <a:pt x="73" y="11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9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1" y="75"/>
                    <a:pt x="31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12"/>
            <p:cNvSpPr/>
            <p:nvPr/>
          </p:nvSpPr>
          <p:spPr bwMode="auto">
            <a:xfrm>
              <a:off x="1803400" y="4557713"/>
              <a:ext cx="203200" cy="157163"/>
            </a:xfrm>
            <a:custGeom>
              <a:avLst/>
              <a:gdLst>
                <a:gd name="T0" fmla="*/ 21 w 54"/>
                <a:gd name="T1" fmla="*/ 27 h 42"/>
                <a:gd name="T2" fmla="*/ 17 w 54"/>
                <a:gd name="T3" fmla="*/ 22 h 42"/>
                <a:gd name="T4" fmla="*/ 17 w 54"/>
                <a:gd name="T5" fmla="*/ 22 h 42"/>
                <a:gd name="T6" fmla="*/ 10 w 54"/>
                <a:gd name="T7" fmla="*/ 26 h 42"/>
                <a:gd name="T8" fmla="*/ 10 w 54"/>
                <a:gd name="T9" fmla="*/ 26 h 42"/>
                <a:gd name="T10" fmla="*/ 9 w 54"/>
                <a:gd name="T11" fmla="*/ 27 h 42"/>
                <a:gd name="T12" fmla="*/ 9 w 54"/>
                <a:gd name="T13" fmla="*/ 27 h 42"/>
                <a:gd name="T14" fmla="*/ 9 w 54"/>
                <a:gd name="T15" fmla="*/ 27 h 42"/>
                <a:gd name="T16" fmla="*/ 2 w 54"/>
                <a:gd name="T17" fmla="*/ 28 h 42"/>
                <a:gd name="T18" fmla="*/ 2 w 54"/>
                <a:gd name="T19" fmla="*/ 28 h 42"/>
                <a:gd name="T20" fmla="*/ 1 w 54"/>
                <a:gd name="T21" fmla="*/ 21 h 42"/>
                <a:gd name="T22" fmla="*/ 1 w 54"/>
                <a:gd name="T23" fmla="*/ 21 h 42"/>
                <a:gd name="T24" fmla="*/ 6 w 54"/>
                <a:gd name="T25" fmla="*/ 16 h 42"/>
                <a:gd name="T26" fmla="*/ 6 w 54"/>
                <a:gd name="T27" fmla="*/ 16 h 42"/>
                <a:gd name="T28" fmla="*/ 17 w 54"/>
                <a:gd name="T29" fmla="*/ 12 h 42"/>
                <a:gd name="T30" fmla="*/ 17 w 54"/>
                <a:gd name="T31" fmla="*/ 12 h 42"/>
                <a:gd name="T32" fmla="*/ 25 w 54"/>
                <a:gd name="T33" fmla="*/ 15 h 42"/>
                <a:gd name="T34" fmla="*/ 25 w 54"/>
                <a:gd name="T35" fmla="*/ 15 h 42"/>
                <a:gd name="T36" fmla="*/ 31 w 54"/>
                <a:gd name="T37" fmla="*/ 5 h 42"/>
                <a:gd name="T38" fmla="*/ 31 w 54"/>
                <a:gd name="T39" fmla="*/ 5 h 42"/>
                <a:gd name="T40" fmla="*/ 40 w 54"/>
                <a:gd name="T41" fmla="*/ 0 h 42"/>
                <a:gd name="T42" fmla="*/ 40 w 54"/>
                <a:gd name="T43" fmla="*/ 0 h 42"/>
                <a:gd name="T44" fmla="*/ 48 w 54"/>
                <a:gd name="T45" fmla="*/ 4 h 42"/>
                <a:gd name="T46" fmla="*/ 48 w 54"/>
                <a:gd name="T47" fmla="*/ 4 h 42"/>
                <a:gd name="T48" fmla="*/ 53 w 54"/>
                <a:gd name="T49" fmla="*/ 14 h 42"/>
                <a:gd name="T50" fmla="*/ 53 w 54"/>
                <a:gd name="T51" fmla="*/ 14 h 42"/>
                <a:gd name="T52" fmla="*/ 50 w 54"/>
                <a:gd name="T53" fmla="*/ 20 h 42"/>
                <a:gd name="T54" fmla="*/ 50 w 54"/>
                <a:gd name="T55" fmla="*/ 20 h 42"/>
                <a:gd name="T56" fmla="*/ 44 w 54"/>
                <a:gd name="T57" fmla="*/ 17 h 42"/>
                <a:gd name="T58" fmla="*/ 44 w 54"/>
                <a:gd name="T59" fmla="*/ 17 h 42"/>
                <a:gd name="T60" fmla="*/ 40 w 54"/>
                <a:gd name="T61" fmla="*/ 10 h 42"/>
                <a:gd name="T62" fmla="*/ 40 w 54"/>
                <a:gd name="T63" fmla="*/ 10 h 42"/>
                <a:gd name="T64" fmla="*/ 40 w 54"/>
                <a:gd name="T65" fmla="*/ 10 h 42"/>
                <a:gd name="T66" fmla="*/ 40 w 54"/>
                <a:gd name="T67" fmla="*/ 10 h 42"/>
                <a:gd name="T68" fmla="*/ 38 w 54"/>
                <a:gd name="T69" fmla="*/ 12 h 42"/>
                <a:gd name="T70" fmla="*/ 38 w 54"/>
                <a:gd name="T71" fmla="*/ 12 h 42"/>
                <a:gd name="T72" fmla="*/ 34 w 54"/>
                <a:gd name="T73" fmla="*/ 18 h 42"/>
                <a:gd name="T74" fmla="*/ 34 w 54"/>
                <a:gd name="T75" fmla="*/ 18 h 42"/>
                <a:gd name="T76" fmla="*/ 30 w 54"/>
                <a:gd name="T77" fmla="*/ 27 h 42"/>
                <a:gd name="T78" fmla="*/ 30 w 54"/>
                <a:gd name="T79" fmla="*/ 27 h 42"/>
                <a:gd name="T80" fmla="*/ 25 w 54"/>
                <a:gd name="T81" fmla="*/ 42 h 42"/>
                <a:gd name="T82" fmla="*/ 21 w 54"/>
                <a:gd name="T8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42">
                  <a:moveTo>
                    <a:pt x="21" y="27"/>
                  </a:moveTo>
                  <a:cubicBezTo>
                    <a:pt x="18" y="21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1"/>
                    <a:pt x="11" y="24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9"/>
                    <a:pt x="4" y="29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6"/>
                    <a:pt x="0" y="2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3" y="19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12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2" y="13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2"/>
                    <a:pt x="28" y="8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3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7"/>
                    <a:pt x="52" y="10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7"/>
                    <a:pt x="53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5" y="20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3"/>
                    <a:pt x="41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3"/>
                    <a:pt x="36" y="15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23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1" y="27"/>
                    <a:pt x="21" y="27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3"/>
            <p:cNvSpPr/>
            <p:nvPr/>
          </p:nvSpPr>
          <p:spPr bwMode="auto">
            <a:xfrm>
              <a:off x="1619250" y="4838700"/>
              <a:ext cx="604838" cy="1020763"/>
            </a:xfrm>
            <a:custGeom>
              <a:avLst/>
              <a:gdLst>
                <a:gd name="T0" fmla="*/ 5 w 161"/>
                <a:gd name="T1" fmla="*/ 186 h 272"/>
                <a:gd name="T2" fmla="*/ 0 w 161"/>
                <a:gd name="T3" fmla="*/ 104 h 272"/>
                <a:gd name="T4" fmla="*/ 1 w 161"/>
                <a:gd name="T5" fmla="*/ 94 h 272"/>
                <a:gd name="T6" fmla="*/ 7 w 161"/>
                <a:gd name="T7" fmla="*/ 91 h 272"/>
                <a:gd name="T8" fmla="*/ 10 w 161"/>
                <a:gd name="T9" fmla="*/ 97 h 272"/>
                <a:gd name="T10" fmla="*/ 10 w 161"/>
                <a:gd name="T11" fmla="*/ 104 h 272"/>
                <a:gd name="T12" fmla="*/ 15 w 161"/>
                <a:gd name="T13" fmla="*/ 185 h 272"/>
                <a:gd name="T14" fmla="*/ 57 w 161"/>
                <a:gd name="T15" fmla="*/ 260 h 272"/>
                <a:gd name="T16" fmla="*/ 58 w 161"/>
                <a:gd name="T17" fmla="*/ 260 h 272"/>
                <a:gd name="T18" fmla="*/ 67 w 161"/>
                <a:gd name="T19" fmla="*/ 262 h 272"/>
                <a:gd name="T20" fmla="*/ 103 w 161"/>
                <a:gd name="T21" fmla="*/ 233 h 272"/>
                <a:gd name="T22" fmla="*/ 106 w 161"/>
                <a:gd name="T23" fmla="*/ 228 h 272"/>
                <a:gd name="T24" fmla="*/ 106 w 161"/>
                <a:gd name="T25" fmla="*/ 228 h 272"/>
                <a:gd name="T26" fmla="*/ 151 w 161"/>
                <a:gd name="T27" fmla="*/ 83 h 272"/>
                <a:gd name="T28" fmla="*/ 150 w 161"/>
                <a:gd name="T29" fmla="*/ 61 h 272"/>
                <a:gd name="T30" fmla="*/ 149 w 161"/>
                <a:gd name="T31" fmla="*/ 53 h 272"/>
                <a:gd name="T32" fmla="*/ 149 w 161"/>
                <a:gd name="T33" fmla="*/ 52 h 272"/>
                <a:gd name="T34" fmla="*/ 149 w 161"/>
                <a:gd name="T35" fmla="*/ 51 h 272"/>
                <a:gd name="T36" fmla="*/ 149 w 161"/>
                <a:gd name="T37" fmla="*/ 50 h 272"/>
                <a:gd name="T38" fmla="*/ 107 w 161"/>
                <a:gd name="T39" fmla="*/ 11 h 272"/>
                <a:gd name="T40" fmla="*/ 102 w 161"/>
                <a:gd name="T41" fmla="*/ 11 h 272"/>
                <a:gd name="T42" fmla="*/ 87 w 161"/>
                <a:gd name="T43" fmla="*/ 10 h 272"/>
                <a:gd name="T44" fmla="*/ 20 w 161"/>
                <a:gd name="T45" fmla="*/ 43 h 272"/>
                <a:gd name="T46" fmla="*/ 13 w 161"/>
                <a:gd name="T47" fmla="*/ 45 h 272"/>
                <a:gd name="T48" fmla="*/ 11 w 161"/>
                <a:gd name="T49" fmla="*/ 38 h 272"/>
                <a:gd name="T50" fmla="*/ 87 w 161"/>
                <a:gd name="T51" fmla="*/ 0 h 272"/>
                <a:gd name="T52" fmla="*/ 110 w 161"/>
                <a:gd name="T53" fmla="*/ 2 h 272"/>
                <a:gd name="T54" fmla="*/ 110 w 161"/>
                <a:gd name="T55" fmla="*/ 2 h 272"/>
                <a:gd name="T56" fmla="*/ 159 w 161"/>
                <a:gd name="T57" fmla="*/ 50 h 272"/>
                <a:gd name="T58" fmla="*/ 159 w 161"/>
                <a:gd name="T59" fmla="*/ 52 h 272"/>
                <a:gd name="T60" fmla="*/ 161 w 161"/>
                <a:gd name="T61" fmla="*/ 83 h 272"/>
                <a:gd name="T62" fmla="*/ 115 w 161"/>
                <a:gd name="T63" fmla="*/ 233 h 272"/>
                <a:gd name="T64" fmla="*/ 103 w 161"/>
                <a:gd name="T65" fmla="*/ 251 h 272"/>
                <a:gd name="T66" fmla="*/ 67 w 161"/>
                <a:gd name="T67" fmla="*/ 272 h 272"/>
                <a:gd name="T68" fmla="*/ 55 w 161"/>
                <a:gd name="T69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72">
                  <a:moveTo>
                    <a:pt x="55" y="270"/>
                  </a:moveTo>
                  <a:cubicBezTo>
                    <a:pt x="54" y="270"/>
                    <a:pt x="9" y="254"/>
                    <a:pt x="5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6"/>
                    <a:pt x="0" y="128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0"/>
                    <a:pt x="0" y="97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2"/>
                    <a:pt x="4" y="90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9" y="91"/>
                    <a:pt x="11" y="94"/>
                    <a:pt x="10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0" y="100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27"/>
                    <a:pt x="15" y="185"/>
                    <a:pt x="15" y="185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8" y="240"/>
                    <a:pt x="49" y="256"/>
                    <a:pt x="57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1" y="261"/>
                    <a:pt x="64" y="262"/>
                    <a:pt x="67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85" y="262"/>
                    <a:pt x="98" y="243"/>
                    <a:pt x="103" y="233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105" y="230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44" y="174"/>
                    <a:pt x="151" y="117"/>
                    <a:pt x="151" y="83"/>
                  </a:cubicBezTo>
                  <a:cubicBezTo>
                    <a:pt x="151" y="83"/>
                    <a:pt x="151" y="83"/>
                    <a:pt x="151" y="83"/>
                  </a:cubicBezTo>
                  <a:cubicBezTo>
                    <a:pt x="151" y="74"/>
                    <a:pt x="150" y="66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9" y="56"/>
                    <a:pt x="149" y="53"/>
                    <a:pt x="149" y="5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45"/>
                    <a:pt x="147" y="26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5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10"/>
                    <a:pt x="93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6" y="10"/>
                    <a:pt x="36" y="1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6"/>
                    <a:pt x="16" y="47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4"/>
                    <a:pt x="10" y="41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30" y="5"/>
                    <a:pt x="65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0" y="0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54" y="17"/>
                    <a:pt x="159" y="42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1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5"/>
                    <a:pt x="161" y="66"/>
                    <a:pt x="161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118"/>
                    <a:pt x="154" y="177"/>
                    <a:pt x="115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14" y="235"/>
                    <a:pt x="110" y="243"/>
                    <a:pt x="103" y="251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96" y="261"/>
                    <a:pt x="84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3" y="272"/>
                    <a:pt x="59" y="271"/>
                    <a:pt x="55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14"/>
            <p:cNvSpPr/>
            <p:nvPr/>
          </p:nvSpPr>
          <p:spPr bwMode="auto">
            <a:xfrm>
              <a:off x="1814513" y="4838700"/>
              <a:ext cx="214313" cy="107950"/>
            </a:xfrm>
            <a:custGeom>
              <a:avLst/>
              <a:gdLst>
                <a:gd name="T0" fmla="*/ 4 w 57"/>
                <a:gd name="T1" fmla="*/ 20 h 29"/>
                <a:gd name="T2" fmla="*/ 0 w 57"/>
                <a:gd name="T3" fmla="*/ 12 h 29"/>
                <a:gd name="T4" fmla="*/ 0 w 57"/>
                <a:gd name="T5" fmla="*/ 12 h 29"/>
                <a:gd name="T6" fmla="*/ 4 w 57"/>
                <a:gd name="T7" fmla="*/ 5 h 29"/>
                <a:gd name="T8" fmla="*/ 4 w 57"/>
                <a:gd name="T9" fmla="*/ 5 h 29"/>
                <a:gd name="T10" fmla="*/ 10 w 57"/>
                <a:gd name="T11" fmla="*/ 9 h 29"/>
                <a:gd name="T12" fmla="*/ 10 w 57"/>
                <a:gd name="T13" fmla="*/ 9 h 29"/>
                <a:gd name="T14" fmla="*/ 10 w 57"/>
                <a:gd name="T15" fmla="*/ 10 h 29"/>
                <a:gd name="T16" fmla="*/ 10 w 57"/>
                <a:gd name="T17" fmla="*/ 10 h 29"/>
                <a:gd name="T18" fmla="*/ 13 w 57"/>
                <a:gd name="T19" fmla="*/ 14 h 29"/>
                <a:gd name="T20" fmla="*/ 13 w 57"/>
                <a:gd name="T21" fmla="*/ 14 h 29"/>
                <a:gd name="T22" fmla="*/ 21 w 57"/>
                <a:gd name="T23" fmla="*/ 19 h 29"/>
                <a:gd name="T24" fmla="*/ 21 w 57"/>
                <a:gd name="T25" fmla="*/ 19 h 29"/>
                <a:gd name="T26" fmla="*/ 31 w 57"/>
                <a:gd name="T27" fmla="*/ 15 h 29"/>
                <a:gd name="T28" fmla="*/ 31 w 57"/>
                <a:gd name="T29" fmla="*/ 15 h 29"/>
                <a:gd name="T30" fmla="*/ 48 w 57"/>
                <a:gd name="T31" fmla="*/ 2 h 29"/>
                <a:gd name="T32" fmla="*/ 55 w 57"/>
                <a:gd name="T33" fmla="*/ 3 h 29"/>
                <a:gd name="T34" fmla="*/ 55 w 57"/>
                <a:gd name="T35" fmla="*/ 3 h 29"/>
                <a:gd name="T36" fmla="*/ 54 w 57"/>
                <a:gd name="T37" fmla="*/ 10 h 29"/>
                <a:gd name="T38" fmla="*/ 54 w 57"/>
                <a:gd name="T39" fmla="*/ 10 h 29"/>
                <a:gd name="T40" fmla="*/ 37 w 57"/>
                <a:gd name="T41" fmla="*/ 23 h 29"/>
                <a:gd name="T42" fmla="*/ 37 w 57"/>
                <a:gd name="T43" fmla="*/ 23 h 29"/>
                <a:gd name="T44" fmla="*/ 21 w 57"/>
                <a:gd name="T45" fmla="*/ 29 h 29"/>
                <a:gd name="T46" fmla="*/ 21 w 57"/>
                <a:gd name="T47" fmla="*/ 29 h 29"/>
                <a:gd name="T48" fmla="*/ 21 w 57"/>
                <a:gd name="T49" fmla="*/ 29 h 29"/>
                <a:gd name="T50" fmla="*/ 21 w 57"/>
                <a:gd name="T51" fmla="*/ 29 h 29"/>
                <a:gd name="T52" fmla="*/ 4 w 57"/>
                <a:gd name="T5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29">
                  <a:moveTo>
                    <a:pt x="4" y="20"/>
                  </a:move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9" y="6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2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7"/>
                    <a:pt x="17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9"/>
                    <a:pt x="26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5"/>
                    <a:pt x="57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1" y="27"/>
                    <a:pt x="26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3" y="29"/>
                    <a:pt x="7" y="24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5"/>
            <p:cNvSpPr/>
            <p:nvPr/>
          </p:nvSpPr>
          <p:spPr bwMode="auto">
            <a:xfrm>
              <a:off x="2092325" y="5064125"/>
              <a:ext cx="285750" cy="660400"/>
            </a:xfrm>
            <a:custGeom>
              <a:avLst/>
              <a:gdLst>
                <a:gd name="T0" fmla="*/ 1 w 76"/>
                <a:gd name="T1" fmla="*/ 171 h 176"/>
                <a:gd name="T2" fmla="*/ 0 w 76"/>
                <a:gd name="T3" fmla="*/ 163 h 176"/>
                <a:gd name="T4" fmla="*/ 0 w 76"/>
                <a:gd name="T5" fmla="*/ 163 h 176"/>
                <a:gd name="T6" fmla="*/ 7 w 76"/>
                <a:gd name="T7" fmla="*/ 140 h 176"/>
                <a:gd name="T8" fmla="*/ 7 w 76"/>
                <a:gd name="T9" fmla="*/ 140 h 176"/>
                <a:gd name="T10" fmla="*/ 17 w 76"/>
                <a:gd name="T11" fmla="*/ 128 h 176"/>
                <a:gd name="T12" fmla="*/ 17 w 76"/>
                <a:gd name="T13" fmla="*/ 128 h 176"/>
                <a:gd name="T14" fmla="*/ 32 w 76"/>
                <a:gd name="T15" fmla="*/ 121 h 176"/>
                <a:gd name="T16" fmla="*/ 32 w 76"/>
                <a:gd name="T17" fmla="*/ 121 h 176"/>
                <a:gd name="T18" fmla="*/ 54 w 76"/>
                <a:gd name="T19" fmla="*/ 116 h 176"/>
                <a:gd name="T20" fmla="*/ 54 w 76"/>
                <a:gd name="T21" fmla="*/ 116 h 176"/>
                <a:gd name="T22" fmla="*/ 54 w 76"/>
                <a:gd name="T23" fmla="*/ 116 h 176"/>
                <a:gd name="T24" fmla="*/ 54 w 76"/>
                <a:gd name="T25" fmla="*/ 116 h 176"/>
                <a:gd name="T26" fmla="*/ 55 w 76"/>
                <a:gd name="T27" fmla="*/ 116 h 176"/>
                <a:gd name="T28" fmla="*/ 55 w 76"/>
                <a:gd name="T29" fmla="*/ 116 h 176"/>
                <a:gd name="T30" fmla="*/ 64 w 76"/>
                <a:gd name="T31" fmla="*/ 114 h 176"/>
                <a:gd name="T32" fmla="*/ 64 w 76"/>
                <a:gd name="T33" fmla="*/ 114 h 176"/>
                <a:gd name="T34" fmla="*/ 66 w 76"/>
                <a:gd name="T35" fmla="*/ 111 h 176"/>
                <a:gd name="T36" fmla="*/ 66 w 76"/>
                <a:gd name="T37" fmla="*/ 111 h 176"/>
                <a:gd name="T38" fmla="*/ 60 w 76"/>
                <a:gd name="T39" fmla="*/ 96 h 176"/>
                <a:gd name="T40" fmla="*/ 60 w 76"/>
                <a:gd name="T41" fmla="*/ 96 h 176"/>
                <a:gd name="T42" fmla="*/ 59 w 76"/>
                <a:gd name="T43" fmla="*/ 95 h 176"/>
                <a:gd name="T44" fmla="*/ 59 w 76"/>
                <a:gd name="T45" fmla="*/ 95 h 176"/>
                <a:gd name="T46" fmla="*/ 59 w 76"/>
                <a:gd name="T47" fmla="*/ 94 h 176"/>
                <a:gd name="T48" fmla="*/ 27 w 76"/>
                <a:gd name="T49" fmla="*/ 8 h 176"/>
                <a:gd name="T50" fmla="*/ 27 w 76"/>
                <a:gd name="T51" fmla="*/ 8 h 176"/>
                <a:gd name="T52" fmla="*/ 30 w 76"/>
                <a:gd name="T53" fmla="*/ 1 h 176"/>
                <a:gd name="T54" fmla="*/ 30 w 76"/>
                <a:gd name="T55" fmla="*/ 1 h 176"/>
                <a:gd name="T56" fmla="*/ 36 w 76"/>
                <a:gd name="T57" fmla="*/ 4 h 176"/>
                <a:gd name="T58" fmla="*/ 36 w 76"/>
                <a:gd name="T59" fmla="*/ 4 h 176"/>
                <a:gd name="T60" fmla="*/ 68 w 76"/>
                <a:gd name="T61" fmla="*/ 90 h 176"/>
                <a:gd name="T62" fmla="*/ 76 w 76"/>
                <a:gd name="T63" fmla="*/ 111 h 176"/>
                <a:gd name="T64" fmla="*/ 76 w 76"/>
                <a:gd name="T65" fmla="*/ 111 h 176"/>
                <a:gd name="T66" fmla="*/ 71 w 76"/>
                <a:gd name="T67" fmla="*/ 122 h 176"/>
                <a:gd name="T68" fmla="*/ 71 w 76"/>
                <a:gd name="T69" fmla="*/ 122 h 176"/>
                <a:gd name="T70" fmla="*/ 55 w 76"/>
                <a:gd name="T71" fmla="*/ 126 h 176"/>
                <a:gd name="T72" fmla="*/ 55 w 76"/>
                <a:gd name="T73" fmla="*/ 126 h 176"/>
                <a:gd name="T74" fmla="*/ 55 w 76"/>
                <a:gd name="T75" fmla="*/ 126 h 176"/>
                <a:gd name="T76" fmla="*/ 55 w 76"/>
                <a:gd name="T77" fmla="*/ 126 h 176"/>
                <a:gd name="T78" fmla="*/ 42 w 76"/>
                <a:gd name="T79" fmla="*/ 128 h 176"/>
                <a:gd name="T80" fmla="*/ 42 w 76"/>
                <a:gd name="T81" fmla="*/ 128 h 176"/>
                <a:gd name="T82" fmla="*/ 22 w 76"/>
                <a:gd name="T83" fmla="*/ 136 h 176"/>
                <a:gd name="T84" fmla="*/ 22 w 76"/>
                <a:gd name="T85" fmla="*/ 136 h 176"/>
                <a:gd name="T86" fmla="*/ 17 w 76"/>
                <a:gd name="T87" fmla="*/ 143 h 176"/>
                <a:gd name="T88" fmla="*/ 17 w 76"/>
                <a:gd name="T89" fmla="*/ 143 h 176"/>
                <a:gd name="T90" fmla="*/ 16 w 76"/>
                <a:gd name="T91" fmla="*/ 144 h 176"/>
                <a:gd name="T92" fmla="*/ 16 w 76"/>
                <a:gd name="T93" fmla="*/ 145 h 176"/>
                <a:gd name="T94" fmla="*/ 15 w 76"/>
                <a:gd name="T95" fmla="*/ 145 h 176"/>
                <a:gd name="T96" fmla="*/ 15 w 76"/>
                <a:gd name="T97" fmla="*/ 145 h 176"/>
                <a:gd name="T98" fmla="*/ 15 w 76"/>
                <a:gd name="T99" fmla="*/ 146 h 176"/>
                <a:gd name="T100" fmla="*/ 15 w 76"/>
                <a:gd name="T101" fmla="*/ 146 h 176"/>
                <a:gd name="T102" fmla="*/ 13 w 76"/>
                <a:gd name="T103" fmla="*/ 149 h 176"/>
                <a:gd name="T104" fmla="*/ 13 w 76"/>
                <a:gd name="T105" fmla="*/ 149 h 176"/>
                <a:gd name="T106" fmla="*/ 10 w 76"/>
                <a:gd name="T107" fmla="*/ 163 h 176"/>
                <a:gd name="T108" fmla="*/ 10 w 76"/>
                <a:gd name="T109" fmla="*/ 163 h 176"/>
                <a:gd name="T110" fmla="*/ 11 w 76"/>
                <a:gd name="T111" fmla="*/ 170 h 176"/>
                <a:gd name="T112" fmla="*/ 11 w 76"/>
                <a:gd name="T113" fmla="*/ 170 h 176"/>
                <a:gd name="T114" fmla="*/ 7 w 76"/>
                <a:gd name="T115" fmla="*/ 176 h 176"/>
                <a:gd name="T116" fmla="*/ 7 w 76"/>
                <a:gd name="T117" fmla="*/ 176 h 176"/>
                <a:gd name="T118" fmla="*/ 6 w 76"/>
                <a:gd name="T119" fmla="*/ 176 h 176"/>
                <a:gd name="T120" fmla="*/ 6 w 76"/>
                <a:gd name="T121" fmla="*/ 176 h 176"/>
                <a:gd name="T122" fmla="*/ 1 w 76"/>
                <a:gd name="T123" fmla="*/ 17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" h="176">
                  <a:moveTo>
                    <a:pt x="1" y="171"/>
                  </a:moveTo>
                  <a:cubicBezTo>
                    <a:pt x="1" y="168"/>
                    <a:pt x="0" y="166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" y="151"/>
                    <a:pt x="5" y="143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34"/>
                    <a:pt x="12" y="130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4"/>
                    <a:pt x="27" y="122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43" y="117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5" y="116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60" y="116"/>
                    <a:pt x="63" y="115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5" y="113"/>
                    <a:pt x="66" y="113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06"/>
                    <a:pt x="62" y="99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5"/>
                    <a:pt x="27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5" y="2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2"/>
                    <a:pt x="75" y="10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4"/>
                    <a:pt x="74" y="119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67" y="125"/>
                    <a:pt x="62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4" y="126"/>
                    <a:pt x="49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6" y="130"/>
                    <a:pt x="27" y="133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8" y="138"/>
                    <a:pt x="17" y="141"/>
                    <a:pt x="17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5"/>
                    <a:pt x="16" y="145"/>
                    <a:pt x="1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5"/>
                    <a:pt x="15" y="145"/>
                    <a:pt x="15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4" y="147"/>
                    <a:pt x="14" y="14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2" y="152"/>
                    <a:pt x="11" y="157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5"/>
                    <a:pt x="11" y="167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72"/>
                    <a:pt x="10" y="175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6" y="176"/>
                    <a:pt x="6" y="176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4" y="176"/>
                    <a:pt x="2" y="174"/>
                    <a:pt x="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16"/>
            <p:cNvSpPr/>
            <p:nvPr/>
          </p:nvSpPr>
          <p:spPr bwMode="auto">
            <a:xfrm>
              <a:off x="1517650" y="4910138"/>
              <a:ext cx="139700" cy="190500"/>
            </a:xfrm>
            <a:custGeom>
              <a:avLst/>
              <a:gdLst>
                <a:gd name="T0" fmla="*/ 3 w 37"/>
                <a:gd name="T1" fmla="*/ 32 h 51"/>
                <a:gd name="T2" fmla="*/ 0 w 37"/>
                <a:gd name="T3" fmla="*/ 8 h 51"/>
                <a:gd name="T4" fmla="*/ 0 w 37"/>
                <a:gd name="T5" fmla="*/ 8 h 51"/>
                <a:gd name="T6" fmla="*/ 0 w 37"/>
                <a:gd name="T7" fmla="*/ 5 h 51"/>
                <a:gd name="T8" fmla="*/ 0 w 37"/>
                <a:gd name="T9" fmla="*/ 5 h 51"/>
                <a:gd name="T10" fmla="*/ 0 w 37"/>
                <a:gd name="T11" fmla="*/ 5 h 51"/>
                <a:gd name="T12" fmla="*/ 5 w 37"/>
                <a:gd name="T13" fmla="*/ 1 h 51"/>
                <a:gd name="T14" fmla="*/ 5 w 37"/>
                <a:gd name="T15" fmla="*/ 1 h 51"/>
                <a:gd name="T16" fmla="*/ 10 w 37"/>
                <a:gd name="T17" fmla="*/ 6 h 51"/>
                <a:gd name="T18" fmla="*/ 10 w 37"/>
                <a:gd name="T19" fmla="*/ 6 h 51"/>
                <a:gd name="T20" fmla="*/ 10 w 37"/>
                <a:gd name="T21" fmla="*/ 8 h 51"/>
                <a:gd name="T22" fmla="*/ 10 w 37"/>
                <a:gd name="T23" fmla="*/ 8 h 51"/>
                <a:gd name="T24" fmla="*/ 13 w 37"/>
                <a:gd name="T25" fmla="*/ 29 h 51"/>
                <a:gd name="T26" fmla="*/ 13 w 37"/>
                <a:gd name="T27" fmla="*/ 29 h 51"/>
                <a:gd name="T28" fmla="*/ 26 w 37"/>
                <a:gd name="T29" fmla="*/ 41 h 51"/>
                <a:gd name="T30" fmla="*/ 26 w 37"/>
                <a:gd name="T31" fmla="*/ 41 h 51"/>
                <a:gd name="T32" fmla="*/ 31 w 37"/>
                <a:gd name="T33" fmla="*/ 40 h 51"/>
                <a:gd name="T34" fmla="*/ 31 w 37"/>
                <a:gd name="T35" fmla="*/ 40 h 51"/>
                <a:gd name="T36" fmla="*/ 37 w 37"/>
                <a:gd name="T37" fmla="*/ 44 h 51"/>
                <a:gd name="T38" fmla="*/ 37 w 37"/>
                <a:gd name="T39" fmla="*/ 44 h 51"/>
                <a:gd name="T40" fmla="*/ 33 w 37"/>
                <a:gd name="T41" fmla="*/ 50 h 51"/>
                <a:gd name="T42" fmla="*/ 33 w 37"/>
                <a:gd name="T43" fmla="*/ 50 h 51"/>
                <a:gd name="T44" fmla="*/ 26 w 37"/>
                <a:gd name="T45" fmla="*/ 51 h 51"/>
                <a:gd name="T46" fmla="*/ 26 w 37"/>
                <a:gd name="T47" fmla="*/ 51 h 51"/>
                <a:gd name="T48" fmla="*/ 26 w 37"/>
                <a:gd name="T49" fmla="*/ 51 h 51"/>
                <a:gd name="T50" fmla="*/ 26 w 37"/>
                <a:gd name="T51" fmla="*/ 51 h 51"/>
                <a:gd name="T52" fmla="*/ 3 w 37"/>
                <a:gd name="T5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3" y="32"/>
                  </a:moveTo>
                  <a:cubicBezTo>
                    <a:pt x="0" y="23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2"/>
                    <a:pt x="10" y="21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7"/>
                    <a:pt x="19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9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3" y="40"/>
                    <a:pt x="36" y="41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7"/>
                    <a:pt x="36" y="49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51"/>
                    <a:pt x="28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3" y="51"/>
                    <a:pt x="6" y="4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7"/>
            <p:cNvSpPr/>
            <p:nvPr/>
          </p:nvSpPr>
          <p:spPr bwMode="auto">
            <a:xfrm>
              <a:off x="1270000" y="4283075"/>
              <a:ext cx="101600" cy="285750"/>
            </a:xfrm>
            <a:custGeom>
              <a:avLst/>
              <a:gdLst>
                <a:gd name="T0" fmla="*/ 11 w 27"/>
                <a:gd name="T1" fmla="*/ 75 h 76"/>
                <a:gd name="T2" fmla="*/ 8 w 27"/>
                <a:gd name="T3" fmla="*/ 74 h 76"/>
                <a:gd name="T4" fmla="*/ 1 w 27"/>
                <a:gd name="T5" fmla="*/ 31 h 76"/>
                <a:gd name="T6" fmla="*/ 0 w 27"/>
                <a:gd name="T7" fmla="*/ 23 h 76"/>
                <a:gd name="T8" fmla="*/ 0 w 27"/>
                <a:gd name="T9" fmla="*/ 23 h 76"/>
                <a:gd name="T10" fmla="*/ 8 w 27"/>
                <a:gd name="T11" fmla="*/ 5 h 76"/>
                <a:gd name="T12" fmla="*/ 8 w 27"/>
                <a:gd name="T13" fmla="*/ 5 h 76"/>
                <a:gd name="T14" fmla="*/ 16 w 27"/>
                <a:gd name="T15" fmla="*/ 1 h 76"/>
                <a:gd name="T16" fmla="*/ 16 w 27"/>
                <a:gd name="T17" fmla="*/ 1 h 76"/>
                <a:gd name="T18" fmla="*/ 22 w 27"/>
                <a:gd name="T19" fmla="*/ 5 h 76"/>
                <a:gd name="T20" fmla="*/ 22 w 27"/>
                <a:gd name="T21" fmla="*/ 5 h 76"/>
                <a:gd name="T22" fmla="*/ 17 w 27"/>
                <a:gd name="T23" fmla="*/ 11 h 76"/>
                <a:gd name="T24" fmla="*/ 17 w 27"/>
                <a:gd name="T25" fmla="*/ 11 h 76"/>
                <a:gd name="T26" fmla="*/ 17 w 27"/>
                <a:gd name="T27" fmla="*/ 11 h 76"/>
                <a:gd name="T28" fmla="*/ 17 w 27"/>
                <a:gd name="T29" fmla="*/ 11 h 76"/>
                <a:gd name="T30" fmla="*/ 17 w 27"/>
                <a:gd name="T31" fmla="*/ 11 h 76"/>
                <a:gd name="T32" fmla="*/ 14 w 27"/>
                <a:gd name="T33" fmla="*/ 12 h 76"/>
                <a:gd name="T34" fmla="*/ 14 w 27"/>
                <a:gd name="T35" fmla="*/ 12 h 76"/>
                <a:gd name="T36" fmla="*/ 10 w 27"/>
                <a:gd name="T37" fmla="*/ 23 h 76"/>
                <a:gd name="T38" fmla="*/ 10 w 27"/>
                <a:gd name="T39" fmla="*/ 23 h 76"/>
                <a:gd name="T40" fmla="*/ 11 w 27"/>
                <a:gd name="T41" fmla="*/ 29 h 76"/>
                <a:gd name="T42" fmla="*/ 11 w 27"/>
                <a:gd name="T43" fmla="*/ 29 h 76"/>
                <a:gd name="T44" fmla="*/ 17 w 27"/>
                <a:gd name="T45" fmla="*/ 66 h 76"/>
                <a:gd name="T46" fmla="*/ 17 w 27"/>
                <a:gd name="T47" fmla="*/ 66 h 76"/>
                <a:gd name="T48" fmla="*/ 17 w 27"/>
                <a:gd name="T49" fmla="*/ 66 h 76"/>
                <a:gd name="T50" fmla="*/ 24 w 27"/>
                <a:gd name="T51" fmla="*/ 65 h 76"/>
                <a:gd name="T52" fmla="*/ 24 w 27"/>
                <a:gd name="T53" fmla="*/ 65 h 76"/>
                <a:gd name="T54" fmla="*/ 25 w 27"/>
                <a:gd name="T55" fmla="*/ 72 h 76"/>
                <a:gd name="T56" fmla="*/ 25 w 27"/>
                <a:gd name="T57" fmla="*/ 72 h 76"/>
                <a:gd name="T58" fmla="*/ 17 w 27"/>
                <a:gd name="T59" fmla="*/ 76 h 76"/>
                <a:gd name="T60" fmla="*/ 17 w 27"/>
                <a:gd name="T61" fmla="*/ 76 h 76"/>
                <a:gd name="T62" fmla="*/ 11 w 27"/>
                <a:gd name="T6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76">
                  <a:moveTo>
                    <a:pt x="11" y="75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4"/>
                    <a:pt x="4" y="8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0"/>
                    <a:pt x="21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8"/>
                    <a:pt x="20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4"/>
                    <a:pt x="10" y="16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4"/>
                    <a:pt x="21" y="64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6"/>
                    <a:pt x="27" y="70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3" y="76"/>
                    <a:pt x="19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4" y="76"/>
                    <a:pt x="11" y="75"/>
                    <a:pt x="1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18"/>
            <p:cNvSpPr>
              <a:spLocks noEditPoints="1"/>
            </p:cNvSpPr>
            <p:nvPr/>
          </p:nvSpPr>
          <p:spPr bwMode="auto">
            <a:xfrm>
              <a:off x="1030288" y="4214813"/>
              <a:ext cx="687388" cy="1003300"/>
            </a:xfrm>
            <a:custGeom>
              <a:avLst/>
              <a:gdLst>
                <a:gd name="T0" fmla="*/ 0 w 183"/>
                <a:gd name="T1" fmla="*/ 111 h 267"/>
                <a:gd name="T2" fmla="*/ 31 w 183"/>
                <a:gd name="T3" fmla="*/ 18 h 267"/>
                <a:gd name="T4" fmla="*/ 57 w 183"/>
                <a:gd name="T5" fmla="*/ 5 h 267"/>
                <a:gd name="T6" fmla="*/ 94 w 183"/>
                <a:gd name="T7" fmla="*/ 10 h 267"/>
                <a:gd name="T8" fmla="*/ 97 w 183"/>
                <a:gd name="T9" fmla="*/ 19 h 267"/>
                <a:gd name="T10" fmla="*/ 92 w 183"/>
                <a:gd name="T11" fmla="*/ 19 h 267"/>
                <a:gd name="T12" fmla="*/ 101 w 183"/>
                <a:gd name="T13" fmla="*/ 90 h 267"/>
                <a:gd name="T14" fmla="*/ 85 w 183"/>
                <a:gd name="T15" fmla="*/ 120 h 267"/>
                <a:gd name="T16" fmla="*/ 61 w 183"/>
                <a:gd name="T17" fmla="*/ 125 h 267"/>
                <a:gd name="T18" fmla="*/ 56 w 183"/>
                <a:gd name="T19" fmla="*/ 146 h 267"/>
                <a:gd name="T20" fmla="*/ 80 w 183"/>
                <a:gd name="T21" fmla="*/ 206 h 267"/>
                <a:gd name="T22" fmla="*/ 81 w 183"/>
                <a:gd name="T23" fmla="*/ 206 h 267"/>
                <a:gd name="T24" fmla="*/ 89 w 183"/>
                <a:gd name="T25" fmla="*/ 211 h 267"/>
                <a:gd name="T26" fmla="*/ 94 w 183"/>
                <a:gd name="T27" fmla="*/ 209 h 267"/>
                <a:gd name="T28" fmla="*/ 114 w 183"/>
                <a:gd name="T29" fmla="*/ 180 h 267"/>
                <a:gd name="T30" fmla="*/ 155 w 183"/>
                <a:gd name="T31" fmla="*/ 183 h 267"/>
                <a:gd name="T32" fmla="*/ 168 w 183"/>
                <a:gd name="T33" fmla="*/ 195 h 267"/>
                <a:gd name="T34" fmla="*/ 176 w 183"/>
                <a:gd name="T35" fmla="*/ 258 h 267"/>
                <a:gd name="T36" fmla="*/ 173 w 183"/>
                <a:gd name="T37" fmla="*/ 260 h 267"/>
                <a:gd name="T38" fmla="*/ 123 w 183"/>
                <a:gd name="T39" fmla="*/ 267 h 267"/>
                <a:gd name="T40" fmla="*/ 90 w 183"/>
                <a:gd name="T41" fmla="*/ 250 h 267"/>
                <a:gd name="T42" fmla="*/ 97 w 183"/>
                <a:gd name="T43" fmla="*/ 253 h 267"/>
                <a:gd name="T44" fmla="*/ 123 w 183"/>
                <a:gd name="T45" fmla="*/ 257 h 267"/>
                <a:gd name="T46" fmla="*/ 170 w 183"/>
                <a:gd name="T47" fmla="*/ 247 h 267"/>
                <a:gd name="T48" fmla="*/ 173 w 183"/>
                <a:gd name="T49" fmla="*/ 232 h 267"/>
                <a:gd name="T50" fmla="*/ 157 w 183"/>
                <a:gd name="T51" fmla="*/ 199 h 267"/>
                <a:gd name="T52" fmla="*/ 149 w 183"/>
                <a:gd name="T53" fmla="*/ 191 h 267"/>
                <a:gd name="T54" fmla="*/ 122 w 183"/>
                <a:gd name="T55" fmla="*/ 185 h 267"/>
                <a:gd name="T56" fmla="*/ 102 w 183"/>
                <a:gd name="T57" fmla="*/ 214 h 267"/>
                <a:gd name="T58" fmla="*/ 75 w 183"/>
                <a:gd name="T59" fmla="*/ 214 h 267"/>
                <a:gd name="T60" fmla="*/ 46 w 183"/>
                <a:gd name="T61" fmla="*/ 153 h 267"/>
                <a:gd name="T62" fmla="*/ 46 w 183"/>
                <a:gd name="T63" fmla="*/ 143 h 267"/>
                <a:gd name="T64" fmla="*/ 50 w 183"/>
                <a:gd name="T65" fmla="*/ 129 h 267"/>
                <a:gd name="T66" fmla="*/ 83 w 183"/>
                <a:gd name="T67" fmla="*/ 110 h 267"/>
                <a:gd name="T68" fmla="*/ 86 w 183"/>
                <a:gd name="T69" fmla="*/ 107 h 267"/>
                <a:gd name="T70" fmla="*/ 91 w 183"/>
                <a:gd name="T71" fmla="*/ 91 h 267"/>
                <a:gd name="T72" fmla="*/ 87 w 183"/>
                <a:gd name="T73" fmla="*/ 20 h 267"/>
                <a:gd name="T74" fmla="*/ 87 w 183"/>
                <a:gd name="T75" fmla="*/ 19 h 267"/>
                <a:gd name="T76" fmla="*/ 75 w 183"/>
                <a:gd name="T77" fmla="*/ 10 h 267"/>
                <a:gd name="T78" fmla="*/ 60 w 183"/>
                <a:gd name="T79" fmla="*/ 14 h 267"/>
                <a:gd name="T80" fmla="*/ 38 w 183"/>
                <a:gd name="T81" fmla="*/ 25 h 267"/>
                <a:gd name="T82" fmla="*/ 11 w 183"/>
                <a:gd name="T83" fmla="*/ 96 h 267"/>
                <a:gd name="T84" fmla="*/ 89 w 183"/>
                <a:gd name="T85" fmla="*/ 249 h 267"/>
                <a:gd name="T86" fmla="*/ 90 w 183"/>
                <a:gd name="T8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67">
                  <a:moveTo>
                    <a:pt x="84" y="257"/>
                  </a:moveTo>
                  <a:cubicBezTo>
                    <a:pt x="9" y="219"/>
                    <a:pt x="0" y="145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1"/>
                    <a:pt x="1" y="95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7" y="52"/>
                    <a:pt x="19" y="2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43" y="7"/>
                    <a:pt x="53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4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1" y="5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7" y="14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91"/>
                    <a:pt x="101" y="91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113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5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8"/>
                    <a:pt x="56" y="151"/>
                    <a:pt x="56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84"/>
                    <a:pt x="76" y="202"/>
                    <a:pt x="80" y="206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5" y="211"/>
                    <a:pt x="88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91" y="211"/>
                    <a:pt x="93" y="210"/>
                    <a:pt x="94" y="209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7" y="174"/>
                    <a:pt x="123" y="171"/>
                    <a:pt x="129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9" y="171"/>
                    <a:pt x="148" y="178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63" y="189"/>
                    <a:pt x="168" y="195"/>
                    <a:pt x="168" y="195"/>
                  </a:cubicBezTo>
                  <a:cubicBezTo>
                    <a:pt x="168" y="195"/>
                    <a:pt x="168" y="195"/>
                    <a:pt x="168" y="195"/>
                  </a:cubicBezTo>
                  <a:cubicBezTo>
                    <a:pt x="179" y="208"/>
                    <a:pt x="183" y="221"/>
                    <a:pt x="183" y="232"/>
                  </a:cubicBezTo>
                  <a:cubicBezTo>
                    <a:pt x="183" y="232"/>
                    <a:pt x="183" y="232"/>
                    <a:pt x="183" y="232"/>
                  </a:cubicBezTo>
                  <a:cubicBezTo>
                    <a:pt x="183" y="247"/>
                    <a:pt x="176" y="257"/>
                    <a:pt x="176" y="258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3" y="260"/>
                    <a:pt x="173" y="260"/>
                    <a:pt x="173" y="260"/>
                  </a:cubicBezTo>
                  <a:cubicBezTo>
                    <a:pt x="152" y="265"/>
                    <a:pt x="136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98" y="267"/>
                    <a:pt x="87" y="260"/>
                    <a:pt x="84" y="257"/>
                  </a:cubicBezTo>
                  <a:close/>
                  <a:moveTo>
                    <a:pt x="90" y="250"/>
                  </a:moveTo>
                  <a:cubicBezTo>
                    <a:pt x="91" y="250"/>
                    <a:pt x="91" y="250"/>
                    <a:pt x="91" y="250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3" y="251"/>
                    <a:pt x="94" y="252"/>
                    <a:pt x="97" y="253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02" y="255"/>
                    <a:pt x="110" y="257"/>
                    <a:pt x="123" y="257"/>
                  </a:cubicBezTo>
                  <a:cubicBezTo>
                    <a:pt x="123" y="257"/>
                    <a:pt x="123" y="257"/>
                    <a:pt x="123" y="257"/>
                  </a:cubicBezTo>
                  <a:cubicBezTo>
                    <a:pt x="135" y="257"/>
                    <a:pt x="149" y="256"/>
                    <a:pt x="168" y="251"/>
                  </a:cubicBezTo>
                  <a:cubicBezTo>
                    <a:pt x="168" y="251"/>
                    <a:pt x="168" y="251"/>
                    <a:pt x="168" y="251"/>
                  </a:cubicBezTo>
                  <a:cubicBezTo>
                    <a:pt x="169" y="250"/>
                    <a:pt x="169" y="248"/>
                    <a:pt x="170" y="247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71" y="243"/>
                    <a:pt x="173" y="238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23"/>
                    <a:pt x="170" y="213"/>
                    <a:pt x="161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1" y="202"/>
                    <a:pt x="159" y="201"/>
                    <a:pt x="157" y="199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5" y="197"/>
                    <a:pt x="152" y="194"/>
                    <a:pt x="149" y="191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43" y="186"/>
                    <a:pt x="134" y="181"/>
                    <a:pt x="129" y="181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26" y="181"/>
                    <a:pt x="124" y="182"/>
                    <a:pt x="122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14"/>
                    <a:pt x="98" y="221"/>
                    <a:pt x="89" y="221"/>
                  </a:cubicBezTo>
                  <a:cubicBezTo>
                    <a:pt x="89" y="221"/>
                    <a:pt x="89" y="221"/>
                    <a:pt x="89" y="221"/>
                  </a:cubicBezTo>
                  <a:cubicBezTo>
                    <a:pt x="84" y="221"/>
                    <a:pt x="79" y="219"/>
                    <a:pt x="75" y="214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1" y="211"/>
                    <a:pt x="46" y="191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0"/>
                    <a:pt x="46" y="148"/>
                    <a:pt x="46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4"/>
                    <a:pt x="46" y="144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5" y="108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8" y="105"/>
                    <a:pt x="91" y="100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19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8"/>
                    <a:pt x="86" y="1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13"/>
                    <a:pt x="82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2" y="10"/>
                    <a:pt x="67" y="11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48" y="1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28" y="35"/>
                    <a:pt x="16" y="55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0" y="102"/>
                    <a:pt x="1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0" y="143"/>
                    <a:pt x="18" y="213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50"/>
                    <a:pt x="9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9"/>
            <p:cNvSpPr/>
            <p:nvPr/>
          </p:nvSpPr>
          <p:spPr bwMode="auto">
            <a:xfrm>
              <a:off x="1033463" y="4808538"/>
              <a:ext cx="117475" cy="79375"/>
            </a:xfrm>
            <a:custGeom>
              <a:avLst/>
              <a:gdLst>
                <a:gd name="T0" fmla="*/ 1 w 31"/>
                <a:gd name="T1" fmla="*/ 18 h 21"/>
                <a:gd name="T2" fmla="*/ 3 w 31"/>
                <a:gd name="T3" fmla="*/ 11 h 21"/>
                <a:gd name="T4" fmla="*/ 3 w 31"/>
                <a:gd name="T5" fmla="*/ 11 h 21"/>
                <a:gd name="T6" fmla="*/ 24 w 31"/>
                <a:gd name="T7" fmla="*/ 2 h 21"/>
                <a:gd name="T8" fmla="*/ 30 w 31"/>
                <a:gd name="T9" fmla="*/ 4 h 21"/>
                <a:gd name="T10" fmla="*/ 30 w 31"/>
                <a:gd name="T11" fmla="*/ 4 h 21"/>
                <a:gd name="T12" fmla="*/ 28 w 31"/>
                <a:gd name="T13" fmla="*/ 11 h 21"/>
                <a:gd name="T14" fmla="*/ 28 w 31"/>
                <a:gd name="T15" fmla="*/ 11 h 21"/>
                <a:gd name="T16" fmla="*/ 7 w 31"/>
                <a:gd name="T17" fmla="*/ 20 h 21"/>
                <a:gd name="T18" fmla="*/ 5 w 31"/>
                <a:gd name="T19" fmla="*/ 21 h 21"/>
                <a:gd name="T20" fmla="*/ 5 w 31"/>
                <a:gd name="T21" fmla="*/ 21 h 21"/>
                <a:gd name="T22" fmla="*/ 1 w 31"/>
                <a:gd name="T2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1">
                  <a:moveTo>
                    <a:pt x="1" y="18"/>
                  </a:moveTo>
                  <a:cubicBezTo>
                    <a:pt x="0" y="15"/>
                    <a:pt x="1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0"/>
                    <a:pt x="29" y="2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7"/>
                    <a:pt x="30" y="10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2" y="20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0"/>
            <p:cNvSpPr/>
            <p:nvPr/>
          </p:nvSpPr>
          <p:spPr bwMode="auto">
            <a:xfrm>
              <a:off x="1049338" y="4864100"/>
              <a:ext cx="123825" cy="68263"/>
            </a:xfrm>
            <a:custGeom>
              <a:avLst/>
              <a:gdLst>
                <a:gd name="T0" fmla="*/ 1 w 33"/>
                <a:gd name="T1" fmla="*/ 15 h 18"/>
                <a:gd name="T2" fmla="*/ 4 w 33"/>
                <a:gd name="T3" fmla="*/ 9 h 18"/>
                <a:gd name="T4" fmla="*/ 4 w 33"/>
                <a:gd name="T5" fmla="*/ 9 h 18"/>
                <a:gd name="T6" fmla="*/ 26 w 33"/>
                <a:gd name="T7" fmla="*/ 1 h 18"/>
                <a:gd name="T8" fmla="*/ 32 w 33"/>
                <a:gd name="T9" fmla="*/ 4 h 18"/>
                <a:gd name="T10" fmla="*/ 32 w 33"/>
                <a:gd name="T11" fmla="*/ 4 h 18"/>
                <a:gd name="T12" fmla="*/ 29 w 33"/>
                <a:gd name="T13" fmla="*/ 10 h 18"/>
                <a:gd name="T14" fmla="*/ 29 w 33"/>
                <a:gd name="T15" fmla="*/ 10 h 18"/>
                <a:gd name="T16" fmla="*/ 7 w 33"/>
                <a:gd name="T17" fmla="*/ 18 h 18"/>
                <a:gd name="T18" fmla="*/ 6 w 33"/>
                <a:gd name="T19" fmla="*/ 18 h 18"/>
                <a:gd name="T20" fmla="*/ 6 w 33"/>
                <a:gd name="T21" fmla="*/ 18 h 18"/>
                <a:gd name="T22" fmla="*/ 1 w 33"/>
                <a:gd name="T2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8">
                  <a:moveTo>
                    <a:pt x="1" y="15"/>
                  </a:moveTo>
                  <a:cubicBezTo>
                    <a:pt x="0" y="12"/>
                    <a:pt x="1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9" y="0"/>
                    <a:pt x="32" y="1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7"/>
                    <a:pt x="32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2" y="17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1"/>
            <p:cNvSpPr/>
            <p:nvPr/>
          </p:nvSpPr>
          <p:spPr bwMode="auto">
            <a:xfrm>
              <a:off x="1068388" y="4929188"/>
              <a:ext cx="119063" cy="47625"/>
            </a:xfrm>
            <a:custGeom>
              <a:avLst/>
              <a:gdLst>
                <a:gd name="T0" fmla="*/ 0 w 32"/>
                <a:gd name="T1" fmla="*/ 9 h 13"/>
                <a:gd name="T2" fmla="*/ 5 w 32"/>
                <a:gd name="T3" fmla="*/ 3 h 13"/>
                <a:gd name="T4" fmla="*/ 5 w 32"/>
                <a:gd name="T5" fmla="*/ 3 h 13"/>
                <a:gd name="T6" fmla="*/ 26 w 32"/>
                <a:gd name="T7" fmla="*/ 0 h 13"/>
                <a:gd name="T8" fmla="*/ 31 w 32"/>
                <a:gd name="T9" fmla="*/ 5 h 13"/>
                <a:gd name="T10" fmla="*/ 31 w 32"/>
                <a:gd name="T11" fmla="*/ 5 h 13"/>
                <a:gd name="T12" fmla="*/ 27 w 32"/>
                <a:gd name="T13" fmla="*/ 10 h 13"/>
                <a:gd name="T14" fmla="*/ 27 w 32"/>
                <a:gd name="T15" fmla="*/ 10 h 13"/>
                <a:gd name="T16" fmla="*/ 6 w 32"/>
                <a:gd name="T17" fmla="*/ 13 h 13"/>
                <a:gd name="T18" fmla="*/ 5 w 32"/>
                <a:gd name="T19" fmla="*/ 13 h 13"/>
                <a:gd name="T20" fmla="*/ 5 w 32"/>
                <a:gd name="T21" fmla="*/ 13 h 13"/>
                <a:gd name="T22" fmla="*/ 0 w 32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3">
                  <a:moveTo>
                    <a:pt x="0" y="9"/>
                  </a:moveTo>
                  <a:cubicBezTo>
                    <a:pt x="0" y="6"/>
                    <a:pt x="2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1" y="2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7"/>
                    <a:pt x="30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1" y="12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22"/>
            <p:cNvSpPr/>
            <p:nvPr/>
          </p:nvSpPr>
          <p:spPr bwMode="auto">
            <a:xfrm>
              <a:off x="981075" y="5176838"/>
              <a:ext cx="511175" cy="336550"/>
            </a:xfrm>
            <a:custGeom>
              <a:avLst/>
              <a:gdLst>
                <a:gd name="T0" fmla="*/ 3 w 136"/>
                <a:gd name="T1" fmla="*/ 66 h 90"/>
                <a:gd name="T2" fmla="*/ 10 w 136"/>
                <a:gd name="T3" fmla="*/ 68 h 90"/>
                <a:gd name="T4" fmla="*/ 30 w 136"/>
                <a:gd name="T5" fmla="*/ 80 h 90"/>
                <a:gd name="T6" fmla="*/ 54 w 136"/>
                <a:gd name="T7" fmla="*/ 74 h 90"/>
                <a:gd name="T8" fmla="*/ 56 w 136"/>
                <a:gd name="T9" fmla="*/ 73 h 90"/>
                <a:gd name="T10" fmla="*/ 56 w 136"/>
                <a:gd name="T11" fmla="*/ 72 h 90"/>
                <a:gd name="T12" fmla="*/ 72 w 136"/>
                <a:gd name="T13" fmla="*/ 64 h 90"/>
                <a:gd name="T14" fmla="*/ 75 w 136"/>
                <a:gd name="T15" fmla="*/ 57 h 90"/>
                <a:gd name="T16" fmla="*/ 75 w 136"/>
                <a:gd name="T17" fmla="*/ 56 h 90"/>
                <a:gd name="T18" fmla="*/ 75 w 136"/>
                <a:gd name="T19" fmla="*/ 56 h 90"/>
                <a:gd name="T20" fmla="*/ 68 w 136"/>
                <a:gd name="T21" fmla="*/ 54 h 90"/>
                <a:gd name="T22" fmla="*/ 65 w 136"/>
                <a:gd name="T23" fmla="*/ 47 h 90"/>
                <a:gd name="T24" fmla="*/ 66 w 136"/>
                <a:gd name="T25" fmla="*/ 40 h 90"/>
                <a:gd name="T26" fmla="*/ 69 w 136"/>
                <a:gd name="T27" fmla="*/ 35 h 90"/>
                <a:gd name="T28" fmla="*/ 81 w 136"/>
                <a:gd name="T29" fmla="*/ 45 h 90"/>
                <a:gd name="T30" fmla="*/ 82 w 136"/>
                <a:gd name="T31" fmla="*/ 44 h 90"/>
                <a:gd name="T32" fmla="*/ 83 w 136"/>
                <a:gd name="T33" fmla="*/ 44 h 90"/>
                <a:gd name="T34" fmla="*/ 89 w 136"/>
                <a:gd name="T35" fmla="*/ 42 h 90"/>
                <a:gd name="T36" fmla="*/ 85 w 136"/>
                <a:gd name="T37" fmla="*/ 41 h 90"/>
                <a:gd name="T38" fmla="*/ 81 w 136"/>
                <a:gd name="T39" fmla="*/ 34 h 90"/>
                <a:gd name="T40" fmla="*/ 86 w 136"/>
                <a:gd name="T41" fmla="*/ 26 h 90"/>
                <a:gd name="T42" fmla="*/ 88 w 136"/>
                <a:gd name="T43" fmla="*/ 24 h 90"/>
                <a:gd name="T44" fmla="*/ 97 w 136"/>
                <a:gd name="T45" fmla="*/ 29 h 90"/>
                <a:gd name="T46" fmla="*/ 102 w 136"/>
                <a:gd name="T47" fmla="*/ 33 h 90"/>
                <a:gd name="T48" fmla="*/ 108 w 136"/>
                <a:gd name="T49" fmla="*/ 33 h 90"/>
                <a:gd name="T50" fmla="*/ 123 w 136"/>
                <a:gd name="T51" fmla="*/ 28 h 90"/>
                <a:gd name="T52" fmla="*/ 126 w 136"/>
                <a:gd name="T53" fmla="*/ 22 h 90"/>
                <a:gd name="T54" fmla="*/ 122 w 136"/>
                <a:gd name="T55" fmla="*/ 9 h 90"/>
                <a:gd name="T56" fmla="*/ 121 w 136"/>
                <a:gd name="T57" fmla="*/ 8 h 90"/>
                <a:gd name="T58" fmla="*/ 121 w 136"/>
                <a:gd name="T59" fmla="*/ 8 h 90"/>
                <a:gd name="T60" fmla="*/ 122 w 136"/>
                <a:gd name="T61" fmla="*/ 1 h 90"/>
                <a:gd name="T62" fmla="*/ 129 w 136"/>
                <a:gd name="T63" fmla="*/ 3 h 90"/>
                <a:gd name="T64" fmla="*/ 136 w 136"/>
                <a:gd name="T65" fmla="*/ 22 h 90"/>
                <a:gd name="T66" fmla="*/ 129 w 136"/>
                <a:gd name="T67" fmla="*/ 36 h 90"/>
                <a:gd name="T68" fmla="*/ 109 w 136"/>
                <a:gd name="T69" fmla="*/ 43 h 90"/>
                <a:gd name="T70" fmla="*/ 103 w 136"/>
                <a:gd name="T71" fmla="*/ 43 h 90"/>
                <a:gd name="T72" fmla="*/ 99 w 136"/>
                <a:gd name="T73" fmla="*/ 48 h 90"/>
                <a:gd name="T74" fmla="*/ 86 w 136"/>
                <a:gd name="T75" fmla="*/ 53 h 90"/>
                <a:gd name="T76" fmla="*/ 85 w 136"/>
                <a:gd name="T77" fmla="*/ 54 h 90"/>
                <a:gd name="T78" fmla="*/ 85 w 136"/>
                <a:gd name="T79" fmla="*/ 57 h 90"/>
                <a:gd name="T80" fmla="*/ 79 w 136"/>
                <a:gd name="T81" fmla="*/ 71 h 90"/>
                <a:gd name="T82" fmla="*/ 60 w 136"/>
                <a:gd name="T83" fmla="*/ 81 h 90"/>
                <a:gd name="T84" fmla="*/ 30 w 136"/>
                <a:gd name="T85" fmla="*/ 90 h 90"/>
                <a:gd name="T86" fmla="*/ 29 w 136"/>
                <a:gd name="T8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90">
                  <a:moveTo>
                    <a:pt x="1" y="73"/>
                  </a:moveTo>
                  <a:cubicBezTo>
                    <a:pt x="0" y="70"/>
                    <a:pt x="1" y="67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5"/>
                    <a:pt x="9" y="66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5" y="78"/>
                    <a:pt x="22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9" y="80"/>
                    <a:pt x="49" y="76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65" y="69"/>
                    <a:pt x="70" y="66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5" y="61"/>
                    <a:pt x="75" y="59"/>
                    <a:pt x="75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3" y="56"/>
                    <a:pt x="71" y="56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6" y="53"/>
                    <a:pt x="64" y="50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5"/>
                    <a:pt x="65" y="42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8" y="40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5" y="43"/>
                    <a:pt x="87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7" y="42"/>
                    <a:pt x="86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3" y="40"/>
                    <a:pt x="81" y="37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0"/>
                    <a:pt x="83" y="28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4" y="27"/>
                    <a:pt x="97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9" y="30"/>
                    <a:pt x="101" y="31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5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2"/>
                    <a:pt x="121" y="30"/>
                    <a:pt x="123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5" y="27"/>
                    <a:pt x="126" y="25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18"/>
                    <a:pt x="123" y="12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9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6"/>
                    <a:pt x="120" y="3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4" y="0"/>
                    <a:pt x="128" y="0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36" y="1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7"/>
                    <a:pt x="134" y="32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5" y="40"/>
                    <a:pt x="118" y="42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6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5"/>
                    <a:pt x="101" y="47"/>
                    <a:pt x="99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6" y="50"/>
                    <a:pt x="92" y="52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5" y="56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3" y="67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5" y="75"/>
                    <a:pt x="69" y="78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8" y="83"/>
                    <a:pt x="44" y="90"/>
                    <a:pt x="30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19" y="90"/>
                    <a:pt x="7" y="86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23"/>
            <p:cNvSpPr/>
            <p:nvPr/>
          </p:nvSpPr>
          <p:spPr bwMode="auto">
            <a:xfrm>
              <a:off x="1852613" y="5818188"/>
              <a:ext cx="225425" cy="1006475"/>
            </a:xfrm>
            <a:custGeom>
              <a:avLst/>
              <a:gdLst>
                <a:gd name="T0" fmla="*/ 17 w 60"/>
                <a:gd name="T1" fmla="*/ 265 h 268"/>
                <a:gd name="T2" fmla="*/ 14 w 60"/>
                <a:gd name="T3" fmla="*/ 258 h 268"/>
                <a:gd name="T4" fmla="*/ 14 w 60"/>
                <a:gd name="T5" fmla="*/ 258 h 268"/>
                <a:gd name="T6" fmla="*/ 14 w 60"/>
                <a:gd name="T7" fmla="*/ 256 h 268"/>
                <a:gd name="T8" fmla="*/ 14 w 60"/>
                <a:gd name="T9" fmla="*/ 256 h 268"/>
                <a:gd name="T10" fmla="*/ 7 w 60"/>
                <a:gd name="T11" fmla="*/ 179 h 268"/>
                <a:gd name="T12" fmla="*/ 0 w 60"/>
                <a:gd name="T13" fmla="*/ 93 h 268"/>
                <a:gd name="T14" fmla="*/ 0 w 60"/>
                <a:gd name="T15" fmla="*/ 93 h 268"/>
                <a:gd name="T16" fmla="*/ 5 w 60"/>
                <a:gd name="T17" fmla="*/ 4 h 268"/>
                <a:gd name="T18" fmla="*/ 5 w 60"/>
                <a:gd name="T19" fmla="*/ 4 h 268"/>
                <a:gd name="T20" fmla="*/ 5 w 60"/>
                <a:gd name="T21" fmla="*/ 4 h 268"/>
                <a:gd name="T22" fmla="*/ 11 w 60"/>
                <a:gd name="T23" fmla="*/ 0 h 268"/>
                <a:gd name="T24" fmla="*/ 11 w 60"/>
                <a:gd name="T25" fmla="*/ 0 h 268"/>
                <a:gd name="T26" fmla="*/ 15 w 60"/>
                <a:gd name="T27" fmla="*/ 6 h 268"/>
                <a:gd name="T28" fmla="*/ 15 w 60"/>
                <a:gd name="T29" fmla="*/ 6 h 268"/>
                <a:gd name="T30" fmla="*/ 13 w 60"/>
                <a:gd name="T31" fmla="*/ 31 h 268"/>
                <a:gd name="T32" fmla="*/ 13 w 60"/>
                <a:gd name="T33" fmla="*/ 31 h 268"/>
                <a:gd name="T34" fmla="*/ 10 w 60"/>
                <a:gd name="T35" fmla="*/ 93 h 268"/>
                <a:gd name="T36" fmla="*/ 10 w 60"/>
                <a:gd name="T37" fmla="*/ 93 h 268"/>
                <a:gd name="T38" fmla="*/ 16 w 60"/>
                <a:gd name="T39" fmla="*/ 178 h 268"/>
                <a:gd name="T40" fmla="*/ 16 w 60"/>
                <a:gd name="T41" fmla="*/ 178 h 268"/>
                <a:gd name="T42" fmla="*/ 16 w 60"/>
                <a:gd name="T43" fmla="*/ 178 h 268"/>
                <a:gd name="T44" fmla="*/ 24 w 60"/>
                <a:gd name="T45" fmla="*/ 257 h 268"/>
                <a:gd name="T46" fmla="*/ 24 w 60"/>
                <a:gd name="T47" fmla="*/ 257 h 268"/>
                <a:gd name="T48" fmla="*/ 24 w 60"/>
                <a:gd name="T49" fmla="*/ 258 h 268"/>
                <a:gd name="T50" fmla="*/ 24 w 60"/>
                <a:gd name="T51" fmla="*/ 258 h 268"/>
                <a:gd name="T52" fmla="*/ 24 w 60"/>
                <a:gd name="T53" fmla="*/ 258 h 268"/>
                <a:gd name="T54" fmla="*/ 28 w 60"/>
                <a:gd name="T55" fmla="*/ 258 h 268"/>
                <a:gd name="T56" fmla="*/ 28 w 60"/>
                <a:gd name="T57" fmla="*/ 258 h 268"/>
                <a:gd name="T58" fmla="*/ 32 w 60"/>
                <a:gd name="T59" fmla="*/ 258 h 268"/>
                <a:gd name="T60" fmla="*/ 32 w 60"/>
                <a:gd name="T61" fmla="*/ 258 h 268"/>
                <a:gd name="T62" fmla="*/ 32 w 60"/>
                <a:gd name="T63" fmla="*/ 258 h 268"/>
                <a:gd name="T64" fmla="*/ 55 w 60"/>
                <a:gd name="T65" fmla="*/ 256 h 268"/>
                <a:gd name="T66" fmla="*/ 60 w 60"/>
                <a:gd name="T67" fmla="*/ 261 h 268"/>
                <a:gd name="T68" fmla="*/ 60 w 60"/>
                <a:gd name="T69" fmla="*/ 261 h 268"/>
                <a:gd name="T70" fmla="*/ 55 w 60"/>
                <a:gd name="T71" fmla="*/ 266 h 268"/>
                <a:gd name="T72" fmla="*/ 55 w 60"/>
                <a:gd name="T73" fmla="*/ 266 h 268"/>
                <a:gd name="T74" fmla="*/ 33 w 60"/>
                <a:gd name="T75" fmla="*/ 268 h 268"/>
                <a:gd name="T76" fmla="*/ 28 w 60"/>
                <a:gd name="T77" fmla="*/ 268 h 268"/>
                <a:gd name="T78" fmla="*/ 28 w 60"/>
                <a:gd name="T79" fmla="*/ 268 h 268"/>
                <a:gd name="T80" fmla="*/ 28 w 60"/>
                <a:gd name="T81" fmla="*/ 268 h 268"/>
                <a:gd name="T82" fmla="*/ 28 w 60"/>
                <a:gd name="T83" fmla="*/ 268 h 268"/>
                <a:gd name="T84" fmla="*/ 17 w 60"/>
                <a:gd name="T85" fmla="*/ 26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268">
                  <a:moveTo>
                    <a:pt x="17" y="265"/>
                  </a:moveTo>
                  <a:cubicBezTo>
                    <a:pt x="14" y="262"/>
                    <a:pt x="14" y="259"/>
                    <a:pt x="14" y="258"/>
                  </a:cubicBezTo>
                  <a:cubicBezTo>
                    <a:pt x="14" y="258"/>
                    <a:pt x="14" y="258"/>
                    <a:pt x="14" y="258"/>
                  </a:cubicBezTo>
                  <a:cubicBezTo>
                    <a:pt x="14" y="257"/>
                    <a:pt x="14" y="257"/>
                    <a:pt x="14" y="256"/>
                  </a:cubicBezTo>
                  <a:cubicBezTo>
                    <a:pt x="14" y="256"/>
                    <a:pt x="14" y="256"/>
                    <a:pt x="14" y="256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1" y="150"/>
                    <a:pt x="0" y="120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3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15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47"/>
                    <a:pt x="10" y="69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120"/>
                    <a:pt x="11" y="150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5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9" y="258"/>
                    <a:pt x="30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57" y="256"/>
                    <a:pt x="60" y="258"/>
                    <a:pt x="60" y="261"/>
                  </a:cubicBezTo>
                  <a:cubicBezTo>
                    <a:pt x="60" y="261"/>
                    <a:pt x="60" y="261"/>
                    <a:pt x="60" y="261"/>
                  </a:cubicBezTo>
                  <a:cubicBezTo>
                    <a:pt x="60" y="264"/>
                    <a:pt x="58" y="266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33" y="268"/>
                    <a:pt x="33" y="268"/>
                    <a:pt x="33" y="268"/>
                  </a:cubicBezTo>
                  <a:cubicBezTo>
                    <a:pt x="31" y="268"/>
                    <a:pt x="30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3" y="268"/>
                    <a:pt x="19" y="267"/>
                    <a:pt x="17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24"/>
            <p:cNvSpPr/>
            <p:nvPr/>
          </p:nvSpPr>
          <p:spPr bwMode="auto">
            <a:xfrm>
              <a:off x="1706563" y="5788025"/>
              <a:ext cx="184150" cy="1058863"/>
            </a:xfrm>
            <a:custGeom>
              <a:avLst/>
              <a:gdLst>
                <a:gd name="T0" fmla="*/ 0 w 49"/>
                <a:gd name="T1" fmla="*/ 277 h 282"/>
                <a:gd name="T2" fmla="*/ 5 w 49"/>
                <a:gd name="T3" fmla="*/ 272 h 282"/>
                <a:gd name="T4" fmla="*/ 5 w 49"/>
                <a:gd name="T5" fmla="*/ 272 h 282"/>
                <a:gd name="T6" fmla="*/ 35 w 49"/>
                <a:gd name="T7" fmla="*/ 269 h 282"/>
                <a:gd name="T8" fmla="*/ 39 w 49"/>
                <a:gd name="T9" fmla="*/ 268 h 282"/>
                <a:gd name="T10" fmla="*/ 39 w 49"/>
                <a:gd name="T11" fmla="*/ 268 h 282"/>
                <a:gd name="T12" fmla="*/ 39 w 49"/>
                <a:gd name="T13" fmla="*/ 268 h 282"/>
                <a:gd name="T14" fmla="*/ 39 w 49"/>
                <a:gd name="T15" fmla="*/ 268 h 282"/>
                <a:gd name="T16" fmla="*/ 37 w 49"/>
                <a:gd name="T17" fmla="*/ 264 h 282"/>
                <a:gd name="T18" fmla="*/ 37 w 49"/>
                <a:gd name="T19" fmla="*/ 264 h 282"/>
                <a:gd name="T20" fmla="*/ 37 w 49"/>
                <a:gd name="T21" fmla="*/ 264 h 282"/>
                <a:gd name="T22" fmla="*/ 37 w 49"/>
                <a:gd name="T23" fmla="*/ 264 h 282"/>
                <a:gd name="T24" fmla="*/ 36 w 49"/>
                <a:gd name="T25" fmla="*/ 263 h 282"/>
                <a:gd name="T26" fmla="*/ 25 w 49"/>
                <a:gd name="T27" fmla="*/ 171 h 282"/>
                <a:gd name="T28" fmla="*/ 12 w 49"/>
                <a:gd name="T29" fmla="*/ 7 h 282"/>
                <a:gd name="T30" fmla="*/ 12 w 49"/>
                <a:gd name="T31" fmla="*/ 7 h 282"/>
                <a:gd name="T32" fmla="*/ 12 w 49"/>
                <a:gd name="T33" fmla="*/ 5 h 282"/>
                <a:gd name="T34" fmla="*/ 12 w 49"/>
                <a:gd name="T35" fmla="*/ 5 h 282"/>
                <a:gd name="T36" fmla="*/ 12 w 49"/>
                <a:gd name="T37" fmla="*/ 5 h 282"/>
                <a:gd name="T38" fmla="*/ 17 w 49"/>
                <a:gd name="T39" fmla="*/ 0 h 282"/>
                <a:gd name="T40" fmla="*/ 17 w 49"/>
                <a:gd name="T41" fmla="*/ 0 h 282"/>
                <a:gd name="T42" fmla="*/ 22 w 49"/>
                <a:gd name="T43" fmla="*/ 5 h 282"/>
                <a:gd name="T44" fmla="*/ 22 w 49"/>
                <a:gd name="T45" fmla="*/ 5 h 282"/>
                <a:gd name="T46" fmla="*/ 22 w 49"/>
                <a:gd name="T47" fmla="*/ 7 h 282"/>
                <a:gd name="T48" fmla="*/ 22 w 49"/>
                <a:gd name="T49" fmla="*/ 7 h 282"/>
                <a:gd name="T50" fmla="*/ 35 w 49"/>
                <a:gd name="T51" fmla="*/ 169 h 282"/>
                <a:gd name="T52" fmla="*/ 35 w 49"/>
                <a:gd name="T53" fmla="*/ 169 h 282"/>
                <a:gd name="T54" fmla="*/ 35 w 49"/>
                <a:gd name="T55" fmla="*/ 170 h 282"/>
                <a:gd name="T56" fmla="*/ 46 w 49"/>
                <a:gd name="T57" fmla="*/ 260 h 282"/>
                <a:gd name="T58" fmla="*/ 49 w 49"/>
                <a:gd name="T59" fmla="*/ 268 h 282"/>
                <a:gd name="T60" fmla="*/ 49 w 49"/>
                <a:gd name="T61" fmla="*/ 268 h 282"/>
                <a:gd name="T62" fmla="*/ 45 w 49"/>
                <a:gd name="T63" fmla="*/ 276 h 282"/>
                <a:gd name="T64" fmla="*/ 45 w 49"/>
                <a:gd name="T65" fmla="*/ 276 h 282"/>
                <a:gd name="T66" fmla="*/ 36 w 49"/>
                <a:gd name="T67" fmla="*/ 279 h 282"/>
                <a:gd name="T68" fmla="*/ 36 w 49"/>
                <a:gd name="T69" fmla="*/ 279 h 282"/>
                <a:gd name="T70" fmla="*/ 6 w 49"/>
                <a:gd name="T71" fmla="*/ 282 h 282"/>
                <a:gd name="T72" fmla="*/ 5 w 49"/>
                <a:gd name="T73" fmla="*/ 282 h 282"/>
                <a:gd name="T74" fmla="*/ 5 w 49"/>
                <a:gd name="T75" fmla="*/ 282 h 282"/>
                <a:gd name="T76" fmla="*/ 0 w 49"/>
                <a:gd name="T77" fmla="*/ 27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282">
                  <a:moveTo>
                    <a:pt x="0" y="277"/>
                  </a:moveTo>
                  <a:cubicBezTo>
                    <a:pt x="0" y="274"/>
                    <a:pt x="2" y="272"/>
                    <a:pt x="5" y="272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8" y="269"/>
                    <a:pt x="39" y="269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8" y="265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2" y="120"/>
                    <a:pt x="12" y="23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22"/>
                    <a:pt x="22" y="121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7" y="261"/>
                    <a:pt x="49" y="264"/>
                    <a:pt x="49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9" y="271"/>
                    <a:pt x="48" y="274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3" y="278"/>
                    <a:pt x="39" y="279"/>
                    <a:pt x="36" y="279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3" y="282"/>
                    <a:pt x="0" y="280"/>
                    <a:pt x="0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2" name="Freeform 3779"/>
          <p:cNvSpPr>
            <a:spLocks noEditPoints="1"/>
          </p:cNvSpPr>
          <p:nvPr/>
        </p:nvSpPr>
        <p:spPr bwMode="auto">
          <a:xfrm>
            <a:off x="7836999" y="4569002"/>
            <a:ext cx="623728" cy="628759"/>
          </a:xfrm>
          <a:custGeom>
            <a:avLst/>
            <a:gdLst>
              <a:gd name="T0" fmla="*/ 0 w 113"/>
              <a:gd name="T1" fmla="*/ 57 h 114"/>
              <a:gd name="T2" fmla="*/ 55 w 113"/>
              <a:gd name="T3" fmla="*/ 0 h 114"/>
              <a:gd name="T4" fmla="*/ 55 w 113"/>
              <a:gd name="T5" fmla="*/ 0 h 114"/>
              <a:gd name="T6" fmla="*/ 113 w 113"/>
              <a:gd name="T7" fmla="*/ 57 h 114"/>
              <a:gd name="T8" fmla="*/ 113 w 113"/>
              <a:gd name="T9" fmla="*/ 57 h 114"/>
              <a:gd name="T10" fmla="*/ 55 w 113"/>
              <a:gd name="T11" fmla="*/ 114 h 114"/>
              <a:gd name="T12" fmla="*/ 55 w 113"/>
              <a:gd name="T13" fmla="*/ 114 h 114"/>
              <a:gd name="T14" fmla="*/ 0 w 113"/>
              <a:gd name="T15" fmla="*/ 57 h 114"/>
              <a:gd name="T16" fmla="*/ 4 w 113"/>
              <a:gd name="T17" fmla="*/ 57 h 114"/>
              <a:gd name="T18" fmla="*/ 55 w 113"/>
              <a:gd name="T19" fmla="*/ 110 h 114"/>
              <a:gd name="T20" fmla="*/ 55 w 113"/>
              <a:gd name="T21" fmla="*/ 110 h 114"/>
              <a:gd name="T22" fmla="*/ 109 w 113"/>
              <a:gd name="T23" fmla="*/ 57 h 114"/>
              <a:gd name="T24" fmla="*/ 109 w 113"/>
              <a:gd name="T25" fmla="*/ 57 h 114"/>
              <a:gd name="T26" fmla="*/ 55 w 113"/>
              <a:gd name="T27" fmla="*/ 4 h 114"/>
              <a:gd name="T28" fmla="*/ 55 w 113"/>
              <a:gd name="T29" fmla="*/ 4 h 114"/>
              <a:gd name="T30" fmla="*/ 4 w 113"/>
              <a:gd name="T31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" h="114">
                <a:moveTo>
                  <a:pt x="0" y="57"/>
                </a:moveTo>
                <a:cubicBezTo>
                  <a:pt x="0" y="25"/>
                  <a:pt x="24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85" y="0"/>
                  <a:pt x="113" y="25"/>
                  <a:pt x="113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88"/>
                  <a:pt x="8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24" y="114"/>
                  <a:pt x="0" y="88"/>
                  <a:pt x="0" y="57"/>
                </a:cubicBezTo>
                <a:close/>
                <a:moveTo>
                  <a:pt x="4" y="57"/>
                </a:moveTo>
                <a:cubicBezTo>
                  <a:pt x="4" y="86"/>
                  <a:pt x="27" y="110"/>
                  <a:pt x="55" y="110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83" y="110"/>
                  <a:pt x="109" y="86"/>
                  <a:pt x="109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9" y="27"/>
                  <a:pt x="83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27" y="4"/>
                  <a:pt x="4" y="27"/>
                  <a:pt x="4" y="5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3780"/>
          <p:cNvSpPr>
            <a:spLocks noEditPoints="1"/>
          </p:cNvSpPr>
          <p:nvPr/>
        </p:nvSpPr>
        <p:spPr bwMode="auto">
          <a:xfrm>
            <a:off x="7826939" y="4558942"/>
            <a:ext cx="643848" cy="648879"/>
          </a:xfrm>
          <a:custGeom>
            <a:avLst/>
            <a:gdLst>
              <a:gd name="T0" fmla="*/ 0 w 117"/>
              <a:gd name="T1" fmla="*/ 59 h 118"/>
              <a:gd name="T2" fmla="*/ 2 w 117"/>
              <a:gd name="T3" fmla="*/ 59 h 118"/>
              <a:gd name="T4" fmla="*/ 0 w 117"/>
              <a:gd name="T5" fmla="*/ 59 h 118"/>
              <a:gd name="T6" fmla="*/ 57 w 117"/>
              <a:gd name="T7" fmla="*/ 0 h 118"/>
              <a:gd name="T8" fmla="*/ 57 w 117"/>
              <a:gd name="T9" fmla="*/ 0 h 118"/>
              <a:gd name="T10" fmla="*/ 117 w 117"/>
              <a:gd name="T11" fmla="*/ 59 h 118"/>
              <a:gd name="T12" fmla="*/ 117 w 117"/>
              <a:gd name="T13" fmla="*/ 59 h 118"/>
              <a:gd name="T14" fmla="*/ 57 w 117"/>
              <a:gd name="T15" fmla="*/ 118 h 118"/>
              <a:gd name="T16" fmla="*/ 57 w 117"/>
              <a:gd name="T17" fmla="*/ 118 h 118"/>
              <a:gd name="T18" fmla="*/ 0 w 117"/>
              <a:gd name="T19" fmla="*/ 59 h 118"/>
              <a:gd name="T20" fmla="*/ 57 w 117"/>
              <a:gd name="T21" fmla="*/ 114 h 118"/>
              <a:gd name="T22" fmla="*/ 113 w 117"/>
              <a:gd name="T23" fmla="*/ 59 h 118"/>
              <a:gd name="T24" fmla="*/ 113 w 117"/>
              <a:gd name="T25" fmla="*/ 59 h 118"/>
              <a:gd name="T26" fmla="*/ 57 w 117"/>
              <a:gd name="T27" fmla="*/ 4 h 118"/>
              <a:gd name="T28" fmla="*/ 57 w 117"/>
              <a:gd name="T29" fmla="*/ 4 h 118"/>
              <a:gd name="T30" fmla="*/ 19 w 117"/>
              <a:gd name="T31" fmla="*/ 20 h 118"/>
              <a:gd name="T32" fmla="*/ 19 w 117"/>
              <a:gd name="T33" fmla="*/ 20 h 118"/>
              <a:gd name="T34" fmla="*/ 57 w 117"/>
              <a:gd name="T35" fmla="*/ 4 h 118"/>
              <a:gd name="T36" fmla="*/ 57 w 117"/>
              <a:gd name="T37" fmla="*/ 4 h 118"/>
              <a:gd name="T38" fmla="*/ 113 w 117"/>
              <a:gd name="T39" fmla="*/ 59 h 118"/>
              <a:gd name="T40" fmla="*/ 113 w 117"/>
              <a:gd name="T41" fmla="*/ 59 h 118"/>
              <a:gd name="T42" fmla="*/ 57 w 117"/>
              <a:gd name="T43" fmla="*/ 114 h 118"/>
              <a:gd name="T44" fmla="*/ 57 w 117"/>
              <a:gd name="T45" fmla="*/ 114 h 118"/>
              <a:gd name="T46" fmla="*/ 17 w 117"/>
              <a:gd name="T47" fmla="*/ 95 h 118"/>
              <a:gd name="T48" fmla="*/ 17 w 117"/>
              <a:gd name="T49" fmla="*/ 95 h 118"/>
              <a:gd name="T50" fmla="*/ 57 w 117"/>
              <a:gd name="T51" fmla="*/ 114 h 118"/>
              <a:gd name="T52" fmla="*/ 57 w 117"/>
              <a:gd name="T53" fmla="*/ 110 h 118"/>
              <a:gd name="T54" fmla="*/ 109 w 117"/>
              <a:gd name="T55" fmla="*/ 59 h 118"/>
              <a:gd name="T56" fmla="*/ 109 w 117"/>
              <a:gd name="T57" fmla="*/ 59 h 118"/>
              <a:gd name="T58" fmla="*/ 57 w 117"/>
              <a:gd name="T59" fmla="*/ 8 h 118"/>
              <a:gd name="T60" fmla="*/ 57 w 117"/>
              <a:gd name="T61" fmla="*/ 8 h 118"/>
              <a:gd name="T62" fmla="*/ 8 w 117"/>
              <a:gd name="T63" fmla="*/ 59 h 118"/>
              <a:gd name="T64" fmla="*/ 8 w 117"/>
              <a:gd name="T65" fmla="*/ 59 h 118"/>
              <a:gd name="T66" fmla="*/ 57 w 117"/>
              <a:gd name="T67" fmla="*/ 110 h 118"/>
              <a:gd name="T68" fmla="*/ 4 w 117"/>
              <a:gd name="T69" fmla="*/ 63 h 118"/>
              <a:gd name="T70" fmla="*/ 4 w 117"/>
              <a:gd name="T71" fmla="*/ 59 h 118"/>
              <a:gd name="T72" fmla="*/ 4 w 117"/>
              <a:gd name="T73" fmla="*/ 59 h 118"/>
              <a:gd name="T74" fmla="*/ 6 w 117"/>
              <a:gd name="T75" fmla="*/ 59 h 118"/>
              <a:gd name="T76" fmla="*/ 4 w 117"/>
              <a:gd name="T77" fmla="*/ 59 h 118"/>
              <a:gd name="T78" fmla="*/ 4 w 117"/>
              <a:gd name="T79" fmla="*/ 54 h 118"/>
              <a:gd name="T80" fmla="*/ 4 w 117"/>
              <a:gd name="T81" fmla="*/ 54 h 118"/>
              <a:gd name="T82" fmla="*/ 4 w 117"/>
              <a:gd name="T83" fmla="*/ 59 h 118"/>
              <a:gd name="T84" fmla="*/ 4 w 117"/>
              <a:gd name="T85" fmla="*/ 59 h 118"/>
              <a:gd name="T86" fmla="*/ 4 w 117"/>
              <a:gd name="T87" fmla="*/ 6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118">
                <a:moveTo>
                  <a:pt x="0" y="59"/>
                </a:move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5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8" y="0"/>
                  <a:pt x="117" y="26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91"/>
                  <a:pt x="88" y="118"/>
                  <a:pt x="57" y="118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25" y="118"/>
                  <a:pt x="0" y="91"/>
                  <a:pt x="0" y="59"/>
                </a:cubicBezTo>
                <a:close/>
                <a:moveTo>
                  <a:pt x="57" y="114"/>
                </a:moveTo>
                <a:cubicBezTo>
                  <a:pt x="86" y="114"/>
                  <a:pt x="113" y="89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28"/>
                  <a:pt x="86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42" y="4"/>
                  <a:pt x="29" y="1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9" y="10"/>
                  <a:pt x="42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86" y="4"/>
                  <a:pt x="113" y="28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89"/>
                  <a:pt x="86" y="113"/>
                  <a:pt x="57" y="114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41" y="114"/>
                  <a:pt x="27" y="106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27" y="106"/>
                  <a:pt x="41" y="114"/>
                  <a:pt x="57" y="114"/>
                </a:cubicBezTo>
                <a:close/>
                <a:moveTo>
                  <a:pt x="57" y="110"/>
                </a:moveTo>
                <a:cubicBezTo>
                  <a:pt x="84" y="110"/>
                  <a:pt x="109" y="86"/>
                  <a:pt x="109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31"/>
                  <a:pt x="84" y="8"/>
                  <a:pt x="57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30" y="8"/>
                  <a:pt x="8" y="30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87"/>
                  <a:pt x="30" y="110"/>
                  <a:pt x="57" y="110"/>
                </a:cubicBezTo>
                <a:close/>
                <a:moveTo>
                  <a:pt x="4" y="63"/>
                </a:moveTo>
                <a:cubicBezTo>
                  <a:pt x="4" y="62"/>
                  <a:pt x="4" y="60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7"/>
                  <a:pt x="4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6"/>
                  <a:pt x="4" y="57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2"/>
                  <a:pt x="4" y="6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3781"/>
          <p:cNvSpPr>
            <a:spLocks noEditPoints="1"/>
          </p:cNvSpPr>
          <p:nvPr/>
        </p:nvSpPr>
        <p:spPr bwMode="auto">
          <a:xfrm>
            <a:off x="7947660" y="4850685"/>
            <a:ext cx="347076" cy="165994"/>
          </a:xfrm>
          <a:custGeom>
            <a:avLst/>
            <a:gdLst>
              <a:gd name="T0" fmla="*/ 0 w 63"/>
              <a:gd name="T1" fmla="*/ 10 h 30"/>
              <a:gd name="T2" fmla="*/ 3 w 63"/>
              <a:gd name="T3" fmla="*/ 8 h 30"/>
              <a:gd name="T4" fmla="*/ 11 w 63"/>
              <a:gd name="T5" fmla="*/ 17 h 30"/>
              <a:gd name="T6" fmla="*/ 11 w 63"/>
              <a:gd name="T7" fmla="*/ 17 h 30"/>
              <a:gd name="T8" fmla="*/ 31 w 63"/>
              <a:gd name="T9" fmla="*/ 26 h 30"/>
              <a:gd name="T10" fmla="*/ 31 w 63"/>
              <a:gd name="T11" fmla="*/ 26 h 30"/>
              <a:gd name="T12" fmla="*/ 35 w 63"/>
              <a:gd name="T13" fmla="*/ 25 h 30"/>
              <a:gd name="T14" fmla="*/ 35 w 63"/>
              <a:gd name="T15" fmla="*/ 25 h 30"/>
              <a:gd name="T16" fmla="*/ 54 w 63"/>
              <a:gd name="T17" fmla="*/ 11 h 30"/>
              <a:gd name="T18" fmla="*/ 54 w 63"/>
              <a:gd name="T19" fmla="*/ 11 h 30"/>
              <a:gd name="T20" fmla="*/ 59 w 63"/>
              <a:gd name="T21" fmla="*/ 0 h 30"/>
              <a:gd name="T22" fmla="*/ 59 w 63"/>
              <a:gd name="T23" fmla="*/ 0 h 30"/>
              <a:gd name="T24" fmla="*/ 63 w 63"/>
              <a:gd name="T25" fmla="*/ 1 h 30"/>
              <a:gd name="T26" fmla="*/ 35 w 63"/>
              <a:gd name="T27" fmla="*/ 29 h 30"/>
              <a:gd name="T28" fmla="*/ 35 w 63"/>
              <a:gd name="T29" fmla="*/ 29 h 30"/>
              <a:gd name="T30" fmla="*/ 31 w 63"/>
              <a:gd name="T31" fmla="*/ 30 h 30"/>
              <a:gd name="T32" fmla="*/ 31 w 63"/>
              <a:gd name="T33" fmla="*/ 30 h 30"/>
              <a:gd name="T34" fmla="*/ 0 w 63"/>
              <a:gd name="T35" fmla="*/ 10 h 30"/>
              <a:gd name="T36" fmla="*/ 0 w 63"/>
              <a:gd name="T37" fmla="*/ 10 h 30"/>
              <a:gd name="T38" fmla="*/ 0 w 63"/>
              <a:gd name="T39" fmla="*/ 10 h 30"/>
              <a:gd name="T40" fmla="*/ 0 w 63"/>
              <a:gd name="T41" fmla="*/ 10 h 30"/>
              <a:gd name="T42" fmla="*/ 0 w 63"/>
              <a:gd name="T43" fmla="*/ 10 h 30"/>
              <a:gd name="T44" fmla="*/ 0 w 63"/>
              <a:gd name="T45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" h="30">
                <a:moveTo>
                  <a:pt x="0" y="10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12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6" y="21"/>
                  <a:pt x="23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3" y="26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43" y="24"/>
                  <a:pt x="49" y="17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8" y="5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56" y="25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2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13" y="29"/>
                  <a:pt x="0" y="10"/>
                  <a:pt x="0" y="10"/>
                </a:cubicBezTo>
                <a:close/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3782"/>
          <p:cNvSpPr>
            <a:spLocks noEditPoints="1"/>
          </p:cNvSpPr>
          <p:nvPr/>
        </p:nvSpPr>
        <p:spPr bwMode="auto">
          <a:xfrm>
            <a:off x="7927540" y="4835594"/>
            <a:ext cx="387316" cy="191142"/>
          </a:xfrm>
          <a:custGeom>
            <a:avLst/>
            <a:gdLst>
              <a:gd name="T0" fmla="*/ 0 w 70"/>
              <a:gd name="T1" fmla="*/ 13 h 35"/>
              <a:gd name="T2" fmla="*/ 6 w 70"/>
              <a:gd name="T3" fmla="*/ 9 h 35"/>
              <a:gd name="T4" fmla="*/ 7 w 70"/>
              <a:gd name="T5" fmla="*/ 9 h 35"/>
              <a:gd name="T6" fmla="*/ 7 w 70"/>
              <a:gd name="T7" fmla="*/ 9 h 35"/>
              <a:gd name="T8" fmla="*/ 7 w 70"/>
              <a:gd name="T9" fmla="*/ 9 h 35"/>
              <a:gd name="T10" fmla="*/ 7 w 70"/>
              <a:gd name="T11" fmla="*/ 9 h 35"/>
              <a:gd name="T12" fmla="*/ 8 w 70"/>
              <a:gd name="T13" fmla="*/ 9 h 35"/>
              <a:gd name="T14" fmla="*/ 8 w 70"/>
              <a:gd name="T15" fmla="*/ 10 h 35"/>
              <a:gd name="T16" fmla="*/ 8 w 70"/>
              <a:gd name="T17" fmla="*/ 10 h 35"/>
              <a:gd name="T18" fmla="*/ 8 w 70"/>
              <a:gd name="T19" fmla="*/ 10 h 35"/>
              <a:gd name="T20" fmla="*/ 8 w 70"/>
              <a:gd name="T21" fmla="*/ 10 h 35"/>
              <a:gd name="T22" fmla="*/ 10 w 70"/>
              <a:gd name="T23" fmla="*/ 12 h 35"/>
              <a:gd name="T24" fmla="*/ 15 w 70"/>
              <a:gd name="T25" fmla="*/ 18 h 35"/>
              <a:gd name="T26" fmla="*/ 33 w 70"/>
              <a:gd name="T27" fmla="*/ 27 h 35"/>
              <a:gd name="T28" fmla="*/ 34 w 70"/>
              <a:gd name="T29" fmla="*/ 27 h 35"/>
              <a:gd name="T30" fmla="*/ 34 w 70"/>
              <a:gd name="T31" fmla="*/ 27 h 35"/>
              <a:gd name="T32" fmla="*/ 37 w 70"/>
              <a:gd name="T33" fmla="*/ 26 h 35"/>
              <a:gd name="T34" fmla="*/ 55 w 70"/>
              <a:gd name="T35" fmla="*/ 13 h 35"/>
              <a:gd name="T36" fmla="*/ 60 w 70"/>
              <a:gd name="T37" fmla="*/ 2 h 35"/>
              <a:gd name="T38" fmla="*/ 60 w 70"/>
              <a:gd name="T39" fmla="*/ 0 h 35"/>
              <a:gd name="T40" fmla="*/ 68 w 70"/>
              <a:gd name="T41" fmla="*/ 5 h 35"/>
              <a:gd name="T42" fmla="*/ 68 w 70"/>
              <a:gd name="T43" fmla="*/ 6 h 35"/>
              <a:gd name="T44" fmla="*/ 67 w 70"/>
              <a:gd name="T45" fmla="*/ 9 h 35"/>
              <a:gd name="T46" fmla="*/ 62 w 70"/>
              <a:gd name="T47" fmla="*/ 18 h 35"/>
              <a:gd name="T48" fmla="*/ 39 w 70"/>
              <a:gd name="T49" fmla="*/ 34 h 35"/>
              <a:gd name="T50" fmla="*/ 34 w 70"/>
              <a:gd name="T51" fmla="*/ 35 h 35"/>
              <a:gd name="T52" fmla="*/ 34 w 70"/>
              <a:gd name="T53" fmla="*/ 31 h 35"/>
              <a:gd name="T54" fmla="*/ 36 w 70"/>
              <a:gd name="T55" fmla="*/ 31 h 35"/>
              <a:gd name="T56" fmla="*/ 33 w 70"/>
              <a:gd name="T57" fmla="*/ 31 h 35"/>
              <a:gd name="T58" fmla="*/ 33 w 70"/>
              <a:gd name="T59" fmla="*/ 31 h 35"/>
              <a:gd name="T60" fmla="*/ 33 w 70"/>
              <a:gd name="T61" fmla="*/ 31 h 35"/>
              <a:gd name="T62" fmla="*/ 20 w 70"/>
              <a:gd name="T63" fmla="*/ 27 h 35"/>
              <a:gd name="T64" fmla="*/ 13 w 70"/>
              <a:gd name="T65" fmla="*/ 21 h 35"/>
              <a:gd name="T66" fmla="*/ 9 w 70"/>
              <a:gd name="T67" fmla="*/ 18 h 35"/>
              <a:gd name="T68" fmla="*/ 13 w 70"/>
              <a:gd name="T69" fmla="*/ 21 h 35"/>
              <a:gd name="T70" fmla="*/ 54 w 70"/>
              <a:gd name="T71" fmla="*/ 20 h 35"/>
              <a:gd name="T72" fmla="*/ 54 w 70"/>
              <a:gd name="T73" fmla="*/ 20 h 35"/>
              <a:gd name="T74" fmla="*/ 55 w 70"/>
              <a:gd name="T75" fmla="*/ 20 h 35"/>
              <a:gd name="T76" fmla="*/ 60 w 70"/>
              <a:gd name="T77" fmla="*/ 12 h 35"/>
              <a:gd name="T78" fmla="*/ 58 w 70"/>
              <a:gd name="T79" fmla="*/ 15 h 35"/>
              <a:gd name="T80" fmla="*/ 3 w 70"/>
              <a:gd name="T81" fmla="*/ 13 h 35"/>
              <a:gd name="T82" fmla="*/ 3 w 70"/>
              <a:gd name="T83" fmla="*/ 13 h 35"/>
              <a:gd name="T84" fmla="*/ 1 w 70"/>
              <a:gd name="T85" fmla="*/ 14 h 35"/>
              <a:gd name="T86" fmla="*/ 1 w 70"/>
              <a:gd name="T87" fmla="*/ 14 h 35"/>
              <a:gd name="T88" fmla="*/ 4 w 70"/>
              <a:gd name="T89" fmla="*/ 11 h 35"/>
              <a:gd name="T90" fmla="*/ 4 w 70"/>
              <a:gd name="T91" fmla="*/ 12 h 35"/>
              <a:gd name="T92" fmla="*/ 4 w 70"/>
              <a:gd name="T93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" h="35">
                <a:moveTo>
                  <a:pt x="1" y="14"/>
                </a:move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4"/>
                  <a:pt x="13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20" y="23"/>
                  <a:pt x="27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7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45" y="25"/>
                  <a:pt x="51" y="19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8" y="8"/>
                  <a:pt x="60" y="3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3"/>
                  <a:pt x="70" y="3"/>
                  <a:pt x="70" y="3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6"/>
                </a:cubicBezTo>
                <a:cubicBezTo>
                  <a:pt x="68" y="6"/>
                  <a:pt x="68" y="6"/>
                  <a:pt x="68" y="6"/>
                </a:cubicBezTo>
                <a:cubicBezTo>
                  <a:pt x="67" y="6"/>
                  <a:pt x="67" y="7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5" y="11"/>
                  <a:pt x="64" y="14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57" y="24"/>
                  <a:pt x="50" y="3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15" y="34"/>
                  <a:pt x="2" y="16"/>
                  <a:pt x="1" y="14"/>
                </a:cubicBezTo>
                <a:close/>
                <a:moveTo>
                  <a:pt x="34" y="31"/>
                </a:moveTo>
                <a:cubicBezTo>
                  <a:pt x="34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1"/>
                  <a:pt x="34" y="31"/>
                  <a:pt x="34" y="31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13" y="21"/>
                </a:moveTo>
                <a:cubicBezTo>
                  <a:pt x="15" y="23"/>
                  <a:pt x="17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7" y="25"/>
                  <a:pt x="15" y="23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1" y="20"/>
                  <a:pt x="10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1" y="20"/>
                  <a:pt x="13" y="21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58" y="15"/>
                </a:moveTo>
                <a:cubicBezTo>
                  <a:pt x="57" y="17"/>
                  <a:pt x="56" y="19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7" y="17"/>
                  <a:pt x="59" y="15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59" y="14"/>
                  <a:pt x="58" y="15"/>
                </a:cubicBezTo>
                <a:close/>
                <a:moveTo>
                  <a:pt x="4" y="15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1" y="14"/>
                </a:move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4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3783"/>
          <p:cNvSpPr/>
          <p:nvPr/>
        </p:nvSpPr>
        <p:spPr bwMode="auto">
          <a:xfrm>
            <a:off x="7977840" y="4750084"/>
            <a:ext cx="25152" cy="25152"/>
          </a:xfrm>
          <a:custGeom>
            <a:avLst/>
            <a:gdLst>
              <a:gd name="T0" fmla="*/ 0 w 5"/>
              <a:gd name="T1" fmla="*/ 5 h 5"/>
              <a:gd name="T2" fmla="*/ 0 w 5"/>
              <a:gd name="T3" fmla="*/ 0 h 5"/>
              <a:gd name="T4" fmla="*/ 5 w 5"/>
              <a:gd name="T5" fmla="*/ 0 h 5"/>
              <a:gd name="T6" fmla="*/ 5 w 5"/>
              <a:gd name="T7" fmla="*/ 5 h 5"/>
              <a:gd name="T8" fmla="*/ 0 w 5"/>
              <a:gd name="T9" fmla="*/ 5 h 5"/>
              <a:gd name="T10" fmla="*/ 0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0" y="5"/>
                </a:move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3784"/>
          <p:cNvSpPr>
            <a:spLocks noEditPoints="1"/>
          </p:cNvSpPr>
          <p:nvPr/>
        </p:nvSpPr>
        <p:spPr bwMode="auto">
          <a:xfrm>
            <a:off x="7967780" y="4740024"/>
            <a:ext cx="45272" cy="45272"/>
          </a:xfrm>
          <a:custGeom>
            <a:avLst/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  <a:gd name="T24" fmla="*/ 4 w 9"/>
              <a:gd name="T25" fmla="*/ 4 h 9"/>
              <a:gd name="T26" fmla="*/ 4 w 9"/>
              <a:gd name="T27" fmla="*/ 4 h 9"/>
              <a:gd name="T28" fmla="*/ 4 w 9"/>
              <a:gd name="T29" fmla="*/ 4 h 9"/>
              <a:gd name="T30" fmla="*/ 4 w 9"/>
              <a:gd name="T31" fmla="*/ 4 h 9"/>
              <a:gd name="T32" fmla="*/ 4 w 9"/>
              <a:gd name="T3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3785"/>
          <p:cNvSpPr/>
          <p:nvPr/>
        </p:nvSpPr>
        <p:spPr bwMode="auto">
          <a:xfrm>
            <a:off x="8259524" y="4709844"/>
            <a:ext cx="25152" cy="20120"/>
          </a:xfrm>
          <a:custGeom>
            <a:avLst/>
            <a:gdLst>
              <a:gd name="T0" fmla="*/ 0 w 5"/>
              <a:gd name="T1" fmla="*/ 4 h 4"/>
              <a:gd name="T2" fmla="*/ 0 w 5"/>
              <a:gd name="T3" fmla="*/ 0 h 4"/>
              <a:gd name="T4" fmla="*/ 5 w 5"/>
              <a:gd name="T5" fmla="*/ 0 h 4"/>
              <a:gd name="T6" fmla="*/ 5 w 5"/>
              <a:gd name="T7" fmla="*/ 4 h 4"/>
              <a:gd name="T8" fmla="*/ 0 w 5"/>
              <a:gd name="T9" fmla="*/ 4 h 4"/>
              <a:gd name="T10" fmla="*/ 0 w 5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3786"/>
          <p:cNvSpPr/>
          <p:nvPr/>
        </p:nvSpPr>
        <p:spPr bwMode="auto">
          <a:xfrm>
            <a:off x="8249464" y="4694752"/>
            <a:ext cx="45272" cy="45272"/>
          </a:xfrm>
          <a:custGeom>
            <a:avLst/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3787"/>
          <p:cNvSpPr/>
          <p:nvPr/>
        </p:nvSpPr>
        <p:spPr bwMode="auto">
          <a:xfrm>
            <a:off x="7716277" y="4760144"/>
            <a:ext cx="171022" cy="306835"/>
          </a:xfrm>
          <a:custGeom>
            <a:avLst/>
            <a:gdLst>
              <a:gd name="T0" fmla="*/ 0 w 31"/>
              <a:gd name="T1" fmla="*/ 31 h 55"/>
              <a:gd name="T2" fmla="*/ 0 w 31"/>
              <a:gd name="T3" fmla="*/ 30 h 55"/>
              <a:gd name="T4" fmla="*/ 0 w 31"/>
              <a:gd name="T5" fmla="*/ 30 h 55"/>
              <a:gd name="T6" fmla="*/ 25 w 31"/>
              <a:gd name="T7" fmla="*/ 0 h 55"/>
              <a:gd name="T8" fmla="*/ 25 w 31"/>
              <a:gd name="T9" fmla="*/ 0 h 55"/>
              <a:gd name="T10" fmla="*/ 27 w 31"/>
              <a:gd name="T11" fmla="*/ 1 h 55"/>
              <a:gd name="T12" fmla="*/ 27 w 31"/>
              <a:gd name="T13" fmla="*/ 1 h 55"/>
              <a:gd name="T14" fmla="*/ 27 w 31"/>
              <a:gd name="T15" fmla="*/ 4 h 55"/>
              <a:gd name="T16" fmla="*/ 25 w 31"/>
              <a:gd name="T17" fmla="*/ 4 h 55"/>
              <a:gd name="T18" fmla="*/ 25 w 31"/>
              <a:gd name="T19" fmla="*/ 4 h 55"/>
              <a:gd name="T20" fmla="*/ 4 w 31"/>
              <a:gd name="T21" fmla="*/ 30 h 55"/>
              <a:gd name="T22" fmla="*/ 4 w 31"/>
              <a:gd name="T23" fmla="*/ 30 h 55"/>
              <a:gd name="T24" fmla="*/ 4 w 31"/>
              <a:gd name="T25" fmla="*/ 31 h 55"/>
              <a:gd name="T26" fmla="*/ 4 w 31"/>
              <a:gd name="T27" fmla="*/ 31 h 55"/>
              <a:gd name="T28" fmla="*/ 17 w 31"/>
              <a:gd name="T29" fmla="*/ 47 h 55"/>
              <a:gd name="T30" fmla="*/ 17 w 31"/>
              <a:gd name="T31" fmla="*/ 47 h 55"/>
              <a:gd name="T32" fmla="*/ 31 w 31"/>
              <a:gd name="T33" fmla="*/ 51 h 55"/>
              <a:gd name="T34" fmla="*/ 31 w 31"/>
              <a:gd name="T35" fmla="*/ 51 h 55"/>
              <a:gd name="T36" fmla="*/ 30 w 31"/>
              <a:gd name="T37" fmla="*/ 55 h 55"/>
              <a:gd name="T38" fmla="*/ 0 w 31"/>
              <a:gd name="T39" fmla="*/ 3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55">
                <a:moveTo>
                  <a:pt x="0" y="31"/>
                </a:move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12"/>
                  <a:pt x="1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18" y="4"/>
                  <a:pt x="5" y="14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9"/>
                  <a:pt x="10" y="44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24" y="50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1" y="51"/>
                  <a:pt x="0" y="3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3788"/>
          <p:cNvSpPr>
            <a:spLocks noEditPoints="1"/>
          </p:cNvSpPr>
          <p:nvPr/>
        </p:nvSpPr>
        <p:spPr bwMode="auto">
          <a:xfrm>
            <a:off x="7701189" y="4750084"/>
            <a:ext cx="196174" cy="326956"/>
          </a:xfrm>
          <a:custGeom>
            <a:avLst/>
            <a:gdLst>
              <a:gd name="T0" fmla="*/ 31 w 35"/>
              <a:gd name="T1" fmla="*/ 59 h 59"/>
              <a:gd name="T2" fmla="*/ 30 w 35"/>
              <a:gd name="T3" fmla="*/ 59 h 59"/>
              <a:gd name="T4" fmla="*/ 27 w 35"/>
              <a:gd name="T5" fmla="*/ 58 h 59"/>
              <a:gd name="T6" fmla="*/ 16 w 35"/>
              <a:gd name="T7" fmla="*/ 54 h 59"/>
              <a:gd name="T8" fmla="*/ 0 w 35"/>
              <a:gd name="T9" fmla="*/ 33 h 59"/>
              <a:gd name="T10" fmla="*/ 2 w 35"/>
              <a:gd name="T11" fmla="*/ 33 h 59"/>
              <a:gd name="T12" fmla="*/ 0 w 35"/>
              <a:gd name="T13" fmla="*/ 32 h 59"/>
              <a:gd name="T14" fmla="*/ 27 w 35"/>
              <a:gd name="T15" fmla="*/ 0 h 59"/>
              <a:gd name="T16" fmla="*/ 30 w 35"/>
              <a:gd name="T17" fmla="*/ 1 h 59"/>
              <a:gd name="T18" fmla="*/ 32 w 35"/>
              <a:gd name="T19" fmla="*/ 1 h 59"/>
              <a:gd name="T20" fmla="*/ 28 w 35"/>
              <a:gd name="T21" fmla="*/ 8 h 59"/>
              <a:gd name="T22" fmla="*/ 27 w 35"/>
              <a:gd name="T23" fmla="*/ 8 h 59"/>
              <a:gd name="T24" fmla="*/ 8 w 35"/>
              <a:gd name="T25" fmla="*/ 32 h 59"/>
              <a:gd name="T26" fmla="*/ 8 w 35"/>
              <a:gd name="T27" fmla="*/ 33 h 59"/>
              <a:gd name="T28" fmla="*/ 8 w 35"/>
              <a:gd name="T29" fmla="*/ 33 h 59"/>
              <a:gd name="T30" fmla="*/ 20 w 35"/>
              <a:gd name="T31" fmla="*/ 47 h 59"/>
              <a:gd name="T32" fmla="*/ 33 w 35"/>
              <a:gd name="T33" fmla="*/ 51 h 59"/>
              <a:gd name="T34" fmla="*/ 33 w 35"/>
              <a:gd name="T35" fmla="*/ 51 h 59"/>
              <a:gd name="T36" fmla="*/ 35 w 35"/>
              <a:gd name="T37" fmla="*/ 53 h 59"/>
              <a:gd name="T38" fmla="*/ 32 w 35"/>
              <a:gd name="T39" fmla="*/ 57 h 59"/>
              <a:gd name="T40" fmla="*/ 32 w 35"/>
              <a:gd name="T41" fmla="*/ 57 h 59"/>
              <a:gd name="T42" fmla="*/ 32 w 35"/>
              <a:gd name="T43" fmla="*/ 59 h 59"/>
              <a:gd name="T44" fmla="*/ 32 w 35"/>
              <a:gd name="T45" fmla="*/ 57 h 59"/>
              <a:gd name="T46" fmla="*/ 31 w 35"/>
              <a:gd name="T47" fmla="*/ 59 h 59"/>
              <a:gd name="T48" fmla="*/ 18 w 35"/>
              <a:gd name="T49" fmla="*/ 51 h 59"/>
              <a:gd name="T50" fmla="*/ 10 w 35"/>
              <a:gd name="T51" fmla="*/ 45 h 59"/>
              <a:gd name="T52" fmla="*/ 26 w 35"/>
              <a:gd name="T53" fmla="*/ 53 h 59"/>
              <a:gd name="T54" fmla="*/ 4 w 35"/>
              <a:gd name="T55" fmla="*/ 32 h 59"/>
              <a:gd name="T56" fmla="*/ 4 w 35"/>
              <a:gd name="T57" fmla="*/ 32 h 59"/>
              <a:gd name="T58" fmla="*/ 27 w 35"/>
              <a:gd name="T59" fmla="*/ 4 h 59"/>
              <a:gd name="T60" fmla="*/ 27 w 35"/>
              <a:gd name="T61" fmla="*/ 4 h 59"/>
              <a:gd name="T62" fmla="*/ 27 w 35"/>
              <a:gd name="T63" fmla="*/ 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" h="59">
                <a:moveTo>
                  <a:pt x="32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8"/>
                  <a:pt x="28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4" y="57"/>
                  <a:pt x="20" y="56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9" y="51"/>
                  <a:pt x="0" y="4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13"/>
                  <a:pt x="1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9"/>
                  <a:pt x="30" y="9"/>
                  <a:pt x="30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1" y="8"/>
                  <a:pt x="9" y="17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9"/>
                  <a:pt x="13" y="44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6" y="50"/>
                  <a:pt x="31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7"/>
                  <a:pt x="34" y="57"/>
                  <a:pt x="3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lose/>
                <a:moveTo>
                  <a:pt x="31" y="59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lose/>
                <a:moveTo>
                  <a:pt x="26" y="53"/>
                </a:moveTo>
                <a:cubicBezTo>
                  <a:pt x="24" y="53"/>
                  <a:pt x="21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49"/>
                  <a:pt x="12" y="48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5" y="50"/>
                  <a:pt x="21" y="52"/>
                  <a:pt x="26" y="53"/>
                </a:cubicBezTo>
                <a:close/>
                <a:moveTo>
                  <a:pt x="4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3789"/>
          <p:cNvSpPr>
            <a:spLocks noEditPoints="1"/>
          </p:cNvSpPr>
          <p:nvPr/>
        </p:nvSpPr>
        <p:spPr bwMode="auto">
          <a:xfrm>
            <a:off x="8395337" y="4689723"/>
            <a:ext cx="186114" cy="286715"/>
          </a:xfrm>
          <a:custGeom>
            <a:avLst/>
            <a:gdLst>
              <a:gd name="T0" fmla="*/ 7 w 34"/>
              <a:gd name="T1" fmla="*/ 51 h 52"/>
              <a:gd name="T2" fmla="*/ 10 w 34"/>
              <a:gd name="T3" fmla="*/ 48 h 52"/>
              <a:gd name="T4" fmla="*/ 9 w 34"/>
              <a:gd name="T5" fmla="*/ 49 h 52"/>
              <a:gd name="T6" fmla="*/ 9 w 34"/>
              <a:gd name="T7" fmla="*/ 48 h 52"/>
              <a:gd name="T8" fmla="*/ 9 w 34"/>
              <a:gd name="T9" fmla="*/ 48 h 52"/>
              <a:gd name="T10" fmla="*/ 9 w 34"/>
              <a:gd name="T11" fmla="*/ 48 h 52"/>
              <a:gd name="T12" fmla="*/ 9 w 34"/>
              <a:gd name="T13" fmla="*/ 48 h 52"/>
              <a:gd name="T14" fmla="*/ 9 w 34"/>
              <a:gd name="T15" fmla="*/ 48 h 52"/>
              <a:gd name="T16" fmla="*/ 9 w 34"/>
              <a:gd name="T17" fmla="*/ 48 h 52"/>
              <a:gd name="T18" fmla="*/ 9 w 34"/>
              <a:gd name="T19" fmla="*/ 48 h 52"/>
              <a:gd name="T20" fmla="*/ 21 w 34"/>
              <a:gd name="T21" fmla="*/ 42 h 52"/>
              <a:gd name="T22" fmla="*/ 21 w 34"/>
              <a:gd name="T23" fmla="*/ 42 h 52"/>
              <a:gd name="T24" fmla="*/ 30 w 34"/>
              <a:gd name="T25" fmla="*/ 24 h 52"/>
              <a:gd name="T26" fmla="*/ 30 w 34"/>
              <a:gd name="T27" fmla="*/ 24 h 52"/>
              <a:gd name="T28" fmla="*/ 29 w 34"/>
              <a:gd name="T29" fmla="*/ 20 h 52"/>
              <a:gd name="T30" fmla="*/ 29 w 34"/>
              <a:gd name="T31" fmla="*/ 20 h 52"/>
              <a:gd name="T32" fmla="*/ 14 w 34"/>
              <a:gd name="T33" fmla="*/ 4 h 52"/>
              <a:gd name="T34" fmla="*/ 14 w 34"/>
              <a:gd name="T35" fmla="*/ 4 h 52"/>
              <a:gd name="T36" fmla="*/ 6 w 34"/>
              <a:gd name="T37" fmla="*/ 5 h 52"/>
              <a:gd name="T38" fmla="*/ 6 w 34"/>
              <a:gd name="T39" fmla="*/ 5 h 52"/>
              <a:gd name="T40" fmla="*/ 2 w 34"/>
              <a:gd name="T41" fmla="*/ 7 h 52"/>
              <a:gd name="T42" fmla="*/ 2 w 34"/>
              <a:gd name="T43" fmla="*/ 7 h 52"/>
              <a:gd name="T44" fmla="*/ 0 w 34"/>
              <a:gd name="T45" fmla="*/ 4 h 52"/>
              <a:gd name="T46" fmla="*/ 14 w 34"/>
              <a:gd name="T47" fmla="*/ 0 h 52"/>
              <a:gd name="T48" fmla="*/ 14 w 34"/>
              <a:gd name="T49" fmla="*/ 0 h 52"/>
              <a:gd name="T50" fmla="*/ 33 w 34"/>
              <a:gd name="T51" fmla="*/ 19 h 52"/>
              <a:gd name="T52" fmla="*/ 33 w 34"/>
              <a:gd name="T53" fmla="*/ 19 h 52"/>
              <a:gd name="T54" fmla="*/ 34 w 34"/>
              <a:gd name="T55" fmla="*/ 24 h 52"/>
              <a:gd name="T56" fmla="*/ 34 w 34"/>
              <a:gd name="T57" fmla="*/ 24 h 52"/>
              <a:gd name="T58" fmla="*/ 23 w 34"/>
              <a:gd name="T59" fmla="*/ 45 h 52"/>
              <a:gd name="T60" fmla="*/ 23 w 34"/>
              <a:gd name="T61" fmla="*/ 45 h 52"/>
              <a:gd name="T62" fmla="*/ 9 w 34"/>
              <a:gd name="T63" fmla="*/ 52 h 52"/>
              <a:gd name="T64" fmla="*/ 9 w 34"/>
              <a:gd name="T65" fmla="*/ 52 h 52"/>
              <a:gd name="T66" fmla="*/ 7 w 34"/>
              <a:gd name="T67" fmla="*/ 51 h 52"/>
              <a:gd name="T68" fmla="*/ 2 w 34"/>
              <a:gd name="T69" fmla="*/ 7 h 52"/>
              <a:gd name="T70" fmla="*/ 2 w 34"/>
              <a:gd name="T71" fmla="*/ 7 h 52"/>
              <a:gd name="T72" fmla="*/ 2 w 34"/>
              <a:gd name="T73" fmla="*/ 7 h 52"/>
              <a:gd name="T74" fmla="*/ 2 w 34"/>
              <a:gd name="T75" fmla="*/ 7 h 52"/>
              <a:gd name="T76" fmla="*/ 2 w 34"/>
              <a:gd name="T77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" h="52">
                <a:moveTo>
                  <a:pt x="7" y="51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6" y="46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6" y="37"/>
                  <a:pt x="30" y="32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3"/>
                  <a:pt x="30" y="21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7" y="6"/>
                  <a:pt x="20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1" y="4"/>
                  <a:pt x="8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7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2" y="0"/>
                  <a:pt x="31" y="4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1"/>
                  <a:pt x="34" y="23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33"/>
                  <a:pt x="29" y="40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18" y="49"/>
                  <a:pt x="12" y="52"/>
                  <a:pt x="9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8" y="52"/>
                  <a:pt x="8" y="52"/>
                  <a:pt x="7" y="51"/>
                </a:cubicBezTo>
                <a:close/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3790"/>
          <p:cNvSpPr>
            <a:spLocks noEditPoints="1"/>
          </p:cNvSpPr>
          <p:nvPr/>
        </p:nvSpPr>
        <p:spPr bwMode="auto">
          <a:xfrm>
            <a:off x="8375217" y="4679663"/>
            <a:ext cx="216294" cy="306835"/>
          </a:xfrm>
          <a:custGeom>
            <a:avLst/>
            <a:gdLst>
              <a:gd name="T0" fmla="*/ 10 w 39"/>
              <a:gd name="T1" fmla="*/ 53 h 56"/>
              <a:gd name="T2" fmla="*/ 7 w 39"/>
              <a:gd name="T3" fmla="*/ 52 h 56"/>
              <a:gd name="T4" fmla="*/ 12 w 39"/>
              <a:gd name="T5" fmla="*/ 48 h 56"/>
              <a:gd name="T6" fmla="*/ 31 w 39"/>
              <a:gd name="T7" fmla="*/ 26 h 56"/>
              <a:gd name="T8" fmla="*/ 31 w 39"/>
              <a:gd name="T9" fmla="*/ 26 h 56"/>
              <a:gd name="T10" fmla="*/ 17 w 39"/>
              <a:gd name="T11" fmla="*/ 8 h 56"/>
              <a:gd name="T12" fmla="*/ 9 w 39"/>
              <a:gd name="T13" fmla="*/ 9 h 56"/>
              <a:gd name="T14" fmla="*/ 7 w 39"/>
              <a:gd name="T15" fmla="*/ 11 h 56"/>
              <a:gd name="T16" fmla="*/ 0 w 39"/>
              <a:gd name="T17" fmla="*/ 5 h 56"/>
              <a:gd name="T18" fmla="*/ 3 w 39"/>
              <a:gd name="T19" fmla="*/ 4 h 56"/>
              <a:gd name="T20" fmla="*/ 4 w 39"/>
              <a:gd name="T21" fmla="*/ 3 h 56"/>
              <a:gd name="T22" fmla="*/ 17 w 39"/>
              <a:gd name="T23" fmla="*/ 0 h 56"/>
              <a:gd name="T24" fmla="*/ 17 w 39"/>
              <a:gd name="T25" fmla="*/ 0 h 56"/>
              <a:gd name="T26" fmla="*/ 39 w 39"/>
              <a:gd name="T27" fmla="*/ 26 h 56"/>
              <a:gd name="T28" fmla="*/ 28 w 39"/>
              <a:gd name="T29" fmla="*/ 48 h 56"/>
              <a:gd name="T30" fmla="*/ 12 w 39"/>
              <a:gd name="T31" fmla="*/ 56 h 56"/>
              <a:gd name="T32" fmla="*/ 11 w 39"/>
              <a:gd name="T33" fmla="*/ 54 h 56"/>
              <a:gd name="T34" fmla="*/ 14 w 39"/>
              <a:gd name="T35" fmla="*/ 51 h 56"/>
              <a:gd name="T36" fmla="*/ 14 w 39"/>
              <a:gd name="T37" fmla="*/ 51 h 56"/>
              <a:gd name="T38" fmla="*/ 21 w 39"/>
              <a:gd name="T39" fmla="*/ 48 h 56"/>
              <a:gd name="T40" fmla="*/ 21 w 39"/>
              <a:gd name="T41" fmla="*/ 48 h 56"/>
              <a:gd name="T42" fmla="*/ 35 w 39"/>
              <a:gd name="T43" fmla="*/ 29 h 56"/>
              <a:gd name="T44" fmla="*/ 34 w 39"/>
              <a:gd name="T45" fmla="*/ 22 h 56"/>
              <a:gd name="T46" fmla="*/ 35 w 39"/>
              <a:gd name="T47" fmla="*/ 27 h 56"/>
              <a:gd name="T48" fmla="*/ 34 w 39"/>
              <a:gd name="T49" fmla="*/ 22 h 56"/>
              <a:gd name="T50" fmla="*/ 33 w 39"/>
              <a:gd name="T51" fmla="*/ 16 h 56"/>
              <a:gd name="T52" fmla="*/ 33 w 39"/>
              <a:gd name="T53" fmla="*/ 16 h 56"/>
              <a:gd name="T54" fmla="*/ 33 w 39"/>
              <a:gd name="T55" fmla="*/ 16 h 56"/>
              <a:gd name="T56" fmla="*/ 33 w 39"/>
              <a:gd name="T57" fmla="*/ 16 h 56"/>
              <a:gd name="T58" fmla="*/ 33 w 39"/>
              <a:gd name="T59" fmla="*/ 16 h 56"/>
              <a:gd name="T60" fmla="*/ 33 w 39"/>
              <a:gd name="T61" fmla="*/ 15 h 56"/>
              <a:gd name="T62" fmla="*/ 33 w 39"/>
              <a:gd name="T63" fmla="*/ 15 h 56"/>
              <a:gd name="T64" fmla="*/ 33 w 39"/>
              <a:gd name="T65" fmla="*/ 15 h 56"/>
              <a:gd name="T66" fmla="*/ 32 w 39"/>
              <a:gd name="T67" fmla="*/ 15 h 56"/>
              <a:gd name="T68" fmla="*/ 32 w 39"/>
              <a:gd name="T69" fmla="*/ 15 h 56"/>
              <a:gd name="T70" fmla="*/ 32 w 39"/>
              <a:gd name="T71" fmla="*/ 15 h 56"/>
              <a:gd name="T72" fmla="*/ 32 w 39"/>
              <a:gd name="T73" fmla="*/ 15 h 56"/>
              <a:gd name="T74" fmla="*/ 32 w 39"/>
              <a:gd name="T75" fmla="*/ 14 h 56"/>
              <a:gd name="T76" fmla="*/ 32 w 39"/>
              <a:gd name="T77" fmla="*/ 14 h 56"/>
              <a:gd name="T78" fmla="*/ 32 w 39"/>
              <a:gd name="T79" fmla="*/ 14 h 56"/>
              <a:gd name="T80" fmla="*/ 32 w 39"/>
              <a:gd name="T81" fmla="*/ 14 h 56"/>
              <a:gd name="T82" fmla="*/ 32 w 39"/>
              <a:gd name="T83" fmla="*/ 14 h 56"/>
              <a:gd name="T84" fmla="*/ 32 w 39"/>
              <a:gd name="T85" fmla="*/ 13 h 56"/>
              <a:gd name="T86" fmla="*/ 32 w 39"/>
              <a:gd name="T87" fmla="*/ 13 h 56"/>
              <a:gd name="T88" fmla="*/ 32 w 39"/>
              <a:gd name="T89" fmla="*/ 13 h 56"/>
              <a:gd name="T90" fmla="*/ 31 w 39"/>
              <a:gd name="T91" fmla="*/ 13 h 56"/>
              <a:gd name="T92" fmla="*/ 31 w 39"/>
              <a:gd name="T93" fmla="*/ 13 h 56"/>
              <a:gd name="T94" fmla="*/ 31 w 39"/>
              <a:gd name="T95" fmla="*/ 13 h 56"/>
              <a:gd name="T96" fmla="*/ 31 w 39"/>
              <a:gd name="T97" fmla="*/ 13 h 56"/>
              <a:gd name="T98" fmla="*/ 31 w 39"/>
              <a:gd name="T99" fmla="*/ 12 h 56"/>
              <a:gd name="T100" fmla="*/ 31 w 39"/>
              <a:gd name="T101" fmla="*/ 12 h 56"/>
              <a:gd name="T102" fmla="*/ 31 w 39"/>
              <a:gd name="T103" fmla="*/ 12 h 56"/>
              <a:gd name="T104" fmla="*/ 31 w 39"/>
              <a:gd name="T105" fmla="*/ 12 h 56"/>
              <a:gd name="T106" fmla="*/ 31 w 39"/>
              <a:gd name="T107" fmla="*/ 12 h 56"/>
              <a:gd name="T108" fmla="*/ 17 w 39"/>
              <a:gd name="T109" fmla="*/ 4 h 56"/>
              <a:gd name="T110" fmla="*/ 17 w 39"/>
              <a:gd name="T111" fmla="*/ 4 h 56"/>
              <a:gd name="T112" fmla="*/ 17 w 39"/>
              <a:gd name="T113" fmla="*/ 4 h 56"/>
              <a:gd name="T114" fmla="*/ 17 w 39"/>
              <a:gd name="T115" fmla="*/ 4 h 56"/>
              <a:gd name="T116" fmla="*/ 8 w 39"/>
              <a:gd name="T117" fmla="*/ 6 h 56"/>
              <a:gd name="T118" fmla="*/ 12 w 39"/>
              <a:gd name="T119" fmla="*/ 4 h 56"/>
              <a:gd name="T120" fmla="*/ 7 w 39"/>
              <a:gd name="T121" fmla="*/ 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" h="56">
                <a:moveTo>
                  <a:pt x="8" y="54"/>
                </a:move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2"/>
                  <a:pt x="7" y="52"/>
                  <a:pt x="7" y="52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6"/>
                  <a:pt x="10" y="46"/>
                  <a:pt x="10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7"/>
                  <a:pt x="19" y="45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7" y="38"/>
                  <a:pt x="31" y="33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5"/>
                  <a:pt x="31" y="24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7" y="9"/>
                  <a:pt x="23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8"/>
                  <a:pt x="12" y="8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8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0" y="5"/>
                  <a:pt x="0" y="5"/>
                  <a:pt x="0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1"/>
                  <a:pt x="13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6" y="0"/>
                  <a:pt x="36" y="5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3"/>
                  <a:pt x="39" y="24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6"/>
                  <a:pt x="33" y="43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2" y="53"/>
                  <a:pt x="16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9" y="56"/>
                  <a:pt x="8" y="54"/>
                </a:cubicBezTo>
                <a:close/>
                <a:moveTo>
                  <a:pt x="11" y="54"/>
                </a:moveTo>
                <a:cubicBezTo>
                  <a:pt x="11" y="54"/>
                  <a:pt x="11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lose/>
                <a:moveTo>
                  <a:pt x="14" y="51"/>
                </a:moveTo>
                <a:cubicBezTo>
                  <a:pt x="15" y="51"/>
                  <a:pt x="18" y="50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18" y="50"/>
                  <a:pt x="15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lose/>
                <a:moveTo>
                  <a:pt x="21" y="48"/>
                </a:move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lose/>
                <a:moveTo>
                  <a:pt x="28" y="42"/>
                </a:moveTo>
                <a:cubicBezTo>
                  <a:pt x="31" y="39"/>
                  <a:pt x="34" y="34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4"/>
                  <a:pt x="31" y="39"/>
                  <a:pt x="28" y="42"/>
                </a:cubicBezTo>
                <a:close/>
                <a:moveTo>
                  <a:pt x="34" y="22"/>
                </a:moveTo>
                <a:cubicBezTo>
                  <a:pt x="35" y="23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5"/>
                  <a:pt x="35" y="23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0"/>
                  <a:pt x="34" y="18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8"/>
                  <a:pt x="34" y="20"/>
                  <a:pt x="34" y="22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6"/>
                  <a:pt x="33" y="16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2" y="13"/>
                  <a:pt x="32" y="13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1" y="13"/>
                </a:move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1" y="13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27" y="6"/>
                  <a:pt x="22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2" y="4"/>
                  <a:pt x="27" y="6"/>
                  <a:pt x="31" y="12"/>
                </a:cubicBezTo>
                <a:close/>
                <a:moveTo>
                  <a:pt x="7" y="6"/>
                </a:move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5"/>
                  <a:pt x="10" y="5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0" y="5"/>
                  <a:pt x="8" y="5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791"/>
          <p:cNvSpPr/>
          <p:nvPr/>
        </p:nvSpPr>
        <p:spPr bwMode="auto">
          <a:xfrm>
            <a:off x="7771609" y="4337619"/>
            <a:ext cx="699180" cy="467797"/>
          </a:xfrm>
          <a:custGeom>
            <a:avLst/>
            <a:gdLst>
              <a:gd name="T0" fmla="*/ 2 w 127"/>
              <a:gd name="T1" fmla="*/ 83 h 85"/>
              <a:gd name="T2" fmla="*/ 3 w 127"/>
              <a:gd name="T3" fmla="*/ 84 h 85"/>
              <a:gd name="T4" fmla="*/ 1 w 127"/>
              <a:gd name="T5" fmla="*/ 84 h 85"/>
              <a:gd name="T6" fmla="*/ 1 w 127"/>
              <a:gd name="T7" fmla="*/ 84 h 85"/>
              <a:gd name="T8" fmla="*/ 1 w 127"/>
              <a:gd name="T9" fmla="*/ 84 h 85"/>
              <a:gd name="T10" fmla="*/ 1 w 127"/>
              <a:gd name="T11" fmla="*/ 84 h 85"/>
              <a:gd name="T12" fmla="*/ 1 w 127"/>
              <a:gd name="T13" fmla="*/ 84 h 85"/>
              <a:gd name="T14" fmla="*/ 1 w 127"/>
              <a:gd name="T15" fmla="*/ 84 h 85"/>
              <a:gd name="T16" fmla="*/ 0 w 127"/>
              <a:gd name="T17" fmla="*/ 49 h 85"/>
              <a:gd name="T18" fmla="*/ 0 w 127"/>
              <a:gd name="T19" fmla="*/ 49 h 85"/>
              <a:gd name="T20" fmla="*/ 0 w 127"/>
              <a:gd name="T21" fmla="*/ 40 h 85"/>
              <a:gd name="T22" fmla="*/ 0 w 127"/>
              <a:gd name="T23" fmla="*/ 40 h 85"/>
              <a:gd name="T24" fmla="*/ 2 w 127"/>
              <a:gd name="T25" fmla="*/ 35 h 85"/>
              <a:gd name="T26" fmla="*/ 2 w 127"/>
              <a:gd name="T27" fmla="*/ 35 h 85"/>
              <a:gd name="T28" fmla="*/ 49 w 127"/>
              <a:gd name="T29" fmla="*/ 1 h 85"/>
              <a:gd name="T30" fmla="*/ 49 w 127"/>
              <a:gd name="T31" fmla="*/ 1 h 85"/>
              <a:gd name="T32" fmla="*/ 70 w 127"/>
              <a:gd name="T33" fmla="*/ 0 h 85"/>
              <a:gd name="T34" fmla="*/ 70 w 127"/>
              <a:gd name="T35" fmla="*/ 0 h 85"/>
              <a:gd name="T36" fmla="*/ 103 w 127"/>
              <a:gd name="T37" fmla="*/ 9 h 85"/>
              <a:gd name="T38" fmla="*/ 103 w 127"/>
              <a:gd name="T39" fmla="*/ 9 h 85"/>
              <a:gd name="T40" fmla="*/ 118 w 127"/>
              <a:gd name="T41" fmla="*/ 37 h 85"/>
              <a:gd name="T42" fmla="*/ 118 w 127"/>
              <a:gd name="T43" fmla="*/ 37 h 85"/>
              <a:gd name="T44" fmla="*/ 127 w 127"/>
              <a:gd name="T45" fmla="*/ 65 h 85"/>
              <a:gd name="T46" fmla="*/ 127 w 127"/>
              <a:gd name="T47" fmla="*/ 65 h 85"/>
              <a:gd name="T48" fmla="*/ 123 w 127"/>
              <a:gd name="T49" fmla="*/ 66 h 85"/>
              <a:gd name="T50" fmla="*/ 114 w 127"/>
              <a:gd name="T51" fmla="*/ 39 h 85"/>
              <a:gd name="T52" fmla="*/ 114 w 127"/>
              <a:gd name="T53" fmla="*/ 39 h 85"/>
              <a:gd name="T54" fmla="*/ 100 w 127"/>
              <a:gd name="T55" fmla="*/ 12 h 85"/>
              <a:gd name="T56" fmla="*/ 100 w 127"/>
              <a:gd name="T57" fmla="*/ 12 h 85"/>
              <a:gd name="T58" fmla="*/ 70 w 127"/>
              <a:gd name="T59" fmla="*/ 4 h 85"/>
              <a:gd name="T60" fmla="*/ 70 w 127"/>
              <a:gd name="T61" fmla="*/ 4 h 85"/>
              <a:gd name="T62" fmla="*/ 50 w 127"/>
              <a:gd name="T63" fmla="*/ 5 h 85"/>
              <a:gd name="T64" fmla="*/ 50 w 127"/>
              <a:gd name="T65" fmla="*/ 5 h 85"/>
              <a:gd name="T66" fmla="*/ 5 w 127"/>
              <a:gd name="T67" fmla="*/ 37 h 85"/>
              <a:gd name="T68" fmla="*/ 5 w 127"/>
              <a:gd name="T69" fmla="*/ 37 h 85"/>
              <a:gd name="T70" fmla="*/ 4 w 127"/>
              <a:gd name="T71" fmla="*/ 41 h 85"/>
              <a:gd name="T72" fmla="*/ 4 w 127"/>
              <a:gd name="T73" fmla="*/ 41 h 85"/>
              <a:gd name="T74" fmla="*/ 4 w 127"/>
              <a:gd name="T75" fmla="*/ 49 h 85"/>
              <a:gd name="T76" fmla="*/ 4 w 127"/>
              <a:gd name="T77" fmla="*/ 49 h 85"/>
              <a:gd name="T78" fmla="*/ 5 w 127"/>
              <a:gd name="T79" fmla="*/ 84 h 85"/>
              <a:gd name="T80" fmla="*/ 5 w 127"/>
              <a:gd name="T81" fmla="*/ 84 h 85"/>
              <a:gd name="T82" fmla="*/ 5 w 127"/>
              <a:gd name="T83" fmla="*/ 84 h 85"/>
              <a:gd name="T84" fmla="*/ 5 w 127"/>
              <a:gd name="T85" fmla="*/ 84 h 85"/>
              <a:gd name="T86" fmla="*/ 5 w 127"/>
              <a:gd name="T87" fmla="*/ 85 h 85"/>
              <a:gd name="T88" fmla="*/ 5 w 127"/>
              <a:gd name="T89" fmla="*/ 85 h 85"/>
              <a:gd name="T90" fmla="*/ 2 w 127"/>
              <a:gd name="T91" fmla="*/ 8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" h="85">
                <a:moveTo>
                  <a:pt x="2" y="83"/>
                </a:moveTo>
                <a:cubicBezTo>
                  <a:pt x="3" y="84"/>
                  <a:pt x="3" y="84"/>
                  <a:pt x="3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1"/>
                  <a:pt x="0" y="63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6"/>
                  <a:pt x="0" y="43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1"/>
                  <a:pt x="16" y="6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57" y="0"/>
                  <a:pt x="64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90" y="0"/>
                  <a:pt x="99" y="5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7" y="14"/>
                  <a:pt x="112" y="23"/>
                  <a:pt x="118" y="37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24" y="52"/>
                  <a:pt x="127" y="65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3" y="66"/>
                  <a:pt x="120" y="53"/>
                  <a:pt x="114" y="39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09" y="25"/>
                  <a:pt x="103" y="16"/>
                  <a:pt x="100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8" y="9"/>
                  <a:pt x="89" y="4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64" y="4"/>
                  <a:pt x="58" y="4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19" y="10"/>
                  <a:pt x="9" y="32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4" y="39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3"/>
                  <a:pt x="4" y="46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63"/>
                  <a:pt x="5" y="82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3"/>
                  <a:pt x="2" y="83"/>
                  <a:pt x="2" y="8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792"/>
          <p:cNvSpPr>
            <a:spLocks noEditPoints="1"/>
          </p:cNvSpPr>
          <p:nvPr/>
        </p:nvSpPr>
        <p:spPr bwMode="auto">
          <a:xfrm>
            <a:off x="7756518" y="4327559"/>
            <a:ext cx="729360" cy="497978"/>
          </a:xfrm>
          <a:custGeom>
            <a:avLst/>
            <a:gdLst>
              <a:gd name="T0" fmla="*/ 1 w 132"/>
              <a:gd name="T1" fmla="*/ 88 h 90"/>
              <a:gd name="T2" fmla="*/ 1 w 132"/>
              <a:gd name="T3" fmla="*/ 86 h 90"/>
              <a:gd name="T4" fmla="*/ 1 w 132"/>
              <a:gd name="T5" fmla="*/ 86 h 90"/>
              <a:gd name="T6" fmla="*/ 1 w 132"/>
              <a:gd name="T7" fmla="*/ 86 h 90"/>
              <a:gd name="T8" fmla="*/ 0 w 132"/>
              <a:gd name="T9" fmla="*/ 52 h 90"/>
              <a:gd name="T10" fmla="*/ 0 w 132"/>
              <a:gd name="T11" fmla="*/ 52 h 90"/>
              <a:gd name="T12" fmla="*/ 0 w 132"/>
              <a:gd name="T13" fmla="*/ 51 h 90"/>
              <a:gd name="T14" fmla="*/ 0 w 132"/>
              <a:gd name="T15" fmla="*/ 42 h 90"/>
              <a:gd name="T16" fmla="*/ 2 w 132"/>
              <a:gd name="T17" fmla="*/ 35 h 90"/>
              <a:gd name="T18" fmla="*/ 51 w 132"/>
              <a:gd name="T19" fmla="*/ 1 h 90"/>
              <a:gd name="T20" fmla="*/ 72 w 132"/>
              <a:gd name="T21" fmla="*/ 0 h 90"/>
              <a:gd name="T22" fmla="*/ 106 w 132"/>
              <a:gd name="T23" fmla="*/ 10 h 90"/>
              <a:gd name="T24" fmla="*/ 122 w 132"/>
              <a:gd name="T25" fmla="*/ 39 h 90"/>
              <a:gd name="T26" fmla="*/ 131 w 132"/>
              <a:gd name="T27" fmla="*/ 67 h 90"/>
              <a:gd name="T28" fmla="*/ 124 w 132"/>
              <a:gd name="T29" fmla="*/ 71 h 90"/>
              <a:gd name="T30" fmla="*/ 123 w 132"/>
              <a:gd name="T31" fmla="*/ 69 h 90"/>
              <a:gd name="T32" fmla="*/ 123 w 132"/>
              <a:gd name="T33" fmla="*/ 69 h 90"/>
              <a:gd name="T34" fmla="*/ 123 w 132"/>
              <a:gd name="T35" fmla="*/ 69 h 90"/>
              <a:gd name="T36" fmla="*/ 123 w 132"/>
              <a:gd name="T37" fmla="*/ 68 h 90"/>
              <a:gd name="T38" fmla="*/ 123 w 132"/>
              <a:gd name="T39" fmla="*/ 67 h 90"/>
              <a:gd name="T40" fmla="*/ 121 w 132"/>
              <a:gd name="T41" fmla="*/ 60 h 90"/>
              <a:gd name="T42" fmla="*/ 114 w 132"/>
              <a:gd name="T43" fmla="*/ 42 h 90"/>
              <a:gd name="T44" fmla="*/ 100 w 132"/>
              <a:gd name="T45" fmla="*/ 15 h 90"/>
              <a:gd name="T46" fmla="*/ 72 w 132"/>
              <a:gd name="T47" fmla="*/ 8 h 90"/>
              <a:gd name="T48" fmla="*/ 72 w 132"/>
              <a:gd name="T49" fmla="*/ 8 h 90"/>
              <a:gd name="T50" fmla="*/ 52 w 132"/>
              <a:gd name="T51" fmla="*/ 9 h 90"/>
              <a:gd name="T52" fmla="*/ 9 w 132"/>
              <a:gd name="T53" fmla="*/ 40 h 90"/>
              <a:gd name="T54" fmla="*/ 8 w 132"/>
              <a:gd name="T55" fmla="*/ 41 h 90"/>
              <a:gd name="T56" fmla="*/ 8 w 132"/>
              <a:gd name="T57" fmla="*/ 43 h 90"/>
              <a:gd name="T58" fmla="*/ 8 w 132"/>
              <a:gd name="T59" fmla="*/ 51 h 90"/>
              <a:gd name="T60" fmla="*/ 9 w 132"/>
              <a:gd name="T61" fmla="*/ 86 h 90"/>
              <a:gd name="T62" fmla="*/ 9 w 132"/>
              <a:gd name="T63" fmla="*/ 86 h 90"/>
              <a:gd name="T64" fmla="*/ 9 w 132"/>
              <a:gd name="T65" fmla="*/ 86 h 90"/>
              <a:gd name="T66" fmla="*/ 9 w 132"/>
              <a:gd name="T67" fmla="*/ 88 h 90"/>
              <a:gd name="T68" fmla="*/ 5 w 132"/>
              <a:gd name="T69" fmla="*/ 88 h 90"/>
              <a:gd name="T70" fmla="*/ 4 w 132"/>
              <a:gd name="T71" fmla="*/ 51 h 90"/>
              <a:gd name="T72" fmla="*/ 4 w 132"/>
              <a:gd name="T73" fmla="*/ 52 h 90"/>
              <a:gd name="T74" fmla="*/ 5 w 132"/>
              <a:gd name="T75" fmla="*/ 80 h 90"/>
              <a:gd name="T76" fmla="*/ 126 w 132"/>
              <a:gd name="T77" fmla="*/ 62 h 90"/>
              <a:gd name="T78" fmla="*/ 125 w 132"/>
              <a:gd name="T79" fmla="*/ 59 h 90"/>
              <a:gd name="T80" fmla="*/ 118 w 132"/>
              <a:gd name="T81" fmla="*/ 40 h 90"/>
              <a:gd name="T82" fmla="*/ 109 w 132"/>
              <a:gd name="T83" fmla="*/ 20 h 90"/>
              <a:gd name="T84" fmla="*/ 118 w 132"/>
              <a:gd name="T85" fmla="*/ 40 h 90"/>
              <a:gd name="T86" fmla="*/ 5 w 132"/>
              <a:gd name="T87" fmla="*/ 38 h 90"/>
              <a:gd name="T88" fmla="*/ 5 w 132"/>
              <a:gd name="T89" fmla="*/ 38 h 90"/>
              <a:gd name="T90" fmla="*/ 4 w 132"/>
              <a:gd name="T91" fmla="*/ 41 h 90"/>
              <a:gd name="T92" fmla="*/ 8 w 132"/>
              <a:gd name="T93" fmla="*/ 40 h 90"/>
              <a:gd name="T94" fmla="*/ 8 w 132"/>
              <a:gd name="T95" fmla="*/ 40 h 90"/>
              <a:gd name="T96" fmla="*/ 5 w 132"/>
              <a:gd name="T97" fmla="*/ 38 h 90"/>
              <a:gd name="T98" fmla="*/ 5 w 132"/>
              <a:gd name="T99" fmla="*/ 38 h 90"/>
              <a:gd name="T100" fmla="*/ 5 w 132"/>
              <a:gd name="T101" fmla="*/ 38 h 90"/>
              <a:gd name="T102" fmla="*/ 5 w 132"/>
              <a:gd name="T103" fmla="*/ 38 h 90"/>
              <a:gd name="T104" fmla="*/ 5 w 132"/>
              <a:gd name="T105" fmla="*/ 38 h 90"/>
              <a:gd name="T106" fmla="*/ 5 w 132"/>
              <a:gd name="T107" fmla="*/ 38 h 90"/>
              <a:gd name="T108" fmla="*/ 5 w 132"/>
              <a:gd name="T109" fmla="*/ 38 h 90"/>
              <a:gd name="T110" fmla="*/ 5 w 132"/>
              <a:gd name="T111" fmla="*/ 38 h 90"/>
              <a:gd name="T112" fmla="*/ 6 w 132"/>
              <a:gd name="T113" fmla="*/ 38 h 90"/>
              <a:gd name="T114" fmla="*/ 5 w 132"/>
              <a:gd name="T115" fmla="*/ 38 h 90"/>
              <a:gd name="T116" fmla="*/ 9 w 132"/>
              <a:gd name="T117" fmla="*/ 32 h 90"/>
              <a:gd name="T118" fmla="*/ 52 w 132"/>
              <a:gd name="T119" fmla="*/ 5 h 90"/>
              <a:gd name="T120" fmla="*/ 71 w 132"/>
              <a:gd name="T121" fmla="*/ 4 h 90"/>
              <a:gd name="T122" fmla="*/ 72 w 132"/>
              <a:gd name="T123" fmla="*/ 4 h 90"/>
              <a:gd name="T124" fmla="*/ 52 w 132"/>
              <a:gd name="T125" fmla="*/ 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90">
                <a:moveTo>
                  <a:pt x="5" y="88"/>
                </a:moveTo>
                <a:cubicBezTo>
                  <a:pt x="1" y="88"/>
                  <a:pt x="1" y="88"/>
                  <a:pt x="1" y="88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3"/>
                  <a:pt x="0" y="65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0" y="45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0"/>
                  <a:pt x="1" y="38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2"/>
                  <a:pt x="17" y="6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9" y="0"/>
                  <a:pt x="66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02" y="5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11" y="15"/>
                  <a:pt x="116" y="24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8" y="53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3" y="69"/>
                  <a:pt x="124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8"/>
                  <a:pt x="123" y="68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3" y="68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2" y="65"/>
                  <a:pt x="122" y="63"/>
                  <a:pt x="121" y="60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19" y="55"/>
                  <a:pt x="117" y="49"/>
                  <a:pt x="114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09" y="28"/>
                  <a:pt x="103" y="18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9" y="13"/>
                  <a:pt x="91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66" y="8"/>
                  <a:pt x="60" y="8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22" y="14"/>
                  <a:pt x="13" y="34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5"/>
                  <a:pt x="8" y="48"/>
                  <a:pt x="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65"/>
                  <a:pt x="9" y="83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12" y="88"/>
                  <a:pt x="12" y="88"/>
                  <a:pt x="12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5" y="88"/>
                  <a:pt x="5" y="88"/>
                  <a:pt x="5" y="88"/>
                </a:cubicBezTo>
                <a:close/>
                <a:moveTo>
                  <a:pt x="5" y="80"/>
                </a:moveTo>
                <a:cubicBezTo>
                  <a:pt x="5" y="73"/>
                  <a:pt x="4" y="6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61"/>
                  <a:pt x="5" y="73"/>
                  <a:pt x="5" y="80"/>
                </a:cubicBezTo>
                <a:close/>
                <a:moveTo>
                  <a:pt x="118" y="40"/>
                </a:moveTo>
                <a:cubicBezTo>
                  <a:pt x="121" y="49"/>
                  <a:pt x="124" y="57"/>
                  <a:pt x="126" y="62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5" y="61"/>
                  <a:pt x="125" y="60"/>
                  <a:pt x="125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3" y="54"/>
                  <a:pt x="121" y="47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5" y="32"/>
                  <a:pt x="111" y="25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5"/>
                  <a:pt x="115" y="32"/>
                  <a:pt x="118" y="40"/>
                </a:cubicBezTo>
                <a:close/>
                <a:moveTo>
                  <a:pt x="4" y="41"/>
                </a:moveTo>
                <a:cubicBezTo>
                  <a:pt x="5" y="40"/>
                  <a:pt x="5" y="39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4" y="41"/>
                </a:cubicBezTo>
                <a:close/>
                <a:moveTo>
                  <a:pt x="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5" y="38"/>
                  <a:pt x="5" y="38"/>
                </a:cubicBezTo>
                <a:close/>
                <a:moveTo>
                  <a:pt x="52" y="5"/>
                </a:moveTo>
                <a:cubicBezTo>
                  <a:pt x="27" y="9"/>
                  <a:pt x="15" y="24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5" y="24"/>
                  <a:pt x="27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9" y="4"/>
                  <a:pt x="66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66" y="4"/>
                  <a:pt x="59" y="4"/>
                  <a:pt x="52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3793"/>
          <p:cNvSpPr/>
          <p:nvPr/>
        </p:nvSpPr>
        <p:spPr bwMode="auto">
          <a:xfrm>
            <a:off x="8138802" y="5197758"/>
            <a:ext cx="20120" cy="85513"/>
          </a:xfrm>
          <a:custGeom>
            <a:avLst/>
            <a:gdLst>
              <a:gd name="T0" fmla="*/ 0 w 4"/>
              <a:gd name="T1" fmla="*/ 17 h 17"/>
              <a:gd name="T2" fmla="*/ 0 w 4"/>
              <a:gd name="T3" fmla="*/ 0 h 17"/>
              <a:gd name="T4" fmla="*/ 4 w 4"/>
              <a:gd name="T5" fmla="*/ 0 h 17"/>
              <a:gd name="T6" fmla="*/ 4 w 4"/>
              <a:gd name="T7" fmla="*/ 17 h 17"/>
              <a:gd name="T8" fmla="*/ 0 w 4"/>
              <a:gd name="T9" fmla="*/ 17 h 17"/>
              <a:gd name="T10" fmla="*/ 0 w 4"/>
              <a:gd name="T1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0" y="0"/>
                </a:lnTo>
                <a:lnTo>
                  <a:pt x="4" y="0"/>
                </a:lnTo>
                <a:lnTo>
                  <a:pt x="4" y="17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3794"/>
          <p:cNvSpPr>
            <a:spLocks noEditPoints="1"/>
          </p:cNvSpPr>
          <p:nvPr/>
        </p:nvSpPr>
        <p:spPr bwMode="auto">
          <a:xfrm>
            <a:off x="8128742" y="5187698"/>
            <a:ext cx="45272" cy="105633"/>
          </a:xfrm>
          <a:custGeom>
            <a:avLst/>
            <a:gdLst>
              <a:gd name="T0" fmla="*/ 6 w 9"/>
              <a:gd name="T1" fmla="*/ 21 h 21"/>
              <a:gd name="T2" fmla="*/ 2 w 9"/>
              <a:gd name="T3" fmla="*/ 21 h 21"/>
              <a:gd name="T4" fmla="*/ 2 w 9"/>
              <a:gd name="T5" fmla="*/ 19 h 21"/>
              <a:gd name="T6" fmla="*/ 4 w 9"/>
              <a:gd name="T7" fmla="*/ 19 h 21"/>
              <a:gd name="T8" fmla="*/ 2 w 9"/>
              <a:gd name="T9" fmla="*/ 19 h 21"/>
              <a:gd name="T10" fmla="*/ 2 w 9"/>
              <a:gd name="T11" fmla="*/ 21 h 21"/>
              <a:gd name="T12" fmla="*/ 0 w 9"/>
              <a:gd name="T13" fmla="*/ 21 h 21"/>
              <a:gd name="T14" fmla="*/ 0 w 9"/>
              <a:gd name="T15" fmla="*/ 0 h 21"/>
              <a:gd name="T16" fmla="*/ 9 w 9"/>
              <a:gd name="T17" fmla="*/ 0 h 21"/>
              <a:gd name="T18" fmla="*/ 9 w 9"/>
              <a:gd name="T19" fmla="*/ 21 h 21"/>
              <a:gd name="T20" fmla="*/ 6 w 9"/>
              <a:gd name="T21" fmla="*/ 21 h 21"/>
              <a:gd name="T22" fmla="*/ 6 w 9"/>
              <a:gd name="T23" fmla="*/ 21 h 21"/>
              <a:gd name="T24" fmla="*/ 4 w 9"/>
              <a:gd name="T25" fmla="*/ 16 h 21"/>
              <a:gd name="T26" fmla="*/ 4 w 9"/>
              <a:gd name="T27" fmla="*/ 4 h 21"/>
              <a:gd name="T28" fmla="*/ 4 w 9"/>
              <a:gd name="T29" fmla="*/ 16 h 21"/>
              <a:gd name="T30" fmla="*/ 4 w 9"/>
              <a:gd name="T31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21">
                <a:moveTo>
                  <a:pt x="6" y="21"/>
                </a:moveTo>
                <a:lnTo>
                  <a:pt x="2" y="21"/>
                </a:lnTo>
                <a:lnTo>
                  <a:pt x="2" y="19"/>
                </a:lnTo>
                <a:lnTo>
                  <a:pt x="4" y="19"/>
                </a:lnTo>
                <a:lnTo>
                  <a:pt x="2" y="19"/>
                </a:lnTo>
                <a:lnTo>
                  <a:pt x="2" y="21"/>
                </a:lnTo>
                <a:lnTo>
                  <a:pt x="0" y="21"/>
                </a:lnTo>
                <a:lnTo>
                  <a:pt x="0" y="0"/>
                </a:lnTo>
                <a:lnTo>
                  <a:pt x="9" y="0"/>
                </a:lnTo>
                <a:lnTo>
                  <a:pt x="9" y="21"/>
                </a:lnTo>
                <a:lnTo>
                  <a:pt x="6" y="21"/>
                </a:lnTo>
                <a:lnTo>
                  <a:pt x="6" y="21"/>
                </a:lnTo>
                <a:close/>
                <a:moveTo>
                  <a:pt x="4" y="16"/>
                </a:moveTo>
                <a:lnTo>
                  <a:pt x="4" y="4"/>
                </a:lnTo>
                <a:lnTo>
                  <a:pt x="4" y="16"/>
                </a:lnTo>
                <a:lnTo>
                  <a:pt x="4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3795"/>
          <p:cNvSpPr/>
          <p:nvPr/>
        </p:nvSpPr>
        <p:spPr bwMode="auto">
          <a:xfrm>
            <a:off x="8028141" y="5258119"/>
            <a:ext cx="196174" cy="80481"/>
          </a:xfrm>
          <a:custGeom>
            <a:avLst/>
            <a:gdLst>
              <a:gd name="T0" fmla="*/ 25 w 35"/>
              <a:gd name="T1" fmla="*/ 13 h 14"/>
              <a:gd name="T2" fmla="*/ 20 w 35"/>
              <a:gd name="T3" fmla="*/ 9 h 14"/>
              <a:gd name="T4" fmla="*/ 20 w 35"/>
              <a:gd name="T5" fmla="*/ 9 h 14"/>
              <a:gd name="T6" fmla="*/ 19 w 35"/>
              <a:gd name="T7" fmla="*/ 7 h 14"/>
              <a:gd name="T8" fmla="*/ 19 w 35"/>
              <a:gd name="T9" fmla="*/ 7 h 14"/>
              <a:gd name="T10" fmla="*/ 7 w 35"/>
              <a:gd name="T11" fmla="*/ 14 h 14"/>
              <a:gd name="T12" fmla="*/ 7 w 35"/>
              <a:gd name="T13" fmla="*/ 14 h 14"/>
              <a:gd name="T14" fmla="*/ 6 w 35"/>
              <a:gd name="T15" fmla="*/ 14 h 14"/>
              <a:gd name="T16" fmla="*/ 6 w 35"/>
              <a:gd name="T17" fmla="*/ 14 h 14"/>
              <a:gd name="T18" fmla="*/ 1 w 35"/>
              <a:gd name="T19" fmla="*/ 4 h 14"/>
              <a:gd name="T20" fmla="*/ 1 w 35"/>
              <a:gd name="T21" fmla="*/ 4 h 14"/>
              <a:gd name="T22" fmla="*/ 1 w 35"/>
              <a:gd name="T23" fmla="*/ 3 h 14"/>
              <a:gd name="T24" fmla="*/ 1 w 35"/>
              <a:gd name="T25" fmla="*/ 3 h 14"/>
              <a:gd name="T26" fmla="*/ 5 w 35"/>
              <a:gd name="T27" fmla="*/ 4 h 14"/>
              <a:gd name="T28" fmla="*/ 5 w 35"/>
              <a:gd name="T29" fmla="*/ 4 h 14"/>
              <a:gd name="T30" fmla="*/ 5 w 35"/>
              <a:gd name="T31" fmla="*/ 4 h 14"/>
              <a:gd name="T32" fmla="*/ 5 w 35"/>
              <a:gd name="T33" fmla="*/ 7 h 14"/>
              <a:gd name="T34" fmla="*/ 5 w 35"/>
              <a:gd name="T35" fmla="*/ 7 h 14"/>
              <a:gd name="T36" fmla="*/ 7 w 35"/>
              <a:gd name="T37" fmla="*/ 10 h 14"/>
              <a:gd name="T38" fmla="*/ 7 w 35"/>
              <a:gd name="T39" fmla="*/ 10 h 14"/>
              <a:gd name="T40" fmla="*/ 7 w 35"/>
              <a:gd name="T41" fmla="*/ 10 h 14"/>
              <a:gd name="T42" fmla="*/ 7 w 35"/>
              <a:gd name="T43" fmla="*/ 10 h 14"/>
              <a:gd name="T44" fmla="*/ 13 w 35"/>
              <a:gd name="T45" fmla="*/ 6 h 14"/>
              <a:gd name="T46" fmla="*/ 13 w 35"/>
              <a:gd name="T47" fmla="*/ 6 h 14"/>
              <a:gd name="T48" fmla="*/ 18 w 35"/>
              <a:gd name="T49" fmla="*/ 2 h 14"/>
              <a:gd name="T50" fmla="*/ 18 w 35"/>
              <a:gd name="T51" fmla="*/ 2 h 14"/>
              <a:gd name="T52" fmla="*/ 20 w 35"/>
              <a:gd name="T53" fmla="*/ 0 h 14"/>
              <a:gd name="T54" fmla="*/ 21 w 35"/>
              <a:gd name="T55" fmla="*/ 3 h 14"/>
              <a:gd name="T56" fmla="*/ 23 w 35"/>
              <a:gd name="T57" fmla="*/ 6 h 14"/>
              <a:gd name="T58" fmla="*/ 23 w 35"/>
              <a:gd name="T59" fmla="*/ 6 h 14"/>
              <a:gd name="T60" fmla="*/ 26 w 35"/>
              <a:gd name="T61" fmla="*/ 10 h 14"/>
              <a:gd name="T62" fmla="*/ 26 w 35"/>
              <a:gd name="T63" fmla="*/ 10 h 14"/>
              <a:gd name="T64" fmla="*/ 26 w 35"/>
              <a:gd name="T65" fmla="*/ 10 h 14"/>
              <a:gd name="T66" fmla="*/ 26 w 35"/>
              <a:gd name="T67" fmla="*/ 10 h 14"/>
              <a:gd name="T68" fmla="*/ 26 w 35"/>
              <a:gd name="T69" fmla="*/ 10 h 14"/>
              <a:gd name="T70" fmla="*/ 26 w 35"/>
              <a:gd name="T71" fmla="*/ 10 h 14"/>
              <a:gd name="T72" fmla="*/ 27 w 35"/>
              <a:gd name="T73" fmla="*/ 9 h 14"/>
              <a:gd name="T74" fmla="*/ 27 w 35"/>
              <a:gd name="T75" fmla="*/ 9 h 14"/>
              <a:gd name="T76" fmla="*/ 29 w 35"/>
              <a:gd name="T77" fmla="*/ 5 h 14"/>
              <a:gd name="T78" fmla="*/ 29 w 35"/>
              <a:gd name="T79" fmla="*/ 5 h 14"/>
              <a:gd name="T80" fmla="*/ 31 w 35"/>
              <a:gd name="T81" fmla="*/ 0 h 14"/>
              <a:gd name="T82" fmla="*/ 31 w 35"/>
              <a:gd name="T83" fmla="*/ 0 h 14"/>
              <a:gd name="T84" fmla="*/ 35 w 35"/>
              <a:gd name="T85" fmla="*/ 2 h 14"/>
              <a:gd name="T86" fmla="*/ 32 w 35"/>
              <a:gd name="T87" fmla="*/ 7 h 14"/>
              <a:gd name="T88" fmla="*/ 32 w 35"/>
              <a:gd name="T89" fmla="*/ 7 h 14"/>
              <a:gd name="T90" fmla="*/ 27 w 35"/>
              <a:gd name="T91" fmla="*/ 13 h 14"/>
              <a:gd name="T92" fmla="*/ 27 w 35"/>
              <a:gd name="T93" fmla="*/ 13 h 14"/>
              <a:gd name="T94" fmla="*/ 27 w 35"/>
              <a:gd name="T95" fmla="*/ 14 h 14"/>
              <a:gd name="T96" fmla="*/ 27 w 35"/>
              <a:gd name="T97" fmla="*/ 14 h 14"/>
              <a:gd name="T98" fmla="*/ 26 w 35"/>
              <a:gd name="T99" fmla="*/ 14 h 14"/>
              <a:gd name="T100" fmla="*/ 26 w 35"/>
              <a:gd name="T101" fmla="*/ 14 h 14"/>
              <a:gd name="T102" fmla="*/ 26 w 35"/>
              <a:gd name="T103" fmla="*/ 14 h 14"/>
              <a:gd name="T104" fmla="*/ 26 w 35"/>
              <a:gd name="T105" fmla="*/ 14 h 14"/>
              <a:gd name="T106" fmla="*/ 25 w 35"/>
              <a:gd name="T107" fmla="*/ 14 h 14"/>
              <a:gd name="T108" fmla="*/ 25 w 35"/>
              <a:gd name="T10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" h="14">
                <a:moveTo>
                  <a:pt x="25" y="13"/>
                </a:moveTo>
                <a:cubicBezTo>
                  <a:pt x="23" y="13"/>
                  <a:pt x="21" y="11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8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9"/>
                  <a:pt x="12" y="13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2"/>
                  <a:pt x="1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9"/>
                  <a:pt x="6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11" y="8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4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2" y="4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7"/>
                  <a:pt x="25" y="9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8" y="7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3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4" y="5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10"/>
                  <a:pt x="30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5" y="13"/>
                  <a:pt x="25" y="1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3796"/>
          <p:cNvSpPr>
            <a:spLocks noEditPoints="1"/>
          </p:cNvSpPr>
          <p:nvPr/>
        </p:nvSpPr>
        <p:spPr bwMode="auto">
          <a:xfrm>
            <a:off x="8018081" y="5243030"/>
            <a:ext cx="216294" cy="105633"/>
          </a:xfrm>
          <a:custGeom>
            <a:avLst/>
            <a:gdLst>
              <a:gd name="T0" fmla="*/ 20 w 39"/>
              <a:gd name="T1" fmla="*/ 13 h 19"/>
              <a:gd name="T2" fmla="*/ 8 w 39"/>
              <a:gd name="T3" fmla="*/ 18 h 19"/>
              <a:gd name="T4" fmla="*/ 1 w 39"/>
              <a:gd name="T5" fmla="*/ 7 h 19"/>
              <a:gd name="T6" fmla="*/ 1 w 39"/>
              <a:gd name="T7" fmla="*/ 4 h 19"/>
              <a:gd name="T8" fmla="*/ 9 w 39"/>
              <a:gd name="T9" fmla="*/ 7 h 19"/>
              <a:gd name="T10" fmla="*/ 9 w 39"/>
              <a:gd name="T11" fmla="*/ 7 h 19"/>
              <a:gd name="T12" fmla="*/ 9 w 39"/>
              <a:gd name="T13" fmla="*/ 10 h 19"/>
              <a:gd name="T14" fmla="*/ 10 w 39"/>
              <a:gd name="T15" fmla="*/ 10 h 19"/>
              <a:gd name="T16" fmla="*/ 11 w 39"/>
              <a:gd name="T17" fmla="*/ 10 h 19"/>
              <a:gd name="T18" fmla="*/ 18 w 39"/>
              <a:gd name="T19" fmla="*/ 4 h 19"/>
              <a:gd name="T20" fmla="*/ 22 w 39"/>
              <a:gd name="T21" fmla="*/ 0 h 19"/>
              <a:gd name="T22" fmla="*/ 25 w 39"/>
              <a:gd name="T23" fmla="*/ 5 h 19"/>
              <a:gd name="T24" fmla="*/ 25 w 39"/>
              <a:gd name="T25" fmla="*/ 5 h 19"/>
              <a:gd name="T26" fmla="*/ 26 w 39"/>
              <a:gd name="T27" fmla="*/ 8 h 19"/>
              <a:gd name="T28" fmla="*/ 28 w 39"/>
              <a:gd name="T29" fmla="*/ 10 h 19"/>
              <a:gd name="T30" fmla="*/ 31 w 39"/>
              <a:gd name="T31" fmla="*/ 3 h 19"/>
              <a:gd name="T32" fmla="*/ 32 w 39"/>
              <a:gd name="T33" fmla="*/ 2 h 19"/>
              <a:gd name="T34" fmla="*/ 39 w 39"/>
              <a:gd name="T35" fmla="*/ 6 h 19"/>
              <a:gd name="T36" fmla="*/ 30 w 39"/>
              <a:gd name="T37" fmla="*/ 18 h 19"/>
              <a:gd name="T38" fmla="*/ 29 w 39"/>
              <a:gd name="T39" fmla="*/ 18 h 19"/>
              <a:gd name="T40" fmla="*/ 28 w 39"/>
              <a:gd name="T41" fmla="*/ 19 h 19"/>
              <a:gd name="T42" fmla="*/ 26 w 39"/>
              <a:gd name="T43" fmla="*/ 18 h 19"/>
              <a:gd name="T44" fmla="*/ 27 w 39"/>
              <a:gd name="T45" fmla="*/ 16 h 19"/>
              <a:gd name="T46" fmla="*/ 9 w 39"/>
              <a:gd name="T47" fmla="*/ 15 h 19"/>
              <a:gd name="T48" fmla="*/ 9 w 39"/>
              <a:gd name="T49" fmla="*/ 15 h 19"/>
              <a:gd name="T50" fmla="*/ 27 w 39"/>
              <a:gd name="T51" fmla="*/ 14 h 19"/>
              <a:gd name="T52" fmla="*/ 27 w 39"/>
              <a:gd name="T53" fmla="*/ 14 h 19"/>
              <a:gd name="T54" fmla="*/ 29 w 39"/>
              <a:gd name="T55" fmla="*/ 14 h 19"/>
              <a:gd name="T56" fmla="*/ 30 w 39"/>
              <a:gd name="T57" fmla="*/ 13 h 19"/>
              <a:gd name="T58" fmla="*/ 5 w 39"/>
              <a:gd name="T59" fmla="*/ 11 h 19"/>
              <a:gd name="T60" fmla="*/ 7 w 39"/>
              <a:gd name="T61" fmla="*/ 14 h 19"/>
              <a:gd name="T62" fmla="*/ 13 w 39"/>
              <a:gd name="T63" fmla="*/ 13 h 19"/>
              <a:gd name="T64" fmla="*/ 17 w 39"/>
              <a:gd name="T65" fmla="*/ 11 h 19"/>
              <a:gd name="T66" fmla="*/ 23 w 39"/>
              <a:gd name="T67" fmla="*/ 11 h 19"/>
              <a:gd name="T68" fmla="*/ 23 w 39"/>
              <a:gd name="T69" fmla="*/ 10 h 19"/>
              <a:gd name="T70" fmla="*/ 33 w 39"/>
              <a:gd name="T71" fmla="*/ 9 h 19"/>
              <a:gd name="T72" fmla="*/ 34 w 39"/>
              <a:gd name="T73" fmla="*/ 7 h 19"/>
              <a:gd name="T74" fmla="*/ 22 w 39"/>
              <a:gd name="T75" fmla="*/ 9 h 19"/>
              <a:gd name="T76" fmla="*/ 22 w 39"/>
              <a:gd name="T77" fmla="*/ 8 h 19"/>
              <a:gd name="T78" fmla="*/ 21 w 39"/>
              <a:gd name="T79" fmla="*/ 7 h 19"/>
              <a:gd name="T80" fmla="*/ 21 w 39"/>
              <a:gd name="T81" fmla="*/ 7 h 19"/>
              <a:gd name="T82" fmla="*/ 21 w 39"/>
              <a:gd name="T83" fmla="*/ 7 h 19"/>
              <a:gd name="T84" fmla="*/ 21 w 39"/>
              <a:gd name="T85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" h="19">
                <a:moveTo>
                  <a:pt x="26" y="18"/>
                </a:moveTo>
                <a:cubicBezTo>
                  <a:pt x="23" y="17"/>
                  <a:pt x="22" y="15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7" y="15"/>
                  <a:pt x="14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0" y="16"/>
                  <a:pt x="1" y="8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4"/>
                  <a:pt x="1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9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3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6" y="6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7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7" y="9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5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2"/>
                  <a:pt x="31" y="3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1"/>
                  <a:pt x="33" y="1"/>
                  <a:pt x="33" y="1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8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3"/>
                  <a:pt x="34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18"/>
                  <a:pt x="26" y="18"/>
                  <a:pt x="26" y="18"/>
                </a:cubicBezTo>
                <a:close/>
                <a:moveTo>
                  <a:pt x="27" y="16"/>
                </a:moveTo>
                <a:cubicBezTo>
                  <a:pt x="26" y="18"/>
                  <a:pt x="26" y="18"/>
                  <a:pt x="26" y="18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9" y="15"/>
                </a:move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lose/>
                <a:moveTo>
                  <a:pt x="27" y="14"/>
                </a:moveTo>
                <a:cubicBezTo>
                  <a:pt x="26" y="14"/>
                  <a:pt x="26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3"/>
                  <a:pt x="26" y="14"/>
                  <a:pt x="27" y="14"/>
                </a:cubicBezTo>
                <a:close/>
                <a:moveTo>
                  <a:pt x="30" y="13"/>
                </a:moveTo>
                <a:cubicBezTo>
                  <a:pt x="30" y="13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1" y="13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0" y="13"/>
                </a:cubicBezTo>
                <a:close/>
                <a:moveTo>
                  <a:pt x="7" y="14"/>
                </a:moveTo>
                <a:cubicBezTo>
                  <a:pt x="6" y="13"/>
                  <a:pt x="6" y="12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6" y="13"/>
                  <a:pt x="7" y="14"/>
                </a:cubicBezTo>
                <a:close/>
                <a:moveTo>
                  <a:pt x="17" y="11"/>
                </a:moveTo>
                <a:cubicBezTo>
                  <a:pt x="16" y="12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5" y="12"/>
                  <a:pt x="18" y="10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8" y="10"/>
                  <a:pt x="17" y="11"/>
                </a:cubicBezTo>
                <a:close/>
                <a:moveTo>
                  <a:pt x="23" y="10"/>
                </a:move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8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3" y="9"/>
                  <a:pt x="33" y="9"/>
                </a:cubicBezTo>
                <a:close/>
                <a:moveTo>
                  <a:pt x="22" y="9"/>
                </a:move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2" y="9"/>
                </a:cubicBezTo>
                <a:close/>
                <a:moveTo>
                  <a:pt x="21" y="8"/>
                </a:move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8"/>
                  <a:pt x="21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3797"/>
          <p:cNvSpPr>
            <a:spLocks noEditPoints="1"/>
          </p:cNvSpPr>
          <p:nvPr/>
        </p:nvSpPr>
        <p:spPr bwMode="auto">
          <a:xfrm>
            <a:off x="8043233" y="5293331"/>
            <a:ext cx="145873" cy="487917"/>
          </a:xfrm>
          <a:custGeom>
            <a:avLst/>
            <a:gdLst>
              <a:gd name="T0" fmla="*/ 2 w 29"/>
              <a:gd name="T1" fmla="*/ 74 h 97"/>
              <a:gd name="T2" fmla="*/ 0 w 29"/>
              <a:gd name="T3" fmla="*/ 73 h 97"/>
              <a:gd name="T4" fmla="*/ 0 w 29"/>
              <a:gd name="T5" fmla="*/ 72 h 97"/>
              <a:gd name="T6" fmla="*/ 14 w 29"/>
              <a:gd name="T7" fmla="*/ 0 h 97"/>
              <a:gd name="T8" fmla="*/ 18 w 29"/>
              <a:gd name="T9" fmla="*/ 0 h 97"/>
              <a:gd name="T10" fmla="*/ 29 w 29"/>
              <a:gd name="T11" fmla="*/ 72 h 97"/>
              <a:gd name="T12" fmla="*/ 11 w 29"/>
              <a:gd name="T13" fmla="*/ 97 h 97"/>
              <a:gd name="T14" fmla="*/ 2 w 29"/>
              <a:gd name="T15" fmla="*/ 74 h 97"/>
              <a:gd name="T16" fmla="*/ 2 w 29"/>
              <a:gd name="T17" fmla="*/ 74 h 97"/>
              <a:gd name="T18" fmla="*/ 5 w 29"/>
              <a:gd name="T19" fmla="*/ 72 h 97"/>
              <a:gd name="T20" fmla="*/ 12 w 29"/>
              <a:gd name="T21" fmla="*/ 89 h 97"/>
              <a:gd name="T22" fmla="*/ 25 w 29"/>
              <a:gd name="T23" fmla="*/ 71 h 97"/>
              <a:gd name="T24" fmla="*/ 16 w 29"/>
              <a:gd name="T25" fmla="*/ 13 h 97"/>
              <a:gd name="T26" fmla="*/ 5 w 29"/>
              <a:gd name="T27" fmla="*/ 72 h 97"/>
              <a:gd name="T28" fmla="*/ 5 w 29"/>
              <a:gd name="T29" fmla="*/ 72 h 97"/>
              <a:gd name="T30" fmla="*/ 5 w 29"/>
              <a:gd name="T31" fmla="*/ 7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97">
                <a:moveTo>
                  <a:pt x="2" y="74"/>
                </a:moveTo>
                <a:lnTo>
                  <a:pt x="0" y="73"/>
                </a:lnTo>
                <a:lnTo>
                  <a:pt x="0" y="72"/>
                </a:lnTo>
                <a:lnTo>
                  <a:pt x="14" y="0"/>
                </a:lnTo>
                <a:lnTo>
                  <a:pt x="18" y="0"/>
                </a:lnTo>
                <a:lnTo>
                  <a:pt x="29" y="72"/>
                </a:lnTo>
                <a:lnTo>
                  <a:pt x="11" y="97"/>
                </a:lnTo>
                <a:lnTo>
                  <a:pt x="2" y="74"/>
                </a:lnTo>
                <a:lnTo>
                  <a:pt x="2" y="74"/>
                </a:lnTo>
                <a:close/>
                <a:moveTo>
                  <a:pt x="5" y="72"/>
                </a:moveTo>
                <a:lnTo>
                  <a:pt x="12" y="89"/>
                </a:lnTo>
                <a:lnTo>
                  <a:pt x="25" y="71"/>
                </a:lnTo>
                <a:lnTo>
                  <a:pt x="16" y="13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3798"/>
          <p:cNvSpPr>
            <a:spLocks noEditPoints="1"/>
          </p:cNvSpPr>
          <p:nvPr/>
        </p:nvSpPr>
        <p:spPr bwMode="auto">
          <a:xfrm>
            <a:off x="8033173" y="5278239"/>
            <a:ext cx="165994" cy="528158"/>
          </a:xfrm>
          <a:custGeom>
            <a:avLst/>
            <a:gdLst>
              <a:gd name="T0" fmla="*/ 1 w 33"/>
              <a:gd name="T1" fmla="*/ 79 h 105"/>
              <a:gd name="T2" fmla="*/ 4 w 33"/>
              <a:gd name="T3" fmla="*/ 77 h 105"/>
              <a:gd name="T4" fmla="*/ 5 w 33"/>
              <a:gd name="T5" fmla="*/ 76 h 105"/>
              <a:gd name="T6" fmla="*/ 9 w 33"/>
              <a:gd name="T7" fmla="*/ 86 h 105"/>
              <a:gd name="T8" fmla="*/ 5 w 33"/>
              <a:gd name="T9" fmla="*/ 76 h 105"/>
              <a:gd name="T10" fmla="*/ 7 w 33"/>
              <a:gd name="T11" fmla="*/ 75 h 105"/>
              <a:gd name="T12" fmla="*/ 9 w 33"/>
              <a:gd name="T13" fmla="*/ 75 h 105"/>
              <a:gd name="T14" fmla="*/ 14 w 33"/>
              <a:gd name="T15" fmla="*/ 87 h 105"/>
              <a:gd name="T16" fmla="*/ 24 w 33"/>
              <a:gd name="T17" fmla="*/ 74 h 105"/>
              <a:gd name="T18" fmla="*/ 17 w 33"/>
              <a:gd name="T19" fmla="*/ 29 h 105"/>
              <a:gd name="T20" fmla="*/ 9 w 33"/>
              <a:gd name="T21" fmla="*/ 74 h 105"/>
              <a:gd name="T22" fmla="*/ 9 w 33"/>
              <a:gd name="T23" fmla="*/ 75 h 105"/>
              <a:gd name="T24" fmla="*/ 7 w 33"/>
              <a:gd name="T25" fmla="*/ 75 h 105"/>
              <a:gd name="T26" fmla="*/ 5 w 33"/>
              <a:gd name="T27" fmla="*/ 76 h 105"/>
              <a:gd name="T28" fmla="*/ 5 w 33"/>
              <a:gd name="T29" fmla="*/ 76 h 105"/>
              <a:gd name="T30" fmla="*/ 4 w 33"/>
              <a:gd name="T31" fmla="*/ 77 h 105"/>
              <a:gd name="T32" fmla="*/ 1 w 33"/>
              <a:gd name="T33" fmla="*/ 79 h 105"/>
              <a:gd name="T34" fmla="*/ 0 w 33"/>
              <a:gd name="T35" fmla="*/ 77 h 105"/>
              <a:gd name="T36" fmla="*/ 0 w 33"/>
              <a:gd name="T37" fmla="*/ 75 h 105"/>
              <a:gd name="T38" fmla="*/ 13 w 33"/>
              <a:gd name="T39" fmla="*/ 0 h 105"/>
              <a:gd name="T40" fmla="*/ 21 w 33"/>
              <a:gd name="T41" fmla="*/ 1 h 105"/>
              <a:gd name="T42" fmla="*/ 33 w 33"/>
              <a:gd name="T43" fmla="*/ 76 h 105"/>
              <a:gd name="T44" fmla="*/ 13 w 33"/>
              <a:gd name="T45" fmla="*/ 105 h 105"/>
              <a:gd name="T46" fmla="*/ 1 w 33"/>
              <a:gd name="T47" fmla="*/ 79 h 105"/>
              <a:gd name="T48" fmla="*/ 1 w 33"/>
              <a:gd name="T49" fmla="*/ 79 h 105"/>
              <a:gd name="T50" fmla="*/ 5 w 33"/>
              <a:gd name="T51" fmla="*/ 75 h 105"/>
              <a:gd name="T52" fmla="*/ 5 w 33"/>
              <a:gd name="T53" fmla="*/ 75 h 105"/>
              <a:gd name="T54" fmla="*/ 5 w 33"/>
              <a:gd name="T55" fmla="*/ 75 h 105"/>
              <a:gd name="T56" fmla="*/ 5 w 33"/>
              <a:gd name="T57" fmla="*/ 75 h 105"/>
              <a:gd name="T58" fmla="*/ 5 w 33"/>
              <a:gd name="T59" fmla="*/ 75 h 105"/>
              <a:gd name="T60" fmla="*/ 5 w 33"/>
              <a:gd name="T61" fmla="*/ 75 h 105"/>
              <a:gd name="T62" fmla="*/ 19 w 33"/>
              <a:gd name="T63" fmla="*/ 16 h 105"/>
              <a:gd name="T64" fmla="*/ 29 w 33"/>
              <a:gd name="T65" fmla="*/ 75 h 105"/>
              <a:gd name="T66" fmla="*/ 18 w 33"/>
              <a:gd name="T67" fmla="*/ 5 h 105"/>
              <a:gd name="T68" fmla="*/ 17 w 33"/>
              <a:gd name="T69" fmla="*/ 5 h 105"/>
              <a:gd name="T70" fmla="*/ 8 w 33"/>
              <a:gd name="T71" fmla="*/ 58 h 105"/>
              <a:gd name="T72" fmla="*/ 16 w 33"/>
              <a:gd name="T73" fmla="*/ 16 h 105"/>
              <a:gd name="T74" fmla="*/ 19 w 33"/>
              <a:gd name="T75" fmla="*/ 16 h 105"/>
              <a:gd name="T76" fmla="*/ 19 w 33"/>
              <a:gd name="T77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" h="105">
                <a:moveTo>
                  <a:pt x="1" y="79"/>
                </a:moveTo>
                <a:lnTo>
                  <a:pt x="4" y="77"/>
                </a:lnTo>
                <a:lnTo>
                  <a:pt x="5" y="76"/>
                </a:lnTo>
                <a:lnTo>
                  <a:pt x="9" y="86"/>
                </a:lnTo>
                <a:lnTo>
                  <a:pt x="5" y="76"/>
                </a:lnTo>
                <a:lnTo>
                  <a:pt x="7" y="75"/>
                </a:lnTo>
                <a:lnTo>
                  <a:pt x="9" y="75"/>
                </a:lnTo>
                <a:lnTo>
                  <a:pt x="14" y="87"/>
                </a:lnTo>
                <a:lnTo>
                  <a:pt x="24" y="74"/>
                </a:lnTo>
                <a:lnTo>
                  <a:pt x="17" y="29"/>
                </a:lnTo>
                <a:lnTo>
                  <a:pt x="9" y="74"/>
                </a:lnTo>
                <a:lnTo>
                  <a:pt x="9" y="75"/>
                </a:lnTo>
                <a:lnTo>
                  <a:pt x="7" y="75"/>
                </a:lnTo>
                <a:lnTo>
                  <a:pt x="5" y="76"/>
                </a:lnTo>
                <a:lnTo>
                  <a:pt x="5" y="76"/>
                </a:lnTo>
                <a:lnTo>
                  <a:pt x="4" y="77"/>
                </a:lnTo>
                <a:lnTo>
                  <a:pt x="1" y="79"/>
                </a:lnTo>
                <a:lnTo>
                  <a:pt x="0" y="77"/>
                </a:lnTo>
                <a:lnTo>
                  <a:pt x="0" y="75"/>
                </a:lnTo>
                <a:lnTo>
                  <a:pt x="13" y="0"/>
                </a:lnTo>
                <a:lnTo>
                  <a:pt x="21" y="1"/>
                </a:lnTo>
                <a:lnTo>
                  <a:pt x="33" y="76"/>
                </a:lnTo>
                <a:lnTo>
                  <a:pt x="13" y="105"/>
                </a:lnTo>
                <a:lnTo>
                  <a:pt x="1" y="79"/>
                </a:lnTo>
                <a:lnTo>
                  <a:pt x="1" y="79"/>
                </a:lnTo>
                <a:close/>
                <a:moveTo>
                  <a:pt x="5" y="75"/>
                </a:move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close/>
                <a:moveTo>
                  <a:pt x="19" y="16"/>
                </a:moveTo>
                <a:lnTo>
                  <a:pt x="29" y="75"/>
                </a:lnTo>
                <a:lnTo>
                  <a:pt x="18" y="5"/>
                </a:lnTo>
                <a:lnTo>
                  <a:pt x="17" y="5"/>
                </a:lnTo>
                <a:lnTo>
                  <a:pt x="8" y="58"/>
                </a:lnTo>
                <a:lnTo>
                  <a:pt x="16" y="16"/>
                </a:lnTo>
                <a:lnTo>
                  <a:pt x="19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3799"/>
          <p:cNvSpPr>
            <a:spLocks noEditPoints="1"/>
          </p:cNvSpPr>
          <p:nvPr/>
        </p:nvSpPr>
        <p:spPr bwMode="auto">
          <a:xfrm>
            <a:off x="7867179" y="5237998"/>
            <a:ext cx="447677" cy="684088"/>
          </a:xfrm>
          <a:custGeom>
            <a:avLst/>
            <a:gdLst>
              <a:gd name="T0" fmla="*/ 12 w 81"/>
              <a:gd name="T1" fmla="*/ 101 h 124"/>
              <a:gd name="T2" fmla="*/ 0 w 81"/>
              <a:gd name="T3" fmla="*/ 56 h 124"/>
              <a:gd name="T4" fmla="*/ 0 w 81"/>
              <a:gd name="T5" fmla="*/ 56 h 124"/>
              <a:gd name="T6" fmla="*/ 0 w 81"/>
              <a:gd name="T7" fmla="*/ 46 h 124"/>
              <a:gd name="T8" fmla="*/ 0 w 81"/>
              <a:gd name="T9" fmla="*/ 46 h 124"/>
              <a:gd name="T10" fmla="*/ 51 w 81"/>
              <a:gd name="T11" fmla="*/ 0 h 124"/>
              <a:gd name="T12" fmla="*/ 51 w 81"/>
              <a:gd name="T13" fmla="*/ 0 h 124"/>
              <a:gd name="T14" fmla="*/ 75 w 81"/>
              <a:gd name="T15" fmla="*/ 17 h 124"/>
              <a:gd name="T16" fmla="*/ 75 w 81"/>
              <a:gd name="T17" fmla="*/ 17 h 124"/>
              <a:gd name="T18" fmla="*/ 81 w 81"/>
              <a:gd name="T19" fmla="*/ 58 h 124"/>
              <a:gd name="T20" fmla="*/ 81 w 81"/>
              <a:gd name="T21" fmla="*/ 58 h 124"/>
              <a:gd name="T22" fmla="*/ 40 w 81"/>
              <a:gd name="T23" fmla="*/ 124 h 124"/>
              <a:gd name="T24" fmla="*/ 40 w 81"/>
              <a:gd name="T25" fmla="*/ 124 h 124"/>
              <a:gd name="T26" fmla="*/ 12 w 81"/>
              <a:gd name="T27" fmla="*/ 101 h 124"/>
              <a:gd name="T28" fmla="*/ 4 w 81"/>
              <a:gd name="T29" fmla="*/ 47 h 124"/>
              <a:gd name="T30" fmla="*/ 4 w 81"/>
              <a:gd name="T31" fmla="*/ 56 h 124"/>
              <a:gd name="T32" fmla="*/ 4 w 81"/>
              <a:gd name="T33" fmla="*/ 56 h 124"/>
              <a:gd name="T34" fmla="*/ 16 w 81"/>
              <a:gd name="T35" fmla="*/ 99 h 124"/>
              <a:gd name="T36" fmla="*/ 16 w 81"/>
              <a:gd name="T37" fmla="*/ 99 h 124"/>
              <a:gd name="T38" fmla="*/ 40 w 81"/>
              <a:gd name="T39" fmla="*/ 120 h 124"/>
              <a:gd name="T40" fmla="*/ 40 w 81"/>
              <a:gd name="T41" fmla="*/ 120 h 124"/>
              <a:gd name="T42" fmla="*/ 66 w 81"/>
              <a:gd name="T43" fmla="*/ 101 h 124"/>
              <a:gd name="T44" fmla="*/ 66 w 81"/>
              <a:gd name="T45" fmla="*/ 101 h 124"/>
              <a:gd name="T46" fmla="*/ 77 w 81"/>
              <a:gd name="T47" fmla="*/ 58 h 124"/>
              <a:gd name="T48" fmla="*/ 77 w 81"/>
              <a:gd name="T49" fmla="*/ 58 h 124"/>
              <a:gd name="T50" fmla="*/ 71 w 81"/>
              <a:gd name="T51" fmla="*/ 19 h 124"/>
              <a:gd name="T52" fmla="*/ 71 w 81"/>
              <a:gd name="T53" fmla="*/ 19 h 124"/>
              <a:gd name="T54" fmla="*/ 51 w 81"/>
              <a:gd name="T55" fmla="*/ 4 h 124"/>
              <a:gd name="T56" fmla="*/ 51 w 81"/>
              <a:gd name="T57" fmla="*/ 4 h 124"/>
              <a:gd name="T58" fmla="*/ 4 w 81"/>
              <a:gd name="T59" fmla="*/ 4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" h="124">
                <a:moveTo>
                  <a:pt x="12" y="101"/>
                </a:moveTo>
                <a:cubicBezTo>
                  <a:pt x="5" y="88"/>
                  <a:pt x="0" y="72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3"/>
                  <a:pt x="0" y="49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5" y="13"/>
                  <a:pt x="29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62" y="0"/>
                  <a:pt x="70" y="7"/>
                  <a:pt x="75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8"/>
                  <a:pt x="81" y="42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91"/>
                  <a:pt x="64" y="124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29" y="124"/>
                  <a:pt x="20" y="114"/>
                  <a:pt x="12" y="101"/>
                </a:cubicBezTo>
                <a:close/>
                <a:moveTo>
                  <a:pt x="4" y="47"/>
                </a:moveTo>
                <a:cubicBezTo>
                  <a:pt x="4" y="50"/>
                  <a:pt x="4" y="53"/>
                  <a:pt x="4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71"/>
                  <a:pt x="8" y="87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23" y="112"/>
                  <a:pt x="32" y="120"/>
                  <a:pt x="4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0" y="120"/>
                  <a:pt x="59" y="113"/>
                  <a:pt x="66" y="101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73" y="89"/>
                  <a:pt x="77" y="74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42"/>
                  <a:pt x="75" y="28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9"/>
                  <a:pt x="60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30" y="4"/>
                  <a:pt x="9" y="15"/>
                  <a:pt x="4" y="4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3800"/>
          <p:cNvSpPr>
            <a:spLocks noEditPoints="1"/>
          </p:cNvSpPr>
          <p:nvPr/>
        </p:nvSpPr>
        <p:spPr bwMode="auto">
          <a:xfrm>
            <a:off x="7857119" y="5227938"/>
            <a:ext cx="467797" cy="704208"/>
          </a:xfrm>
          <a:custGeom>
            <a:avLst/>
            <a:gdLst>
              <a:gd name="T0" fmla="*/ 12 w 85"/>
              <a:gd name="T1" fmla="*/ 104 h 128"/>
              <a:gd name="T2" fmla="*/ 0 w 85"/>
              <a:gd name="T3" fmla="*/ 48 h 128"/>
              <a:gd name="T4" fmla="*/ 52 w 85"/>
              <a:gd name="T5" fmla="*/ 0 h 128"/>
              <a:gd name="T6" fmla="*/ 53 w 85"/>
              <a:gd name="T7" fmla="*/ 0 h 128"/>
              <a:gd name="T8" fmla="*/ 78 w 85"/>
              <a:gd name="T9" fmla="*/ 19 h 128"/>
              <a:gd name="T10" fmla="*/ 42 w 85"/>
              <a:gd name="T11" fmla="*/ 128 h 128"/>
              <a:gd name="T12" fmla="*/ 42 w 85"/>
              <a:gd name="T13" fmla="*/ 124 h 128"/>
              <a:gd name="T14" fmla="*/ 42 w 85"/>
              <a:gd name="T15" fmla="*/ 124 h 128"/>
              <a:gd name="T16" fmla="*/ 42 w 85"/>
              <a:gd name="T17" fmla="*/ 124 h 128"/>
              <a:gd name="T18" fmla="*/ 18 w 85"/>
              <a:gd name="T19" fmla="*/ 106 h 128"/>
              <a:gd name="T20" fmla="*/ 50 w 85"/>
              <a:gd name="T21" fmla="*/ 123 h 128"/>
              <a:gd name="T22" fmla="*/ 50 w 85"/>
              <a:gd name="T23" fmla="*/ 123 h 128"/>
              <a:gd name="T24" fmla="*/ 50 w 85"/>
              <a:gd name="T25" fmla="*/ 123 h 128"/>
              <a:gd name="T26" fmla="*/ 50 w 85"/>
              <a:gd name="T27" fmla="*/ 123 h 128"/>
              <a:gd name="T28" fmla="*/ 70 w 85"/>
              <a:gd name="T29" fmla="*/ 104 h 128"/>
              <a:gd name="T30" fmla="*/ 66 w 85"/>
              <a:gd name="T31" fmla="*/ 102 h 128"/>
              <a:gd name="T32" fmla="*/ 77 w 85"/>
              <a:gd name="T33" fmla="*/ 60 h 128"/>
              <a:gd name="T34" fmla="*/ 77 w 85"/>
              <a:gd name="T35" fmla="*/ 60 h 128"/>
              <a:gd name="T36" fmla="*/ 71 w 85"/>
              <a:gd name="T37" fmla="*/ 22 h 128"/>
              <a:gd name="T38" fmla="*/ 53 w 85"/>
              <a:gd name="T39" fmla="*/ 8 h 128"/>
              <a:gd name="T40" fmla="*/ 8 w 85"/>
              <a:gd name="T41" fmla="*/ 58 h 128"/>
              <a:gd name="T42" fmla="*/ 8 w 85"/>
              <a:gd name="T43" fmla="*/ 58 h 128"/>
              <a:gd name="T44" fmla="*/ 19 w 85"/>
              <a:gd name="T45" fmla="*/ 100 h 128"/>
              <a:gd name="T46" fmla="*/ 42 w 85"/>
              <a:gd name="T47" fmla="*/ 120 h 128"/>
              <a:gd name="T48" fmla="*/ 42 w 85"/>
              <a:gd name="T49" fmla="*/ 120 h 128"/>
              <a:gd name="T50" fmla="*/ 16 w 85"/>
              <a:gd name="T51" fmla="*/ 102 h 128"/>
              <a:gd name="T52" fmla="*/ 78 w 85"/>
              <a:gd name="T53" fmla="*/ 85 h 128"/>
              <a:gd name="T54" fmla="*/ 78 w 85"/>
              <a:gd name="T55" fmla="*/ 85 h 128"/>
              <a:gd name="T56" fmla="*/ 78 w 85"/>
              <a:gd name="T57" fmla="*/ 84 h 128"/>
              <a:gd name="T58" fmla="*/ 81 w 85"/>
              <a:gd name="T59" fmla="*/ 61 h 128"/>
              <a:gd name="T60" fmla="*/ 81 w 85"/>
              <a:gd name="T61" fmla="*/ 60 h 128"/>
              <a:gd name="T62" fmla="*/ 81 w 85"/>
              <a:gd name="T63" fmla="*/ 60 h 128"/>
              <a:gd name="T64" fmla="*/ 4 w 85"/>
              <a:gd name="T65" fmla="*/ 59 h 128"/>
              <a:gd name="T66" fmla="*/ 4 w 85"/>
              <a:gd name="T67" fmla="*/ 59 h 128"/>
              <a:gd name="T68" fmla="*/ 4 w 85"/>
              <a:gd name="T69" fmla="*/ 58 h 128"/>
              <a:gd name="T70" fmla="*/ 4 w 85"/>
              <a:gd name="T71" fmla="*/ 58 h 128"/>
              <a:gd name="T72" fmla="*/ 11 w 85"/>
              <a:gd name="T73" fmla="*/ 29 h 128"/>
              <a:gd name="T74" fmla="*/ 11 w 85"/>
              <a:gd name="T75" fmla="*/ 29 h 128"/>
              <a:gd name="T76" fmla="*/ 11 w 85"/>
              <a:gd name="T77" fmla="*/ 28 h 128"/>
              <a:gd name="T78" fmla="*/ 11 w 85"/>
              <a:gd name="T79" fmla="*/ 28 h 128"/>
              <a:gd name="T80" fmla="*/ 11 w 85"/>
              <a:gd name="T81" fmla="*/ 27 h 128"/>
              <a:gd name="T82" fmla="*/ 11 w 85"/>
              <a:gd name="T83" fmla="*/ 27 h 128"/>
              <a:gd name="T84" fmla="*/ 12 w 85"/>
              <a:gd name="T85" fmla="*/ 26 h 128"/>
              <a:gd name="T86" fmla="*/ 12 w 85"/>
              <a:gd name="T87" fmla="*/ 26 h 128"/>
              <a:gd name="T88" fmla="*/ 12 w 85"/>
              <a:gd name="T89" fmla="*/ 26 h 128"/>
              <a:gd name="T90" fmla="*/ 65 w 85"/>
              <a:gd name="T91" fmla="*/ 8 h 128"/>
              <a:gd name="T92" fmla="*/ 53 w 85"/>
              <a:gd name="T93" fmla="*/ 4 h 128"/>
              <a:gd name="T94" fmla="*/ 52 w 85"/>
              <a:gd name="T95" fmla="*/ 4 h 128"/>
              <a:gd name="T96" fmla="*/ 65 w 85"/>
              <a:gd name="T97" fmla="*/ 8 h 128"/>
              <a:gd name="T98" fmla="*/ 65 w 85"/>
              <a:gd name="T99" fmla="*/ 8 h 128"/>
              <a:gd name="T100" fmla="*/ 65 w 85"/>
              <a:gd name="T101" fmla="*/ 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128">
                <a:moveTo>
                  <a:pt x="12" y="104"/>
                </a:moveTo>
                <a:cubicBezTo>
                  <a:pt x="14" y="103"/>
                  <a:pt x="14" y="103"/>
                  <a:pt x="14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91"/>
                  <a:pt x="0" y="74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0" y="51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5" y="14"/>
                  <a:pt x="30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5" y="0"/>
                  <a:pt x="74" y="8"/>
                  <a:pt x="78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83" y="29"/>
                  <a:pt x="85" y="44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93"/>
                  <a:pt x="68" y="127"/>
                  <a:pt x="42" y="128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0" y="128"/>
                  <a:pt x="20" y="118"/>
                  <a:pt x="12" y="104"/>
                </a:cubicBezTo>
                <a:close/>
                <a:moveTo>
                  <a:pt x="42" y="124"/>
                </a:move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lose/>
                <a:moveTo>
                  <a:pt x="42" y="124"/>
                </a:moveTo>
                <a:cubicBezTo>
                  <a:pt x="34" y="124"/>
                  <a:pt x="25" y="117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25" y="117"/>
                  <a:pt x="34" y="124"/>
                  <a:pt x="42" y="124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70" y="104"/>
                </a:moveTo>
                <a:cubicBezTo>
                  <a:pt x="64" y="113"/>
                  <a:pt x="58" y="120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63" y="118"/>
                  <a:pt x="73" y="103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6" y="92"/>
                  <a:pt x="73" y="99"/>
                  <a:pt x="70" y="104"/>
                </a:cubicBezTo>
                <a:close/>
                <a:moveTo>
                  <a:pt x="42" y="120"/>
                </a:moveTo>
                <a:cubicBezTo>
                  <a:pt x="42" y="120"/>
                  <a:pt x="42" y="120"/>
                  <a:pt x="42" y="120"/>
                </a:cubicBezTo>
                <a:cubicBezTo>
                  <a:pt x="51" y="120"/>
                  <a:pt x="60" y="114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73" y="91"/>
                  <a:pt x="77" y="75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44"/>
                  <a:pt x="75" y="31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67" y="13"/>
                  <a:pt x="61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33" y="8"/>
                  <a:pt x="13" y="1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2"/>
                  <a:pt x="8" y="55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72"/>
                  <a:pt x="12" y="88"/>
                  <a:pt x="19" y="100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26" y="113"/>
                  <a:pt x="35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lose/>
                <a:moveTo>
                  <a:pt x="16" y="102"/>
                </a:move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lose/>
                <a:moveTo>
                  <a:pt x="78" y="85"/>
                </a:moveTo>
                <a:cubicBezTo>
                  <a:pt x="78" y="85"/>
                  <a:pt x="78" y="85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5"/>
                  <a:pt x="78" y="85"/>
                </a:cubicBezTo>
                <a:close/>
                <a:moveTo>
                  <a:pt x="78" y="84"/>
                </a:move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lose/>
                <a:moveTo>
                  <a:pt x="81" y="60"/>
                </a:moveTo>
                <a:cubicBezTo>
                  <a:pt x="81" y="46"/>
                  <a:pt x="80" y="33"/>
                  <a:pt x="7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80" y="33"/>
                  <a:pt x="81" y="46"/>
                  <a:pt x="81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0"/>
                  <a:pt x="81" y="60"/>
                  <a:pt x="81" y="60"/>
                </a:cubicBezTo>
                <a:close/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lose/>
                <a:moveTo>
                  <a:pt x="4" y="58"/>
                </a:move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1" y="27"/>
                </a:cubicBezTo>
                <a:close/>
                <a:moveTo>
                  <a:pt x="12" y="27"/>
                </a:moveTo>
                <a:cubicBezTo>
                  <a:pt x="12" y="27"/>
                  <a:pt x="12" y="27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12" y="26"/>
                </a:moveTo>
                <a:cubicBezTo>
                  <a:pt x="22" y="10"/>
                  <a:pt x="3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7" y="4"/>
                  <a:pt x="61" y="5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1" y="5"/>
                  <a:pt x="5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37" y="4"/>
                  <a:pt x="22" y="10"/>
                  <a:pt x="12" y="26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3801"/>
          <p:cNvSpPr/>
          <p:nvPr/>
        </p:nvSpPr>
        <p:spPr bwMode="auto">
          <a:xfrm>
            <a:off x="7444654" y="4976435"/>
            <a:ext cx="553307" cy="352104"/>
          </a:xfrm>
          <a:custGeom>
            <a:avLst/>
            <a:gdLst>
              <a:gd name="T0" fmla="*/ 22 w 100"/>
              <a:gd name="T1" fmla="*/ 61 h 64"/>
              <a:gd name="T2" fmla="*/ 0 w 100"/>
              <a:gd name="T3" fmla="*/ 13 h 64"/>
              <a:gd name="T4" fmla="*/ 0 w 100"/>
              <a:gd name="T5" fmla="*/ 13 h 64"/>
              <a:gd name="T6" fmla="*/ 1 w 100"/>
              <a:gd name="T7" fmla="*/ 9 h 64"/>
              <a:gd name="T8" fmla="*/ 1 w 100"/>
              <a:gd name="T9" fmla="*/ 9 h 64"/>
              <a:gd name="T10" fmla="*/ 5 w 100"/>
              <a:gd name="T11" fmla="*/ 0 h 64"/>
              <a:gd name="T12" fmla="*/ 9 w 100"/>
              <a:gd name="T13" fmla="*/ 2 h 64"/>
              <a:gd name="T14" fmla="*/ 5 w 100"/>
              <a:gd name="T15" fmla="*/ 10 h 64"/>
              <a:gd name="T16" fmla="*/ 4 w 100"/>
              <a:gd name="T17" fmla="*/ 13 h 64"/>
              <a:gd name="T18" fmla="*/ 4 w 100"/>
              <a:gd name="T19" fmla="*/ 13 h 64"/>
              <a:gd name="T20" fmla="*/ 25 w 100"/>
              <a:gd name="T21" fmla="*/ 58 h 64"/>
              <a:gd name="T22" fmla="*/ 25 w 100"/>
              <a:gd name="T23" fmla="*/ 58 h 64"/>
              <a:gd name="T24" fmla="*/ 42 w 100"/>
              <a:gd name="T25" fmla="*/ 60 h 64"/>
              <a:gd name="T26" fmla="*/ 42 w 100"/>
              <a:gd name="T27" fmla="*/ 60 h 64"/>
              <a:gd name="T28" fmla="*/ 100 w 100"/>
              <a:gd name="T29" fmla="*/ 55 h 64"/>
              <a:gd name="T30" fmla="*/ 100 w 100"/>
              <a:gd name="T31" fmla="*/ 55 h 64"/>
              <a:gd name="T32" fmla="*/ 100 w 100"/>
              <a:gd name="T33" fmla="*/ 59 h 64"/>
              <a:gd name="T34" fmla="*/ 42 w 100"/>
              <a:gd name="T35" fmla="*/ 64 h 64"/>
              <a:gd name="T36" fmla="*/ 42 w 100"/>
              <a:gd name="T37" fmla="*/ 64 h 64"/>
              <a:gd name="T38" fmla="*/ 22 w 100"/>
              <a:gd name="T3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0" h="64">
                <a:moveTo>
                  <a:pt x="22" y="61"/>
                </a:moveTo>
                <a:cubicBezTo>
                  <a:pt x="15" y="54"/>
                  <a:pt x="0" y="26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5" y="0"/>
                  <a:pt x="5" y="0"/>
                  <a:pt x="5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23"/>
                  <a:pt x="19" y="52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9"/>
                  <a:pt x="33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64" y="60"/>
                  <a:pt x="100" y="55"/>
                  <a:pt x="100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59"/>
                  <a:pt x="65" y="64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3" y="64"/>
                  <a:pt x="26" y="64"/>
                  <a:pt x="22" y="6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3802"/>
          <p:cNvSpPr>
            <a:spLocks noEditPoints="1"/>
          </p:cNvSpPr>
          <p:nvPr/>
        </p:nvSpPr>
        <p:spPr bwMode="auto">
          <a:xfrm>
            <a:off x="7434594" y="4961347"/>
            <a:ext cx="573427" cy="382285"/>
          </a:xfrm>
          <a:custGeom>
            <a:avLst/>
            <a:gdLst>
              <a:gd name="T0" fmla="*/ 24 w 104"/>
              <a:gd name="T1" fmla="*/ 64 h 69"/>
              <a:gd name="T2" fmla="*/ 0 w 104"/>
              <a:gd name="T3" fmla="*/ 16 h 69"/>
              <a:gd name="T4" fmla="*/ 1 w 104"/>
              <a:gd name="T5" fmla="*/ 11 h 69"/>
              <a:gd name="T6" fmla="*/ 6 w 104"/>
              <a:gd name="T7" fmla="*/ 0 h 69"/>
              <a:gd name="T8" fmla="*/ 8 w 104"/>
              <a:gd name="T9" fmla="*/ 14 h 69"/>
              <a:gd name="T10" fmla="*/ 8 w 104"/>
              <a:gd name="T11" fmla="*/ 16 h 69"/>
              <a:gd name="T12" fmla="*/ 8 w 104"/>
              <a:gd name="T13" fmla="*/ 16 h 69"/>
              <a:gd name="T14" fmla="*/ 8 w 104"/>
              <a:gd name="T15" fmla="*/ 16 h 69"/>
              <a:gd name="T16" fmla="*/ 28 w 104"/>
              <a:gd name="T17" fmla="*/ 59 h 69"/>
              <a:gd name="T18" fmla="*/ 29 w 104"/>
              <a:gd name="T19" fmla="*/ 60 h 69"/>
              <a:gd name="T20" fmla="*/ 32 w 104"/>
              <a:gd name="T21" fmla="*/ 60 h 69"/>
              <a:gd name="T22" fmla="*/ 42 w 104"/>
              <a:gd name="T23" fmla="*/ 61 h 69"/>
              <a:gd name="T24" fmla="*/ 44 w 104"/>
              <a:gd name="T25" fmla="*/ 61 h 69"/>
              <a:gd name="T26" fmla="*/ 44 w 104"/>
              <a:gd name="T27" fmla="*/ 61 h 69"/>
              <a:gd name="T28" fmla="*/ 102 w 104"/>
              <a:gd name="T29" fmla="*/ 56 h 69"/>
              <a:gd name="T30" fmla="*/ 103 w 104"/>
              <a:gd name="T31" fmla="*/ 56 h 69"/>
              <a:gd name="T32" fmla="*/ 102 w 104"/>
              <a:gd name="T33" fmla="*/ 64 h 69"/>
              <a:gd name="T34" fmla="*/ 102 w 104"/>
              <a:gd name="T35" fmla="*/ 64 h 69"/>
              <a:gd name="T36" fmla="*/ 101 w 104"/>
              <a:gd name="T37" fmla="*/ 65 h 69"/>
              <a:gd name="T38" fmla="*/ 96 w 104"/>
              <a:gd name="T39" fmla="*/ 65 h 69"/>
              <a:gd name="T40" fmla="*/ 82 w 104"/>
              <a:gd name="T41" fmla="*/ 67 h 69"/>
              <a:gd name="T42" fmla="*/ 44 w 104"/>
              <a:gd name="T43" fmla="*/ 69 h 69"/>
              <a:gd name="T44" fmla="*/ 44 w 104"/>
              <a:gd name="T45" fmla="*/ 65 h 69"/>
              <a:gd name="T46" fmla="*/ 77 w 104"/>
              <a:gd name="T47" fmla="*/ 63 h 69"/>
              <a:gd name="T48" fmla="*/ 44 w 104"/>
              <a:gd name="T49" fmla="*/ 65 h 69"/>
              <a:gd name="T50" fmla="*/ 43 w 104"/>
              <a:gd name="T51" fmla="*/ 65 h 69"/>
              <a:gd name="T52" fmla="*/ 44 w 104"/>
              <a:gd name="T53" fmla="*/ 65 h 69"/>
              <a:gd name="T54" fmla="*/ 28 w 104"/>
              <a:gd name="T55" fmla="*/ 64 h 69"/>
              <a:gd name="T56" fmla="*/ 36 w 104"/>
              <a:gd name="T57" fmla="*/ 65 h 69"/>
              <a:gd name="T58" fmla="*/ 26 w 104"/>
              <a:gd name="T59" fmla="*/ 62 h 69"/>
              <a:gd name="T60" fmla="*/ 26 w 104"/>
              <a:gd name="T61" fmla="*/ 62 h 69"/>
              <a:gd name="T62" fmla="*/ 23 w 104"/>
              <a:gd name="T63" fmla="*/ 59 h 69"/>
              <a:gd name="T64" fmla="*/ 26 w 104"/>
              <a:gd name="T65" fmla="*/ 62 h 69"/>
              <a:gd name="T66" fmla="*/ 88 w 104"/>
              <a:gd name="T67" fmla="*/ 62 h 69"/>
              <a:gd name="T68" fmla="*/ 92 w 104"/>
              <a:gd name="T69" fmla="*/ 62 h 69"/>
              <a:gd name="T70" fmla="*/ 98 w 104"/>
              <a:gd name="T71" fmla="*/ 61 h 69"/>
              <a:gd name="T72" fmla="*/ 100 w 104"/>
              <a:gd name="T73" fmla="*/ 61 h 69"/>
              <a:gd name="T74" fmla="*/ 98 w 104"/>
              <a:gd name="T75" fmla="*/ 61 h 69"/>
              <a:gd name="T76" fmla="*/ 23 w 104"/>
              <a:gd name="T77" fmla="*/ 59 h 69"/>
              <a:gd name="T78" fmla="*/ 23 w 104"/>
              <a:gd name="T79" fmla="*/ 5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" h="69">
                <a:moveTo>
                  <a:pt x="23" y="65"/>
                </a:moveTo>
                <a:cubicBezTo>
                  <a:pt x="24" y="64"/>
                  <a:pt x="24" y="64"/>
                  <a:pt x="24" y="64"/>
                </a:cubicBezTo>
                <a:cubicBezTo>
                  <a:pt x="23" y="65"/>
                  <a:pt x="23" y="65"/>
                  <a:pt x="23" y="65"/>
                </a:cubicBezTo>
                <a:cubicBezTo>
                  <a:pt x="15" y="57"/>
                  <a:pt x="1" y="30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6" y="0"/>
                  <a:pt x="6" y="0"/>
                  <a:pt x="6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6"/>
                  <a:pt x="23" y="55"/>
                  <a:pt x="28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59"/>
                  <a:pt x="29" y="60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30" y="60"/>
                  <a:pt x="31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5" y="61"/>
                  <a:pt x="38" y="61"/>
                  <a:pt x="42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1"/>
                  <a:pt x="43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66" y="61"/>
                  <a:pt x="101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0" y="65"/>
                  <a:pt x="98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3" y="66"/>
                  <a:pt x="88" y="66"/>
                  <a:pt x="82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70" y="68"/>
                  <a:pt x="55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35" y="69"/>
                  <a:pt x="28" y="69"/>
                  <a:pt x="23" y="65"/>
                </a:cubicBezTo>
                <a:close/>
                <a:moveTo>
                  <a:pt x="44" y="65"/>
                </a:moveTo>
                <a:cubicBezTo>
                  <a:pt x="54" y="65"/>
                  <a:pt x="67" y="64"/>
                  <a:pt x="77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4"/>
                  <a:pt x="5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4" y="65"/>
                  <a:pt x="44" y="65"/>
                </a:cubicBezTo>
                <a:close/>
                <a:moveTo>
                  <a:pt x="36" y="65"/>
                </a:moveTo>
                <a:cubicBezTo>
                  <a:pt x="33" y="64"/>
                  <a:pt x="30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30" y="64"/>
                  <a:pt x="33" y="64"/>
                  <a:pt x="36" y="65"/>
                </a:cubicBezTo>
                <a:close/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2"/>
                  <a:pt x="24" y="60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4" y="60"/>
                  <a:pt x="25" y="61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88" y="62"/>
                </a:moveTo>
                <a:cubicBezTo>
                  <a:pt x="89" y="62"/>
                  <a:pt x="91" y="62"/>
                  <a:pt x="92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91" y="62"/>
                  <a:pt x="89" y="62"/>
                  <a:pt x="88" y="62"/>
                </a:cubicBezTo>
                <a:close/>
                <a:moveTo>
                  <a:pt x="98" y="61"/>
                </a:moveTo>
                <a:cubicBezTo>
                  <a:pt x="99" y="61"/>
                  <a:pt x="99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1"/>
                  <a:pt x="99" y="61"/>
                  <a:pt x="98" y="61"/>
                </a:cubicBez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3803"/>
          <p:cNvSpPr/>
          <p:nvPr/>
        </p:nvSpPr>
        <p:spPr bwMode="auto">
          <a:xfrm>
            <a:off x="7459746" y="4906014"/>
            <a:ext cx="85513" cy="100601"/>
          </a:xfrm>
          <a:custGeom>
            <a:avLst/>
            <a:gdLst>
              <a:gd name="T0" fmla="*/ 4 w 15"/>
              <a:gd name="T1" fmla="*/ 18 h 18"/>
              <a:gd name="T2" fmla="*/ 0 w 15"/>
              <a:gd name="T3" fmla="*/ 12 h 18"/>
              <a:gd name="T4" fmla="*/ 0 w 15"/>
              <a:gd name="T5" fmla="*/ 12 h 18"/>
              <a:gd name="T6" fmla="*/ 1 w 15"/>
              <a:gd name="T7" fmla="*/ 8 h 18"/>
              <a:gd name="T8" fmla="*/ 1 w 15"/>
              <a:gd name="T9" fmla="*/ 8 h 18"/>
              <a:gd name="T10" fmla="*/ 7 w 15"/>
              <a:gd name="T11" fmla="*/ 0 h 18"/>
              <a:gd name="T12" fmla="*/ 7 w 15"/>
              <a:gd name="T13" fmla="*/ 0 h 18"/>
              <a:gd name="T14" fmla="*/ 9 w 15"/>
              <a:gd name="T15" fmla="*/ 3 h 18"/>
              <a:gd name="T16" fmla="*/ 8 w 15"/>
              <a:gd name="T17" fmla="*/ 4 h 18"/>
              <a:gd name="T18" fmla="*/ 8 w 15"/>
              <a:gd name="T19" fmla="*/ 4 h 18"/>
              <a:gd name="T20" fmla="*/ 5 w 15"/>
              <a:gd name="T21" fmla="*/ 10 h 18"/>
              <a:gd name="T22" fmla="*/ 5 w 15"/>
              <a:gd name="T23" fmla="*/ 10 h 18"/>
              <a:gd name="T24" fmla="*/ 4 w 15"/>
              <a:gd name="T25" fmla="*/ 12 h 18"/>
              <a:gd name="T26" fmla="*/ 4 w 15"/>
              <a:gd name="T27" fmla="*/ 12 h 18"/>
              <a:gd name="T28" fmla="*/ 5 w 15"/>
              <a:gd name="T29" fmla="*/ 14 h 18"/>
              <a:gd name="T30" fmla="*/ 5 w 15"/>
              <a:gd name="T31" fmla="*/ 14 h 18"/>
              <a:gd name="T32" fmla="*/ 5 w 15"/>
              <a:gd name="T33" fmla="*/ 14 h 18"/>
              <a:gd name="T34" fmla="*/ 5 w 15"/>
              <a:gd name="T35" fmla="*/ 14 h 18"/>
              <a:gd name="T36" fmla="*/ 14 w 15"/>
              <a:gd name="T37" fmla="*/ 12 h 18"/>
              <a:gd name="T38" fmla="*/ 14 w 15"/>
              <a:gd name="T39" fmla="*/ 12 h 18"/>
              <a:gd name="T40" fmla="*/ 15 w 15"/>
              <a:gd name="T41" fmla="*/ 16 h 18"/>
              <a:gd name="T42" fmla="*/ 5 w 15"/>
              <a:gd name="T43" fmla="*/ 18 h 18"/>
              <a:gd name="T44" fmla="*/ 4 w 15"/>
              <a:gd name="T4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8">
                <a:moveTo>
                  <a:pt x="4" y="18"/>
                </a:moveTo>
                <a:cubicBezTo>
                  <a:pt x="4" y="18"/>
                  <a:pt x="0" y="16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2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6" y="7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6"/>
                  <a:pt x="15" y="16"/>
                  <a:pt x="15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8"/>
                  <a:pt x="4" y="1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3804"/>
          <p:cNvSpPr>
            <a:spLocks noEditPoints="1"/>
          </p:cNvSpPr>
          <p:nvPr/>
        </p:nvSpPr>
        <p:spPr bwMode="auto">
          <a:xfrm>
            <a:off x="7449686" y="4890926"/>
            <a:ext cx="105633" cy="125753"/>
          </a:xfrm>
          <a:custGeom>
            <a:avLst/>
            <a:gdLst>
              <a:gd name="T0" fmla="*/ 6 w 19"/>
              <a:gd name="T1" fmla="*/ 23 h 23"/>
              <a:gd name="T2" fmla="*/ 5 w 19"/>
              <a:gd name="T3" fmla="*/ 23 h 23"/>
              <a:gd name="T4" fmla="*/ 6 w 19"/>
              <a:gd name="T5" fmla="*/ 21 h 23"/>
              <a:gd name="T6" fmla="*/ 7 w 19"/>
              <a:gd name="T7" fmla="*/ 21 h 23"/>
              <a:gd name="T8" fmla="*/ 6 w 19"/>
              <a:gd name="T9" fmla="*/ 21 h 23"/>
              <a:gd name="T10" fmla="*/ 5 w 19"/>
              <a:gd name="T11" fmla="*/ 23 h 23"/>
              <a:gd name="T12" fmla="*/ 5 w 19"/>
              <a:gd name="T13" fmla="*/ 23 h 23"/>
              <a:gd name="T14" fmla="*/ 5 w 19"/>
              <a:gd name="T15" fmla="*/ 23 h 23"/>
              <a:gd name="T16" fmla="*/ 5 w 19"/>
              <a:gd name="T17" fmla="*/ 22 h 23"/>
              <a:gd name="T18" fmla="*/ 5 w 19"/>
              <a:gd name="T19" fmla="*/ 22 h 23"/>
              <a:gd name="T20" fmla="*/ 3 w 19"/>
              <a:gd name="T21" fmla="*/ 21 h 23"/>
              <a:gd name="T22" fmla="*/ 3 w 19"/>
              <a:gd name="T23" fmla="*/ 21 h 23"/>
              <a:gd name="T24" fmla="*/ 0 w 19"/>
              <a:gd name="T25" fmla="*/ 15 h 23"/>
              <a:gd name="T26" fmla="*/ 0 w 19"/>
              <a:gd name="T27" fmla="*/ 15 h 23"/>
              <a:gd name="T28" fmla="*/ 2 w 19"/>
              <a:gd name="T29" fmla="*/ 9 h 23"/>
              <a:gd name="T30" fmla="*/ 2 w 19"/>
              <a:gd name="T31" fmla="*/ 9 h 23"/>
              <a:gd name="T32" fmla="*/ 7 w 19"/>
              <a:gd name="T33" fmla="*/ 2 h 23"/>
              <a:gd name="T34" fmla="*/ 7 w 19"/>
              <a:gd name="T35" fmla="*/ 2 h 23"/>
              <a:gd name="T36" fmla="*/ 9 w 19"/>
              <a:gd name="T37" fmla="*/ 0 h 23"/>
              <a:gd name="T38" fmla="*/ 13 w 19"/>
              <a:gd name="T39" fmla="*/ 5 h 23"/>
              <a:gd name="T40" fmla="*/ 13 w 19"/>
              <a:gd name="T41" fmla="*/ 6 h 23"/>
              <a:gd name="T42" fmla="*/ 13 w 19"/>
              <a:gd name="T43" fmla="*/ 7 h 23"/>
              <a:gd name="T44" fmla="*/ 13 w 19"/>
              <a:gd name="T45" fmla="*/ 7 h 23"/>
              <a:gd name="T46" fmla="*/ 13 w 19"/>
              <a:gd name="T47" fmla="*/ 7 h 23"/>
              <a:gd name="T48" fmla="*/ 13 w 19"/>
              <a:gd name="T49" fmla="*/ 7 h 23"/>
              <a:gd name="T50" fmla="*/ 13 w 19"/>
              <a:gd name="T51" fmla="*/ 7 h 23"/>
              <a:gd name="T52" fmla="*/ 13 w 19"/>
              <a:gd name="T53" fmla="*/ 7 h 23"/>
              <a:gd name="T54" fmla="*/ 13 w 19"/>
              <a:gd name="T55" fmla="*/ 7 h 23"/>
              <a:gd name="T56" fmla="*/ 13 w 19"/>
              <a:gd name="T57" fmla="*/ 8 h 23"/>
              <a:gd name="T58" fmla="*/ 13 w 19"/>
              <a:gd name="T59" fmla="*/ 8 h 23"/>
              <a:gd name="T60" fmla="*/ 12 w 19"/>
              <a:gd name="T61" fmla="*/ 8 h 23"/>
              <a:gd name="T62" fmla="*/ 12 w 19"/>
              <a:gd name="T63" fmla="*/ 8 h 23"/>
              <a:gd name="T64" fmla="*/ 8 w 19"/>
              <a:gd name="T65" fmla="*/ 14 h 23"/>
              <a:gd name="T66" fmla="*/ 8 w 19"/>
              <a:gd name="T67" fmla="*/ 14 h 23"/>
              <a:gd name="T68" fmla="*/ 8 w 19"/>
              <a:gd name="T69" fmla="*/ 15 h 23"/>
              <a:gd name="T70" fmla="*/ 8 w 19"/>
              <a:gd name="T71" fmla="*/ 15 h 23"/>
              <a:gd name="T72" fmla="*/ 15 w 19"/>
              <a:gd name="T73" fmla="*/ 13 h 23"/>
              <a:gd name="T74" fmla="*/ 16 w 19"/>
              <a:gd name="T75" fmla="*/ 13 h 23"/>
              <a:gd name="T76" fmla="*/ 17 w 19"/>
              <a:gd name="T77" fmla="*/ 13 h 23"/>
              <a:gd name="T78" fmla="*/ 19 w 19"/>
              <a:gd name="T79" fmla="*/ 20 h 23"/>
              <a:gd name="T80" fmla="*/ 7 w 19"/>
              <a:gd name="T81" fmla="*/ 23 h 23"/>
              <a:gd name="T82" fmla="*/ 6 w 19"/>
              <a:gd name="T83" fmla="*/ 23 h 23"/>
              <a:gd name="T84" fmla="*/ 7 w 19"/>
              <a:gd name="T85" fmla="*/ 19 h 23"/>
              <a:gd name="T86" fmla="*/ 14 w 19"/>
              <a:gd name="T87" fmla="*/ 17 h 23"/>
              <a:gd name="T88" fmla="*/ 14 w 19"/>
              <a:gd name="T89" fmla="*/ 17 h 23"/>
              <a:gd name="T90" fmla="*/ 7 w 19"/>
              <a:gd name="T91" fmla="*/ 19 h 23"/>
              <a:gd name="T92" fmla="*/ 7 w 19"/>
              <a:gd name="T93" fmla="*/ 19 h 23"/>
              <a:gd name="T94" fmla="*/ 6 w 19"/>
              <a:gd name="T95" fmla="*/ 19 h 23"/>
              <a:gd name="T96" fmla="*/ 5 w 19"/>
              <a:gd name="T97" fmla="*/ 18 h 23"/>
              <a:gd name="T98" fmla="*/ 5 w 19"/>
              <a:gd name="T99" fmla="*/ 18 h 23"/>
              <a:gd name="T100" fmla="*/ 5 w 19"/>
              <a:gd name="T101" fmla="*/ 17 h 23"/>
              <a:gd name="T102" fmla="*/ 5 w 19"/>
              <a:gd name="T103" fmla="*/ 17 h 23"/>
              <a:gd name="T104" fmla="*/ 6 w 19"/>
              <a:gd name="T105" fmla="*/ 19 h 23"/>
              <a:gd name="T106" fmla="*/ 4 w 19"/>
              <a:gd name="T107" fmla="*/ 15 h 23"/>
              <a:gd name="T108" fmla="*/ 4 w 19"/>
              <a:gd name="T109" fmla="*/ 13 h 23"/>
              <a:gd name="T110" fmla="*/ 4 w 19"/>
              <a:gd name="T111" fmla="*/ 13 h 23"/>
              <a:gd name="T112" fmla="*/ 4 w 19"/>
              <a:gd name="T113" fmla="*/ 15 h 23"/>
              <a:gd name="T114" fmla="*/ 6 w 19"/>
              <a:gd name="T115" fmla="*/ 10 h 23"/>
              <a:gd name="T116" fmla="*/ 7 w 19"/>
              <a:gd name="T117" fmla="*/ 8 h 23"/>
              <a:gd name="T118" fmla="*/ 7 w 19"/>
              <a:gd name="T119" fmla="*/ 8 h 23"/>
              <a:gd name="T120" fmla="*/ 6 w 19"/>
              <a:gd name="T121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" h="23">
                <a:moveTo>
                  <a:pt x="6" y="23"/>
                </a:move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0"/>
                  <a:pt x="0" y="18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3"/>
                  <a:pt x="1" y="11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5" y="4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0"/>
                  <a:pt x="9" y="0"/>
                  <a:pt x="9" y="0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9"/>
                  <a:pt x="10" y="11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9" y="20"/>
                  <a:pt x="19" y="20"/>
                  <a:pt x="19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6" y="23"/>
                  <a:pt x="6" y="23"/>
                </a:cubicBezTo>
                <a:close/>
                <a:moveTo>
                  <a:pt x="7" y="19"/>
                </a:move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lose/>
                <a:moveTo>
                  <a:pt x="6" y="19"/>
                </a:moveTo>
                <a:cubicBezTo>
                  <a:pt x="6" y="19"/>
                  <a:pt x="6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6" y="18"/>
                  <a:pt x="6" y="19"/>
                </a:cubicBezTo>
                <a:close/>
                <a:moveTo>
                  <a:pt x="4" y="15"/>
                </a:move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4"/>
                  <a:pt x="4" y="15"/>
                </a:cubicBezTo>
                <a:close/>
                <a:moveTo>
                  <a:pt x="6" y="10"/>
                </a:moveTo>
                <a:cubicBezTo>
                  <a:pt x="7" y="9"/>
                  <a:pt x="7" y="9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6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55756" y="4433189"/>
            <a:ext cx="1569382" cy="2364128"/>
            <a:chOff x="5955756" y="4433189"/>
            <a:chExt cx="1569382" cy="2364128"/>
          </a:xfrm>
        </p:grpSpPr>
        <p:sp>
          <p:nvSpPr>
            <p:cNvPr id="120" name="Freeform 3737"/>
            <p:cNvSpPr>
              <a:spLocks noEditPoints="1"/>
            </p:cNvSpPr>
            <p:nvPr/>
          </p:nvSpPr>
          <p:spPr bwMode="auto">
            <a:xfrm>
              <a:off x="5965816" y="4619302"/>
              <a:ext cx="603607" cy="658939"/>
            </a:xfrm>
            <a:custGeom>
              <a:avLst/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738"/>
            <p:cNvSpPr>
              <a:spLocks noEditPoints="1"/>
            </p:cNvSpPr>
            <p:nvPr/>
          </p:nvSpPr>
          <p:spPr bwMode="auto">
            <a:xfrm>
              <a:off x="5955756" y="4609242"/>
              <a:ext cx="628759" cy="679060"/>
            </a:xfrm>
            <a:custGeom>
              <a:avLst/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739"/>
            <p:cNvSpPr/>
            <p:nvPr/>
          </p:nvSpPr>
          <p:spPr bwMode="auto">
            <a:xfrm>
              <a:off x="6091569" y="4825533"/>
              <a:ext cx="20120" cy="2012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40"/>
            <p:cNvSpPr>
              <a:spLocks noEditPoints="1"/>
            </p:cNvSpPr>
            <p:nvPr/>
          </p:nvSpPr>
          <p:spPr bwMode="auto">
            <a:xfrm>
              <a:off x="6081509" y="4810445"/>
              <a:ext cx="45272" cy="45272"/>
            </a:xfrm>
            <a:custGeom>
              <a:avLst/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741"/>
            <p:cNvSpPr/>
            <p:nvPr/>
          </p:nvSpPr>
          <p:spPr bwMode="auto">
            <a:xfrm>
              <a:off x="6242471" y="4760144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42"/>
            <p:cNvSpPr>
              <a:spLocks noEditPoints="1"/>
            </p:cNvSpPr>
            <p:nvPr/>
          </p:nvSpPr>
          <p:spPr bwMode="auto">
            <a:xfrm>
              <a:off x="6227379" y="4750084"/>
              <a:ext cx="50301" cy="45272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743"/>
            <p:cNvSpPr>
              <a:spLocks noEditPoints="1"/>
            </p:cNvSpPr>
            <p:nvPr/>
          </p:nvSpPr>
          <p:spPr bwMode="auto">
            <a:xfrm>
              <a:off x="6031208" y="4885894"/>
              <a:ext cx="281683" cy="176054"/>
            </a:xfrm>
            <a:custGeom>
              <a:avLst/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44"/>
            <p:cNvSpPr>
              <a:spLocks noEditPoints="1"/>
            </p:cNvSpPr>
            <p:nvPr/>
          </p:nvSpPr>
          <p:spPr bwMode="auto">
            <a:xfrm>
              <a:off x="6016117" y="4870806"/>
              <a:ext cx="306835" cy="201202"/>
            </a:xfrm>
            <a:custGeom>
              <a:avLst/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45"/>
            <p:cNvSpPr/>
            <p:nvPr/>
          </p:nvSpPr>
          <p:spPr bwMode="auto">
            <a:xfrm>
              <a:off x="6267620" y="4870806"/>
              <a:ext cx="50301" cy="35212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746"/>
            <p:cNvSpPr/>
            <p:nvPr/>
          </p:nvSpPr>
          <p:spPr bwMode="auto">
            <a:xfrm>
              <a:off x="6252531" y="4860745"/>
              <a:ext cx="80481" cy="55332"/>
            </a:xfrm>
            <a:custGeom>
              <a:avLst/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747"/>
            <p:cNvSpPr/>
            <p:nvPr/>
          </p:nvSpPr>
          <p:spPr bwMode="auto">
            <a:xfrm>
              <a:off x="6016117" y="4956315"/>
              <a:ext cx="35212" cy="55332"/>
            </a:xfrm>
            <a:custGeom>
              <a:avLst/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748"/>
            <p:cNvSpPr/>
            <p:nvPr/>
          </p:nvSpPr>
          <p:spPr bwMode="auto">
            <a:xfrm>
              <a:off x="6001028" y="4946255"/>
              <a:ext cx="65392" cy="75452"/>
            </a:xfrm>
            <a:custGeom>
              <a:avLst/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749"/>
            <p:cNvSpPr/>
            <p:nvPr/>
          </p:nvSpPr>
          <p:spPr bwMode="auto">
            <a:xfrm>
              <a:off x="6026177" y="4443249"/>
              <a:ext cx="125753" cy="221323"/>
            </a:xfrm>
            <a:custGeom>
              <a:avLst/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750"/>
            <p:cNvSpPr>
              <a:spLocks noEditPoints="1"/>
            </p:cNvSpPr>
            <p:nvPr/>
          </p:nvSpPr>
          <p:spPr bwMode="auto">
            <a:xfrm>
              <a:off x="6016117" y="4433189"/>
              <a:ext cx="150902" cy="256535"/>
            </a:xfrm>
            <a:custGeom>
              <a:avLst/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751"/>
            <p:cNvSpPr/>
            <p:nvPr/>
          </p:nvSpPr>
          <p:spPr bwMode="auto">
            <a:xfrm>
              <a:off x="6121750" y="4488521"/>
              <a:ext cx="130782" cy="145873"/>
            </a:xfrm>
            <a:custGeom>
              <a:avLst/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752"/>
            <p:cNvSpPr>
              <a:spLocks noEditPoints="1"/>
            </p:cNvSpPr>
            <p:nvPr/>
          </p:nvSpPr>
          <p:spPr bwMode="auto">
            <a:xfrm>
              <a:off x="6106658" y="4473429"/>
              <a:ext cx="155933" cy="181082"/>
            </a:xfrm>
            <a:custGeom>
              <a:avLst/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753"/>
            <p:cNvSpPr/>
            <p:nvPr/>
          </p:nvSpPr>
          <p:spPr bwMode="auto">
            <a:xfrm>
              <a:off x="6338041" y="5237998"/>
              <a:ext cx="50301" cy="65392"/>
            </a:xfrm>
            <a:custGeom>
              <a:avLst/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754"/>
            <p:cNvSpPr/>
            <p:nvPr/>
          </p:nvSpPr>
          <p:spPr bwMode="auto">
            <a:xfrm>
              <a:off x="6322952" y="5227938"/>
              <a:ext cx="85513" cy="85513"/>
            </a:xfrm>
            <a:custGeom>
              <a:avLst/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755"/>
            <p:cNvSpPr>
              <a:spLocks noEditPoints="1"/>
            </p:cNvSpPr>
            <p:nvPr/>
          </p:nvSpPr>
          <p:spPr bwMode="auto">
            <a:xfrm>
              <a:off x="6307860" y="5268179"/>
              <a:ext cx="171022" cy="115693"/>
            </a:xfrm>
            <a:custGeom>
              <a:avLst/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756"/>
            <p:cNvSpPr>
              <a:spLocks noEditPoints="1"/>
            </p:cNvSpPr>
            <p:nvPr/>
          </p:nvSpPr>
          <p:spPr bwMode="auto">
            <a:xfrm>
              <a:off x="6282712" y="5253090"/>
              <a:ext cx="206234" cy="145873"/>
            </a:xfrm>
            <a:custGeom>
              <a:avLst/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757"/>
            <p:cNvSpPr>
              <a:spLocks noEditPoints="1"/>
            </p:cNvSpPr>
            <p:nvPr/>
          </p:nvSpPr>
          <p:spPr bwMode="auto">
            <a:xfrm>
              <a:off x="6378281" y="5313451"/>
              <a:ext cx="241443" cy="427557"/>
            </a:xfrm>
            <a:custGeom>
              <a:avLst/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758"/>
            <p:cNvSpPr>
              <a:spLocks noEditPoints="1"/>
            </p:cNvSpPr>
            <p:nvPr/>
          </p:nvSpPr>
          <p:spPr bwMode="auto">
            <a:xfrm>
              <a:off x="6368221" y="5303391"/>
              <a:ext cx="266595" cy="452705"/>
            </a:xfrm>
            <a:custGeom>
              <a:avLst/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59"/>
            <p:cNvSpPr>
              <a:spLocks noEditPoints="1"/>
            </p:cNvSpPr>
            <p:nvPr/>
          </p:nvSpPr>
          <p:spPr bwMode="auto">
            <a:xfrm>
              <a:off x="6237439" y="5258119"/>
              <a:ext cx="462766" cy="563367"/>
            </a:xfrm>
            <a:custGeom>
              <a:avLst/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760"/>
            <p:cNvSpPr>
              <a:spLocks noEditPoints="1"/>
            </p:cNvSpPr>
            <p:nvPr/>
          </p:nvSpPr>
          <p:spPr bwMode="auto">
            <a:xfrm>
              <a:off x="6222351" y="5248058"/>
              <a:ext cx="487917" cy="583487"/>
            </a:xfrm>
            <a:custGeom>
              <a:avLst/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6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761"/>
            <p:cNvSpPr/>
            <p:nvPr/>
          </p:nvSpPr>
          <p:spPr bwMode="auto">
            <a:xfrm>
              <a:off x="6086538" y="5393932"/>
              <a:ext cx="191142" cy="548278"/>
            </a:xfrm>
            <a:custGeom>
              <a:avLst/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762"/>
            <p:cNvSpPr>
              <a:spLocks noEditPoints="1"/>
            </p:cNvSpPr>
            <p:nvPr/>
          </p:nvSpPr>
          <p:spPr bwMode="auto">
            <a:xfrm>
              <a:off x="6076477" y="5378840"/>
              <a:ext cx="216294" cy="573427"/>
            </a:xfrm>
            <a:custGeom>
              <a:avLst/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63"/>
            <p:cNvSpPr/>
            <p:nvPr/>
          </p:nvSpPr>
          <p:spPr bwMode="auto">
            <a:xfrm>
              <a:off x="6182110" y="5917058"/>
              <a:ext cx="95573" cy="55332"/>
            </a:xfrm>
            <a:custGeom>
              <a:avLst/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764"/>
            <p:cNvSpPr>
              <a:spLocks noEditPoints="1"/>
            </p:cNvSpPr>
            <p:nvPr/>
          </p:nvSpPr>
          <p:spPr bwMode="auto">
            <a:xfrm>
              <a:off x="6161990" y="5906998"/>
              <a:ext cx="135813" cy="80481"/>
            </a:xfrm>
            <a:custGeom>
              <a:avLst/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765"/>
            <p:cNvSpPr/>
            <p:nvPr/>
          </p:nvSpPr>
          <p:spPr bwMode="auto">
            <a:xfrm>
              <a:off x="6448702" y="4760144"/>
              <a:ext cx="417497" cy="518098"/>
            </a:xfrm>
            <a:custGeom>
              <a:avLst/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766"/>
            <p:cNvSpPr>
              <a:spLocks noEditPoints="1"/>
            </p:cNvSpPr>
            <p:nvPr/>
          </p:nvSpPr>
          <p:spPr bwMode="auto">
            <a:xfrm>
              <a:off x="6438642" y="4745052"/>
              <a:ext cx="437617" cy="548278"/>
            </a:xfrm>
            <a:custGeom>
              <a:avLst/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767"/>
            <p:cNvSpPr/>
            <p:nvPr/>
          </p:nvSpPr>
          <p:spPr bwMode="auto">
            <a:xfrm>
              <a:off x="6710265" y="4679663"/>
              <a:ext cx="45272" cy="100601"/>
            </a:xfrm>
            <a:custGeom>
              <a:avLst/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768"/>
            <p:cNvSpPr>
              <a:spLocks noEditPoints="1"/>
            </p:cNvSpPr>
            <p:nvPr/>
          </p:nvSpPr>
          <p:spPr bwMode="auto">
            <a:xfrm>
              <a:off x="6700205" y="4664571"/>
              <a:ext cx="65392" cy="125753"/>
            </a:xfrm>
            <a:custGeom>
              <a:avLst/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769"/>
            <p:cNvSpPr/>
            <p:nvPr/>
          </p:nvSpPr>
          <p:spPr bwMode="auto">
            <a:xfrm>
              <a:off x="6740445" y="4689723"/>
              <a:ext cx="25152" cy="85513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770"/>
            <p:cNvSpPr>
              <a:spLocks noEditPoints="1"/>
            </p:cNvSpPr>
            <p:nvPr/>
          </p:nvSpPr>
          <p:spPr bwMode="auto">
            <a:xfrm>
              <a:off x="6730385" y="4679663"/>
              <a:ext cx="45272" cy="105633"/>
            </a:xfrm>
            <a:custGeom>
              <a:avLst/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771"/>
            <p:cNvSpPr/>
            <p:nvPr/>
          </p:nvSpPr>
          <p:spPr bwMode="auto">
            <a:xfrm>
              <a:off x="6740445" y="4684692"/>
              <a:ext cx="50301" cy="95573"/>
            </a:xfrm>
            <a:custGeom>
              <a:avLst/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772"/>
            <p:cNvSpPr/>
            <p:nvPr/>
          </p:nvSpPr>
          <p:spPr bwMode="auto">
            <a:xfrm>
              <a:off x="6725357" y="4674632"/>
              <a:ext cx="80481" cy="120721"/>
            </a:xfrm>
            <a:custGeom>
              <a:avLst/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773"/>
            <p:cNvSpPr/>
            <p:nvPr/>
          </p:nvSpPr>
          <p:spPr bwMode="auto">
            <a:xfrm>
              <a:off x="6760566" y="4714872"/>
              <a:ext cx="45272" cy="70421"/>
            </a:xfrm>
            <a:custGeom>
              <a:avLst/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774"/>
            <p:cNvSpPr>
              <a:spLocks noEditPoints="1"/>
            </p:cNvSpPr>
            <p:nvPr/>
          </p:nvSpPr>
          <p:spPr bwMode="auto">
            <a:xfrm>
              <a:off x="6740445" y="4694752"/>
              <a:ext cx="80481" cy="100601"/>
            </a:xfrm>
            <a:custGeom>
              <a:avLst/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775"/>
            <p:cNvSpPr/>
            <p:nvPr/>
          </p:nvSpPr>
          <p:spPr bwMode="auto">
            <a:xfrm>
              <a:off x="6478882" y="5811425"/>
              <a:ext cx="160962" cy="965772"/>
            </a:xfrm>
            <a:custGeom>
              <a:avLst/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776"/>
            <p:cNvSpPr>
              <a:spLocks noEditPoints="1"/>
            </p:cNvSpPr>
            <p:nvPr/>
          </p:nvSpPr>
          <p:spPr bwMode="auto">
            <a:xfrm>
              <a:off x="6468822" y="5781245"/>
              <a:ext cx="181082" cy="1016072"/>
            </a:xfrm>
            <a:custGeom>
              <a:avLst/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777"/>
            <p:cNvSpPr>
              <a:spLocks noEditPoints="1"/>
            </p:cNvSpPr>
            <p:nvPr/>
          </p:nvSpPr>
          <p:spPr bwMode="auto">
            <a:xfrm>
              <a:off x="6659964" y="5529742"/>
              <a:ext cx="850082" cy="377256"/>
            </a:xfrm>
            <a:custGeom>
              <a:avLst/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778"/>
            <p:cNvSpPr>
              <a:spLocks noEditPoints="1"/>
            </p:cNvSpPr>
            <p:nvPr/>
          </p:nvSpPr>
          <p:spPr bwMode="auto">
            <a:xfrm>
              <a:off x="6644876" y="5519682"/>
              <a:ext cx="880262" cy="397376"/>
            </a:xfrm>
            <a:custGeom>
              <a:avLst/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805"/>
            <p:cNvSpPr/>
            <p:nvPr/>
          </p:nvSpPr>
          <p:spPr bwMode="auto">
            <a:xfrm>
              <a:off x="7439625" y="4926135"/>
              <a:ext cx="85513" cy="85513"/>
            </a:xfrm>
            <a:custGeom>
              <a:avLst/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9" name="Freeform 3806"/>
          <p:cNvSpPr>
            <a:spLocks noEditPoints="1"/>
          </p:cNvSpPr>
          <p:nvPr/>
        </p:nvSpPr>
        <p:spPr bwMode="auto">
          <a:xfrm>
            <a:off x="7419505" y="4916074"/>
            <a:ext cx="125753" cy="110661"/>
          </a:xfrm>
          <a:custGeom>
            <a:avLst/>
            <a:gdLst>
              <a:gd name="T0" fmla="*/ 2 w 25"/>
              <a:gd name="T1" fmla="*/ 13 h 22"/>
              <a:gd name="T2" fmla="*/ 4 w 25"/>
              <a:gd name="T3" fmla="*/ 11 h 22"/>
              <a:gd name="T4" fmla="*/ 5 w 25"/>
              <a:gd name="T5" fmla="*/ 13 h 22"/>
              <a:gd name="T6" fmla="*/ 4 w 25"/>
              <a:gd name="T7" fmla="*/ 11 h 22"/>
              <a:gd name="T8" fmla="*/ 2 w 25"/>
              <a:gd name="T9" fmla="*/ 13 h 22"/>
              <a:gd name="T10" fmla="*/ 0 w 25"/>
              <a:gd name="T11" fmla="*/ 11 h 22"/>
              <a:gd name="T12" fmla="*/ 7 w 25"/>
              <a:gd name="T13" fmla="*/ 6 h 22"/>
              <a:gd name="T14" fmla="*/ 8 w 25"/>
              <a:gd name="T15" fmla="*/ 7 h 22"/>
              <a:gd name="T16" fmla="*/ 10 w 25"/>
              <a:gd name="T17" fmla="*/ 9 h 22"/>
              <a:gd name="T18" fmla="*/ 17 w 25"/>
              <a:gd name="T19" fmla="*/ 0 h 22"/>
              <a:gd name="T20" fmla="*/ 18 w 25"/>
              <a:gd name="T21" fmla="*/ 0 h 22"/>
              <a:gd name="T22" fmla="*/ 18 w 25"/>
              <a:gd name="T23" fmla="*/ 0 h 22"/>
              <a:gd name="T24" fmla="*/ 25 w 25"/>
              <a:gd name="T25" fmla="*/ 5 h 22"/>
              <a:gd name="T26" fmla="*/ 11 w 25"/>
              <a:gd name="T27" fmla="*/ 22 h 22"/>
              <a:gd name="T28" fmla="*/ 2 w 25"/>
              <a:gd name="T29" fmla="*/ 13 h 22"/>
              <a:gd name="T30" fmla="*/ 2 w 25"/>
              <a:gd name="T31" fmla="*/ 13 h 22"/>
              <a:gd name="T32" fmla="*/ 11 w 25"/>
              <a:gd name="T33" fmla="*/ 16 h 22"/>
              <a:gd name="T34" fmla="*/ 18 w 25"/>
              <a:gd name="T35" fmla="*/ 6 h 22"/>
              <a:gd name="T36" fmla="*/ 18 w 25"/>
              <a:gd name="T37" fmla="*/ 6 h 22"/>
              <a:gd name="T38" fmla="*/ 11 w 25"/>
              <a:gd name="T39" fmla="*/ 16 h 22"/>
              <a:gd name="T40" fmla="*/ 11 w 25"/>
              <a:gd name="T41" fmla="*/ 16 h 22"/>
              <a:gd name="T42" fmla="*/ 11 w 25"/>
              <a:gd name="T43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2">
                <a:moveTo>
                  <a:pt x="2" y="13"/>
                </a:moveTo>
                <a:lnTo>
                  <a:pt x="4" y="11"/>
                </a:lnTo>
                <a:lnTo>
                  <a:pt x="5" y="13"/>
                </a:lnTo>
                <a:lnTo>
                  <a:pt x="4" y="11"/>
                </a:lnTo>
                <a:lnTo>
                  <a:pt x="2" y="13"/>
                </a:lnTo>
                <a:lnTo>
                  <a:pt x="0" y="11"/>
                </a:lnTo>
                <a:lnTo>
                  <a:pt x="7" y="6"/>
                </a:lnTo>
                <a:lnTo>
                  <a:pt x="8" y="7"/>
                </a:lnTo>
                <a:lnTo>
                  <a:pt x="10" y="9"/>
                </a:lnTo>
                <a:lnTo>
                  <a:pt x="17" y="0"/>
                </a:lnTo>
                <a:lnTo>
                  <a:pt x="18" y="0"/>
                </a:lnTo>
                <a:lnTo>
                  <a:pt x="18" y="0"/>
                </a:lnTo>
                <a:lnTo>
                  <a:pt x="25" y="5"/>
                </a:lnTo>
                <a:lnTo>
                  <a:pt x="11" y="22"/>
                </a:lnTo>
                <a:lnTo>
                  <a:pt x="2" y="13"/>
                </a:lnTo>
                <a:lnTo>
                  <a:pt x="2" y="13"/>
                </a:lnTo>
                <a:close/>
                <a:moveTo>
                  <a:pt x="11" y="16"/>
                </a:moveTo>
                <a:lnTo>
                  <a:pt x="18" y="6"/>
                </a:lnTo>
                <a:lnTo>
                  <a:pt x="18" y="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3807"/>
          <p:cNvSpPr>
            <a:spLocks noEditPoints="1"/>
          </p:cNvSpPr>
          <p:nvPr/>
        </p:nvSpPr>
        <p:spPr bwMode="auto">
          <a:xfrm>
            <a:off x="8229343" y="5258119"/>
            <a:ext cx="523126" cy="286715"/>
          </a:xfrm>
          <a:custGeom>
            <a:avLst/>
            <a:gdLst>
              <a:gd name="T0" fmla="*/ 70 w 95"/>
              <a:gd name="T1" fmla="*/ 50 h 52"/>
              <a:gd name="T2" fmla="*/ 71 w 95"/>
              <a:gd name="T3" fmla="*/ 46 h 52"/>
              <a:gd name="T4" fmla="*/ 74 w 95"/>
              <a:gd name="T5" fmla="*/ 47 h 52"/>
              <a:gd name="T6" fmla="*/ 74 w 95"/>
              <a:gd name="T7" fmla="*/ 47 h 52"/>
              <a:gd name="T8" fmla="*/ 82 w 95"/>
              <a:gd name="T9" fmla="*/ 48 h 52"/>
              <a:gd name="T10" fmla="*/ 82 w 95"/>
              <a:gd name="T11" fmla="*/ 48 h 52"/>
              <a:gd name="T12" fmla="*/ 90 w 95"/>
              <a:gd name="T13" fmla="*/ 47 h 52"/>
              <a:gd name="T14" fmla="*/ 90 w 95"/>
              <a:gd name="T15" fmla="*/ 47 h 52"/>
              <a:gd name="T16" fmla="*/ 91 w 95"/>
              <a:gd name="T17" fmla="*/ 40 h 52"/>
              <a:gd name="T18" fmla="*/ 91 w 95"/>
              <a:gd name="T19" fmla="*/ 40 h 52"/>
              <a:gd name="T20" fmla="*/ 79 w 95"/>
              <a:gd name="T21" fmla="*/ 8 h 52"/>
              <a:gd name="T22" fmla="*/ 79 w 95"/>
              <a:gd name="T23" fmla="*/ 8 h 52"/>
              <a:gd name="T24" fmla="*/ 43 w 95"/>
              <a:gd name="T25" fmla="*/ 4 h 52"/>
              <a:gd name="T26" fmla="*/ 43 w 95"/>
              <a:gd name="T27" fmla="*/ 4 h 52"/>
              <a:gd name="T28" fmla="*/ 0 w 95"/>
              <a:gd name="T29" fmla="*/ 6 h 52"/>
              <a:gd name="T30" fmla="*/ 0 w 95"/>
              <a:gd name="T31" fmla="*/ 6 h 52"/>
              <a:gd name="T32" fmla="*/ 0 w 95"/>
              <a:gd name="T33" fmla="*/ 2 h 52"/>
              <a:gd name="T34" fmla="*/ 43 w 95"/>
              <a:gd name="T35" fmla="*/ 0 h 52"/>
              <a:gd name="T36" fmla="*/ 43 w 95"/>
              <a:gd name="T37" fmla="*/ 0 h 52"/>
              <a:gd name="T38" fmla="*/ 81 w 95"/>
              <a:gd name="T39" fmla="*/ 4 h 52"/>
              <a:gd name="T40" fmla="*/ 81 w 95"/>
              <a:gd name="T41" fmla="*/ 4 h 52"/>
              <a:gd name="T42" fmla="*/ 95 w 95"/>
              <a:gd name="T43" fmla="*/ 40 h 52"/>
              <a:gd name="T44" fmla="*/ 95 w 95"/>
              <a:gd name="T45" fmla="*/ 40 h 52"/>
              <a:gd name="T46" fmla="*/ 91 w 95"/>
              <a:gd name="T47" fmla="*/ 50 h 52"/>
              <a:gd name="T48" fmla="*/ 91 w 95"/>
              <a:gd name="T49" fmla="*/ 50 h 52"/>
              <a:gd name="T50" fmla="*/ 82 w 95"/>
              <a:gd name="T51" fmla="*/ 52 h 52"/>
              <a:gd name="T52" fmla="*/ 82 w 95"/>
              <a:gd name="T53" fmla="*/ 52 h 52"/>
              <a:gd name="T54" fmla="*/ 70 w 95"/>
              <a:gd name="T55" fmla="*/ 50 h 52"/>
              <a:gd name="T56" fmla="*/ 0 w 95"/>
              <a:gd name="T57" fmla="*/ 6 h 52"/>
              <a:gd name="T58" fmla="*/ 0 w 95"/>
              <a:gd name="T59" fmla="*/ 6 h 52"/>
              <a:gd name="T60" fmla="*/ 0 w 95"/>
              <a:gd name="T61" fmla="*/ 6 h 52"/>
              <a:gd name="T62" fmla="*/ 0 w 95"/>
              <a:gd name="T63" fmla="*/ 6 h 52"/>
              <a:gd name="T64" fmla="*/ 0 w 95"/>
              <a:gd name="T6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52">
                <a:moveTo>
                  <a:pt x="70" y="50"/>
                </a:move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2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48"/>
                  <a:pt x="79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5" y="48"/>
                  <a:pt x="87" y="48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6"/>
                  <a:pt x="92" y="44"/>
                  <a:pt x="91" y="40"/>
                </a:cubicBezTo>
                <a:cubicBezTo>
                  <a:pt x="91" y="40"/>
                  <a:pt x="91" y="40"/>
                  <a:pt x="91" y="40"/>
                </a:cubicBezTo>
                <a:cubicBezTo>
                  <a:pt x="92" y="29"/>
                  <a:pt x="85" y="11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5"/>
                  <a:pt x="59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22" y="4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2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9" y="0"/>
                  <a:pt x="75" y="1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9" y="10"/>
                  <a:pt x="95" y="28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44"/>
                  <a:pt x="95" y="48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88" y="52"/>
                  <a:pt x="85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76" y="52"/>
                  <a:pt x="70" y="50"/>
                  <a:pt x="70" y="50"/>
                </a:cubicBezTo>
                <a:close/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3808"/>
          <p:cNvSpPr>
            <a:spLocks noEditPoints="1"/>
          </p:cNvSpPr>
          <p:nvPr/>
        </p:nvSpPr>
        <p:spPr bwMode="auto">
          <a:xfrm>
            <a:off x="8214255" y="5248058"/>
            <a:ext cx="548278" cy="306835"/>
          </a:xfrm>
          <a:custGeom>
            <a:avLst/>
            <a:gdLst>
              <a:gd name="T0" fmla="*/ 70 w 99"/>
              <a:gd name="T1" fmla="*/ 52 h 56"/>
              <a:gd name="T2" fmla="*/ 72 w 99"/>
              <a:gd name="T3" fmla="*/ 47 h 56"/>
              <a:gd name="T4" fmla="*/ 74 w 99"/>
              <a:gd name="T5" fmla="*/ 47 h 56"/>
              <a:gd name="T6" fmla="*/ 74 w 99"/>
              <a:gd name="T7" fmla="*/ 47 h 56"/>
              <a:gd name="T8" fmla="*/ 77 w 99"/>
              <a:gd name="T9" fmla="*/ 47 h 56"/>
              <a:gd name="T10" fmla="*/ 84 w 99"/>
              <a:gd name="T11" fmla="*/ 48 h 56"/>
              <a:gd name="T12" fmla="*/ 91 w 99"/>
              <a:gd name="T13" fmla="*/ 47 h 56"/>
              <a:gd name="T14" fmla="*/ 91 w 99"/>
              <a:gd name="T15" fmla="*/ 42 h 56"/>
              <a:gd name="T16" fmla="*/ 91 w 99"/>
              <a:gd name="T17" fmla="*/ 42 h 56"/>
              <a:gd name="T18" fmla="*/ 80 w 99"/>
              <a:gd name="T19" fmla="*/ 11 h 56"/>
              <a:gd name="T20" fmla="*/ 68 w 99"/>
              <a:gd name="T21" fmla="*/ 9 h 56"/>
              <a:gd name="T22" fmla="*/ 45 w 99"/>
              <a:gd name="T23" fmla="*/ 8 h 56"/>
              <a:gd name="T24" fmla="*/ 3 w 99"/>
              <a:gd name="T25" fmla="*/ 10 h 56"/>
              <a:gd name="T26" fmla="*/ 2 w 99"/>
              <a:gd name="T27" fmla="*/ 2 h 56"/>
              <a:gd name="T28" fmla="*/ 3 w 99"/>
              <a:gd name="T29" fmla="*/ 2 h 56"/>
              <a:gd name="T30" fmla="*/ 6 w 99"/>
              <a:gd name="T31" fmla="*/ 1 h 56"/>
              <a:gd name="T32" fmla="*/ 45 w 99"/>
              <a:gd name="T33" fmla="*/ 0 h 56"/>
              <a:gd name="T34" fmla="*/ 84 w 99"/>
              <a:gd name="T35" fmla="*/ 5 h 56"/>
              <a:gd name="T36" fmla="*/ 94 w 99"/>
              <a:gd name="T37" fmla="*/ 54 h 56"/>
              <a:gd name="T38" fmla="*/ 84 w 99"/>
              <a:gd name="T39" fmla="*/ 56 h 56"/>
              <a:gd name="T40" fmla="*/ 72 w 99"/>
              <a:gd name="T41" fmla="*/ 52 h 56"/>
              <a:gd name="T42" fmla="*/ 71 w 99"/>
              <a:gd name="T43" fmla="*/ 54 h 56"/>
              <a:gd name="T44" fmla="*/ 84 w 99"/>
              <a:gd name="T45" fmla="*/ 52 h 56"/>
              <a:gd name="T46" fmla="*/ 84 w 99"/>
              <a:gd name="T47" fmla="*/ 52 h 56"/>
              <a:gd name="T48" fmla="*/ 92 w 99"/>
              <a:gd name="T49" fmla="*/ 50 h 56"/>
              <a:gd name="T50" fmla="*/ 92 w 99"/>
              <a:gd name="T51" fmla="*/ 50 h 56"/>
              <a:gd name="T52" fmla="*/ 76 w 99"/>
              <a:gd name="T53" fmla="*/ 51 h 56"/>
              <a:gd name="T54" fmla="*/ 74 w 99"/>
              <a:gd name="T55" fmla="*/ 51 h 56"/>
              <a:gd name="T56" fmla="*/ 73 w 99"/>
              <a:gd name="T57" fmla="*/ 50 h 56"/>
              <a:gd name="T58" fmla="*/ 73 w 99"/>
              <a:gd name="T59" fmla="*/ 50 h 56"/>
              <a:gd name="T60" fmla="*/ 72 w 99"/>
              <a:gd name="T61" fmla="*/ 50 h 56"/>
              <a:gd name="T62" fmla="*/ 73 w 99"/>
              <a:gd name="T63" fmla="*/ 50 h 56"/>
              <a:gd name="T64" fmla="*/ 93 w 99"/>
              <a:gd name="T65" fmla="*/ 50 h 56"/>
              <a:gd name="T66" fmla="*/ 92 w 99"/>
              <a:gd name="T67" fmla="*/ 50 h 56"/>
              <a:gd name="T68" fmla="*/ 71 w 99"/>
              <a:gd name="T69" fmla="*/ 49 h 56"/>
              <a:gd name="T70" fmla="*/ 95 w 99"/>
              <a:gd name="T71" fmla="*/ 47 h 56"/>
              <a:gd name="T72" fmla="*/ 95 w 99"/>
              <a:gd name="T73" fmla="*/ 45 h 56"/>
              <a:gd name="T74" fmla="*/ 95 w 99"/>
              <a:gd name="T75" fmla="*/ 40 h 56"/>
              <a:gd name="T76" fmla="*/ 82 w 99"/>
              <a:gd name="T77" fmla="*/ 8 h 56"/>
              <a:gd name="T78" fmla="*/ 2 w 99"/>
              <a:gd name="T79" fmla="*/ 10 h 56"/>
              <a:gd name="T80" fmla="*/ 68 w 99"/>
              <a:gd name="T81" fmla="*/ 5 h 56"/>
              <a:gd name="T82" fmla="*/ 62 w 99"/>
              <a:gd name="T83" fmla="*/ 5 h 56"/>
              <a:gd name="T84" fmla="*/ 4 w 99"/>
              <a:gd name="T85" fmla="*/ 5 h 56"/>
              <a:gd name="T86" fmla="*/ 4 w 99"/>
              <a:gd name="T87" fmla="*/ 5 h 56"/>
              <a:gd name="T88" fmla="*/ 8 w 99"/>
              <a:gd name="T89" fmla="*/ 5 h 56"/>
              <a:gd name="T90" fmla="*/ 8 w 99"/>
              <a:gd name="T91" fmla="*/ 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56">
                <a:moveTo>
                  <a:pt x="71" y="54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2"/>
                  <a:pt x="70" y="52"/>
                  <a:pt x="70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7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9" y="48"/>
                  <a:pt x="81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9" y="48"/>
                  <a:pt x="91" y="47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1" y="46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5"/>
                  <a:pt x="91" y="44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2" y="32"/>
                  <a:pt x="85" y="14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4" y="10"/>
                  <a:pt x="68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2" y="9"/>
                  <a:pt x="54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24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8" y="1"/>
                  <a:pt x="12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24" y="1"/>
                  <a:pt x="34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0"/>
                  <a:pt x="77" y="1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94" y="11"/>
                  <a:pt x="99" y="29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6"/>
                  <a:pt x="99" y="51"/>
                  <a:pt x="94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6"/>
                  <a:pt x="87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8" y="56"/>
                  <a:pt x="72" y="55"/>
                  <a:pt x="71" y="54"/>
                </a:cubicBezTo>
                <a:close/>
                <a:moveTo>
                  <a:pt x="71" y="54"/>
                </a:moveTo>
                <a:cubicBezTo>
                  <a:pt x="72" y="52"/>
                  <a:pt x="72" y="52"/>
                  <a:pt x="72" y="52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4"/>
                  <a:pt x="71" y="54"/>
                  <a:pt x="71" y="54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7" y="52"/>
                  <a:pt x="90" y="52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0" y="52"/>
                  <a:pt x="87" y="52"/>
                  <a:pt x="84" y="52"/>
                </a:cubicBezTo>
                <a:close/>
                <a:moveTo>
                  <a:pt x="80" y="52"/>
                </a:moveTo>
                <a:cubicBezTo>
                  <a:pt x="78" y="52"/>
                  <a:pt x="77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5" y="51"/>
                  <a:pt x="75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1"/>
                  <a:pt x="78" y="52"/>
                  <a:pt x="80" y="52"/>
                </a:cubicBezTo>
                <a:close/>
                <a:moveTo>
                  <a:pt x="73" y="50"/>
                </a:move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lose/>
                <a:moveTo>
                  <a:pt x="92" y="50"/>
                </a:moveTo>
                <a:cubicBezTo>
                  <a:pt x="92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lose/>
                <a:moveTo>
                  <a:pt x="71" y="50"/>
                </a:moveTo>
                <a:cubicBezTo>
                  <a:pt x="71" y="50"/>
                  <a:pt x="71" y="49"/>
                  <a:pt x="71" y="49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49"/>
                  <a:pt x="71" y="49"/>
                  <a:pt x="71" y="50"/>
                </a:cubicBezTo>
                <a:close/>
                <a:moveTo>
                  <a:pt x="95" y="47"/>
                </a:moveTo>
                <a:cubicBezTo>
                  <a:pt x="94" y="48"/>
                  <a:pt x="94" y="48"/>
                  <a:pt x="94" y="49"/>
                </a:cubicBezTo>
                <a:cubicBezTo>
                  <a:pt x="94" y="49"/>
                  <a:pt x="94" y="49"/>
                  <a:pt x="94" y="49"/>
                </a:cubicBezTo>
                <a:cubicBezTo>
                  <a:pt x="95" y="48"/>
                  <a:pt x="95" y="47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6"/>
                  <a:pt x="95" y="47"/>
                  <a:pt x="95" y="47"/>
                </a:cubicBezTo>
                <a:close/>
                <a:moveTo>
                  <a:pt x="95" y="40"/>
                </a:moveTo>
                <a:cubicBezTo>
                  <a:pt x="95" y="29"/>
                  <a:pt x="89" y="12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9" y="12"/>
                  <a:pt x="95" y="29"/>
                  <a:pt x="95" y="40"/>
                </a:cubicBezTo>
                <a:close/>
                <a:moveTo>
                  <a:pt x="2" y="10"/>
                </a:moveTo>
                <a:cubicBezTo>
                  <a:pt x="2" y="8"/>
                  <a:pt x="2" y="8"/>
                  <a:pt x="2" y="8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68" y="5"/>
                </a:moveTo>
                <a:cubicBezTo>
                  <a:pt x="71" y="5"/>
                  <a:pt x="73" y="6"/>
                  <a:pt x="75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1" y="5"/>
                  <a:pt x="67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5" y="5"/>
                  <a:pt x="67" y="5"/>
                  <a:pt x="68" y="5"/>
                </a:cubicBezTo>
                <a:close/>
                <a:moveTo>
                  <a:pt x="4" y="5"/>
                </a:moveTo>
                <a:cubicBezTo>
                  <a:pt x="5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3809"/>
          <p:cNvSpPr/>
          <p:nvPr/>
        </p:nvSpPr>
        <p:spPr bwMode="auto">
          <a:xfrm>
            <a:off x="8626720" y="5524713"/>
            <a:ext cx="80481" cy="45272"/>
          </a:xfrm>
          <a:custGeom>
            <a:avLst/>
            <a:gdLst>
              <a:gd name="T0" fmla="*/ 0 w 16"/>
              <a:gd name="T1" fmla="*/ 4 h 9"/>
              <a:gd name="T2" fmla="*/ 15 w 16"/>
              <a:gd name="T3" fmla="*/ 0 h 9"/>
              <a:gd name="T4" fmla="*/ 16 w 16"/>
              <a:gd name="T5" fmla="*/ 4 h 9"/>
              <a:gd name="T6" fmla="*/ 1 w 16"/>
              <a:gd name="T7" fmla="*/ 9 h 9"/>
              <a:gd name="T8" fmla="*/ 0 w 16"/>
              <a:gd name="T9" fmla="*/ 4 h 9"/>
              <a:gd name="T10" fmla="*/ 0 w 16"/>
              <a:gd name="T1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9">
                <a:moveTo>
                  <a:pt x="0" y="4"/>
                </a:moveTo>
                <a:lnTo>
                  <a:pt x="15" y="0"/>
                </a:lnTo>
                <a:lnTo>
                  <a:pt x="16" y="4"/>
                </a:lnTo>
                <a:lnTo>
                  <a:pt x="1" y="9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3810"/>
          <p:cNvSpPr>
            <a:spLocks noEditPoints="1"/>
          </p:cNvSpPr>
          <p:nvPr/>
        </p:nvSpPr>
        <p:spPr bwMode="auto">
          <a:xfrm>
            <a:off x="8606600" y="5514653"/>
            <a:ext cx="115693" cy="65392"/>
          </a:xfrm>
          <a:custGeom>
            <a:avLst/>
            <a:gdLst>
              <a:gd name="T0" fmla="*/ 3 w 23"/>
              <a:gd name="T1" fmla="*/ 11 h 13"/>
              <a:gd name="T2" fmla="*/ 1 w 23"/>
              <a:gd name="T3" fmla="*/ 6 h 13"/>
              <a:gd name="T4" fmla="*/ 4 w 23"/>
              <a:gd name="T5" fmla="*/ 6 h 13"/>
              <a:gd name="T6" fmla="*/ 4 w 23"/>
              <a:gd name="T7" fmla="*/ 8 h 13"/>
              <a:gd name="T8" fmla="*/ 4 w 23"/>
              <a:gd name="T9" fmla="*/ 6 h 13"/>
              <a:gd name="T10" fmla="*/ 1 w 23"/>
              <a:gd name="T11" fmla="*/ 6 h 13"/>
              <a:gd name="T12" fmla="*/ 0 w 23"/>
              <a:gd name="T13" fmla="*/ 4 h 13"/>
              <a:gd name="T14" fmla="*/ 21 w 23"/>
              <a:gd name="T15" fmla="*/ 0 h 13"/>
              <a:gd name="T16" fmla="*/ 23 w 23"/>
              <a:gd name="T17" fmla="*/ 7 h 13"/>
              <a:gd name="T18" fmla="*/ 3 w 23"/>
              <a:gd name="T19" fmla="*/ 13 h 13"/>
              <a:gd name="T20" fmla="*/ 3 w 23"/>
              <a:gd name="T21" fmla="*/ 11 h 13"/>
              <a:gd name="T22" fmla="*/ 3 w 23"/>
              <a:gd name="T23" fmla="*/ 11 h 13"/>
              <a:gd name="T24" fmla="*/ 7 w 23"/>
              <a:gd name="T25" fmla="*/ 7 h 13"/>
              <a:gd name="T26" fmla="*/ 18 w 23"/>
              <a:gd name="T27" fmla="*/ 4 h 13"/>
              <a:gd name="T28" fmla="*/ 18 w 23"/>
              <a:gd name="T29" fmla="*/ 4 h 13"/>
              <a:gd name="T30" fmla="*/ 7 w 23"/>
              <a:gd name="T31" fmla="*/ 7 h 13"/>
              <a:gd name="T32" fmla="*/ 7 w 23"/>
              <a:gd name="T3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13">
                <a:moveTo>
                  <a:pt x="3" y="11"/>
                </a:moveTo>
                <a:lnTo>
                  <a:pt x="1" y="6"/>
                </a:lnTo>
                <a:lnTo>
                  <a:pt x="4" y="6"/>
                </a:lnTo>
                <a:lnTo>
                  <a:pt x="4" y="8"/>
                </a:lnTo>
                <a:lnTo>
                  <a:pt x="4" y="6"/>
                </a:lnTo>
                <a:lnTo>
                  <a:pt x="1" y="6"/>
                </a:lnTo>
                <a:lnTo>
                  <a:pt x="0" y="4"/>
                </a:lnTo>
                <a:lnTo>
                  <a:pt x="21" y="0"/>
                </a:lnTo>
                <a:lnTo>
                  <a:pt x="23" y="7"/>
                </a:lnTo>
                <a:lnTo>
                  <a:pt x="3" y="13"/>
                </a:lnTo>
                <a:lnTo>
                  <a:pt x="3" y="11"/>
                </a:lnTo>
                <a:lnTo>
                  <a:pt x="3" y="11"/>
                </a:lnTo>
                <a:close/>
                <a:moveTo>
                  <a:pt x="7" y="7"/>
                </a:moveTo>
                <a:lnTo>
                  <a:pt x="18" y="4"/>
                </a:lnTo>
                <a:lnTo>
                  <a:pt x="18" y="4"/>
                </a:lnTo>
                <a:lnTo>
                  <a:pt x="7" y="7"/>
                </a:lnTo>
                <a:lnTo>
                  <a:pt x="7" y="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3811"/>
          <p:cNvSpPr/>
          <p:nvPr/>
        </p:nvSpPr>
        <p:spPr bwMode="auto">
          <a:xfrm>
            <a:off x="8682049" y="5519682"/>
            <a:ext cx="40240" cy="45272"/>
          </a:xfrm>
          <a:custGeom>
            <a:avLst/>
            <a:gdLst>
              <a:gd name="T0" fmla="*/ 0 w 8"/>
              <a:gd name="T1" fmla="*/ 5 h 9"/>
              <a:gd name="T2" fmla="*/ 5 w 8"/>
              <a:gd name="T3" fmla="*/ 0 h 9"/>
              <a:gd name="T4" fmla="*/ 8 w 8"/>
              <a:gd name="T5" fmla="*/ 4 h 9"/>
              <a:gd name="T6" fmla="*/ 2 w 8"/>
              <a:gd name="T7" fmla="*/ 9 h 9"/>
              <a:gd name="T8" fmla="*/ 0 w 8"/>
              <a:gd name="T9" fmla="*/ 5 h 9"/>
              <a:gd name="T10" fmla="*/ 0 w 8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0" y="5"/>
                </a:moveTo>
                <a:lnTo>
                  <a:pt x="5" y="0"/>
                </a:lnTo>
                <a:lnTo>
                  <a:pt x="8" y="4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3812"/>
          <p:cNvSpPr/>
          <p:nvPr/>
        </p:nvSpPr>
        <p:spPr bwMode="auto">
          <a:xfrm>
            <a:off x="8661929" y="5509622"/>
            <a:ext cx="80481" cy="70421"/>
          </a:xfrm>
          <a:custGeom>
            <a:avLst/>
            <a:gdLst>
              <a:gd name="T0" fmla="*/ 1 w 16"/>
              <a:gd name="T1" fmla="*/ 8 h 14"/>
              <a:gd name="T2" fmla="*/ 4 w 16"/>
              <a:gd name="T3" fmla="*/ 7 h 14"/>
              <a:gd name="T4" fmla="*/ 5 w 16"/>
              <a:gd name="T5" fmla="*/ 9 h 14"/>
              <a:gd name="T6" fmla="*/ 4 w 16"/>
              <a:gd name="T7" fmla="*/ 7 h 14"/>
              <a:gd name="T8" fmla="*/ 1 w 16"/>
              <a:gd name="T9" fmla="*/ 8 h 14"/>
              <a:gd name="T10" fmla="*/ 0 w 16"/>
              <a:gd name="T11" fmla="*/ 7 h 14"/>
              <a:gd name="T12" fmla="*/ 10 w 16"/>
              <a:gd name="T13" fmla="*/ 0 h 14"/>
              <a:gd name="T14" fmla="*/ 16 w 16"/>
              <a:gd name="T15" fmla="*/ 6 h 14"/>
              <a:gd name="T16" fmla="*/ 6 w 16"/>
              <a:gd name="T17" fmla="*/ 14 h 14"/>
              <a:gd name="T18" fmla="*/ 1 w 16"/>
              <a:gd name="T19" fmla="*/ 8 h 14"/>
              <a:gd name="T20" fmla="*/ 1 w 16"/>
              <a:gd name="T21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4">
                <a:moveTo>
                  <a:pt x="1" y="8"/>
                </a:moveTo>
                <a:lnTo>
                  <a:pt x="4" y="7"/>
                </a:lnTo>
                <a:lnTo>
                  <a:pt x="5" y="9"/>
                </a:lnTo>
                <a:lnTo>
                  <a:pt x="4" y="7"/>
                </a:lnTo>
                <a:lnTo>
                  <a:pt x="1" y="8"/>
                </a:lnTo>
                <a:lnTo>
                  <a:pt x="0" y="7"/>
                </a:lnTo>
                <a:lnTo>
                  <a:pt x="10" y="0"/>
                </a:lnTo>
                <a:lnTo>
                  <a:pt x="16" y="6"/>
                </a:lnTo>
                <a:lnTo>
                  <a:pt x="6" y="14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3813"/>
          <p:cNvSpPr/>
          <p:nvPr/>
        </p:nvSpPr>
        <p:spPr bwMode="auto">
          <a:xfrm>
            <a:off x="7489926" y="5806397"/>
            <a:ext cx="513066" cy="442645"/>
          </a:xfrm>
          <a:custGeom>
            <a:avLst/>
            <a:gdLst>
              <a:gd name="T0" fmla="*/ 0 w 93"/>
              <a:gd name="T1" fmla="*/ 76 h 80"/>
              <a:gd name="T2" fmla="*/ 23 w 93"/>
              <a:gd name="T3" fmla="*/ 76 h 80"/>
              <a:gd name="T4" fmla="*/ 28 w 93"/>
              <a:gd name="T5" fmla="*/ 45 h 80"/>
              <a:gd name="T6" fmla="*/ 28 w 93"/>
              <a:gd name="T7" fmla="*/ 45 h 80"/>
              <a:gd name="T8" fmla="*/ 38 w 93"/>
              <a:gd name="T9" fmla="*/ 3 h 80"/>
              <a:gd name="T10" fmla="*/ 38 w 93"/>
              <a:gd name="T11" fmla="*/ 3 h 80"/>
              <a:gd name="T12" fmla="*/ 50 w 93"/>
              <a:gd name="T13" fmla="*/ 0 h 80"/>
              <a:gd name="T14" fmla="*/ 50 w 93"/>
              <a:gd name="T15" fmla="*/ 0 h 80"/>
              <a:gd name="T16" fmla="*/ 93 w 93"/>
              <a:gd name="T17" fmla="*/ 9 h 80"/>
              <a:gd name="T18" fmla="*/ 93 w 93"/>
              <a:gd name="T19" fmla="*/ 9 h 80"/>
              <a:gd name="T20" fmla="*/ 93 w 93"/>
              <a:gd name="T21" fmla="*/ 9 h 80"/>
              <a:gd name="T22" fmla="*/ 92 w 93"/>
              <a:gd name="T23" fmla="*/ 13 h 80"/>
              <a:gd name="T24" fmla="*/ 76 w 93"/>
              <a:gd name="T25" fmla="*/ 8 h 80"/>
              <a:gd name="T26" fmla="*/ 76 w 93"/>
              <a:gd name="T27" fmla="*/ 8 h 80"/>
              <a:gd name="T28" fmla="*/ 50 w 93"/>
              <a:gd name="T29" fmla="*/ 4 h 80"/>
              <a:gd name="T30" fmla="*/ 50 w 93"/>
              <a:gd name="T31" fmla="*/ 4 h 80"/>
              <a:gd name="T32" fmla="*/ 41 w 93"/>
              <a:gd name="T33" fmla="*/ 6 h 80"/>
              <a:gd name="T34" fmla="*/ 41 w 93"/>
              <a:gd name="T35" fmla="*/ 6 h 80"/>
              <a:gd name="T36" fmla="*/ 32 w 93"/>
              <a:gd name="T37" fmla="*/ 45 h 80"/>
              <a:gd name="T38" fmla="*/ 32 w 93"/>
              <a:gd name="T39" fmla="*/ 45 h 80"/>
              <a:gd name="T40" fmla="*/ 27 w 93"/>
              <a:gd name="T41" fmla="*/ 78 h 80"/>
              <a:gd name="T42" fmla="*/ 27 w 93"/>
              <a:gd name="T43" fmla="*/ 78 h 80"/>
              <a:gd name="T44" fmla="*/ 27 w 93"/>
              <a:gd name="T45" fmla="*/ 80 h 80"/>
              <a:gd name="T46" fmla="*/ 0 w 93"/>
              <a:gd name="T47" fmla="*/ 80 h 80"/>
              <a:gd name="T48" fmla="*/ 0 w 93"/>
              <a:gd name="T49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" h="80">
                <a:moveTo>
                  <a:pt x="0" y="76"/>
                </a:moveTo>
                <a:cubicBezTo>
                  <a:pt x="23" y="76"/>
                  <a:pt x="23" y="76"/>
                  <a:pt x="23" y="76"/>
                </a:cubicBezTo>
                <a:cubicBezTo>
                  <a:pt x="24" y="72"/>
                  <a:pt x="26" y="58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1" y="27"/>
                  <a:pt x="34" y="9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40" y="0"/>
                  <a:pt x="45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66" y="0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3"/>
                  <a:pt x="85" y="10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68" y="6"/>
                  <a:pt x="57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5" y="4"/>
                  <a:pt x="42" y="5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39" y="9"/>
                  <a:pt x="35" y="28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62"/>
                  <a:pt x="27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6"/>
                  <a:pt x="0" y="76"/>
                  <a:pt x="0" y="7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3814"/>
          <p:cNvSpPr>
            <a:spLocks noEditPoints="1"/>
          </p:cNvSpPr>
          <p:nvPr/>
        </p:nvSpPr>
        <p:spPr bwMode="auto">
          <a:xfrm>
            <a:off x="7474834" y="5796337"/>
            <a:ext cx="538218" cy="462766"/>
          </a:xfrm>
          <a:custGeom>
            <a:avLst/>
            <a:gdLst>
              <a:gd name="T0" fmla="*/ 0 w 97"/>
              <a:gd name="T1" fmla="*/ 78 h 84"/>
              <a:gd name="T2" fmla="*/ 24 w 97"/>
              <a:gd name="T3" fmla="*/ 76 h 84"/>
              <a:gd name="T4" fmla="*/ 28 w 97"/>
              <a:gd name="T5" fmla="*/ 46 h 84"/>
              <a:gd name="T6" fmla="*/ 38 w 97"/>
              <a:gd name="T7" fmla="*/ 4 h 84"/>
              <a:gd name="T8" fmla="*/ 52 w 97"/>
              <a:gd name="T9" fmla="*/ 0 h 84"/>
              <a:gd name="T10" fmla="*/ 96 w 97"/>
              <a:gd name="T11" fmla="*/ 9 h 84"/>
              <a:gd name="T12" fmla="*/ 97 w 97"/>
              <a:gd name="T13" fmla="*/ 11 h 84"/>
              <a:gd name="T14" fmla="*/ 95 w 97"/>
              <a:gd name="T15" fmla="*/ 17 h 84"/>
              <a:gd name="T16" fmla="*/ 93 w 97"/>
              <a:gd name="T17" fmla="*/ 17 h 84"/>
              <a:gd name="T18" fmla="*/ 93 w 97"/>
              <a:gd name="T19" fmla="*/ 16 h 84"/>
              <a:gd name="T20" fmla="*/ 93 w 97"/>
              <a:gd name="T21" fmla="*/ 16 h 84"/>
              <a:gd name="T22" fmla="*/ 93 w 97"/>
              <a:gd name="T23" fmla="*/ 16 h 84"/>
              <a:gd name="T24" fmla="*/ 92 w 97"/>
              <a:gd name="T25" fmla="*/ 16 h 84"/>
              <a:gd name="T26" fmla="*/ 89 w 97"/>
              <a:gd name="T27" fmla="*/ 15 h 84"/>
              <a:gd name="T28" fmla="*/ 78 w 97"/>
              <a:gd name="T29" fmla="*/ 12 h 84"/>
              <a:gd name="T30" fmla="*/ 52 w 97"/>
              <a:gd name="T31" fmla="*/ 8 h 84"/>
              <a:gd name="T32" fmla="*/ 51 w 97"/>
              <a:gd name="T33" fmla="*/ 8 h 84"/>
              <a:gd name="T34" fmla="*/ 51 w 97"/>
              <a:gd name="T35" fmla="*/ 8 h 84"/>
              <a:gd name="T36" fmla="*/ 45 w 97"/>
              <a:gd name="T37" fmla="*/ 9 h 84"/>
              <a:gd name="T38" fmla="*/ 45 w 97"/>
              <a:gd name="T39" fmla="*/ 9 h 84"/>
              <a:gd name="T40" fmla="*/ 41 w 97"/>
              <a:gd name="T41" fmla="*/ 23 h 84"/>
              <a:gd name="T42" fmla="*/ 36 w 97"/>
              <a:gd name="T43" fmla="*/ 48 h 84"/>
              <a:gd name="T44" fmla="*/ 31 w 97"/>
              <a:gd name="T45" fmla="*/ 81 h 84"/>
              <a:gd name="T46" fmla="*/ 0 w 97"/>
              <a:gd name="T47" fmla="*/ 84 h 84"/>
              <a:gd name="T48" fmla="*/ 27 w 97"/>
              <a:gd name="T49" fmla="*/ 79 h 84"/>
              <a:gd name="T50" fmla="*/ 27 w 97"/>
              <a:gd name="T51" fmla="*/ 80 h 84"/>
              <a:gd name="T52" fmla="*/ 27 w 97"/>
              <a:gd name="T53" fmla="*/ 80 h 84"/>
              <a:gd name="T54" fmla="*/ 27 w 97"/>
              <a:gd name="T55" fmla="*/ 79 h 84"/>
              <a:gd name="T56" fmla="*/ 27 w 97"/>
              <a:gd name="T57" fmla="*/ 77 h 84"/>
              <a:gd name="T58" fmla="*/ 28 w 97"/>
              <a:gd name="T59" fmla="*/ 70 h 84"/>
              <a:gd name="T60" fmla="*/ 30 w 97"/>
              <a:gd name="T61" fmla="*/ 61 h 84"/>
              <a:gd name="T62" fmla="*/ 36 w 97"/>
              <a:gd name="T63" fmla="*/ 26 h 84"/>
              <a:gd name="T64" fmla="*/ 37 w 97"/>
              <a:gd name="T65" fmla="*/ 22 h 84"/>
              <a:gd name="T66" fmla="*/ 39 w 97"/>
              <a:gd name="T67" fmla="*/ 13 h 84"/>
              <a:gd name="T68" fmla="*/ 79 w 97"/>
              <a:gd name="T69" fmla="*/ 8 h 84"/>
              <a:gd name="T70" fmla="*/ 93 w 97"/>
              <a:gd name="T71" fmla="*/ 12 h 84"/>
              <a:gd name="T72" fmla="*/ 90 w 97"/>
              <a:gd name="T73" fmla="*/ 11 h 84"/>
              <a:gd name="T74" fmla="*/ 79 w 97"/>
              <a:gd name="T75" fmla="*/ 8 h 84"/>
              <a:gd name="T76" fmla="*/ 66 w 97"/>
              <a:gd name="T77" fmla="*/ 5 h 84"/>
              <a:gd name="T78" fmla="*/ 79 w 97"/>
              <a:gd name="T79" fmla="*/ 8 h 84"/>
              <a:gd name="T80" fmla="*/ 41 w 97"/>
              <a:gd name="T81" fmla="*/ 7 h 84"/>
              <a:gd name="T82" fmla="*/ 42 w 97"/>
              <a:gd name="T83" fmla="*/ 7 h 84"/>
              <a:gd name="T84" fmla="*/ 42 w 97"/>
              <a:gd name="T85" fmla="*/ 7 h 84"/>
              <a:gd name="T86" fmla="*/ 44 w 97"/>
              <a:gd name="T87" fmla="*/ 5 h 84"/>
              <a:gd name="T88" fmla="*/ 47 w 97"/>
              <a:gd name="T89" fmla="*/ 4 h 84"/>
              <a:gd name="T90" fmla="*/ 51 w 97"/>
              <a:gd name="T91" fmla="*/ 4 h 84"/>
              <a:gd name="T92" fmla="*/ 52 w 97"/>
              <a:gd name="T93" fmla="*/ 4 h 84"/>
              <a:gd name="T94" fmla="*/ 55 w 97"/>
              <a:gd name="T95" fmla="*/ 4 h 84"/>
              <a:gd name="T96" fmla="*/ 52 w 97"/>
              <a:gd name="T97" fmla="*/ 4 h 84"/>
              <a:gd name="T98" fmla="*/ 51 w 97"/>
              <a:gd name="T99" fmla="*/ 4 h 84"/>
              <a:gd name="T100" fmla="*/ 52 w 97"/>
              <a:gd name="T101" fmla="*/ 4 h 84"/>
              <a:gd name="T102" fmla="*/ 51 w 97"/>
              <a:gd name="T103" fmla="*/ 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" h="84">
                <a:moveTo>
                  <a:pt x="0" y="82"/>
                </a:moveTo>
                <a:cubicBezTo>
                  <a:pt x="0" y="78"/>
                  <a:pt x="0" y="78"/>
                  <a:pt x="0" y="78"/>
                </a:cubicBezTo>
                <a:cubicBezTo>
                  <a:pt x="0" y="76"/>
                  <a:pt x="0" y="76"/>
                  <a:pt x="0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1"/>
                  <a:pt x="26" y="59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31" y="29"/>
                  <a:pt x="34" y="11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42" y="0"/>
                  <a:pt x="47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8" y="0"/>
                  <a:pt x="93" y="8"/>
                  <a:pt x="96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3" y="17"/>
                  <a:pt x="94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1" y="16"/>
                  <a:pt x="90" y="16"/>
                  <a:pt x="89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6" y="14"/>
                  <a:pt x="82" y="13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69" y="10"/>
                  <a:pt x="59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48" y="7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10"/>
                  <a:pt x="42" y="16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30"/>
                  <a:pt x="37" y="3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3" y="65"/>
                  <a:pt x="31" y="81"/>
                  <a:pt x="31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4"/>
                  <a:pt x="31" y="84"/>
                  <a:pt x="31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2"/>
                  <a:pt x="0" y="82"/>
                  <a:pt x="0" y="82"/>
                </a:cubicBezTo>
                <a:close/>
                <a:moveTo>
                  <a:pt x="27" y="79"/>
                </a:move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8"/>
                  <a:pt x="27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8" y="76"/>
                  <a:pt x="28" y="73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67"/>
                  <a:pt x="29" y="64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9"/>
                  <a:pt x="28" y="76"/>
                  <a:pt x="27" y="79"/>
                </a:cubicBezTo>
                <a:close/>
                <a:moveTo>
                  <a:pt x="36" y="26"/>
                </a:moveTo>
                <a:cubicBezTo>
                  <a:pt x="36" y="25"/>
                  <a:pt x="36" y="23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19"/>
                  <a:pt x="38" y="16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7"/>
                  <a:pt x="37" y="21"/>
                  <a:pt x="36" y="26"/>
                </a:cubicBezTo>
                <a:close/>
                <a:moveTo>
                  <a:pt x="79" y="8"/>
                </a:moveTo>
                <a:cubicBezTo>
                  <a:pt x="85" y="10"/>
                  <a:pt x="90" y="11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0"/>
                  <a:pt x="83" y="9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7"/>
                  <a:pt x="70" y="6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70" y="6"/>
                  <a:pt x="75" y="7"/>
                  <a:pt x="79" y="8"/>
                </a:cubicBezTo>
                <a:close/>
                <a:moveTo>
                  <a:pt x="42" y="7"/>
                </a:moveTo>
                <a:cubicBezTo>
                  <a:pt x="42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6"/>
                  <a:pt x="43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3" y="5"/>
                  <a:pt x="42" y="6"/>
                  <a:pt x="42" y="7"/>
                </a:cubicBezTo>
                <a:close/>
                <a:moveTo>
                  <a:pt x="47" y="4"/>
                </a:moveTo>
                <a:cubicBezTo>
                  <a:pt x="48" y="4"/>
                  <a:pt x="49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49" y="4"/>
                  <a:pt x="48" y="4"/>
                  <a:pt x="47" y="4"/>
                </a:cubicBezTo>
                <a:close/>
                <a:moveTo>
                  <a:pt x="52" y="4"/>
                </a:moveTo>
                <a:cubicBezTo>
                  <a:pt x="53" y="4"/>
                  <a:pt x="54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lose/>
                <a:moveTo>
                  <a:pt x="51" y="4"/>
                </a:move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3815"/>
          <p:cNvSpPr/>
          <p:nvPr/>
        </p:nvSpPr>
        <p:spPr bwMode="auto">
          <a:xfrm>
            <a:off x="8038201" y="5906998"/>
            <a:ext cx="281683" cy="860142"/>
          </a:xfrm>
          <a:custGeom>
            <a:avLst/>
            <a:gdLst>
              <a:gd name="T0" fmla="*/ 2 w 51"/>
              <a:gd name="T1" fmla="*/ 154 h 156"/>
              <a:gd name="T2" fmla="*/ 0 w 51"/>
              <a:gd name="T3" fmla="*/ 152 h 156"/>
              <a:gd name="T4" fmla="*/ 0 w 51"/>
              <a:gd name="T5" fmla="*/ 152 h 156"/>
              <a:gd name="T6" fmla="*/ 7 w 51"/>
              <a:gd name="T7" fmla="*/ 137 h 156"/>
              <a:gd name="T8" fmla="*/ 7 w 51"/>
              <a:gd name="T9" fmla="*/ 137 h 156"/>
              <a:gd name="T10" fmla="*/ 21 w 51"/>
              <a:gd name="T11" fmla="*/ 115 h 156"/>
              <a:gd name="T12" fmla="*/ 21 w 51"/>
              <a:gd name="T13" fmla="*/ 115 h 156"/>
              <a:gd name="T14" fmla="*/ 46 w 51"/>
              <a:gd name="T15" fmla="*/ 79 h 156"/>
              <a:gd name="T16" fmla="*/ 46 w 51"/>
              <a:gd name="T17" fmla="*/ 79 h 156"/>
              <a:gd name="T18" fmla="*/ 47 w 51"/>
              <a:gd name="T19" fmla="*/ 76 h 156"/>
              <a:gd name="T20" fmla="*/ 47 w 51"/>
              <a:gd name="T21" fmla="*/ 76 h 156"/>
              <a:gd name="T22" fmla="*/ 32 w 51"/>
              <a:gd name="T23" fmla="*/ 33 h 156"/>
              <a:gd name="T24" fmla="*/ 32 w 51"/>
              <a:gd name="T25" fmla="*/ 33 h 156"/>
              <a:gd name="T26" fmla="*/ 17 w 51"/>
              <a:gd name="T27" fmla="*/ 2 h 156"/>
              <a:gd name="T28" fmla="*/ 17 w 51"/>
              <a:gd name="T29" fmla="*/ 2 h 156"/>
              <a:gd name="T30" fmla="*/ 20 w 51"/>
              <a:gd name="T31" fmla="*/ 0 h 156"/>
              <a:gd name="T32" fmla="*/ 51 w 51"/>
              <a:gd name="T33" fmla="*/ 76 h 156"/>
              <a:gd name="T34" fmla="*/ 51 w 51"/>
              <a:gd name="T35" fmla="*/ 76 h 156"/>
              <a:gd name="T36" fmla="*/ 50 w 51"/>
              <a:gd name="T37" fmla="*/ 81 h 156"/>
              <a:gd name="T38" fmla="*/ 50 w 51"/>
              <a:gd name="T39" fmla="*/ 81 h 156"/>
              <a:gd name="T40" fmla="*/ 10 w 51"/>
              <a:gd name="T41" fmla="*/ 139 h 156"/>
              <a:gd name="T42" fmla="*/ 10 w 51"/>
              <a:gd name="T43" fmla="*/ 139 h 156"/>
              <a:gd name="T44" fmla="*/ 4 w 51"/>
              <a:gd name="T45" fmla="*/ 151 h 156"/>
              <a:gd name="T46" fmla="*/ 4 w 51"/>
              <a:gd name="T47" fmla="*/ 151 h 156"/>
              <a:gd name="T48" fmla="*/ 20 w 51"/>
              <a:gd name="T49" fmla="*/ 152 h 156"/>
              <a:gd name="T50" fmla="*/ 20 w 51"/>
              <a:gd name="T51" fmla="*/ 152 h 156"/>
              <a:gd name="T52" fmla="*/ 31 w 51"/>
              <a:gd name="T53" fmla="*/ 152 h 156"/>
              <a:gd name="T54" fmla="*/ 31 w 51"/>
              <a:gd name="T55" fmla="*/ 152 h 156"/>
              <a:gd name="T56" fmla="*/ 31 w 51"/>
              <a:gd name="T57" fmla="*/ 156 h 156"/>
              <a:gd name="T58" fmla="*/ 20 w 51"/>
              <a:gd name="T59" fmla="*/ 156 h 156"/>
              <a:gd name="T60" fmla="*/ 20 w 51"/>
              <a:gd name="T61" fmla="*/ 156 h 156"/>
              <a:gd name="T62" fmla="*/ 2 w 51"/>
              <a:gd name="T63" fmla="*/ 15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156">
                <a:moveTo>
                  <a:pt x="2" y="154"/>
                </a:moveTo>
                <a:cubicBezTo>
                  <a:pt x="1" y="154"/>
                  <a:pt x="0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48"/>
                  <a:pt x="3" y="144"/>
                  <a:pt x="7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11" y="131"/>
                  <a:pt x="16" y="123"/>
                  <a:pt x="21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32" y="100"/>
                  <a:pt x="44" y="84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69"/>
                  <a:pt x="39" y="50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24" y="17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1"/>
                  <a:pt x="51" y="58"/>
                  <a:pt x="51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8"/>
                  <a:pt x="51" y="80"/>
                  <a:pt x="5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5" y="89"/>
                  <a:pt x="22" y="120"/>
                  <a:pt x="10" y="139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7" y="145"/>
                  <a:pt x="5" y="149"/>
                  <a:pt x="4" y="151"/>
                </a:cubicBezTo>
                <a:cubicBezTo>
                  <a:pt x="4" y="151"/>
                  <a:pt x="4" y="151"/>
                  <a:pt x="4" y="151"/>
                </a:cubicBezTo>
                <a:cubicBezTo>
                  <a:pt x="7" y="152"/>
                  <a:pt x="14" y="152"/>
                  <a:pt x="20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6" y="152"/>
                  <a:pt x="31" y="152"/>
                  <a:pt x="31" y="152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1" y="156"/>
                  <a:pt x="31" y="156"/>
                  <a:pt x="31" y="156"/>
                </a:cubicBezTo>
                <a:cubicBezTo>
                  <a:pt x="31" y="156"/>
                  <a:pt x="26" y="156"/>
                  <a:pt x="20" y="156"/>
                </a:cubicBezTo>
                <a:cubicBezTo>
                  <a:pt x="20" y="156"/>
                  <a:pt x="20" y="156"/>
                  <a:pt x="20" y="156"/>
                </a:cubicBezTo>
                <a:cubicBezTo>
                  <a:pt x="14" y="156"/>
                  <a:pt x="6" y="156"/>
                  <a:pt x="2" y="15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3816"/>
          <p:cNvSpPr>
            <a:spLocks noEditPoints="1"/>
          </p:cNvSpPr>
          <p:nvPr/>
        </p:nvSpPr>
        <p:spPr bwMode="auto">
          <a:xfrm>
            <a:off x="8028141" y="5886878"/>
            <a:ext cx="301804" cy="890322"/>
          </a:xfrm>
          <a:custGeom>
            <a:avLst/>
            <a:gdLst>
              <a:gd name="T0" fmla="*/ 4 w 55"/>
              <a:gd name="T1" fmla="*/ 157 h 161"/>
              <a:gd name="T2" fmla="*/ 0 w 55"/>
              <a:gd name="T3" fmla="*/ 155 h 161"/>
              <a:gd name="T4" fmla="*/ 0 w 55"/>
              <a:gd name="T5" fmla="*/ 154 h 161"/>
              <a:gd name="T6" fmla="*/ 7 w 55"/>
              <a:gd name="T7" fmla="*/ 139 h 161"/>
              <a:gd name="T8" fmla="*/ 22 w 55"/>
              <a:gd name="T9" fmla="*/ 117 h 161"/>
              <a:gd name="T10" fmla="*/ 47 w 55"/>
              <a:gd name="T11" fmla="*/ 81 h 161"/>
              <a:gd name="T12" fmla="*/ 47 w 55"/>
              <a:gd name="T13" fmla="*/ 79 h 161"/>
              <a:gd name="T14" fmla="*/ 47 w 55"/>
              <a:gd name="T15" fmla="*/ 79 h 161"/>
              <a:gd name="T16" fmla="*/ 47 w 55"/>
              <a:gd name="T17" fmla="*/ 79 h 161"/>
              <a:gd name="T18" fmla="*/ 47 w 55"/>
              <a:gd name="T19" fmla="*/ 79 h 161"/>
              <a:gd name="T20" fmla="*/ 32 w 55"/>
              <a:gd name="T21" fmla="*/ 37 h 161"/>
              <a:gd name="T22" fmla="*/ 17 w 55"/>
              <a:gd name="T23" fmla="*/ 6 h 161"/>
              <a:gd name="T24" fmla="*/ 17 w 55"/>
              <a:gd name="T25" fmla="*/ 6 h 161"/>
              <a:gd name="T26" fmla="*/ 24 w 55"/>
              <a:gd name="T27" fmla="*/ 0 h 161"/>
              <a:gd name="T28" fmla="*/ 25 w 55"/>
              <a:gd name="T29" fmla="*/ 3 h 161"/>
              <a:gd name="T30" fmla="*/ 26 w 55"/>
              <a:gd name="T31" fmla="*/ 5 h 161"/>
              <a:gd name="T32" fmla="*/ 29 w 55"/>
              <a:gd name="T33" fmla="*/ 12 h 161"/>
              <a:gd name="T34" fmla="*/ 39 w 55"/>
              <a:gd name="T35" fmla="*/ 34 h 161"/>
              <a:gd name="T36" fmla="*/ 55 w 55"/>
              <a:gd name="T37" fmla="*/ 79 h 161"/>
              <a:gd name="T38" fmla="*/ 54 w 55"/>
              <a:gd name="T39" fmla="*/ 85 h 161"/>
              <a:gd name="T40" fmla="*/ 14 w 55"/>
              <a:gd name="T41" fmla="*/ 143 h 161"/>
              <a:gd name="T42" fmla="*/ 9 w 55"/>
              <a:gd name="T43" fmla="*/ 152 h 161"/>
              <a:gd name="T44" fmla="*/ 21 w 55"/>
              <a:gd name="T45" fmla="*/ 153 h 161"/>
              <a:gd name="T46" fmla="*/ 22 w 55"/>
              <a:gd name="T47" fmla="*/ 153 h 161"/>
              <a:gd name="T48" fmla="*/ 33 w 55"/>
              <a:gd name="T49" fmla="*/ 153 h 161"/>
              <a:gd name="T50" fmla="*/ 35 w 55"/>
              <a:gd name="T51" fmla="*/ 153 h 161"/>
              <a:gd name="T52" fmla="*/ 33 w 55"/>
              <a:gd name="T53" fmla="*/ 161 h 161"/>
              <a:gd name="T54" fmla="*/ 22 w 55"/>
              <a:gd name="T55" fmla="*/ 161 h 161"/>
              <a:gd name="T56" fmla="*/ 22 w 55"/>
              <a:gd name="T57" fmla="*/ 157 h 161"/>
              <a:gd name="T58" fmla="*/ 31 w 55"/>
              <a:gd name="T59" fmla="*/ 157 h 161"/>
              <a:gd name="T60" fmla="*/ 22 w 55"/>
              <a:gd name="T61" fmla="*/ 157 h 161"/>
              <a:gd name="T62" fmla="*/ 22 w 55"/>
              <a:gd name="T63" fmla="*/ 157 h 161"/>
              <a:gd name="T64" fmla="*/ 7 w 55"/>
              <a:gd name="T65" fmla="*/ 156 h 161"/>
              <a:gd name="T66" fmla="*/ 17 w 55"/>
              <a:gd name="T67" fmla="*/ 157 h 161"/>
              <a:gd name="T68" fmla="*/ 7 w 55"/>
              <a:gd name="T69" fmla="*/ 148 h 161"/>
              <a:gd name="T70" fmla="*/ 5 w 55"/>
              <a:gd name="T71" fmla="*/ 152 h 161"/>
              <a:gd name="T72" fmla="*/ 11 w 55"/>
              <a:gd name="T73" fmla="*/ 141 h 161"/>
              <a:gd name="T74" fmla="*/ 11 w 55"/>
              <a:gd name="T75" fmla="*/ 141 h 161"/>
              <a:gd name="T76" fmla="*/ 18 w 55"/>
              <a:gd name="T77" fmla="*/ 130 h 161"/>
              <a:gd name="T78" fmla="*/ 11 w 55"/>
              <a:gd name="T79" fmla="*/ 141 h 161"/>
              <a:gd name="T80" fmla="*/ 18 w 55"/>
              <a:gd name="T81" fmla="*/ 129 h 161"/>
              <a:gd name="T82" fmla="*/ 18 w 55"/>
              <a:gd name="T83" fmla="*/ 130 h 161"/>
              <a:gd name="T84" fmla="*/ 21 w 55"/>
              <a:gd name="T85" fmla="*/ 125 h 161"/>
              <a:gd name="T86" fmla="*/ 21 w 55"/>
              <a:gd name="T87" fmla="*/ 125 h 161"/>
              <a:gd name="T88" fmla="*/ 25 w 55"/>
              <a:gd name="T89" fmla="*/ 119 h 161"/>
              <a:gd name="T90" fmla="*/ 21 w 55"/>
              <a:gd name="T91" fmla="*/ 125 h 161"/>
              <a:gd name="T92" fmla="*/ 50 w 55"/>
              <a:gd name="T93" fmla="*/ 83 h 161"/>
              <a:gd name="T94" fmla="*/ 51 w 55"/>
              <a:gd name="T95" fmla="*/ 80 h 161"/>
              <a:gd name="T96" fmla="*/ 51 w 55"/>
              <a:gd name="T97" fmla="*/ 80 h 161"/>
              <a:gd name="T98" fmla="*/ 36 w 55"/>
              <a:gd name="T99" fmla="*/ 35 h 161"/>
              <a:gd name="T100" fmla="*/ 51 w 55"/>
              <a:gd name="T101" fmla="*/ 79 h 161"/>
              <a:gd name="T102" fmla="*/ 51 w 55"/>
              <a:gd name="T103" fmla="*/ 79 h 161"/>
              <a:gd name="T104" fmla="*/ 34 w 55"/>
              <a:gd name="T105" fmla="*/ 3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" h="161">
                <a:moveTo>
                  <a:pt x="3" y="159"/>
                </a:moveTo>
                <a:cubicBezTo>
                  <a:pt x="4" y="157"/>
                  <a:pt x="4" y="157"/>
                  <a:pt x="4" y="157"/>
                </a:cubicBezTo>
                <a:cubicBezTo>
                  <a:pt x="3" y="159"/>
                  <a:pt x="3" y="159"/>
                  <a:pt x="3" y="159"/>
                </a:cubicBezTo>
                <a:cubicBezTo>
                  <a:pt x="1" y="158"/>
                  <a:pt x="0" y="156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5"/>
                  <a:pt x="0" y="155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1" y="150"/>
                  <a:pt x="3" y="146"/>
                  <a:pt x="7" y="139"/>
                </a:cubicBezTo>
                <a:cubicBezTo>
                  <a:pt x="7" y="139"/>
                  <a:pt x="7" y="139"/>
                  <a:pt x="7" y="139"/>
                </a:cubicBezTo>
                <a:cubicBezTo>
                  <a:pt x="11" y="133"/>
                  <a:pt x="16" y="125"/>
                  <a:pt x="22" y="117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32" y="102"/>
                  <a:pt x="44" y="85"/>
                  <a:pt x="47" y="81"/>
                </a:cubicBezTo>
                <a:cubicBezTo>
                  <a:pt x="47" y="81"/>
                  <a:pt x="47" y="81"/>
                  <a:pt x="47" y="81"/>
                </a:cubicBezTo>
                <a:cubicBezTo>
                  <a:pt x="46" y="81"/>
                  <a:pt x="47" y="80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2"/>
                  <a:pt x="39" y="53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25" y="21"/>
                  <a:pt x="18" y="8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4"/>
                  <a:pt x="16" y="4"/>
                  <a:pt x="16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5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7"/>
                  <a:pt x="28" y="9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2" y="17"/>
                  <a:pt x="36" y="25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7" y="50"/>
                  <a:pt x="55" y="69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1"/>
                  <a:pt x="54" y="83"/>
                  <a:pt x="5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49" y="93"/>
                  <a:pt x="25" y="125"/>
                  <a:pt x="14" y="143"/>
                </a:cubicBezTo>
                <a:cubicBezTo>
                  <a:pt x="14" y="143"/>
                  <a:pt x="14" y="143"/>
                  <a:pt x="14" y="143"/>
                </a:cubicBezTo>
                <a:cubicBezTo>
                  <a:pt x="12" y="147"/>
                  <a:pt x="10" y="150"/>
                  <a:pt x="9" y="152"/>
                </a:cubicBezTo>
                <a:cubicBezTo>
                  <a:pt x="9" y="152"/>
                  <a:pt x="9" y="152"/>
                  <a:pt x="9" y="152"/>
                </a:cubicBezTo>
                <a:cubicBezTo>
                  <a:pt x="12" y="153"/>
                  <a:pt x="17" y="153"/>
                  <a:pt x="21" y="153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8" y="153"/>
                  <a:pt x="32" y="153"/>
                  <a:pt x="33" y="153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5" y="161"/>
                  <a:pt x="35" y="161"/>
                  <a:pt x="35" y="161"/>
                </a:cubicBezTo>
                <a:cubicBezTo>
                  <a:pt x="33" y="161"/>
                  <a:pt x="33" y="161"/>
                  <a:pt x="33" y="161"/>
                </a:cubicBezTo>
                <a:cubicBezTo>
                  <a:pt x="33" y="161"/>
                  <a:pt x="28" y="161"/>
                  <a:pt x="22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15" y="161"/>
                  <a:pt x="8" y="161"/>
                  <a:pt x="3" y="159"/>
                </a:cubicBezTo>
                <a:close/>
                <a:moveTo>
                  <a:pt x="22" y="157"/>
                </a:moveTo>
                <a:cubicBezTo>
                  <a:pt x="26" y="157"/>
                  <a:pt x="29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29" y="157"/>
                  <a:pt x="26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lose/>
                <a:moveTo>
                  <a:pt x="17" y="157"/>
                </a:moveTo>
                <a:cubicBezTo>
                  <a:pt x="14" y="157"/>
                  <a:pt x="10" y="157"/>
                  <a:pt x="7" y="156"/>
                </a:cubicBezTo>
                <a:cubicBezTo>
                  <a:pt x="7" y="156"/>
                  <a:pt x="7" y="156"/>
                  <a:pt x="7" y="156"/>
                </a:cubicBezTo>
                <a:cubicBezTo>
                  <a:pt x="10" y="157"/>
                  <a:pt x="14" y="157"/>
                  <a:pt x="17" y="157"/>
                </a:cubicBezTo>
                <a:close/>
                <a:moveTo>
                  <a:pt x="5" y="152"/>
                </a:moveTo>
                <a:cubicBezTo>
                  <a:pt x="5" y="151"/>
                  <a:pt x="6" y="150"/>
                  <a:pt x="7" y="148"/>
                </a:cubicBezTo>
                <a:cubicBezTo>
                  <a:pt x="7" y="148"/>
                  <a:pt x="7" y="148"/>
                  <a:pt x="7" y="148"/>
                </a:cubicBezTo>
                <a:cubicBezTo>
                  <a:pt x="6" y="150"/>
                  <a:pt x="5" y="151"/>
                  <a:pt x="5" y="152"/>
                </a:cubicBezTo>
                <a:close/>
                <a:moveTo>
                  <a:pt x="11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3" y="138"/>
                  <a:pt x="15" y="134"/>
                  <a:pt x="18" y="130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4"/>
                  <a:pt x="13" y="138"/>
                  <a:pt x="11" y="141"/>
                </a:cubicBezTo>
                <a:close/>
                <a:moveTo>
                  <a:pt x="18" y="130"/>
                </a:moveTo>
                <a:cubicBezTo>
                  <a:pt x="18" y="130"/>
                  <a:pt x="18" y="130"/>
                  <a:pt x="18" y="129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18" y="130"/>
                  <a:pt x="18" y="130"/>
                  <a:pt x="18" y="130"/>
                </a:cubicBezTo>
                <a:close/>
                <a:moveTo>
                  <a:pt x="21" y="125"/>
                </a:move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lose/>
                <a:moveTo>
                  <a:pt x="50" y="83"/>
                </a:moveTo>
                <a:cubicBezTo>
                  <a:pt x="47" y="88"/>
                  <a:pt x="36" y="104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4" y="121"/>
                  <a:pt x="23" y="123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33" y="108"/>
                  <a:pt x="47" y="89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2"/>
                  <a:pt x="51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1"/>
                  <a:pt x="50" y="82"/>
                  <a:pt x="50" y="83"/>
                </a:cubicBezTo>
                <a:close/>
                <a:moveTo>
                  <a:pt x="36" y="35"/>
                </a:moveTo>
                <a:cubicBezTo>
                  <a:pt x="43" y="52"/>
                  <a:pt x="51" y="70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0"/>
                  <a:pt x="42" y="49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5" y="34"/>
                  <a:pt x="36" y="3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>
            <a:off x="9225634" y="4327558"/>
            <a:ext cx="1399939" cy="2469759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201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6" name="文本框 245"/>
          <p:cNvSpPr txBox="1"/>
          <p:nvPr/>
        </p:nvSpPr>
        <p:spPr>
          <a:xfrm>
            <a:off x="3245580" y="1659492"/>
            <a:ext cx="689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30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Thank </a:t>
            </a:r>
            <a:r>
              <a:rPr lang="zh-CN" altLang="en-US" sz="72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Your</a:t>
            </a:r>
            <a:endParaRPr lang="zh-CN" altLang="en-US" sz="16600" b="1" spc="3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cxnSp>
        <p:nvCxnSpPr>
          <p:cNvPr id="250" name="直接连接符 249"/>
          <p:cNvCxnSpPr/>
          <p:nvPr/>
        </p:nvCxnSpPr>
        <p:spPr>
          <a:xfrm>
            <a:off x="2928562" y="1410789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>
            <a:off x="2984587" y="2960914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任意多边形 252"/>
          <p:cNvSpPr/>
          <p:nvPr/>
        </p:nvSpPr>
        <p:spPr>
          <a:xfrm flipH="1">
            <a:off x="9343390" y="819624"/>
            <a:ext cx="1354911" cy="591052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4" name="任意多边形 253"/>
          <p:cNvSpPr/>
          <p:nvPr/>
        </p:nvSpPr>
        <p:spPr>
          <a:xfrm>
            <a:off x="10280768" y="951866"/>
            <a:ext cx="1034600" cy="47541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5" name="Freeform 30"/>
          <p:cNvSpPr>
            <a:spLocks noEditPoints="1"/>
          </p:cNvSpPr>
          <p:nvPr/>
        </p:nvSpPr>
        <p:spPr bwMode="auto">
          <a:xfrm>
            <a:off x="3246536" y="1214503"/>
            <a:ext cx="384870" cy="37261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26"/>
          <p:cNvSpPr>
            <a:spLocks noEditPoints="1"/>
          </p:cNvSpPr>
          <p:nvPr/>
        </p:nvSpPr>
        <p:spPr bwMode="auto">
          <a:xfrm rot="21063611">
            <a:off x="920397" y="3261342"/>
            <a:ext cx="1058724" cy="517289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/>
          <p:cNvSpPr/>
          <p:nvPr/>
        </p:nvSpPr>
        <p:spPr>
          <a:xfrm rot="17473013">
            <a:off x="3852392" y="3055163"/>
            <a:ext cx="4658054" cy="46116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738891" y="2744880"/>
            <a:ext cx="1028939" cy="1001131"/>
            <a:chOff x="4050939" y="2325866"/>
            <a:chExt cx="1165495" cy="1133997"/>
          </a:xfrm>
        </p:grpSpPr>
        <p:sp>
          <p:nvSpPr>
            <p:cNvPr id="8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avLst/>
              <a:gdLst/>
              <a:ahLst/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4459072">
              <a:off x="4463875" y="2367052"/>
              <a:ext cx="383587" cy="1087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11187" y="5293912"/>
            <a:ext cx="5286831" cy="2358745"/>
            <a:chOff x="2759644" y="5032655"/>
            <a:chExt cx="5286831" cy="2358745"/>
          </a:xfrm>
        </p:grpSpPr>
        <p:sp>
          <p:nvSpPr>
            <p:cNvPr id="24" name="矩形 23"/>
            <p:cNvSpPr/>
            <p:nvPr/>
          </p:nvSpPr>
          <p:spPr>
            <a:xfrm>
              <a:off x="3059990" y="5181688"/>
              <a:ext cx="4966410" cy="220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flipV="1">
              <a:off x="2759644" y="5032655"/>
              <a:ext cx="738352" cy="225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451656" flipV="1">
              <a:off x="7732787" y="5143414"/>
              <a:ext cx="313688" cy="11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11282" y="3758838"/>
            <a:ext cx="1432441" cy="2612403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31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avLst/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avLst/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avLst/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avLst/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avLst/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avLst/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avLst/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avLst/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avLst/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avLst/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avLst/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avLst/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avLst/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avLst/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avLst/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avLst/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avLst/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avLst/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1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avLst/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avLst/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avLst/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avLst/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avLst/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avLst/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avLst/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avLst/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avLst/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avLst/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avLst/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avLst/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avLst/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avLst/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avLst/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avLst/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avLst/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avLst/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avLst/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4843437" y="2508157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W</a:t>
            </a:r>
            <a:endParaRPr lang="zh-CN" altLang="en-US" sz="80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591219" y="3920941"/>
            <a:ext cx="187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strength</a:t>
            </a:r>
            <a:endParaRPr lang="zh-CN" altLang="en-US" sz="2000" b="1" spc="3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737289" y="1641402"/>
            <a:ext cx="187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weakness</a:t>
            </a:r>
            <a:endParaRPr lang="zh-CN" altLang="en-US" sz="2000" b="1" spc="3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0022618" y="4019949"/>
            <a:ext cx="187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threats</a:t>
            </a:r>
            <a:endParaRPr lang="zh-CN" altLang="en-US" sz="2000" b="1" spc="3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281264" y="1594887"/>
            <a:ext cx="268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thes</a:t>
            </a:r>
            <a:endParaRPr lang="zh-CN" altLang="en-US" sz="2000" b="1" spc="3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783052" y="1988735"/>
            <a:ext cx="2619473" cy="14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text here Please enter text here Please enter text here Please enter text here Please enter text here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644812" y="4317904"/>
            <a:ext cx="2619473" cy="14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text here Please enter text here Please enter text here Please enter text here Please enter text here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3420535" y="4435507"/>
            <a:ext cx="1028939" cy="1001131"/>
            <a:chOff x="4050939" y="2325866"/>
            <a:chExt cx="1165495" cy="1133997"/>
          </a:xfrm>
        </p:grpSpPr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avLst/>
              <a:gdLst/>
              <a:ahLst/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rot="11374062">
              <a:off x="4473071" y="2367822"/>
              <a:ext cx="383587" cy="977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021414" y="2907146"/>
            <a:ext cx="1028939" cy="1001131"/>
            <a:chOff x="4050939" y="2325866"/>
            <a:chExt cx="1165495" cy="1133997"/>
          </a:xfrm>
        </p:grpSpPr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avLst/>
              <a:gdLst/>
              <a:ahLst/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 rot="7587622">
              <a:off x="4413340" y="2497550"/>
              <a:ext cx="383587" cy="977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896507" y="4507876"/>
            <a:ext cx="1028939" cy="1001131"/>
            <a:chOff x="4050939" y="2325866"/>
            <a:chExt cx="1165495" cy="1133997"/>
          </a:xfrm>
        </p:grpSpPr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avLst/>
              <a:gdLst/>
              <a:ahLst/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rot="9977834">
              <a:off x="4411506" y="2404854"/>
              <a:ext cx="383587" cy="977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8915907" y="4444144"/>
            <a:ext cx="2619473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text here Please enter text here Please enter text here Please enter text here Please enter text here Please enter the text please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190654" y="1915465"/>
            <a:ext cx="2457013" cy="16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text here Please enter text here Please enter text here Please enter text here Please enter text here Please enter the text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3599480" y="4229234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</a:t>
            </a:r>
            <a:endParaRPr lang="zh-CN" altLang="en-US" sz="80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161715" y="2667271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O</a:t>
            </a:r>
            <a:endParaRPr lang="zh-CN" altLang="en-US" sz="80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038842" y="4287711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</a:t>
            </a:r>
            <a:endParaRPr lang="zh-CN" altLang="en-US" sz="8000" dirty="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7" name="Freeform 26"/>
          <p:cNvSpPr>
            <a:spLocks noEditPoints="1"/>
          </p:cNvSpPr>
          <p:nvPr/>
        </p:nvSpPr>
        <p:spPr bwMode="auto">
          <a:xfrm rot="21063611">
            <a:off x="867318" y="3939333"/>
            <a:ext cx="638892" cy="312160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78" name="Freeform 26"/>
          <p:cNvSpPr>
            <a:spLocks noEditPoints="1"/>
          </p:cNvSpPr>
          <p:nvPr/>
        </p:nvSpPr>
        <p:spPr bwMode="auto">
          <a:xfrm rot="21063611">
            <a:off x="2078023" y="1718198"/>
            <a:ext cx="638892" cy="312160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99" name="Freeform 26"/>
          <p:cNvSpPr>
            <a:spLocks noEditPoints="1"/>
          </p:cNvSpPr>
          <p:nvPr/>
        </p:nvSpPr>
        <p:spPr bwMode="auto">
          <a:xfrm rot="21063611">
            <a:off x="7708649" y="1682092"/>
            <a:ext cx="638892" cy="312160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100" name="Freeform 26"/>
          <p:cNvSpPr>
            <a:spLocks noEditPoints="1"/>
          </p:cNvSpPr>
          <p:nvPr/>
        </p:nvSpPr>
        <p:spPr bwMode="auto">
          <a:xfrm rot="21063611">
            <a:off x="9163511" y="4067694"/>
            <a:ext cx="638892" cy="312160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09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13" name="任意多边形 112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26545" y="1878150"/>
            <a:ext cx="3371850" cy="3630613"/>
            <a:chOff x="3737" y="1189"/>
            <a:chExt cx="2124" cy="2287"/>
          </a:xfrm>
          <a:solidFill>
            <a:srgbClr val="1F4E79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4547" y="2019"/>
              <a:ext cx="318" cy="356"/>
            </a:xfrm>
            <a:custGeom>
              <a:avLst/>
              <a:gdLst>
                <a:gd name="T0" fmla="*/ 259 w 271"/>
                <a:gd name="T1" fmla="*/ 303 h 303"/>
                <a:gd name="T2" fmla="*/ 0 w 271"/>
                <a:gd name="T3" fmla="*/ 13 h 303"/>
                <a:gd name="T4" fmla="*/ 14 w 271"/>
                <a:gd name="T5" fmla="*/ 0 h 303"/>
                <a:gd name="T6" fmla="*/ 271 w 271"/>
                <a:gd name="T7" fmla="*/ 288 h 303"/>
                <a:gd name="T8" fmla="*/ 259 w 27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03">
                  <a:moveTo>
                    <a:pt x="259" y="30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6" y="291"/>
                    <a:pt x="262" y="296"/>
                    <a:pt x="259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708" y="1653"/>
              <a:ext cx="533" cy="576"/>
            </a:xfrm>
            <a:custGeom>
              <a:avLst/>
              <a:gdLst>
                <a:gd name="T0" fmla="*/ 4 w 454"/>
                <a:gd name="T1" fmla="*/ 253 h 491"/>
                <a:gd name="T2" fmla="*/ 219 w 454"/>
                <a:gd name="T3" fmla="*/ 4 h 491"/>
                <a:gd name="T4" fmla="*/ 219 w 454"/>
                <a:gd name="T5" fmla="*/ 4 h 491"/>
                <a:gd name="T6" fmla="*/ 450 w 454"/>
                <a:gd name="T7" fmla="*/ 238 h 491"/>
                <a:gd name="T8" fmla="*/ 450 w 454"/>
                <a:gd name="T9" fmla="*/ 238 h 491"/>
                <a:gd name="T10" fmla="*/ 235 w 454"/>
                <a:gd name="T11" fmla="*/ 487 h 491"/>
                <a:gd name="T12" fmla="*/ 235 w 454"/>
                <a:gd name="T13" fmla="*/ 487 h 491"/>
                <a:gd name="T14" fmla="*/ 4 w 454"/>
                <a:gd name="T15" fmla="*/ 253 h 491"/>
                <a:gd name="T16" fmla="*/ 20 w 454"/>
                <a:gd name="T17" fmla="*/ 253 h 491"/>
                <a:gd name="T18" fmla="*/ 235 w 454"/>
                <a:gd name="T19" fmla="*/ 472 h 491"/>
                <a:gd name="T20" fmla="*/ 235 w 454"/>
                <a:gd name="T21" fmla="*/ 472 h 491"/>
                <a:gd name="T22" fmla="*/ 435 w 454"/>
                <a:gd name="T23" fmla="*/ 238 h 491"/>
                <a:gd name="T24" fmla="*/ 435 w 454"/>
                <a:gd name="T25" fmla="*/ 238 h 491"/>
                <a:gd name="T26" fmla="*/ 219 w 454"/>
                <a:gd name="T27" fmla="*/ 19 h 491"/>
                <a:gd name="T28" fmla="*/ 219 w 454"/>
                <a:gd name="T29" fmla="*/ 19 h 491"/>
                <a:gd name="T30" fmla="*/ 20 w 454"/>
                <a:gd name="T31" fmla="*/ 25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4" h="491">
                  <a:moveTo>
                    <a:pt x="4" y="253"/>
                  </a:moveTo>
                  <a:cubicBezTo>
                    <a:pt x="0" y="120"/>
                    <a:pt x="95" y="8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343" y="0"/>
                    <a:pt x="445" y="105"/>
                    <a:pt x="450" y="238"/>
                  </a:cubicBezTo>
                  <a:cubicBezTo>
                    <a:pt x="450" y="238"/>
                    <a:pt x="450" y="238"/>
                    <a:pt x="450" y="238"/>
                  </a:cubicBezTo>
                  <a:cubicBezTo>
                    <a:pt x="454" y="371"/>
                    <a:pt x="359" y="483"/>
                    <a:pt x="235" y="487"/>
                  </a:cubicBezTo>
                  <a:cubicBezTo>
                    <a:pt x="235" y="487"/>
                    <a:pt x="235" y="487"/>
                    <a:pt x="235" y="487"/>
                  </a:cubicBezTo>
                  <a:cubicBezTo>
                    <a:pt x="112" y="491"/>
                    <a:pt x="9" y="386"/>
                    <a:pt x="4" y="253"/>
                  </a:cubicBezTo>
                  <a:close/>
                  <a:moveTo>
                    <a:pt x="20" y="253"/>
                  </a:moveTo>
                  <a:cubicBezTo>
                    <a:pt x="24" y="378"/>
                    <a:pt x="121" y="476"/>
                    <a:pt x="235" y="472"/>
                  </a:cubicBezTo>
                  <a:cubicBezTo>
                    <a:pt x="235" y="472"/>
                    <a:pt x="235" y="472"/>
                    <a:pt x="235" y="472"/>
                  </a:cubicBezTo>
                  <a:cubicBezTo>
                    <a:pt x="349" y="468"/>
                    <a:pt x="439" y="364"/>
                    <a:pt x="435" y="238"/>
                  </a:cubicBezTo>
                  <a:cubicBezTo>
                    <a:pt x="435" y="238"/>
                    <a:pt x="435" y="238"/>
                    <a:pt x="435" y="238"/>
                  </a:cubicBezTo>
                  <a:cubicBezTo>
                    <a:pt x="431" y="113"/>
                    <a:pt x="334" y="15"/>
                    <a:pt x="219" y="19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105" y="23"/>
                    <a:pt x="15" y="127"/>
                    <a:pt x="20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706" y="1650"/>
              <a:ext cx="537" cy="582"/>
            </a:xfrm>
            <a:custGeom>
              <a:avLst/>
              <a:gdLst>
                <a:gd name="T0" fmla="*/ 4 w 458"/>
                <a:gd name="T1" fmla="*/ 255 h 495"/>
                <a:gd name="T2" fmla="*/ 221 w 458"/>
                <a:gd name="T3" fmla="*/ 4 h 495"/>
                <a:gd name="T4" fmla="*/ 221 w 458"/>
                <a:gd name="T5" fmla="*/ 4 h 495"/>
                <a:gd name="T6" fmla="*/ 454 w 458"/>
                <a:gd name="T7" fmla="*/ 240 h 495"/>
                <a:gd name="T8" fmla="*/ 454 w 458"/>
                <a:gd name="T9" fmla="*/ 240 h 495"/>
                <a:gd name="T10" fmla="*/ 238 w 458"/>
                <a:gd name="T11" fmla="*/ 491 h 495"/>
                <a:gd name="T12" fmla="*/ 238 w 458"/>
                <a:gd name="T13" fmla="*/ 491 h 495"/>
                <a:gd name="T14" fmla="*/ 4 w 458"/>
                <a:gd name="T15" fmla="*/ 255 h 495"/>
                <a:gd name="T16" fmla="*/ 8 w 458"/>
                <a:gd name="T17" fmla="*/ 255 h 495"/>
                <a:gd name="T18" fmla="*/ 237 w 458"/>
                <a:gd name="T19" fmla="*/ 487 h 495"/>
                <a:gd name="T20" fmla="*/ 237 w 458"/>
                <a:gd name="T21" fmla="*/ 487 h 495"/>
                <a:gd name="T22" fmla="*/ 450 w 458"/>
                <a:gd name="T23" fmla="*/ 240 h 495"/>
                <a:gd name="T24" fmla="*/ 450 w 458"/>
                <a:gd name="T25" fmla="*/ 240 h 495"/>
                <a:gd name="T26" fmla="*/ 221 w 458"/>
                <a:gd name="T27" fmla="*/ 8 h 495"/>
                <a:gd name="T28" fmla="*/ 221 w 458"/>
                <a:gd name="T29" fmla="*/ 8 h 495"/>
                <a:gd name="T30" fmla="*/ 8 w 458"/>
                <a:gd name="T31" fmla="*/ 255 h 495"/>
                <a:gd name="T32" fmla="*/ 8 w 458"/>
                <a:gd name="T33" fmla="*/ 255 h 495"/>
                <a:gd name="T34" fmla="*/ 20 w 458"/>
                <a:gd name="T35" fmla="*/ 255 h 495"/>
                <a:gd name="T36" fmla="*/ 221 w 458"/>
                <a:gd name="T37" fmla="*/ 19 h 495"/>
                <a:gd name="T38" fmla="*/ 221 w 458"/>
                <a:gd name="T39" fmla="*/ 19 h 495"/>
                <a:gd name="T40" fmla="*/ 439 w 458"/>
                <a:gd name="T41" fmla="*/ 240 h 495"/>
                <a:gd name="T42" fmla="*/ 439 w 458"/>
                <a:gd name="T43" fmla="*/ 240 h 495"/>
                <a:gd name="T44" fmla="*/ 237 w 458"/>
                <a:gd name="T45" fmla="*/ 476 h 495"/>
                <a:gd name="T46" fmla="*/ 237 w 458"/>
                <a:gd name="T47" fmla="*/ 476 h 495"/>
                <a:gd name="T48" fmla="*/ 20 w 458"/>
                <a:gd name="T49" fmla="*/ 255 h 495"/>
                <a:gd name="T50" fmla="*/ 237 w 458"/>
                <a:gd name="T51" fmla="*/ 472 h 495"/>
                <a:gd name="T52" fmla="*/ 435 w 458"/>
                <a:gd name="T53" fmla="*/ 241 h 495"/>
                <a:gd name="T54" fmla="*/ 435 w 458"/>
                <a:gd name="T55" fmla="*/ 241 h 495"/>
                <a:gd name="T56" fmla="*/ 222 w 458"/>
                <a:gd name="T57" fmla="*/ 23 h 495"/>
                <a:gd name="T58" fmla="*/ 222 w 458"/>
                <a:gd name="T59" fmla="*/ 23 h 495"/>
                <a:gd name="T60" fmla="*/ 24 w 458"/>
                <a:gd name="T61" fmla="*/ 255 h 495"/>
                <a:gd name="T62" fmla="*/ 24 w 458"/>
                <a:gd name="T63" fmla="*/ 255 h 495"/>
                <a:gd name="T64" fmla="*/ 237 w 458"/>
                <a:gd name="T65" fmla="*/ 47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8" h="495">
                  <a:moveTo>
                    <a:pt x="4" y="255"/>
                  </a:moveTo>
                  <a:cubicBezTo>
                    <a:pt x="0" y="121"/>
                    <a:pt x="96" y="8"/>
                    <a:pt x="221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346" y="0"/>
                    <a:pt x="449" y="106"/>
                    <a:pt x="454" y="240"/>
                  </a:cubicBezTo>
                  <a:cubicBezTo>
                    <a:pt x="454" y="240"/>
                    <a:pt x="454" y="240"/>
                    <a:pt x="454" y="240"/>
                  </a:cubicBezTo>
                  <a:cubicBezTo>
                    <a:pt x="458" y="374"/>
                    <a:pt x="362" y="487"/>
                    <a:pt x="238" y="491"/>
                  </a:cubicBezTo>
                  <a:cubicBezTo>
                    <a:pt x="238" y="491"/>
                    <a:pt x="238" y="491"/>
                    <a:pt x="238" y="491"/>
                  </a:cubicBezTo>
                  <a:cubicBezTo>
                    <a:pt x="113" y="495"/>
                    <a:pt x="9" y="389"/>
                    <a:pt x="4" y="255"/>
                  </a:cubicBezTo>
                  <a:close/>
                  <a:moveTo>
                    <a:pt x="8" y="255"/>
                  </a:moveTo>
                  <a:cubicBezTo>
                    <a:pt x="13" y="387"/>
                    <a:pt x="115" y="491"/>
                    <a:pt x="237" y="487"/>
                  </a:cubicBezTo>
                  <a:cubicBezTo>
                    <a:pt x="237" y="487"/>
                    <a:pt x="237" y="487"/>
                    <a:pt x="237" y="487"/>
                  </a:cubicBezTo>
                  <a:cubicBezTo>
                    <a:pt x="360" y="483"/>
                    <a:pt x="454" y="372"/>
                    <a:pt x="450" y="240"/>
                  </a:cubicBezTo>
                  <a:cubicBezTo>
                    <a:pt x="450" y="240"/>
                    <a:pt x="450" y="240"/>
                    <a:pt x="450" y="240"/>
                  </a:cubicBezTo>
                  <a:cubicBezTo>
                    <a:pt x="445" y="108"/>
                    <a:pt x="343" y="4"/>
                    <a:pt x="221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99" y="12"/>
                    <a:pt x="4" y="123"/>
                    <a:pt x="8" y="255"/>
                  </a:cubicBezTo>
                  <a:cubicBezTo>
                    <a:pt x="8" y="255"/>
                    <a:pt x="8" y="255"/>
                    <a:pt x="8" y="255"/>
                  </a:cubicBezTo>
                  <a:close/>
                  <a:moveTo>
                    <a:pt x="20" y="255"/>
                  </a:moveTo>
                  <a:cubicBezTo>
                    <a:pt x="15" y="128"/>
                    <a:pt x="106" y="23"/>
                    <a:pt x="221" y="1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337" y="15"/>
                    <a:pt x="434" y="114"/>
                    <a:pt x="439" y="240"/>
                  </a:cubicBezTo>
                  <a:cubicBezTo>
                    <a:pt x="439" y="240"/>
                    <a:pt x="439" y="240"/>
                    <a:pt x="439" y="240"/>
                  </a:cubicBezTo>
                  <a:cubicBezTo>
                    <a:pt x="443" y="367"/>
                    <a:pt x="352" y="472"/>
                    <a:pt x="237" y="476"/>
                  </a:cubicBezTo>
                  <a:cubicBezTo>
                    <a:pt x="237" y="476"/>
                    <a:pt x="237" y="476"/>
                    <a:pt x="237" y="476"/>
                  </a:cubicBezTo>
                  <a:cubicBezTo>
                    <a:pt x="122" y="480"/>
                    <a:pt x="24" y="381"/>
                    <a:pt x="20" y="255"/>
                  </a:cubicBezTo>
                  <a:close/>
                  <a:moveTo>
                    <a:pt x="237" y="472"/>
                  </a:moveTo>
                  <a:cubicBezTo>
                    <a:pt x="350" y="468"/>
                    <a:pt x="439" y="365"/>
                    <a:pt x="435" y="241"/>
                  </a:cubicBezTo>
                  <a:cubicBezTo>
                    <a:pt x="435" y="241"/>
                    <a:pt x="435" y="241"/>
                    <a:pt x="435" y="241"/>
                  </a:cubicBezTo>
                  <a:cubicBezTo>
                    <a:pt x="431" y="116"/>
                    <a:pt x="334" y="19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109" y="27"/>
                    <a:pt x="19" y="130"/>
                    <a:pt x="24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8" y="379"/>
                    <a:pt x="124" y="476"/>
                    <a:pt x="237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894" y="1811"/>
              <a:ext cx="16" cy="19"/>
            </a:xfrm>
            <a:custGeom>
              <a:avLst/>
              <a:gdLst>
                <a:gd name="T0" fmla="*/ 1 w 16"/>
                <a:gd name="T1" fmla="*/ 19 h 19"/>
                <a:gd name="T2" fmla="*/ 0 w 16"/>
                <a:gd name="T3" fmla="*/ 1 h 19"/>
                <a:gd name="T4" fmla="*/ 16 w 16"/>
                <a:gd name="T5" fmla="*/ 0 h 19"/>
                <a:gd name="T6" fmla="*/ 16 w 16"/>
                <a:gd name="T7" fmla="*/ 19 h 19"/>
                <a:gd name="T8" fmla="*/ 1 w 16"/>
                <a:gd name="T9" fmla="*/ 19 h 19"/>
                <a:gd name="T10" fmla="*/ 1 w 1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" y="19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891" y="1809"/>
              <a:ext cx="21" cy="23"/>
            </a:xfrm>
            <a:custGeom>
              <a:avLst/>
              <a:gdLst>
                <a:gd name="T0" fmla="*/ 4 w 21"/>
                <a:gd name="T1" fmla="*/ 23 h 23"/>
                <a:gd name="T2" fmla="*/ 4 w 21"/>
                <a:gd name="T3" fmla="*/ 21 h 23"/>
                <a:gd name="T4" fmla="*/ 6 w 21"/>
                <a:gd name="T5" fmla="*/ 21 h 23"/>
                <a:gd name="T6" fmla="*/ 4 w 21"/>
                <a:gd name="T7" fmla="*/ 21 h 23"/>
                <a:gd name="T8" fmla="*/ 4 w 21"/>
                <a:gd name="T9" fmla="*/ 23 h 23"/>
                <a:gd name="T10" fmla="*/ 1 w 21"/>
                <a:gd name="T11" fmla="*/ 23 h 23"/>
                <a:gd name="T12" fmla="*/ 0 w 21"/>
                <a:gd name="T13" fmla="*/ 1 h 23"/>
                <a:gd name="T14" fmla="*/ 21 w 21"/>
                <a:gd name="T15" fmla="*/ 0 h 23"/>
                <a:gd name="T16" fmla="*/ 21 w 21"/>
                <a:gd name="T17" fmla="*/ 23 h 23"/>
                <a:gd name="T18" fmla="*/ 4 w 21"/>
                <a:gd name="T19" fmla="*/ 23 h 23"/>
                <a:gd name="T20" fmla="*/ 4 w 21"/>
                <a:gd name="T21" fmla="*/ 23 h 23"/>
                <a:gd name="T22" fmla="*/ 17 w 21"/>
                <a:gd name="T23" fmla="*/ 19 h 23"/>
                <a:gd name="T24" fmla="*/ 17 w 21"/>
                <a:gd name="T25" fmla="*/ 5 h 23"/>
                <a:gd name="T26" fmla="*/ 5 w 21"/>
                <a:gd name="T27" fmla="*/ 6 h 23"/>
                <a:gd name="T28" fmla="*/ 6 w 21"/>
                <a:gd name="T29" fmla="*/ 19 h 23"/>
                <a:gd name="T30" fmla="*/ 17 w 21"/>
                <a:gd name="T31" fmla="*/ 19 h 23"/>
                <a:gd name="T32" fmla="*/ 17 w 21"/>
                <a:gd name="T3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4" y="23"/>
                  </a:moveTo>
                  <a:lnTo>
                    <a:pt x="4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0" y="1"/>
                  </a:lnTo>
                  <a:lnTo>
                    <a:pt x="21" y="0"/>
                  </a:lnTo>
                  <a:lnTo>
                    <a:pt x="21" y="23"/>
                  </a:lnTo>
                  <a:lnTo>
                    <a:pt x="4" y="23"/>
                  </a:lnTo>
                  <a:lnTo>
                    <a:pt x="4" y="23"/>
                  </a:lnTo>
                  <a:close/>
                  <a:moveTo>
                    <a:pt x="17" y="19"/>
                  </a:moveTo>
                  <a:lnTo>
                    <a:pt x="17" y="5"/>
                  </a:lnTo>
                  <a:lnTo>
                    <a:pt x="5" y="6"/>
                  </a:lnTo>
                  <a:lnTo>
                    <a:pt x="6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108" y="1811"/>
              <a:ext cx="15" cy="18"/>
            </a:xfrm>
            <a:custGeom>
              <a:avLst/>
              <a:gdLst>
                <a:gd name="T0" fmla="*/ 2 w 15"/>
                <a:gd name="T1" fmla="*/ 18 h 18"/>
                <a:gd name="T2" fmla="*/ 0 w 15"/>
                <a:gd name="T3" fmla="*/ 0 h 18"/>
                <a:gd name="T4" fmla="*/ 13 w 15"/>
                <a:gd name="T5" fmla="*/ 0 h 18"/>
                <a:gd name="T6" fmla="*/ 15 w 15"/>
                <a:gd name="T7" fmla="*/ 18 h 18"/>
                <a:gd name="T8" fmla="*/ 2 w 15"/>
                <a:gd name="T9" fmla="*/ 18 h 18"/>
                <a:gd name="T10" fmla="*/ 2 w 15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2" y="1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5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106" y="1809"/>
              <a:ext cx="19" cy="22"/>
            </a:xfrm>
            <a:custGeom>
              <a:avLst/>
              <a:gdLst>
                <a:gd name="T0" fmla="*/ 4 w 19"/>
                <a:gd name="T1" fmla="*/ 22 h 22"/>
                <a:gd name="T2" fmla="*/ 4 w 19"/>
                <a:gd name="T3" fmla="*/ 20 h 22"/>
                <a:gd name="T4" fmla="*/ 6 w 19"/>
                <a:gd name="T5" fmla="*/ 20 h 22"/>
                <a:gd name="T6" fmla="*/ 4 w 19"/>
                <a:gd name="T7" fmla="*/ 20 h 22"/>
                <a:gd name="T8" fmla="*/ 4 w 19"/>
                <a:gd name="T9" fmla="*/ 22 h 22"/>
                <a:gd name="T10" fmla="*/ 1 w 19"/>
                <a:gd name="T11" fmla="*/ 22 h 22"/>
                <a:gd name="T12" fmla="*/ 0 w 19"/>
                <a:gd name="T13" fmla="*/ 0 h 22"/>
                <a:gd name="T14" fmla="*/ 18 w 19"/>
                <a:gd name="T15" fmla="*/ 0 h 22"/>
                <a:gd name="T16" fmla="*/ 19 w 19"/>
                <a:gd name="T17" fmla="*/ 22 h 22"/>
                <a:gd name="T18" fmla="*/ 4 w 19"/>
                <a:gd name="T19" fmla="*/ 22 h 22"/>
                <a:gd name="T20" fmla="*/ 4 w 19"/>
                <a:gd name="T21" fmla="*/ 22 h 22"/>
                <a:gd name="T22" fmla="*/ 14 w 19"/>
                <a:gd name="T23" fmla="*/ 17 h 22"/>
                <a:gd name="T24" fmla="*/ 13 w 19"/>
                <a:gd name="T25" fmla="*/ 5 h 22"/>
                <a:gd name="T26" fmla="*/ 5 w 19"/>
                <a:gd name="T27" fmla="*/ 5 h 22"/>
                <a:gd name="T28" fmla="*/ 6 w 19"/>
                <a:gd name="T29" fmla="*/ 17 h 22"/>
                <a:gd name="T30" fmla="*/ 14 w 19"/>
                <a:gd name="T31" fmla="*/ 17 h 22"/>
                <a:gd name="T32" fmla="*/ 14 w 19"/>
                <a:gd name="T3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2">
                  <a:moveTo>
                    <a:pt x="4" y="22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9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14" y="17"/>
                  </a:moveTo>
                  <a:lnTo>
                    <a:pt x="13" y="5"/>
                  </a:lnTo>
                  <a:lnTo>
                    <a:pt x="5" y="5"/>
                  </a:lnTo>
                  <a:lnTo>
                    <a:pt x="6" y="17"/>
                  </a:lnTo>
                  <a:lnTo>
                    <a:pt x="14" y="17"/>
                  </a:ln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888" y="1950"/>
              <a:ext cx="246" cy="127"/>
            </a:xfrm>
            <a:custGeom>
              <a:avLst/>
              <a:gdLst>
                <a:gd name="T0" fmla="*/ 0 w 210"/>
                <a:gd name="T1" fmla="*/ 60 h 108"/>
                <a:gd name="T2" fmla="*/ 10 w 210"/>
                <a:gd name="T3" fmla="*/ 48 h 108"/>
                <a:gd name="T4" fmla="*/ 43 w 210"/>
                <a:gd name="T5" fmla="*/ 71 h 108"/>
                <a:gd name="T6" fmla="*/ 43 w 210"/>
                <a:gd name="T7" fmla="*/ 71 h 108"/>
                <a:gd name="T8" fmla="*/ 97 w 210"/>
                <a:gd name="T9" fmla="*/ 92 h 108"/>
                <a:gd name="T10" fmla="*/ 97 w 210"/>
                <a:gd name="T11" fmla="*/ 92 h 108"/>
                <a:gd name="T12" fmla="*/ 101 w 210"/>
                <a:gd name="T13" fmla="*/ 92 h 108"/>
                <a:gd name="T14" fmla="*/ 101 w 210"/>
                <a:gd name="T15" fmla="*/ 92 h 108"/>
                <a:gd name="T16" fmla="*/ 159 w 210"/>
                <a:gd name="T17" fmla="*/ 44 h 108"/>
                <a:gd name="T18" fmla="*/ 159 w 210"/>
                <a:gd name="T19" fmla="*/ 44 h 108"/>
                <a:gd name="T20" fmla="*/ 198 w 210"/>
                <a:gd name="T21" fmla="*/ 0 h 108"/>
                <a:gd name="T22" fmla="*/ 198 w 210"/>
                <a:gd name="T23" fmla="*/ 0 h 108"/>
                <a:gd name="T24" fmla="*/ 210 w 210"/>
                <a:gd name="T25" fmla="*/ 9 h 108"/>
                <a:gd name="T26" fmla="*/ 171 w 210"/>
                <a:gd name="T27" fmla="*/ 55 h 108"/>
                <a:gd name="T28" fmla="*/ 171 w 210"/>
                <a:gd name="T29" fmla="*/ 55 h 108"/>
                <a:gd name="T30" fmla="*/ 103 w 210"/>
                <a:gd name="T31" fmla="*/ 107 h 108"/>
                <a:gd name="T32" fmla="*/ 103 w 210"/>
                <a:gd name="T33" fmla="*/ 107 h 108"/>
                <a:gd name="T34" fmla="*/ 98 w 210"/>
                <a:gd name="T35" fmla="*/ 108 h 108"/>
                <a:gd name="T36" fmla="*/ 98 w 210"/>
                <a:gd name="T37" fmla="*/ 108 h 108"/>
                <a:gd name="T38" fmla="*/ 0 w 210"/>
                <a:gd name="T39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08">
                  <a:moveTo>
                    <a:pt x="0" y="60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24" y="60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61" y="82"/>
                    <a:pt x="84" y="93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9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0"/>
                    <a:pt x="139" y="67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81" y="22"/>
                    <a:pt x="198" y="0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0" y="9"/>
                    <a:pt x="192" y="31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48" y="78"/>
                    <a:pt x="124" y="102"/>
                    <a:pt x="103" y="10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0" y="107"/>
                    <a:pt x="98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58" y="108"/>
                    <a:pt x="1" y="60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883" y="1946"/>
              <a:ext cx="255" cy="133"/>
            </a:xfrm>
            <a:custGeom>
              <a:avLst/>
              <a:gdLst>
                <a:gd name="T0" fmla="*/ 3 w 217"/>
                <a:gd name="T1" fmla="*/ 65 h 113"/>
                <a:gd name="T2" fmla="*/ 0 w 217"/>
                <a:gd name="T3" fmla="*/ 65 h 113"/>
                <a:gd name="T4" fmla="*/ 14 w 217"/>
                <a:gd name="T5" fmla="*/ 49 h 113"/>
                <a:gd name="T6" fmla="*/ 15 w 217"/>
                <a:gd name="T7" fmla="*/ 49 h 113"/>
                <a:gd name="T8" fmla="*/ 15 w 217"/>
                <a:gd name="T9" fmla="*/ 50 h 113"/>
                <a:gd name="T10" fmla="*/ 15 w 217"/>
                <a:gd name="T11" fmla="*/ 50 h 113"/>
                <a:gd name="T12" fmla="*/ 15 w 217"/>
                <a:gd name="T13" fmla="*/ 50 h 113"/>
                <a:gd name="T14" fmla="*/ 15 w 217"/>
                <a:gd name="T15" fmla="*/ 50 h 113"/>
                <a:gd name="T16" fmla="*/ 16 w 217"/>
                <a:gd name="T17" fmla="*/ 50 h 113"/>
                <a:gd name="T18" fmla="*/ 17 w 217"/>
                <a:gd name="T19" fmla="*/ 52 h 113"/>
                <a:gd name="T20" fmla="*/ 24 w 217"/>
                <a:gd name="T21" fmla="*/ 57 h 113"/>
                <a:gd name="T22" fmla="*/ 48 w 217"/>
                <a:gd name="T23" fmla="*/ 72 h 113"/>
                <a:gd name="T24" fmla="*/ 101 w 217"/>
                <a:gd name="T25" fmla="*/ 93 h 113"/>
                <a:gd name="T26" fmla="*/ 101 w 217"/>
                <a:gd name="T27" fmla="*/ 93 h 113"/>
                <a:gd name="T28" fmla="*/ 104 w 217"/>
                <a:gd name="T29" fmla="*/ 93 h 113"/>
                <a:gd name="T30" fmla="*/ 162 w 217"/>
                <a:gd name="T31" fmla="*/ 46 h 113"/>
                <a:gd name="T32" fmla="*/ 200 w 217"/>
                <a:gd name="T33" fmla="*/ 1 h 113"/>
                <a:gd name="T34" fmla="*/ 201 w 217"/>
                <a:gd name="T35" fmla="*/ 1 h 113"/>
                <a:gd name="T36" fmla="*/ 217 w 217"/>
                <a:gd name="T37" fmla="*/ 12 h 113"/>
                <a:gd name="T38" fmla="*/ 215 w 217"/>
                <a:gd name="T39" fmla="*/ 13 h 113"/>
                <a:gd name="T40" fmla="*/ 215 w 217"/>
                <a:gd name="T41" fmla="*/ 14 h 113"/>
                <a:gd name="T42" fmla="*/ 215 w 217"/>
                <a:gd name="T43" fmla="*/ 14 h 113"/>
                <a:gd name="T44" fmla="*/ 212 w 217"/>
                <a:gd name="T45" fmla="*/ 17 h 113"/>
                <a:gd name="T46" fmla="*/ 204 w 217"/>
                <a:gd name="T47" fmla="*/ 27 h 113"/>
                <a:gd name="T48" fmla="*/ 176 w 217"/>
                <a:gd name="T49" fmla="*/ 59 h 113"/>
                <a:gd name="T50" fmla="*/ 108 w 217"/>
                <a:gd name="T51" fmla="*/ 112 h 113"/>
                <a:gd name="T52" fmla="*/ 102 w 217"/>
                <a:gd name="T53" fmla="*/ 113 h 113"/>
                <a:gd name="T54" fmla="*/ 8 w 217"/>
                <a:gd name="T55" fmla="*/ 64 h 113"/>
                <a:gd name="T56" fmla="*/ 15 w 217"/>
                <a:gd name="T57" fmla="*/ 69 h 113"/>
                <a:gd name="T58" fmla="*/ 40 w 217"/>
                <a:gd name="T59" fmla="*/ 85 h 113"/>
                <a:gd name="T60" fmla="*/ 101 w 217"/>
                <a:gd name="T61" fmla="*/ 109 h 113"/>
                <a:gd name="T62" fmla="*/ 107 w 217"/>
                <a:gd name="T63" fmla="*/ 108 h 113"/>
                <a:gd name="T64" fmla="*/ 173 w 217"/>
                <a:gd name="T65" fmla="*/ 56 h 113"/>
                <a:gd name="T66" fmla="*/ 211 w 217"/>
                <a:gd name="T67" fmla="*/ 12 h 113"/>
                <a:gd name="T68" fmla="*/ 200 w 217"/>
                <a:gd name="T69" fmla="*/ 8 h 113"/>
                <a:gd name="T70" fmla="*/ 192 w 217"/>
                <a:gd name="T71" fmla="*/ 18 h 113"/>
                <a:gd name="T72" fmla="*/ 165 w 217"/>
                <a:gd name="T73" fmla="*/ 49 h 113"/>
                <a:gd name="T74" fmla="*/ 105 w 217"/>
                <a:gd name="T75" fmla="*/ 97 h 113"/>
                <a:gd name="T76" fmla="*/ 101 w 217"/>
                <a:gd name="T77" fmla="*/ 97 h 113"/>
                <a:gd name="T78" fmla="*/ 101 w 217"/>
                <a:gd name="T79" fmla="*/ 97 h 113"/>
                <a:gd name="T80" fmla="*/ 46 w 217"/>
                <a:gd name="T81" fmla="*/ 76 h 113"/>
                <a:gd name="T82" fmla="*/ 14 w 217"/>
                <a:gd name="T83" fmla="*/ 54 h 113"/>
                <a:gd name="T84" fmla="*/ 7 w 217"/>
                <a:gd name="T85" fmla="*/ 63 h 113"/>
                <a:gd name="T86" fmla="*/ 6 w 217"/>
                <a:gd name="T87" fmla="*/ 64 h 113"/>
                <a:gd name="T88" fmla="*/ 4 w 217"/>
                <a:gd name="T89" fmla="*/ 63 h 113"/>
                <a:gd name="T90" fmla="*/ 6 w 217"/>
                <a:gd name="T91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13">
                  <a:moveTo>
                    <a:pt x="38" y="89"/>
                  </a:moveTo>
                  <a:cubicBezTo>
                    <a:pt x="20" y="78"/>
                    <a:pt x="6" y="67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9"/>
                    <a:pt x="14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3"/>
                    <a:pt x="21" y="55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30" y="61"/>
                    <a:pt x="38" y="67"/>
                    <a:pt x="48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65" y="83"/>
                    <a:pt x="88" y="94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2" y="93"/>
                    <a:pt x="103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14" y="92"/>
                    <a:pt x="142" y="68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83" y="23"/>
                    <a:pt x="200" y="2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5" y="13"/>
                    <a:pt x="215" y="13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4" y="15"/>
                    <a:pt x="213" y="16"/>
                    <a:pt x="212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0" y="20"/>
                    <a:pt x="207" y="23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97" y="36"/>
                    <a:pt x="187" y="47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54" y="82"/>
                    <a:pt x="130" y="107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6" y="112"/>
                    <a:pt x="104" y="112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81" y="113"/>
                    <a:pt x="58" y="101"/>
                    <a:pt x="38" y="89"/>
                  </a:cubicBezTo>
                  <a:close/>
                  <a:moveTo>
                    <a:pt x="8" y="64"/>
                  </a:moveTo>
                  <a:cubicBezTo>
                    <a:pt x="10" y="65"/>
                    <a:pt x="12" y="67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73"/>
                    <a:pt x="30" y="79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59" y="97"/>
                    <a:pt x="83" y="109"/>
                    <a:pt x="101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3" y="108"/>
                    <a:pt x="105" y="108"/>
                    <a:pt x="107" y="108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27" y="103"/>
                    <a:pt x="151" y="79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91" y="37"/>
                    <a:pt x="207" y="18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6"/>
                    <a:pt x="201" y="7"/>
                    <a:pt x="200" y="8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198" y="10"/>
                    <a:pt x="196" y="14"/>
                    <a:pt x="192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85" y="26"/>
                    <a:pt x="176" y="37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44" y="71"/>
                    <a:pt x="118" y="95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4" y="97"/>
                    <a:pt x="102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86" y="98"/>
                    <a:pt x="64" y="87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31" y="67"/>
                    <a:pt x="18" y="57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8" y="63"/>
                    <a:pt x="8" y="64"/>
                  </a:cubicBezTo>
                  <a:close/>
                  <a:moveTo>
                    <a:pt x="6" y="64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6" y="64"/>
                    <a:pt x="6" y="64"/>
                    <a:pt x="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878" y="1994"/>
              <a:ext cx="31" cy="41"/>
            </a:xfrm>
            <a:custGeom>
              <a:avLst/>
              <a:gdLst>
                <a:gd name="T0" fmla="*/ 0 w 31"/>
                <a:gd name="T1" fmla="*/ 36 h 41"/>
                <a:gd name="T2" fmla="*/ 14 w 31"/>
                <a:gd name="T3" fmla="*/ 0 h 41"/>
                <a:gd name="T4" fmla="*/ 31 w 31"/>
                <a:gd name="T5" fmla="*/ 6 h 41"/>
                <a:gd name="T6" fmla="*/ 17 w 31"/>
                <a:gd name="T7" fmla="*/ 41 h 41"/>
                <a:gd name="T8" fmla="*/ 0 w 31"/>
                <a:gd name="T9" fmla="*/ 36 h 41"/>
                <a:gd name="T10" fmla="*/ 0 w 31"/>
                <a:gd name="T11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1">
                  <a:moveTo>
                    <a:pt x="0" y="36"/>
                  </a:moveTo>
                  <a:lnTo>
                    <a:pt x="14" y="0"/>
                  </a:lnTo>
                  <a:lnTo>
                    <a:pt x="31" y="6"/>
                  </a:lnTo>
                  <a:lnTo>
                    <a:pt x="17" y="41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875" y="1991"/>
              <a:ext cx="37" cy="48"/>
            </a:xfrm>
            <a:custGeom>
              <a:avLst/>
              <a:gdLst>
                <a:gd name="T0" fmla="*/ 2 w 37"/>
                <a:gd name="T1" fmla="*/ 41 h 48"/>
                <a:gd name="T2" fmla="*/ 3 w 37"/>
                <a:gd name="T3" fmla="*/ 39 h 48"/>
                <a:gd name="T4" fmla="*/ 6 w 37"/>
                <a:gd name="T5" fmla="*/ 39 h 48"/>
                <a:gd name="T6" fmla="*/ 3 w 37"/>
                <a:gd name="T7" fmla="*/ 39 h 48"/>
                <a:gd name="T8" fmla="*/ 2 w 37"/>
                <a:gd name="T9" fmla="*/ 41 h 48"/>
                <a:gd name="T10" fmla="*/ 0 w 37"/>
                <a:gd name="T11" fmla="*/ 40 h 48"/>
                <a:gd name="T12" fmla="*/ 16 w 37"/>
                <a:gd name="T13" fmla="*/ 0 h 48"/>
                <a:gd name="T14" fmla="*/ 37 w 37"/>
                <a:gd name="T15" fmla="*/ 8 h 48"/>
                <a:gd name="T16" fmla="*/ 21 w 37"/>
                <a:gd name="T17" fmla="*/ 48 h 48"/>
                <a:gd name="T18" fmla="*/ 2 w 37"/>
                <a:gd name="T19" fmla="*/ 41 h 48"/>
                <a:gd name="T20" fmla="*/ 2 w 37"/>
                <a:gd name="T21" fmla="*/ 41 h 48"/>
                <a:gd name="T22" fmla="*/ 19 w 37"/>
                <a:gd name="T23" fmla="*/ 42 h 48"/>
                <a:gd name="T24" fmla="*/ 32 w 37"/>
                <a:gd name="T25" fmla="*/ 10 h 48"/>
                <a:gd name="T26" fmla="*/ 19 w 37"/>
                <a:gd name="T27" fmla="*/ 6 h 48"/>
                <a:gd name="T28" fmla="*/ 6 w 37"/>
                <a:gd name="T29" fmla="*/ 37 h 48"/>
                <a:gd name="T30" fmla="*/ 19 w 37"/>
                <a:gd name="T31" fmla="*/ 42 h 48"/>
                <a:gd name="T32" fmla="*/ 19 w 37"/>
                <a:gd name="T33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8">
                  <a:moveTo>
                    <a:pt x="2" y="41"/>
                  </a:moveTo>
                  <a:lnTo>
                    <a:pt x="3" y="39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16" y="0"/>
                  </a:lnTo>
                  <a:lnTo>
                    <a:pt x="37" y="8"/>
                  </a:lnTo>
                  <a:lnTo>
                    <a:pt x="21" y="48"/>
                  </a:lnTo>
                  <a:lnTo>
                    <a:pt x="2" y="41"/>
                  </a:lnTo>
                  <a:lnTo>
                    <a:pt x="2" y="41"/>
                  </a:lnTo>
                  <a:close/>
                  <a:moveTo>
                    <a:pt x="19" y="42"/>
                  </a:moveTo>
                  <a:lnTo>
                    <a:pt x="32" y="10"/>
                  </a:lnTo>
                  <a:lnTo>
                    <a:pt x="19" y="6"/>
                  </a:lnTo>
                  <a:lnTo>
                    <a:pt x="6" y="37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088" y="1931"/>
              <a:ext cx="46" cy="48"/>
            </a:xfrm>
            <a:custGeom>
              <a:avLst/>
              <a:gdLst>
                <a:gd name="T0" fmla="*/ 0 w 46"/>
                <a:gd name="T1" fmla="*/ 12 h 48"/>
                <a:gd name="T2" fmla="*/ 13 w 46"/>
                <a:gd name="T3" fmla="*/ 0 h 48"/>
                <a:gd name="T4" fmla="*/ 46 w 46"/>
                <a:gd name="T5" fmla="*/ 36 h 48"/>
                <a:gd name="T6" fmla="*/ 33 w 46"/>
                <a:gd name="T7" fmla="*/ 48 h 48"/>
                <a:gd name="T8" fmla="*/ 0 w 46"/>
                <a:gd name="T9" fmla="*/ 12 h 48"/>
                <a:gd name="T10" fmla="*/ 0 w 46"/>
                <a:gd name="T11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8">
                  <a:moveTo>
                    <a:pt x="0" y="12"/>
                  </a:moveTo>
                  <a:lnTo>
                    <a:pt x="13" y="0"/>
                  </a:lnTo>
                  <a:lnTo>
                    <a:pt x="46" y="36"/>
                  </a:lnTo>
                  <a:lnTo>
                    <a:pt x="33" y="4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5085" y="1927"/>
              <a:ext cx="53" cy="56"/>
            </a:xfrm>
            <a:custGeom>
              <a:avLst/>
              <a:gdLst>
                <a:gd name="T0" fmla="*/ 1 w 53"/>
                <a:gd name="T1" fmla="*/ 17 h 56"/>
                <a:gd name="T2" fmla="*/ 3 w 53"/>
                <a:gd name="T3" fmla="*/ 16 h 56"/>
                <a:gd name="T4" fmla="*/ 5 w 53"/>
                <a:gd name="T5" fmla="*/ 18 h 56"/>
                <a:gd name="T6" fmla="*/ 3 w 53"/>
                <a:gd name="T7" fmla="*/ 16 h 56"/>
                <a:gd name="T8" fmla="*/ 1 w 53"/>
                <a:gd name="T9" fmla="*/ 17 h 56"/>
                <a:gd name="T10" fmla="*/ 0 w 53"/>
                <a:gd name="T11" fmla="*/ 16 h 56"/>
                <a:gd name="T12" fmla="*/ 16 w 53"/>
                <a:gd name="T13" fmla="*/ 0 h 56"/>
                <a:gd name="T14" fmla="*/ 53 w 53"/>
                <a:gd name="T15" fmla="*/ 42 h 56"/>
                <a:gd name="T16" fmla="*/ 36 w 53"/>
                <a:gd name="T17" fmla="*/ 56 h 56"/>
                <a:gd name="T18" fmla="*/ 1 w 53"/>
                <a:gd name="T19" fmla="*/ 17 h 56"/>
                <a:gd name="T20" fmla="*/ 1 w 53"/>
                <a:gd name="T21" fmla="*/ 17 h 56"/>
                <a:gd name="T22" fmla="*/ 36 w 53"/>
                <a:gd name="T23" fmla="*/ 50 h 56"/>
                <a:gd name="T24" fmla="*/ 46 w 53"/>
                <a:gd name="T25" fmla="*/ 40 h 56"/>
                <a:gd name="T26" fmla="*/ 16 w 53"/>
                <a:gd name="T27" fmla="*/ 8 h 56"/>
                <a:gd name="T28" fmla="*/ 7 w 53"/>
                <a:gd name="T29" fmla="*/ 16 h 56"/>
                <a:gd name="T30" fmla="*/ 36 w 53"/>
                <a:gd name="T31" fmla="*/ 50 h 56"/>
                <a:gd name="T32" fmla="*/ 36 w 53"/>
                <a:gd name="T33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6">
                  <a:moveTo>
                    <a:pt x="1" y="17"/>
                  </a:moveTo>
                  <a:lnTo>
                    <a:pt x="3" y="16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53" y="42"/>
                  </a:lnTo>
                  <a:lnTo>
                    <a:pt x="36" y="56"/>
                  </a:lnTo>
                  <a:lnTo>
                    <a:pt x="1" y="17"/>
                  </a:lnTo>
                  <a:lnTo>
                    <a:pt x="1" y="17"/>
                  </a:lnTo>
                  <a:close/>
                  <a:moveTo>
                    <a:pt x="36" y="50"/>
                  </a:moveTo>
                  <a:lnTo>
                    <a:pt x="46" y="40"/>
                  </a:lnTo>
                  <a:lnTo>
                    <a:pt x="16" y="8"/>
                  </a:lnTo>
                  <a:lnTo>
                    <a:pt x="7" y="16"/>
                  </a:lnTo>
                  <a:lnTo>
                    <a:pt x="36" y="50"/>
                  </a:lnTo>
                  <a:lnTo>
                    <a:pt x="3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951" y="2254"/>
              <a:ext cx="147" cy="74"/>
            </a:xfrm>
            <a:custGeom>
              <a:avLst/>
              <a:gdLst>
                <a:gd name="T0" fmla="*/ 64 w 125"/>
                <a:gd name="T1" fmla="*/ 41 h 63"/>
                <a:gd name="T2" fmla="*/ 59 w 125"/>
                <a:gd name="T3" fmla="*/ 33 h 63"/>
                <a:gd name="T4" fmla="*/ 59 w 125"/>
                <a:gd name="T5" fmla="*/ 33 h 63"/>
                <a:gd name="T6" fmla="*/ 20 w 125"/>
                <a:gd name="T7" fmla="*/ 62 h 63"/>
                <a:gd name="T8" fmla="*/ 20 w 125"/>
                <a:gd name="T9" fmla="*/ 62 h 63"/>
                <a:gd name="T10" fmla="*/ 17 w 125"/>
                <a:gd name="T11" fmla="*/ 63 h 63"/>
                <a:gd name="T12" fmla="*/ 17 w 125"/>
                <a:gd name="T13" fmla="*/ 63 h 63"/>
                <a:gd name="T14" fmla="*/ 3 w 125"/>
                <a:gd name="T15" fmla="*/ 55 h 63"/>
                <a:gd name="T16" fmla="*/ 3 w 125"/>
                <a:gd name="T17" fmla="*/ 55 h 63"/>
                <a:gd name="T18" fmla="*/ 0 w 125"/>
                <a:gd name="T19" fmla="*/ 41 h 63"/>
                <a:gd name="T20" fmla="*/ 0 w 125"/>
                <a:gd name="T21" fmla="*/ 41 h 63"/>
                <a:gd name="T22" fmla="*/ 6 w 125"/>
                <a:gd name="T23" fmla="*/ 10 h 63"/>
                <a:gd name="T24" fmla="*/ 6 w 125"/>
                <a:gd name="T25" fmla="*/ 10 h 63"/>
                <a:gd name="T26" fmla="*/ 6 w 125"/>
                <a:gd name="T27" fmla="*/ 10 h 63"/>
                <a:gd name="T28" fmla="*/ 21 w 125"/>
                <a:gd name="T29" fmla="*/ 15 h 63"/>
                <a:gd name="T30" fmla="*/ 15 w 125"/>
                <a:gd name="T31" fmla="*/ 41 h 63"/>
                <a:gd name="T32" fmla="*/ 15 w 125"/>
                <a:gd name="T33" fmla="*/ 41 h 63"/>
                <a:gd name="T34" fmla="*/ 16 w 125"/>
                <a:gd name="T35" fmla="*/ 47 h 63"/>
                <a:gd name="T36" fmla="*/ 16 w 125"/>
                <a:gd name="T37" fmla="*/ 47 h 63"/>
                <a:gd name="T38" fmla="*/ 16 w 125"/>
                <a:gd name="T39" fmla="*/ 47 h 63"/>
                <a:gd name="T40" fmla="*/ 16 w 125"/>
                <a:gd name="T41" fmla="*/ 47 h 63"/>
                <a:gd name="T42" fmla="*/ 17 w 125"/>
                <a:gd name="T43" fmla="*/ 47 h 63"/>
                <a:gd name="T44" fmla="*/ 17 w 125"/>
                <a:gd name="T45" fmla="*/ 47 h 63"/>
                <a:gd name="T46" fmla="*/ 18 w 125"/>
                <a:gd name="T47" fmla="*/ 47 h 63"/>
                <a:gd name="T48" fmla="*/ 18 w 125"/>
                <a:gd name="T49" fmla="*/ 47 h 63"/>
                <a:gd name="T50" fmla="*/ 42 w 125"/>
                <a:gd name="T51" fmla="*/ 30 h 63"/>
                <a:gd name="T52" fmla="*/ 42 w 125"/>
                <a:gd name="T53" fmla="*/ 30 h 63"/>
                <a:gd name="T54" fmla="*/ 53 w 125"/>
                <a:gd name="T55" fmla="*/ 14 h 63"/>
                <a:gd name="T56" fmla="*/ 53 w 125"/>
                <a:gd name="T57" fmla="*/ 14 h 63"/>
                <a:gd name="T58" fmla="*/ 61 w 125"/>
                <a:gd name="T59" fmla="*/ 0 h 63"/>
                <a:gd name="T60" fmla="*/ 67 w 125"/>
                <a:gd name="T61" fmla="*/ 15 h 63"/>
                <a:gd name="T62" fmla="*/ 77 w 125"/>
                <a:gd name="T63" fmla="*/ 32 h 63"/>
                <a:gd name="T64" fmla="*/ 77 w 125"/>
                <a:gd name="T65" fmla="*/ 32 h 63"/>
                <a:gd name="T66" fmla="*/ 95 w 125"/>
                <a:gd name="T67" fmla="*/ 48 h 63"/>
                <a:gd name="T68" fmla="*/ 95 w 125"/>
                <a:gd name="T69" fmla="*/ 48 h 63"/>
                <a:gd name="T70" fmla="*/ 97 w 125"/>
                <a:gd name="T71" fmla="*/ 48 h 63"/>
                <a:gd name="T72" fmla="*/ 97 w 125"/>
                <a:gd name="T73" fmla="*/ 48 h 63"/>
                <a:gd name="T74" fmla="*/ 110 w 125"/>
                <a:gd name="T75" fmla="*/ 18 h 63"/>
                <a:gd name="T76" fmla="*/ 110 w 125"/>
                <a:gd name="T77" fmla="*/ 18 h 63"/>
                <a:gd name="T78" fmla="*/ 109 w 125"/>
                <a:gd name="T79" fmla="*/ 13 h 63"/>
                <a:gd name="T80" fmla="*/ 109 w 125"/>
                <a:gd name="T81" fmla="*/ 13 h 63"/>
                <a:gd name="T82" fmla="*/ 124 w 125"/>
                <a:gd name="T83" fmla="*/ 12 h 63"/>
                <a:gd name="T84" fmla="*/ 125 w 125"/>
                <a:gd name="T85" fmla="*/ 18 h 63"/>
                <a:gd name="T86" fmla="*/ 125 w 125"/>
                <a:gd name="T87" fmla="*/ 18 h 63"/>
                <a:gd name="T88" fmla="*/ 101 w 125"/>
                <a:gd name="T89" fmla="*/ 63 h 63"/>
                <a:gd name="T90" fmla="*/ 101 w 125"/>
                <a:gd name="T91" fmla="*/ 63 h 63"/>
                <a:gd name="T92" fmla="*/ 95 w 125"/>
                <a:gd name="T93" fmla="*/ 63 h 63"/>
                <a:gd name="T94" fmla="*/ 95 w 125"/>
                <a:gd name="T95" fmla="*/ 63 h 63"/>
                <a:gd name="T96" fmla="*/ 64 w 125"/>
                <a:gd name="T9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63">
                  <a:moveTo>
                    <a:pt x="64" y="41"/>
                  </a:moveTo>
                  <a:cubicBezTo>
                    <a:pt x="62" y="38"/>
                    <a:pt x="61" y="35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1" y="44"/>
                    <a:pt x="38" y="59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3"/>
                    <a:pt x="18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1" y="63"/>
                    <a:pt x="5" y="59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0"/>
                    <a:pt x="0" y="4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15" y="3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4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6" y="46"/>
                    <a:pt x="35" y="38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9" y="22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71" y="24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2" y="41"/>
                    <a:pt x="91" y="49"/>
                    <a:pt x="95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8"/>
                    <a:pt x="97" y="48"/>
                    <a:pt x="97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106" y="47"/>
                    <a:pt x="110" y="29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5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5" y="14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29"/>
                    <a:pt x="124" y="55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9" y="63"/>
                    <a:pt x="97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80" y="63"/>
                    <a:pt x="71" y="51"/>
                    <a:pt x="6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949" y="2248"/>
              <a:ext cx="151" cy="82"/>
            </a:xfrm>
            <a:custGeom>
              <a:avLst/>
              <a:gdLst>
                <a:gd name="T0" fmla="*/ 61 w 129"/>
                <a:gd name="T1" fmla="*/ 42 h 70"/>
                <a:gd name="T2" fmla="*/ 19 w 129"/>
                <a:gd name="T3" fmla="*/ 70 h 70"/>
                <a:gd name="T4" fmla="*/ 3 w 129"/>
                <a:gd name="T5" fmla="*/ 61 h 70"/>
                <a:gd name="T6" fmla="*/ 6 w 129"/>
                <a:gd name="T7" fmla="*/ 14 h 70"/>
                <a:gd name="T8" fmla="*/ 9 w 129"/>
                <a:gd name="T9" fmla="*/ 13 h 70"/>
                <a:gd name="T10" fmla="*/ 24 w 129"/>
                <a:gd name="T11" fmla="*/ 18 h 70"/>
                <a:gd name="T12" fmla="*/ 24 w 129"/>
                <a:gd name="T13" fmla="*/ 18 h 70"/>
                <a:gd name="T14" fmla="*/ 24 w 129"/>
                <a:gd name="T15" fmla="*/ 18 h 70"/>
                <a:gd name="T16" fmla="*/ 24 w 129"/>
                <a:gd name="T17" fmla="*/ 18 h 70"/>
                <a:gd name="T18" fmla="*/ 24 w 129"/>
                <a:gd name="T19" fmla="*/ 19 h 70"/>
                <a:gd name="T20" fmla="*/ 25 w 129"/>
                <a:gd name="T21" fmla="*/ 19 h 70"/>
                <a:gd name="T22" fmla="*/ 25 w 129"/>
                <a:gd name="T23" fmla="*/ 19 h 70"/>
                <a:gd name="T24" fmla="*/ 25 w 129"/>
                <a:gd name="T25" fmla="*/ 21 h 70"/>
                <a:gd name="T26" fmla="*/ 24 w 129"/>
                <a:gd name="T27" fmla="*/ 23 h 70"/>
                <a:gd name="T28" fmla="*/ 19 w 129"/>
                <a:gd name="T29" fmla="*/ 46 h 70"/>
                <a:gd name="T30" fmla="*/ 19 w 129"/>
                <a:gd name="T31" fmla="*/ 47 h 70"/>
                <a:gd name="T32" fmla="*/ 20 w 129"/>
                <a:gd name="T33" fmla="*/ 50 h 70"/>
                <a:gd name="T34" fmla="*/ 53 w 129"/>
                <a:gd name="T35" fmla="*/ 18 h 70"/>
                <a:gd name="T36" fmla="*/ 71 w 129"/>
                <a:gd name="T37" fmla="*/ 19 h 70"/>
                <a:gd name="T38" fmla="*/ 71 w 129"/>
                <a:gd name="T39" fmla="*/ 19 h 70"/>
                <a:gd name="T40" fmla="*/ 73 w 129"/>
                <a:gd name="T41" fmla="*/ 24 h 70"/>
                <a:gd name="T42" fmla="*/ 97 w 129"/>
                <a:gd name="T43" fmla="*/ 51 h 70"/>
                <a:gd name="T44" fmla="*/ 99 w 129"/>
                <a:gd name="T45" fmla="*/ 51 h 70"/>
                <a:gd name="T46" fmla="*/ 107 w 129"/>
                <a:gd name="T47" fmla="*/ 42 h 70"/>
                <a:gd name="T48" fmla="*/ 110 w 129"/>
                <a:gd name="T49" fmla="*/ 23 h 70"/>
                <a:gd name="T50" fmla="*/ 128 w 129"/>
                <a:gd name="T51" fmla="*/ 14 h 70"/>
                <a:gd name="T52" fmla="*/ 103 w 129"/>
                <a:gd name="T53" fmla="*/ 69 h 70"/>
                <a:gd name="T54" fmla="*/ 64 w 129"/>
                <a:gd name="T55" fmla="*/ 47 h 70"/>
                <a:gd name="T56" fmla="*/ 125 w 129"/>
                <a:gd name="T57" fmla="*/ 23 h 70"/>
                <a:gd name="T58" fmla="*/ 113 w 129"/>
                <a:gd name="T59" fmla="*/ 20 h 70"/>
                <a:gd name="T60" fmla="*/ 114 w 129"/>
                <a:gd name="T61" fmla="*/ 25 h 70"/>
                <a:gd name="T62" fmla="*/ 100 w 129"/>
                <a:gd name="T63" fmla="*/ 55 h 70"/>
                <a:gd name="T64" fmla="*/ 97 w 129"/>
                <a:gd name="T65" fmla="*/ 55 h 70"/>
                <a:gd name="T66" fmla="*/ 67 w 129"/>
                <a:gd name="T67" fmla="*/ 21 h 70"/>
                <a:gd name="T68" fmla="*/ 67 w 129"/>
                <a:gd name="T69" fmla="*/ 20 h 70"/>
                <a:gd name="T70" fmla="*/ 57 w 129"/>
                <a:gd name="T71" fmla="*/ 20 h 70"/>
                <a:gd name="T72" fmla="*/ 57 w 129"/>
                <a:gd name="T73" fmla="*/ 20 h 70"/>
                <a:gd name="T74" fmla="*/ 56 w 129"/>
                <a:gd name="T75" fmla="*/ 21 h 70"/>
                <a:gd name="T76" fmla="*/ 46 w 129"/>
                <a:gd name="T77" fmla="*/ 36 h 70"/>
                <a:gd name="T78" fmla="*/ 20 w 129"/>
                <a:gd name="T79" fmla="*/ 54 h 70"/>
                <a:gd name="T80" fmla="*/ 18 w 129"/>
                <a:gd name="T81" fmla="*/ 54 h 70"/>
                <a:gd name="T82" fmla="*/ 17 w 129"/>
                <a:gd name="T83" fmla="*/ 53 h 70"/>
                <a:gd name="T84" fmla="*/ 15 w 129"/>
                <a:gd name="T85" fmla="*/ 46 h 70"/>
                <a:gd name="T86" fmla="*/ 20 w 129"/>
                <a:gd name="T87" fmla="*/ 21 h 70"/>
                <a:gd name="T88" fmla="*/ 7 w 129"/>
                <a:gd name="T89" fmla="*/ 26 h 70"/>
                <a:gd name="T90" fmla="*/ 7 w 129"/>
                <a:gd name="T91" fmla="*/ 59 h 70"/>
                <a:gd name="T92" fmla="*/ 19 w 129"/>
                <a:gd name="T93" fmla="*/ 66 h 70"/>
                <a:gd name="T94" fmla="*/ 60 w 129"/>
                <a:gd name="T95" fmla="*/ 37 h 70"/>
                <a:gd name="T96" fmla="*/ 68 w 129"/>
                <a:gd name="T97" fmla="*/ 45 h 70"/>
                <a:gd name="T98" fmla="*/ 68 w 129"/>
                <a:gd name="T99" fmla="*/ 21 h 70"/>
                <a:gd name="T100" fmla="*/ 68 w 129"/>
                <a:gd name="T101" fmla="*/ 21 h 70"/>
                <a:gd name="T102" fmla="*/ 67 w 129"/>
                <a:gd name="T103" fmla="*/ 21 h 70"/>
                <a:gd name="T104" fmla="*/ 67 w 129"/>
                <a:gd name="T105" fmla="*/ 20 h 70"/>
                <a:gd name="T106" fmla="*/ 25 w 129"/>
                <a:gd name="T107" fmla="*/ 20 h 70"/>
                <a:gd name="T108" fmla="*/ 25 w 129"/>
                <a:gd name="T109" fmla="*/ 19 h 70"/>
                <a:gd name="T110" fmla="*/ 24 w 129"/>
                <a:gd name="T111" fmla="*/ 19 h 70"/>
                <a:gd name="T112" fmla="*/ 24 w 129"/>
                <a:gd name="T113" fmla="*/ 19 h 70"/>
                <a:gd name="T114" fmla="*/ 24 w 129"/>
                <a:gd name="T115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70">
                  <a:moveTo>
                    <a:pt x="64" y="47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5"/>
                    <a:pt x="62" y="43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3" y="52"/>
                    <a:pt x="40" y="66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70"/>
                    <a:pt x="20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2" y="70"/>
                    <a:pt x="6" y="66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56"/>
                    <a:pt x="0" y="51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2"/>
                    <a:pt x="6" y="17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5"/>
                    <a:pt x="23" y="27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5"/>
                    <a:pt x="19" y="41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6" y="50"/>
                    <a:pt x="36" y="42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27"/>
                    <a:pt x="52" y="20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20"/>
                    <a:pt x="71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1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5" y="28"/>
                    <a:pt x="77" y="32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6" y="45"/>
                    <a:pt x="94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51"/>
                    <a:pt x="98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2" y="51"/>
                    <a:pt x="105" y="47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9" y="36"/>
                    <a:pt x="110" y="30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4"/>
                    <a:pt x="110" y="24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0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9" y="19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34"/>
                    <a:pt x="128" y="61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1" y="70"/>
                    <a:pt x="99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81" y="70"/>
                    <a:pt x="71" y="57"/>
                    <a:pt x="64" y="47"/>
                  </a:cubicBezTo>
                  <a:close/>
                  <a:moveTo>
                    <a:pt x="97" y="66"/>
                  </a:moveTo>
                  <a:cubicBezTo>
                    <a:pt x="99" y="66"/>
                    <a:pt x="101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24" y="59"/>
                    <a:pt x="124" y="34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1"/>
                    <a:pt x="125" y="20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4" y="22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4"/>
                    <a:pt x="114" y="24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30"/>
                    <a:pt x="113" y="37"/>
                    <a:pt x="110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8" y="49"/>
                    <a:pt x="105" y="54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55"/>
                    <a:pt x="83" y="47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1" y="30"/>
                    <a:pt x="68" y="22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5" y="23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2" y="28"/>
                    <a:pt x="49" y="32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39" y="45"/>
                    <a:pt x="29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2"/>
                    <a:pt x="15" y="50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37"/>
                    <a:pt x="19" y="25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3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32"/>
                    <a:pt x="4" y="39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51"/>
                    <a:pt x="5" y="55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3"/>
                    <a:pt x="14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21" y="66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9" y="62"/>
                    <a:pt x="52" y="4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9"/>
                    <a:pt x="66" y="42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5" y="55"/>
                    <a:pt x="84" y="66"/>
                    <a:pt x="97" y="66"/>
                  </a:cubicBezTo>
                  <a:close/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lose/>
                  <a:moveTo>
                    <a:pt x="67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lose/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lose/>
                  <a:moveTo>
                    <a:pt x="25" y="19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  <a:moveTo>
                    <a:pt x="24" y="19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lose/>
                  <a:moveTo>
                    <a:pt x="24" y="18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8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5016" y="2219"/>
              <a:ext cx="17" cy="49"/>
            </a:xfrm>
            <a:custGeom>
              <a:avLst/>
              <a:gdLst>
                <a:gd name="T0" fmla="*/ 0 w 17"/>
                <a:gd name="T1" fmla="*/ 49 h 49"/>
                <a:gd name="T2" fmla="*/ 0 w 17"/>
                <a:gd name="T3" fmla="*/ 0 h 49"/>
                <a:gd name="T4" fmla="*/ 17 w 17"/>
                <a:gd name="T5" fmla="*/ 0 h 49"/>
                <a:gd name="T6" fmla="*/ 17 w 17"/>
                <a:gd name="T7" fmla="*/ 49 h 49"/>
                <a:gd name="T8" fmla="*/ 0 w 17"/>
                <a:gd name="T9" fmla="*/ 49 h 49"/>
                <a:gd name="T10" fmla="*/ 0 w 17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9">
                  <a:moveTo>
                    <a:pt x="0" y="4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012" y="2216"/>
              <a:ext cx="24" cy="54"/>
            </a:xfrm>
            <a:custGeom>
              <a:avLst/>
              <a:gdLst>
                <a:gd name="T0" fmla="*/ 4 w 24"/>
                <a:gd name="T1" fmla="*/ 54 h 54"/>
                <a:gd name="T2" fmla="*/ 4 w 24"/>
                <a:gd name="T3" fmla="*/ 52 h 54"/>
                <a:gd name="T4" fmla="*/ 5 w 24"/>
                <a:gd name="T5" fmla="*/ 52 h 54"/>
                <a:gd name="T6" fmla="*/ 4 w 24"/>
                <a:gd name="T7" fmla="*/ 52 h 54"/>
                <a:gd name="T8" fmla="*/ 4 w 24"/>
                <a:gd name="T9" fmla="*/ 54 h 54"/>
                <a:gd name="T10" fmla="*/ 0 w 24"/>
                <a:gd name="T11" fmla="*/ 54 h 54"/>
                <a:gd name="T12" fmla="*/ 0 w 24"/>
                <a:gd name="T13" fmla="*/ 0 h 54"/>
                <a:gd name="T14" fmla="*/ 24 w 24"/>
                <a:gd name="T15" fmla="*/ 0 h 54"/>
                <a:gd name="T16" fmla="*/ 24 w 24"/>
                <a:gd name="T17" fmla="*/ 54 h 54"/>
                <a:gd name="T18" fmla="*/ 4 w 24"/>
                <a:gd name="T19" fmla="*/ 54 h 54"/>
                <a:gd name="T20" fmla="*/ 4 w 24"/>
                <a:gd name="T21" fmla="*/ 54 h 54"/>
                <a:gd name="T22" fmla="*/ 19 w 24"/>
                <a:gd name="T23" fmla="*/ 50 h 54"/>
                <a:gd name="T24" fmla="*/ 19 w 24"/>
                <a:gd name="T25" fmla="*/ 5 h 54"/>
                <a:gd name="T26" fmla="*/ 5 w 24"/>
                <a:gd name="T27" fmla="*/ 5 h 54"/>
                <a:gd name="T28" fmla="*/ 5 w 24"/>
                <a:gd name="T29" fmla="*/ 50 h 54"/>
                <a:gd name="T30" fmla="*/ 19 w 24"/>
                <a:gd name="T31" fmla="*/ 50 h 54"/>
                <a:gd name="T32" fmla="*/ 19 w 24"/>
                <a:gd name="T3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4">
                  <a:moveTo>
                    <a:pt x="4" y="54"/>
                  </a:moveTo>
                  <a:lnTo>
                    <a:pt x="4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54"/>
                  </a:lnTo>
                  <a:lnTo>
                    <a:pt x="4" y="54"/>
                  </a:lnTo>
                  <a:lnTo>
                    <a:pt x="4" y="54"/>
                  </a:lnTo>
                  <a:close/>
                  <a:moveTo>
                    <a:pt x="19" y="50"/>
                  </a:moveTo>
                  <a:lnTo>
                    <a:pt x="19" y="5"/>
                  </a:lnTo>
                  <a:lnTo>
                    <a:pt x="5" y="5"/>
                  </a:lnTo>
                  <a:lnTo>
                    <a:pt x="5" y="50"/>
                  </a:lnTo>
                  <a:lnTo>
                    <a:pt x="19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4984" y="2291"/>
              <a:ext cx="123" cy="451"/>
            </a:xfrm>
            <a:custGeom>
              <a:avLst/>
              <a:gdLst>
                <a:gd name="T0" fmla="*/ 2 w 123"/>
                <a:gd name="T1" fmla="*/ 350 h 451"/>
                <a:gd name="T2" fmla="*/ 0 w 123"/>
                <a:gd name="T3" fmla="*/ 350 h 451"/>
                <a:gd name="T4" fmla="*/ 27 w 123"/>
                <a:gd name="T5" fmla="*/ 2 h 451"/>
                <a:gd name="T6" fmla="*/ 45 w 123"/>
                <a:gd name="T7" fmla="*/ 0 h 451"/>
                <a:gd name="T8" fmla="*/ 123 w 123"/>
                <a:gd name="T9" fmla="*/ 332 h 451"/>
                <a:gd name="T10" fmla="*/ 70 w 123"/>
                <a:gd name="T11" fmla="*/ 451 h 451"/>
                <a:gd name="T12" fmla="*/ 2 w 123"/>
                <a:gd name="T13" fmla="*/ 350 h 451"/>
                <a:gd name="T14" fmla="*/ 2 w 123"/>
                <a:gd name="T15" fmla="*/ 350 h 451"/>
                <a:gd name="T16" fmla="*/ 67 w 123"/>
                <a:gd name="T17" fmla="*/ 415 h 451"/>
                <a:gd name="T18" fmla="*/ 104 w 123"/>
                <a:gd name="T19" fmla="*/ 330 h 451"/>
                <a:gd name="T20" fmla="*/ 40 w 123"/>
                <a:gd name="T21" fmla="*/ 60 h 451"/>
                <a:gd name="T22" fmla="*/ 18 w 123"/>
                <a:gd name="T23" fmla="*/ 342 h 451"/>
                <a:gd name="T24" fmla="*/ 67 w 123"/>
                <a:gd name="T25" fmla="*/ 415 h 451"/>
                <a:gd name="T26" fmla="*/ 67 w 123"/>
                <a:gd name="T27" fmla="*/ 41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451">
                  <a:moveTo>
                    <a:pt x="2" y="350"/>
                  </a:moveTo>
                  <a:lnTo>
                    <a:pt x="0" y="350"/>
                  </a:lnTo>
                  <a:lnTo>
                    <a:pt x="27" y="2"/>
                  </a:lnTo>
                  <a:lnTo>
                    <a:pt x="45" y="0"/>
                  </a:lnTo>
                  <a:lnTo>
                    <a:pt x="123" y="332"/>
                  </a:lnTo>
                  <a:lnTo>
                    <a:pt x="70" y="451"/>
                  </a:lnTo>
                  <a:lnTo>
                    <a:pt x="2" y="350"/>
                  </a:lnTo>
                  <a:lnTo>
                    <a:pt x="2" y="350"/>
                  </a:lnTo>
                  <a:close/>
                  <a:moveTo>
                    <a:pt x="67" y="415"/>
                  </a:moveTo>
                  <a:lnTo>
                    <a:pt x="104" y="330"/>
                  </a:lnTo>
                  <a:lnTo>
                    <a:pt x="40" y="60"/>
                  </a:lnTo>
                  <a:lnTo>
                    <a:pt x="18" y="342"/>
                  </a:lnTo>
                  <a:lnTo>
                    <a:pt x="67" y="415"/>
                  </a:lnTo>
                  <a:lnTo>
                    <a:pt x="67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980" y="2289"/>
              <a:ext cx="130" cy="458"/>
            </a:xfrm>
            <a:custGeom>
              <a:avLst/>
              <a:gdLst>
                <a:gd name="T0" fmla="*/ 5 w 130"/>
                <a:gd name="T1" fmla="*/ 355 h 458"/>
                <a:gd name="T2" fmla="*/ 0 w 130"/>
                <a:gd name="T3" fmla="*/ 354 h 458"/>
                <a:gd name="T4" fmla="*/ 29 w 130"/>
                <a:gd name="T5" fmla="*/ 1 h 458"/>
                <a:gd name="T6" fmla="*/ 50 w 130"/>
                <a:gd name="T7" fmla="*/ 0 h 458"/>
                <a:gd name="T8" fmla="*/ 130 w 130"/>
                <a:gd name="T9" fmla="*/ 334 h 458"/>
                <a:gd name="T10" fmla="*/ 74 w 130"/>
                <a:gd name="T11" fmla="*/ 458 h 458"/>
                <a:gd name="T12" fmla="*/ 5 w 130"/>
                <a:gd name="T13" fmla="*/ 355 h 458"/>
                <a:gd name="T14" fmla="*/ 5 w 130"/>
                <a:gd name="T15" fmla="*/ 355 h 458"/>
                <a:gd name="T16" fmla="*/ 8 w 130"/>
                <a:gd name="T17" fmla="*/ 350 h 458"/>
                <a:gd name="T18" fmla="*/ 74 w 130"/>
                <a:gd name="T19" fmla="*/ 449 h 458"/>
                <a:gd name="T20" fmla="*/ 125 w 130"/>
                <a:gd name="T21" fmla="*/ 334 h 458"/>
                <a:gd name="T22" fmla="*/ 46 w 130"/>
                <a:gd name="T23" fmla="*/ 5 h 458"/>
                <a:gd name="T24" fmla="*/ 33 w 130"/>
                <a:gd name="T25" fmla="*/ 6 h 458"/>
                <a:gd name="T26" fmla="*/ 6 w 130"/>
                <a:gd name="T27" fmla="*/ 350 h 458"/>
                <a:gd name="T28" fmla="*/ 6 w 130"/>
                <a:gd name="T29" fmla="*/ 350 h 458"/>
                <a:gd name="T30" fmla="*/ 6 w 130"/>
                <a:gd name="T31" fmla="*/ 352 h 458"/>
                <a:gd name="T32" fmla="*/ 4 w 130"/>
                <a:gd name="T33" fmla="*/ 354 h 458"/>
                <a:gd name="T34" fmla="*/ 6 w 130"/>
                <a:gd name="T35" fmla="*/ 352 h 458"/>
                <a:gd name="T36" fmla="*/ 6 w 130"/>
                <a:gd name="T37" fmla="*/ 350 h 458"/>
                <a:gd name="T38" fmla="*/ 8 w 130"/>
                <a:gd name="T39" fmla="*/ 350 h 458"/>
                <a:gd name="T40" fmla="*/ 8 w 130"/>
                <a:gd name="T41" fmla="*/ 350 h 458"/>
                <a:gd name="T42" fmla="*/ 19 w 130"/>
                <a:gd name="T43" fmla="*/ 344 h 458"/>
                <a:gd name="T44" fmla="*/ 42 w 130"/>
                <a:gd name="T45" fmla="*/ 62 h 458"/>
                <a:gd name="T46" fmla="*/ 46 w 130"/>
                <a:gd name="T47" fmla="*/ 61 h 458"/>
                <a:gd name="T48" fmla="*/ 111 w 130"/>
                <a:gd name="T49" fmla="*/ 332 h 458"/>
                <a:gd name="T50" fmla="*/ 73 w 130"/>
                <a:gd name="T51" fmla="*/ 418 h 458"/>
                <a:gd name="T52" fmla="*/ 72 w 130"/>
                <a:gd name="T53" fmla="*/ 422 h 458"/>
                <a:gd name="T54" fmla="*/ 19 w 130"/>
                <a:gd name="T55" fmla="*/ 344 h 458"/>
                <a:gd name="T56" fmla="*/ 19 w 130"/>
                <a:gd name="T57" fmla="*/ 344 h 458"/>
                <a:gd name="T58" fmla="*/ 71 w 130"/>
                <a:gd name="T59" fmla="*/ 417 h 458"/>
                <a:gd name="T60" fmla="*/ 73 w 130"/>
                <a:gd name="T61" fmla="*/ 416 h 458"/>
                <a:gd name="T62" fmla="*/ 71 w 130"/>
                <a:gd name="T63" fmla="*/ 417 h 458"/>
                <a:gd name="T64" fmla="*/ 71 w 130"/>
                <a:gd name="T65" fmla="*/ 417 h 458"/>
                <a:gd name="T66" fmla="*/ 24 w 130"/>
                <a:gd name="T67" fmla="*/ 343 h 458"/>
                <a:gd name="T68" fmla="*/ 71 w 130"/>
                <a:gd name="T69" fmla="*/ 412 h 458"/>
                <a:gd name="T70" fmla="*/ 106 w 130"/>
                <a:gd name="T71" fmla="*/ 331 h 458"/>
                <a:gd name="T72" fmla="*/ 45 w 130"/>
                <a:gd name="T73" fmla="*/ 78 h 458"/>
                <a:gd name="T74" fmla="*/ 24 w 130"/>
                <a:gd name="T75" fmla="*/ 343 h 458"/>
                <a:gd name="T76" fmla="*/ 24 w 130"/>
                <a:gd name="T77" fmla="*/ 34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458">
                  <a:moveTo>
                    <a:pt x="5" y="355"/>
                  </a:moveTo>
                  <a:lnTo>
                    <a:pt x="0" y="354"/>
                  </a:lnTo>
                  <a:lnTo>
                    <a:pt x="29" y="1"/>
                  </a:lnTo>
                  <a:lnTo>
                    <a:pt x="50" y="0"/>
                  </a:lnTo>
                  <a:lnTo>
                    <a:pt x="130" y="334"/>
                  </a:lnTo>
                  <a:lnTo>
                    <a:pt x="74" y="458"/>
                  </a:lnTo>
                  <a:lnTo>
                    <a:pt x="5" y="355"/>
                  </a:lnTo>
                  <a:lnTo>
                    <a:pt x="5" y="355"/>
                  </a:lnTo>
                  <a:close/>
                  <a:moveTo>
                    <a:pt x="8" y="350"/>
                  </a:moveTo>
                  <a:lnTo>
                    <a:pt x="74" y="449"/>
                  </a:lnTo>
                  <a:lnTo>
                    <a:pt x="125" y="334"/>
                  </a:lnTo>
                  <a:lnTo>
                    <a:pt x="46" y="5"/>
                  </a:lnTo>
                  <a:lnTo>
                    <a:pt x="33" y="6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2"/>
                  </a:lnTo>
                  <a:lnTo>
                    <a:pt x="4" y="354"/>
                  </a:lnTo>
                  <a:lnTo>
                    <a:pt x="6" y="352"/>
                  </a:lnTo>
                  <a:lnTo>
                    <a:pt x="6" y="350"/>
                  </a:lnTo>
                  <a:lnTo>
                    <a:pt x="8" y="350"/>
                  </a:lnTo>
                  <a:lnTo>
                    <a:pt x="8" y="350"/>
                  </a:lnTo>
                  <a:close/>
                  <a:moveTo>
                    <a:pt x="19" y="344"/>
                  </a:moveTo>
                  <a:lnTo>
                    <a:pt x="42" y="62"/>
                  </a:lnTo>
                  <a:lnTo>
                    <a:pt x="46" y="61"/>
                  </a:lnTo>
                  <a:lnTo>
                    <a:pt x="111" y="332"/>
                  </a:lnTo>
                  <a:lnTo>
                    <a:pt x="73" y="418"/>
                  </a:lnTo>
                  <a:lnTo>
                    <a:pt x="72" y="422"/>
                  </a:lnTo>
                  <a:lnTo>
                    <a:pt x="19" y="344"/>
                  </a:lnTo>
                  <a:lnTo>
                    <a:pt x="19" y="344"/>
                  </a:lnTo>
                  <a:close/>
                  <a:moveTo>
                    <a:pt x="71" y="417"/>
                  </a:moveTo>
                  <a:lnTo>
                    <a:pt x="73" y="416"/>
                  </a:lnTo>
                  <a:lnTo>
                    <a:pt x="71" y="417"/>
                  </a:lnTo>
                  <a:lnTo>
                    <a:pt x="71" y="417"/>
                  </a:lnTo>
                  <a:close/>
                  <a:moveTo>
                    <a:pt x="24" y="343"/>
                  </a:moveTo>
                  <a:lnTo>
                    <a:pt x="71" y="412"/>
                  </a:lnTo>
                  <a:lnTo>
                    <a:pt x="106" y="331"/>
                  </a:lnTo>
                  <a:lnTo>
                    <a:pt x="45" y="78"/>
                  </a:lnTo>
                  <a:lnTo>
                    <a:pt x="24" y="343"/>
                  </a:lnTo>
                  <a:lnTo>
                    <a:pt x="2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4840" y="2246"/>
              <a:ext cx="380" cy="611"/>
            </a:xfrm>
            <a:custGeom>
              <a:avLst/>
              <a:gdLst>
                <a:gd name="T0" fmla="*/ 47 w 324"/>
                <a:gd name="T1" fmla="*/ 413 h 521"/>
                <a:gd name="T2" fmla="*/ 0 w 324"/>
                <a:gd name="T3" fmla="*/ 198 h 521"/>
                <a:gd name="T4" fmla="*/ 0 w 324"/>
                <a:gd name="T5" fmla="*/ 198 h 521"/>
                <a:gd name="T6" fmla="*/ 49 w 324"/>
                <a:gd name="T7" fmla="*/ 43 h 521"/>
                <a:gd name="T8" fmla="*/ 49 w 324"/>
                <a:gd name="T9" fmla="*/ 43 h 521"/>
                <a:gd name="T10" fmla="*/ 157 w 324"/>
                <a:gd name="T11" fmla="*/ 0 h 521"/>
                <a:gd name="T12" fmla="*/ 157 w 324"/>
                <a:gd name="T13" fmla="*/ 0 h 521"/>
                <a:gd name="T14" fmla="*/ 270 w 324"/>
                <a:gd name="T15" fmla="*/ 41 h 521"/>
                <a:gd name="T16" fmla="*/ 270 w 324"/>
                <a:gd name="T17" fmla="*/ 41 h 521"/>
                <a:gd name="T18" fmla="*/ 324 w 324"/>
                <a:gd name="T19" fmla="*/ 194 h 521"/>
                <a:gd name="T20" fmla="*/ 324 w 324"/>
                <a:gd name="T21" fmla="*/ 194 h 521"/>
                <a:gd name="T22" fmla="*/ 271 w 324"/>
                <a:gd name="T23" fmla="*/ 412 h 521"/>
                <a:gd name="T24" fmla="*/ 271 w 324"/>
                <a:gd name="T25" fmla="*/ 412 h 521"/>
                <a:gd name="T26" fmla="*/ 157 w 324"/>
                <a:gd name="T27" fmla="*/ 521 h 521"/>
                <a:gd name="T28" fmla="*/ 157 w 324"/>
                <a:gd name="T29" fmla="*/ 521 h 521"/>
                <a:gd name="T30" fmla="*/ 47 w 324"/>
                <a:gd name="T31" fmla="*/ 413 h 521"/>
                <a:gd name="T32" fmla="*/ 258 w 324"/>
                <a:gd name="T33" fmla="*/ 405 h 521"/>
                <a:gd name="T34" fmla="*/ 309 w 324"/>
                <a:gd name="T35" fmla="*/ 194 h 521"/>
                <a:gd name="T36" fmla="*/ 309 w 324"/>
                <a:gd name="T37" fmla="*/ 194 h 521"/>
                <a:gd name="T38" fmla="*/ 157 w 324"/>
                <a:gd name="T39" fmla="*/ 15 h 521"/>
                <a:gd name="T40" fmla="*/ 157 w 324"/>
                <a:gd name="T41" fmla="*/ 15 h 521"/>
                <a:gd name="T42" fmla="*/ 15 w 324"/>
                <a:gd name="T43" fmla="*/ 198 h 521"/>
                <a:gd name="T44" fmla="*/ 15 w 324"/>
                <a:gd name="T45" fmla="*/ 198 h 521"/>
                <a:gd name="T46" fmla="*/ 61 w 324"/>
                <a:gd name="T47" fmla="*/ 407 h 521"/>
                <a:gd name="T48" fmla="*/ 61 w 324"/>
                <a:gd name="T49" fmla="*/ 407 h 521"/>
                <a:gd name="T50" fmla="*/ 157 w 324"/>
                <a:gd name="T51" fmla="*/ 506 h 521"/>
                <a:gd name="T52" fmla="*/ 157 w 324"/>
                <a:gd name="T53" fmla="*/ 506 h 521"/>
                <a:gd name="T54" fmla="*/ 258 w 324"/>
                <a:gd name="T55" fmla="*/ 40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4" h="521">
                  <a:moveTo>
                    <a:pt x="47" y="413"/>
                  </a:moveTo>
                  <a:cubicBezTo>
                    <a:pt x="19" y="352"/>
                    <a:pt x="0" y="272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24"/>
                    <a:pt x="19" y="74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78" y="12"/>
                    <a:pt x="118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95" y="0"/>
                    <a:pt x="237" y="11"/>
                    <a:pt x="270" y="41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302" y="71"/>
                    <a:pt x="324" y="120"/>
                    <a:pt x="324" y="194"/>
                  </a:cubicBezTo>
                  <a:cubicBezTo>
                    <a:pt x="324" y="194"/>
                    <a:pt x="324" y="194"/>
                    <a:pt x="324" y="194"/>
                  </a:cubicBezTo>
                  <a:cubicBezTo>
                    <a:pt x="324" y="268"/>
                    <a:pt x="302" y="349"/>
                    <a:pt x="271" y="412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40" y="474"/>
                    <a:pt x="200" y="520"/>
                    <a:pt x="157" y="521"/>
                  </a:cubicBezTo>
                  <a:cubicBezTo>
                    <a:pt x="157" y="521"/>
                    <a:pt x="157" y="521"/>
                    <a:pt x="157" y="521"/>
                  </a:cubicBezTo>
                  <a:cubicBezTo>
                    <a:pt x="113" y="520"/>
                    <a:pt x="76" y="475"/>
                    <a:pt x="47" y="413"/>
                  </a:cubicBezTo>
                  <a:close/>
                  <a:moveTo>
                    <a:pt x="258" y="405"/>
                  </a:moveTo>
                  <a:cubicBezTo>
                    <a:pt x="288" y="344"/>
                    <a:pt x="309" y="265"/>
                    <a:pt x="309" y="194"/>
                  </a:cubicBezTo>
                  <a:cubicBezTo>
                    <a:pt x="309" y="194"/>
                    <a:pt x="309" y="194"/>
                    <a:pt x="309" y="194"/>
                  </a:cubicBezTo>
                  <a:cubicBezTo>
                    <a:pt x="308" y="52"/>
                    <a:pt x="228" y="16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86" y="16"/>
                    <a:pt x="16" y="55"/>
                    <a:pt x="15" y="198"/>
                  </a:cubicBezTo>
                  <a:cubicBezTo>
                    <a:pt x="15" y="198"/>
                    <a:pt x="15" y="198"/>
                    <a:pt x="15" y="198"/>
                  </a:cubicBezTo>
                  <a:cubicBezTo>
                    <a:pt x="15" y="269"/>
                    <a:pt x="33" y="347"/>
                    <a:pt x="61" y="407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88" y="467"/>
                    <a:pt x="126" y="507"/>
                    <a:pt x="157" y="506"/>
                  </a:cubicBezTo>
                  <a:cubicBezTo>
                    <a:pt x="157" y="506"/>
                    <a:pt x="157" y="506"/>
                    <a:pt x="157" y="506"/>
                  </a:cubicBezTo>
                  <a:cubicBezTo>
                    <a:pt x="188" y="507"/>
                    <a:pt x="228" y="466"/>
                    <a:pt x="258" y="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37" y="2243"/>
              <a:ext cx="385" cy="617"/>
            </a:xfrm>
            <a:custGeom>
              <a:avLst/>
              <a:gdLst>
                <a:gd name="T0" fmla="*/ 49 w 328"/>
                <a:gd name="T1" fmla="*/ 415 h 525"/>
                <a:gd name="T2" fmla="*/ 0 w 328"/>
                <a:gd name="T3" fmla="*/ 200 h 525"/>
                <a:gd name="T4" fmla="*/ 0 w 328"/>
                <a:gd name="T5" fmla="*/ 200 h 525"/>
                <a:gd name="T6" fmla="*/ 49 w 328"/>
                <a:gd name="T7" fmla="*/ 44 h 525"/>
                <a:gd name="T8" fmla="*/ 158 w 328"/>
                <a:gd name="T9" fmla="*/ 0 h 525"/>
                <a:gd name="T10" fmla="*/ 159 w 328"/>
                <a:gd name="T11" fmla="*/ 0 h 525"/>
                <a:gd name="T12" fmla="*/ 159 w 328"/>
                <a:gd name="T13" fmla="*/ 0 h 525"/>
                <a:gd name="T14" fmla="*/ 273 w 328"/>
                <a:gd name="T15" fmla="*/ 41 h 525"/>
                <a:gd name="T16" fmla="*/ 328 w 328"/>
                <a:gd name="T17" fmla="*/ 196 h 525"/>
                <a:gd name="T18" fmla="*/ 328 w 328"/>
                <a:gd name="T19" fmla="*/ 196 h 525"/>
                <a:gd name="T20" fmla="*/ 275 w 328"/>
                <a:gd name="T21" fmla="*/ 415 h 525"/>
                <a:gd name="T22" fmla="*/ 159 w 328"/>
                <a:gd name="T23" fmla="*/ 525 h 525"/>
                <a:gd name="T24" fmla="*/ 47 w 328"/>
                <a:gd name="T25" fmla="*/ 416 h 525"/>
                <a:gd name="T26" fmla="*/ 271 w 328"/>
                <a:gd name="T27" fmla="*/ 413 h 525"/>
                <a:gd name="T28" fmla="*/ 324 w 328"/>
                <a:gd name="T29" fmla="*/ 196 h 525"/>
                <a:gd name="T30" fmla="*/ 324 w 328"/>
                <a:gd name="T31" fmla="*/ 196 h 525"/>
                <a:gd name="T32" fmla="*/ 270 w 328"/>
                <a:gd name="T33" fmla="*/ 44 h 525"/>
                <a:gd name="T34" fmla="*/ 159 w 328"/>
                <a:gd name="T35" fmla="*/ 4 h 525"/>
                <a:gd name="T36" fmla="*/ 159 w 328"/>
                <a:gd name="T37" fmla="*/ 4 h 525"/>
                <a:gd name="T38" fmla="*/ 158 w 328"/>
                <a:gd name="T39" fmla="*/ 4 h 525"/>
                <a:gd name="T40" fmla="*/ 52 w 328"/>
                <a:gd name="T41" fmla="*/ 47 h 525"/>
                <a:gd name="T42" fmla="*/ 4 w 328"/>
                <a:gd name="T43" fmla="*/ 200 h 525"/>
                <a:gd name="T44" fmla="*/ 4 w 328"/>
                <a:gd name="T45" fmla="*/ 200 h 525"/>
                <a:gd name="T46" fmla="*/ 51 w 328"/>
                <a:gd name="T47" fmla="*/ 414 h 525"/>
                <a:gd name="T48" fmla="*/ 51 w 328"/>
                <a:gd name="T49" fmla="*/ 414 h 525"/>
                <a:gd name="T50" fmla="*/ 61 w 328"/>
                <a:gd name="T51" fmla="*/ 410 h 525"/>
                <a:gd name="T52" fmla="*/ 15 w 328"/>
                <a:gd name="T53" fmla="*/ 200 h 525"/>
                <a:gd name="T54" fmla="*/ 15 w 328"/>
                <a:gd name="T55" fmla="*/ 200 h 525"/>
                <a:gd name="T56" fmla="*/ 159 w 328"/>
                <a:gd name="T57" fmla="*/ 15 h 525"/>
                <a:gd name="T58" fmla="*/ 313 w 328"/>
                <a:gd name="T59" fmla="*/ 196 h 525"/>
                <a:gd name="T60" fmla="*/ 313 w 328"/>
                <a:gd name="T61" fmla="*/ 196 h 525"/>
                <a:gd name="T62" fmla="*/ 261 w 328"/>
                <a:gd name="T63" fmla="*/ 408 h 525"/>
                <a:gd name="T64" fmla="*/ 261 w 328"/>
                <a:gd name="T65" fmla="*/ 408 h 525"/>
                <a:gd name="T66" fmla="*/ 160 w 328"/>
                <a:gd name="T67" fmla="*/ 510 h 525"/>
                <a:gd name="T68" fmla="*/ 159 w 328"/>
                <a:gd name="T69" fmla="*/ 510 h 525"/>
                <a:gd name="T70" fmla="*/ 158 w 328"/>
                <a:gd name="T71" fmla="*/ 510 h 525"/>
                <a:gd name="T72" fmla="*/ 160 w 328"/>
                <a:gd name="T73" fmla="*/ 506 h 525"/>
                <a:gd name="T74" fmla="*/ 258 w 328"/>
                <a:gd name="T75" fmla="*/ 406 h 525"/>
                <a:gd name="T76" fmla="*/ 258 w 328"/>
                <a:gd name="T77" fmla="*/ 406 h 525"/>
                <a:gd name="T78" fmla="*/ 309 w 328"/>
                <a:gd name="T79" fmla="*/ 196 h 525"/>
                <a:gd name="T80" fmla="*/ 309 w 328"/>
                <a:gd name="T81" fmla="*/ 196 h 525"/>
                <a:gd name="T82" fmla="*/ 159 w 328"/>
                <a:gd name="T83" fmla="*/ 19 h 525"/>
                <a:gd name="T84" fmla="*/ 19 w 328"/>
                <a:gd name="T85" fmla="*/ 200 h 525"/>
                <a:gd name="T86" fmla="*/ 65 w 328"/>
                <a:gd name="T87" fmla="*/ 408 h 525"/>
                <a:gd name="T88" fmla="*/ 158 w 328"/>
                <a:gd name="T89" fmla="*/ 506 h 525"/>
                <a:gd name="T90" fmla="*/ 159 w 328"/>
                <a:gd name="T91" fmla="*/ 506 h 525"/>
                <a:gd name="T92" fmla="*/ 160 w 328"/>
                <a:gd name="T93" fmla="*/ 50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8" h="525">
                  <a:moveTo>
                    <a:pt x="47" y="416"/>
                  </a:moveTo>
                  <a:cubicBezTo>
                    <a:pt x="49" y="415"/>
                    <a:pt x="49" y="415"/>
                    <a:pt x="49" y="415"/>
                  </a:cubicBezTo>
                  <a:cubicBezTo>
                    <a:pt x="47" y="416"/>
                    <a:pt x="47" y="416"/>
                    <a:pt x="47" y="416"/>
                  </a:cubicBezTo>
                  <a:cubicBezTo>
                    <a:pt x="19" y="354"/>
                    <a:pt x="0" y="274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26"/>
                    <a:pt x="19" y="75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79" y="12"/>
                    <a:pt x="120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98" y="0"/>
                    <a:pt x="240" y="11"/>
                    <a:pt x="273" y="41"/>
                  </a:cubicBezTo>
                  <a:cubicBezTo>
                    <a:pt x="273" y="41"/>
                    <a:pt x="273" y="41"/>
                    <a:pt x="273" y="41"/>
                  </a:cubicBezTo>
                  <a:cubicBezTo>
                    <a:pt x="306" y="72"/>
                    <a:pt x="328" y="122"/>
                    <a:pt x="328" y="196"/>
                  </a:cubicBezTo>
                  <a:cubicBezTo>
                    <a:pt x="328" y="196"/>
                    <a:pt x="328" y="196"/>
                    <a:pt x="328" y="196"/>
                  </a:cubicBezTo>
                  <a:cubicBezTo>
                    <a:pt x="328" y="196"/>
                    <a:pt x="328" y="196"/>
                    <a:pt x="328" y="196"/>
                  </a:cubicBezTo>
                  <a:cubicBezTo>
                    <a:pt x="328" y="196"/>
                    <a:pt x="328" y="196"/>
                    <a:pt x="328" y="196"/>
                  </a:cubicBezTo>
                  <a:cubicBezTo>
                    <a:pt x="328" y="271"/>
                    <a:pt x="306" y="351"/>
                    <a:pt x="275" y="415"/>
                  </a:cubicBezTo>
                  <a:cubicBezTo>
                    <a:pt x="275" y="415"/>
                    <a:pt x="275" y="415"/>
                    <a:pt x="275" y="415"/>
                  </a:cubicBezTo>
                  <a:cubicBezTo>
                    <a:pt x="243" y="477"/>
                    <a:pt x="204" y="524"/>
                    <a:pt x="159" y="525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14" y="524"/>
                    <a:pt x="76" y="478"/>
                    <a:pt x="47" y="416"/>
                  </a:cubicBezTo>
                  <a:close/>
                  <a:moveTo>
                    <a:pt x="159" y="521"/>
                  </a:moveTo>
                  <a:cubicBezTo>
                    <a:pt x="200" y="520"/>
                    <a:pt x="240" y="475"/>
                    <a:pt x="271" y="413"/>
                  </a:cubicBezTo>
                  <a:cubicBezTo>
                    <a:pt x="271" y="413"/>
                    <a:pt x="271" y="413"/>
                    <a:pt x="271" y="413"/>
                  </a:cubicBezTo>
                  <a:cubicBezTo>
                    <a:pt x="302" y="350"/>
                    <a:pt x="324" y="270"/>
                    <a:pt x="324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4" y="122"/>
                    <a:pt x="302" y="74"/>
                    <a:pt x="270" y="44"/>
                  </a:cubicBezTo>
                  <a:cubicBezTo>
                    <a:pt x="270" y="44"/>
                    <a:pt x="270" y="44"/>
                    <a:pt x="270" y="44"/>
                  </a:cubicBezTo>
                  <a:cubicBezTo>
                    <a:pt x="238" y="15"/>
                    <a:pt x="197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9" y="4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20" y="4"/>
                    <a:pt x="81" y="16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23" y="77"/>
                    <a:pt x="4" y="126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73"/>
                    <a:pt x="23" y="353"/>
                    <a:pt x="51" y="414"/>
                  </a:cubicBezTo>
                  <a:cubicBezTo>
                    <a:pt x="51" y="414"/>
                    <a:pt x="51" y="414"/>
                    <a:pt x="51" y="414"/>
                  </a:cubicBezTo>
                  <a:cubicBezTo>
                    <a:pt x="51" y="414"/>
                    <a:pt x="51" y="414"/>
                    <a:pt x="51" y="414"/>
                  </a:cubicBezTo>
                  <a:cubicBezTo>
                    <a:pt x="80" y="476"/>
                    <a:pt x="117" y="520"/>
                    <a:pt x="159" y="521"/>
                  </a:cubicBezTo>
                  <a:close/>
                  <a:moveTo>
                    <a:pt x="61" y="410"/>
                  </a:moveTo>
                  <a:cubicBezTo>
                    <a:pt x="33" y="350"/>
                    <a:pt x="15" y="272"/>
                    <a:pt x="15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57"/>
                    <a:pt x="87" y="16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231" y="16"/>
                    <a:pt x="312" y="53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268"/>
                    <a:pt x="292" y="347"/>
                    <a:pt x="261" y="408"/>
                  </a:cubicBezTo>
                  <a:cubicBezTo>
                    <a:pt x="261" y="408"/>
                    <a:pt x="261" y="408"/>
                    <a:pt x="261" y="408"/>
                  </a:cubicBezTo>
                  <a:cubicBezTo>
                    <a:pt x="261" y="408"/>
                    <a:pt x="261" y="408"/>
                    <a:pt x="261" y="408"/>
                  </a:cubicBezTo>
                  <a:cubicBezTo>
                    <a:pt x="231" y="468"/>
                    <a:pt x="192" y="510"/>
                    <a:pt x="160" y="510"/>
                  </a:cubicBezTo>
                  <a:cubicBezTo>
                    <a:pt x="160" y="510"/>
                    <a:pt x="160" y="510"/>
                    <a:pt x="160" y="510"/>
                  </a:cubicBezTo>
                  <a:cubicBezTo>
                    <a:pt x="159" y="510"/>
                    <a:pt x="159" y="510"/>
                    <a:pt x="159" y="510"/>
                  </a:cubicBezTo>
                  <a:cubicBezTo>
                    <a:pt x="159" y="510"/>
                    <a:pt x="159" y="510"/>
                    <a:pt x="159" y="510"/>
                  </a:cubicBezTo>
                  <a:cubicBezTo>
                    <a:pt x="158" y="510"/>
                    <a:pt x="158" y="510"/>
                    <a:pt x="158" y="510"/>
                  </a:cubicBezTo>
                  <a:cubicBezTo>
                    <a:pt x="158" y="510"/>
                    <a:pt x="158" y="510"/>
                    <a:pt x="158" y="510"/>
                  </a:cubicBezTo>
                  <a:cubicBezTo>
                    <a:pt x="125" y="510"/>
                    <a:pt x="89" y="469"/>
                    <a:pt x="61" y="410"/>
                  </a:cubicBezTo>
                  <a:close/>
                  <a:moveTo>
                    <a:pt x="160" y="506"/>
                  </a:moveTo>
                  <a:cubicBezTo>
                    <a:pt x="189" y="506"/>
                    <a:pt x="228" y="466"/>
                    <a:pt x="258" y="406"/>
                  </a:cubicBezTo>
                  <a:cubicBezTo>
                    <a:pt x="258" y="406"/>
                    <a:pt x="258" y="406"/>
                    <a:pt x="258" y="406"/>
                  </a:cubicBezTo>
                  <a:cubicBezTo>
                    <a:pt x="260" y="407"/>
                    <a:pt x="260" y="407"/>
                    <a:pt x="260" y="407"/>
                  </a:cubicBezTo>
                  <a:cubicBezTo>
                    <a:pt x="258" y="406"/>
                    <a:pt x="258" y="406"/>
                    <a:pt x="258" y="406"/>
                  </a:cubicBezTo>
                  <a:cubicBezTo>
                    <a:pt x="288" y="346"/>
                    <a:pt x="309" y="267"/>
                    <a:pt x="309" y="196"/>
                  </a:cubicBezTo>
                  <a:cubicBezTo>
                    <a:pt x="309" y="196"/>
                    <a:pt x="309" y="196"/>
                    <a:pt x="309" y="196"/>
                  </a:cubicBezTo>
                  <a:cubicBezTo>
                    <a:pt x="309" y="196"/>
                    <a:pt x="309" y="196"/>
                    <a:pt x="309" y="196"/>
                  </a:cubicBezTo>
                  <a:cubicBezTo>
                    <a:pt x="309" y="196"/>
                    <a:pt x="309" y="196"/>
                    <a:pt x="309" y="196"/>
                  </a:cubicBezTo>
                  <a:cubicBezTo>
                    <a:pt x="308" y="55"/>
                    <a:pt x="230" y="21"/>
                    <a:pt x="159" y="19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89" y="21"/>
                    <a:pt x="20" y="58"/>
                    <a:pt x="19" y="200"/>
                  </a:cubicBezTo>
                  <a:cubicBezTo>
                    <a:pt x="19" y="200"/>
                    <a:pt x="19" y="200"/>
                    <a:pt x="19" y="200"/>
                  </a:cubicBezTo>
                  <a:cubicBezTo>
                    <a:pt x="19" y="200"/>
                    <a:pt x="19" y="200"/>
                    <a:pt x="19" y="200"/>
                  </a:cubicBezTo>
                  <a:cubicBezTo>
                    <a:pt x="19" y="271"/>
                    <a:pt x="37" y="349"/>
                    <a:pt x="65" y="408"/>
                  </a:cubicBezTo>
                  <a:cubicBezTo>
                    <a:pt x="65" y="408"/>
                    <a:pt x="65" y="408"/>
                    <a:pt x="65" y="408"/>
                  </a:cubicBezTo>
                  <a:cubicBezTo>
                    <a:pt x="92" y="467"/>
                    <a:pt x="129" y="506"/>
                    <a:pt x="158" y="506"/>
                  </a:cubicBezTo>
                  <a:cubicBezTo>
                    <a:pt x="158" y="506"/>
                    <a:pt x="158" y="506"/>
                    <a:pt x="158" y="506"/>
                  </a:cubicBezTo>
                  <a:cubicBezTo>
                    <a:pt x="158" y="506"/>
                    <a:pt x="158" y="506"/>
                    <a:pt x="159" y="506"/>
                  </a:cubicBezTo>
                  <a:cubicBezTo>
                    <a:pt x="159" y="506"/>
                    <a:pt x="159" y="506"/>
                    <a:pt x="159" y="506"/>
                  </a:cubicBezTo>
                  <a:cubicBezTo>
                    <a:pt x="159" y="506"/>
                    <a:pt x="159" y="506"/>
                    <a:pt x="160" y="5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4936" y="2853"/>
              <a:ext cx="89" cy="621"/>
            </a:xfrm>
            <a:custGeom>
              <a:avLst/>
              <a:gdLst>
                <a:gd name="T0" fmla="*/ 0 w 89"/>
                <a:gd name="T1" fmla="*/ 602 h 621"/>
                <a:gd name="T2" fmla="*/ 70 w 89"/>
                <a:gd name="T3" fmla="*/ 602 h 621"/>
                <a:gd name="T4" fmla="*/ 48 w 89"/>
                <a:gd name="T5" fmla="*/ 1 h 621"/>
                <a:gd name="T6" fmla="*/ 66 w 89"/>
                <a:gd name="T7" fmla="*/ 0 h 621"/>
                <a:gd name="T8" fmla="*/ 89 w 89"/>
                <a:gd name="T9" fmla="*/ 621 h 621"/>
                <a:gd name="T10" fmla="*/ 0 w 89"/>
                <a:gd name="T11" fmla="*/ 621 h 621"/>
                <a:gd name="T12" fmla="*/ 0 w 89"/>
                <a:gd name="T13" fmla="*/ 602 h 621"/>
                <a:gd name="T14" fmla="*/ 0 w 89"/>
                <a:gd name="T15" fmla="*/ 602 h 621"/>
                <a:gd name="T16" fmla="*/ 48 w 89"/>
                <a:gd name="T17" fmla="*/ 1 h 621"/>
                <a:gd name="T18" fmla="*/ 48 w 89"/>
                <a:gd name="T19" fmla="*/ 1 h 621"/>
                <a:gd name="T20" fmla="*/ 48 w 89"/>
                <a:gd name="T21" fmla="*/ 1 h 621"/>
                <a:gd name="T22" fmla="*/ 48 w 89"/>
                <a:gd name="T23" fmla="*/ 1 h 621"/>
                <a:gd name="T24" fmla="*/ 48 w 89"/>
                <a:gd name="T25" fmla="*/ 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621">
                  <a:moveTo>
                    <a:pt x="0" y="602"/>
                  </a:moveTo>
                  <a:lnTo>
                    <a:pt x="70" y="602"/>
                  </a:lnTo>
                  <a:lnTo>
                    <a:pt x="48" y="1"/>
                  </a:lnTo>
                  <a:lnTo>
                    <a:pt x="66" y="0"/>
                  </a:lnTo>
                  <a:lnTo>
                    <a:pt x="89" y="621"/>
                  </a:lnTo>
                  <a:lnTo>
                    <a:pt x="0" y="621"/>
                  </a:lnTo>
                  <a:lnTo>
                    <a:pt x="0" y="602"/>
                  </a:lnTo>
                  <a:lnTo>
                    <a:pt x="0" y="602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934" y="2850"/>
              <a:ext cx="93" cy="626"/>
            </a:xfrm>
            <a:custGeom>
              <a:avLst/>
              <a:gdLst>
                <a:gd name="T0" fmla="*/ 0 w 93"/>
                <a:gd name="T1" fmla="*/ 605 h 626"/>
                <a:gd name="T2" fmla="*/ 0 w 93"/>
                <a:gd name="T3" fmla="*/ 603 h 626"/>
                <a:gd name="T4" fmla="*/ 70 w 93"/>
                <a:gd name="T5" fmla="*/ 603 h 626"/>
                <a:gd name="T6" fmla="*/ 48 w 93"/>
                <a:gd name="T7" fmla="*/ 2 h 626"/>
                <a:gd name="T8" fmla="*/ 70 w 93"/>
                <a:gd name="T9" fmla="*/ 0 h 626"/>
                <a:gd name="T10" fmla="*/ 93 w 93"/>
                <a:gd name="T11" fmla="*/ 626 h 626"/>
                <a:gd name="T12" fmla="*/ 0 w 93"/>
                <a:gd name="T13" fmla="*/ 626 h 626"/>
                <a:gd name="T14" fmla="*/ 0 w 93"/>
                <a:gd name="T15" fmla="*/ 605 h 626"/>
                <a:gd name="T16" fmla="*/ 0 w 93"/>
                <a:gd name="T17" fmla="*/ 605 h 626"/>
                <a:gd name="T18" fmla="*/ 4 w 93"/>
                <a:gd name="T19" fmla="*/ 621 h 626"/>
                <a:gd name="T20" fmla="*/ 89 w 93"/>
                <a:gd name="T21" fmla="*/ 621 h 626"/>
                <a:gd name="T22" fmla="*/ 65 w 93"/>
                <a:gd name="T23" fmla="*/ 5 h 626"/>
                <a:gd name="T24" fmla="*/ 52 w 93"/>
                <a:gd name="T25" fmla="*/ 5 h 626"/>
                <a:gd name="T26" fmla="*/ 76 w 93"/>
                <a:gd name="T27" fmla="*/ 607 h 626"/>
                <a:gd name="T28" fmla="*/ 4 w 93"/>
                <a:gd name="T29" fmla="*/ 607 h 626"/>
                <a:gd name="T30" fmla="*/ 4 w 93"/>
                <a:gd name="T31" fmla="*/ 621 h 626"/>
                <a:gd name="T32" fmla="*/ 4 w 93"/>
                <a:gd name="T33" fmla="*/ 62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26">
                  <a:moveTo>
                    <a:pt x="0" y="605"/>
                  </a:moveTo>
                  <a:lnTo>
                    <a:pt x="0" y="603"/>
                  </a:lnTo>
                  <a:lnTo>
                    <a:pt x="70" y="603"/>
                  </a:lnTo>
                  <a:lnTo>
                    <a:pt x="48" y="2"/>
                  </a:lnTo>
                  <a:lnTo>
                    <a:pt x="70" y="0"/>
                  </a:lnTo>
                  <a:lnTo>
                    <a:pt x="93" y="626"/>
                  </a:lnTo>
                  <a:lnTo>
                    <a:pt x="0" y="626"/>
                  </a:lnTo>
                  <a:lnTo>
                    <a:pt x="0" y="605"/>
                  </a:lnTo>
                  <a:lnTo>
                    <a:pt x="0" y="605"/>
                  </a:lnTo>
                  <a:close/>
                  <a:moveTo>
                    <a:pt x="4" y="621"/>
                  </a:moveTo>
                  <a:lnTo>
                    <a:pt x="89" y="621"/>
                  </a:lnTo>
                  <a:lnTo>
                    <a:pt x="65" y="5"/>
                  </a:lnTo>
                  <a:lnTo>
                    <a:pt x="52" y="5"/>
                  </a:lnTo>
                  <a:lnTo>
                    <a:pt x="76" y="607"/>
                  </a:lnTo>
                  <a:lnTo>
                    <a:pt x="4" y="607"/>
                  </a:lnTo>
                  <a:lnTo>
                    <a:pt x="4" y="621"/>
                  </a:lnTo>
                  <a:lnTo>
                    <a:pt x="4" y="6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088" y="2810"/>
              <a:ext cx="133" cy="656"/>
            </a:xfrm>
            <a:custGeom>
              <a:avLst/>
              <a:gdLst>
                <a:gd name="T0" fmla="*/ 0 w 133"/>
                <a:gd name="T1" fmla="*/ 2 h 656"/>
                <a:gd name="T2" fmla="*/ 19 w 133"/>
                <a:gd name="T3" fmla="*/ 0 h 656"/>
                <a:gd name="T4" fmla="*/ 44 w 133"/>
                <a:gd name="T5" fmla="*/ 637 h 656"/>
                <a:gd name="T6" fmla="*/ 131 w 133"/>
                <a:gd name="T7" fmla="*/ 631 h 656"/>
                <a:gd name="T8" fmla="*/ 133 w 133"/>
                <a:gd name="T9" fmla="*/ 647 h 656"/>
                <a:gd name="T10" fmla="*/ 26 w 133"/>
                <a:gd name="T11" fmla="*/ 656 h 656"/>
                <a:gd name="T12" fmla="*/ 0 w 133"/>
                <a:gd name="T13" fmla="*/ 2 h 656"/>
                <a:gd name="T14" fmla="*/ 0 w 133"/>
                <a:gd name="T15" fmla="*/ 2 h 656"/>
                <a:gd name="T16" fmla="*/ 0 w 133"/>
                <a:gd name="T17" fmla="*/ 2 h 656"/>
                <a:gd name="T18" fmla="*/ 0 w 133"/>
                <a:gd name="T19" fmla="*/ 2 h 656"/>
                <a:gd name="T20" fmla="*/ 0 w 133"/>
                <a:gd name="T21" fmla="*/ 2 h 656"/>
                <a:gd name="T22" fmla="*/ 0 w 133"/>
                <a:gd name="T23" fmla="*/ 2 h 656"/>
                <a:gd name="T24" fmla="*/ 0 w 133"/>
                <a:gd name="T25" fmla="*/ 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656">
                  <a:moveTo>
                    <a:pt x="0" y="2"/>
                  </a:moveTo>
                  <a:lnTo>
                    <a:pt x="19" y="0"/>
                  </a:lnTo>
                  <a:lnTo>
                    <a:pt x="44" y="637"/>
                  </a:lnTo>
                  <a:lnTo>
                    <a:pt x="131" y="631"/>
                  </a:lnTo>
                  <a:lnTo>
                    <a:pt x="133" y="647"/>
                  </a:lnTo>
                  <a:lnTo>
                    <a:pt x="26" y="656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086" y="2808"/>
              <a:ext cx="138" cy="660"/>
            </a:xfrm>
            <a:custGeom>
              <a:avLst/>
              <a:gdLst>
                <a:gd name="T0" fmla="*/ 0 w 138"/>
                <a:gd name="T1" fmla="*/ 4 h 660"/>
                <a:gd name="T2" fmla="*/ 2 w 138"/>
                <a:gd name="T3" fmla="*/ 4 h 660"/>
                <a:gd name="T4" fmla="*/ 2 w 138"/>
                <a:gd name="T5" fmla="*/ 6 h 660"/>
                <a:gd name="T6" fmla="*/ 2 w 138"/>
                <a:gd name="T7" fmla="*/ 4 h 660"/>
                <a:gd name="T8" fmla="*/ 0 w 138"/>
                <a:gd name="T9" fmla="*/ 4 h 660"/>
                <a:gd name="T10" fmla="*/ 0 w 138"/>
                <a:gd name="T11" fmla="*/ 1 h 660"/>
                <a:gd name="T12" fmla="*/ 22 w 138"/>
                <a:gd name="T13" fmla="*/ 0 h 660"/>
                <a:gd name="T14" fmla="*/ 48 w 138"/>
                <a:gd name="T15" fmla="*/ 636 h 660"/>
                <a:gd name="T16" fmla="*/ 135 w 138"/>
                <a:gd name="T17" fmla="*/ 631 h 660"/>
                <a:gd name="T18" fmla="*/ 138 w 138"/>
                <a:gd name="T19" fmla="*/ 652 h 660"/>
                <a:gd name="T20" fmla="*/ 26 w 138"/>
                <a:gd name="T21" fmla="*/ 660 h 660"/>
                <a:gd name="T22" fmla="*/ 0 w 138"/>
                <a:gd name="T23" fmla="*/ 4 h 660"/>
                <a:gd name="T24" fmla="*/ 0 w 138"/>
                <a:gd name="T25" fmla="*/ 4 h 660"/>
                <a:gd name="T26" fmla="*/ 31 w 138"/>
                <a:gd name="T27" fmla="*/ 655 h 660"/>
                <a:gd name="T28" fmla="*/ 132 w 138"/>
                <a:gd name="T29" fmla="*/ 647 h 660"/>
                <a:gd name="T30" fmla="*/ 132 w 138"/>
                <a:gd name="T31" fmla="*/ 635 h 660"/>
                <a:gd name="T32" fmla="*/ 44 w 138"/>
                <a:gd name="T33" fmla="*/ 641 h 660"/>
                <a:gd name="T34" fmla="*/ 19 w 138"/>
                <a:gd name="T35" fmla="*/ 5 h 660"/>
                <a:gd name="T36" fmla="*/ 5 w 138"/>
                <a:gd name="T37" fmla="*/ 6 h 660"/>
                <a:gd name="T38" fmla="*/ 31 w 138"/>
                <a:gd name="T39" fmla="*/ 655 h 660"/>
                <a:gd name="T40" fmla="*/ 31 w 138"/>
                <a:gd name="T41" fmla="*/ 65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660">
                  <a:moveTo>
                    <a:pt x="0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2" y="0"/>
                  </a:lnTo>
                  <a:lnTo>
                    <a:pt x="48" y="636"/>
                  </a:lnTo>
                  <a:lnTo>
                    <a:pt x="135" y="631"/>
                  </a:lnTo>
                  <a:lnTo>
                    <a:pt x="138" y="652"/>
                  </a:lnTo>
                  <a:lnTo>
                    <a:pt x="26" y="660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1" y="655"/>
                  </a:moveTo>
                  <a:lnTo>
                    <a:pt x="132" y="647"/>
                  </a:lnTo>
                  <a:lnTo>
                    <a:pt x="132" y="635"/>
                  </a:lnTo>
                  <a:lnTo>
                    <a:pt x="44" y="641"/>
                  </a:lnTo>
                  <a:lnTo>
                    <a:pt x="19" y="5"/>
                  </a:lnTo>
                  <a:lnTo>
                    <a:pt x="5" y="6"/>
                  </a:lnTo>
                  <a:lnTo>
                    <a:pt x="31" y="655"/>
                  </a:lnTo>
                  <a:lnTo>
                    <a:pt x="31" y="6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4848" y="1423"/>
              <a:ext cx="130" cy="261"/>
            </a:xfrm>
            <a:custGeom>
              <a:avLst/>
              <a:gdLst>
                <a:gd name="T0" fmla="*/ 0 w 111"/>
                <a:gd name="T1" fmla="*/ 88 h 223"/>
                <a:gd name="T2" fmla="*/ 5 w 111"/>
                <a:gd name="T3" fmla="*/ 66 h 223"/>
                <a:gd name="T4" fmla="*/ 5 w 111"/>
                <a:gd name="T5" fmla="*/ 66 h 223"/>
                <a:gd name="T6" fmla="*/ 75 w 111"/>
                <a:gd name="T7" fmla="*/ 0 h 223"/>
                <a:gd name="T8" fmla="*/ 75 w 111"/>
                <a:gd name="T9" fmla="*/ 0 h 223"/>
                <a:gd name="T10" fmla="*/ 91 w 111"/>
                <a:gd name="T11" fmla="*/ 7 h 223"/>
                <a:gd name="T12" fmla="*/ 91 w 111"/>
                <a:gd name="T13" fmla="*/ 7 h 223"/>
                <a:gd name="T14" fmla="*/ 111 w 111"/>
                <a:gd name="T15" fmla="*/ 54 h 223"/>
                <a:gd name="T16" fmla="*/ 111 w 111"/>
                <a:gd name="T17" fmla="*/ 54 h 223"/>
                <a:gd name="T18" fmla="*/ 92 w 111"/>
                <a:gd name="T19" fmla="*/ 57 h 223"/>
                <a:gd name="T20" fmla="*/ 89 w 111"/>
                <a:gd name="T21" fmla="*/ 42 h 223"/>
                <a:gd name="T22" fmla="*/ 89 w 111"/>
                <a:gd name="T23" fmla="*/ 42 h 223"/>
                <a:gd name="T24" fmla="*/ 77 w 111"/>
                <a:gd name="T25" fmla="*/ 20 h 223"/>
                <a:gd name="T26" fmla="*/ 77 w 111"/>
                <a:gd name="T27" fmla="*/ 20 h 223"/>
                <a:gd name="T28" fmla="*/ 75 w 111"/>
                <a:gd name="T29" fmla="*/ 19 h 223"/>
                <a:gd name="T30" fmla="*/ 75 w 111"/>
                <a:gd name="T31" fmla="*/ 19 h 223"/>
                <a:gd name="T32" fmla="*/ 22 w 111"/>
                <a:gd name="T33" fmla="*/ 76 h 223"/>
                <a:gd name="T34" fmla="*/ 22 w 111"/>
                <a:gd name="T35" fmla="*/ 76 h 223"/>
                <a:gd name="T36" fmla="*/ 18 w 111"/>
                <a:gd name="T37" fmla="*/ 88 h 223"/>
                <a:gd name="T38" fmla="*/ 18 w 111"/>
                <a:gd name="T39" fmla="*/ 88 h 223"/>
                <a:gd name="T40" fmla="*/ 62 w 111"/>
                <a:gd name="T41" fmla="*/ 165 h 223"/>
                <a:gd name="T42" fmla="*/ 62 w 111"/>
                <a:gd name="T43" fmla="*/ 165 h 223"/>
                <a:gd name="T44" fmla="*/ 108 w 111"/>
                <a:gd name="T45" fmla="*/ 208 h 223"/>
                <a:gd name="T46" fmla="*/ 108 w 111"/>
                <a:gd name="T47" fmla="*/ 208 h 223"/>
                <a:gd name="T48" fmla="*/ 108 w 111"/>
                <a:gd name="T49" fmla="*/ 208 h 223"/>
                <a:gd name="T50" fmla="*/ 96 w 111"/>
                <a:gd name="T51" fmla="*/ 223 h 223"/>
                <a:gd name="T52" fmla="*/ 0 w 111"/>
                <a:gd name="T53" fmla="*/ 8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223">
                  <a:moveTo>
                    <a:pt x="0" y="88"/>
                  </a:moveTo>
                  <a:cubicBezTo>
                    <a:pt x="0" y="81"/>
                    <a:pt x="1" y="73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0" y="26"/>
                    <a:pt x="52" y="2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7" y="3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107" y="24"/>
                    <a:pt x="111" y="53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7"/>
                    <a:pt x="91" y="50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6" y="34"/>
                    <a:pt x="82" y="24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7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69" y="18"/>
                    <a:pt x="44" y="37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19" y="80"/>
                    <a:pt x="18" y="84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108"/>
                    <a:pt x="39" y="140"/>
                    <a:pt x="62" y="165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85" y="189"/>
                    <a:pt x="108" y="208"/>
                    <a:pt x="108" y="208"/>
                  </a:cubicBezTo>
                  <a:cubicBezTo>
                    <a:pt x="108" y="208"/>
                    <a:pt x="108" y="208"/>
                    <a:pt x="108" y="208"/>
                  </a:cubicBezTo>
                  <a:cubicBezTo>
                    <a:pt x="108" y="208"/>
                    <a:pt x="108" y="208"/>
                    <a:pt x="108" y="208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1"/>
                    <a:pt x="2" y="148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4926" y="1517"/>
              <a:ext cx="141" cy="165"/>
            </a:xfrm>
            <a:custGeom>
              <a:avLst/>
              <a:gdLst>
                <a:gd name="T0" fmla="*/ 0 w 120"/>
                <a:gd name="T1" fmla="*/ 47 h 141"/>
                <a:gd name="T2" fmla="*/ 13 w 120"/>
                <a:gd name="T3" fmla="*/ 24 h 141"/>
                <a:gd name="T4" fmla="*/ 13 w 120"/>
                <a:gd name="T5" fmla="*/ 24 h 141"/>
                <a:gd name="T6" fmla="*/ 74 w 120"/>
                <a:gd name="T7" fmla="*/ 0 h 141"/>
                <a:gd name="T8" fmla="*/ 74 w 120"/>
                <a:gd name="T9" fmla="*/ 0 h 141"/>
                <a:gd name="T10" fmla="*/ 93 w 120"/>
                <a:gd name="T11" fmla="*/ 6 h 141"/>
                <a:gd name="T12" fmla="*/ 93 w 120"/>
                <a:gd name="T13" fmla="*/ 6 h 141"/>
                <a:gd name="T14" fmla="*/ 120 w 120"/>
                <a:gd name="T15" fmla="*/ 72 h 141"/>
                <a:gd name="T16" fmla="*/ 120 w 120"/>
                <a:gd name="T17" fmla="*/ 72 h 141"/>
                <a:gd name="T18" fmla="*/ 101 w 120"/>
                <a:gd name="T19" fmla="*/ 73 h 141"/>
                <a:gd name="T20" fmla="*/ 97 w 120"/>
                <a:gd name="T21" fmla="*/ 50 h 141"/>
                <a:gd name="T22" fmla="*/ 97 w 120"/>
                <a:gd name="T23" fmla="*/ 50 h 141"/>
                <a:gd name="T24" fmla="*/ 82 w 120"/>
                <a:gd name="T25" fmla="*/ 21 h 141"/>
                <a:gd name="T26" fmla="*/ 82 w 120"/>
                <a:gd name="T27" fmla="*/ 21 h 141"/>
                <a:gd name="T28" fmla="*/ 74 w 120"/>
                <a:gd name="T29" fmla="*/ 19 h 141"/>
                <a:gd name="T30" fmla="*/ 74 w 120"/>
                <a:gd name="T31" fmla="*/ 19 h 141"/>
                <a:gd name="T32" fmla="*/ 21 w 120"/>
                <a:gd name="T33" fmla="*/ 41 h 141"/>
                <a:gd name="T34" fmla="*/ 21 w 120"/>
                <a:gd name="T35" fmla="*/ 41 h 141"/>
                <a:gd name="T36" fmla="*/ 19 w 120"/>
                <a:gd name="T37" fmla="*/ 47 h 141"/>
                <a:gd name="T38" fmla="*/ 19 w 120"/>
                <a:gd name="T39" fmla="*/ 47 h 141"/>
                <a:gd name="T40" fmla="*/ 37 w 120"/>
                <a:gd name="T41" fmla="*/ 98 h 141"/>
                <a:gd name="T42" fmla="*/ 37 w 120"/>
                <a:gd name="T43" fmla="*/ 98 h 141"/>
                <a:gd name="T44" fmla="*/ 57 w 120"/>
                <a:gd name="T45" fmla="*/ 130 h 141"/>
                <a:gd name="T46" fmla="*/ 57 w 120"/>
                <a:gd name="T47" fmla="*/ 130 h 141"/>
                <a:gd name="T48" fmla="*/ 57 w 120"/>
                <a:gd name="T49" fmla="*/ 130 h 141"/>
                <a:gd name="T50" fmla="*/ 41 w 120"/>
                <a:gd name="T51" fmla="*/ 141 h 141"/>
                <a:gd name="T52" fmla="*/ 0 w 120"/>
                <a:gd name="T53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41">
                  <a:moveTo>
                    <a:pt x="0" y="47"/>
                  </a:moveTo>
                  <a:cubicBezTo>
                    <a:pt x="0" y="39"/>
                    <a:pt x="3" y="28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35" y="15"/>
                    <a:pt x="52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7" y="2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118" y="25"/>
                    <a:pt x="119" y="71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3"/>
                    <a:pt x="100" y="62"/>
                    <a:pt x="97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4" y="38"/>
                    <a:pt x="88" y="25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19"/>
                    <a:pt x="77" y="19"/>
                    <a:pt x="74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63" y="18"/>
                    <a:pt x="44" y="3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19" y="42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58"/>
                    <a:pt x="28" y="80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47" y="116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1" y="140"/>
                    <a:pt x="1" y="83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820" y="1738"/>
              <a:ext cx="163" cy="162"/>
            </a:xfrm>
            <a:custGeom>
              <a:avLst/>
              <a:gdLst>
                <a:gd name="T0" fmla="*/ 0 w 139"/>
                <a:gd name="T1" fmla="*/ 69 h 138"/>
                <a:gd name="T2" fmla="*/ 70 w 139"/>
                <a:gd name="T3" fmla="*/ 0 h 138"/>
                <a:gd name="T4" fmla="*/ 70 w 139"/>
                <a:gd name="T5" fmla="*/ 0 h 138"/>
                <a:gd name="T6" fmla="*/ 139 w 139"/>
                <a:gd name="T7" fmla="*/ 69 h 138"/>
                <a:gd name="T8" fmla="*/ 139 w 139"/>
                <a:gd name="T9" fmla="*/ 69 h 138"/>
                <a:gd name="T10" fmla="*/ 70 w 139"/>
                <a:gd name="T11" fmla="*/ 138 h 138"/>
                <a:gd name="T12" fmla="*/ 70 w 139"/>
                <a:gd name="T13" fmla="*/ 138 h 138"/>
                <a:gd name="T14" fmla="*/ 0 w 139"/>
                <a:gd name="T15" fmla="*/ 69 h 138"/>
                <a:gd name="T16" fmla="*/ 16 w 139"/>
                <a:gd name="T17" fmla="*/ 69 h 138"/>
                <a:gd name="T18" fmla="*/ 70 w 139"/>
                <a:gd name="T19" fmla="*/ 122 h 138"/>
                <a:gd name="T20" fmla="*/ 70 w 139"/>
                <a:gd name="T21" fmla="*/ 122 h 138"/>
                <a:gd name="T22" fmla="*/ 123 w 139"/>
                <a:gd name="T23" fmla="*/ 69 h 138"/>
                <a:gd name="T24" fmla="*/ 123 w 139"/>
                <a:gd name="T25" fmla="*/ 69 h 138"/>
                <a:gd name="T26" fmla="*/ 70 w 139"/>
                <a:gd name="T27" fmla="*/ 16 h 138"/>
                <a:gd name="T28" fmla="*/ 70 w 139"/>
                <a:gd name="T29" fmla="*/ 16 h 138"/>
                <a:gd name="T30" fmla="*/ 16 w 139"/>
                <a:gd name="T31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38">
                  <a:moveTo>
                    <a:pt x="0" y="69"/>
                  </a:move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107"/>
                    <a:pt x="108" y="138"/>
                    <a:pt x="70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  <a:moveTo>
                    <a:pt x="16" y="69"/>
                  </a:moveTo>
                  <a:cubicBezTo>
                    <a:pt x="17" y="98"/>
                    <a:pt x="40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99" y="122"/>
                    <a:pt x="123" y="98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39"/>
                    <a:pt x="99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40" y="16"/>
                    <a:pt x="17" y="39"/>
                    <a:pt x="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5020" y="1738"/>
              <a:ext cx="164" cy="162"/>
            </a:xfrm>
            <a:custGeom>
              <a:avLst/>
              <a:gdLst>
                <a:gd name="T0" fmla="*/ 0 w 139"/>
                <a:gd name="T1" fmla="*/ 69 h 138"/>
                <a:gd name="T2" fmla="*/ 69 w 139"/>
                <a:gd name="T3" fmla="*/ 0 h 138"/>
                <a:gd name="T4" fmla="*/ 69 w 139"/>
                <a:gd name="T5" fmla="*/ 0 h 138"/>
                <a:gd name="T6" fmla="*/ 139 w 139"/>
                <a:gd name="T7" fmla="*/ 69 h 138"/>
                <a:gd name="T8" fmla="*/ 139 w 139"/>
                <a:gd name="T9" fmla="*/ 69 h 138"/>
                <a:gd name="T10" fmla="*/ 69 w 139"/>
                <a:gd name="T11" fmla="*/ 138 h 138"/>
                <a:gd name="T12" fmla="*/ 69 w 139"/>
                <a:gd name="T13" fmla="*/ 138 h 138"/>
                <a:gd name="T14" fmla="*/ 0 w 139"/>
                <a:gd name="T15" fmla="*/ 69 h 138"/>
                <a:gd name="T16" fmla="*/ 16 w 139"/>
                <a:gd name="T17" fmla="*/ 69 h 138"/>
                <a:gd name="T18" fmla="*/ 69 w 139"/>
                <a:gd name="T19" fmla="*/ 122 h 138"/>
                <a:gd name="T20" fmla="*/ 69 w 139"/>
                <a:gd name="T21" fmla="*/ 122 h 138"/>
                <a:gd name="T22" fmla="*/ 123 w 139"/>
                <a:gd name="T23" fmla="*/ 69 h 138"/>
                <a:gd name="T24" fmla="*/ 123 w 139"/>
                <a:gd name="T25" fmla="*/ 69 h 138"/>
                <a:gd name="T26" fmla="*/ 69 w 139"/>
                <a:gd name="T27" fmla="*/ 16 h 138"/>
                <a:gd name="T28" fmla="*/ 69 w 139"/>
                <a:gd name="T29" fmla="*/ 16 h 138"/>
                <a:gd name="T30" fmla="*/ 16 w 139"/>
                <a:gd name="T31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38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107"/>
                    <a:pt x="108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  <a:moveTo>
                    <a:pt x="16" y="69"/>
                  </a:moveTo>
                  <a:cubicBezTo>
                    <a:pt x="16" y="98"/>
                    <a:pt x="40" y="122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99" y="122"/>
                    <a:pt x="122" y="98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39"/>
                    <a:pt x="9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40" y="16"/>
                    <a:pt x="16" y="39"/>
                    <a:pt x="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4969" y="1798"/>
              <a:ext cx="71" cy="30"/>
            </a:xfrm>
            <a:custGeom>
              <a:avLst/>
              <a:gdLst>
                <a:gd name="T0" fmla="*/ 0 w 61"/>
                <a:gd name="T1" fmla="*/ 10 h 25"/>
                <a:gd name="T2" fmla="*/ 40 w 61"/>
                <a:gd name="T3" fmla="*/ 0 h 25"/>
                <a:gd name="T4" fmla="*/ 40 w 61"/>
                <a:gd name="T5" fmla="*/ 0 h 25"/>
                <a:gd name="T6" fmla="*/ 53 w 61"/>
                <a:gd name="T7" fmla="*/ 4 h 25"/>
                <a:gd name="T8" fmla="*/ 53 w 61"/>
                <a:gd name="T9" fmla="*/ 4 h 25"/>
                <a:gd name="T10" fmla="*/ 60 w 61"/>
                <a:gd name="T11" fmla="*/ 18 h 25"/>
                <a:gd name="T12" fmla="*/ 60 w 61"/>
                <a:gd name="T13" fmla="*/ 18 h 25"/>
                <a:gd name="T14" fmla="*/ 44 w 61"/>
                <a:gd name="T15" fmla="*/ 18 h 25"/>
                <a:gd name="T16" fmla="*/ 44 w 61"/>
                <a:gd name="T17" fmla="*/ 17 h 25"/>
                <a:gd name="T18" fmla="*/ 44 w 61"/>
                <a:gd name="T19" fmla="*/ 17 h 25"/>
                <a:gd name="T20" fmla="*/ 40 w 61"/>
                <a:gd name="T21" fmla="*/ 16 h 25"/>
                <a:gd name="T22" fmla="*/ 40 w 61"/>
                <a:gd name="T23" fmla="*/ 16 h 25"/>
                <a:gd name="T24" fmla="*/ 10 w 61"/>
                <a:gd name="T25" fmla="*/ 24 h 25"/>
                <a:gd name="T26" fmla="*/ 10 w 61"/>
                <a:gd name="T27" fmla="*/ 24 h 25"/>
                <a:gd name="T28" fmla="*/ 7 w 61"/>
                <a:gd name="T29" fmla="*/ 25 h 25"/>
                <a:gd name="T30" fmla="*/ 7 w 61"/>
                <a:gd name="T31" fmla="*/ 25 h 25"/>
                <a:gd name="T32" fmla="*/ 0 w 61"/>
                <a:gd name="T3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5">
                  <a:moveTo>
                    <a:pt x="0" y="10"/>
                  </a:moveTo>
                  <a:cubicBezTo>
                    <a:pt x="1" y="10"/>
                    <a:pt x="22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9" y="1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8" y="6"/>
                    <a:pt x="61" y="12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2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1" y="16"/>
                    <a:pt x="16" y="21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4736" y="1810"/>
              <a:ext cx="97" cy="51"/>
            </a:xfrm>
            <a:custGeom>
              <a:avLst/>
              <a:gdLst>
                <a:gd name="T0" fmla="*/ 0 w 97"/>
                <a:gd name="T1" fmla="*/ 33 h 51"/>
                <a:gd name="T2" fmla="*/ 91 w 97"/>
                <a:gd name="T3" fmla="*/ 0 h 51"/>
                <a:gd name="T4" fmla="*/ 97 w 97"/>
                <a:gd name="T5" fmla="*/ 18 h 51"/>
                <a:gd name="T6" fmla="*/ 7 w 97"/>
                <a:gd name="T7" fmla="*/ 51 h 51"/>
                <a:gd name="T8" fmla="*/ 0 w 97"/>
                <a:gd name="T9" fmla="*/ 33 h 51"/>
                <a:gd name="T10" fmla="*/ 0 w 97"/>
                <a:gd name="T11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1">
                  <a:moveTo>
                    <a:pt x="0" y="33"/>
                  </a:moveTo>
                  <a:lnTo>
                    <a:pt x="91" y="0"/>
                  </a:lnTo>
                  <a:lnTo>
                    <a:pt x="97" y="18"/>
                  </a:lnTo>
                  <a:lnTo>
                    <a:pt x="7" y="51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5168" y="1811"/>
              <a:ext cx="71" cy="52"/>
            </a:xfrm>
            <a:custGeom>
              <a:avLst/>
              <a:gdLst>
                <a:gd name="T0" fmla="*/ 0 w 71"/>
                <a:gd name="T1" fmla="*/ 17 h 52"/>
                <a:gd name="T2" fmla="*/ 11 w 71"/>
                <a:gd name="T3" fmla="*/ 0 h 52"/>
                <a:gd name="T4" fmla="*/ 71 w 71"/>
                <a:gd name="T5" fmla="*/ 35 h 52"/>
                <a:gd name="T6" fmla="*/ 61 w 71"/>
                <a:gd name="T7" fmla="*/ 52 h 52"/>
                <a:gd name="T8" fmla="*/ 0 w 71"/>
                <a:gd name="T9" fmla="*/ 17 h 52"/>
                <a:gd name="T10" fmla="*/ 0 w 71"/>
                <a:gd name="T11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2">
                  <a:moveTo>
                    <a:pt x="0" y="17"/>
                  </a:moveTo>
                  <a:lnTo>
                    <a:pt x="11" y="0"/>
                  </a:lnTo>
                  <a:lnTo>
                    <a:pt x="71" y="35"/>
                  </a:lnTo>
                  <a:lnTo>
                    <a:pt x="61" y="5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5157" y="1916"/>
              <a:ext cx="432" cy="422"/>
            </a:xfrm>
            <a:custGeom>
              <a:avLst/>
              <a:gdLst>
                <a:gd name="T0" fmla="*/ 368 w 368"/>
                <a:gd name="T1" fmla="*/ 12 h 360"/>
                <a:gd name="T2" fmla="*/ 13 w 368"/>
                <a:gd name="T3" fmla="*/ 360 h 360"/>
                <a:gd name="T4" fmla="*/ 0 w 368"/>
                <a:gd name="T5" fmla="*/ 346 h 360"/>
                <a:gd name="T6" fmla="*/ 352 w 368"/>
                <a:gd name="T7" fmla="*/ 0 h 360"/>
                <a:gd name="T8" fmla="*/ 368 w 368"/>
                <a:gd name="T9" fmla="*/ 1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0">
                  <a:moveTo>
                    <a:pt x="368" y="12"/>
                  </a:moveTo>
                  <a:cubicBezTo>
                    <a:pt x="13" y="360"/>
                    <a:pt x="13" y="360"/>
                    <a:pt x="13" y="36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5" y="6"/>
                    <a:pt x="360" y="10"/>
                    <a:pt x="3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5499" y="1805"/>
              <a:ext cx="214" cy="140"/>
            </a:xfrm>
            <a:custGeom>
              <a:avLst/>
              <a:gdLst>
                <a:gd name="T0" fmla="*/ 177 w 182"/>
                <a:gd name="T1" fmla="*/ 100 h 119"/>
                <a:gd name="T2" fmla="*/ 50 w 182"/>
                <a:gd name="T3" fmla="*/ 111 h 119"/>
                <a:gd name="T4" fmla="*/ 50 w 182"/>
                <a:gd name="T5" fmla="*/ 111 h 119"/>
                <a:gd name="T6" fmla="*/ 19 w 182"/>
                <a:gd name="T7" fmla="*/ 118 h 119"/>
                <a:gd name="T8" fmla="*/ 19 w 182"/>
                <a:gd name="T9" fmla="*/ 118 h 119"/>
                <a:gd name="T10" fmla="*/ 14 w 182"/>
                <a:gd name="T11" fmla="*/ 119 h 119"/>
                <a:gd name="T12" fmla="*/ 14 w 182"/>
                <a:gd name="T13" fmla="*/ 119 h 119"/>
                <a:gd name="T14" fmla="*/ 4 w 182"/>
                <a:gd name="T15" fmla="*/ 104 h 119"/>
                <a:gd name="T16" fmla="*/ 4 w 182"/>
                <a:gd name="T17" fmla="*/ 104 h 119"/>
                <a:gd name="T18" fmla="*/ 1 w 182"/>
                <a:gd name="T19" fmla="*/ 77 h 119"/>
                <a:gd name="T20" fmla="*/ 1 w 182"/>
                <a:gd name="T21" fmla="*/ 77 h 119"/>
                <a:gd name="T22" fmla="*/ 1 w 182"/>
                <a:gd name="T23" fmla="*/ 21 h 119"/>
                <a:gd name="T24" fmla="*/ 1 w 182"/>
                <a:gd name="T25" fmla="*/ 21 h 119"/>
                <a:gd name="T26" fmla="*/ 1 w 182"/>
                <a:gd name="T27" fmla="*/ 13 h 119"/>
                <a:gd name="T28" fmla="*/ 1 w 182"/>
                <a:gd name="T29" fmla="*/ 13 h 119"/>
                <a:gd name="T30" fmla="*/ 6 w 182"/>
                <a:gd name="T31" fmla="*/ 9 h 119"/>
                <a:gd name="T32" fmla="*/ 6 w 182"/>
                <a:gd name="T33" fmla="*/ 9 h 119"/>
                <a:gd name="T34" fmla="*/ 10 w 182"/>
                <a:gd name="T35" fmla="*/ 13 h 119"/>
                <a:gd name="T36" fmla="*/ 10 w 182"/>
                <a:gd name="T37" fmla="*/ 13 h 119"/>
                <a:gd name="T38" fmla="*/ 9 w 182"/>
                <a:gd name="T39" fmla="*/ 21 h 119"/>
                <a:gd name="T40" fmla="*/ 9 w 182"/>
                <a:gd name="T41" fmla="*/ 21 h 119"/>
                <a:gd name="T42" fmla="*/ 11 w 182"/>
                <a:gd name="T43" fmla="*/ 99 h 119"/>
                <a:gd name="T44" fmla="*/ 11 w 182"/>
                <a:gd name="T45" fmla="*/ 99 h 119"/>
                <a:gd name="T46" fmla="*/ 15 w 182"/>
                <a:gd name="T47" fmla="*/ 110 h 119"/>
                <a:gd name="T48" fmla="*/ 15 w 182"/>
                <a:gd name="T49" fmla="*/ 110 h 119"/>
                <a:gd name="T50" fmla="*/ 49 w 182"/>
                <a:gd name="T51" fmla="*/ 102 h 119"/>
                <a:gd name="T52" fmla="*/ 49 w 182"/>
                <a:gd name="T53" fmla="*/ 102 h 119"/>
                <a:gd name="T54" fmla="*/ 103 w 182"/>
                <a:gd name="T55" fmla="*/ 97 h 119"/>
                <a:gd name="T56" fmla="*/ 103 w 182"/>
                <a:gd name="T57" fmla="*/ 97 h 119"/>
                <a:gd name="T58" fmla="*/ 172 w 182"/>
                <a:gd name="T59" fmla="*/ 92 h 119"/>
                <a:gd name="T60" fmla="*/ 172 w 182"/>
                <a:gd name="T61" fmla="*/ 92 h 119"/>
                <a:gd name="T62" fmla="*/ 159 w 182"/>
                <a:gd name="T63" fmla="*/ 6 h 119"/>
                <a:gd name="T64" fmla="*/ 159 w 182"/>
                <a:gd name="T65" fmla="*/ 6 h 119"/>
                <a:gd name="T66" fmla="*/ 162 w 182"/>
                <a:gd name="T67" fmla="*/ 1 h 119"/>
                <a:gd name="T68" fmla="*/ 162 w 182"/>
                <a:gd name="T69" fmla="*/ 1 h 119"/>
                <a:gd name="T70" fmla="*/ 167 w 182"/>
                <a:gd name="T71" fmla="*/ 4 h 119"/>
                <a:gd name="T72" fmla="*/ 167 w 182"/>
                <a:gd name="T73" fmla="*/ 4 h 119"/>
                <a:gd name="T74" fmla="*/ 182 w 182"/>
                <a:gd name="T75" fmla="*/ 100 h 119"/>
                <a:gd name="T76" fmla="*/ 177 w 182"/>
                <a:gd name="T77" fmla="*/ 10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19">
                  <a:moveTo>
                    <a:pt x="177" y="100"/>
                  </a:moveTo>
                  <a:cubicBezTo>
                    <a:pt x="177" y="100"/>
                    <a:pt x="97" y="104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34" y="113"/>
                    <a:pt x="22" y="116"/>
                    <a:pt x="1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8" y="119"/>
                    <a:pt x="16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7" y="118"/>
                    <a:pt x="6" y="111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97"/>
                    <a:pt x="1" y="8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57"/>
                    <a:pt x="0" y="3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6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0"/>
                    <a:pt x="3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10" y="11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6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8"/>
                    <a:pt x="8" y="77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2" y="104"/>
                    <a:pt x="14" y="109"/>
                    <a:pt x="15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21" y="107"/>
                    <a:pt x="33" y="105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64" y="100"/>
                    <a:pt x="84" y="98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33" y="94"/>
                    <a:pt x="161" y="92"/>
                    <a:pt x="172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8" y="3"/>
                    <a:pt x="160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77" y="100"/>
                    <a:pt x="177" y="100"/>
                    <a:pt x="17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498" y="1805"/>
              <a:ext cx="216" cy="141"/>
            </a:xfrm>
            <a:custGeom>
              <a:avLst/>
              <a:gdLst>
                <a:gd name="T0" fmla="*/ 178 w 184"/>
                <a:gd name="T1" fmla="*/ 101 h 120"/>
                <a:gd name="T2" fmla="*/ 51 w 184"/>
                <a:gd name="T3" fmla="*/ 112 h 120"/>
                <a:gd name="T4" fmla="*/ 21 w 184"/>
                <a:gd name="T5" fmla="*/ 118 h 120"/>
                <a:gd name="T6" fmla="*/ 15 w 184"/>
                <a:gd name="T7" fmla="*/ 120 h 120"/>
                <a:gd name="T8" fmla="*/ 10 w 184"/>
                <a:gd name="T9" fmla="*/ 117 h 120"/>
                <a:gd name="T10" fmla="*/ 4 w 184"/>
                <a:gd name="T11" fmla="*/ 105 h 120"/>
                <a:gd name="T12" fmla="*/ 1 w 184"/>
                <a:gd name="T13" fmla="*/ 77 h 120"/>
                <a:gd name="T14" fmla="*/ 1 w 184"/>
                <a:gd name="T15" fmla="*/ 21 h 120"/>
                <a:gd name="T16" fmla="*/ 1 w 184"/>
                <a:gd name="T17" fmla="*/ 13 h 120"/>
                <a:gd name="T18" fmla="*/ 2 w 184"/>
                <a:gd name="T19" fmla="*/ 10 h 120"/>
                <a:gd name="T20" fmla="*/ 7 w 184"/>
                <a:gd name="T21" fmla="*/ 8 h 120"/>
                <a:gd name="T22" fmla="*/ 10 w 184"/>
                <a:gd name="T23" fmla="*/ 9 h 120"/>
                <a:gd name="T24" fmla="*/ 11 w 184"/>
                <a:gd name="T25" fmla="*/ 13 h 120"/>
                <a:gd name="T26" fmla="*/ 11 w 184"/>
                <a:gd name="T27" fmla="*/ 21 h 120"/>
                <a:gd name="T28" fmla="*/ 13 w 184"/>
                <a:gd name="T29" fmla="*/ 98 h 120"/>
                <a:gd name="T30" fmla="*/ 16 w 184"/>
                <a:gd name="T31" fmla="*/ 109 h 120"/>
                <a:gd name="T32" fmla="*/ 49 w 184"/>
                <a:gd name="T33" fmla="*/ 101 h 120"/>
                <a:gd name="T34" fmla="*/ 104 w 184"/>
                <a:gd name="T35" fmla="*/ 96 h 120"/>
                <a:gd name="T36" fmla="*/ 172 w 184"/>
                <a:gd name="T37" fmla="*/ 91 h 120"/>
                <a:gd name="T38" fmla="*/ 159 w 184"/>
                <a:gd name="T39" fmla="*/ 5 h 120"/>
                <a:gd name="T40" fmla="*/ 160 w 184"/>
                <a:gd name="T41" fmla="*/ 2 h 120"/>
                <a:gd name="T42" fmla="*/ 163 w 184"/>
                <a:gd name="T43" fmla="*/ 0 h 120"/>
                <a:gd name="T44" fmla="*/ 168 w 184"/>
                <a:gd name="T45" fmla="*/ 1 h 120"/>
                <a:gd name="T46" fmla="*/ 169 w 184"/>
                <a:gd name="T47" fmla="*/ 4 h 120"/>
                <a:gd name="T48" fmla="*/ 178 w 184"/>
                <a:gd name="T49" fmla="*/ 101 h 120"/>
                <a:gd name="T50" fmla="*/ 168 w 184"/>
                <a:gd name="T51" fmla="*/ 4 h 120"/>
                <a:gd name="T52" fmla="*/ 166 w 184"/>
                <a:gd name="T53" fmla="*/ 2 h 120"/>
                <a:gd name="T54" fmla="*/ 164 w 184"/>
                <a:gd name="T55" fmla="*/ 2 h 120"/>
                <a:gd name="T56" fmla="*/ 162 w 184"/>
                <a:gd name="T57" fmla="*/ 3 h 120"/>
                <a:gd name="T58" fmla="*/ 161 w 184"/>
                <a:gd name="T59" fmla="*/ 6 h 120"/>
                <a:gd name="T60" fmla="*/ 161 w 184"/>
                <a:gd name="T61" fmla="*/ 7 h 120"/>
                <a:gd name="T62" fmla="*/ 173 w 184"/>
                <a:gd name="T63" fmla="*/ 93 h 120"/>
                <a:gd name="T64" fmla="*/ 104 w 184"/>
                <a:gd name="T65" fmla="*/ 97 h 120"/>
                <a:gd name="T66" fmla="*/ 50 w 184"/>
                <a:gd name="T67" fmla="*/ 103 h 120"/>
                <a:gd name="T68" fmla="*/ 16 w 184"/>
                <a:gd name="T69" fmla="*/ 111 h 120"/>
                <a:gd name="T70" fmla="*/ 15 w 184"/>
                <a:gd name="T71" fmla="*/ 111 h 120"/>
                <a:gd name="T72" fmla="*/ 12 w 184"/>
                <a:gd name="T73" fmla="*/ 99 h 120"/>
                <a:gd name="T74" fmla="*/ 9 w 184"/>
                <a:gd name="T75" fmla="*/ 21 h 120"/>
                <a:gd name="T76" fmla="*/ 10 w 184"/>
                <a:gd name="T77" fmla="*/ 13 h 120"/>
                <a:gd name="T78" fmla="*/ 9 w 184"/>
                <a:gd name="T79" fmla="*/ 10 h 120"/>
                <a:gd name="T80" fmla="*/ 6 w 184"/>
                <a:gd name="T81" fmla="*/ 10 h 120"/>
                <a:gd name="T82" fmla="*/ 4 w 184"/>
                <a:gd name="T83" fmla="*/ 11 h 120"/>
                <a:gd name="T84" fmla="*/ 3 w 184"/>
                <a:gd name="T85" fmla="*/ 13 h 120"/>
                <a:gd name="T86" fmla="*/ 2 w 184"/>
                <a:gd name="T87" fmla="*/ 21 h 120"/>
                <a:gd name="T88" fmla="*/ 3 w 184"/>
                <a:gd name="T89" fmla="*/ 77 h 120"/>
                <a:gd name="T90" fmla="*/ 6 w 184"/>
                <a:gd name="T91" fmla="*/ 104 h 120"/>
                <a:gd name="T92" fmla="*/ 11 w 184"/>
                <a:gd name="T93" fmla="*/ 116 h 120"/>
                <a:gd name="T94" fmla="*/ 15 w 184"/>
                <a:gd name="T95" fmla="*/ 118 h 120"/>
                <a:gd name="T96" fmla="*/ 20 w 184"/>
                <a:gd name="T97" fmla="*/ 117 h 120"/>
                <a:gd name="T98" fmla="*/ 51 w 184"/>
                <a:gd name="T99" fmla="*/ 110 h 120"/>
                <a:gd name="T100" fmla="*/ 178 w 184"/>
                <a:gd name="T101" fmla="*/ 99 h 120"/>
                <a:gd name="T102" fmla="*/ 178 w 184"/>
                <a:gd name="T103" fmla="*/ 100 h 120"/>
                <a:gd name="T104" fmla="*/ 178 w 184"/>
                <a:gd name="T105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120">
                  <a:moveTo>
                    <a:pt x="178" y="101"/>
                  </a:moveTo>
                  <a:cubicBezTo>
                    <a:pt x="178" y="101"/>
                    <a:pt x="178" y="101"/>
                    <a:pt x="178" y="101"/>
                  </a:cubicBezTo>
                  <a:cubicBezTo>
                    <a:pt x="174" y="101"/>
                    <a:pt x="97" y="105"/>
                    <a:pt x="51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35" y="114"/>
                    <a:pt x="23" y="117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19" y="119"/>
                    <a:pt x="17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3" y="120"/>
                    <a:pt x="11" y="119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6" y="114"/>
                    <a:pt x="5" y="109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97"/>
                    <a:pt x="1" y="88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57"/>
                    <a:pt x="0" y="3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6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6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38"/>
                    <a:pt x="10" y="7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103"/>
                    <a:pt x="15" y="107"/>
                    <a:pt x="16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23" y="106"/>
                    <a:pt x="34" y="104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65" y="99"/>
                    <a:pt x="85" y="97"/>
                    <a:pt x="104" y="96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33" y="93"/>
                    <a:pt x="160" y="92"/>
                    <a:pt x="172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4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1" y="1"/>
                    <a:pt x="162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6" y="0"/>
                    <a:pt x="168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2"/>
                    <a:pt x="169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78" y="101"/>
                    <a:pt x="178" y="101"/>
                    <a:pt x="178" y="101"/>
                  </a:cubicBezTo>
                  <a:close/>
                  <a:moveTo>
                    <a:pt x="182" y="99"/>
                  </a:moveTo>
                  <a:cubicBezTo>
                    <a:pt x="168" y="4"/>
                    <a:pt x="168" y="4"/>
                    <a:pt x="168" y="4"/>
                  </a:cubicBezTo>
                  <a:cubicBezTo>
                    <a:pt x="167" y="4"/>
                    <a:pt x="167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1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3" y="2"/>
                    <a:pt x="162" y="2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1" y="3"/>
                    <a:pt x="160" y="4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62" y="93"/>
                    <a:pt x="134" y="95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85" y="99"/>
                    <a:pt x="66" y="101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4" y="105"/>
                    <a:pt x="22" y="107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09"/>
                    <a:pt x="13" y="105"/>
                    <a:pt x="12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8" y="77"/>
                    <a:pt x="9" y="3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6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6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33"/>
                    <a:pt x="1" y="5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87"/>
                    <a:pt x="4" y="97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7" y="109"/>
                    <a:pt x="8" y="114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7"/>
                    <a:pt x="13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9" y="118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3" y="115"/>
                    <a:pt x="35" y="112"/>
                    <a:pt x="51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97" y="103"/>
                    <a:pt x="177" y="100"/>
                    <a:pt x="178" y="99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82" y="99"/>
                    <a:pt x="182" y="99"/>
                    <a:pt x="18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215" y="1464"/>
              <a:ext cx="611" cy="346"/>
            </a:xfrm>
            <a:custGeom>
              <a:avLst/>
              <a:gdLst>
                <a:gd name="T0" fmla="*/ 444 w 520"/>
                <a:gd name="T1" fmla="*/ 286 h 295"/>
                <a:gd name="T2" fmla="*/ 342 w 520"/>
                <a:gd name="T3" fmla="*/ 293 h 295"/>
                <a:gd name="T4" fmla="*/ 332 w 520"/>
                <a:gd name="T5" fmla="*/ 290 h 295"/>
                <a:gd name="T6" fmla="*/ 322 w 520"/>
                <a:gd name="T7" fmla="*/ 291 h 295"/>
                <a:gd name="T8" fmla="*/ 319 w 520"/>
                <a:gd name="T9" fmla="*/ 292 h 295"/>
                <a:gd name="T10" fmla="*/ 277 w 520"/>
                <a:gd name="T11" fmla="*/ 293 h 295"/>
                <a:gd name="T12" fmla="*/ 195 w 520"/>
                <a:gd name="T13" fmla="*/ 273 h 295"/>
                <a:gd name="T14" fmla="*/ 87 w 520"/>
                <a:gd name="T15" fmla="*/ 122 h 295"/>
                <a:gd name="T16" fmla="*/ 1 w 520"/>
                <a:gd name="T17" fmla="*/ 80 h 295"/>
                <a:gd name="T18" fmla="*/ 69 w 520"/>
                <a:gd name="T19" fmla="*/ 2 h 295"/>
                <a:gd name="T20" fmla="*/ 95 w 520"/>
                <a:gd name="T21" fmla="*/ 0 h 295"/>
                <a:gd name="T22" fmla="*/ 207 w 520"/>
                <a:gd name="T23" fmla="*/ 82 h 295"/>
                <a:gd name="T24" fmla="*/ 208 w 520"/>
                <a:gd name="T25" fmla="*/ 80 h 295"/>
                <a:gd name="T26" fmla="*/ 256 w 520"/>
                <a:gd name="T27" fmla="*/ 65 h 295"/>
                <a:gd name="T28" fmla="*/ 310 w 520"/>
                <a:gd name="T29" fmla="*/ 92 h 295"/>
                <a:gd name="T30" fmla="*/ 328 w 520"/>
                <a:gd name="T31" fmla="*/ 114 h 295"/>
                <a:gd name="T32" fmla="*/ 328 w 520"/>
                <a:gd name="T33" fmla="*/ 124 h 295"/>
                <a:gd name="T34" fmla="*/ 328 w 520"/>
                <a:gd name="T35" fmla="*/ 125 h 295"/>
                <a:gd name="T36" fmla="*/ 328 w 520"/>
                <a:gd name="T37" fmla="*/ 125 h 295"/>
                <a:gd name="T38" fmla="*/ 328 w 520"/>
                <a:gd name="T39" fmla="*/ 125 h 295"/>
                <a:gd name="T40" fmla="*/ 330 w 520"/>
                <a:gd name="T41" fmla="*/ 125 h 295"/>
                <a:gd name="T42" fmla="*/ 363 w 520"/>
                <a:gd name="T43" fmla="*/ 97 h 295"/>
                <a:gd name="T44" fmla="*/ 369 w 520"/>
                <a:gd name="T45" fmla="*/ 98 h 295"/>
                <a:gd name="T46" fmla="*/ 349 w 520"/>
                <a:gd name="T47" fmla="*/ 121 h 295"/>
                <a:gd name="T48" fmla="*/ 345 w 520"/>
                <a:gd name="T49" fmla="*/ 129 h 295"/>
                <a:gd name="T50" fmla="*/ 330 w 520"/>
                <a:gd name="T51" fmla="*/ 134 h 295"/>
                <a:gd name="T52" fmla="*/ 323 w 520"/>
                <a:gd name="T53" fmla="*/ 132 h 295"/>
                <a:gd name="T54" fmla="*/ 319 w 520"/>
                <a:gd name="T55" fmla="*/ 124 h 295"/>
                <a:gd name="T56" fmla="*/ 303 w 520"/>
                <a:gd name="T57" fmla="*/ 98 h 295"/>
                <a:gd name="T58" fmla="*/ 248 w 520"/>
                <a:gd name="T59" fmla="*/ 74 h 295"/>
                <a:gd name="T60" fmla="*/ 215 w 520"/>
                <a:gd name="T61" fmla="*/ 85 h 295"/>
                <a:gd name="T62" fmla="*/ 210 w 520"/>
                <a:gd name="T63" fmla="*/ 95 h 295"/>
                <a:gd name="T64" fmla="*/ 173 w 520"/>
                <a:gd name="T65" fmla="*/ 45 h 295"/>
                <a:gd name="T66" fmla="*/ 94 w 520"/>
                <a:gd name="T67" fmla="*/ 9 h 295"/>
                <a:gd name="T68" fmla="*/ 8 w 520"/>
                <a:gd name="T69" fmla="*/ 71 h 295"/>
                <a:gd name="T70" fmla="*/ 9 w 520"/>
                <a:gd name="T71" fmla="*/ 76 h 295"/>
                <a:gd name="T72" fmla="*/ 163 w 520"/>
                <a:gd name="T73" fmla="*/ 190 h 295"/>
                <a:gd name="T74" fmla="*/ 202 w 520"/>
                <a:gd name="T75" fmla="*/ 268 h 295"/>
                <a:gd name="T76" fmla="*/ 315 w 520"/>
                <a:gd name="T77" fmla="*/ 284 h 295"/>
                <a:gd name="T78" fmla="*/ 329 w 520"/>
                <a:gd name="T79" fmla="*/ 281 h 295"/>
                <a:gd name="T80" fmla="*/ 338 w 520"/>
                <a:gd name="T81" fmla="*/ 284 h 295"/>
                <a:gd name="T82" fmla="*/ 343 w 520"/>
                <a:gd name="T83" fmla="*/ 285 h 295"/>
                <a:gd name="T84" fmla="*/ 358 w 520"/>
                <a:gd name="T85" fmla="*/ 286 h 295"/>
                <a:gd name="T86" fmla="*/ 503 w 520"/>
                <a:gd name="T87" fmla="*/ 246 h 295"/>
                <a:gd name="T88" fmla="*/ 511 w 520"/>
                <a:gd name="T89" fmla="*/ 218 h 295"/>
                <a:gd name="T90" fmla="*/ 508 w 520"/>
                <a:gd name="T91" fmla="*/ 150 h 295"/>
                <a:gd name="T92" fmla="*/ 513 w 520"/>
                <a:gd name="T93" fmla="*/ 153 h 295"/>
                <a:gd name="T94" fmla="*/ 508 w 520"/>
                <a:gd name="T95" fmla="*/ 253 h 295"/>
                <a:gd name="T96" fmla="*/ 328 w 520"/>
                <a:gd name="T97" fmla="*/ 124 h 295"/>
                <a:gd name="T98" fmla="*/ 328 w 520"/>
                <a:gd name="T99" fmla="*/ 12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295">
                  <a:moveTo>
                    <a:pt x="508" y="253"/>
                  </a:moveTo>
                  <a:cubicBezTo>
                    <a:pt x="489" y="268"/>
                    <a:pt x="465" y="277"/>
                    <a:pt x="444" y="286"/>
                  </a:cubicBezTo>
                  <a:cubicBezTo>
                    <a:pt x="444" y="286"/>
                    <a:pt x="444" y="286"/>
                    <a:pt x="444" y="286"/>
                  </a:cubicBezTo>
                  <a:cubicBezTo>
                    <a:pt x="428" y="293"/>
                    <a:pt x="386" y="295"/>
                    <a:pt x="358" y="294"/>
                  </a:cubicBezTo>
                  <a:cubicBezTo>
                    <a:pt x="358" y="294"/>
                    <a:pt x="358" y="294"/>
                    <a:pt x="358" y="294"/>
                  </a:cubicBezTo>
                  <a:cubicBezTo>
                    <a:pt x="352" y="294"/>
                    <a:pt x="347" y="294"/>
                    <a:pt x="342" y="293"/>
                  </a:cubicBezTo>
                  <a:cubicBezTo>
                    <a:pt x="342" y="293"/>
                    <a:pt x="342" y="293"/>
                    <a:pt x="342" y="293"/>
                  </a:cubicBezTo>
                  <a:cubicBezTo>
                    <a:pt x="338" y="293"/>
                    <a:pt x="335" y="292"/>
                    <a:pt x="332" y="290"/>
                  </a:cubicBezTo>
                  <a:cubicBezTo>
                    <a:pt x="332" y="290"/>
                    <a:pt x="332" y="290"/>
                    <a:pt x="332" y="290"/>
                  </a:cubicBezTo>
                  <a:cubicBezTo>
                    <a:pt x="332" y="290"/>
                    <a:pt x="331" y="289"/>
                    <a:pt x="329" y="289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27" y="289"/>
                    <a:pt x="324" y="290"/>
                    <a:pt x="322" y="291"/>
                  </a:cubicBezTo>
                  <a:cubicBezTo>
                    <a:pt x="322" y="291"/>
                    <a:pt x="322" y="291"/>
                    <a:pt x="322" y="291"/>
                  </a:cubicBezTo>
                  <a:cubicBezTo>
                    <a:pt x="320" y="292"/>
                    <a:pt x="319" y="292"/>
                    <a:pt x="319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18" y="293"/>
                    <a:pt x="318" y="293"/>
                    <a:pt x="318" y="293"/>
                  </a:cubicBezTo>
                  <a:cubicBezTo>
                    <a:pt x="317" y="293"/>
                    <a:pt x="317" y="293"/>
                    <a:pt x="317" y="293"/>
                  </a:cubicBezTo>
                  <a:cubicBezTo>
                    <a:pt x="317" y="293"/>
                    <a:pt x="299" y="294"/>
                    <a:pt x="277" y="293"/>
                  </a:cubicBezTo>
                  <a:cubicBezTo>
                    <a:pt x="277" y="293"/>
                    <a:pt x="277" y="293"/>
                    <a:pt x="277" y="293"/>
                  </a:cubicBezTo>
                  <a:cubicBezTo>
                    <a:pt x="246" y="291"/>
                    <a:pt x="207" y="289"/>
                    <a:pt x="195" y="273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80" y="252"/>
                    <a:pt x="156" y="237"/>
                    <a:pt x="155" y="191"/>
                  </a:cubicBezTo>
                  <a:cubicBezTo>
                    <a:pt x="155" y="191"/>
                    <a:pt x="155" y="191"/>
                    <a:pt x="155" y="191"/>
                  </a:cubicBezTo>
                  <a:cubicBezTo>
                    <a:pt x="152" y="147"/>
                    <a:pt x="136" y="134"/>
                    <a:pt x="87" y="122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37" y="110"/>
                    <a:pt x="11" y="9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77"/>
                    <a:pt x="0" y="74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47"/>
                    <a:pt x="29" y="9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8" y="1"/>
                    <a:pt x="86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2"/>
                    <a:pt x="159" y="16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97" y="60"/>
                    <a:pt x="203" y="70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1"/>
                    <a:pt x="208" y="81"/>
                    <a:pt x="208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15" y="72"/>
                    <a:pt x="227" y="64"/>
                    <a:pt x="249" y="65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51" y="65"/>
                    <a:pt x="253" y="65"/>
                    <a:pt x="256" y="6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79" y="68"/>
                    <a:pt x="298" y="80"/>
                    <a:pt x="310" y="92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18" y="101"/>
                    <a:pt x="324" y="109"/>
                    <a:pt x="326" y="116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8" y="114"/>
                    <a:pt x="328" y="114"/>
                    <a:pt x="328" y="11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9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2" y="126"/>
                    <a:pt x="335" y="125"/>
                    <a:pt x="337" y="124"/>
                  </a:cubicBezTo>
                  <a:cubicBezTo>
                    <a:pt x="337" y="124"/>
                    <a:pt x="337" y="124"/>
                    <a:pt x="337" y="124"/>
                  </a:cubicBezTo>
                  <a:cubicBezTo>
                    <a:pt x="339" y="119"/>
                    <a:pt x="346" y="10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5" y="95"/>
                    <a:pt x="367" y="96"/>
                    <a:pt x="369" y="98"/>
                  </a:cubicBezTo>
                  <a:cubicBezTo>
                    <a:pt x="369" y="98"/>
                    <a:pt x="369" y="98"/>
                    <a:pt x="369" y="98"/>
                  </a:cubicBezTo>
                  <a:cubicBezTo>
                    <a:pt x="370" y="100"/>
                    <a:pt x="369" y="103"/>
                    <a:pt x="367" y="104"/>
                  </a:cubicBezTo>
                  <a:cubicBezTo>
                    <a:pt x="367" y="104"/>
                    <a:pt x="367" y="104"/>
                    <a:pt x="367" y="104"/>
                  </a:cubicBezTo>
                  <a:cubicBezTo>
                    <a:pt x="357" y="110"/>
                    <a:pt x="352" y="116"/>
                    <a:pt x="349" y="121"/>
                  </a:cubicBezTo>
                  <a:cubicBezTo>
                    <a:pt x="349" y="121"/>
                    <a:pt x="349" y="121"/>
                    <a:pt x="349" y="121"/>
                  </a:cubicBezTo>
                  <a:cubicBezTo>
                    <a:pt x="345" y="126"/>
                    <a:pt x="345" y="129"/>
                    <a:pt x="345" y="129"/>
                  </a:cubicBezTo>
                  <a:cubicBezTo>
                    <a:pt x="345" y="129"/>
                    <a:pt x="345" y="129"/>
                    <a:pt x="345" y="129"/>
                  </a:cubicBezTo>
                  <a:cubicBezTo>
                    <a:pt x="344" y="131"/>
                    <a:pt x="344" y="131"/>
                    <a:pt x="344" y="131"/>
                  </a:cubicBezTo>
                  <a:cubicBezTo>
                    <a:pt x="342" y="132"/>
                    <a:pt x="342" y="132"/>
                    <a:pt x="342" y="132"/>
                  </a:cubicBezTo>
                  <a:cubicBezTo>
                    <a:pt x="342" y="132"/>
                    <a:pt x="336" y="134"/>
                    <a:pt x="330" y="134"/>
                  </a:cubicBezTo>
                  <a:cubicBezTo>
                    <a:pt x="330" y="134"/>
                    <a:pt x="330" y="134"/>
                    <a:pt x="330" y="134"/>
                  </a:cubicBezTo>
                  <a:cubicBezTo>
                    <a:pt x="328" y="134"/>
                    <a:pt x="325" y="134"/>
                    <a:pt x="323" y="132"/>
                  </a:cubicBezTo>
                  <a:cubicBezTo>
                    <a:pt x="323" y="132"/>
                    <a:pt x="323" y="132"/>
                    <a:pt x="323" y="132"/>
                  </a:cubicBezTo>
                  <a:cubicBezTo>
                    <a:pt x="321" y="130"/>
                    <a:pt x="319" y="127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20" y="122"/>
                    <a:pt x="315" y="109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292" y="87"/>
                    <a:pt x="276" y="76"/>
                    <a:pt x="255" y="74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2" y="74"/>
                    <a:pt x="250" y="74"/>
                    <a:pt x="248" y="74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29" y="73"/>
                    <a:pt x="220" y="79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3" y="88"/>
                    <a:pt x="212" y="91"/>
                    <a:pt x="211" y="93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0" y="94"/>
                    <a:pt x="210" y="95"/>
                    <a:pt x="210" y="95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7" y="77"/>
                    <a:pt x="197" y="72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54" y="24"/>
                    <a:pt x="126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7" y="9"/>
                    <a:pt x="79" y="9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36" y="16"/>
                    <a:pt x="9" y="53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9" y="75"/>
                    <a:pt x="9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5" y="91"/>
                    <a:pt x="39" y="102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139" y="125"/>
                    <a:pt x="162" y="143"/>
                    <a:pt x="163" y="190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65" y="234"/>
                    <a:pt x="185" y="245"/>
                    <a:pt x="202" y="268"/>
                  </a:cubicBezTo>
                  <a:cubicBezTo>
                    <a:pt x="202" y="268"/>
                    <a:pt x="202" y="268"/>
                    <a:pt x="202" y="268"/>
                  </a:cubicBezTo>
                  <a:cubicBezTo>
                    <a:pt x="208" y="278"/>
                    <a:pt x="247" y="284"/>
                    <a:pt x="277" y="284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96" y="285"/>
                    <a:pt x="311" y="284"/>
                    <a:pt x="315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8" y="283"/>
                    <a:pt x="323" y="281"/>
                    <a:pt x="329" y="281"/>
                  </a:cubicBezTo>
                  <a:cubicBezTo>
                    <a:pt x="329" y="281"/>
                    <a:pt x="329" y="281"/>
                    <a:pt x="329" y="281"/>
                  </a:cubicBezTo>
                  <a:cubicBezTo>
                    <a:pt x="332" y="281"/>
                    <a:pt x="335" y="281"/>
                    <a:pt x="338" y="284"/>
                  </a:cubicBezTo>
                  <a:cubicBezTo>
                    <a:pt x="338" y="284"/>
                    <a:pt x="338" y="284"/>
                    <a:pt x="338" y="284"/>
                  </a:cubicBezTo>
                  <a:cubicBezTo>
                    <a:pt x="338" y="284"/>
                    <a:pt x="338" y="284"/>
                    <a:pt x="338" y="284"/>
                  </a:cubicBezTo>
                  <a:cubicBezTo>
                    <a:pt x="338" y="284"/>
                    <a:pt x="338" y="284"/>
                    <a:pt x="339" y="284"/>
                  </a:cubicBezTo>
                  <a:cubicBezTo>
                    <a:pt x="339" y="284"/>
                    <a:pt x="339" y="284"/>
                    <a:pt x="339" y="284"/>
                  </a:cubicBezTo>
                  <a:cubicBezTo>
                    <a:pt x="340" y="284"/>
                    <a:pt x="341" y="284"/>
                    <a:pt x="343" y="285"/>
                  </a:cubicBezTo>
                  <a:cubicBezTo>
                    <a:pt x="343" y="285"/>
                    <a:pt x="343" y="285"/>
                    <a:pt x="343" y="285"/>
                  </a:cubicBezTo>
                  <a:cubicBezTo>
                    <a:pt x="347" y="285"/>
                    <a:pt x="352" y="286"/>
                    <a:pt x="358" y="286"/>
                  </a:cubicBezTo>
                  <a:cubicBezTo>
                    <a:pt x="358" y="286"/>
                    <a:pt x="358" y="286"/>
                    <a:pt x="358" y="286"/>
                  </a:cubicBezTo>
                  <a:cubicBezTo>
                    <a:pt x="385" y="287"/>
                    <a:pt x="429" y="284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61" y="269"/>
                    <a:pt x="485" y="260"/>
                    <a:pt x="503" y="246"/>
                  </a:cubicBezTo>
                  <a:cubicBezTo>
                    <a:pt x="503" y="246"/>
                    <a:pt x="503" y="246"/>
                    <a:pt x="503" y="246"/>
                  </a:cubicBezTo>
                  <a:cubicBezTo>
                    <a:pt x="507" y="243"/>
                    <a:pt x="510" y="232"/>
                    <a:pt x="511" y="218"/>
                  </a:cubicBezTo>
                  <a:cubicBezTo>
                    <a:pt x="511" y="218"/>
                    <a:pt x="511" y="218"/>
                    <a:pt x="511" y="218"/>
                  </a:cubicBezTo>
                  <a:cubicBezTo>
                    <a:pt x="511" y="190"/>
                    <a:pt x="505" y="155"/>
                    <a:pt x="505" y="155"/>
                  </a:cubicBezTo>
                  <a:cubicBezTo>
                    <a:pt x="505" y="155"/>
                    <a:pt x="505" y="155"/>
                    <a:pt x="505" y="155"/>
                  </a:cubicBezTo>
                  <a:cubicBezTo>
                    <a:pt x="504" y="152"/>
                    <a:pt x="506" y="150"/>
                    <a:pt x="508" y="150"/>
                  </a:cubicBezTo>
                  <a:cubicBezTo>
                    <a:pt x="508" y="150"/>
                    <a:pt x="508" y="150"/>
                    <a:pt x="508" y="150"/>
                  </a:cubicBezTo>
                  <a:cubicBezTo>
                    <a:pt x="510" y="149"/>
                    <a:pt x="513" y="151"/>
                    <a:pt x="513" y="153"/>
                  </a:cubicBezTo>
                  <a:cubicBezTo>
                    <a:pt x="513" y="153"/>
                    <a:pt x="513" y="153"/>
                    <a:pt x="513" y="153"/>
                  </a:cubicBezTo>
                  <a:cubicBezTo>
                    <a:pt x="513" y="153"/>
                    <a:pt x="520" y="189"/>
                    <a:pt x="519" y="218"/>
                  </a:cubicBezTo>
                  <a:cubicBezTo>
                    <a:pt x="519" y="218"/>
                    <a:pt x="519" y="218"/>
                    <a:pt x="519" y="218"/>
                  </a:cubicBezTo>
                  <a:cubicBezTo>
                    <a:pt x="518" y="233"/>
                    <a:pt x="517" y="246"/>
                    <a:pt x="508" y="253"/>
                  </a:cubicBezTo>
                  <a:close/>
                  <a:moveTo>
                    <a:pt x="328" y="125"/>
                  </a:moveTo>
                  <a:cubicBezTo>
                    <a:pt x="328" y="125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214" y="1463"/>
              <a:ext cx="612" cy="348"/>
            </a:xfrm>
            <a:custGeom>
              <a:avLst/>
              <a:gdLst>
                <a:gd name="T0" fmla="*/ 359 w 521"/>
                <a:gd name="T1" fmla="*/ 296 h 297"/>
                <a:gd name="T2" fmla="*/ 323 w 521"/>
                <a:gd name="T3" fmla="*/ 293 h 297"/>
                <a:gd name="T4" fmla="*/ 278 w 521"/>
                <a:gd name="T5" fmla="*/ 295 h 297"/>
                <a:gd name="T6" fmla="*/ 155 w 521"/>
                <a:gd name="T7" fmla="*/ 192 h 297"/>
                <a:gd name="T8" fmla="*/ 2 w 521"/>
                <a:gd name="T9" fmla="*/ 81 h 297"/>
                <a:gd name="T10" fmla="*/ 70 w 521"/>
                <a:gd name="T11" fmla="*/ 2 h 297"/>
                <a:gd name="T12" fmla="*/ 208 w 521"/>
                <a:gd name="T13" fmla="*/ 81 h 297"/>
                <a:gd name="T14" fmla="*/ 250 w 521"/>
                <a:gd name="T15" fmla="*/ 65 h 297"/>
                <a:gd name="T16" fmla="*/ 328 w 521"/>
                <a:gd name="T17" fmla="*/ 115 h 297"/>
                <a:gd name="T18" fmla="*/ 330 w 521"/>
                <a:gd name="T19" fmla="*/ 125 h 297"/>
                <a:gd name="T20" fmla="*/ 363 w 521"/>
                <a:gd name="T21" fmla="*/ 97 h 297"/>
                <a:gd name="T22" fmla="*/ 370 w 521"/>
                <a:gd name="T23" fmla="*/ 105 h 297"/>
                <a:gd name="T24" fmla="*/ 346 w 521"/>
                <a:gd name="T25" fmla="*/ 130 h 297"/>
                <a:gd name="T26" fmla="*/ 324 w 521"/>
                <a:gd name="T27" fmla="*/ 134 h 297"/>
                <a:gd name="T28" fmla="*/ 320 w 521"/>
                <a:gd name="T29" fmla="*/ 125 h 297"/>
                <a:gd name="T30" fmla="*/ 249 w 521"/>
                <a:gd name="T31" fmla="*/ 75 h 297"/>
                <a:gd name="T32" fmla="*/ 213 w 521"/>
                <a:gd name="T33" fmla="*/ 94 h 297"/>
                <a:gd name="T34" fmla="*/ 173 w 521"/>
                <a:gd name="T35" fmla="*/ 46 h 297"/>
                <a:gd name="T36" fmla="*/ 28 w 521"/>
                <a:gd name="T37" fmla="*/ 38 h 297"/>
                <a:gd name="T38" fmla="*/ 18 w 521"/>
                <a:gd name="T39" fmla="*/ 86 h 297"/>
                <a:gd name="T40" fmla="*/ 203 w 521"/>
                <a:gd name="T41" fmla="*/ 269 h 297"/>
                <a:gd name="T42" fmla="*/ 316 w 521"/>
                <a:gd name="T43" fmla="*/ 285 h 297"/>
                <a:gd name="T44" fmla="*/ 344 w 521"/>
                <a:gd name="T45" fmla="*/ 285 h 297"/>
                <a:gd name="T46" fmla="*/ 504 w 521"/>
                <a:gd name="T47" fmla="*/ 246 h 297"/>
                <a:gd name="T48" fmla="*/ 505 w 521"/>
                <a:gd name="T49" fmla="*/ 156 h 297"/>
                <a:gd name="T50" fmla="*/ 513 w 521"/>
                <a:gd name="T51" fmla="*/ 151 h 297"/>
                <a:gd name="T52" fmla="*/ 515 w 521"/>
                <a:gd name="T53" fmla="*/ 155 h 297"/>
                <a:gd name="T54" fmla="*/ 512 w 521"/>
                <a:gd name="T55" fmla="*/ 252 h 297"/>
                <a:gd name="T56" fmla="*/ 519 w 521"/>
                <a:gd name="T57" fmla="*/ 219 h 297"/>
                <a:gd name="T58" fmla="*/ 507 w 521"/>
                <a:gd name="T59" fmla="*/ 152 h 297"/>
                <a:gd name="T60" fmla="*/ 506 w 521"/>
                <a:gd name="T61" fmla="*/ 156 h 297"/>
                <a:gd name="T62" fmla="*/ 510 w 521"/>
                <a:gd name="T63" fmla="*/ 177 h 297"/>
                <a:gd name="T64" fmla="*/ 442 w 521"/>
                <a:gd name="T65" fmla="*/ 280 h 297"/>
                <a:gd name="T66" fmla="*/ 340 w 521"/>
                <a:gd name="T67" fmla="*/ 286 h 297"/>
                <a:gd name="T68" fmla="*/ 317 w 521"/>
                <a:gd name="T69" fmla="*/ 286 h 297"/>
                <a:gd name="T70" fmla="*/ 204 w 521"/>
                <a:gd name="T71" fmla="*/ 272 h 297"/>
                <a:gd name="T72" fmla="*/ 90 w 521"/>
                <a:gd name="T73" fmla="*/ 115 h 297"/>
                <a:gd name="T74" fmla="*/ 9 w 521"/>
                <a:gd name="T75" fmla="*/ 72 h 297"/>
                <a:gd name="T76" fmla="*/ 166 w 521"/>
                <a:gd name="T77" fmla="*/ 37 h 297"/>
                <a:gd name="T78" fmla="*/ 211 w 521"/>
                <a:gd name="T79" fmla="*/ 93 h 297"/>
                <a:gd name="T80" fmla="*/ 249 w 521"/>
                <a:gd name="T81" fmla="*/ 74 h 297"/>
                <a:gd name="T82" fmla="*/ 321 w 521"/>
                <a:gd name="T83" fmla="*/ 125 h 297"/>
                <a:gd name="T84" fmla="*/ 325 w 521"/>
                <a:gd name="T85" fmla="*/ 132 h 297"/>
                <a:gd name="T86" fmla="*/ 345 w 521"/>
                <a:gd name="T87" fmla="*/ 130 h 297"/>
                <a:gd name="T88" fmla="*/ 368 w 521"/>
                <a:gd name="T89" fmla="*/ 104 h 297"/>
                <a:gd name="T90" fmla="*/ 364 w 521"/>
                <a:gd name="T91" fmla="*/ 98 h 297"/>
                <a:gd name="T92" fmla="*/ 331 w 521"/>
                <a:gd name="T93" fmla="*/ 127 h 297"/>
                <a:gd name="T94" fmla="*/ 329 w 521"/>
                <a:gd name="T95" fmla="*/ 126 h 297"/>
                <a:gd name="T96" fmla="*/ 328 w 521"/>
                <a:gd name="T97" fmla="*/ 126 h 297"/>
                <a:gd name="T98" fmla="*/ 329 w 521"/>
                <a:gd name="T99" fmla="*/ 125 h 297"/>
                <a:gd name="T100" fmla="*/ 306 w 521"/>
                <a:gd name="T101" fmla="*/ 90 h 297"/>
                <a:gd name="T102" fmla="*/ 211 w 521"/>
                <a:gd name="T103" fmla="*/ 80 h 297"/>
                <a:gd name="T104" fmla="*/ 179 w 521"/>
                <a:gd name="T105" fmla="*/ 41 h 297"/>
                <a:gd name="T106" fmla="*/ 70 w 521"/>
                <a:gd name="T107" fmla="*/ 4 h 297"/>
                <a:gd name="T108" fmla="*/ 12 w 521"/>
                <a:gd name="T109" fmla="*/ 93 h 297"/>
                <a:gd name="T110" fmla="*/ 156 w 521"/>
                <a:gd name="T111" fmla="*/ 192 h 297"/>
                <a:gd name="T112" fmla="*/ 318 w 521"/>
                <a:gd name="T113" fmla="*/ 293 h 297"/>
                <a:gd name="T114" fmla="*/ 330 w 521"/>
                <a:gd name="T115" fmla="*/ 289 h 297"/>
                <a:gd name="T116" fmla="*/ 445 w 521"/>
                <a:gd name="T117" fmla="*/ 28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1" h="297">
                  <a:moveTo>
                    <a:pt x="510" y="254"/>
                  </a:moveTo>
                  <a:cubicBezTo>
                    <a:pt x="509" y="254"/>
                    <a:pt x="509" y="254"/>
                    <a:pt x="509" y="254"/>
                  </a:cubicBezTo>
                  <a:cubicBezTo>
                    <a:pt x="510" y="254"/>
                    <a:pt x="510" y="254"/>
                    <a:pt x="510" y="254"/>
                  </a:cubicBezTo>
                  <a:cubicBezTo>
                    <a:pt x="490" y="269"/>
                    <a:pt x="466" y="279"/>
                    <a:pt x="446" y="288"/>
                  </a:cubicBezTo>
                  <a:cubicBezTo>
                    <a:pt x="446" y="288"/>
                    <a:pt x="446" y="288"/>
                    <a:pt x="446" y="288"/>
                  </a:cubicBezTo>
                  <a:cubicBezTo>
                    <a:pt x="429" y="295"/>
                    <a:pt x="387" y="297"/>
                    <a:pt x="359" y="296"/>
                  </a:cubicBezTo>
                  <a:cubicBezTo>
                    <a:pt x="359" y="296"/>
                    <a:pt x="359" y="296"/>
                    <a:pt x="359" y="296"/>
                  </a:cubicBezTo>
                  <a:cubicBezTo>
                    <a:pt x="353" y="296"/>
                    <a:pt x="347" y="296"/>
                    <a:pt x="343" y="295"/>
                  </a:cubicBezTo>
                  <a:cubicBezTo>
                    <a:pt x="343" y="295"/>
                    <a:pt x="343" y="295"/>
                    <a:pt x="343" y="295"/>
                  </a:cubicBezTo>
                  <a:cubicBezTo>
                    <a:pt x="339" y="294"/>
                    <a:pt x="336" y="294"/>
                    <a:pt x="333" y="292"/>
                  </a:cubicBezTo>
                  <a:cubicBezTo>
                    <a:pt x="333" y="292"/>
                    <a:pt x="333" y="292"/>
                    <a:pt x="333" y="292"/>
                  </a:cubicBezTo>
                  <a:cubicBezTo>
                    <a:pt x="332" y="291"/>
                    <a:pt x="331" y="291"/>
                    <a:pt x="330" y="291"/>
                  </a:cubicBezTo>
                  <a:cubicBezTo>
                    <a:pt x="330" y="291"/>
                    <a:pt x="330" y="291"/>
                    <a:pt x="330" y="291"/>
                  </a:cubicBezTo>
                  <a:cubicBezTo>
                    <a:pt x="328" y="291"/>
                    <a:pt x="325" y="292"/>
                    <a:pt x="323" y="293"/>
                  </a:cubicBezTo>
                  <a:cubicBezTo>
                    <a:pt x="323" y="293"/>
                    <a:pt x="323" y="293"/>
                    <a:pt x="323" y="293"/>
                  </a:cubicBezTo>
                  <a:cubicBezTo>
                    <a:pt x="321" y="293"/>
                    <a:pt x="320" y="294"/>
                    <a:pt x="320" y="294"/>
                  </a:cubicBezTo>
                  <a:cubicBezTo>
                    <a:pt x="320" y="294"/>
                    <a:pt x="320" y="294"/>
                    <a:pt x="320" y="294"/>
                  </a:cubicBezTo>
                  <a:cubicBezTo>
                    <a:pt x="319" y="295"/>
                    <a:pt x="319" y="295"/>
                    <a:pt x="319" y="295"/>
                  </a:cubicBezTo>
                  <a:cubicBezTo>
                    <a:pt x="319" y="295"/>
                    <a:pt x="319" y="295"/>
                    <a:pt x="319" y="295"/>
                  </a:cubicBezTo>
                  <a:cubicBezTo>
                    <a:pt x="318" y="295"/>
                    <a:pt x="318" y="295"/>
                    <a:pt x="318" y="295"/>
                  </a:cubicBezTo>
                  <a:cubicBezTo>
                    <a:pt x="318" y="295"/>
                    <a:pt x="300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49" y="293"/>
                    <a:pt x="213" y="291"/>
                    <a:pt x="198" y="278"/>
                  </a:cubicBezTo>
                  <a:cubicBezTo>
                    <a:pt x="198" y="278"/>
                    <a:pt x="198" y="278"/>
                    <a:pt x="198" y="278"/>
                  </a:cubicBezTo>
                  <a:cubicBezTo>
                    <a:pt x="197" y="277"/>
                    <a:pt x="196" y="276"/>
                    <a:pt x="195" y="275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180" y="254"/>
                    <a:pt x="157" y="239"/>
                    <a:pt x="155" y="192"/>
                  </a:cubicBezTo>
                  <a:cubicBezTo>
                    <a:pt x="155" y="192"/>
                    <a:pt x="155" y="192"/>
                    <a:pt x="155" y="192"/>
                  </a:cubicBezTo>
                  <a:cubicBezTo>
                    <a:pt x="154" y="169"/>
                    <a:pt x="149" y="15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27" y="136"/>
                    <a:pt x="111" y="130"/>
                    <a:pt x="88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49" y="114"/>
                    <a:pt x="25" y="106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0"/>
                    <a:pt x="4" y="86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78"/>
                    <a:pt x="0" y="75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0"/>
                    <a:pt x="8" y="45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32" y="18"/>
                    <a:pt x="50" y="6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9" y="1"/>
                    <a:pt x="87" y="0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25" y="2"/>
                    <a:pt x="152" y="13"/>
                    <a:pt x="172" y="31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3"/>
                    <a:pt x="178" y="36"/>
                    <a:pt x="181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98" y="59"/>
                    <a:pt x="205" y="70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79"/>
                    <a:pt x="210" y="79"/>
                  </a:cubicBezTo>
                  <a:cubicBezTo>
                    <a:pt x="210" y="79"/>
                    <a:pt x="210" y="79"/>
                    <a:pt x="210" y="79"/>
                  </a:cubicBezTo>
                  <a:cubicBezTo>
                    <a:pt x="217" y="71"/>
                    <a:pt x="229" y="64"/>
                    <a:pt x="250" y="65"/>
                  </a:cubicBezTo>
                  <a:cubicBezTo>
                    <a:pt x="250" y="65"/>
                    <a:pt x="250" y="65"/>
                    <a:pt x="250" y="65"/>
                  </a:cubicBezTo>
                  <a:cubicBezTo>
                    <a:pt x="252" y="65"/>
                    <a:pt x="254" y="65"/>
                    <a:pt x="257" y="66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78" y="68"/>
                    <a:pt x="295" y="78"/>
                    <a:pt x="307" y="88"/>
                  </a:cubicBezTo>
                  <a:cubicBezTo>
                    <a:pt x="307" y="88"/>
                    <a:pt x="307" y="88"/>
                    <a:pt x="307" y="88"/>
                  </a:cubicBezTo>
                  <a:cubicBezTo>
                    <a:pt x="309" y="90"/>
                    <a:pt x="310" y="91"/>
                    <a:pt x="311" y="92"/>
                  </a:cubicBezTo>
                  <a:cubicBezTo>
                    <a:pt x="311" y="92"/>
                    <a:pt x="311" y="92"/>
                    <a:pt x="311" y="92"/>
                  </a:cubicBezTo>
                  <a:cubicBezTo>
                    <a:pt x="319" y="101"/>
                    <a:pt x="325" y="109"/>
                    <a:pt x="328" y="115"/>
                  </a:cubicBezTo>
                  <a:cubicBezTo>
                    <a:pt x="328" y="115"/>
                    <a:pt x="328" y="115"/>
                    <a:pt x="328" y="115"/>
                  </a:cubicBezTo>
                  <a:cubicBezTo>
                    <a:pt x="330" y="113"/>
                    <a:pt x="330" y="113"/>
                    <a:pt x="330" y="113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6"/>
                    <a:pt x="331" y="126"/>
                    <a:pt x="331" y="126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3" y="126"/>
                    <a:pt x="336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9" y="122"/>
                    <a:pt x="342" y="116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1" y="106"/>
                    <a:pt x="356" y="101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5" y="96"/>
                    <a:pt x="368" y="96"/>
                    <a:pt x="369" y="97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0" y="98"/>
                    <a:pt x="370" y="98"/>
                    <a:pt x="370" y="9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371" y="101"/>
                    <a:pt x="371" y="103"/>
                    <a:pt x="370" y="105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69" y="105"/>
                    <a:pt x="369" y="105"/>
                    <a:pt x="369" y="106"/>
                  </a:cubicBezTo>
                  <a:cubicBezTo>
                    <a:pt x="369" y="106"/>
                    <a:pt x="369" y="106"/>
                    <a:pt x="369" y="106"/>
                  </a:cubicBezTo>
                  <a:cubicBezTo>
                    <a:pt x="362" y="109"/>
                    <a:pt x="358" y="113"/>
                    <a:pt x="355" y="117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53" y="119"/>
                    <a:pt x="351" y="121"/>
                    <a:pt x="350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47" y="127"/>
                    <a:pt x="346" y="130"/>
                    <a:pt x="346" y="130"/>
                  </a:cubicBezTo>
                  <a:cubicBezTo>
                    <a:pt x="346" y="130"/>
                    <a:pt x="346" y="130"/>
                    <a:pt x="346" y="130"/>
                  </a:cubicBezTo>
                  <a:cubicBezTo>
                    <a:pt x="346" y="133"/>
                    <a:pt x="346" y="133"/>
                    <a:pt x="346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3" y="134"/>
                    <a:pt x="343" y="134"/>
                    <a:pt x="343" y="134"/>
                  </a:cubicBezTo>
                  <a:cubicBezTo>
                    <a:pt x="343" y="134"/>
                    <a:pt x="337" y="136"/>
                    <a:pt x="331" y="136"/>
                  </a:cubicBezTo>
                  <a:cubicBezTo>
                    <a:pt x="331" y="136"/>
                    <a:pt x="331" y="136"/>
                    <a:pt x="331" y="136"/>
                  </a:cubicBezTo>
                  <a:cubicBezTo>
                    <a:pt x="329" y="136"/>
                    <a:pt x="326" y="135"/>
                    <a:pt x="324" y="134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3" y="133"/>
                    <a:pt x="323" y="133"/>
                    <a:pt x="323" y="133"/>
                  </a:cubicBezTo>
                  <a:cubicBezTo>
                    <a:pt x="323" y="133"/>
                    <a:pt x="323" y="133"/>
                    <a:pt x="323" y="133"/>
                  </a:cubicBezTo>
                  <a:cubicBezTo>
                    <a:pt x="321" y="131"/>
                    <a:pt x="320" y="128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3"/>
                    <a:pt x="315" y="110"/>
                    <a:pt x="304" y="100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303" y="98"/>
                    <a:pt x="302" y="97"/>
                    <a:pt x="300" y="96"/>
                  </a:cubicBezTo>
                  <a:cubicBezTo>
                    <a:pt x="300" y="96"/>
                    <a:pt x="300" y="96"/>
                    <a:pt x="300" y="96"/>
                  </a:cubicBezTo>
                  <a:cubicBezTo>
                    <a:pt x="290" y="86"/>
                    <a:pt x="275" y="78"/>
                    <a:pt x="256" y="76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53" y="76"/>
                    <a:pt x="251" y="75"/>
                    <a:pt x="249" y="75"/>
                  </a:cubicBezTo>
                  <a:cubicBezTo>
                    <a:pt x="249" y="75"/>
                    <a:pt x="249" y="75"/>
                    <a:pt x="249" y="75"/>
                  </a:cubicBezTo>
                  <a:cubicBezTo>
                    <a:pt x="231" y="75"/>
                    <a:pt x="222" y="80"/>
                    <a:pt x="218" y="86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5" y="89"/>
                    <a:pt x="213" y="92"/>
                    <a:pt x="213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2" y="96"/>
                    <a:pt x="212" y="97"/>
                    <a:pt x="212" y="97"/>
                  </a:cubicBezTo>
                  <a:cubicBezTo>
                    <a:pt x="212" y="97"/>
                    <a:pt x="212" y="97"/>
                    <a:pt x="212" y="97"/>
                  </a:cubicBezTo>
                  <a:cubicBezTo>
                    <a:pt x="212" y="97"/>
                    <a:pt x="212" y="97"/>
                    <a:pt x="212" y="97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197" y="78"/>
                    <a:pt x="197" y="74"/>
                    <a:pt x="173" y="46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0" y="43"/>
                    <a:pt x="168" y="41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47" y="22"/>
                    <a:pt x="122" y="12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88" y="11"/>
                    <a:pt x="80" y="11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54" y="15"/>
                    <a:pt x="39" y="26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7" y="50"/>
                    <a:pt x="10" y="64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4"/>
                    <a:pt x="10" y="76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80"/>
                    <a:pt x="15" y="83"/>
                    <a:pt x="18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96"/>
                    <a:pt x="52" y="105"/>
                    <a:pt x="90" y="114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114" y="119"/>
                    <a:pt x="132" y="12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58" y="149"/>
                    <a:pt x="164" y="167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7" y="235"/>
                    <a:pt x="186" y="245"/>
                    <a:pt x="203" y="269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4" y="269"/>
                    <a:pt x="204" y="270"/>
                    <a:pt x="205" y="270"/>
                  </a:cubicBezTo>
                  <a:cubicBezTo>
                    <a:pt x="205" y="270"/>
                    <a:pt x="205" y="270"/>
                    <a:pt x="205" y="270"/>
                  </a:cubicBezTo>
                  <a:cubicBezTo>
                    <a:pt x="214" y="279"/>
                    <a:pt x="250" y="284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97" y="285"/>
                    <a:pt x="312" y="285"/>
                    <a:pt x="316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9" y="283"/>
                    <a:pt x="324" y="281"/>
                    <a:pt x="330" y="281"/>
                  </a:cubicBezTo>
                  <a:cubicBezTo>
                    <a:pt x="330" y="281"/>
                    <a:pt x="330" y="281"/>
                    <a:pt x="330" y="281"/>
                  </a:cubicBezTo>
                  <a:cubicBezTo>
                    <a:pt x="333" y="281"/>
                    <a:pt x="336" y="282"/>
                    <a:pt x="339" y="284"/>
                  </a:cubicBezTo>
                  <a:cubicBezTo>
                    <a:pt x="339" y="284"/>
                    <a:pt x="339" y="284"/>
                    <a:pt x="339" y="284"/>
                  </a:cubicBezTo>
                  <a:cubicBezTo>
                    <a:pt x="339" y="284"/>
                    <a:pt x="340" y="284"/>
                    <a:pt x="340" y="284"/>
                  </a:cubicBezTo>
                  <a:cubicBezTo>
                    <a:pt x="340" y="284"/>
                    <a:pt x="340" y="284"/>
                    <a:pt x="340" y="284"/>
                  </a:cubicBezTo>
                  <a:cubicBezTo>
                    <a:pt x="341" y="284"/>
                    <a:pt x="343" y="285"/>
                    <a:pt x="344" y="285"/>
                  </a:cubicBezTo>
                  <a:cubicBezTo>
                    <a:pt x="344" y="285"/>
                    <a:pt x="344" y="285"/>
                    <a:pt x="344" y="285"/>
                  </a:cubicBezTo>
                  <a:cubicBezTo>
                    <a:pt x="348" y="285"/>
                    <a:pt x="354" y="286"/>
                    <a:pt x="360" y="286"/>
                  </a:cubicBezTo>
                  <a:cubicBezTo>
                    <a:pt x="360" y="286"/>
                    <a:pt x="360" y="286"/>
                    <a:pt x="360" y="286"/>
                  </a:cubicBezTo>
                  <a:cubicBezTo>
                    <a:pt x="386" y="287"/>
                    <a:pt x="430" y="284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62" y="269"/>
                    <a:pt x="485" y="260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5" y="245"/>
                  </a:cubicBezTo>
                  <a:cubicBezTo>
                    <a:pt x="505" y="245"/>
                    <a:pt x="505" y="245"/>
                    <a:pt x="505" y="245"/>
                  </a:cubicBezTo>
                  <a:cubicBezTo>
                    <a:pt x="508" y="242"/>
                    <a:pt x="510" y="231"/>
                    <a:pt x="511" y="219"/>
                  </a:cubicBezTo>
                  <a:cubicBezTo>
                    <a:pt x="511" y="219"/>
                    <a:pt x="511" y="219"/>
                    <a:pt x="511" y="219"/>
                  </a:cubicBezTo>
                  <a:cubicBezTo>
                    <a:pt x="512" y="192"/>
                    <a:pt x="505" y="158"/>
                    <a:pt x="505" y="156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04" y="154"/>
                    <a:pt x="505" y="152"/>
                    <a:pt x="506" y="151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7" y="151"/>
                    <a:pt x="508" y="150"/>
                    <a:pt x="509" y="150"/>
                  </a:cubicBezTo>
                  <a:cubicBezTo>
                    <a:pt x="509" y="150"/>
                    <a:pt x="509" y="150"/>
                    <a:pt x="509" y="150"/>
                  </a:cubicBezTo>
                  <a:cubicBezTo>
                    <a:pt x="511" y="149"/>
                    <a:pt x="512" y="150"/>
                    <a:pt x="513" y="151"/>
                  </a:cubicBezTo>
                  <a:cubicBezTo>
                    <a:pt x="513" y="151"/>
                    <a:pt x="513" y="151"/>
                    <a:pt x="513" y="151"/>
                  </a:cubicBezTo>
                  <a:cubicBezTo>
                    <a:pt x="514" y="152"/>
                    <a:pt x="515" y="153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5"/>
                    <a:pt x="515" y="155"/>
                    <a:pt x="515" y="155"/>
                  </a:cubicBezTo>
                  <a:cubicBezTo>
                    <a:pt x="515" y="155"/>
                    <a:pt x="515" y="155"/>
                    <a:pt x="515" y="155"/>
                  </a:cubicBezTo>
                  <a:cubicBezTo>
                    <a:pt x="515" y="157"/>
                    <a:pt x="516" y="158"/>
                    <a:pt x="516" y="160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7" y="164"/>
                    <a:pt x="517" y="169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20" y="188"/>
                    <a:pt x="521" y="205"/>
                    <a:pt x="521" y="219"/>
                  </a:cubicBezTo>
                  <a:cubicBezTo>
                    <a:pt x="521" y="219"/>
                    <a:pt x="521" y="219"/>
                    <a:pt x="521" y="219"/>
                  </a:cubicBezTo>
                  <a:cubicBezTo>
                    <a:pt x="520" y="232"/>
                    <a:pt x="519" y="244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1" y="253"/>
                    <a:pt x="511" y="254"/>
                    <a:pt x="510" y="254"/>
                  </a:cubicBezTo>
                  <a:close/>
                  <a:moveTo>
                    <a:pt x="511" y="251"/>
                  </a:moveTo>
                  <a:cubicBezTo>
                    <a:pt x="517" y="244"/>
                    <a:pt x="519" y="232"/>
                    <a:pt x="519" y="219"/>
                  </a:cubicBezTo>
                  <a:cubicBezTo>
                    <a:pt x="519" y="219"/>
                    <a:pt x="519" y="219"/>
                    <a:pt x="519" y="219"/>
                  </a:cubicBezTo>
                  <a:cubicBezTo>
                    <a:pt x="520" y="190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3"/>
                    <a:pt x="513" y="153"/>
                    <a:pt x="512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0" y="151"/>
                    <a:pt x="509" y="151"/>
                  </a:cubicBezTo>
                  <a:cubicBezTo>
                    <a:pt x="509" y="151"/>
                    <a:pt x="509" y="151"/>
                    <a:pt x="509" y="151"/>
                  </a:cubicBezTo>
                  <a:cubicBezTo>
                    <a:pt x="508" y="151"/>
                    <a:pt x="508" y="152"/>
                    <a:pt x="507" y="152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7" y="153"/>
                    <a:pt x="506" y="154"/>
                    <a:pt x="506" y="155"/>
                  </a:cubicBezTo>
                  <a:cubicBezTo>
                    <a:pt x="506" y="155"/>
                    <a:pt x="506" y="155"/>
                    <a:pt x="506" y="155"/>
                  </a:cubicBezTo>
                  <a:cubicBezTo>
                    <a:pt x="506" y="155"/>
                    <a:pt x="506" y="155"/>
                    <a:pt x="506" y="155"/>
                  </a:cubicBezTo>
                  <a:cubicBezTo>
                    <a:pt x="506" y="155"/>
                    <a:pt x="506" y="155"/>
                    <a:pt x="506" y="156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7" y="157"/>
                    <a:pt x="507" y="157"/>
                    <a:pt x="507" y="157"/>
                  </a:cubicBezTo>
                  <a:cubicBezTo>
                    <a:pt x="507" y="158"/>
                    <a:pt x="507" y="160"/>
                    <a:pt x="507" y="161"/>
                  </a:cubicBezTo>
                  <a:cubicBezTo>
                    <a:pt x="507" y="161"/>
                    <a:pt x="507" y="161"/>
                    <a:pt x="507" y="161"/>
                  </a:cubicBezTo>
                  <a:cubicBezTo>
                    <a:pt x="508" y="165"/>
                    <a:pt x="509" y="171"/>
                    <a:pt x="510" y="177"/>
                  </a:cubicBezTo>
                  <a:cubicBezTo>
                    <a:pt x="510" y="177"/>
                    <a:pt x="510" y="177"/>
                    <a:pt x="510" y="177"/>
                  </a:cubicBezTo>
                  <a:cubicBezTo>
                    <a:pt x="511" y="189"/>
                    <a:pt x="513" y="205"/>
                    <a:pt x="512" y="219"/>
                  </a:cubicBezTo>
                  <a:cubicBezTo>
                    <a:pt x="512" y="219"/>
                    <a:pt x="512" y="219"/>
                    <a:pt x="512" y="219"/>
                  </a:cubicBezTo>
                  <a:cubicBezTo>
                    <a:pt x="512" y="231"/>
                    <a:pt x="510" y="242"/>
                    <a:pt x="506" y="246"/>
                  </a:cubicBezTo>
                  <a:cubicBezTo>
                    <a:pt x="506" y="246"/>
                    <a:pt x="506" y="246"/>
                    <a:pt x="506" y="246"/>
                  </a:cubicBezTo>
                  <a:cubicBezTo>
                    <a:pt x="505" y="247"/>
                    <a:pt x="505" y="247"/>
                    <a:pt x="504" y="247"/>
                  </a:cubicBezTo>
                  <a:cubicBezTo>
                    <a:pt x="504" y="247"/>
                    <a:pt x="504" y="247"/>
                    <a:pt x="504" y="247"/>
                  </a:cubicBezTo>
                  <a:cubicBezTo>
                    <a:pt x="486" y="261"/>
                    <a:pt x="463" y="271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29" y="286"/>
                    <a:pt x="386" y="289"/>
                    <a:pt x="359" y="288"/>
                  </a:cubicBezTo>
                  <a:cubicBezTo>
                    <a:pt x="359" y="288"/>
                    <a:pt x="359" y="288"/>
                    <a:pt x="359" y="288"/>
                  </a:cubicBezTo>
                  <a:cubicBezTo>
                    <a:pt x="353" y="287"/>
                    <a:pt x="348" y="287"/>
                    <a:pt x="344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2" y="286"/>
                    <a:pt x="341" y="286"/>
                    <a:pt x="340" y="286"/>
                  </a:cubicBezTo>
                  <a:cubicBezTo>
                    <a:pt x="340" y="286"/>
                    <a:pt x="340" y="286"/>
                    <a:pt x="340" y="286"/>
                  </a:cubicBezTo>
                  <a:cubicBezTo>
                    <a:pt x="340" y="286"/>
                    <a:pt x="340" y="286"/>
                    <a:pt x="339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6" y="283"/>
                    <a:pt x="333" y="283"/>
                    <a:pt x="330" y="282"/>
                  </a:cubicBezTo>
                  <a:cubicBezTo>
                    <a:pt x="330" y="282"/>
                    <a:pt x="330" y="282"/>
                    <a:pt x="330" y="282"/>
                  </a:cubicBezTo>
                  <a:cubicBezTo>
                    <a:pt x="324" y="282"/>
                    <a:pt x="319" y="285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2" y="286"/>
                    <a:pt x="297" y="287"/>
                    <a:pt x="278" y="286"/>
                  </a:cubicBezTo>
                  <a:cubicBezTo>
                    <a:pt x="278" y="286"/>
                    <a:pt x="278" y="286"/>
                    <a:pt x="278" y="286"/>
                  </a:cubicBezTo>
                  <a:cubicBezTo>
                    <a:pt x="250" y="286"/>
                    <a:pt x="214" y="281"/>
                    <a:pt x="204" y="272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03" y="271"/>
                    <a:pt x="202" y="270"/>
                    <a:pt x="202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185" y="246"/>
                    <a:pt x="165" y="235"/>
                    <a:pt x="164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3" y="167"/>
                    <a:pt x="156" y="150"/>
                    <a:pt x="143" y="138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1" y="128"/>
                    <a:pt x="113" y="121"/>
                    <a:pt x="90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1" y="106"/>
                    <a:pt x="28" y="9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4"/>
                    <a:pt x="11" y="81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6"/>
                    <a:pt x="9" y="74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63"/>
                    <a:pt x="15" y="49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8" y="25"/>
                    <a:pt x="53" y="14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0"/>
                    <a:pt x="88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23" y="10"/>
                    <a:pt x="148" y="20"/>
                    <a:pt x="166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9" y="40"/>
                    <a:pt x="172" y="42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98" y="73"/>
                    <a:pt x="199" y="78"/>
                    <a:pt x="203" y="96"/>
                  </a:cubicBezTo>
                  <a:cubicBezTo>
                    <a:pt x="203" y="96"/>
                    <a:pt x="203" y="96"/>
                    <a:pt x="203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5"/>
                    <a:pt x="211" y="94"/>
                    <a:pt x="211" y="93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2" y="91"/>
                    <a:pt x="213" y="89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6" y="85"/>
                    <a:pt x="216" y="85"/>
                    <a:pt x="216" y="85"/>
                  </a:cubicBezTo>
                  <a:cubicBezTo>
                    <a:pt x="216" y="85"/>
                    <a:pt x="216" y="85"/>
                    <a:pt x="216" y="85"/>
                  </a:cubicBezTo>
                  <a:cubicBezTo>
                    <a:pt x="222" y="79"/>
                    <a:pt x="231" y="73"/>
                    <a:pt x="249" y="74"/>
                  </a:cubicBezTo>
                  <a:cubicBezTo>
                    <a:pt x="249" y="74"/>
                    <a:pt x="249" y="74"/>
                    <a:pt x="249" y="74"/>
                  </a:cubicBezTo>
                  <a:cubicBezTo>
                    <a:pt x="251" y="74"/>
                    <a:pt x="254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75" y="76"/>
                    <a:pt x="290" y="85"/>
                    <a:pt x="301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3" y="96"/>
                    <a:pt x="304" y="97"/>
                    <a:pt x="305" y="98"/>
                  </a:cubicBezTo>
                  <a:cubicBezTo>
                    <a:pt x="305" y="98"/>
                    <a:pt x="305" y="98"/>
                    <a:pt x="305" y="98"/>
                  </a:cubicBezTo>
                  <a:cubicBezTo>
                    <a:pt x="316" y="109"/>
                    <a:pt x="322" y="122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8"/>
                    <a:pt x="322" y="130"/>
                    <a:pt x="324" y="132"/>
                  </a:cubicBezTo>
                  <a:cubicBezTo>
                    <a:pt x="324" y="132"/>
                    <a:pt x="324" y="132"/>
                    <a:pt x="324" y="132"/>
                  </a:cubicBezTo>
                  <a:cubicBezTo>
                    <a:pt x="324" y="132"/>
                    <a:pt x="324" y="132"/>
                    <a:pt x="325" y="132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7" y="134"/>
                    <a:pt x="329" y="134"/>
                    <a:pt x="331" y="134"/>
                  </a:cubicBezTo>
                  <a:cubicBezTo>
                    <a:pt x="331" y="134"/>
                    <a:pt x="331" y="134"/>
                    <a:pt x="331" y="134"/>
                  </a:cubicBezTo>
                  <a:cubicBezTo>
                    <a:pt x="337" y="134"/>
                    <a:pt x="342" y="132"/>
                    <a:pt x="343" y="132"/>
                  </a:cubicBezTo>
                  <a:cubicBezTo>
                    <a:pt x="343" y="132"/>
                    <a:pt x="343" y="132"/>
                    <a:pt x="343" y="132"/>
                  </a:cubicBezTo>
                  <a:cubicBezTo>
                    <a:pt x="344" y="132"/>
                    <a:pt x="344" y="132"/>
                    <a:pt x="344" y="132"/>
                  </a:cubicBezTo>
                  <a:cubicBezTo>
                    <a:pt x="345" y="130"/>
                    <a:pt x="345" y="130"/>
                    <a:pt x="345" y="130"/>
                  </a:cubicBezTo>
                  <a:cubicBezTo>
                    <a:pt x="345" y="130"/>
                    <a:pt x="346" y="127"/>
                    <a:pt x="349" y="122"/>
                  </a:cubicBezTo>
                  <a:cubicBezTo>
                    <a:pt x="349" y="122"/>
                    <a:pt x="349" y="122"/>
                    <a:pt x="349" y="122"/>
                  </a:cubicBezTo>
                  <a:cubicBezTo>
                    <a:pt x="350" y="120"/>
                    <a:pt x="352" y="118"/>
                    <a:pt x="353" y="116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7" y="112"/>
                    <a:pt x="361" y="108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9" y="102"/>
                    <a:pt x="370" y="101"/>
                    <a:pt x="369" y="99"/>
                  </a:cubicBezTo>
                  <a:cubicBezTo>
                    <a:pt x="369" y="99"/>
                    <a:pt x="369" y="99"/>
                    <a:pt x="369" y="99"/>
                  </a:cubicBezTo>
                  <a:cubicBezTo>
                    <a:pt x="369" y="99"/>
                    <a:pt x="368" y="99"/>
                    <a:pt x="368" y="99"/>
                  </a:cubicBezTo>
                  <a:cubicBezTo>
                    <a:pt x="368" y="99"/>
                    <a:pt x="368" y="99"/>
                    <a:pt x="368" y="99"/>
                  </a:cubicBezTo>
                  <a:cubicBezTo>
                    <a:pt x="367" y="98"/>
                    <a:pt x="365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57" y="102"/>
                    <a:pt x="352" y="107"/>
                    <a:pt x="348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3" y="117"/>
                    <a:pt x="340" y="123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8" y="126"/>
                    <a:pt x="338" y="126"/>
                    <a:pt x="338" y="126"/>
                  </a:cubicBezTo>
                  <a:cubicBezTo>
                    <a:pt x="336" y="127"/>
                    <a:pt x="334" y="127"/>
                    <a:pt x="331" y="127"/>
                  </a:cubicBezTo>
                  <a:cubicBezTo>
                    <a:pt x="331" y="127"/>
                    <a:pt x="331" y="127"/>
                    <a:pt x="331" y="127"/>
                  </a:cubicBezTo>
                  <a:cubicBezTo>
                    <a:pt x="330" y="127"/>
                    <a:pt x="329" y="127"/>
                    <a:pt x="329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9" y="127"/>
                    <a:pt x="329" y="127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9" y="125"/>
                    <a:pt x="329" y="125"/>
                    <a:pt x="329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9" y="117"/>
                    <a:pt x="329" y="117"/>
                    <a:pt x="329" y="117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4" y="110"/>
                    <a:pt x="318" y="102"/>
                    <a:pt x="310" y="93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09" y="92"/>
                    <a:pt x="308" y="91"/>
                    <a:pt x="306" y="9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294" y="79"/>
                    <a:pt x="278" y="69"/>
                    <a:pt x="257" y="67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4" y="67"/>
                    <a:pt x="252" y="67"/>
                    <a:pt x="250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30" y="66"/>
                    <a:pt x="218" y="73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0" y="81"/>
                    <a:pt x="210" y="81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09" y="82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4" y="71"/>
                    <a:pt x="198" y="6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7"/>
                    <a:pt x="174" y="35"/>
                    <a:pt x="171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51" y="14"/>
                    <a:pt x="125" y="3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7" y="2"/>
                    <a:pt x="79" y="3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50" y="7"/>
                    <a:pt x="33" y="19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45"/>
                    <a:pt x="2" y="60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5"/>
                    <a:pt x="2" y="78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5" y="85"/>
                    <a:pt x="8" y="89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26" y="105"/>
                    <a:pt x="50" y="113"/>
                    <a:pt x="88" y="122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112" y="128"/>
                    <a:pt x="128" y="134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50" y="154"/>
                    <a:pt x="155" y="169"/>
                    <a:pt x="156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8" y="238"/>
                    <a:pt x="181" y="252"/>
                    <a:pt x="196" y="274"/>
                  </a:cubicBezTo>
                  <a:cubicBezTo>
                    <a:pt x="196" y="274"/>
                    <a:pt x="196" y="274"/>
                    <a:pt x="196" y="274"/>
                  </a:cubicBezTo>
                  <a:cubicBezTo>
                    <a:pt x="197" y="275"/>
                    <a:pt x="198" y="275"/>
                    <a:pt x="199" y="276"/>
                  </a:cubicBezTo>
                  <a:cubicBezTo>
                    <a:pt x="199" y="276"/>
                    <a:pt x="199" y="276"/>
                    <a:pt x="199" y="276"/>
                  </a:cubicBezTo>
                  <a:cubicBezTo>
                    <a:pt x="213" y="289"/>
                    <a:pt x="249" y="292"/>
                    <a:pt x="278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300" y="294"/>
                    <a:pt x="318" y="293"/>
                    <a:pt x="318" y="293"/>
                  </a:cubicBezTo>
                  <a:cubicBezTo>
                    <a:pt x="318" y="293"/>
                    <a:pt x="318" y="293"/>
                    <a:pt x="318" y="293"/>
                  </a:cubicBezTo>
                  <a:cubicBezTo>
                    <a:pt x="319" y="293"/>
                    <a:pt x="319" y="293"/>
                    <a:pt x="319" y="293"/>
                  </a:cubicBezTo>
                  <a:cubicBezTo>
                    <a:pt x="319" y="293"/>
                    <a:pt x="319" y="293"/>
                    <a:pt x="319" y="293"/>
                  </a:cubicBezTo>
                  <a:cubicBezTo>
                    <a:pt x="319" y="293"/>
                    <a:pt x="321" y="292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5" y="290"/>
                    <a:pt x="328" y="289"/>
                    <a:pt x="330" y="289"/>
                  </a:cubicBezTo>
                  <a:cubicBezTo>
                    <a:pt x="330" y="289"/>
                    <a:pt x="330" y="289"/>
                    <a:pt x="330" y="289"/>
                  </a:cubicBezTo>
                  <a:cubicBezTo>
                    <a:pt x="332" y="290"/>
                    <a:pt x="333" y="290"/>
                    <a:pt x="334" y="291"/>
                  </a:cubicBezTo>
                  <a:cubicBezTo>
                    <a:pt x="334" y="291"/>
                    <a:pt x="334" y="291"/>
                    <a:pt x="334" y="291"/>
                  </a:cubicBezTo>
                  <a:cubicBezTo>
                    <a:pt x="336" y="293"/>
                    <a:pt x="339" y="293"/>
                    <a:pt x="343" y="293"/>
                  </a:cubicBezTo>
                  <a:cubicBezTo>
                    <a:pt x="343" y="293"/>
                    <a:pt x="343" y="293"/>
                    <a:pt x="343" y="293"/>
                  </a:cubicBezTo>
                  <a:cubicBezTo>
                    <a:pt x="348" y="294"/>
                    <a:pt x="353" y="294"/>
                    <a:pt x="359" y="295"/>
                  </a:cubicBezTo>
                  <a:cubicBezTo>
                    <a:pt x="359" y="295"/>
                    <a:pt x="359" y="295"/>
                    <a:pt x="359" y="295"/>
                  </a:cubicBezTo>
                  <a:cubicBezTo>
                    <a:pt x="387" y="295"/>
                    <a:pt x="429" y="293"/>
                    <a:pt x="445" y="286"/>
                  </a:cubicBezTo>
                  <a:cubicBezTo>
                    <a:pt x="445" y="286"/>
                    <a:pt x="445" y="286"/>
                    <a:pt x="445" y="286"/>
                  </a:cubicBezTo>
                  <a:cubicBezTo>
                    <a:pt x="465" y="277"/>
                    <a:pt x="489" y="268"/>
                    <a:pt x="509" y="253"/>
                  </a:cubicBezTo>
                  <a:cubicBezTo>
                    <a:pt x="509" y="253"/>
                    <a:pt x="509" y="253"/>
                    <a:pt x="509" y="253"/>
                  </a:cubicBezTo>
                  <a:cubicBezTo>
                    <a:pt x="509" y="253"/>
                    <a:pt x="509" y="253"/>
                    <a:pt x="509" y="253"/>
                  </a:cubicBezTo>
                  <a:cubicBezTo>
                    <a:pt x="509" y="252"/>
                    <a:pt x="510" y="252"/>
                    <a:pt x="51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5406" y="1189"/>
              <a:ext cx="186" cy="377"/>
            </a:xfrm>
            <a:custGeom>
              <a:avLst/>
              <a:gdLst>
                <a:gd name="T0" fmla="*/ 157 w 159"/>
                <a:gd name="T1" fmla="*/ 170 h 321"/>
                <a:gd name="T2" fmla="*/ 157 w 159"/>
                <a:gd name="T3" fmla="*/ 171 h 321"/>
                <a:gd name="T4" fmla="*/ 157 w 159"/>
                <a:gd name="T5" fmla="*/ 171 h 321"/>
                <a:gd name="T6" fmla="*/ 154 w 159"/>
                <a:gd name="T7" fmla="*/ 176 h 321"/>
                <a:gd name="T8" fmla="*/ 154 w 159"/>
                <a:gd name="T9" fmla="*/ 176 h 321"/>
                <a:gd name="T10" fmla="*/ 149 w 159"/>
                <a:gd name="T11" fmla="*/ 172 h 321"/>
                <a:gd name="T12" fmla="*/ 149 w 159"/>
                <a:gd name="T13" fmla="*/ 172 h 321"/>
                <a:gd name="T14" fmla="*/ 149 w 159"/>
                <a:gd name="T15" fmla="*/ 170 h 321"/>
                <a:gd name="T16" fmla="*/ 149 w 159"/>
                <a:gd name="T17" fmla="*/ 170 h 321"/>
                <a:gd name="T18" fmla="*/ 150 w 159"/>
                <a:gd name="T19" fmla="*/ 159 h 321"/>
                <a:gd name="T20" fmla="*/ 150 w 159"/>
                <a:gd name="T21" fmla="*/ 159 h 321"/>
                <a:gd name="T22" fmla="*/ 105 w 159"/>
                <a:gd name="T23" fmla="*/ 50 h 321"/>
                <a:gd name="T24" fmla="*/ 105 w 159"/>
                <a:gd name="T25" fmla="*/ 50 h 321"/>
                <a:gd name="T26" fmla="*/ 53 w 159"/>
                <a:gd name="T27" fmla="*/ 9 h 321"/>
                <a:gd name="T28" fmla="*/ 53 w 159"/>
                <a:gd name="T29" fmla="*/ 9 h 321"/>
                <a:gd name="T30" fmla="*/ 22 w 159"/>
                <a:gd name="T31" fmla="*/ 25 h 321"/>
                <a:gd name="T32" fmla="*/ 22 w 159"/>
                <a:gd name="T33" fmla="*/ 25 h 321"/>
                <a:gd name="T34" fmla="*/ 9 w 159"/>
                <a:gd name="T35" fmla="*/ 54 h 321"/>
                <a:gd name="T36" fmla="*/ 9 w 159"/>
                <a:gd name="T37" fmla="*/ 54 h 321"/>
                <a:gd name="T38" fmla="*/ 10 w 159"/>
                <a:gd name="T39" fmla="*/ 61 h 321"/>
                <a:gd name="T40" fmla="*/ 10 w 159"/>
                <a:gd name="T41" fmla="*/ 61 h 321"/>
                <a:gd name="T42" fmla="*/ 45 w 159"/>
                <a:gd name="T43" fmla="*/ 168 h 321"/>
                <a:gd name="T44" fmla="*/ 45 w 159"/>
                <a:gd name="T45" fmla="*/ 168 h 321"/>
                <a:gd name="T46" fmla="*/ 54 w 159"/>
                <a:gd name="T47" fmla="*/ 315 h 321"/>
                <a:gd name="T48" fmla="*/ 54 w 159"/>
                <a:gd name="T49" fmla="*/ 315 h 321"/>
                <a:gd name="T50" fmla="*/ 54 w 159"/>
                <a:gd name="T51" fmla="*/ 317 h 321"/>
                <a:gd name="T52" fmla="*/ 54 w 159"/>
                <a:gd name="T53" fmla="*/ 317 h 321"/>
                <a:gd name="T54" fmla="*/ 49 w 159"/>
                <a:gd name="T55" fmla="*/ 321 h 321"/>
                <a:gd name="T56" fmla="*/ 49 w 159"/>
                <a:gd name="T57" fmla="*/ 321 h 321"/>
                <a:gd name="T58" fmla="*/ 45 w 159"/>
                <a:gd name="T59" fmla="*/ 317 h 321"/>
                <a:gd name="T60" fmla="*/ 45 w 159"/>
                <a:gd name="T61" fmla="*/ 317 h 321"/>
                <a:gd name="T62" fmla="*/ 45 w 159"/>
                <a:gd name="T63" fmla="*/ 315 h 321"/>
                <a:gd name="T64" fmla="*/ 45 w 159"/>
                <a:gd name="T65" fmla="*/ 315 h 321"/>
                <a:gd name="T66" fmla="*/ 36 w 159"/>
                <a:gd name="T67" fmla="*/ 171 h 321"/>
                <a:gd name="T68" fmla="*/ 36 w 159"/>
                <a:gd name="T69" fmla="*/ 171 h 321"/>
                <a:gd name="T70" fmla="*/ 2 w 159"/>
                <a:gd name="T71" fmla="*/ 64 h 321"/>
                <a:gd name="T72" fmla="*/ 2 w 159"/>
                <a:gd name="T73" fmla="*/ 64 h 321"/>
                <a:gd name="T74" fmla="*/ 0 w 159"/>
                <a:gd name="T75" fmla="*/ 54 h 321"/>
                <a:gd name="T76" fmla="*/ 0 w 159"/>
                <a:gd name="T77" fmla="*/ 54 h 321"/>
                <a:gd name="T78" fmla="*/ 53 w 159"/>
                <a:gd name="T79" fmla="*/ 1 h 321"/>
                <a:gd name="T80" fmla="*/ 53 w 159"/>
                <a:gd name="T81" fmla="*/ 1 h 321"/>
                <a:gd name="T82" fmla="*/ 112 w 159"/>
                <a:gd name="T83" fmla="*/ 45 h 321"/>
                <a:gd name="T84" fmla="*/ 112 w 159"/>
                <a:gd name="T85" fmla="*/ 45 h 321"/>
                <a:gd name="T86" fmla="*/ 158 w 159"/>
                <a:gd name="T87" fmla="*/ 159 h 321"/>
                <a:gd name="T88" fmla="*/ 158 w 159"/>
                <a:gd name="T89" fmla="*/ 159 h 321"/>
                <a:gd name="T90" fmla="*/ 157 w 159"/>
                <a:gd name="T91" fmla="*/ 17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321">
                  <a:moveTo>
                    <a:pt x="157" y="170"/>
                  </a:moveTo>
                  <a:cubicBezTo>
                    <a:pt x="157" y="171"/>
                    <a:pt x="157" y="171"/>
                    <a:pt x="157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8" y="173"/>
                    <a:pt x="156" y="175"/>
                    <a:pt x="154" y="176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2" y="176"/>
                    <a:pt x="149" y="175"/>
                    <a:pt x="149" y="172"/>
                  </a:cubicBezTo>
                  <a:cubicBezTo>
                    <a:pt x="149" y="172"/>
                    <a:pt x="149" y="172"/>
                    <a:pt x="149" y="172"/>
                  </a:cubicBezTo>
                  <a:cubicBezTo>
                    <a:pt x="149" y="172"/>
                    <a:pt x="149" y="171"/>
                    <a:pt x="149" y="170"/>
                  </a:cubicBezTo>
                  <a:cubicBezTo>
                    <a:pt x="149" y="170"/>
                    <a:pt x="149" y="170"/>
                    <a:pt x="149" y="170"/>
                  </a:cubicBezTo>
                  <a:cubicBezTo>
                    <a:pt x="149" y="167"/>
                    <a:pt x="150" y="164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0" y="145"/>
                    <a:pt x="146" y="115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86" y="20"/>
                    <a:pt x="68" y="10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1" y="9"/>
                    <a:pt x="30" y="1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4" y="34"/>
                    <a:pt x="9" y="46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9" y="59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21" y="87"/>
                    <a:pt x="32" y="118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57" y="216"/>
                    <a:pt x="54" y="302"/>
                    <a:pt x="54" y="315"/>
                  </a:cubicBezTo>
                  <a:cubicBezTo>
                    <a:pt x="54" y="315"/>
                    <a:pt x="54" y="315"/>
                    <a:pt x="54" y="315"/>
                  </a:cubicBezTo>
                  <a:cubicBezTo>
                    <a:pt x="54" y="316"/>
                    <a:pt x="54" y="317"/>
                    <a:pt x="54" y="317"/>
                  </a:cubicBezTo>
                  <a:cubicBezTo>
                    <a:pt x="54" y="317"/>
                    <a:pt x="54" y="317"/>
                    <a:pt x="54" y="317"/>
                  </a:cubicBezTo>
                  <a:cubicBezTo>
                    <a:pt x="54" y="319"/>
                    <a:pt x="52" y="321"/>
                    <a:pt x="49" y="321"/>
                  </a:cubicBezTo>
                  <a:cubicBezTo>
                    <a:pt x="49" y="321"/>
                    <a:pt x="49" y="321"/>
                    <a:pt x="49" y="321"/>
                  </a:cubicBezTo>
                  <a:cubicBezTo>
                    <a:pt x="47" y="321"/>
                    <a:pt x="45" y="319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6"/>
                    <a:pt x="45" y="315"/>
                  </a:cubicBezTo>
                  <a:cubicBezTo>
                    <a:pt x="45" y="315"/>
                    <a:pt x="45" y="315"/>
                    <a:pt x="45" y="315"/>
                  </a:cubicBezTo>
                  <a:cubicBezTo>
                    <a:pt x="46" y="302"/>
                    <a:pt x="48" y="216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23" y="120"/>
                    <a:pt x="13" y="90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1"/>
                    <a:pt x="0" y="58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2"/>
                    <a:pt x="22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72" y="1"/>
                    <a:pt x="92" y="14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54" y="111"/>
                    <a:pt x="159" y="142"/>
                    <a:pt x="158" y="159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8" y="165"/>
                    <a:pt x="157" y="168"/>
                    <a:pt x="15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5404" y="1189"/>
              <a:ext cx="189" cy="378"/>
            </a:xfrm>
            <a:custGeom>
              <a:avLst/>
              <a:gdLst>
                <a:gd name="T0" fmla="*/ 47 w 161"/>
                <a:gd name="T1" fmla="*/ 320 h 322"/>
                <a:gd name="T2" fmla="*/ 46 w 161"/>
                <a:gd name="T3" fmla="*/ 317 h 322"/>
                <a:gd name="T4" fmla="*/ 46 w 161"/>
                <a:gd name="T5" fmla="*/ 317 h 322"/>
                <a:gd name="T6" fmla="*/ 45 w 161"/>
                <a:gd name="T7" fmla="*/ 316 h 322"/>
                <a:gd name="T8" fmla="*/ 46 w 161"/>
                <a:gd name="T9" fmla="*/ 316 h 322"/>
                <a:gd name="T10" fmla="*/ 37 w 161"/>
                <a:gd name="T11" fmla="*/ 171 h 322"/>
                <a:gd name="T12" fmla="*/ 2 w 161"/>
                <a:gd name="T13" fmla="*/ 65 h 322"/>
                <a:gd name="T14" fmla="*/ 17 w 161"/>
                <a:gd name="T15" fmla="*/ 17 h 322"/>
                <a:gd name="T16" fmla="*/ 55 w 161"/>
                <a:gd name="T17" fmla="*/ 0 h 322"/>
                <a:gd name="T18" fmla="*/ 114 w 161"/>
                <a:gd name="T19" fmla="*/ 45 h 322"/>
                <a:gd name="T20" fmla="*/ 160 w 161"/>
                <a:gd name="T21" fmla="*/ 159 h 322"/>
                <a:gd name="T22" fmla="*/ 158 w 161"/>
                <a:gd name="T23" fmla="*/ 170 h 322"/>
                <a:gd name="T24" fmla="*/ 159 w 161"/>
                <a:gd name="T25" fmla="*/ 171 h 322"/>
                <a:gd name="T26" fmla="*/ 158 w 161"/>
                <a:gd name="T27" fmla="*/ 175 h 322"/>
                <a:gd name="T28" fmla="*/ 155 w 161"/>
                <a:gd name="T29" fmla="*/ 177 h 322"/>
                <a:gd name="T30" fmla="*/ 149 w 161"/>
                <a:gd name="T31" fmla="*/ 173 h 322"/>
                <a:gd name="T32" fmla="*/ 149 w 161"/>
                <a:gd name="T33" fmla="*/ 170 h 322"/>
                <a:gd name="T34" fmla="*/ 105 w 161"/>
                <a:gd name="T35" fmla="*/ 51 h 322"/>
                <a:gd name="T36" fmla="*/ 84 w 161"/>
                <a:gd name="T37" fmla="*/ 24 h 322"/>
                <a:gd name="T38" fmla="*/ 24 w 161"/>
                <a:gd name="T39" fmla="*/ 24 h 322"/>
                <a:gd name="T40" fmla="*/ 24 w 161"/>
                <a:gd name="T41" fmla="*/ 25 h 322"/>
                <a:gd name="T42" fmla="*/ 12 w 161"/>
                <a:gd name="T43" fmla="*/ 61 h 322"/>
                <a:gd name="T44" fmla="*/ 47 w 161"/>
                <a:gd name="T45" fmla="*/ 168 h 322"/>
                <a:gd name="T46" fmla="*/ 56 w 161"/>
                <a:gd name="T47" fmla="*/ 317 h 322"/>
                <a:gd name="T48" fmla="*/ 54 w 161"/>
                <a:gd name="T49" fmla="*/ 320 h 322"/>
                <a:gd name="T50" fmla="*/ 47 w 161"/>
                <a:gd name="T51" fmla="*/ 317 h 322"/>
                <a:gd name="T52" fmla="*/ 51 w 161"/>
                <a:gd name="T53" fmla="*/ 320 h 322"/>
                <a:gd name="T54" fmla="*/ 53 w 161"/>
                <a:gd name="T55" fmla="*/ 319 h 322"/>
                <a:gd name="T56" fmla="*/ 54 w 161"/>
                <a:gd name="T57" fmla="*/ 315 h 322"/>
                <a:gd name="T58" fmla="*/ 45 w 161"/>
                <a:gd name="T59" fmla="*/ 169 h 322"/>
                <a:gd name="T60" fmla="*/ 9 w 161"/>
                <a:gd name="T61" fmla="*/ 54 h 322"/>
                <a:gd name="T62" fmla="*/ 22 w 161"/>
                <a:gd name="T63" fmla="*/ 24 h 322"/>
                <a:gd name="T64" fmla="*/ 54 w 161"/>
                <a:gd name="T65" fmla="*/ 8 h 322"/>
                <a:gd name="T66" fmla="*/ 85 w 161"/>
                <a:gd name="T67" fmla="*/ 23 h 322"/>
                <a:gd name="T68" fmla="*/ 151 w 161"/>
                <a:gd name="T69" fmla="*/ 159 h 322"/>
                <a:gd name="T70" fmla="*/ 150 w 161"/>
                <a:gd name="T71" fmla="*/ 170 h 322"/>
                <a:gd name="T72" fmla="*/ 152 w 161"/>
                <a:gd name="T73" fmla="*/ 174 h 322"/>
                <a:gd name="T74" fmla="*/ 155 w 161"/>
                <a:gd name="T75" fmla="*/ 175 h 322"/>
                <a:gd name="T76" fmla="*/ 158 w 161"/>
                <a:gd name="T77" fmla="*/ 171 h 322"/>
                <a:gd name="T78" fmla="*/ 157 w 161"/>
                <a:gd name="T79" fmla="*/ 170 h 322"/>
                <a:gd name="T80" fmla="*/ 158 w 161"/>
                <a:gd name="T81" fmla="*/ 159 h 322"/>
                <a:gd name="T82" fmla="*/ 90 w 161"/>
                <a:gd name="T83" fmla="*/ 18 h 322"/>
                <a:gd name="T84" fmla="*/ 54 w 161"/>
                <a:gd name="T85" fmla="*/ 1 h 322"/>
                <a:gd name="T86" fmla="*/ 2 w 161"/>
                <a:gd name="T87" fmla="*/ 54 h 322"/>
                <a:gd name="T88" fmla="*/ 4 w 161"/>
                <a:gd name="T89" fmla="*/ 64 h 322"/>
                <a:gd name="T90" fmla="*/ 47 w 161"/>
                <a:gd name="T91" fmla="*/ 315 h 322"/>
                <a:gd name="T92" fmla="*/ 47 w 161"/>
                <a:gd name="T93" fmla="*/ 31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322">
                  <a:moveTo>
                    <a:pt x="50" y="322"/>
                  </a:moveTo>
                  <a:cubicBezTo>
                    <a:pt x="49" y="322"/>
                    <a:pt x="48" y="321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6" y="320"/>
                    <a:pt x="46" y="318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6"/>
                    <a:pt x="46" y="316"/>
                    <a:pt x="45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5" y="316"/>
                    <a:pt x="45" y="316"/>
                    <a:pt x="46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5"/>
                    <a:pt x="46" y="315"/>
                  </a:cubicBezTo>
                  <a:cubicBezTo>
                    <a:pt x="46" y="315"/>
                    <a:pt x="46" y="315"/>
                    <a:pt x="46" y="315"/>
                  </a:cubicBezTo>
                  <a:cubicBezTo>
                    <a:pt x="46" y="302"/>
                    <a:pt x="48" y="216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24" y="120"/>
                    <a:pt x="13" y="90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1"/>
                    <a:pt x="0" y="58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42"/>
                    <a:pt x="7" y="28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6" y="7"/>
                    <a:pt x="39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8" y="5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8" y="23"/>
                    <a:pt x="106" y="33"/>
                    <a:pt x="114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56" y="110"/>
                    <a:pt x="161" y="142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0" y="165"/>
                    <a:pt x="159" y="169"/>
                    <a:pt x="159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9" y="170"/>
                    <a:pt x="159" y="170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2"/>
                    <a:pt x="159" y="174"/>
                    <a:pt x="158" y="175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7" y="176"/>
                    <a:pt x="156" y="177"/>
                    <a:pt x="155" y="177"/>
                  </a:cubicBezTo>
                  <a:cubicBezTo>
                    <a:pt x="155" y="177"/>
                    <a:pt x="155" y="177"/>
                    <a:pt x="155" y="177"/>
                  </a:cubicBezTo>
                  <a:cubicBezTo>
                    <a:pt x="153" y="177"/>
                    <a:pt x="152" y="177"/>
                    <a:pt x="151" y="175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50" y="175"/>
                    <a:pt x="149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2"/>
                    <a:pt x="149" y="171"/>
                    <a:pt x="149" y="170"/>
                  </a:cubicBezTo>
                  <a:cubicBezTo>
                    <a:pt x="149" y="170"/>
                    <a:pt x="149" y="170"/>
                    <a:pt x="149" y="170"/>
                  </a:cubicBezTo>
                  <a:cubicBezTo>
                    <a:pt x="149" y="167"/>
                    <a:pt x="150" y="163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0" y="145"/>
                    <a:pt x="146" y="115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98" y="39"/>
                    <a:pt x="91" y="30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73" y="14"/>
                    <a:pt x="63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43" y="10"/>
                    <a:pt x="32" y="16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6" y="34"/>
                    <a:pt x="11" y="46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11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3" y="86"/>
                    <a:pt x="33" y="117"/>
                    <a:pt x="47" y="168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59" y="216"/>
                    <a:pt x="56" y="302"/>
                    <a:pt x="56" y="315"/>
                  </a:cubicBezTo>
                  <a:cubicBezTo>
                    <a:pt x="56" y="315"/>
                    <a:pt x="56" y="315"/>
                    <a:pt x="56" y="315"/>
                  </a:cubicBezTo>
                  <a:cubicBezTo>
                    <a:pt x="56" y="316"/>
                    <a:pt x="56" y="317"/>
                    <a:pt x="56" y="317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6" y="318"/>
                    <a:pt x="55" y="319"/>
                    <a:pt x="54" y="320"/>
                  </a:cubicBezTo>
                  <a:cubicBezTo>
                    <a:pt x="54" y="320"/>
                    <a:pt x="54" y="320"/>
                    <a:pt x="54" y="320"/>
                  </a:cubicBezTo>
                  <a:cubicBezTo>
                    <a:pt x="53" y="321"/>
                    <a:pt x="52" y="322"/>
                    <a:pt x="50" y="322"/>
                  </a:cubicBezTo>
                  <a:close/>
                  <a:moveTo>
                    <a:pt x="47" y="316"/>
                  </a:moveTo>
                  <a:cubicBezTo>
                    <a:pt x="47" y="317"/>
                    <a:pt x="47" y="317"/>
                    <a:pt x="47" y="317"/>
                  </a:cubicBezTo>
                  <a:cubicBezTo>
                    <a:pt x="47" y="318"/>
                    <a:pt x="48" y="319"/>
                    <a:pt x="48" y="319"/>
                  </a:cubicBezTo>
                  <a:cubicBezTo>
                    <a:pt x="48" y="319"/>
                    <a:pt x="48" y="319"/>
                    <a:pt x="48" y="319"/>
                  </a:cubicBezTo>
                  <a:cubicBezTo>
                    <a:pt x="49" y="320"/>
                    <a:pt x="50" y="320"/>
                    <a:pt x="51" y="320"/>
                  </a:cubicBezTo>
                  <a:cubicBezTo>
                    <a:pt x="51" y="320"/>
                    <a:pt x="51" y="320"/>
                    <a:pt x="51" y="320"/>
                  </a:cubicBezTo>
                  <a:cubicBezTo>
                    <a:pt x="52" y="320"/>
                    <a:pt x="53" y="320"/>
                    <a:pt x="53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54" y="318"/>
                    <a:pt x="54" y="318"/>
                    <a:pt x="54" y="317"/>
                  </a:cubicBezTo>
                  <a:cubicBezTo>
                    <a:pt x="54" y="317"/>
                    <a:pt x="54" y="317"/>
                    <a:pt x="54" y="317"/>
                  </a:cubicBezTo>
                  <a:cubicBezTo>
                    <a:pt x="54" y="317"/>
                    <a:pt x="54" y="316"/>
                    <a:pt x="54" y="315"/>
                  </a:cubicBezTo>
                  <a:cubicBezTo>
                    <a:pt x="54" y="315"/>
                    <a:pt x="54" y="315"/>
                    <a:pt x="54" y="315"/>
                  </a:cubicBezTo>
                  <a:cubicBezTo>
                    <a:pt x="55" y="302"/>
                    <a:pt x="57" y="216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32" y="118"/>
                    <a:pt x="21" y="87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57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46"/>
                    <a:pt x="14" y="3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1" y="14"/>
                    <a:pt x="42" y="8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63" y="9"/>
                    <a:pt x="74" y="1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92" y="29"/>
                    <a:pt x="99" y="38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48" y="114"/>
                    <a:pt x="152" y="144"/>
                    <a:pt x="151" y="159"/>
                  </a:cubicBezTo>
                  <a:cubicBezTo>
                    <a:pt x="151" y="159"/>
                    <a:pt x="151" y="159"/>
                    <a:pt x="151" y="159"/>
                  </a:cubicBezTo>
                  <a:cubicBezTo>
                    <a:pt x="151" y="164"/>
                    <a:pt x="151" y="167"/>
                    <a:pt x="150" y="170"/>
                  </a:cubicBezTo>
                  <a:cubicBezTo>
                    <a:pt x="150" y="170"/>
                    <a:pt x="150" y="170"/>
                    <a:pt x="150" y="170"/>
                  </a:cubicBezTo>
                  <a:cubicBezTo>
                    <a:pt x="150" y="171"/>
                    <a:pt x="150" y="171"/>
                    <a:pt x="151" y="172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3"/>
                    <a:pt x="151" y="174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3" y="175"/>
                    <a:pt x="154" y="175"/>
                    <a:pt x="155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6" y="175"/>
                    <a:pt x="156" y="175"/>
                    <a:pt x="157" y="174"/>
                  </a:cubicBezTo>
                  <a:cubicBezTo>
                    <a:pt x="157" y="174"/>
                    <a:pt x="157" y="174"/>
                    <a:pt x="157" y="174"/>
                  </a:cubicBezTo>
                  <a:cubicBezTo>
                    <a:pt x="157" y="173"/>
                    <a:pt x="158" y="172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7" y="171"/>
                    <a:pt x="157" y="171"/>
                    <a:pt x="157" y="170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8" y="168"/>
                    <a:pt x="158" y="164"/>
                    <a:pt x="158" y="159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9" y="143"/>
                    <a:pt x="154" y="111"/>
                    <a:pt x="11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05" y="34"/>
                    <a:pt x="97" y="24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77" y="7"/>
                    <a:pt x="66" y="2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9" y="1"/>
                    <a:pt x="27" y="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" y="29"/>
                    <a:pt x="3" y="43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8"/>
                    <a:pt x="2" y="61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4" y="89"/>
                    <a:pt x="25" y="12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50" y="216"/>
                    <a:pt x="48" y="302"/>
                    <a:pt x="47" y="315"/>
                  </a:cubicBezTo>
                  <a:cubicBezTo>
                    <a:pt x="47" y="315"/>
                    <a:pt x="47" y="315"/>
                    <a:pt x="47" y="315"/>
                  </a:cubicBezTo>
                  <a:cubicBezTo>
                    <a:pt x="47" y="315"/>
                    <a:pt x="47" y="316"/>
                    <a:pt x="47" y="316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47" y="316"/>
                    <a:pt x="47" y="316"/>
                    <a:pt x="47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5576" y="1386"/>
              <a:ext cx="110" cy="187"/>
            </a:xfrm>
            <a:custGeom>
              <a:avLst/>
              <a:gdLst>
                <a:gd name="T0" fmla="*/ 89 w 94"/>
                <a:gd name="T1" fmla="*/ 140 h 159"/>
                <a:gd name="T2" fmla="*/ 62 w 94"/>
                <a:gd name="T3" fmla="*/ 158 h 159"/>
                <a:gd name="T4" fmla="*/ 62 w 94"/>
                <a:gd name="T5" fmla="*/ 158 h 159"/>
                <a:gd name="T6" fmla="*/ 60 w 94"/>
                <a:gd name="T7" fmla="*/ 158 h 159"/>
                <a:gd name="T8" fmla="*/ 60 w 94"/>
                <a:gd name="T9" fmla="*/ 158 h 159"/>
                <a:gd name="T10" fmla="*/ 16 w 94"/>
                <a:gd name="T11" fmla="*/ 131 h 159"/>
                <a:gd name="T12" fmla="*/ 16 w 94"/>
                <a:gd name="T13" fmla="*/ 131 h 159"/>
                <a:gd name="T14" fmla="*/ 15 w 94"/>
                <a:gd name="T15" fmla="*/ 130 h 159"/>
                <a:gd name="T16" fmla="*/ 15 w 94"/>
                <a:gd name="T17" fmla="*/ 129 h 159"/>
                <a:gd name="T18" fmla="*/ 1 w 94"/>
                <a:gd name="T19" fmla="*/ 32 h 159"/>
                <a:gd name="T20" fmla="*/ 1 w 94"/>
                <a:gd name="T21" fmla="*/ 32 h 159"/>
                <a:gd name="T22" fmla="*/ 5 w 94"/>
                <a:gd name="T23" fmla="*/ 18 h 159"/>
                <a:gd name="T24" fmla="*/ 5 w 94"/>
                <a:gd name="T25" fmla="*/ 18 h 159"/>
                <a:gd name="T26" fmla="*/ 45 w 94"/>
                <a:gd name="T27" fmla="*/ 0 h 159"/>
                <a:gd name="T28" fmla="*/ 45 w 94"/>
                <a:gd name="T29" fmla="*/ 0 h 159"/>
                <a:gd name="T30" fmla="*/ 49 w 94"/>
                <a:gd name="T31" fmla="*/ 1 h 159"/>
                <a:gd name="T32" fmla="*/ 49 w 94"/>
                <a:gd name="T33" fmla="*/ 1 h 159"/>
                <a:gd name="T34" fmla="*/ 83 w 94"/>
                <a:gd name="T35" fmla="*/ 26 h 159"/>
                <a:gd name="T36" fmla="*/ 83 w 94"/>
                <a:gd name="T37" fmla="*/ 26 h 159"/>
                <a:gd name="T38" fmla="*/ 92 w 94"/>
                <a:gd name="T39" fmla="*/ 90 h 159"/>
                <a:gd name="T40" fmla="*/ 92 w 94"/>
                <a:gd name="T41" fmla="*/ 90 h 159"/>
                <a:gd name="T42" fmla="*/ 94 w 94"/>
                <a:gd name="T43" fmla="*/ 126 h 159"/>
                <a:gd name="T44" fmla="*/ 94 w 94"/>
                <a:gd name="T45" fmla="*/ 126 h 159"/>
                <a:gd name="T46" fmla="*/ 94 w 94"/>
                <a:gd name="T47" fmla="*/ 126 h 159"/>
                <a:gd name="T48" fmla="*/ 94 w 94"/>
                <a:gd name="T49" fmla="*/ 126 h 159"/>
                <a:gd name="T50" fmla="*/ 89 w 94"/>
                <a:gd name="T51" fmla="*/ 140 h 159"/>
                <a:gd name="T52" fmla="*/ 36 w 94"/>
                <a:gd name="T53" fmla="*/ 137 h 159"/>
                <a:gd name="T54" fmla="*/ 60 w 94"/>
                <a:gd name="T55" fmla="*/ 150 h 159"/>
                <a:gd name="T56" fmla="*/ 60 w 94"/>
                <a:gd name="T57" fmla="*/ 150 h 159"/>
                <a:gd name="T58" fmla="*/ 62 w 94"/>
                <a:gd name="T59" fmla="*/ 150 h 159"/>
                <a:gd name="T60" fmla="*/ 62 w 94"/>
                <a:gd name="T61" fmla="*/ 150 h 159"/>
                <a:gd name="T62" fmla="*/ 82 w 94"/>
                <a:gd name="T63" fmla="*/ 134 h 159"/>
                <a:gd name="T64" fmla="*/ 82 w 94"/>
                <a:gd name="T65" fmla="*/ 134 h 159"/>
                <a:gd name="T66" fmla="*/ 85 w 94"/>
                <a:gd name="T67" fmla="*/ 126 h 159"/>
                <a:gd name="T68" fmla="*/ 85 w 94"/>
                <a:gd name="T69" fmla="*/ 126 h 159"/>
                <a:gd name="T70" fmla="*/ 83 w 94"/>
                <a:gd name="T71" fmla="*/ 90 h 159"/>
                <a:gd name="T72" fmla="*/ 83 w 94"/>
                <a:gd name="T73" fmla="*/ 90 h 159"/>
                <a:gd name="T74" fmla="*/ 75 w 94"/>
                <a:gd name="T75" fmla="*/ 29 h 159"/>
                <a:gd name="T76" fmla="*/ 75 w 94"/>
                <a:gd name="T77" fmla="*/ 29 h 159"/>
                <a:gd name="T78" fmla="*/ 48 w 94"/>
                <a:gd name="T79" fmla="*/ 9 h 159"/>
                <a:gd name="T80" fmla="*/ 48 w 94"/>
                <a:gd name="T81" fmla="*/ 9 h 159"/>
                <a:gd name="T82" fmla="*/ 44 w 94"/>
                <a:gd name="T83" fmla="*/ 9 h 159"/>
                <a:gd name="T84" fmla="*/ 44 w 94"/>
                <a:gd name="T85" fmla="*/ 9 h 159"/>
                <a:gd name="T86" fmla="*/ 11 w 94"/>
                <a:gd name="T87" fmla="*/ 23 h 159"/>
                <a:gd name="T88" fmla="*/ 11 w 94"/>
                <a:gd name="T89" fmla="*/ 23 h 159"/>
                <a:gd name="T90" fmla="*/ 10 w 94"/>
                <a:gd name="T91" fmla="*/ 32 h 159"/>
                <a:gd name="T92" fmla="*/ 10 w 94"/>
                <a:gd name="T93" fmla="*/ 32 h 159"/>
                <a:gd name="T94" fmla="*/ 23 w 94"/>
                <a:gd name="T95" fmla="*/ 126 h 159"/>
                <a:gd name="T96" fmla="*/ 23 w 94"/>
                <a:gd name="T97" fmla="*/ 126 h 159"/>
                <a:gd name="T98" fmla="*/ 36 w 94"/>
                <a:gd name="T99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" h="159">
                  <a:moveTo>
                    <a:pt x="89" y="140"/>
                  </a:moveTo>
                  <a:cubicBezTo>
                    <a:pt x="84" y="146"/>
                    <a:pt x="79" y="159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1" y="158"/>
                    <a:pt x="60" y="158"/>
                    <a:pt x="60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40" y="156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9"/>
                    <a:pt x="0" y="6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6"/>
                    <a:pt x="2" y="21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5" y="6"/>
                    <a:pt x="32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8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60" y="2"/>
                    <a:pt x="75" y="4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91" y="47"/>
                    <a:pt x="91" y="62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108"/>
                    <a:pt x="94" y="118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31"/>
                    <a:pt x="92" y="136"/>
                    <a:pt x="89" y="140"/>
                  </a:cubicBezTo>
                  <a:close/>
                  <a:moveTo>
                    <a:pt x="36" y="137"/>
                  </a:moveTo>
                  <a:cubicBezTo>
                    <a:pt x="44" y="143"/>
                    <a:pt x="54" y="149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74" y="150"/>
                    <a:pt x="75" y="14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4" y="132"/>
                    <a:pt x="85" y="130"/>
                    <a:pt x="85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119"/>
                    <a:pt x="83" y="108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2" y="61"/>
                    <a:pt x="83" y="4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68" y="11"/>
                    <a:pt x="60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9"/>
                    <a:pt x="19" y="14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7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58"/>
                    <a:pt x="21" y="116"/>
                    <a:pt x="23" y="126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5" y="128"/>
                    <a:pt x="30" y="132"/>
                    <a:pt x="3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5576" y="1385"/>
              <a:ext cx="111" cy="189"/>
            </a:xfrm>
            <a:custGeom>
              <a:avLst/>
              <a:gdLst>
                <a:gd name="T0" fmla="*/ 59 w 95"/>
                <a:gd name="T1" fmla="*/ 160 h 161"/>
                <a:gd name="T2" fmla="*/ 16 w 95"/>
                <a:gd name="T3" fmla="*/ 133 h 161"/>
                <a:gd name="T4" fmla="*/ 15 w 95"/>
                <a:gd name="T5" fmla="*/ 133 h 161"/>
                <a:gd name="T6" fmla="*/ 14 w 95"/>
                <a:gd name="T7" fmla="*/ 132 h 161"/>
                <a:gd name="T8" fmla="*/ 14 w 95"/>
                <a:gd name="T9" fmla="*/ 130 h 161"/>
                <a:gd name="T10" fmla="*/ 14 w 95"/>
                <a:gd name="T11" fmla="*/ 130 h 161"/>
                <a:gd name="T12" fmla="*/ 14 w 95"/>
                <a:gd name="T13" fmla="*/ 130 h 161"/>
                <a:gd name="T14" fmla="*/ 13 w 95"/>
                <a:gd name="T15" fmla="*/ 127 h 161"/>
                <a:gd name="T16" fmla="*/ 12 w 95"/>
                <a:gd name="T17" fmla="*/ 119 h 161"/>
                <a:gd name="T18" fmla="*/ 0 w 95"/>
                <a:gd name="T19" fmla="*/ 33 h 161"/>
                <a:gd name="T20" fmla="*/ 4 w 95"/>
                <a:gd name="T21" fmla="*/ 18 h 161"/>
                <a:gd name="T22" fmla="*/ 45 w 95"/>
                <a:gd name="T23" fmla="*/ 1 h 161"/>
                <a:gd name="T24" fmla="*/ 49 w 95"/>
                <a:gd name="T25" fmla="*/ 1 h 161"/>
                <a:gd name="T26" fmla="*/ 84 w 95"/>
                <a:gd name="T27" fmla="*/ 27 h 161"/>
                <a:gd name="T28" fmla="*/ 92 w 95"/>
                <a:gd name="T29" fmla="*/ 91 h 161"/>
                <a:gd name="T30" fmla="*/ 95 w 95"/>
                <a:gd name="T31" fmla="*/ 127 h 161"/>
                <a:gd name="T32" fmla="*/ 90 w 95"/>
                <a:gd name="T33" fmla="*/ 141 h 161"/>
                <a:gd name="T34" fmla="*/ 81 w 95"/>
                <a:gd name="T35" fmla="*/ 152 h 161"/>
                <a:gd name="T36" fmla="*/ 81 w 95"/>
                <a:gd name="T37" fmla="*/ 152 h 161"/>
                <a:gd name="T38" fmla="*/ 22 w 95"/>
                <a:gd name="T39" fmla="*/ 137 h 161"/>
                <a:gd name="T40" fmla="*/ 60 w 95"/>
                <a:gd name="T41" fmla="*/ 158 h 161"/>
                <a:gd name="T42" fmla="*/ 80 w 95"/>
                <a:gd name="T43" fmla="*/ 151 h 161"/>
                <a:gd name="T44" fmla="*/ 88 w 95"/>
                <a:gd name="T45" fmla="*/ 140 h 161"/>
                <a:gd name="T46" fmla="*/ 93 w 95"/>
                <a:gd name="T47" fmla="*/ 127 h 161"/>
                <a:gd name="T48" fmla="*/ 91 w 95"/>
                <a:gd name="T49" fmla="*/ 91 h 161"/>
                <a:gd name="T50" fmla="*/ 83 w 95"/>
                <a:gd name="T51" fmla="*/ 28 h 161"/>
                <a:gd name="T52" fmla="*/ 49 w 95"/>
                <a:gd name="T53" fmla="*/ 3 h 161"/>
                <a:gd name="T54" fmla="*/ 45 w 95"/>
                <a:gd name="T55" fmla="*/ 2 h 161"/>
                <a:gd name="T56" fmla="*/ 5 w 95"/>
                <a:gd name="T57" fmla="*/ 19 h 161"/>
                <a:gd name="T58" fmla="*/ 2 w 95"/>
                <a:gd name="T59" fmla="*/ 33 h 161"/>
                <a:gd name="T60" fmla="*/ 16 w 95"/>
                <a:gd name="T61" fmla="*/ 131 h 161"/>
                <a:gd name="T62" fmla="*/ 62 w 95"/>
                <a:gd name="T63" fmla="*/ 152 h 161"/>
                <a:gd name="T64" fmla="*/ 35 w 95"/>
                <a:gd name="T65" fmla="*/ 139 h 161"/>
                <a:gd name="T66" fmla="*/ 26 w 95"/>
                <a:gd name="T67" fmla="*/ 131 h 161"/>
                <a:gd name="T68" fmla="*/ 22 w 95"/>
                <a:gd name="T69" fmla="*/ 127 h 161"/>
                <a:gd name="T70" fmla="*/ 9 w 95"/>
                <a:gd name="T71" fmla="*/ 33 h 161"/>
                <a:gd name="T72" fmla="*/ 11 w 95"/>
                <a:gd name="T73" fmla="*/ 24 h 161"/>
                <a:gd name="T74" fmla="*/ 11 w 95"/>
                <a:gd name="T75" fmla="*/ 23 h 161"/>
                <a:gd name="T76" fmla="*/ 44 w 95"/>
                <a:gd name="T77" fmla="*/ 9 h 161"/>
                <a:gd name="T78" fmla="*/ 67 w 95"/>
                <a:gd name="T79" fmla="*/ 16 h 161"/>
                <a:gd name="T80" fmla="*/ 76 w 95"/>
                <a:gd name="T81" fmla="*/ 30 h 161"/>
                <a:gd name="T82" fmla="*/ 86 w 95"/>
                <a:gd name="T83" fmla="*/ 127 h 161"/>
                <a:gd name="T84" fmla="*/ 83 w 95"/>
                <a:gd name="T85" fmla="*/ 136 h 161"/>
                <a:gd name="T86" fmla="*/ 74 w 95"/>
                <a:gd name="T87" fmla="*/ 147 h 161"/>
                <a:gd name="T88" fmla="*/ 60 w 95"/>
                <a:gd name="T89" fmla="*/ 150 h 161"/>
                <a:gd name="T90" fmla="*/ 73 w 95"/>
                <a:gd name="T91" fmla="*/ 146 h 161"/>
                <a:gd name="T92" fmla="*/ 82 w 95"/>
                <a:gd name="T93" fmla="*/ 135 h 161"/>
                <a:gd name="T94" fmla="*/ 82 w 95"/>
                <a:gd name="T95" fmla="*/ 91 h 161"/>
                <a:gd name="T96" fmla="*/ 75 w 95"/>
                <a:gd name="T97" fmla="*/ 31 h 161"/>
                <a:gd name="T98" fmla="*/ 47 w 95"/>
                <a:gd name="T99" fmla="*/ 11 h 161"/>
                <a:gd name="T100" fmla="*/ 44 w 95"/>
                <a:gd name="T101" fmla="*/ 11 h 161"/>
                <a:gd name="T102" fmla="*/ 12 w 95"/>
                <a:gd name="T103" fmla="*/ 25 h 161"/>
                <a:gd name="T104" fmla="*/ 12 w 95"/>
                <a:gd name="T105" fmla="*/ 25 h 161"/>
                <a:gd name="T106" fmla="*/ 11 w 95"/>
                <a:gd name="T107" fmla="*/ 27 h 161"/>
                <a:gd name="T108" fmla="*/ 24 w 95"/>
                <a:gd name="T109" fmla="*/ 126 h 161"/>
                <a:gd name="T110" fmla="*/ 27 w 95"/>
                <a:gd name="T111" fmla="*/ 129 h 161"/>
                <a:gd name="T112" fmla="*/ 36 w 95"/>
                <a:gd name="T113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161">
                  <a:moveTo>
                    <a:pt x="62" y="160"/>
                  </a:moveTo>
                  <a:cubicBezTo>
                    <a:pt x="61" y="160"/>
                    <a:pt x="60" y="160"/>
                    <a:pt x="59" y="160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45" y="158"/>
                    <a:pt x="29" y="145"/>
                    <a:pt x="21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18" y="135"/>
                    <a:pt x="16" y="134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3" y="128"/>
                    <a:pt x="13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5"/>
                    <a:pt x="12" y="123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0" y="112"/>
                    <a:pt x="8" y="10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3" y="72"/>
                    <a:pt x="0" y="48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27"/>
                    <a:pt x="1" y="2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5" y="6"/>
                    <a:pt x="31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1"/>
                    <a:pt x="48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6" y="2"/>
                    <a:pt x="66" y="3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14"/>
                    <a:pt x="81" y="19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92" y="48"/>
                    <a:pt x="92" y="63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3" y="109"/>
                    <a:pt x="95" y="119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4" y="133"/>
                    <a:pt x="93" y="137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7" y="144"/>
                    <a:pt x="85" y="149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77" y="157"/>
                    <a:pt x="71" y="161"/>
                    <a:pt x="62" y="160"/>
                  </a:cubicBezTo>
                  <a:close/>
                  <a:moveTo>
                    <a:pt x="17" y="132"/>
                  </a:moveTo>
                  <a:cubicBezTo>
                    <a:pt x="17" y="132"/>
                    <a:pt x="19" y="134"/>
                    <a:pt x="22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30" y="144"/>
                    <a:pt x="46" y="157"/>
                    <a:pt x="60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60" y="159"/>
                    <a:pt x="61" y="159"/>
                    <a:pt x="62" y="159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71" y="159"/>
                    <a:pt x="76" y="156"/>
                    <a:pt x="80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3" y="148"/>
                    <a:pt x="86" y="143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92" y="137"/>
                    <a:pt x="93" y="132"/>
                    <a:pt x="93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9"/>
                    <a:pt x="91" y="109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0" y="63"/>
                    <a:pt x="91" y="49"/>
                    <a:pt x="83" y="28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0" y="20"/>
                    <a:pt x="76" y="15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65" y="5"/>
                    <a:pt x="56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2"/>
                    <a:pt x="46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2" y="2"/>
                    <a:pt x="15" y="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3"/>
                    <a:pt x="2" y="2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63"/>
                    <a:pt x="15" y="129"/>
                    <a:pt x="15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7" y="132"/>
                    <a:pt x="16" y="132"/>
                    <a:pt x="17" y="132"/>
                  </a:cubicBezTo>
                  <a:close/>
                  <a:moveTo>
                    <a:pt x="62" y="152"/>
                  </a:moveTo>
                  <a:cubicBezTo>
                    <a:pt x="62" y="152"/>
                    <a:pt x="61" y="152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53" y="151"/>
                    <a:pt x="43" y="145"/>
                    <a:pt x="35" y="139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2" y="136"/>
                    <a:pt x="28" y="133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4" y="129"/>
                    <a:pt x="23" y="128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0" y="118"/>
                    <a:pt x="8" y="59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8"/>
                    <a:pt x="10" y="25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9" y="14"/>
                    <a:pt x="3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5" y="11"/>
                    <a:pt x="62" y="11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19"/>
                    <a:pt x="73" y="23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83" y="50"/>
                    <a:pt x="83" y="63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109"/>
                    <a:pt x="86" y="120"/>
                    <a:pt x="86" y="127"/>
                  </a:cubicBezTo>
                  <a:cubicBezTo>
                    <a:pt x="86" y="127"/>
                    <a:pt x="86" y="127"/>
                    <a:pt x="86" y="127"/>
                  </a:cubicBezTo>
                  <a:cubicBezTo>
                    <a:pt x="86" y="131"/>
                    <a:pt x="85" y="133"/>
                    <a:pt x="83" y="136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79" y="140"/>
                    <a:pt x="77" y="144"/>
                    <a:pt x="75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5" y="147"/>
                    <a:pt x="75" y="147"/>
                    <a:pt x="74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2" y="150"/>
                    <a:pt x="68" y="152"/>
                    <a:pt x="62" y="152"/>
                  </a:cubicBezTo>
                  <a:close/>
                  <a:moveTo>
                    <a:pt x="60" y="150"/>
                  </a:moveTo>
                  <a:cubicBezTo>
                    <a:pt x="61" y="150"/>
                    <a:pt x="62" y="150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8" y="150"/>
                    <a:pt x="71" y="149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6" y="143"/>
                    <a:pt x="78" y="139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4" y="133"/>
                    <a:pt x="84" y="131"/>
                    <a:pt x="84" y="127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85" y="120"/>
                    <a:pt x="83" y="109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1" y="62"/>
                    <a:pt x="82" y="50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2" y="24"/>
                    <a:pt x="69" y="20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1" y="13"/>
                    <a:pt x="55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11"/>
                    <a:pt x="45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10"/>
                    <a:pt x="20" y="16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8"/>
                    <a:pt x="21" y="116"/>
                    <a:pt x="24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4" y="127"/>
                    <a:pt x="25" y="128"/>
                    <a:pt x="27" y="129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9" y="132"/>
                    <a:pt x="33" y="134"/>
                    <a:pt x="36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44" y="143"/>
                    <a:pt x="54" y="149"/>
                    <a:pt x="6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5674" y="1419"/>
              <a:ext cx="107" cy="170"/>
            </a:xfrm>
            <a:custGeom>
              <a:avLst/>
              <a:gdLst>
                <a:gd name="T0" fmla="*/ 88 w 91"/>
                <a:gd name="T1" fmla="*/ 110 h 145"/>
                <a:gd name="T2" fmla="*/ 67 w 91"/>
                <a:gd name="T3" fmla="*/ 133 h 145"/>
                <a:gd name="T4" fmla="*/ 67 w 91"/>
                <a:gd name="T5" fmla="*/ 133 h 145"/>
                <a:gd name="T6" fmla="*/ 58 w 91"/>
                <a:gd name="T7" fmla="*/ 140 h 145"/>
                <a:gd name="T8" fmla="*/ 58 w 91"/>
                <a:gd name="T9" fmla="*/ 140 h 145"/>
                <a:gd name="T10" fmla="*/ 47 w 91"/>
                <a:gd name="T11" fmla="*/ 144 h 145"/>
                <a:gd name="T12" fmla="*/ 47 w 91"/>
                <a:gd name="T13" fmla="*/ 144 h 145"/>
                <a:gd name="T14" fmla="*/ 37 w 91"/>
                <a:gd name="T15" fmla="*/ 143 h 145"/>
                <a:gd name="T16" fmla="*/ 37 w 91"/>
                <a:gd name="T17" fmla="*/ 143 h 145"/>
                <a:gd name="T18" fmla="*/ 2 w 91"/>
                <a:gd name="T19" fmla="*/ 115 h 145"/>
                <a:gd name="T20" fmla="*/ 2 w 91"/>
                <a:gd name="T21" fmla="*/ 115 h 145"/>
                <a:gd name="T22" fmla="*/ 2 w 91"/>
                <a:gd name="T23" fmla="*/ 109 h 145"/>
                <a:gd name="T24" fmla="*/ 2 w 91"/>
                <a:gd name="T25" fmla="*/ 109 h 145"/>
                <a:gd name="T26" fmla="*/ 8 w 91"/>
                <a:gd name="T27" fmla="*/ 110 h 145"/>
                <a:gd name="T28" fmla="*/ 8 w 91"/>
                <a:gd name="T29" fmla="*/ 110 h 145"/>
                <a:gd name="T30" fmla="*/ 38 w 91"/>
                <a:gd name="T31" fmla="*/ 134 h 145"/>
                <a:gd name="T32" fmla="*/ 38 w 91"/>
                <a:gd name="T33" fmla="*/ 134 h 145"/>
                <a:gd name="T34" fmla="*/ 48 w 91"/>
                <a:gd name="T35" fmla="*/ 136 h 145"/>
                <a:gd name="T36" fmla="*/ 48 w 91"/>
                <a:gd name="T37" fmla="*/ 136 h 145"/>
                <a:gd name="T38" fmla="*/ 51 w 91"/>
                <a:gd name="T39" fmla="*/ 134 h 145"/>
                <a:gd name="T40" fmla="*/ 51 w 91"/>
                <a:gd name="T41" fmla="*/ 134 h 145"/>
                <a:gd name="T42" fmla="*/ 63 w 91"/>
                <a:gd name="T43" fmla="*/ 125 h 145"/>
                <a:gd name="T44" fmla="*/ 63 w 91"/>
                <a:gd name="T45" fmla="*/ 125 h 145"/>
                <a:gd name="T46" fmla="*/ 80 w 91"/>
                <a:gd name="T47" fmla="*/ 107 h 145"/>
                <a:gd name="T48" fmla="*/ 80 w 91"/>
                <a:gd name="T49" fmla="*/ 107 h 145"/>
                <a:gd name="T50" fmla="*/ 82 w 91"/>
                <a:gd name="T51" fmla="*/ 90 h 145"/>
                <a:gd name="T52" fmla="*/ 82 w 91"/>
                <a:gd name="T53" fmla="*/ 90 h 145"/>
                <a:gd name="T54" fmla="*/ 82 w 91"/>
                <a:gd name="T55" fmla="*/ 41 h 145"/>
                <a:gd name="T56" fmla="*/ 82 w 91"/>
                <a:gd name="T57" fmla="*/ 41 h 145"/>
                <a:gd name="T58" fmla="*/ 42 w 91"/>
                <a:gd name="T59" fmla="*/ 11 h 145"/>
                <a:gd name="T60" fmla="*/ 42 w 91"/>
                <a:gd name="T61" fmla="*/ 11 h 145"/>
                <a:gd name="T62" fmla="*/ 21 w 91"/>
                <a:gd name="T63" fmla="*/ 9 h 145"/>
                <a:gd name="T64" fmla="*/ 21 w 91"/>
                <a:gd name="T65" fmla="*/ 9 h 145"/>
                <a:gd name="T66" fmla="*/ 10 w 91"/>
                <a:gd name="T67" fmla="*/ 10 h 145"/>
                <a:gd name="T68" fmla="*/ 10 w 91"/>
                <a:gd name="T69" fmla="*/ 10 h 145"/>
                <a:gd name="T70" fmla="*/ 10 w 91"/>
                <a:gd name="T71" fmla="*/ 10 h 145"/>
                <a:gd name="T72" fmla="*/ 4 w 91"/>
                <a:gd name="T73" fmla="*/ 7 h 145"/>
                <a:gd name="T74" fmla="*/ 4 w 91"/>
                <a:gd name="T75" fmla="*/ 7 h 145"/>
                <a:gd name="T76" fmla="*/ 7 w 91"/>
                <a:gd name="T77" fmla="*/ 1 h 145"/>
                <a:gd name="T78" fmla="*/ 7 w 91"/>
                <a:gd name="T79" fmla="*/ 1 h 145"/>
                <a:gd name="T80" fmla="*/ 21 w 91"/>
                <a:gd name="T81" fmla="*/ 1 h 145"/>
                <a:gd name="T82" fmla="*/ 21 w 91"/>
                <a:gd name="T83" fmla="*/ 1 h 145"/>
                <a:gd name="T84" fmla="*/ 42 w 91"/>
                <a:gd name="T85" fmla="*/ 2 h 145"/>
                <a:gd name="T86" fmla="*/ 42 w 91"/>
                <a:gd name="T87" fmla="*/ 2 h 145"/>
                <a:gd name="T88" fmla="*/ 90 w 91"/>
                <a:gd name="T89" fmla="*/ 42 h 145"/>
                <a:gd name="T90" fmla="*/ 90 w 91"/>
                <a:gd name="T91" fmla="*/ 42 h 145"/>
                <a:gd name="T92" fmla="*/ 90 w 91"/>
                <a:gd name="T93" fmla="*/ 91 h 145"/>
                <a:gd name="T94" fmla="*/ 90 w 91"/>
                <a:gd name="T95" fmla="*/ 91 h 145"/>
                <a:gd name="T96" fmla="*/ 88 w 91"/>
                <a:gd name="T97" fmla="*/ 110 h 145"/>
                <a:gd name="T98" fmla="*/ 10 w 91"/>
                <a:gd name="T99" fmla="*/ 9 h 145"/>
                <a:gd name="T100" fmla="*/ 10 w 91"/>
                <a:gd name="T101" fmla="*/ 9 h 145"/>
                <a:gd name="T102" fmla="*/ 10 w 91"/>
                <a:gd name="T103" fmla="*/ 9 h 145"/>
                <a:gd name="T104" fmla="*/ 10 w 91"/>
                <a:gd name="T105" fmla="*/ 10 h 145"/>
                <a:gd name="T106" fmla="*/ 10 w 91"/>
                <a:gd name="T107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" h="145">
                  <a:moveTo>
                    <a:pt x="88" y="110"/>
                  </a:moveTo>
                  <a:cubicBezTo>
                    <a:pt x="85" y="118"/>
                    <a:pt x="83" y="125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1" y="136"/>
                    <a:pt x="60" y="138"/>
                    <a:pt x="58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7" y="142"/>
                    <a:pt x="52" y="145"/>
                    <a:pt x="47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5" y="144"/>
                    <a:pt x="41" y="144"/>
                    <a:pt x="37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13" y="139"/>
                    <a:pt x="4" y="117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114"/>
                    <a:pt x="0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8"/>
                    <a:pt x="6" y="108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13" y="115"/>
                    <a:pt x="19" y="131"/>
                    <a:pt x="38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35"/>
                    <a:pt x="46" y="136"/>
                    <a:pt x="48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1" y="136"/>
                    <a:pt x="50" y="136"/>
                    <a:pt x="51" y="134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53" y="132"/>
                    <a:pt x="56" y="129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8" y="117"/>
                    <a:pt x="76" y="116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6"/>
                    <a:pt x="81" y="98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74"/>
                    <a:pt x="81" y="5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1"/>
                    <a:pt x="68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0"/>
                    <a:pt x="25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3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10"/>
                    <a:pt x="5" y="9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11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6" y="1"/>
                    <a:pt x="33" y="1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73" y="5"/>
                    <a:pt x="91" y="25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50"/>
                    <a:pt x="91" y="74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9"/>
                    <a:pt x="89" y="106"/>
                    <a:pt x="88" y="110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5673" y="1419"/>
              <a:ext cx="109" cy="171"/>
            </a:xfrm>
            <a:custGeom>
              <a:avLst/>
              <a:gdLst>
                <a:gd name="T0" fmla="*/ 61 w 93"/>
                <a:gd name="T1" fmla="*/ 139 h 146"/>
                <a:gd name="T2" fmla="*/ 59 w 93"/>
                <a:gd name="T3" fmla="*/ 141 h 146"/>
                <a:gd name="T4" fmla="*/ 48 w 93"/>
                <a:gd name="T5" fmla="*/ 145 h 146"/>
                <a:gd name="T6" fmla="*/ 15 w 93"/>
                <a:gd name="T7" fmla="*/ 133 h 146"/>
                <a:gd name="T8" fmla="*/ 2 w 93"/>
                <a:gd name="T9" fmla="*/ 116 h 146"/>
                <a:gd name="T10" fmla="*/ 2 w 93"/>
                <a:gd name="T11" fmla="*/ 116 h 146"/>
                <a:gd name="T12" fmla="*/ 2 w 93"/>
                <a:gd name="T13" fmla="*/ 109 h 146"/>
                <a:gd name="T14" fmla="*/ 9 w 93"/>
                <a:gd name="T15" fmla="*/ 109 h 146"/>
                <a:gd name="T16" fmla="*/ 22 w 93"/>
                <a:gd name="T17" fmla="*/ 125 h 146"/>
                <a:gd name="T18" fmla="*/ 39 w 93"/>
                <a:gd name="T19" fmla="*/ 134 h 146"/>
                <a:gd name="T20" fmla="*/ 51 w 93"/>
                <a:gd name="T21" fmla="*/ 135 h 146"/>
                <a:gd name="T22" fmla="*/ 51 w 93"/>
                <a:gd name="T23" fmla="*/ 134 h 146"/>
                <a:gd name="T24" fmla="*/ 53 w 93"/>
                <a:gd name="T25" fmla="*/ 132 h 146"/>
                <a:gd name="T26" fmla="*/ 63 w 93"/>
                <a:gd name="T27" fmla="*/ 125 h 146"/>
                <a:gd name="T28" fmla="*/ 80 w 93"/>
                <a:gd name="T29" fmla="*/ 106 h 146"/>
                <a:gd name="T30" fmla="*/ 82 w 93"/>
                <a:gd name="T31" fmla="*/ 90 h 146"/>
                <a:gd name="T32" fmla="*/ 72 w 93"/>
                <a:gd name="T33" fmla="*/ 24 h 146"/>
                <a:gd name="T34" fmla="*/ 43 w 93"/>
                <a:gd name="T35" fmla="*/ 12 h 146"/>
                <a:gd name="T36" fmla="*/ 11 w 93"/>
                <a:gd name="T37" fmla="*/ 10 h 146"/>
                <a:gd name="T38" fmla="*/ 10 w 93"/>
                <a:gd name="T39" fmla="*/ 10 h 146"/>
                <a:gd name="T40" fmla="*/ 5 w 93"/>
                <a:gd name="T41" fmla="*/ 7 h 146"/>
                <a:gd name="T42" fmla="*/ 6 w 93"/>
                <a:gd name="T43" fmla="*/ 2 h 146"/>
                <a:gd name="T44" fmla="*/ 22 w 93"/>
                <a:gd name="T45" fmla="*/ 0 h 146"/>
                <a:gd name="T46" fmla="*/ 44 w 93"/>
                <a:gd name="T47" fmla="*/ 1 h 146"/>
                <a:gd name="T48" fmla="*/ 92 w 93"/>
                <a:gd name="T49" fmla="*/ 42 h 146"/>
                <a:gd name="T50" fmla="*/ 92 w 93"/>
                <a:gd name="T51" fmla="*/ 91 h 146"/>
                <a:gd name="T52" fmla="*/ 82 w 93"/>
                <a:gd name="T53" fmla="*/ 123 h 146"/>
                <a:gd name="T54" fmla="*/ 67 w 93"/>
                <a:gd name="T55" fmla="*/ 132 h 146"/>
                <a:gd name="T56" fmla="*/ 88 w 93"/>
                <a:gd name="T57" fmla="*/ 110 h 146"/>
                <a:gd name="T58" fmla="*/ 90 w 93"/>
                <a:gd name="T59" fmla="*/ 91 h 146"/>
                <a:gd name="T60" fmla="*/ 91 w 93"/>
                <a:gd name="T61" fmla="*/ 42 h 146"/>
                <a:gd name="T62" fmla="*/ 43 w 93"/>
                <a:gd name="T63" fmla="*/ 3 h 146"/>
                <a:gd name="T64" fmla="*/ 22 w 93"/>
                <a:gd name="T65" fmla="*/ 2 h 146"/>
                <a:gd name="T66" fmla="*/ 7 w 93"/>
                <a:gd name="T67" fmla="*/ 3 h 146"/>
                <a:gd name="T68" fmla="*/ 6 w 93"/>
                <a:gd name="T69" fmla="*/ 6 h 146"/>
                <a:gd name="T70" fmla="*/ 10 w 93"/>
                <a:gd name="T71" fmla="*/ 9 h 146"/>
                <a:gd name="T72" fmla="*/ 12 w 93"/>
                <a:gd name="T73" fmla="*/ 9 h 146"/>
                <a:gd name="T74" fmla="*/ 43 w 93"/>
                <a:gd name="T75" fmla="*/ 10 h 146"/>
                <a:gd name="T76" fmla="*/ 74 w 93"/>
                <a:gd name="T77" fmla="*/ 23 h 146"/>
                <a:gd name="T78" fmla="*/ 83 w 93"/>
                <a:gd name="T79" fmla="*/ 90 h 146"/>
                <a:gd name="T80" fmla="*/ 82 w 93"/>
                <a:gd name="T81" fmla="*/ 107 h 146"/>
                <a:gd name="T82" fmla="*/ 64 w 93"/>
                <a:gd name="T83" fmla="*/ 126 h 146"/>
                <a:gd name="T84" fmla="*/ 55 w 93"/>
                <a:gd name="T85" fmla="*/ 133 h 146"/>
                <a:gd name="T86" fmla="*/ 52 w 93"/>
                <a:gd name="T87" fmla="*/ 136 h 146"/>
                <a:gd name="T88" fmla="*/ 52 w 93"/>
                <a:gd name="T89" fmla="*/ 136 h 146"/>
                <a:gd name="T90" fmla="*/ 49 w 93"/>
                <a:gd name="T91" fmla="*/ 137 h 146"/>
                <a:gd name="T92" fmla="*/ 39 w 93"/>
                <a:gd name="T93" fmla="*/ 135 h 146"/>
                <a:gd name="T94" fmla="*/ 9 w 93"/>
                <a:gd name="T95" fmla="*/ 110 h 146"/>
                <a:gd name="T96" fmla="*/ 8 w 93"/>
                <a:gd name="T97" fmla="*/ 110 h 146"/>
                <a:gd name="T98" fmla="*/ 3 w 93"/>
                <a:gd name="T99" fmla="*/ 110 h 146"/>
                <a:gd name="T100" fmla="*/ 3 w 93"/>
                <a:gd name="T101" fmla="*/ 115 h 146"/>
                <a:gd name="T102" fmla="*/ 17 w 93"/>
                <a:gd name="T103" fmla="*/ 132 h 146"/>
                <a:gd name="T104" fmla="*/ 38 w 93"/>
                <a:gd name="T105" fmla="*/ 142 h 146"/>
                <a:gd name="T106" fmla="*/ 58 w 93"/>
                <a:gd name="T107" fmla="*/ 140 h 146"/>
                <a:gd name="T108" fmla="*/ 58 w 93"/>
                <a:gd name="T109" fmla="*/ 139 h 146"/>
                <a:gd name="T110" fmla="*/ 67 w 93"/>
                <a:gd name="T111" fmla="*/ 1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46">
                  <a:moveTo>
                    <a:pt x="68" y="134"/>
                  </a:moveTo>
                  <a:cubicBezTo>
                    <a:pt x="64" y="136"/>
                    <a:pt x="63" y="137"/>
                    <a:pt x="61" y="139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0" y="140"/>
                    <a:pt x="60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0" y="141"/>
                    <a:pt x="59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7" y="144"/>
                    <a:pt x="53" y="146"/>
                    <a:pt x="48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6" y="145"/>
                    <a:pt x="42" y="145"/>
                    <a:pt x="38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28" y="142"/>
                    <a:pt x="21" y="138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7" y="125"/>
                    <a:pt x="3" y="117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0" y="114"/>
                    <a:pt x="0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7"/>
                    <a:pt x="7" y="107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0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2"/>
                    <a:pt x="16" y="119"/>
                    <a:pt x="2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7" y="129"/>
                    <a:pt x="32" y="132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4" y="135"/>
                    <a:pt x="47" y="135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0" y="135"/>
                    <a:pt x="51" y="135"/>
                    <a:pt x="51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35"/>
                    <a:pt x="51" y="135"/>
                    <a:pt x="51" y="134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51" y="134"/>
                    <a:pt x="52" y="134"/>
                    <a:pt x="52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3"/>
                    <a:pt x="53" y="133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5" y="130"/>
                    <a:pt x="58" y="127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0" y="121"/>
                    <a:pt x="73" y="118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7" y="114"/>
                    <a:pt x="78" y="111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2" y="98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74"/>
                    <a:pt x="82" y="5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7"/>
                    <a:pt x="79" y="30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66" y="18"/>
                    <a:pt x="56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3" y="11"/>
                    <a:pt x="26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4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3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9" y="3"/>
                    <a:pt x="71" y="9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24"/>
                    <a:pt x="92" y="3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50"/>
                    <a:pt x="93" y="73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9"/>
                    <a:pt x="91" y="106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5"/>
                    <a:pt x="86" y="119"/>
                    <a:pt x="82" y="123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9" y="127"/>
                    <a:pt x="75" y="130"/>
                    <a:pt x="68" y="134"/>
                  </a:cubicBezTo>
                  <a:close/>
                  <a:moveTo>
                    <a:pt x="67" y="132"/>
                  </a:moveTo>
                  <a:cubicBezTo>
                    <a:pt x="74" y="129"/>
                    <a:pt x="78" y="125"/>
                    <a:pt x="81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5" y="118"/>
                    <a:pt x="86" y="114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6"/>
                    <a:pt x="90" y="99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1" y="74"/>
                    <a:pt x="90" y="5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34"/>
                    <a:pt x="86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0" y="10"/>
                    <a:pt x="58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4" y="2"/>
                    <a:pt x="27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6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6" y="9"/>
                    <a:pt x="33" y="9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56" y="11"/>
                    <a:pt x="67" y="16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0" y="29"/>
                    <a:pt x="84" y="36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3" y="51"/>
                    <a:pt x="84" y="74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9"/>
                    <a:pt x="82" y="105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79" y="112"/>
                    <a:pt x="79" y="114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4" y="120"/>
                    <a:pt x="71" y="122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59" y="129"/>
                    <a:pt x="56" y="131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134"/>
                    <a:pt x="53" y="134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35"/>
                    <a:pt x="53" y="135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1" y="137"/>
                    <a:pt x="51" y="136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51" y="137"/>
                    <a:pt x="50" y="137"/>
                    <a:pt x="49" y="137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7" y="137"/>
                    <a:pt x="44" y="136"/>
                    <a:pt x="39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1" y="134"/>
                    <a:pt x="26" y="130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15" y="120"/>
                    <a:pt x="11" y="113"/>
                    <a:pt x="9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7" y="109"/>
                    <a:pt x="5" y="109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1"/>
                    <a:pt x="2" y="114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5" y="117"/>
                    <a:pt x="9" y="125"/>
                    <a:pt x="17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22" y="136"/>
                    <a:pt x="29" y="141"/>
                    <a:pt x="38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43" y="143"/>
                    <a:pt x="46" y="144"/>
                    <a:pt x="49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53" y="144"/>
                    <a:pt x="56" y="142"/>
                    <a:pt x="58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8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59" y="138"/>
                    <a:pt x="60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1" y="136"/>
                    <a:pt x="63" y="134"/>
                    <a:pt x="67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5745" y="1464"/>
              <a:ext cx="115" cy="188"/>
            </a:xfrm>
            <a:custGeom>
              <a:avLst/>
              <a:gdLst>
                <a:gd name="T0" fmla="*/ 84 w 98"/>
                <a:gd name="T1" fmla="*/ 147 h 160"/>
                <a:gd name="T2" fmla="*/ 77 w 98"/>
                <a:gd name="T3" fmla="*/ 157 h 160"/>
                <a:gd name="T4" fmla="*/ 77 w 98"/>
                <a:gd name="T5" fmla="*/ 157 h 160"/>
                <a:gd name="T6" fmla="*/ 71 w 98"/>
                <a:gd name="T7" fmla="*/ 160 h 160"/>
                <a:gd name="T8" fmla="*/ 71 w 98"/>
                <a:gd name="T9" fmla="*/ 160 h 160"/>
                <a:gd name="T10" fmla="*/ 55 w 98"/>
                <a:gd name="T11" fmla="*/ 152 h 160"/>
                <a:gd name="T12" fmla="*/ 55 w 98"/>
                <a:gd name="T13" fmla="*/ 152 h 160"/>
                <a:gd name="T14" fmla="*/ 35 w 98"/>
                <a:gd name="T15" fmla="*/ 143 h 160"/>
                <a:gd name="T16" fmla="*/ 35 w 98"/>
                <a:gd name="T17" fmla="*/ 143 h 160"/>
                <a:gd name="T18" fmla="*/ 20 w 98"/>
                <a:gd name="T19" fmla="*/ 124 h 160"/>
                <a:gd name="T20" fmla="*/ 20 w 98"/>
                <a:gd name="T21" fmla="*/ 124 h 160"/>
                <a:gd name="T22" fmla="*/ 6 w 98"/>
                <a:gd name="T23" fmla="*/ 100 h 160"/>
                <a:gd name="T24" fmla="*/ 6 w 98"/>
                <a:gd name="T25" fmla="*/ 100 h 160"/>
                <a:gd name="T26" fmla="*/ 1 w 98"/>
                <a:gd name="T27" fmla="*/ 94 h 160"/>
                <a:gd name="T28" fmla="*/ 1 w 98"/>
                <a:gd name="T29" fmla="*/ 94 h 160"/>
                <a:gd name="T30" fmla="*/ 2 w 98"/>
                <a:gd name="T31" fmla="*/ 88 h 160"/>
                <a:gd name="T32" fmla="*/ 2 w 98"/>
                <a:gd name="T33" fmla="*/ 88 h 160"/>
                <a:gd name="T34" fmla="*/ 8 w 98"/>
                <a:gd name="T35" fmla="*/ 88 h 160"/>
                <a:gd name="T36" fmla="*/ 8 w 98"/>
                <a:gd name="T37" fmla="*/ 88 h 160"/>
                <a:gd name="T38" fmla="*/ 27 w 98"/>
                <a:gd name="T39" fmla="*/ 120 h 160"/>
                <a:gd name="T40" fmla="*/ 27 w 98"/>
                <a:gd name="T41" fmla="*/ 120 h 160"/>
                <a:gd name="T42" fmla="*/ 38 w 98"/>
                <a:gd name="T43" fmla="*/ 135 h 160"/>
                <a:gd name="T44" fmla="*/ 38 w 98"/>
                <a:gd name="T45" fmla="*/ 135 h 160"/>
                <a:gd name="T46" fmla="*/ 60 w 98"/>
                <a:gd name="T47" fmla="*/ 145 h 160"/>
                <a:gd name="T48" fmla="*/ 60 w 98"/>
                <a:gd name="T49" fmla="*/ 145 h 160"/>
                <a:gd name="T50" fmla="*/ 70 w 98"/>
                <a:gd name="T51" fmla="*/ 151 h 160"/>
                <a:gd name="T52" fmla="*/ 70 w 98"/>
                <a:gd name="T53" fmla="*/ 151 h 160"/>
                <a:gd name="T54" fmla="*/ 70 w 98"/>
                <a:gd name="T55" fmla="*/ 149 h 160"/>
                <a:gd name="T56" fmla="*/ 70 w 98"/>
                <a:gd name="T57" fmla="*/ 149 h 160"/>
                <a:gd name="T58" fmla="*/ 80 w 98"/>
                <a:gd name="T59" fmla="*/ 139 h 160"/>
                <a:gd name="T60" fmla="*/ 80 w 98"/>
                <a:gd name="T61" fmla="*/ 139 h 160"/>
                <a:gd name="T62" fmla="*/ 90 w 98"/>
                <a:gd name="T63" fmla="*/ 112 h 160"/>
                <a:gd name="T64" fmla="*/ 90 w 98"/>
                <a:gd name="T65" fmla="*/ 112 h 160"/>
                <a:gd name="T66" fmla="*/ 89 w 98"/>
                <a:gd name="T67" fmla="*/ 94 h 160"/>
                <a:gd name="T68" fmla="*/ 89 w 98"/>
                <a:gd name="T69" fmla="*/ 94 h 160"/>
                <a:gd name="T70" fmla="*/ 68 w 98"/>
                <a:gd name="T71" fmla="*/ 15 h 160"/>
                <a:gd name="T72" fmla="*/ 68 w 98"/>
                <a:gd name="T73" fmla="*/ 15 h 160"/>
                <a:gd name="T74" fmla="*/ 54 w 98"/>
                <a:gd name="T75" fmla="*/ 9 h 160"/>
                <a:gd name="T76" fmla="*/ 54 w 98"/>
                <a:gd name="T77" fmla="*/ 9 h 160"/>
                <a:gd name="T78" fmla="*/ 29 w 98"/>
                <a:gd name="T79" fmla="*/ 14 h 160"/>
                <a:gd name="T80" fmla="*/ 29 w 98"/>
                <a:gd name="T81" fmla="*/ 14 h 160"/>
                <a:gd name="T82" fmla="*/ 23 w 98"/>
                <a:gd name="T83" fmla="*/ 12 h 160"/>
                <a:gd name="T84" fmla="*/ 23 w 98"/>
                <a:gd name="T85" fmla="*/ 12 h 160"/>
                <a:gd name="T86" fmla="*/ 26 w 98"/>
                <a:gd name="T87" fmla="*/ 6 h 160"/>
                <a:gd name="T88" fmla="*/ 26 w 98"/>
                <a:gd name="T89" fmla="*/ 6 h 160"/>
                <a:gd name="T90" fmla="*/ 54 w 98"/>
                <a:gd name="T91" fmla="*/ 0 h 160"/>
                <a:gd name="T92" fmla="*/ 54 w 98"/>
                <a:gd name="T93" fmla="*/ 0 h 160"/>
                <a:gd name="T94" fmla="*/ 74 w 98"/>
                <a:gd name="T95" fmla="*/ 9 h 160"/>
                <a:gd name="T96" fmla="*/ 74 w 98"/>
                <a:gd name="T97" fmla="*/ 9 h 160"/>
                <a:gd name="T98" fmla="*/ 98 w 98"/>
                <a:gd name="T99" fmla="*/ 94 h 160"/>
                <a:gd name="T100" fmla="*/ 98 w 98"/>
                <a:gd name="T101" fmla="*/ 94 h 160"/>
                <a:gd name="T102" fmla="*/ 98 w 98"/>
                <a:gd name="T103" fmla="*/ 112 h 160"/>
                <a:gd name="T104" fmla="*/ 98 w 98"/>
                <a:gd name="T105" fmla="*/ 112 h 160"/>
                <a:gd name="T106" fmla="*/ 84 w 98"/>
                <a:gd name="T107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160">
                  <a:moveTo>
                    <a:pt x="84" y="147"/>
                  </a:moveTo>
                  <a:cubicBezTo>
                    <a:pt x="78" y="150"/>
                    <a:pt x="79" y="152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6" y="158"/>
                    <a:pt x="73" y="160"/>
                    <a:pt x="71" y="160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66" y="159"/>
                    <a:pt x="63" y="157"/>
                    <a:pt x="55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44" y="146"/>
                    <a:pt x="40" y="145"/>
                    <a:pt x="35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0" y="141"/>
                    <a:pt x="26" y="136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4" y="113"/>
                    <a:pt x="9" y="105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3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0" y="92"/>
                    <a:pt x="0" y="89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4" y="86"/>
                    <a:pt x="6" y="86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15" y="96"/>
                    <a:pt x="27" y="120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34" y="132"/>
                    <a:pt x="36" y="134"/>
                    <a:pt x="38" y="135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42" y="137"/>
                    <a:pt x="48" y="138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5" y="148"/>
                    <a:pt x="68" y="150"/>
                    <a:pt x="70" y="151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70" y="150"/>
                    <a:pt x="70" y="150"/>
                    <a:pt x="70" y="14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2" y="147"/>
                    <a:pt x="74" y="142"/>
                    <a:pt x="80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6" y="136"/>
                    <a:pt x="89" y="124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06"/>
                    <a:pt x="89" y="100"/>
                    <a:pt x="89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8" y="79"/>
                    <a:pt x="79" y="28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4" y="11"/>
                    <a:pt x="59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42" y="8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5"/>
                    <a:pt x="24" y="14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0"/>
                    <a:pt x="23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40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1" y="0"/>
                    <a:pt x="69" y="3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9" y="27"/>
                    <a:pt x="96" y="77"/>
                    <a:pt x="98" y="94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8" y="99"/>
                    <a:pt x="98" y="105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25"/>
                    <a:pt x="95" y="140"/>
                    <a:pt x="8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5744" y="1463"/>
              <a:ext cx="117" cy="190"/>
            </a:xfrm>
            <a:custGeom>
              <a:avLst/>
              <a:gdLst>
                <a:gd name="T0" fmla="*/ 36 w 100"/>
                <a:gd name="T1" fmla="*/ 145 h 162"/>
                <a:gd name="T2" fmla="*/ 20 w 100"/>
                <a:gd name="T3" fmla="*/ 126 h 162"/>
                <a:gd name="T4" fmla="*/ 2 w 100"/>
                <a:gd name="T5" fmla="*/ 95 h 162"/>
                <a:gd name="T6" fmla="*/ 2 w 100"/>
                <a:gd name="T7" fmla="*/ 88 h 162"/>
                <a:gd name="T8" fmla="*/ 10 w 100"/>
                <a:gd name="T9" fmla="*/ 89 h 162"/>
                <a:gd name="T10" fmla="*/ 37 w 100"/>
                <a:gd name="T11" fmla="*/ 134 h 162"/>
                <a:gd name="T12" fmla="*/ 61 w 100"/>
                <a:gd name="T13" fmla="*/ 145 h 162"/>
                <a:gd name="T14" fmla="*/ 71 w 100"/>
                <a:gd name="T15" fmla="*/ 150 h 162"/>
                <a:gd name="T16" fmla="*/ 80 w 100"/>
                <a:gd name="T17" fmla="*/ 139 h 162"/>
                <a:gd name="T18" fmla="*/ 90 w 100"/>
                <a:gd name="T19" fmla="*/ 113 h 162"/>
                <a:gd name="T20" fmla="*/ 68 w 100"/>
                <a:gd name="T21" fmla="*/ 16 h 162"/>
                <a:gd name="T22" fmla="*/ 55 w 100"/>
                <a:gd name="T23" fmla="*/ 11 h 162"/>
                <a:gd name="T24" fmla="*/ 31 w 100"/>
                <a:gd name="T25" fmla="*/ 16 h 162"/>
                <a:gd name="T26" fmla="*/ 30 w 100"/>
                <a:gd name="T27" fmla="*/ 16 h 162"/>
                <a:gd name="T28" fmla="*/ 24 w 100"/>
                <a:gd name="T29" fmla="*/ 13 h 162"/>
                <a:gd name="T30" fmla="*/ 26 w 100"/>
                <a:gd name="T31" fmla="*/ 7 h 162"/>
                <a:gd name="T32" fmla="*/ 74 w 100"/>
                <a:gd name="T33" fmla="*/ 7 h 162"/>
                <a:gd name="T34" fmla="*/ 100 w 100"/>
                <a:gd name="T35" fmla="*/ 95 h 162"/>
                <a:gd name="T36" fmla="*/ 91 w 100"/>
                <a:gd name="T37" fmla="*/ 144 h 162"/>
                <a:gd name="T38" fmla="*/ 85 w 100"/>
                <a:gd name="T39" fmla="*/ 148 h 162"/>
                <a:gd name="T40" fmla="*/ 98 w 100"/>
                <a:gd name="T41" fmla="*/ 113 h 162"/>
                <a:gd name="T42" fmla="*/ 75 w 100"/>
                <a:gd name="T43" fmla="*/ 10 h 162"/>
                <a:gd name="T44" fmla="*/ 55 w 100"/>
                <a:gd name="T45" fmla="*/ 2 h 162"/>
                <a:gd name="T46" fmla="*/ 26 w 100"/>
                <a:gd name="T47" fmla="*/ 9 h 162"/>
                <a:gd name="T48" fmla="*/ 26 w 100"/>
                <a:gd name="T49" fmla="*/ 14 h 162"/>
                <a:gd name="T50" fmla="*/ 30 w 100"/>
                <a:gd name="T51" fmla="*/ 14 h 162"/>
                <a:gd name="T52" fmla="*/ 38 w 100"/>
                <a:gd name="T53" fmla="*/ 12 h 162"/>
                <a:gd name="T54" fmla="*/ 68 w 100"/>
                <a:gd name="T55" fmla="*/ 14 h 162"/>
                <a:gd name="T56" fmla="*/ 91 w 100"/>
                <a:gd name="T57" fmla="*/ 95 h 162"/>
                <a:gd name="T58" fmla="*/ 84 w 100"/>
                <a:gd name="T59" fmla="*/ 138 h 162"/>
                <a:gd name="T60" fmla="*/ 76 w 100"/>
                <a:gd name="T61" fmla="*/ 145 h 162"/>
                <a:gd name="T62" fmla="*/ 72 w 100"/>
                <a:gd name="T63" fmla="*/ 152 h 162"/>
                <a:gd name="T64" fmla="*/ 61 w 100"/>
                <a:gd name="T65" fmla="*/ 147 h 162"/>
                <a:gd name="T66" fmla="*/ 36 w 100"/>
                <a:gd name="T67" fmla="*/ 135 h 162"/>
                <a:gd name="T68" fmla="*/ 8 w 100"/>
                <a:gd name="T69" fmla="*/ 90 h 162"/>
                <a:gd name="T70" fmla="*/ 3 w 100"/>
                <a:gd name="T71" fmla="*/ 89 h 162"/>
                <a:gd name="T72" fmla="*/ 3 w 100"/>
                <a:gd name="T73" fmla="*/ 94 h 162"/>
                <a:gd name="T74" fmla="*/ 21 w 100"/>
                <a:gd name="T75" fmla="*/ 125 h 162"/>
                <a:gd name="T76" fmla="*/ 36 w 100"/>
                <a:gd name="T77" fmla="*/ 143 h 162"/>
                <a:gd name="T78" fmla="*/ 72 w 100"/>
                <a:gd name="T79" fmla="*/ 160 h 162"/>
                <a:gd name="T80" fmla="*/ 77 w 100"/>
                <a:gd name="T81" fmla="*/ 157 h 162"/>
                <a:gd name="T82" fmla="*/ 84 w 100"/>
                <a:gd name="T83" fmla="*/ 147 h 162"/>
                <a:gd name="T84" fmla="*/ 82 w 100"/>
                <a:gd name="T85" fmla="*/ 151 h 162"/>
                <a:gd name="T86" fmla="*/ 78 w 100"/>
                <a:gd name="T87" fmla="*/ 159 h 162"/>
                <a:gd name="T88" fmla="*/ 30 w 100"/>
                <a:gd name="T89" fmla="*/ 14 h 162"/>
                <a:gd name="T90" fmla="*/ 30 w 100"/>
                <a:gd name="T91" fmla="*/ 14 h 162"/>
                <a:gd name="T92" fmla="*/ 31 w 100"/>
                <a:gd name="T93" fmla="*/ 16 h 162"/>
                <a:gd name="T94" fmla="*/ 31 w 100"/>
                <a:gd name="T95" fmla="*/ 16 h 162"/>
                <a:gd name="T96" fmla="*/ 31 w 100"/>
                <a:gd name="T97" fmla="*/ 1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62">
                  <a:moveTo>
                    <a:pt x="72" y="161"/>
                  </a:moveTo>
                  <a:cubicBezTo>
                    <a:pt x="67" y="161"/>
                    <a:pt x="64" y="159"/>
                    <a:pt x="56" y="154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45" y="147"/>
                    <a:pt x="41" y="147"/>
                    <a:pt x="36" y="145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4" y="144"/>
                    <a:pt x="32" y="143"/>
                    <a:pt x="30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39"/>
                    <a:pt x="24" y="134"/>
                    <a:pt x="20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14" y="114"/>
                    <a:pt x="9" y="106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3" y="97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3"/>
                    <a:pt x="0" y="90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4" y="86"/>
                    <a:pt x="7" y="87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9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9"/>
                    <a:pt x="17" y="97"/>
                    <a:pt x="29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33" y="129"/>
                    <a:pt x="36" y="132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5"/>
                    <a:pt x="39" y="135"/>
                    <a:pt x="40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3" y="137"/>
                    <a:pt x="50" y="138"/>
                    <a:pt x="61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6" y="148"/>
                    <a:pt x="69" y="150"/>
                    <a:pt x="70" y="151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70" y="150"/>
                    <a:pt x="71" y="150"/>
                    <a:pt x="71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1" y="148"/>
                    <a:pt x="72" y="146"/>
                    <a:pt x="7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6" y="142"/>
                    <a:pt x="78" y="141"/>
                    <a:pt x="80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7" y="132"/>
                    <a:pt x="90" y="12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07"/>
                    <a:pt x="90" y="101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8" y="81"/>
                    <a:pt x="79" y="29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4" y="12"/>
                    <a:pt x="59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4" y="10"/>
                    <a:pt x="32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1"/>
                    <a:pt x="23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40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1"/>
                    <a:pt x="68" y="2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8"/>
                    <a:pt x="75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91" y="28"/>
                    <a:pt x="98" y="78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100"/>
                    <a:pt x="100" y="106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24"/>
                    <a:pt x="98" y="136"/>
                    <a:pt x="91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9" y="145"/>
                    <a:pt x="87" y="147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6" y="146"/>
                    <a:pt x="88" y="144"/>
                    <a:pt x="90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6" y="135"/>
                    <a:pt x="98" y="124"/>
                    <a:pt x="98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9" y="106"/>
                    <a:pt x="98" y="100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7" y="78"/>
                    <a:pt x="89" y="28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7" y="4"/>
                    <a:pt x="61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10"/>
                    <a:pt x="25" y="11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5"/>
                    <a:pt x="28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6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3" y="10"/>
                    <a:pt x="49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0" y="9"/>
                    <a:pt x="64" y="10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9" y="14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1" y="29"/>
                    <a:pt x="90" y="80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1" y="100"/>
                    <a:pt x="92" y="107"/>
                    <a:pt x="9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23"/>
                    <a:pt x="89" y="133"/>
                    <a:pt x="84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39"/>
                    <a:pt x="82" y="140"/>
                    <a:pt x="81" y="14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4" y="147"/>
                    <a:pt x="73" y="149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2" y="151"/>
                    <a:pt x="72" y="152"/>
                    <a:pt x="72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69" y="152"/>
                    <a:pt x="66" y="150"/>
                    <a:pt x="61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49" y="139"/>
                    <a:pt x="43" y="139"/>
                    <a:pt x="39" y="137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8" y="137"/>
                    <a:pt x="37" y="136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4" y="133"/>
                    <a:pt x="32" y="130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15" y="98"/>
                    <a:pt x="9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88"/>
                    <a:pt x="5" y="88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" y="91"/>
                    <a:pt x="2" y="93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6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105"/>
                    <a:pt x="15" y="113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5" y="133"/>
                    <a:pt x="28" y="138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2"/>
                    <a:pt x="35" y="143"/>
                    <a:pt x="36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41" y="146"/>
                    <a:pt x="46" y="146"/>
                    <a:pt x="57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4" y="157"/>
                    <a:pt x="68" y="159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3" y="160"/>
                    <a:pt x="75" y="159"/>
                    <a:pt x="76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7" y="158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4"/>
                    <a:pt x="79" y="152"/>
                    <a:pt x="81" y="15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82" y="149"/>
                    <a:pt x="83" y="148"/>
                    <a:pt x="84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4" y="149"/>
                    <a:pt x="83" y="150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0" y="153"/>
                    <a:pt x="80" y="155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8" y="158"/>
                    <a:pt x="78" y="159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6" y="160"/>
                    <a:pt x="74" y="162"/>
                    <a:pt x="72" y="161"/>
                  </a:cubicBezTo>
                  <a:close/>
                  <a:moveTo>
                    <a:pt x="31" y="15"/>
                  </a:moveTo>
                  <a:cubicBezTo>
                    <a:pt x="31" y="15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5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5637" y="1872"/>
              <a:ext cx="23" cy="11"/>
            </a:xfrm>
            <a:custGeom>
              <a:avLst/>
              <a:gdLst>
                <a:gd name="T0" fmla="*/ 16 w 20"/>
                <a:gd name="T1" fmla="*/ 9 h 9"/>
                <a:gd name="T2" fmla="*/ 4 w 20"/>
                <a:gd name="T3" fmla="*/ 8 h 9"/>
                <a:gd name="T4" fmla="*/ 0 w 20"/>
                <a:gd name="T5" fmla="*/ 4 h 9"/>
                <a:gd name="T6" fmla="*/ 0 w 20"/>
                <a:gd name="T7" fmla="*/ 4 h 9"/>
                <a:gd name="T8" fmla="*/ 4 w 20"/>
                <a:gd name="T9" fmla="*/ 0 h 9"/>
                <a:gd name="T10" fmla="*/ 4 w 20"/>
                <a:gd name="T11" fmla="*/ 0 h 9"/>
                <a:gd name="T12" fmla="*/ 16 w 20"/>
                <a:gd name="T13" fmla="*/ 0 h 9"/>
                <a:gd name="T14" fmla="*/ 20 w 20"/>
                <a:gd name="T15" fmla="*/ 5 h 9"/>
                <a:gd name="T16" fmla="*/ 20 w 20"/>
                <a:gd name="T17" fmla="*/ 5 h 9"/>
                <a:gd name="T18" fmla="*/ 16 w 2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9">
                  <a:moveTo>
                    <a:pt x="16" y="9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18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5636" y="1871"/>
              <a:ext cx="25" cy="13"/>
            </a:xfrm>
            <a:custGeom>
              <a:avLst/>
              <a:gdLst>
                <a:gd name="T0" fmla="*/ 17 w 22"/>
                <a:gd name="T1" fmla="*/ 11 h 11"/>
                <a:gd name="T2" fmla="*/ 17 w 22"/>
                <a:gd name="T3" fmla="*/ 10 h 11"/>
                <a:gd name="T4" fmla="*/ 17 w 22"/>
                <a:gd name="T5" fmla="*/ 11 h 11"/>
                <a:gd name="T6" fmla="*/ 5 w 22"/>
                <a:gd name="T7" fmla="*/ 10 h 11"/>
                <a:gd name="T8" fmla="*/ 2 w 22"/>
                <a:gd name="T9" fmla="*/ 9 h 11"/>
                <a:gd name="T10" fmla="*/ 2 w 22"/>
                <a:gd name="T11" fmla="*/ 9 h 11"/>
                <a:gd name="T12" fmla="*/ 0 w 22"/>
                <a:gd name="T13" fmla="*/ 5 h 11"/>
                <a:gd name="T14" fmla="*/ 0 w 22"/>
                <a:gd name="T15" fmla="*/ 5 h 11"/>
                <a:gd name="T16" fmla="*/ 1 w 22"/>
                <a:gd name="T17" fmla="*/ 2 h 11"/>
                <a:gd name="T18" fmla="*/ 1 w 22"/>
                <a:gd name="T19" fmla="*/ 2 h 11"/>
                <a:gd name="T20" fmla="*/ 5 w 22"/>
                <a:gd name="T21" fmla="*/ 0 h 11"/>
                <a:gd name="T22" fmla="*/ 5 w 22"/>
                <a:gd name="T23" fmla="*/ 0 h 11"/>
                <a:gd name="T24" fmla="*/ 17 w 22"/>
                <a:gd name="T25" fmla="*/ 0 h 11"/>
                <a:gd name="T26" fmla="*/ 20 w 22"/>
                <a:gd name="T27" fmla="*/ 2 h 11"/>
                <a:gd name="T28" fmla="*/ 20 w 22"/>
                <a:gd name="T29" fmla="*/ 2 h 11"/>
                <a:gd name="T30" fmla="*/ 22 w 22"/>
                <a:gd name="T31" fmla="*/ 6 h 11"/>
                <a:gd name="T32" fmla="*/ 22 w 22"/>
                <a:gd name="T33" fmla="*/ 6 h 11"/>
                <a:gd name="T34" fmla="*/ 21 w 22"/>
                <a:gd name="T35" fmla="*/ 9 h 11"/>
                <a:gd name="T36" fmla="*/ 21 w 22"/>
                <a:gd name="T37" fmla="*/ 9 h 11"/>
                <a:gd name="T38" fmla="*/ 17 w 22"/>
                <a:gd name="T39" fmla="*/ 11 h 11"/>
                <a:gd name="T40" fmla="*/ 19 w 22"/>
                <a:gd name="T41" fmla="*/ 8 h 11"/>
                <a:gd name="T42" fmla="*/ 20 w 22"/>
                <a:gd name="T43" fmla="*/ 6 h 11"/>
                <a:gd name="T44" fmla="*/ 20 w 22"/>
                <a:gd name="T45" fmla="*/ 6 h 11"/>
                <a:gd name="T46" fmla="*/ 19 w 22"/>
                <a:gd name="T47" fmla="*/ 3 h 11"/>
                <a:gd name="T48" fmla="*/ 19 w 22"/>
                <a:gd name="T49" fmla="*/ 3 h 11"/>
                <a:gd name="T50" fmla="*/ 17 w 22"/>
                <a:gd name="T51" fmla="*/ 2 h 11"/>
                <a:gd name="T52" fmla="*/ 17 w 22"/>
                <a:gd name="T53" fmla="*/ 2 h 11"/>
                <a:gd name="T54" fmla="*/ 5 w 22"/>
                <a:gd name="T55" fmla="*/ 1 h 11"/>
                <a:gd name="T56" fmla="*/ 2 w 22"/>
                <a:gd name="T57" fmla="*/ 3 h 11"/>
                <a:gd name="T58" fmla="*/ 2 w 22"/>
                <a:gd name="T59" fmla="*/ 3 h 11"/>
                <a:gd name="T60" fmla="*/ 1 w 22"/>
                <a:gd name="T61" fmla="*/ 5 h 11"/>
                <a:gd name="T62" fmla="*/ 1 w 22"/>
                <a:gd name="T63" fmla="*/ 5 h 11"/>
                <a:gd name="T64" fmla="*/ 3 w 22"/>
                <a:gd name="T65" fmla="*/ 8 h 11"/>
                <a:gd name="T66" fmla="*/ 3 w 22"/>
                <a:gd name="T67" fmla="*/ 8 h 11"/>
                <a:gd name="T68" fmla="*/ 5 w 22"/>
                <a:gd name="T69" fmla="*/ 9 h 11"/>
                <a:gd name="T70" fmla="*/ 5 w 22"/>
                <a:gd name="T71" fmla="*/ 9 h 11"/>
                <a:gd name="T72" fmla="*/ 17 w 22"/>
                <a:gd name="T73" fmla="*/ 9 h 11"/>
                <a:gd name="T74" fmla="*/ 17 w 22"/>
                <a:gd name="T75" fmla="*/ 9 h 11"/>
                <a:gd name="T76" fmla="*/ 19 w 22"/>
                <a:gd name="T7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11">
                  <a:moveTo>
                    <a:pt x="17" y="11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2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2" y="4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18" y="11"/>
                    <a:pt x="17" y="11"/>
                  </a:cubicBezTo>
                  <a:close/>
                  <a:moveTo>
                    <a:pt x="19" y="8"/>
                  </a:move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4518" y="1974"/>
              <a:ext cx="53" cy="56"/>
            </a:xfrm>
            <a:custGeom>
              <a:avLst/>
              <a:gdLst>
                <a:gd name="T0" fmla="*/ 32 w 45"/>
                <a:gd name="T1" fmla="*/ 5 h 47"/>
                <a:gd name="T2" fmla="*/ 45 w 45"/>
                <a:gd name="T3" fmla="*/ 40 h 47"/>
                <a:gd name="T4" fmla="*/ 34 w 45"/>
                <a:gd name="T5" fmla="*/ 47 h 47"/>
                <a:gd name="T6" fmla="*/ 3 w 45"/>
                <a:gd name="T7" fmla="*/ 19 h 47"/>
                <a:gd name="T8" fmla="*/ 3 w 45"/>
                <a:gd name="T9" fmla="*/ 10 h 47"/>
                <a:gd name="T10" fmla="*/ 3 w 45"/>
                <a:gd name="T11" fmla="*/ 10 h 47"/>
                <a:gd name="T12" fmla="*/ 12 w 45"/>
                <a:gd name="T13" fmla="*/ 9 h 47"/>
                <a:gd name="T14" fmla="*/ 12 w 45"/>
                <a:gd name="T15" fmla="*/ 9 h 47"/>
                <a:gd name="T16" fmla="*/ 23 w 45"/>
                <a:gd name="T17" fmla="*/ 19 h 47"/>
                <a:gd name="T18" fmla="*/ 19 w 45"/>
                <a:gd name="T19" fmla="*/ 10 h 47"/>
                <a:gd name="T20" fmla="*/ 24 w 45"/>
                <a:gd name="T21" fmla="*/ 1 h 47"/>
                <a:gd name="T22" fmla="*/ 24 w 45"/>
                <a:gd name="T23" fmla="*/ 1 h 47"/>
                <a:gd name="T24" fmla="*/ 32 w 45"/>
                <a:gd name="T2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32" y="5"/>
                  </a:moveTo>
                  <a:cubicBezTo>
                    <a:pt x="45" y="40"/>
                    <a:pt x="45" y="40"/>
                    <a:pt x="45" y="4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7"/>
                    <a:pt x="0" y="12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7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7"/>
                    <a:pt x="20" y="3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0"/>
                    <a:pt x="31" y="2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4503" y="1996"/>
              <a:ext cx="55" cy="47"/>
            </a:xfrm>
            <a:custGeom>
              <a:avLst/>
              <a:gdLst>
                <a:gd name="T0" fmla="*/ 6 w 47"/>
                <a:gd name="T1" fmla="*/ 33 h 40"/>
                <a:gd name="T2" fmla="*/ 42 w 47"/>
                <a:gd name="T3" fmla="*/ 40 h 40"/>
                <a:gd name="T4" fmla="*/ 47 w 47"/>
                <a:gd name="T5" fmla="*/ 28 h 40"/>
                <a:gd name="T6" fmla="*/ 15 w 47"/>
                <a:gd name="T7" fmla="*/ 2 h 40"/>
                <a:gd name="T8" fmla="*/ 6 w 47"/>
                <a:gd name="T9" fmla="*/ 3 h 40"/>
                <a:gd name="T10" fmla="*/ 6 w 47"/>
                <a:gd name="T11" fmla="*/ 3 h 40"/>
                <a:gd name="T12" fmla="*/ 7 w 47"/>
                <a:gd name="T13" fmla="*/ 13 h 40"/>
                <a:gd name="T14" fmla="*/ 7 w 47"/>
                <a:gd name="T15" fmla="*/ 13 h 40"/>
                <a:gd name="T16" fmla="*/ 17 w 47"/>
                <a:gd name="T17" fmla="*/ 21 h 40"/>
                <a:gd name="T18" fmla="*/ 8 w 47"/>
                <a:gd name="T19" fmla="*/ 20 h 40"/>
                <a:gd name="T20" fmla="*/ 0 w 47"/>
                <a:gd name="T21" fmla="*/ 25 h 40"/>
                <a:gd name="T22" fmla="*/ 0 w 47"/>
                <a:gd name="T23" fmla="*/ 25 h 40"/>
                <a:gd name="T24" fmla="*/ 6 w 47"/>
                <a:gd name="T2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0">
                  <a:moveTo>
                    <a:pt x="6" y="33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4" y="10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19"/>
                    <a:pt x="1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2" y="32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3778" y="1317"/>
              <a:ext cx="811" cy="796"/>
            </a:xfrm>
            <a:custGeom>
              <a:avLst/>
              <a:gdLst>
                <a:gd name="T0" fmla="*/ 293 w 691"/>
                <a:gd name="T1" fmla="*/ 675 h 678"/>
                <a:gd name="T2" fmla="*/ 46 w 691"/>
                <a:gd name="T3" fmla="*/ 535 h 678"/>
                <a:gd name="T4" fmla="*/ 0 w 691"/>
                <a:gd name="T5" fmla="*/ 356 h 678"/>
                <a:gd name="T6" fmla="*/ 1 w 691"/>
                <a:gd name="T7" fmla="*/ 327 h 678"/>
                <a:gd name="T8" fmla="*/ 124 w 691"/>
                <a:gd name="T9" fmla="*/ 82 h 678"/>
                <a:gd name="T10" fmla="*/ 242 w 691"/>
                <a:gd name="T11" fmla="*/ 32 h 678"/>
                <a:gd name="T12" fmla="*/ 268 w 691"/>
                <a:gd name="T13" fmla="*/ 25 h 678"/>
                <a:gd name="T14" fmla="*/ 147 w 691"/>
                <a:gd name="T15" fmla="*/ 63 h 678"/>
                <a:gd name="T16" fmla="*/ 133 w 691"/>
                <a:gd name="T17" fmla="*/ 59 h 678"/>
                <a:gd name="T18" fmla="*/ 137 w 691"/>
                <a:gd name="T19" fmla="*/ 45 h 678"/>
                <a:gd name="T20" fmla="*/ 324 w 691"/>
                <a:gd name="T21" fmla="*/ 0 h 678"/>
                <a:gd name="T22" fmla="*/ 367 w 691"/>
                <a:gd name="T23" fmla="*/ 3 h 678"/>
                <a:gd name="T24" fmla="*/ 642 w 691"/>
                <a:gd name="T25" fmla="*/ 163 h 678"/>
                <a:gd name="T26" fmla="*/ 691 w 691"/>
                <a:gd name="T27" fmla="*/ 326 h 678"/>
                <a:gd name="T28" fmla="*/ 647 w 691"/>
                <a:gd name="T29" fmla="*/ 517 h 678"/>
                <a:gd name="T30" fmla="*/ 352 w 691"/>
                <a:gd name="T31" fmla="*/ 678 h 678"/>
                <a:gd name="T32" fmla="*/ 352 w 691"/>
                <a:gd name="T33" fmla="*/ 678 h 678"/>
                <a:gd name="T34" fmla="*/ 629 w 691"/>
                <a:gd name="T35" fmla="*/ 508 h 678"/>
                <a:gd name="T36" fmla="*/ 650 w 691"/>
                <a:gd name="T37" fmla="*/ 454 h 678"/>
                <a:gd name="T38" fmla="*/ 671 w 691"/>
                <a:gd name="T39" fmla="*/ 326 h 678"/>
                <a:gd name="T40" fmla="*/ 625 w 691"/>
                <a:gd name="T41" fmla="*/ 174 h 678"/>
                <a:gd name="T42" fmla="*/ 610 w 691"/>
                <a:gd name="T43" fmla="*/ 154 h 678"/>
                <a:gd name="T44" fmla="*/ 561 w 691"/>
                <a:gd name="T45" fmla="*/ 107 h 678"/>
                <a:gd name="T46" fmla="*/ 365 w 691"/>
                <a:gd name="T47" fmla="*/ 23 h 678"/>
                <a:gd name="T48" fmla="*/ 353 w 691"/>
                <a:gd name="T49" fmla="*/ 22 h 678"/>
                <a:gd name="T50" fmla="*/ 351 w 691"/>
                <a:gd name="T51" fmla="*/ 22 h 678"/>
                <a:gd name="T52" fmla="*/ 432 w 691"/>
                <a:gd name="T53" fmla="*/ 68 h 678"/>
                <a:gd name="T54" fmla="*/ 432 w 691"/>
                <a:gd name="T55" fmla="*/ 68 h 678"/>
                <a:gd name="T56" fmla="*/ 429 w 691"/>
                <a:gd name="T57" fmla="*/ 83 h 678"/>
                <a:gd name="T58" fmla="*/ 415 w 691"/>
                <a:gd name="T59" fmla="*/ 80 h 678"/>
                <a:gd name="T60" fmla="*/ 414 w 691"/>
                <a:gd name="T61" fmla="*/ 79 h 678"/>
                <a:gd name="T62" fmla="*/ 410 w 691"/>
                <a:gd name="T63" fmla="*/ 75 h 678"/>
                <a:gd name="T64" fmla="*/ 392 w 691"/>
                <a:gd name="T65" fmla="*/ 60 h 678"/>
                <a:gd name="T66" fmla="*/ 317 w 691"/>
                <a:gd name="T67" fmla="*/ 39 h 678"/>
                <a:gd name="T68" fmla="*/ 248 w 691"/>
                <a:gd name="T69" fmla="*/ 52 h 678"/>
                <a:gd name="T70" fmla="*/ 246 w 691"/>
                <a:gd name="T71" fmla="*/ 53 h 678"/>
                <a:gd name="T72" fmla="*/ 237 w 691"/>
                <a:gd name="T73" fmla="*/ 54 h 678"/>
                <a:gd name="T74" fmla="*/ 212 w 691"/>
                <a:gd name="T75" fmla="*/ 61 h 678"/>
                <a:gd name="T76" fmla="*/ 136 w 691"/>
                <a:gd name="T77" fmla="*/ 99 h 678"/>
                <a:gd name="T78" fmla="*/ 22 w 691"/>
                <a:gd name="T79" fmla="*/ 328 h 678"/>
                <a:gd name="T80" fmla="*/ 22 w 691"/>
                <a:gd name="T81" fmla="*/ 329 h 678"/>
                <a:gd name="T82" fmla="*/ 21 w 691"/>
                <a:gd name="T83" fmla="*/ 356 h 678"/>
                <a:gd name="T84" fmla="*/ 64 w 691"/>
                <a:gd name="T85" fmla="*/ 524 h 678"/>
                <a:gd name="T86" fmla="*/ 296 w 691"/>
                <a:gd name="T87" fmla="*/ 654 h 678"/>
                <a:gd name="T88" fmla="*/ 296 w 691"/>
                <a:gd name="T89" fmla="*/ 654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1" h="678">
                  <a:moveTo>
                    <a:pt x="352" y="678"/>
                  </a:moveTo>
                  <a:cubicBezTo>
                    <a:pt x="316" y="678"/>
                    <a:pt x="293" y="675"/>
                    <a:pt x="293" y="675"/>
                  </a:cubicBezTo>
                  <a:cubicBezTo>
                    <a:pt x="293" y="675"/>
                    <a:pt x="293" y="675"/>
                    <a:pt x="293" y="675"/>
                  </a:cubicBezTo>
                  <a:cubicBezTo>
                    <a:pt x="161" y="662"/>
                    <a:pt x="86" y="602"/>
                    <a:pt x="46" y="535"/>
                  </a:cubicBezTo>
                  <a:cubicBezTo>
                    <a:pt x="46" y="535"/>
                    <a:pt x="46" y="535"/>
                    <a:pt x="46" y="535"/>
                  </a:cubicBezTo>
                  <a:cubicBezTo>
                    <a:pt x="6" y="468"/>
                    <a:pt x="0" y="396"/>
                    <a:pt x="0" y="356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40"/>
                    <a:pt x="1" y="329"/>
                    <a:pt x="1" y="327"/>
                  </a:cubicBezTo>
                  <a:cubicBezTo>
                    <a:pt x="1" y="327"/>
                    <a:pt x="1" y="327"/>
                    <a:pt x="1" y="327"/>
                  </a:cubicBezTo>
                  <a:cubicBezTo>
                    <a:pt x="4" y="198"/>
                    <a:pt x="65" y="123"/>
                    <a:pt x="12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80" y="44"/>
                    <a:pt x="234" y="34"/>
                    <a:pt x="242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51" y="29"/>
                    <a:pt x="260" y="27"/>
                    <a:pt x="268" y="25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31" y="30"/>
                    <a:pt x="188" y="41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66"/>
                    <a:pt x="136" y="64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0" y="54"/>
                    <a:pt x="132" y="48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206" y="7"/>
                    <a:pt x="279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50" y="0"/>
                    <a:pt x="367" y="3"/>
                    <a:pt x="367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553" y="25"/>
                    <a:pt x="642" y="162"/>
                    <a:pt x="642" y="163"/>
                  </a:cubicBezTo>
                  <a:cubicBezTo>
                    <a:pt x="642" y="163"/>
                    <a:pt x="642" y="163"/>
                    <a:pt x="642" y="163"/>
                  </a:cubicBezTo>
                  <a:cubicBezTo>
                    <a:pt x="679" y="214"/>
                    <a:pt x="691" y="272"/>
                    <a:pt x="691" y="326"/>
                  </a:cubicBezTo>
                  <a:cubicBezTo>
                    <a:pt x="691" y="326"/>
                    <a:pt x="691" y="326"/>
                    <a:pt x="691" y="326"/>
                  </a:cubicBezTo>
                  <a:cubicBezTo>
                    <a:pt x="691" y="429"/>
                    <a:pt x="647" y="516"/>
                    <a:pt x="647" y="517"/>
                  </a:cubicBezTo>
                  <a:cubicBezTo>
                    <a:pt x="647" y="517"/>
                    <a:pt x="647" y="517"/>
                    <a:pt x="647" y="517"/>
                  </a:cubicBezTo>
                  <a:cubicBezTo>
                    <a:pt x="584" y="658"/>
                    <a:pt x="434" y="678"/>
                    <a:pt x="352" y="678"/>
                  </a:cubicBezTo>
                  <a:cubicBezTo>
                    <a:pt x="352" y="678"/>
                    <a:pt x="352" y="678"/>
                    <a:pt x="352" y="678"/>
                  </a:cubicBezTo>
                  <a:cubicBezTo>
                    <a:pt x="352" y="678"/>
                    <a:pt x="352" y="678"/>
                    <a:pt x="352" y="678"/>
                  </a:cubicBezTo>
                  <a:close/>
                  <a:moveTo>
                    <a:pt x="352" y="658"/>
                  </a:moveTo>
                  <a:cubicBezTo>
                    <a:pt x="432" y="658"/>
                    <a:pt x="571" y="638"/>
                    <a:pt x="629" y="508"/>
                  </a:cubicBezTo>
                  <a:cubicBezTo>
                    <a:pt x="629" y="508"/>
                    <a:pt x="629" y="508"/>
                    <a:pt x="629" y="508"/>
                  </a:cubicBezTo>
                  <a:cubicBezTo>
                    <a:pt x="628" y="508"/>
                    <a:pt x="639" y="487"/>
                    <a:pt x="650" y="454"/>
                  </a:cubicBezTo>
                  <a:cubicBezTo>
                    <a:pt x="650" y="454"/>
                    <a:pt x="650" y="454"/>
                    <a:pt x="650" y="454"/>
                  </a:cubicBezTo>
                  <a:cubicBezTo>
                    <a:pt x="660" y="420"/>
                    <a:pt x="671" y="374"/>
                    <a:pt x="671" y="326"/>
                  </a:cubicBezTo>
                  <a:cubicBezTo>
                    <a:pt x="671" y="326"/>
                    <a:pt x="671" y="326"/>
                    <a:pt x="671" y="326"/>
                  </a:cubicBezTo>
                  <a:cubicBezTo>
                    <a:pt x="671" y="275"/>
                    <a:pt x="659" y="222"/>
                    <a:pt x="625" y="174"/>
                  </a:cubicBezTo>
                  <a:cubicBezTo>
                    <a:pt x="625" y="174"/>
                    <a:pt x="625" y="174"/>
                    <a:pt x="625" y="174"/>
                  </a:cubicBezTo>
                  <a:cubicBezTo>
                    <a:pt x="625" y="174"/>
                    <a:pt x="620" y="167"/>
                    <a:pt x="610" y="154"/>
                  </a:cubicBezTo>
                  <a:cubicBezTo>
                    <a:pt x="610" y="154"/>
                    <a:pt x="610" y="154"/>
                    <a:pt x="610" y="154"/>
                  </a:cubicBezTo>
                  <a:cubicBezTo>
                    <a:pt x="599" y="142"/>
                    <a:pt x="583" y="125"/>
                    <a:pt x="561" y="107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18" y="72"/>
                    <a:pt x="453" y="34"/>
                    <a:pt x="365" y="23"/>
                  </a:cubicBezTo>
                  <a:cubicBezTo>
                    <a:pt x="365" y="23"/>
                    <a:pt x="365" y="23"/>
                    <a:pt x="365" y="23"/>
                  </a:cubicBezTo>
                  <a:cubicBezTo>
                    <a:pt x="365" y="23"/>
                    <a:pt x="361" y="23"/>
                    <a:pt x="353" y="22"/>
                  </a:cubicBezTo>
                  <a:cubicBezTo>
                    <a:pt x="353" y="22"/>
                    <a:pt x="353" y="22"/>
                    <a:pt x="353" y="22"/>
                  </a:cubicBezTo>
                  <a:cubicBezTo>
                    <a:pt x="353" y="22"/>
                    <a:pt x="352" y="22"/>
                    <a:pt x="351" y="22"/>
                  </a:cubicBezTo>
                  <a:cubicBezTo>
                    <a:pt x="351" y="22"/>
                    <a:pt x="351" y="22"/>
                    <a:pt x="351" y="22"/>
                  </a:cubicBezTo>
                  <a:cubicBezTo>
                    <a:pt x="405" y="33"/>
                    <a:pt x="431" y="67"/>
                    <a:pt x="432" y="68"/>
                  </a:cubicBezTo>
                  <a:cubicBezTo>
                    <a:pt x="432" y="68"/>
                    <a:pt x="432" y="68"/>
                    <a:pt x="432" y="68"/>
                  </a:cubicBezTo>
                  <a:cubicBezTo>
                    <a:pt x="432" y="68"/>
                    <a:pt x="432" y="68"/>
                    <a:pt x="432" y="68"/>
                  </a:cubicBezTo>
                  <a:cubicBezTo>
                    <a:pt x="435" y="73"/>
                    <a:pt x="434" y="79"/>
                    <a:pt x="429" y="83"/>
                  </a:cubicBezTo>
                  <a:cubicBezTo>
                    <a:pt x="429" y="83"/>
                    <a:pt x="429" y="83"/>
                    <a:pt x="429" y="83"/>
                  </a:cubicBezTo>
                  <a:cubicBezTo>
                    <a:pt x="425" y="86"/>
                    <a:pt x="418" y="85"/>
                    <a:pt x="415" y="80"/>
                  </a:cubicBezTo>
                  <a:cubicBezTo>
                    <a:pt x="415" y="80"/>
                    <a:pt x="415" y="80"/>
                    <a:pt x="415" y="80"/>
                  </a:cubicBezTo>
                  <a:cubicBezTo>
                    <a:pt x="415" y="80"/>
                    <a:pt x="415" y="80"/>
                    <a:pt x="414" y="79"/>
                  </a:cubicBezTo>
                  <a:cubicBezTo>
                    <a:pt x="414" y="79"/>
                    <a:pt x="414" y="79"/>
                    <a:pt x="414" y="79"/>
                  </a:cubicBezTo>
                  <a:cubicBezTo>
                    <a:pt x="413" y="78"/>
                    <a:pt x="412" y="76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06" y="71"/>
                    <a:pt x="400" y="66"/>
                    <a:pt x="392" y="60"/>
                  </a:cubicBezTo>
                  <a:cubicBezTo>
                    <a:pt x="392" y="60"/>
                    <a:pt x="392" y="60"/>
                    <a:pt x="392" y="60"/>
                  </a:cubicBezTo>
                  <a:cubicBezTo>
                    <a:pt x="376" y="50"/>
                    <a:pt x="352" y="40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298" y="39"/>
                    <a:pt x="275" y="43"/>
                    <a:pt x="248" y="52"/>
                  </a:cubicBezTo>
                  <a:cubicBezTo>
                    <a:pt x="248" y="52"/>
                    <a:pt x="248" y="52"/>
                    <a:pt x="248" y="52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6" y="53"/>
                    <a:pt x="243" y="53"/>
                    <a:pt x="237" y="54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1" y="56"/>
                    <a:pt x="223" y="58"/>
                    <a:pt x="212" y="61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192" y="68"/>
                    <a:pt x="164" y="80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81" y="138"/>
                    <a:pt x="25" y="205"/>
                    <a:pt x="22" y="328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2" y="329"/>
                    <a:pt x="21" y="339"/>
                    <a:pt x="21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21" y="394"/>
                    <a:pt x="27" y="462"/>
                    <a:pt x="64" y="524"/>
                  </a:cubicBezTo>
                  <a:cubicBezTo>
                    <a:pt x="64" y="524"/>
                    <a:pt x="64" y="524"/>
                    <a:pt x="64" y="524"/>
                  </a:cubicBezTo>
                  <a:cubicBezTo>
                    <a:pt x="101" y="586"/>
                    <a:pt x="168" y="641"/>
                    <a:pt x="296" y="654"/>
                  </a:cubicBezTo>
                  <a:cubicBezTo>
                    <a:pt x="296" y="654"/>
                    <a:pt x="296" y="654"/>
                    <a:pt x="296" y="654"/>
                  </a:cubicBezTo>
                  <a:cubicBezTo>
                    <a:pt x="296" y="654"/>
                    <a:pt x="296" y="654"/>
                    <a:pt x="296" y="654"/>
                  </a:cubicBezTo>
                  <a:cubicBezTo>
                    <a:pt x="296" y="654"/>
                    <a:pt x="296" y="654"/>
                    <a:pt x="296" y="654"/>
                  </a:cubicBezTo>
                  <a:cubicBezTo>
                    <a:pt x="296" y="654"/>
                    <a:pt x="318" y="658"/>
                    <a:pt x="352" y="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737" y="1284"/>
              <a:ext cx="895" cy="868"/>
            </a:xfrm>
            <a:custGeom>
              <a:avLst/>
              <a:gdLst>
                <a:gd name="T0" fmla="*/ 214 w 762"/>
                <a:gd name="T1" fmla="*/ 714 h 739"/>
                <a:gd name="T2" fmla="*/ 38 w 762"/>
                <a:gd name="T3" fmla="*/ 592 h 739"/>
                <a:gd name="T4" fmla="*/ 8 w 762"/>
                <a:gd name="T5" fmla="*/ 475 h 739"/>
                <a:gd name="T6" fmla="*/ 8 w 762"/>
                <a:gd name="T7" fmla="*/ 469 h 739"/>
                <a:gd name="T8" fmla="*/ 0 w 762"/>
                <a:gd name="T9" fmla="*/ 375 h 739"/>
                <a:gd name="T10" fmla="*/ 132 w 762"/>
                <a:gd name="T11" fmla="*/ 93 h 739"/>
                <a:gd name="T12" fmla="*/ 132 w 762"/>
                <a:gd name="T13" fmla="*/ 93 h 739"/>
                <a:gd name="T14" fmla="*/ 146 w 762"/>
                <a:gd name="T15" fmla="*/ 97 h 739"/>
                <a:gd name="T16" fmla="*/ 143 w 762"/>
                <a:gd name="T17" fmla="*/ 111 h 739"/>
                <a:gd name="T18" fmla="*/ 138 w 762"/>
                <a:gd name="T19" fmla="*/ 114 h 739"/>
                <a:gd name="T20" fmla="*/ 124 w 762"/>
                <a:gd name="T21" fmla="*/ 125 h 739"/>
                <a:gd name="T22" fmla="*/ 82 w 762"/>
                <a:gd name="T23" fmla="*/ 170 h 739"/>
                <a:gd name="T24" fmla="*/ 20 w 762"/>
                <a:gd name="T25" fmla="*/ 375 h 739"/>
                <a:gd name="T26" fmla="*/ 29 w 762"/>
                <a:gd name="T27" fmla="*/ 467 h 739"/>
                <a:gd name="T28" fmla="*/ 29 w 762"/>
                <a:gd name="T29" fmla="*/ 469 h 739"/>
                <a:gd name="T30" fmla="*/ 29 w 762"/>
                <a:gd name="T31" fmla="*/ 475 h 739"/>
                <a:gd name="T32" fmla="*/ 56 w 762"/>
                <a:gd name="T33" fmla="*/ 582 h 739"/>
                <a:gd name="T34" fmla="*/ 219 w 762"/>
                <a:gd name="T35" fmla="*/ 694 h 739"/>
                <a:gd name="T36" fmla="*/ 221 w 762"/>
                <a:gd name="T37" fmla="*/ 695 h 739"/>
                <a:gd name="T38" fmla="*/ 261 w 762"/>
                <a:gd name="T39" fmla="*/ 707 h 739"/>
                <a:gd name="T40" fmla="*/ 365 w 762"/>
                <a:gd name="T41" fmla="*/ 719 h 739"/>
                <a:gd name="T42" fmla="*/ 642 w 762"/>
                <a:gd name="T43" fmla="*/ 617 h 739"/>
                <a:gd name="T44" fmla="*/ 657 w 762"/>
                <a:gd name="T45" fmla="*/ 600 h 739"/>
                <a:gd name="T46" fmla="*/ 691 w 762"/>
                <a:gd name="T47" fmla="*/ 552 h 739"/>
                <a:gd name="T48" fmla="*/ 741 w 762"/>
                <a:gd name="T49" fmla="*/ 373 h 739"/>
                <a:gd name="T50" fmla="*/ 735 w 762"/>
                <a:gd name="T51" fmla="*/ 307 h 739"/>
                <a:gd name="T52" fmla="*/ 727 w 762"/>
                <a:gd name="T53" fmla="*/ 279 h 739"/>
                <a:gd name="T54" fmla="*/ 703 w 762"/>
                <a:gd name="T55" fmla="*/ 214 h 739"/>
                <a:gd name="T56" fmla="*/ 598 w 762"/>
                <a:gd name="T57" fmla="*/ 86 h 739"/>
                <a:gd name="T58" fmla="*/ 597 w 762"/>
                <a:gd name="T59" fmla="*/ 86 h 739"/>
                <a:gd name="T60" fmla="*/ 578 w 762"/>
                <a:gd name="T61" fmla="*/ 76 h 739"/>
                <a:gd name="T62" fmla="*/ 524 w 762"/>
                <a:gd name="T63" fmla="*/ 54 h 739"/>
                <a:gd name="T64" fmla="*/ 348 w 762"/>
                <a:gd name="T65" fmla="*/ 21 h 739"/>
                <a:gd name="T66" fmla="*/ 139 w 762"/>
                <a:gd name="T67" fmla="*/ 84 h 739"/>
                <a:gd name="T68" fmla="*/ 125 w 762"/>
                <a:gd name="T69" fmla="*/ 82 h 739"/>
                <a:gd name="T70" fmla="*/ 127 w 762"/>
                <a:gd name="T71" fmla="*/ 67 h 739"/>
                <a:gd name="T72" fmla="*/ 348 w 762"/>
                <a:gd name="T73" fmla="*/ 0 h 739"/>
                <a:gd name="T74" fmla="*/ 607 w 762"/>
                <a:gd name="T75" fmla="*/ 68 h 739"/>
                <a:gd name="T76" fmla="*/ 755 w 762"/>
                <a:gd name="T77" fmla="*/ 303 h 739"/>
                <a:gd name="T78" fmla="*/ 762 w 762"/>
                <a:gd name="T79" fmla="*/ 373 h 739"/>
                <a:gd name="T80" fmla="*/ 656 w 762"/>
                <a:gd name="T81" fmla="*/ 632 h 739"/>
                <a:gd name="T82" fmla="*/ 365 w 762"/>
                <a:gd name="T8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739">
                  <a:moveTo>
                    <a:pt x="365" y="739"/>
                  </a:moveTo>
                  <a:cubicBezTo>
                    <a:pt x="281" y="739"/>
                    <a:pt x="222" y="717"/>
                    <a:pt x="214" y="714"/>
                  </a:cubicBezTo>
                  <a:cubicBezTo>
                    <a:pt x="214" y="714"/>
                    <a:pt x="214" y="714"/>
                    <a:pt x="214" y="714"/>
                  </a:cubicBezTo>
                  <a:cubicBezTo>
                    <a:pt x="118" y="693"/>
                    <a:pt x="65" y="642"/>
                    <a:pt x="38" y="592"/>
                  </a:cubicBezTo>
                  <a:cubicBezTo>
                    <a:pt x="38" y="592"/>
                    <a:pt x="38" y="592"/>
                    <a:pt x="38" y="592"/>
                  </a:cubicBezTo>
                  <a:cubicBezTo>
                    <a:pt x="11" y="542"/>
                    <a:pt x="8" y="493"/>
                    <a:pt x="8" y="475"/>
                  </a:cubicBezTo>
                  <a:cubicBezTo>
                    <a:pt x="8" y="475"/>
                    <a:pt x="8" y="475"/>
                    <a:pt x="8" y="475"/>
                  </a:cubicBezTo>
                  <a:cubicBezTo>
                    <a:pt x="8" y="472"/>
                    <a:pt x="8" y="470"/>
                    <a:pt x="8" y="469"/>
                  </a:cubicBezTo>
                  <a:cubicBezTo>
                    <a:pt x="8" y="469"/>
                    <a:pt x="8" y="469"/>
                    <a:pt x="8" y="469"/>
                  </a:cubicBezTo>
                  <a:cubicBezTo>
                    <a:pt x="2" y="435"/>
                    <a:pt x="0" y="404"/>
                    <a:pt x="0" y="37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172"/>
                    <a:pt x="131" y="94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7" y="90"/>
                    <a:pt x="143" y="92"/>
                    <a:pt x="146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9" y="102"/>
                    <a:pt x="147" y="108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1" y="112"/>
                    <a:pt x="138" y="114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5" y="117"/>
                    <a:pt x="130" y="120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13" y="135"/>
                    <a:pt x="97" y="149"/>
                    <a:pt x="82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51" y="212"/>
                    <a:pt x="20" y="278"/>
                    <a:pt x="20" y="375"/>
                  </a:cubicBezTo>
                  <a:cubicBezTo>
                    <a:pt x="20" y="375"/>
                    <a:pt x="20" y="375"/>
                    <a:pt x="20" y="375"/>
                  </a:cubicBezTo>
                  <a:cubicBezTo>
                    <a:pt x="20" y="403"/>
                    <a:pt x="23" y="433"/>
                    <a:pt x="29" y="467"/>
                  </a:cubicBezTo>
                  <a:cubicBezTo>
                    <a:pt x="29" y="467"/>
                    <a:pt x="29" y="467"/>
                    <a:pt x="29" y="467"/>
                  </a:cubicBezTo>
                  <a:cubicBezTo>
                    <a:pt x="29" y="468"/>
                    <a:pt x="29" y="468"/>
                    <a:pt x="29" y="468"/>
                  </a:cubicBezTo>
                  <a:cubicBezTo>
                    <a:pt x="29" y="469"/>
                    <a:pt x="29" y="469"/>
                    <a:pt x="29" y="469"/>
                  </a:cubicBezTo>
                  <a:cubicBezTo>
                    <a:pt x="29" y="469"/>
                    <a:pt x="29" y="471"/>
                    <a:pt x="29" y="475"/>
                  </a:cubicBezTo>
                  <a:cubicBezTo>
                    <a:pt x="29" y="475"/>
                    <a:pt x="29" y="475"/>
                    <a:pt x="29" y="475"/>
                  </a:cubicBezTo>
                  <a:cubicBezTo>
                    <a:pt x="29" y="491"/>
                    <a:pt x="31" y="536"/>
                    <a:pt x="56" y="582"/>
                  </a:cubicBezTo>
                  <a:cubicBezTo>
                    <a:pt x="56" y="582"/>
                    <a:pt x="56" y="582"/>
                    <a:pt x="56" y="582"/>
                  </a:cubicBezTo>
                  <a:cubicBezTo>
                    <a:pt x="81" y="628"/>
                    <a:pt x="128" y="674"/>
                    <a:pt x="219" y="694"/>
                  </a:cubicBezTo>
                  <a:cubicBezTo>
                    <a:pt x="219" y="694"/>
                    <a:pt x="219" y="694"/>
                    <a:pt x="219" y="694"/>
                  </a:cubicBezTo>
                  <a:cubicBezTo>
                    <a:pt x="220" y="694"/>
                    <a:pt x="220" y="694"/>
                    <a:pt x="220" y="694"/>
                  </a:cubicBezTo>
                  <a:cubicBezTo>
                    <a:pt x="221" y="695"/>
                    <a:pt x="221" y="695"/>
                    <a:pt x="221" y="695"/>
                  </a:cubicBezTo>
                  <a:cubicBezTo>
                    <a:pt x="221" y="695"/>
                    <a:pt x="235" y="701"/>
                    <a:pt x="261" y="707"/>
                  </a:cubicBezTo>
                  <a:cubicBezTo>
                    <a:pt x="261" y="707"/>
                    <a:pt x="261" y="707"/>
                    <a:pt x="261" y="707"/>
                  </a:cubicBezTo>
                  <a:cubicBezTo>
                    <a:pt x="286" y="713"/>
                    <a:pt x="322" y="719"/>
                    <a:pt x="365" y="719"/>
                  </a:cubicBezTo>
                  <a:cubicBezTo>
                    <a:pt x="365" y="719"/>
                    <a:pt x="365" y="719"/>
                    <a:pt x="365" y="719"/>
                  </a:cubicBezTo>
                  <a:cubicBezTo>
                    <a:pt x="444" y="718"/>
                    <a:pt x="545" y="698"/>
                    <a:pt x="642" y="617"/>
                  </a:cubicBezTo>
                  <a:cubicBezTo>
                    <a:pt x="642" y="617"/>
                    <a:pt x="642" y="617"/>
                    <a:pt x="642" y="617"/>
                  </a:cubicBezTo>
                  <a:cubicBezTo>
                    <a:pt x="642" y="617"/>
                    <a:pt x="648" y="611"/>
                    <a:pt x="657" y="600"/>
                  </a:cubicBezTo>
                  <a:cubicBezTo>
                    <a:pt x="657" y="600"/>
                    <a:pt x="657" y="600"/>
                    <a:pt x="657" y="600"/>
                  </a:cubicBezTo>
                  <a:cubicBezTo>
                    <a:pt x="666" y="589"/>
                    <a:pt x="679" y="573"/>
                    <a:pt x="691" y="552"/>
                  </a:cubicBezTo>
                  <a:cubicBezTo>
                    <a:pt x="691" y="552"/>
                    <a:pt x="691" y="552"/>
                    <a:pt x="691" y="552"/>
                  </a:cubicBezTo>
                  <a:cubicBezTo>
                    <a:pt x="716" y="509"/>
                    <a:pt x="741" y="448"/>
                    <a:pt x="741" y="373"/>
                  </a:cubicBezTo>
                  <a:cubicBezTo>
                    <a:pt x="741" y="373"/>
                    <a:pt x="741" y="373"/>
                    <a:pt x="741" y="373"/>
                  </a:cubicBezTo>
                  <a:cubicBezTo>
                    <a:pt x="741" y="352"/>
                    <a:pt x="739" y="330"/>
                    <a:pt x="735" y="307"/>
                  </a:cubicBezTo>
                  <a:cubicBezTo>
                    <a:pt x="735" y="307"/>
                    <a:pt x="735" y="307"/>
                    <a:pt x="735" y="307"/>
                  </a:cubicBezTo>
                  <a:cubicBezTo>
                    <a:pt x="735" y="307"/>
                    <a:pt x="732" y="296"/>
                    <a:pt x="727" y="279"/>
                  </a:cubicBezTo>
                  <a:cubicBezTo>
                    <a:pt x="727" y="279"/>
                    <a:pt x="727" y="279"/>
                    <a:pt x="727" y="279"/>
                  </a:cubicBezTo>
                  <a:cubicBezTo>
                    <a:pt x="722" y="262"/>
                    <a:pt x="714" y="239"/>
                    <a:pt x="703" y="214"/>
                  </a:cubicBezTo>
                  <a:cubicBezTo>
                    <a:pt x="703" y="214"/>
                    <a:pt x="703" y="214"/>
                    <a:pt x="703" y="214"/>
                  </a:cubicBezTo>
                  <a:cubicBezTo>
                    <a:pt x="682" y="164"/>
                    <a:pt x="646" y="110"/>
                    <a:pt x="598" y="86"/>
                  </a:cubicBezTo>
                  <a:cubicBezTo>
                    <a:pt x="598" y="86"/>
                    <a:pt x="598" y="86"/>
                    <a:pt x="598" y="86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97" y="86"/>
                    <a:pt x="590" y="82"/>
                    <a:pt x="578" y="76"/>
                  </a:cubicBezTo>
                  <a:cubicBezTo>
                    <a:pt x="578" y="76"/>
                    <a:pt x="578" y="76"/>
                    <a:pt x="578" y="76"/>
                  </a:cubicBezTo>
                  <a:cubicBezTo>
                    <a:pt x="565" y="70"/>
                    <a:pt x="546" y="62"/>
                    <a:pt x="524" y="54"/>
                  </a:cubicBezTo>
                  <a:cubicBezTo>
                    <a:pt x="524" y="54"/>
                    <a:pt x="524" y="54"/>
                    <a:pt x="524" y="54"/>
                  </a:cubicBezTo>
                  <a:cubicBezTo>
                    <a:pt x="478" y="37"/>
                    <a:pt x="416" y="21"/>
                    <a:pt x="348" y="21"/>
                  </a:cubicBezTo>
                  <a:cubicBezTo>
                    <a:pt x="348" y="21"/>
                    <a:pt x="348" y="21"/>
                    <a:pt x="348" y="21"/>
                  </a:cubicBezTo>
                  <a:cubicBezTo>
                    <a:pt x="280" y="21"/>
                    <a:pt x="207" y="37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4" y="87"/>
                    <a:pt x="128" y="86"/>
                    <a:pt x="125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1" y="77"/>
                    <a:pt x="123" y="70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200" y="17"/>
                    <a:pt x="277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487" y="1"/>
                    <a:pt x="601" y="64"/>
                    <a:pt x="607" y="68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719" y="123"/>
                    <a:pt x="754" y="302"/>
                    <a:pt x="755" y="303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60" y="327"/>
                    <a:pt x="762" y="351"/>
                    <a:pt x="762" y="373"/>
                  </a:cubicBezTo>
                  <a:cubicBezTo>
                    <a:pt x="762" y="373"/>
                    <a:pt x="762" y="373"/>
                    <a:pt x="762" y="373"/>
                  </a:cubicBezTo>
                  <a:cubicBezTo>
                    <a:pt x="762" y="533"/>
                    <a:pt x="657" y="631"/>
                    <a:pt x="656" y="632"/>
                  </a:cubicBezTo>
                  <a:cubicBezTo>
                    <a:pt x="656" y="632"/>
                    <a:pt x="656" y="632"/>
                    <a:pt x="656" y="632"/>
                  </a:cubicBezTo>
                  <a:cubicBezTo>
                    <a:pt x="554" y="717"/>
                    <a:pt x="448" y="739"/>
                    <a:pt x="365" y="739"/>
                  </a:cubicBezTo>
                  <a:cubicBezTo>
                    <a:pt x="365" y="739"/>
                    <a:pt x="365" y="739"/>
                    <a:pt x="365" y="739"/>
                  </a:cubicBezTo>
                  <a:cubicBezTo>
                    <a:pt x="365" y="739"/>
                    <a:pt x="365" y="739"/>
                    <a:pt x="365" y="7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127" y="1481"/>
              <a:ext cx="142" cy="288"/>
            </a:xfrm>
            <a:custGeom>
              <a:avLst/>
              <a:gdLst>
                <a:gd name="T0" fmla="*/ 40 w 121"/>
                <a:gd name="T1" fmla="*/ 239 h 245"/>
                <a:gd name="T2" fmla="*/ 41 w 121"/>
                <a:gd name="T3" fmla="*/ 229 h 245"/>
                <a:gd name="T4" fmla="*/ 41 w 121"/>
                <a:gd name="T5" fmla="*/ 229 h 245"/>
                <a:gd name="T6" fmla="*/ 22 w 121"/>
                <a:gd name="T7" fmla="*/ 101 h 245"/>
                <a:gd name="T8" fmla="*/ 22 w 121"/>
                <a:gd name="T9" fmla="*/ 101 h 245"/>
                <a:gd name="T10" fmla="*/ 2 w 121"/>
                <a:gd name="T11" fmla="*/ 14 h 245"/>
                <a:gd name="T12" fmla="*/ 2 w 121"/>
                <a:gd name="T13" fmla="*/ 14 h 245"/>
                <a:gd name="T14" fmla="*/ 2 w 121"/>
                <a:gd name="T15" fmla="*/ 14 h 245"/>
                <a:gd name="T16" fmla="*/ 9 w 121"/>
                <a:gd name="T17" fmla="*/ 1 h 245"/>
                <a:gd name="T18" fmla="*/ 9 w 121"/>
                <a:gd name="T19" fmla="*/ 1 h 245"/>
                <a:gd name="T20" fmla="*/ 22 w 121"/>
                <a:gd name="T21" fmla="*/ 9 h 245"/>
                <a:gd name="T22" fmla="*/ 22 w 121"/>
                <a:gd name="T23" fmla="*/ 9 h 245"/>
                <a:gd name="T24" fmla="*/ 59 w 121"/>
                <a:gd name="T25" fmla="*/ 191 h 245"/>
                <a:gd name="T26" fmla="*/ 59 w 121"/>
                <a:gd name="T27" fmla="*/ 191 h 245"/>
                <a:gd name="T28" fmla="*/ 81 w 121"/>
                <a:gd name="T29" fmla="*/ 142 h 245"/>
                <a:gd name="T30" fmla="*/ 81 w 121"/>
                <a:gd name="T31" fmla="*/ 142 h 245"/>
                <a:gd name="T32" fmla="*/ 104 w 121"/>
                <a:gd name="T33" fmla="*/ 114 h 245"/>
                <a:gd name="T34" fmla="*/ 104 w 121"/>
                <a:gd name="T35" fmla="*/ 114 h 245"/>
                <a:gd name="T36" fmla="*/ 118 w 121"/>
                <a:gd name="T37" fmla="*/ 118 h 245"/>
                <a:gd name="T38" fmla="*/ 118 w 121"/>
                <a:gd name="T39" fmla="*/ 118 h 245"/>
                <a:gd name="T40" fmla="*/ 114 w 121"/>
                <a:gd name="T41" fmla="*/ 132 h 245"/>
                <a:gd name="T42" fmla="*/ 114 w 121"/>
                <a:gd name="T43" fmla="*/ 132 h 245"/>
                <a:gd name="T44" fmla="*/ 100 w 121"/>
                <a:gd name="T45" fmla="*/ 152 h 245"/>
                <a:gd name="T46" fmla="*/ 100 w 121"/>
                <a:gd name="T47" fmla="*/ 152 h 245"/>
                <a:gd name="T48" fmla="*/ 81 w 121"/>
                <a:gd name="T49" fmla="*/ 192 h 245"/>
                <a:gd name="T50" fmla="*/ 81 w 121"/>
                <a:gd name="T51" fmla="*/ 192 h 245"/>
                <a:gd name="T52" fmla="*/ 60 w 121"/>
                <a:gd name="T53" fmla="*/ 245 h 245"/>
                <a:gd name="T54" fmla="*/ 60 w 121"/>
                <a:gd name="T55" fmla="*/ 245 h 245"/>
                <a:gd name="T56" fmla="*/ 40 w 121"/>
                <a:gd name="T57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245">
                  <a:moveTo>
                    <a:pt x="40" y="239"/>
                  </a:moveTo>
                  <a:cubicBezTo>
                    <a:pt x="41" y="238"/>
                    <a:pt x="41" y="234"/>
                    <a:pt x="41" y="229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1" y="202"/>
                    <a:pt x="31" y="148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2" y="5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3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49" y="119"/>
                    <a:pt x="59" y="191"/>
                  </a:cubicBezTo>
                  <a:cubicBezTo>
                    <a:pt x="59" y="191"/>
                    <a:pt x="59" y="191"/>
                    <a:pt x="59" y="191"/>
                  </a:cubicBezTo>
                  <a:cubicBezTo>
                    <a:pt x="66" y="174"/>
                    <a:pt x="73" y="157"/>
                    <a:pt x="81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8" y="130"/>
                    <a:pt x="95" y="120"/>
                    <a:pt x="104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8" y="111"/>
                    <a:pt x="115" y="113"/>
                    <a:pt x="118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21" y="122"/>
                    <a:pt x="119" y="129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2" y="133"/>
                    <a:pt x="106" y="141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93" y="164"/>
                    <a:pt x="87" y="178"/>
                    <a:pt x="81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69" y="219"/>
                    <a:pt x="60" y="245"/>
                    <a:pt x="60" y="245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40" y="239"/>
                    <a:pt x="40" y="239"/>
                    <a:pt x="40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163" y="1713"/>
              <a:ext cx="68" cy="72"/>
            </a:xfrm>
            <a:custGeom>
              <a:avLst/>
              <a:gdLst>
                <a:gd name="T0" fmla="*/ 0 w 58"/>
                <a:gd name="T1" fmla="*/ 31 h 62"/>
                <a:gd name="T2" fmla="*/ 29 w 58"/>
                <a:gd name="T3" fmla="*/ 0 h 62"/>
                <a:gd name="T4" fmla="*/ 29 w 58"/>
                <a:gd name="T5" fmla="*/ 0 h 62"/>
                <a:gd name="T6" fmla="*/ 58 w 58"/>
                <a:gd name="T7" fmla="*/ 31 h 62"/>
                <a:gd name="T8" fmla="*/ 58 w 58"/>
                <a:gd name="T9" fmla="*/ 31 h 62"/>
                <a:gd name="T10" fmla="*/ 29 w 58"/>
                <a:gd name="T11" fmla="*/ 62 h 62"/>
                <a:gd name="T12" fmla="*/ 29 w 58"/>
                <a:gd name="T13" fmla="*/ 62 h 62"/>
                <a:gd name="T14" fmla="*/ 0 w 58"/>
                <a:gd name="T15" fmla="*/ 31 h 62"/>
                <a:gd name="T16" fmla="*/ 20 w 58"/>
                <a:gd name="T17" fmla="*/ 31 h 62"/>
                <a:gd name="T18" fmla="*/ 29 w 58"/>
                <a:gd name="T19" fmla="*/ 41 h 62"/>
                <a:gd name="T20" fmla="*/ 29 w 58"/>
                <a:gd name="T21" fmla="*/ 41 h 62"/>
                <a:gd name="T22" fmla="*/ 37 w 58"/>
                <a:gd name="T23" fmla="*/ 31 h 62"/>
                <a:gd name="T24" fmla="*/ 37 w 58"/>
                <a:gd name="T25" fmla="*/ 31 h 62"/>
                <a:gd name="T26" fmla="*/ 29 w 58"/>
                <a:gd name="T27" fmla="*/ 21 h 62"/>
                <a:gd name="T28" fmla="*/ 29 w 58"/>
                <a:gd name="T29" fmla="*/ 21 h 62"/>
                <a:gd name="T30" fmla="*/ 20 w 58"/>
                <a:gd name="T3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15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0"/>
                    <a:pt x="58" y="15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47"/>
                    <a:pt x="46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12" y="62"/>
                    <a:pt x="0" y="47"/>
                    <a:pt x="0" y="31"/>
                  </a:cubicBezTo>
                  <a:close/>
                  <a:moveTo>
                    <a:pt x="20" y="31"/>
                  </a:moveTo>
                  <a:cubicBezTo>
                    <a:pt x="21" y="37"/>
                    <a:pt x="25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2" y="41"/>
                    <a:pt x="37" y="37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5"/>
                    <a:pt x="32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21"/>
                    <a:pt x="21" y="25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4102" y="1364"/>
              <a:ext cx="58" cy="56"/>
            </a:xfrm>
            <a:custGeom>
              <a:avLst/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7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1" y="48"/>
                    <a:pt x="0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4480" y="1576"/>
              <a:ext cx="58" cy="56"/>
            </a:xfrm>
            <a:custGeom>
              <a:avLst/>
              <a:gdLst>
                <a:gd name="T0" fmla="*/ 0 w 49"/>
                <a:gd name="T1" fmla="*/ 24 h 47"/>
                <a:gd name="T2" fmla="*/ 25 w 49"/>
                <a:gd name="T3" fmla="*/ 0 h 47"/>
                <a:gd name="T4" fmla="*/ 25 w 49"/>
                <a:gd name="T5" fmla="*/ 0 h 47"/>
                <a:gd name="T6" fmla="*/ 49 w 49"/>
                <a:gd name="T7" fmla="*/ 24 h 47"/>
                <a:gd name="T8" fmla="*/ 49 w 49"/>
                <a:gd name="T9" fmla="*/ 24 h 47"/>
                <a:gd name="T10" fmla="*/ 25 w 49"/>
                <a:gd name="T11" fmla="*/ 47 h 47"/>
                <a:gd name="T12" fmla="*/ 25 w 49"/>
                <a:gd name="T13" fmla="*/ 47 h 47"/>
                <a:gd name="T14" fmla="*/ 0 w 49"/>
                <a:gd name="T15" fmla="*/ 24 h 47"/>
                <a:gd name="T16" fmla="*/ 21 w 49"/>
                <a:gd name="T17" fmla="*/ 24 h 47"/>
                <a:gd name="T18" fmla="*/ 25 w 49"/>
                <a:gd name="T19" fmla="*/ 27 h 47"/>
                <a:gd name="T20" fmla="*/ 25 w 49"/>
                <a:gd name="T21" fmla="*/ 27 h 47"/>
                <a:gd name="T22" fmla="*/ 28 w 49"/>
                <a:gd name="T23" fmla="*/ 24 h 47"/>
                <a:gd name="T24" fmla="*/ 28 w 49"/>
                <a:gd name="T25" fmla="*/ 24 h 47"/>
                <a:gd name="T26" fmla="*/ 25 w 49"/>
                <a:gd name="T27" fmla="*/ 21 h 47"/>
                <a:gd name="T28" fmla="*/ 25 w 49"/>
                <a:gd name="T29" fmla="*/ 21 h 47"/>
                <a:gd name="T30" fmla="*/ 21 w 49"/>
                <a:gd name="T3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7">
                  <a:moveTo>
                    <a:pt x="0" y="24"/>
                  </a:moveTo>
                  <a:cubicBezTo>
                    <a:pt x="0" y="10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0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7"/>
                    <a:pt x="38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1" y="47"/>
                    <a:pt x="0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4500" y="1718"/>
              <a:ext cx="58" cy="57"/>
            </a:xfrm>
            <a:custGeom>
              <a:avLst/>
              <a:gdLst>
                <a:gd name="T0" fmla="*/ 0 w 49"/>
                <a:gd name="T1" fmla="*/ 24 h 48"/>
                <a:gd name="T2" fmla="*/ 24 w 49"/>
                <a:gd name="T3" fmla="*/ 0 h 48"/>
                <a:gd name="T4" fmla="*/ 24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4 w 49"/>
                <a:gd name="T11" fmla="*/ 48 h 48"/>
                <a:gd name="T12" fmla="*/ 24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4 w 49"/>
                <a:gd name="T19" fmla="*/ 27 h 48"/>
                <a:gd name="T20" fmla="*/ 24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4 w 49"/>
                <a:gd name="T27" fmla="*/ 21 h 48"/>
                <a:gd name="T28" fmla="*/ 24 w 49"/>
                <a:gd name="T29" fmla="*/ 21 h 48"/>
                <a:gd name="T30" fmla="*/ 21 w 49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0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4446" y="1850"/>
              <a:ext cx="58" cy="56"/>
            </a:xfrm>
            <a:custGeom>
              <a:avLst/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1" y="10"/>
                    <a:pt x="1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0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7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8"/>
                    <a:pt x="1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351" y="1964"/>
              <a:ext cx="58" cy="56"/>
            </a:xfrm>
            <a:custGeom>
              <a:avLst/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8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4196" y="2025"/>
              <a:ext cx="58" cy="56"/>
            </a:xfrm>
            <a:custGeom>
              <a:avLst/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8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021" y="1990"/>
              <a:ext cx="58" cy="55"/>
            </a:xfrm>
            <a:custGeom>
              <a:avLst/>
              <a:gdLst>
                <a:gd name="T0" fmla="*/ 0 w 49"/>
                <a:gd name="T1" fmla="*/ 23 h 47"/>
                <a:gd name="T2" fmla="*/ 25 w 49"/>
                <a:gd name="T3" fmla="*/ 0 h 47"/>
                <a:gd name="T4" fmla="*/ 25 w 49"/>
                <a:gd name="T5" fmla="*/ 0 h 47"/>
                <a:gd name="T6" fmla="*/ 49 w 49"/>
                <a:gd name="T7" fmla="*/ 23 h 47"/>
                <a:gd name="T8" fmla="*/ 49 w 49"/>
                <a:gd name="T9" fmla="*/ 23 h 47"/>
                <a:gd name="T10" fmla="*/ 25 w 49"/>
                <a:gd name="T11" fmla="*/ 47 h 47"/>
                <a:gd name="T12" fmla="*/ 25 w 49"/>
                <a:gd name="T13" fmla="*/ 47 h 47"/>
                <a:gd name="T14" fmla="*/ 0 w 49"/>
                <a:gd name="T15" fmla="*/ 23 h 47"/>
                <a:gd name="T16" fmla="*/ 21 w 49"/>
                <a:gd name="T17" fmla="*/ 23 h 47"/>
                <a:gd name="T18" fmla="*/ 25 w 49"/>
                <a:gd name="T19" fmla="*/ 26 h 47"/>
                <a:gd name="T20" fmla="*/ 25 w 49"/>
                <a:gd name="T21" fmla="*/ 26 h 47"/>
                <a:gd name="T22" fmla="*/ 28 w 49"/>
                <a:gd name="T23" fmla="*/ 23 h 47"/>
                <a:gd name="T24" fmla="*/ 28 w 49"/>
                <a:gd name="T25" fmla="*/ 23 h 47"/>
                <a:gd name="T26" fmla="*/ 25 w 49"/>
                <a:gd name="T27" fmla="*/ 21 h 47"/>
                <a:gd name="T28" fmla="*/ 25 w 49"/>
                <a:gd name="T29" fmla="*/ 21 h 47"/>
                <a:gd name="T30" fmla="*/ 21 w 49"/>
                <a:gd name="T31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7">
                  <a:moveTo>
                    <a:pt x="0" y="23"/>
                  </a:moveTo>
                  <a:cubicBezTo>
                    <a:pt x="0" y="10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37"/>
                    <a:pt x="38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1" y="47"/>
                    <a:pt x="0" y="37"/>
                    <a:pt x="0" y="23"/>
                  </a:cubicBezTo>
                  <a:close/>
                  <a:moveTo>
                    <a:pt x="21" y="23"/>
                  </a:moveTo>
                  <a:cubicBezTo>
                    <a:pt x="21" y="25"/>
                    <a:pt x="22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2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3870" y="1893"/>
              <a:ext cx="57" cy="57"/>
            </a:xfrm>
            <a:custGeom>
              <a:avLst/>
              <a:gdLst>
                <a:gd name="T0" fmla="*/ 0 w 49"/>
                <a:gd name="T1" fmla="*/ 24 h 48"/>
                <a:gd name="T2" fmla="*/ 24 w 49"/>
                <a:gd name="T3" fmla="*/ 0 h 48"/>
                <a:gd name="T4" fmla="*/ 24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4 w 49"/>
                <a:gd name="T11" fmla="*/ 48 h 48"/>
                <a:gd name="T12" fmla="*/ 24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4 w 49"/>
                <a:gd name="T19" fmla="*/ 27 h 48"/>
                <a:gd name="T20" fmla="*/ 24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4 w 49"/>
                <a:gd name="T27" fmla="*/ 21 h 48"/>
                <a:gd name="T28" fmla="*/ 24 w 49"/>
                <a:gd name="T29" fmla="*/ 21 h 48"/>
                <a:gd name="T30" fmla="*/ 21 w 49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8"/>
                    <a:pt x="37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3812" y="1733"/>
              <a:ext cx="57" cy="56"/>
            </a:xfrm>
            <a:custGeom>
              <a:avLst/>
              <a:gdLst>
                <a:gd name="T0" fmla="*/ 0 w 48"/>
                <a:gd name="T1" fmla="*/ 24 h 48"/>
                <a:gd name="T2" fmla="*/ 24 w 48"/>
                <a:gd name="T3" fmla="*/ 0 h 48"/>
                <a:gd name="T4" fmla="*/ 24 w 48"/>
                <a:gd name="T5" fmla="*/ 0 h 48"/>
                <a:gd name="T6" fmla="*/ 48 w 48"/>
                <a:gd name="T7" fmla="*/ 24 h 48"/>
                <a:gd name="T8" fmla="*/ 48 w 48"/>
                <a:gd name="T9" fmla="*/ 24 h 48"/>
                <a:gd name="T10" fmla="*/ 24 w 48"/>
                <a:gd name="T11" fmla="*/ 48 h 48"/>
                <a:gd name="T12" fmla="*/ 24 w 48"/>
                <a:gd name="T13" fmla="*/ 48 h 48"/>
                <a:gd name="T14" fmla="*/ 0 w 48"/>
                <a:gd name="T15" fmla="*/ 24 h 48"/>
                <a:gd name="T16" fmla="*/ 20 w 48"/>
                <a:gd name="T17" fmla="*/ 24 h 48"/>
                <a:gd name="T18" fmla="*/ 24 w 48"/>
                <a:gd name="T19" fmla="*/ 27 h 48"/>
                <a:gd name="T20" fmla="*/ 24 w 48"/>
                <a:gd name="T21" fmla="*/ 27 h 48"/>
                <a:gd name="T22" fmla="*/ 28 w 48"/>
                <a:gd name="T23" fmla="*/ 24 h 48"/>
                <a:gd name="T24" fmla="*/ 28 w 48"/>
                <a:gd name="T25" fmla="*/ 24 h 48"/>
                <a:gd name="T26" fmla="*/ 24 w 48"/>
                <a:gd name="T27" fmla="*/ 21 h 48"/>
                <a:gd name="T28" fmla="*/ 24 w 48"/>
                <a:gd name="T29" fmla="*/ 21 h 48"/>
                <a:gd name="T30" fmla="*/ 20 w 48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8">
                  <a:moveTo>
                    <a:pt x="0" y="24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lose/>
                  <a:moveTo>
                    <a:pt x="20" y="24"/>
                  </a:moveTo>
                  <a:cubicBezTo>
                    <a:pt x="20" y="25"/>
                    <a:pt x="22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6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0" y="23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3818" y="1585"/>
              <a:ext cx="58" cy="55"/>
            </a:xfrm>
            <a:custGeom>
              <a:avLst/>
              <a:gdLst>
                <a:gd name="T0" fmla="*/ 0 w 49"/>
                <a:gd name="T1" fmla="*/ 23 h 47"/>
                <a:gd name="T2" fmla="*/ 24 w 49"/>
                <a:gd name="T3" fmla="*/ 0 h 47"/>
                <a:gd name="T4" fmla="*/ 24 w 49"/>
                <a:gd name="T5" fmla="*/ 0 h 47"/>
                <a:gd name="T6" fmla="*/ 49 w 49"/>
                <a:gd name="T7" fmla="*/ 23 h 47"/>
                <a:gd name="T8" fmla="*/ 49 w 49"/>
                <a:gd name="T9" fmla="*/ 23 h 47"/>
                <a:gd name="T10" fmla="*/ 24 w 49"/>
                <a:gd name="T11" fmla="*/ 47 h 47"/>
                <a:gd name="T12" fmla="*/ 24 w 49"/>
                <a:gd name="T13" fmla="*/ 47 h 47"/>
                <a:gd name="T14" fmla="*/ 0 w 49"/>
                <a:gd name="T15" fmla="*/ 23 h 47"/>
                <a:gd name="T16" fmla="*/ 21 w 49"/>
                <a:gd name="T17" fmla="*/ 23 h 47"/>
                <a:gd name="T18" fmla="*/ 24 w 49"/>
                <a:gd name="T19" fmla="*/ 26 h 47"/>
                <a:gd name="T20" fmla="*/ 24 w 49"/>
                <a:gd name="T21" fmla="*/ 26 h 47"/>
                <a:gd name="T22" fmla="*/ 28 w 49"/>
                <a:gd name="T23" fmla="*/ 23 h 47"/>
                <a:gd name="T24" fmla="*/ 28 w 49"/>
                <a:gd name="T25" fmla="*/ 23 h 47"/>
                <a:gd name="T26" fmla="*/ 24 w 49"/>
                <a:gd name="T27" fmla="*/ 20 h 47"/>
                <a:gd name="T28" fmla="*/ 24 w 49"/>
                <a:gd name="T29" fmla="*/ 20 h 47"/>
                <a:gd name="T30" fmla="*/ 21 w 49"/>
                <a:gd name="T31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7">
                  <a:moveTo>
                    <a:pt x="0" y="23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9" y="1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37"/>
                    <a:pt x="37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3"/>
                  </a:cubicBezTo>
                  <a:close/>
                  <a:moveTo>
                    <a:pt x="21" y="23"/>
                  </a:moveTo>
                  <a:cubicBezTo>
                    <a:pt x="21" y="25"/>
                    <a:pt x="22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7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7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1"/>
                    <a:pt x="21" y="22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3901" y="1448"/>
              <a:ext cx="57" cy="56"/>
            </a:xfrm>
            <a:custGeom>
              <a:avLst/>
              <a:gdLst>
                <a:gd name="T0" fmla="*/ 0 w 48"/>
                <a:gd name="T1" fmla="*/ 24 h 47"/>
                <a:gd name="T2" fmla="*/ 24 w 48"/>
                <a:gd name="T3" fmla="*/ 0 h 47"/>
                <a:gd name="T4" fmla="*/ 24 w 48"/>
                <a:gd name="T5" fmla="*/ 0 h 47"/>
                <a:gd name="T6" fmla="*/ 48 w 48"/>
                <a:gd name="T7" fmla="*/ 24 h 47"/>
                <a:gd name="T8" fmla="*/ 48 w 48"/>
                <a:gd name="T9" fmla="*/ 24 h 47"/>
                <a:gd name="T10" fmla="*/ 24 w 48"/>
                <a:gd name="T11" fmla="*/ 47 h 47"/>
                <a:gd name="T12" fmla="*/ 24 w 48"/>
                <a:gd name="T13" fmla="*/ 47 h 47"/>
                <a:gd name="T14" fmla="*/ 0 w 48"/>
                <a:gd name="T15" fmla="*/ 24 h 47"/>
                <a:gd name="T16" fmla="*/ 20 w 48"/>
                <a:gd name="T17" fmla="*/ 24 h 47"/>
                <a:gd name="T18" fmla="*/ 24 w 48"/>
                <a:gd name="T19" fmla="*/ 26 h 47"/>
                <a:gd name="T20" fmla="*/ 24 w 48"/>
                <a:gd name="T21" fmla="*/ 26 h 47"/>
                <a:gd name="T22" fmla="*/ 28 w 48"/>
                <a:gd name="T23" fmla="*/ 24 h 47"/>
                <a:gd name="T24" fmla="*/ 28 w 48"/>
                <a:gd name="T25" fmla="*/ 24 h 47"/>
                <a:gd name="T26" fmla="*/ 24 w 48"/>
                <a:gd name="T27" fmla="*/ 21 h 47"/>
                <a:gd name="T28" fmla="*/ 24 w 48"/>
                <a:gd name="T29" fmla="*/ 21 h 47"/>
                <a:gd name="T30" fmla="*/ 20 w 48"/>
                <a:gd name="T3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7">
                  <a:moveTo>
                    <a:pt x="0" y="24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lose/>
                  <a:moveTo>
                    <a:pt x="20" y="24"/>
                  </a:moveTo>
                  <a:cubicBezTo>
                    <a:pt x="20" y="25"/>
                    <a:pt x="22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6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6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0" y="22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4350" y="1423"/>
              <a:ext cx="60" cy="56"/>
            </a:xfrm>
            <a:custGeom>
              <a:avLst/>
              <a:gdLst>
                <a:gd name="T0" fmla="*/ 0 w 51"/>
                <a:gd name="T1" fmla="*/ 24 h 48"/>
                <a:gd name="T2" fmla="*/ 26 w 51"/>
                <a:gd name="T3" fmla="*/ 0 h 48"/>
                <a:gd name="T4" fmla="*/ 26 w 51"/>
                <a:gd name="T5" fmla="*/ 0 h 48"/>
                <a:gd name="T6" fmla="*/ 51 w 51"/>
                <a:gd name="T7" fmla="*/ 24 h 48"/>
                <a:gd name="T8" fmla="*/ 51 w 51"/>
                <a:gd name="T9" fmla="*/ 24 h 48"/>
                <a:gd name="T10" fmla="*/ 26 w 51"/>
                <a:gd name="T11" fmla="*/ 48 h 48"/>
                <a:gd name="T12" fmla="*/ 26 w 51"/>
                <a:gd name="T13" fmla="*/ 48 h 48"/>
                <a:gd name="T14" fmla="*/ 0 w 51"/>
                <a:gd name="T15" fmla="*/ 24 h 48"/>
                <a:gd name="T16" fmla="*/ 21 w 51"/>
                <a:gd name="T17" fmla="*/ 24 h 48"/>
                <a:gd name="T18" fmla="*/ 26 w 51"/>
                <a:gd name="T19" fmla="*/ 27 h 48"/>
                <a:gd name="T20" fmla="*/ 26 w 51"/>
                <a:gd name="T21" fmla="*/ 27 h 48"/>
                <a:gd name="T22" fmla="*/ 31 w 51"/>
                <a:gd name="T23" fmla="*/ 24 h 48"/>
                <a:gd name="T24" fmla="*/ 31 w 51"/>
                <a:gd name="T25" fmla="*/ 24 h 48"/>
                <a:gd name="T26" fmla="*/ 26 w 51"/>
                <a:gd name="T27" fmla="*/ 21 h 48"/>
                <a:gd name="T28" fmla="*/ 26 w 51"/>
                <a:gd name="T29" fmla="*/ 21 h 48"/>
                <a:gd name="T30" fmla="*/ 21 w 51"/>
                <a:gd name="T3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8">
                  <a:moveTo>
                    <a:pt x="0" y="24"/>
                  </a:moveTo>
                  <a:cubicBezTo>
                    <a:pt x="0" y="10"/>
                    <a:pt x="12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1"/>
                    <a:pt x="51" y="10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38"/>
                    <a:pt x="39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2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9" y="27"/>
                    <a:pt x="31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29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1"/>
                    <a:pt x="21" y="24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6643959" y="3183075"/>
            <a:ext cx="389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/>
              <a:t>Please enter text here Please enter text here Please enter text here Please enter text enter text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6621837" y="250737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zh-CN" altLang="en-US" sz="3200" b="1" spc="0" dirty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Your</a:t>
            </a:r>
            <a:r>
              <a:rPr lang="zh-CN" altLang="en-US" sz="3200" b="1" spc="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Keywords</a:t>
            </a:r>
          </a:p>
        </p:txBody>
      </p:sp>
      <p:sp>
        <p:nvSpPr>
          <p:cNvPr id="98" name="任意多边形 97"/>
          <p:cNvSpPr/>
          <p:nvPr/>
        </p:nvSpPr>
        <p:spPr>
          <a:xfrm>
            <a:off x="6759083" y="3119000"/>
            <a:ext cx="3377694" cy="45719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6621837" y="4172158"/>
            <a:ext cx="389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/>
              <a:t>Please enter text here Please enter text here Please enter text here Please enter text enter text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621837" y="5138945"/>
            <a:ext cx="389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/>
              <a:t>Please enter text here Please enter text here Please enter text here Please enter text enter text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1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5" name="任意多边形 84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 flipH="1">
            <a:off x="9672374" y="2336800"/>
            <a:ext cx="1140764" cy="2174633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74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任意多边形 110"/>
          <p:cNvSpPr/>
          <p:nvPr/>
        </p:nvSpPr>
        <p:spPr>
          <a:xfrm>
            <a:off x="1289049" y="3454633"/>
            <a:ext cx="8505371" cy="638728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7480555" y="3933960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5689855" y="3311080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4044431" y="3883164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2418831" y="3424419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2023632" y="1929605"/>
            <a:ext cx="177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step1</a:t>
            </a:r>
            <a:endParaRPr lang="zh-CN" altLang="en-US" sz="36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465938" y="2458552"/>
            <a:ext cx="219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please add text here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3718932" y="4177501"/>
            <a:ext cx="177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step2</a:t>
            </a:r>
            <a:endParaRPr lang="zh-CN" altLang="en-US" sz="36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3161238" y="4706448"/>
            <a:ext cx="219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please add text here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5358813" y="1902235"/>
            <a:ext cx="177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step3</a:t>
            </a:r>
            <a:endParaRPr lang="zh-CN" altLang="en-US" sz="36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4801119" y="2431182"/>
            <a:ext cx="219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please add text here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7102084" y="4171145"/>
            <a:ext cx="177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step4</a:t>
            </a:r>
            <a:endParaRPr lang="zh-CN" altLang="en-US" sz="36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6544390" y="4700092"/>
            <a:ext cx="219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please add text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47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54" name="任意多边形 53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 flipH="1">
            <a:off x="1412966" y="2743253"/>
            <a:ext cx="6879755" cy="32087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405176" y="4190067"/>
            <a:ext cx="8058138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364745" y="5665758"/>
            <a:ext cx="7631620" cy="44195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847365" y="1645859"/>
            <a:ext cx="340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48164" y="2117423"/>
            <a:ext cx="593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  <a:p>
            <a:pPr algn="ctr"/>
            <a:endParaRPr lang="zh-CN" altLang="en-US" sz="160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39683" y="3490183"/>
            <a:ext cx="593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335829" y="4993996"/>
            <a:ext cx="593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grpSp>
        <p:nvGrpSpPr>
          <p:cNvPr id="45" name="组合 44"/>
          <p:cNvGrpSpPr/>
          <p:nvPr/>
        </p:nvGrpSpPr>
        <p:grpSpPr>
          <a:xfrm flipH="1">
            <a:off x="7667262" y="1537483"/>
            <a:ext cx="617372" cy="1176894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46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flipH="1">
            <a:off x="8791473" y="3004176"/>
            <a:ext cx="617372" cy="1176894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78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 flipH="1">
            <a:off x="8284634" y="4457346"/>
            <a:ext cx="617372" cy="1176894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109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9" name="Freeform 8"/>
          <p:cNvSpPr>
            <a:spLocks noEditPoints="1"/>
          </p:cNvSpPr>
          <p:nvPr/>
        </p:nvSpPr>
        <p:spPr bwMode="auto">
          <a:xfrm rot="1556340" flipH="1">
            <a:off x="1471643" y="1605429"/>
            <a:ext cx="343812" cy="392237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文本框 139"/>
          <p:cNvSpPr txBox="1"/>
          <p:nvPr/>
        </p:nvSpPr>
        <p:spPr>
          <a:xfrm>
            <a:off x="1847365" y="3092634"/>
            <a:ext cx="361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141" name="Freeform 8"/>
          <p:cNvSpPr>
            <a:spLocks noEditPoints="1"/>
          </p:cNvSpPr>
          <p:nvPr/>
        </p:nvSpPr>
        <p:spPr bwMode="auto">
          <a:xfrm rot="1556340" flipH="1">
            <a:off x="1471643" y="3052204"/>
            <a:ext cx="343812" cy="392237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文本框 141"/>
          <p:cNvSpPr txBox="1"/>
          <p:nvPr/>
        </p:nvSpPr>
        <p:spPr>
          <a:xfrm>
            <a:off x="1822945" y="4580040"/>
            <a:ext cx="389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143" name="Freeform 8"/>
          <p:cNvSpPr>
            <a:spLocks noEditPoints="1"/>
          </p:cNvSpPr>
          <p:nvPr/>
        </p:nvSpPr>
        <p:spPr bwMode="auto">
          <a:xfrm rot="1556340" flipH="1">
            <a:off x="1447223" y="4539610"/>
            <a:ext cx="343812" cy="392237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文本框 150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52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任意多边形 152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任意多边形 153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5" name="组合 154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56" name="任意多边形 155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412275" y="1950205"/>
            <a:ext cx="3750883" cy="3651250"/>
            <a:chOff x="2017485" y="1843314"/>
            <a:chExt cx="4064000" cy="3956050"/>
          </a:xfrm>
        </p:grpSpPr>
        <p:sp>
          <p:nvSpPr>
            <p:cNvPr id="4" name="矩形 3"/>
            <p:cNvSpPr/>
            <p:nvPr/>
          </p:nvSpPr>
          <p:spPr>
            <a:xfrm>
              <a:off x="2017485" y="1843314"/>
              <a:ext cx="4064000" cy="284480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145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3080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34846" y="3400250"/>
            <a:ext cx="1289188" cy="2351146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8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avLst/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avLst/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avLst/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avLst/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avLst/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avLst/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avLst/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avLst/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avLst/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avLst/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avLst/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avLst/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avLst/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avLst/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avLst/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avLst/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avLst/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avLst/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1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avLst/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avLst/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avLst/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avLst/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avLst/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avLst/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avLst/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avLst/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avLst/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avLst/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avLst/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avLst/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avLst/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avLst/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avLst/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avLst/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avLst/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avLst/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avLst/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772229" y="2351314"/>
            <a:ext cx="2946400" cy="182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59934" y="2025173"/>
            <a:ext cx="293511" cy="30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159934" y="3326910"/>
            <a:ext cx="293511" cy="304800"/>
          </a:xfrm>
          <a:prstGeom prst="roundRect">
            <a:avLst/>
          </a:prstGeom>
          <a:blipFill dpi="0" rotWithShape="1">
            <a:blip r:embed="rId3"/>
            <a:srcRect/>
            <a:stretch>
              <a:fillRect l="-9000" t="-37000" r="-81000" b="-111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63796" y="4592359"/>
            <a:ext cx="293511" cy="304800"/>
          </a:xfrm>
          <a:prstGeom prst="roundRect">
            <a:avLst/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690567" y="1950205"/>
            <a:ext cx="342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690568" y="2355373"/>
            <a:ext cx="329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90568" y="3160369"/>
            <a:ext cx="329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90568" y="3565537"/>
            <a:ext cx="329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76054" y="4524132"/>
            <a:ext cx="33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a subheading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676054" y="4929300"/>
            <a:ext cx="329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2" name="任意多边形 81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1183341" y="1722257"/>
          <a:ext cx="5152573" cy="399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2845028" y="2439208"/>
            <a:ext cx="710972" cy="1043321"/>
            <a:chOff x="6894514" y="2994026"/>
            <a:chExt cx="268288" cy="393701"/>
          </a:xfrm>
          <a:solidFill>
            <a:srgbClr val="1F4E79"/>
          </a:solidFill>
        </p:grpSpPr>
        <p:sp>
          <p:nvSpPr>
            <p:cNvPr id="8" name="Freeform 752"/>
            <p:cNvSpPr>
              <a:spLocks noEditPoints="1"/>
            </p:cNvSpPr>
            <p:nvPr/>
          </p:nvSpPr>
          <p:spPr bwMode="auto">
            <a:xfrm>
              <a:off x="6919914" y="3030539"/>
              <a:ext cx="223838" cy="222250"/>
            </a:xfrm>
            <a:custGeom>
              <a:avLst/>
              <a:gdLst>
                <a:gd name="T0" fmla="*/ 21 w 129"/>
                <a:gd name="T1" fmla="*/ 101 h 128"/>
                <a:gd name="T2" fmla="*/ 28 w 129"/>
                <a:gd name="T3" fmla="*/ 20 h 128"/>
                <a:gd name="T4" fmla="*/ 28 w 129"/>
                <a:gd name="T5" fmla="*/ 20 h 128"/>
                <a:gd name="T6" fmla="*/ 109 w 129"/>
                <a:gd name="T7" fmla="*/ 27 h 128"/>
                <a:gd name="T8" fmla="*/ 109 w 129"/>
                <a:gd name="T9" fmla="*/ 27 h 128"/>
                <a:gd name="T10" fmla="*/ 101 w 129"/>
                <a:gd name="T11" fmla="*/ 107 h 128"/>
                <a:gd name="T12" fmla="*/ 101 w 129"/>
                <a:gd name="T13" fmla="*/ 107 h 128"/>
                <a:gd name="T14" fmla="*/ 21 w 129"/>
                <a:gd name="T15" fmla="*/ 101 h 128"/>
                <a:gd name="T16" fmla="*/ 23 w 129"/>
                <a:gd name="T17" fmla="*/ 99 h 128"/>
                <a:gd name="T18" fmla="*/ 100 w 129"/>
                <a:gd name="T19" fmla="*/ 105 h 128"/>
                <a:gd name="T20" fmla="*/ 100 w 129"/>
                <a:gd name="T21" fmla="*/ 105 h 128"/>
                <a:gd name="T22" fmla="*/ 107 w 129"/>
                <a:gd name="T23" fmla="*/ 28 h 128"/>
                <a:gd name="T24" fmla="*/ 107 w 129"/>
                <a:gd name="T25" fmla="*/ 28 h 128"/>
                <a:gd name="T26" fmla="*/ 30 w 129"/>
                <a:gd name="T27" fmla="*/ 22 h 128"/>
                <a:gd name="T28" fmla="*/ 30 w 129"/>
                <a:gd name="T29" fmla="*/ 22 h 128"/>
                <a:gd name="T30" fmla="*/ 23 w 129"/>
                <a:gd name="T31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8">
                  <a:moveTo>
                    <a:pt x="21" y="101"/>
                  </a:moveTo>
                  <a:cubicBezTo>
                    <a:pt x="0" y="76"/>
                    <a:pt x="4" y="4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53" y="0"/>
                    <a:pt x="89" y="2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9" y="51"/>
                    <a:pt x="126" y="8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77" y="128"/>
                    <a:pt x="41" y="125"/>
                    <a:pt x="21" y="101"/>
                  </a:cubicBezTo>
                  <a:close/>
                  <a:moveTo>
                    <a:pt x="23" y="99"/>
                  </a:moveTo>
                  <a:cubicBezTo>
                    <a:pt x="42" y="122"/>
                    <a:pt x="76" y="125"/>
                    <a:pt x="100" y="10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23" y="86"/>
                    <a:pt x="126" y="51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88" y="5"/>
                    <a:pt x="53" y="3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7" y="42"/>
                    <a:pt x="4" y="76"/>
                    <a:pt x="23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53"/>
            <p:cNvSpPr>
              <a:spLocks noEditPoints="1"/>
            </p:cNvSpPr>
            <p:nvPr/>
          </p:nvSpPr>
          <p:spPr bwMode="auto">
            <a:xfrm>
              <a:off x="6927852" y="3036889"/>
              <a:ext cx="207963" cy="207963"/>
            </a:xfrm>
            <a:custGeom>
              <a:avLst/>
              <a:gdLst>
                <a:gd name="T0" fmla="*/ 14 w 119"/>
                <a:gd name="T1" fmla="*/ 98 h 119"/>
                <a:gd name="T2" fmla="*/ 16 w 119"/>
                <a:gd name="T3" fmla="*/ 97 h 119"/>
                <a:gd name="T4" fmla="*/ 17 w 119"/>
                <a:gd name="T5" fmla="*/ 96 h 119"/>
                <a:gd name="T6" fmla="*/ 16 w 119"/>
                <a:gd name="T7" fmla="*/ 97 h 119"/>
                <a:gd name="T8" fmla="*/ 14 w 119"/>
                <a:gd name="T9" fmla="*/ 98 h 119"/>
                <a:gd name="T10" fmla="*/ 0 w 119"/>
                <a:gd name="T11" fmla="*/ 61 h 119"/>
                <a:gd name="T12" fmla="*/ 0 w 119"/>
                <a:gd name="T13" fmla="*/ 61 h 119"/>
                <a:gd name="T14" fmla="*/ 22 w 119"/>
                <a:gd name="T15" fmla="*/ 14 h 119"/>
                <a:gd name="T16" fmla="*/ 22 w 119"/>
                <a:gd name="T17" fmla="*/ 14 h 119"/>
                <a:gd name="T18" fmla="*/ 61 w 119"/>
                <a:gd name="T19" fmla="*/ 0 h 119"/>
                <a:gd name="T20" fmla="*/ 61 w 119"/>
                <a:gd name="T21" fmla="*/ 0 h 119"/>
                <a:gd name="T22" fmla="*/ 106 w 119"/>
                <a:gd name="T23" fmla="*/ 21 h 119"/>
                <a:gd name="T24" fmla="*/ 106 w 119"/>
                <a:gd name="T25" fmla="*/ 21 h 119"/>
                <a:gd name="T26" fmla="*/ 119 w 119"/>
                <a:gd name="T27" fmla="*/ 59 h 119"/>
                <a:gd name="T28" fmla="*/ 119 w 119"/>
                <a:gd name="T29" fmla="*/ 59 h 119"/>
                <a:gd name="T30" fmla="*/ 98 w 119"/>
                <a:gd name="T31" fmla="*/ 105 h 119"/>
                <a:gd name="T32" fmla="*/ 98 w 119"/>
                <a:gd name="T33" fmla="*/ 105 h 119"/>
                <a:gd name="T34" fmla="*/ 59 w 119"/>
                <a:gd name="T35" fmla="*/ 119 h 119"/>
                <a:gd name="T36" fmla="*/ 59 w 119"/>
                <a:gd name="T37" fmla="*/ 119 h 119"/>
                <a:gd name="T38" fmla="*/ 14 w 119"/>
                <a:gd name="T39" fmla="*/ 98 h 119"/>
                <a:gd name="T40" fmla="*/ 59 w 119"/>
                <a:gd name="T41" fmla="*/ 112 h 119"/>
                <a:gd name="T42" fmla="*/ 93 w 119"/>
                <a:gd name="T43" fmla="*/ 100 h 119"/>
                <a:gd name="T44" fmla="*/ 93 w 119"/>
                <a:gd name="T45" fmla="*/ 100 h 119"/>
                <a:gd name="T46" fmla="*/ 112 w 119"/>
                <a:gd name="T47" fmla="*/ 59 h 119"/>
                <a:gd name="T48" fmla="*/ 112 w 119"/>
                <a:gd name="T49" fmla="*/ 59 h 119"/>
                <a:gd name="T50" fmla="*/ 101 w 119"/>
                <a:gd name="T51" fmla="*/ 26 h 119"/>
                <a:gd name="T52" fmla="*/ 101 w 119"/>
                <a:gd name="T53" fmla="*/ 26 h 119"/>
                <a:gd name="T54" fmla="*/ 61 w 119"/>
                <a:gd name="T55" fmla="*/ 7 h 119"/>
                <a:gd name="T56" fmla="*/ 61 w 119"/>
                <a:gd name="T57" fmla="*/ 7 h 119"/>
                <a:gd name="T58" fmla="*/ 26 w 119"/>
                <a:gd name="T59" fmla="*/ 20 h 119"/>
                <a:gd name="T60" fmla="*/ 26 w 119"/>
                <a:gd name="T61" fmla="*/ 20 h 119"/>
                <a:gd name="T62" fmla="*/ 7 w 119"/>
                <a:gd name="T63" fmla="*/ 60 h 119"/>
                <a:gd name="T64" fmla="*/ 7 w 119"/>
                <a:gd name="T65" fmla="*/ 60 h 119"/>
                <a:gd name="T66" fmla="*/ 19 w 119"/>
                <a:gd name="T67" fmla="*/ 94 h 119"/>
                <a:gd name="T68" fmla="*/ 19 w 119"/>
                <a:gd name="T69" fmla="*/ 94 h 119"/>
                <a:gd name="T70" fmla="*/ 19 w 119"/>
                <a:gd name="T71" fmla="*/ 94 h 119"/>
                <a:gd name="T72" fmla="*/ 59 w 119"/>
                <a:gd name="T73" fmla="*/ 112 h 119"/>
                <a:gd name="T74" fmla="*/ 17 w 119"/>
                <a:gd name="T75" fmla="*/ 95 h 119"/>
                <a:gd name="T76" fmla="*/ 18 w 119"/>
                <a:gd name="T77" fmla="*/ 95 h 119"/>
                <a:gd name="T78" fmla="*/ 17 w 119"/>
                <a:gd name="T79" fmla="*/ 95 h 119"/>
                <a:gd name="T80" fmla="*/ 17 w 119"/>
                <a:gd name="T81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19">
                  <a:moveTo>
                    <a:pt x="14" y="98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5" y="87"/>
                    <a:pt x="0" y="7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3"/>
                    <a:pt x="8" y="26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5"/>
                    <a:pt x="4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8" y="0"/>
                    <a:pt x="94" y="7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15" y="32"/>
                    <a:pt x="119" y="45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76"/>
                    <a:pt x="112" y="93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14"/>
                    <a:pt x="72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42" y="119"/>
                    <a:pt x="25" y="112"/>
                    <a:pt x="14" y="98"/>
                  </a:cubicBezTo>
                  <a:close/>
                  <a:moveTo>
                    <a:pt x="59" y="112"/>
                  </a:moveTo>
                  <a:cubicBezTo>
                    <a:pt x="71" y="112"/>
                    <a:pt x="83" y="108"/>
                    <a:pt x="93" y="10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106" y="89"/>
                    <a:pt x="112" y="74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47"/>
                    <a:pt x="109" y="35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0" y="13"/>
                    <a:pt x="76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9" y="7"/>
                    <a:pt x="36" y="1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14" y="30"/>
                    <a:pt x="7" y="45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72"/>
                    <a:pt x="11" y="8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9" y="106"/>
                    <a:pt x="44" y="112"/>
                    <a:pt x="59" y="112"/>
                  </a:cubicBezTo>
                  <a:close/>
                  <a:moveTo>
                    <a:pt x="17" y="95"/>
                  </a:moveTo>
                  <a:cubicBezTo>
                    <a:pt x="18" y="95"/>
                    <a:pt x="18" y="95"/>
                    <a:pt x="18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54"/>
            <p:cNvSpPr/>
            <p:nvPr/>
          </p:nvSpPr>
          <p:spPr bwMode="auto">
            <a:xfrm>
              <a:off x="6972302" y="3116264"/>
              <a:ext cx="7938" cy="7938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3 h 5"/>
                <a:gd name="T4" fmla="*/ 3 w 5"/>
                <a:gd name="T5" fmla="*/ 0 h 5"/>
                <a:gd name="T6" fmla="*/ 5 w 5"/>
                <a:gd name="T7" fmla="*/ 2 h 5"/>
                <a:gd name="T8" fmla="*/ 1 w 5"/>
                <a:gd name="T9" fmla="*/ 5 h 5"/>
                <a:gd name="T10" fmla="*/ 1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55"/>
            <p:cNvSpPr>
              <a:spLocks noEditPoints="1"/>
            </p:cNvSpPr>
            <p:nvPr/>
          </p:nvSpPr>
          <p:spPr bwMode="auto">
            <a:xfrm>
              <a:off x="6965952" y="3109914"/>
              <a:ext cx="19050" cy="19050"/>
            </a:xfrm>
            <a:custGeom>
              <a:avLst/>
              <a:gdLst>
                <a:gd name="T0" fmla="*/ 0 w 12"/>
                <a:gd name="T1" fmla="*/ 7 h 12"/>
                <a:gd name="T2" fmla="*/ 7 w 12"/>
                <a:gd name="T3" fmla="*/ 0 h 12"/>
                <a:gd name="T4" fmla="*/ 12 w 12"/>
                <a:gd name="T5" fmla="*/ 6 h 12"/>
                <a:gd name="T6" fmla="*/ 7 w 12"/>
                <a:gd name="T7" fmla="*/ 11 h 12"/>
                <a:gd name="T8" fmla="*/ 5 w 12"/>
                <a:gd name="T9" fmla="*/ 12 h 12"/>
                <a:gd name="T10" fmla="*/ 0 w 12"/>
                <a:gd name="T11" fmla="*/ 7 h 12"/>
                <a:gd name="T12" fmla="*/ 0 w 12"/>
                <a:gd name="T13" fmla="*/ 7 h 12"/>
                <a:gd name="T14" fmla="*/ 5 w 12"/>
                <a:gd name="T15" fmla="*/ 9 h 12"/>
                <a:gd name="T16" fmla="*/ 7 w 12"/>
                <a:gd name="T17" fmla="*/ 8 h 12"/>
                <a:gd name="T18" fmla="*/ 5 w 12"/>
                <a:gd name="T19" fmla="*/ 9 h 12"/>
                <a:gd name="T20" fmla="*/ 5 w 12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lnTo>
                    <a:pt x="7" y="0"/>
                  </a:lnTo>
                  <a:lnTo>
                    <a:pt x="12" y="6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5" y="9"/>
                  </a:move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56"/>
            <p:cNvSpPr>
              <a:spLocks noEditPoints="1"/>
            </p:cNvSpPr>
            <p:nvPr/>
          </p:nvSpPr>
          <p:spPr bwMode="auto">
            <a:xfrm>
              <a:off x="6948489" y="3141664"/>
              <a:ext cx="79375" cy="55563"/>
            </a:xfrm>
            <a:custGeom>
              <a:avLst/>
              <a:gdLst>
                <a:gd name="T0" fmla="*/ 29 w 45"/>
                <a:gd name="T1" fmla="*/ 24 h 32"/>
                <a:gd name="T2" fmla="*/ 0 w 45"/>
                <a:gd name="T3" fmla="*/ 30 h 32"/>
                <a:gd name="T4" fmla="*/ 0 w 45"/>
                <a:gd name="T5" fmla="*/ 30 h 32"/>
                <a:gd name="T6" fmla="*/ 0 w 45"/>
                <a:gd name="T7" fmla="*/ 28 h 32"/>
                <a:gd name="T8" fmla="*/ 10 w 45"/>
                <a:gd name="T9" fmla="*/ 27 h 32"/>
                <a:gd name="T10" fmla="*/ 10 w 45"/>
                <a:gd name="T11" fmla="*/ 27 h 32"/>
                <a:gd name="T12" fmla="*/ 28 w 45"/>
                <a:gd name="T13" fmla="*/ 22 h 32"/>
                <a:gd name="T14" fmla="*/ 28 w 45"/>
                <a:gd name="T15" fmla="*/ 22 h 32"/>
                <a:gd name="T16" fmla="*/ 28 w 45"/>
                <a:gd name="T17" fmla="*/ 21 h 32"/>
                <a:gd name="T18" fmla="*/ 28 w 45"/>
                <a:gd name="T19" fmla="*/ 21 h 32"/>
                <a:gd name="T20" fmla="*/ 39 w 45"/>
                <a:gd name="T21" fmla="*/ 8 h 32"/>
                <a:gd name="T22" fmla="*/ 39 w 45"/>
                <a:gd name="T23" fmla="*/ 8 h 32"/>
                <a:gd name="T24" fmla="*/ 43 w 45"/>
                <a:gd name="T25" fmla="*/ 0 h 32"/>
                <a:gd name="T26" fmla="*/ 43 w 45"/>
                <a:gd name="T27" fmla="*/ 0 h 32"/>
                <a:gd name="T28" fmla="*/ 45 w 45"/>
                <a:gd name="T29" fmla="*/ 1 h 32"/>
                <a:gd name="T30" fmla="*/ 30 w 45"/>
                <a:gd name="T31" fmla="*/ 23 h 32"/>
                <a:gd name="T32" fmla="*/ 30 w 45"/>
                <a:gd name="T33" fmla="*/ 23 h 32"/>
                <a:gd name="T34" fmla="*/ 29 w 45"/>
                <a:gd name="T35" fmla="*/ 24 h 32"/>
                <a:gd name="T36" fmla="*/ 0 w 45"/>
                <a:gd name="T37" fmla="*/ 30 h 32"/>
                <a:gd name="T38" fmla="*/ 0 w 45"/>
                <a:gd name="T39" fmla="*/ 30 h 32"/>
                <a:gd name="T40" fmla="*/ 0 w 45"/>
                <a:gd name="T41" fmla="*/ 30 h 32"/>
                <a:gd name="T42" fmla="*/ 0 w 45"/>
                <a:gd name="T43" fmla="*/ 30 h 32"/>
                <a:gd name="T44" fmla="*/ 0 w 45"/>
                <a:gd name="T4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32">
                  <a:moveTo>
                    <a:pt x="29" y="24"/>
                  </a:moveTo>
                  <a:cubicBezTo>
                    <a:pt x="19" y="32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4" y="28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7"/>
                    <a:pt x="23" y="25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17"/>
                    <a:pt x="37" y="12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2" y="3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0" y="15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4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57"/>
            <p:cNvSpPr>
              <a:spLocks noEditPoints="1"/>
            </p:cNvSpPr>
            <p:nvPr/>
          </p:nvSpPr>
          <p:spPr bwMode="auto">
            <a:xfrm>
              <a:off x="6945314" y="3138489"/>
              <a:ext cx="87313" cy="63500"/>
            </a:xfrm>
            <a:custGeom>
              <a:avLst/>
              <a:gdLst>
                <a:gd name="T0" fmla="*/ 0 w 50"/>
                <a:gd name="T1" fmla="*/ 34 h 37"/>
                <a:gd name="T2" fmla="*/ 0 w 50"/>
                <a:gd name="T3" fmla="*/ 34 h 37"/>
                <a:gd name="T4" fmla="*/ 0 w 50"/>
                <a:gd name="T5" fmla="*/ 32 h 37"/>
                <a:gd name="T6" fmla="*/ 0 w 50"/>
                <a:gd name="T7" fmla="*/ 32 h 37"/>
                <a:gd name="T8" fmla="*/ 0 w 50"/>
                <a:gd name="T9" fmla="*/ 32 h 37"/>
                <a:gd name="T10" fmla="*/ 0 w 50"/>
                <a:gd name="T11" fmla="*/ 32 h 37"/>
                <a:gd name="T12" fmla="*/ 0 w 50"/>
                <a:gd name="T13" fmla="*/ 30 h 37"/>
                <a:gd name="T14" fmla="*/ 0 w 50"/>
                <a:gd name="T15" fmla="*/ 30 h 37"/>
                <a:gd name="T16" fmla="*/ 0 w 50"/>
                <a:gd name="T17" fmla="*/ 30 h 37"/>
                <a:gd name="T18" fmla="*/ 0 w 50"/>
                <a:gd name="T19" fmla="*/ 30 h 37"/>
                <a:gd name="T20" fmla="*/ 0 w 50"/>
                <a:gd name="T21" fmla="*/ 28 h 37"/>
                <a:gd name="T22" fmla="*/ 0 w 50"/>
                <a:gd name="T23" fmla="*/ 28 h 37"/>
                <a:gd name="T24" fmla="*/ 2 w 50"/>
                <a:gd name="T25" fmla="*/ 28 h 37"/>
                <a:gd name="T26" fmla="*/ 2 w 50"/>
                <a:gd name="T27" fmla="*/ 28 h 37"/>
                <a:gd name="T28" fmla="*/ 2 w 50"/>
                <a:gd name="T29" fmla="*/ 28 h 37"/>
                <a:gd name="T30" fmla="*/ 2 w 50"/>
                <a:gd name="T31" fmla="*/ 28 h 37"/>
                <a:gd name="T32" fmla="*/ 5 w 50"/>
                <a:gd name="T33" fmla="*/ 28 h 37"/>
                <a:gd name="T34" fmla="*/ 5 w 50"/>
                <a:gd name="T35" fmla="*/ 28 h 37"/>
                <a:gd name="T36" fmla="*/ 12 w 50"/>
                <a:gd name="T37" fmla="*/ 27 h 37"/>
                <a:gd name="T38" fmla="*/ 12 w 50"/>
                <a:gd name="T39" fmla="*/ 27 h 37"/>
                <a:gd name="T40" fmla="*/ 28 w 50"/>
                <a:gd name="T41" fmla="*/ 22 h 37"/>
                <a:gd name="T42" fmla="*/ 28 w 50"/>
                <a:gd name="T43" fmla="*/ 22 h 37"/>
                <a:gd name="T44" fmla="*/ 29 w 50"/>
                <a:gd name="T45" fmla="*/ 21 h 37"/>
                <a:gd name="T46" fmla="*/ 29 w 50"/>
                <a:gd name="T47" fmla="*/ 21 h 37"/>
                <a:gd name="T48" fmla="*/ 39 w 50"/>
                <a:gd name="T49" fmla="*/ 9 h 37"/>
                <a:gd name="T50" fmla="*/ 39 w 50"/>
                <a:gd name="T51" fmla="*/ 9 h 37"/>
                <a:gd name="T52" fmla="*/ 43 w 50"/>
                <a:gd name="T53" fmla="*/ 1 h 37"/>
                <a:gd name="T54" fmla="*/ 43 w 50"/>
                <a:gd name="T55" fmla="*/ 1 h 37"/>
                <a:gd name="T56" fmla="*/ 44 w 50"/>
                <a:gd name="T57" fmla="*/ 1 h 37"/>
                <a:gd name="T58" fmla="*/ 44 w 50"/>
                <a:gd name="T59" fmla="*/ 1 h 37"/>
                <a:gd name="T60" fmla="*/ 44 w 50"/>
                <a:gd name="T61" fmla="*/ 0 h 37"/>
                <a:gd name="T62" fmla="*/ 50 w 50"/>
                <a:gd name="T63" fmla="*/ 2 h 37"/>
                <a:gd name="T64" fmla="*/ 49 w 50"/>
                <a:gd name="T65" fmla="*/ 4 h 37"/>
                <a:gd name="T66" fmla="*/ 49 w 50"/>
                <a:gd name="T67" fmla="*/ 4 h 37"/>
                <a:gd name="T68" fmla="*/ 49 w 50"/>
                <a:gd name="T69" fmla="*/ 4 h 37"/>
                <a:gd name="T70" fmla="*/ 49 w 50"/>
                <a:gd name="T71" fmla="*/ 5 h 37"/>
                <a:gd name="T72" fmla="*/ 49 w 50"/>
                <a:gd name="T73" fmla="*/ 5 h 37"/>
                <a:gd name="T74" fmla="*/ 48 w 50"/>
                <a:gd name="T75" fmla="*/ 6 h 37"/>
                <a:gd name="T76" fmla="*/ 48 w 50"/>
                <a:gd name="T77" fmla="*/ 6 h 37"/>
                <a:gd name="T78" fmla="*/ 45 w 50"/>
                <a:gd name="T79" fmla="*/ 12 h 37"/>
                <a:gd name="T80" fmla="*/ 45 w 50"/>
                <a:gd name="T81" fmla="*/ 12 h 37"/>
                <a:gd name="T82" fmla="*/ 33 w 50"/>
                <a:gd name="T83" fmla="*/ 26 h 37"/>
                <a:gd name="T84" fmla="*/ 33 w 50"/>
                <a:gd name="T85" fmla="*/ 26 h 37"/>
                <a:gd name="T86" fmla="*/ 32 w 50"/>
                <a:gd name="T87" fmla="*/ 27 h 37"/>
                <a:gd name="T88" fmla="*/ 32 w 50"/>
                <a:gd name="T89" fmla="*/ 27 h 37"/>
                <a:gd name="T90" fmla="*/ 31 w 50"/>
                <a:gd name="T91" fmla="*/ 26 h 37"/>
                <a:gd name="T92" fmla="*/ 32 w 50"/>
                <a:gd name="T93" fmla="*/ 27 h 37"/>
                <a:gd name="T94" fmla="*/ 6 w 50"/>
                <a:gd name="T95" fmla="*/ 34 h 37"/>
                <a:gd name="T96" fmla="*/ 6 w 50"/>
                <a:gd name="T97" fmla="*/ 34 h 37"/>
                <a:gd name="T98" fmla="*/ 3 w 50"/>
                <a:gd name="T99" fmla="*/ 34 h 37"/>
                <a:gd name="T100" fmla="*/ 3 w 50"/>
                <a:gd name="T101" fmla="*/ 34 h 37"/>
                <a:gd name="T102" fmla="*/ 3 w 50"/>
                <a:gd name="T103" fmla="*/ 37 h 37"/>
                <a:gd name="T104" fmla="*/ 0 w 50"/>
                <a:gd name="T105" fmla="*/ 34 h 37"/>
                <a:gd name="T106" fmla="*/ 1 w 50"/>
                <a:gd name="T107" fmla="*/ 34 h 37"/>
                <a:gd name="T108" fmla="*/ 1 w 50"/>
                <a:gd name="T109" fmla="*/ 34 h 37"/>
                <a:gd name="T110" fmla="*/ 1 w 50"/>
                <a:gd name="T111" fmla="*/ 34 h 37"/>
                <a:gd name="T112" fmla="*/ 1 w 50"/>
                <a:gd name="T1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" h="37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9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8" y="27"/>
                    <a:pt x="24" y="25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3" y="18"/>
                    <a:pt x="37" y="13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2" y="4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8"/>
                    <a:pt x="47" y="10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16"/>
                    <a:pt x="39" y="22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4" y="34"/>
                    <a:pt x="12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4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58"/>
            <p:cNvSpPr/>
            <p:nvPr/>
          </p:nvSpPr>
          <p:spPr bwMode="auto">
            <a:xfrm>
              <a:off x="6919914" y="2997201"/>
              <a:ext cx="60325" cy="65088"/>
            </a:xfrm>
            <a:custGeom>
              <a:avLst/>
              <a:gdLst>
                <a:gd name="T0" fmla="*/ 22 w 35"/>
                <a:gd name="T1" fmla="*/ 35 h 37"/>
                <a:gd name="T2" fmla="*/ 5 w 35"/>
                <a:gd name="T3" fmla="*/ 29 h 37"/>
                <a:gd name="T4" fmla="*/ 5 w 35"/>
                <a:gd name="T5" fmla="*/ 29 h 37"/>
                <a:gd name="T6" fmla="*/ 0 w 35"/>
                <a:gd name="T7" fmla="*/ 19 h 37"/>
                <a:gd name="T8" fmla="*/ 0 w 35"/>
                <a:gd name="T9" fmla="*/ 19 h 37"/>
                <a:gd name="T10" fmla="*/ 4 w 35"/>
                <a:gd name="T11" fmla="*/ 7 h 37"/>
                <a:gd name="T12" fmla="*/ 4 w 35"/>
                <a:gd name="T13" fmla="*/ 7 h 37"/>
                <a:gd name="T14" fmla="*/ 7 w 35"/>
                <a:gd name="T15" fmla="*/ 5 h 37"/>
                <a:gd name="T16" fmla="*/ 7 w 35"/>
                <a:gd name="T17" fmla="*/ 5 h 37"/>
                <a:gd name="T18" fmla="*/ 17 w 35"/>
                <a:gd name="T19" fmla="*/ 1 h 37"/>
                <a:gd name="T20" fmla="*/ 17 w 35"/>
                <a:gd name="T21" fmla="*/ 1 h 37"/>
                <a:gd name="T22" fmla="*/ 23 w 35"/>
                <a:gd name="T23" fmla="*/ 2 h 37"/>
                <a:gd name="T24" fmla="*/ 23 w 35"/>
                <a:gd name="T25" fmla="*/ 2 h 37"/>
                <a:gd name="T26" fmla="*/ 24 w 35"/>
                <a:gd name="T27" fmla="*/ 5 h 37"/>
                <a:gd name="T28" fmla="*/ 24 w 35"/>
                <a:gd name="T29" fmla="*/ 5 h 37"/>
                <a:gd name="T30" fmla="*/ 19 w 35"/>
                <a:gd name="T31" fmla="*/ 17 h 37"/>
                <a:gd name="T32" fmla="*/ 19 w 35"/>
                <a:gd name="T33" fmla="*/ 17 h 37"/>
                <a:gd name="T34" fmla="*/ 16 w 35"/>
                <a:gd name="T35" fmla="*/ 19 h 37"/>
                <a:gd name="T36" fmla="*/ 16 w 35"/>
                <a:gd name="T37" fmla="*/ 19 h 37"/>
                <a:gd name="T38" fmla="*/ 16 w 35"/>
                <a:gd name="T39" fmla="*/ 16 h 37"/>
                <a:gd name="T40" fmla="*/ 18 w 35"/>
                <a:gd name="T41" fmla="*/ 15 h 37"/>
                <a:gd name="T42" fmla="*/ 18 w 35"/>
                <a:gd name="T43" fmla="*/ 15 h 37"/>
                <a:gd name="T44" fmla="*/ 21 w 35"/>
                <a:gd name="T45" fmla="*/ 5 h 37"/>
                <a:gd name="T46" fmla="*/ 21 w 35"/>
                <a:gd name="T47" fmla="*/ 5 h 37"/>
                <a:gd name="T48" fmla="*/ 21 w 35"/>
                <a:gd name="T49" fmla="*/ 3 h 37"/>
                <a:gd name="T50" fmla="*/ 21 w 35"/>
                <a:gd name="T51" fmla="*/ 3 h 37"/>
                <a:gd name="T52" fmla="*/ 20 w 35"/>
                <a:gd name="T53" fmla="*/ 3 h 37"/>
                <a:gd name="T54" fmla="*/ 20 w 35"/>
                <a:gd name="T55" fmla="*/ 3 h 37"/>
                <a:gd name="T56" fmla="*/ 18 w 35"/>
                <a:gd name="T57" fmla="*/ 4 h 37"/>
                <a:gd name="T58" fmla="*/ 18 w 35"/>
                <a:gd name="T59" fmla="*/ 4 h 37"/>
                <a:gd name="T60" fmla="*/ 8 w 35"/>
                <a:gd name="T61" fmla="*/ 8 h 37"/>
                <a:gd name="T62" fmla="*/ 8 w 35"/>
                <a:gd name="T63" fmla="*/ 8 h 37"/>
                <a:gd name="T64" fmla="*/ 6 w 35"/>
                <a:gd name="T65" fmla="*/ 9 h 37"/>
                <a:gd name="T66" fmla="*/ 6 w 35"/>
                <a:gd name="T67" fmla="*/ 9 h 37"/>
                <a:gd name="T68" fmla="*/ 3 w 35"/>
                <a:gd name="T69" fmla="*/ 19 h 37"/>
                <a:gd name="T70" fmla="*/ 3 w 35"/>
                <a:gd name="T71" fmla="*/ 19 h 37"/>
                <a:gd name="T72" fmla="*/ 7 w 35"/>
                <a:gd name="T73" fmla="*/ 28 h 37"/>
                <a:gd name="T74" fmla="*/ 7 w 35"/>
                <a:gd name="T75" fmla="*/ 28 h 37"/>
                <a:gd name="T76" fmla="*/ 22 w 35"/>
                <a:gd name="T77" fmla="*/ 32 h 37"/>
                <a:gd name="T78" fmla="*/ 22 w 35"/>
                <a:gd name="T79" fmla="*/ 32 h 37"/>
                <a:gd name="T80" fmla="*/ 35 w 35"/>
                <a:gd name="T81" fmla="*/ 34 h 37"/>
                <a:gd name="T82" fmla="*/ 35 w 35"/>
                <a:gd name="T83" fmla="*/ 34 h 37"/>
                <a:gd name="T84" fmla="*/ 35 w 35"/>
                <a:gd name="T85" fmla="*/ 34 h 37"/>
                <a:gd name="T86" fmla="*/ 35 w 35"/>
                <a:gd name="T87" fmla="*/ 37 h 37"/>
                <a:gd name="T88" fmla="*/ 22 w 35"/>
                <a:gd name="T8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37">
                  <a:moveTo>
                    <a:pt x="22" y="35"/>
                  </a:moveTo>
                  <a:cubicBezTo>
                    <a:pt x="15" y="33"/>
                    <a:pt x="8" y="32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7"/>
                    <a:pt x="1" y="2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0" y="1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3"/>
                    <a:pt x="14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9"/>
                    <a:pt x="23" y="14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4"/>
                    <a:pt x="21" y="9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2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12"/>
                    <a:pt x="2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2"/>
                    <a:pt x="6" y="26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9"/>
                    <a:pt x="16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3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29" y="36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59"/>
            <p:cNvSpPr>
              <a:spLocks noEditPoints="1"/>
            </p:cNvSpPr>
            <p:nvPr/>
          </p:nvSpPr>
          <p:spPr bwMode="auto">
            <a:xfrm>
              <a:off x="6915152" y="2994026"/>
              <a:ext cx="69850" cy="71438"/>
            </a:xfrm>
            <a:custGeom>
              <a:avLst/>
              <a:gdLst>
                <a:gd name="T0" fmla="*/ 36 w 40"/>
                <a:gd name="T1" fmla="*/ 41 h 41"/>
                <a:gd name="T2" fmla="*/ 36 w 40"/>
                <a:gd name="T3" fmla="*/ 40 h 41"/>
                <a:gd name="T4" fmla="*/ 33 w 40"/>
                <a:gd name="T5" fmla="*/ 40 h 41"/>
                <a:gd name="T6" fmla="*/ 23 w 40"/>
                <a:gd name="T7" fmla="*/ 39 h 41"/>
                <a:gd name="T8" fmla="*/ 23 w 40"/>
                <a:gd name="T9" fmla="*/ 39 h 41"/>
                <a:gd name="T10" fmla="*/ 6 w 40"/>
                <a:gd name="T11" fmla="*/ 33 h 41"/>
                <a:gd name="T12" fmla="*/ 1 w 40"/>
                <a:gd name="T13" fmla="*/ 22 h 41"/>
                <a:gd name="T14" fmla="*/ 0 w 40"/>
                <a:gd name="T15" fmla="*/ 18 h 41"/>
                <a:gd name="T16" fmla="*/ 5 w 40"/>
                <a:gd name="T17" fmla="*/ 8 h 41"/>
                <a:gd name="T18" fmla="*/ 8 w 40"/>
                <a:gd name="T19" fmla="*/ 6 h 41"/>
                <a:gd name="T20" fmla="*/ 18 w 40"/>
                <a:gd name="T21" fmla="*/ 1 h 41"/>
                <a:gd name="T22" fmla="*/ 22 w 40"/>
                <a:gd name="T23" fmla="*/ 1 h 41"/>
                <a:gd name="T24" fmla="*/ 26 w 40"/>
                <a:gd name="T25" fmla="*/ 2 h 41"/>
                <a:gd name="T26" fmla="*/ 28 w 40"/>
                <a:gd name="T27" fmla="*/ 6 h 41"/>
                <a:gd name="T28" fmla="*/ 28 w 40"/>
                <a:gd name="T29" fmla="*/ 7 h 41"/>
                <a:gd name="T30" fmla="*/ 23 w 40"/>
                <a:gd name="T31" fmla="*/ 21 h 41"/>
                <a:gd name="T32" fmla="*/ 20 w 40"/>
                <a:gd name="T33" fmla="*/ 22 h 41"/>
                <a:gd name="T34" fmla="*/ 16 w 40"/>
                <a:gd name="T35" fmla="*/ 22 h 41"/>
                <a:gd name="T36" fmla="*/ 16 w 40"/>
                <a:gd name="T37" fmla="*/ 21 h 41"/>
                <a:gd name="T38" fmla="*/ 16 w 40"/>
                <a:gd name="T39" fmla="*/ 20 h 41"/>
                <a:gd name="T40" fmla="*/ 18 w 40"/>
                <a:gd name="T41" fmla="*/ 16 h 41"/>
                <a:gd name="T42" fmla="*/ 18 w 40"/>
                <a:gd name="T43" fmla="*/ 16 h 41"/>
                <a:gd name="T44" fmla="*/ 21 w 40"/>
                <a:gd name="T45" fmla="*/ 7 h 41"/>
                <a:gd name="T46" fmla="*/ 20 w 40"/>
                <a:gd name="T47" fmla="*/ 8 h 41"/>
                <a:gd name="T48" fmla="*/ 11 w 40"/>
                <a:gd name="T49" fmla="*/ 12 h 41"/>
                <a:gd name="T50" fmla="*/ 9 w 40"/>
                <a:gd name="T51" fmla="*/ 13 h 41"/>
                <a:gd name="T52" fmla="*/ 7 w 40"/>
                <a:gd name="T53" fmla="*/ 18 h 41"/>
                <a:gd name="T54" fmla="*/ 7 w 40"/>
                <a:gd name="T55" fmla="*/ 20 h 41"/>
                <a:gd name="T56" fmla="*/ 11 w 40"/>
                <a:gd name="T57" fmla="*/ 29 h 41"/>
                <a:gd name="T58" fmla="*/ 12 w 40"/>
                <a:gd name="T59" fmla="*/ 29 h 41"/>
                <a:gd name="T60" fmla="*/ 15 w 40"/>
                <a:gd name="T61" fmla="*/ 30 h 41"/>
                <a:gd name="T62" fmla="*/ 25 w 40"/>
                <a:gd name="T63" fmla="*/ 32 h 41"/>
                <a:gd name="T64" fmla="*/ 37 w 40"/>
                <a:gd name="T65" fmla="*/ 34 h 41"/>
                <a:gd name="T66" fmla="*/ 40 w 40"/>
                <a:gd name="T67" fmla="*/ 32 h 41"/>
                <a:gd name="T68" fmla="*/ 36 w 40"/>
                <a:gd name="T69" fmla="*/ 41 h 41"/>
                <a:gd name="T70" fmla="*/ 38 w 40"/>
                <a:gd name="T71" fmla="*/ 37 h 41"/>
                <a:gd name="T72" fmla="*/ 39 w 40"/>
                <a:gd name="T73" fmla="*/ 37 h 41"/>
                <a:gd name="T74" fmla="*/ 39 w 40"/>
                <a:gd name="T75" fmla="*/ 37 h 41"/>
                <a:gd name="T76" fmla="*/ 20 w 40"/>
                <a:gd name="T77" fmla="*/ 20 h 41"/>
                <a:gd name="T78" fmla="*/ 20 w 40"/>
                <a:gd name="T7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41"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0" y="40"/>
                    <a:pt x="27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7" y="37"/>
                    <a:pt x="10" y="36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0"/>
                    <a:pt x="2" y="26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3"/>
                    <a:pt x="16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11"/>
                    <a:pt x="27" y="17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1" y="11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8"/>
                    <a:pt x="15" y="10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4"/>
                    <a:pt x="7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4"/>
                    <a:pt x="10" y="27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1"/>
                    <a:pt x="21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33"/>
                    <a:pt x="35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6" y="41"/>
                    <a:pt x="36" y="41"/>
                    <a:pt x="36" y="41"/>
                  </a:cubicBezTo>
                  <a:close/>
                  <a:moveTo>
                    <a:pt x="39" y="37"/>
                  </a:moveTo>
                  <a:cubicBezTo>
                    <a:pt x="39" y="37"/>
                    <a:pt x="39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60"/>
            <p:cNvSpPr/>
            <p:nvPr/>
          </p:nvSpPr>
          <p:spPr bwMode="auto">
            <a:xfrm>
              <a:off x="6962777" y="2998789"/>
              <a:ext cx="39688" cy="52388"/>
            </a:xfrm>
            <a:custGeom>
              <a:avLst/>
              <a:gdLst>
                <a:gd name="T0" fmla="*/ 2 w 23"/>
                <a:gd name="T1" fmla="*/ 20 h 30"/>
                <a:gd name="T2" fmla="*/ 1 w 23"/>
                <a:gd name="T3" fmla="*/ 15 h 30"/>
                <a:gd name="T4" fmla="*/ 1 w 23"/>
                <a:gd name="T5" fmla="*/ 15 h 30"/>
                <a:gd name="T6" fmla="*/ 7 w 23"/>
                <a:gd name="T7" fmla="*/ 4 h 30"/>
                <a:gd name="T8" fmla="*/ 7 w 23"/>
                <a:gd name="T9" fmla="*/ 4 h 30"/>
                <a:gd name="T10" fmla="*/ 9 w 23"/>
                <a:gd name="T11" fmla="*/ 3 h 30"/>
                <a:gd name="T12" fmla="*/ 9 w 23"/>
                <a:gd name="T13" fmla="*/ 3 h 30"/>
                <a:gd name="T14" fmla="*/ 23 w 23"/>
                <a:gd name="T15" fmla="*/ 3 h 30"/>
                <a:gd name="T16" fmla="*/ 23 w 23"/>
                <a:gd name="T17" fmla="*/ 3 h 30"/>
                <a:gd name="T18" fmla="*/ 22 w 23"/>
                <a:gd name="T19" fmla="*/ 5 h 30"/>
                <a:gd name="T20" fmla="*/ 10 w 23"/>
                <a:gd name="T21" fmla="*/ 5 h 30"/>
                <a:gd name="T22" fmla="*/ 10 w 23"/>
                <a:gd name="T23" fmla="*/ 5 h 30"/>
                <a:gd name="T24" fmla="*/ 8 w 23"/>
                <a:gd name="T25" fmla="*/ 7 h 30"/>
                <a:gd name="T26" fmla="*/ 8 w 23"/>
                <a:gd name="T27" fmla="*/ 7 h 30"/>
                <a:gd name="T28" fmla="*/ 3 w 23"/>
                <a:gd name="T29" fmla="*/ 16 h 30"/>
                <a:gd name="T30" fmla="*/ 3 w 23"/>
                <a:gd name="T31" fmla="*/ 16 h 30"/>
                <a:gd name="T32" fmla="*/ 4 w 23"/>
                <a:gd name="T33" fmla="*/ 18 h 30"/>
                <a:gd name="T34" fmla="*/ 4 w 23"/>
                <a:gd name="T35" fmla="*/ 18 h 30"/>
                <a:gd name="T36" fmla="*/ 17 w 23"/>
                <a:gd name="T37" fmla="*/ 28 h 30"/>
                <a:gd name="T38" fmla="*/ 17 w 23"/>
                <a:gd name="T39" fmla="*/ 28 h 30"/>
                <a:gd name="T40" fmla="*/ 16 w 23"/>
                <a:gd name="T41" fmla="*/ 30 h 30"/>
                <a:gd name="T42" fmla="*/ 2 w 23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0">
                  <a:moveTo>
                    <a:pt x="2" y="20"/>
                  </a:moveTo>
                  <a:cubicBezTo>
                    <a:pt x="1" y="19"/>
                    <a:pt x="0" y="17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1"/>
                    <a:pt x="3" y="7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9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9" y="3"/>
                    <a:pt x="14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5" y="12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8" y="23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6" y="25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61"/>
            <p:cNvSpPr>
              <a:spLocks noEditPoints="1"/>
            </p:cNvSpPr>
            <p:nvPr/>
          </p:nvSpPr>
          <p:spPr bwMode="auto">
            <a:xfrm>
              <a:off x="6961189" y="2997201"/>
              <a:ext cx="47625" cy="58738"/>
            </a:xfrm>
            <a:custGeom>
              <a:avLst/>
              <a:gdLst>
                <a:gd name="T0" fmla="*/ 15 w 27"/>
                <a:gd name="T1" fmla="*/ 33 h 34"/>
                <a:gd name="T2" fmla="*/ 14 w 27"/>
                <a:gd name="T3" fmla="*/ 32 h 34"/>
                <a:gd name="T4" fmla="*/ 10 w 27"/>
                <a:gd name="T5" fmla="*/ 30 h 34"/>
                <a:gd name="T6" fmla="*/ 2 w 27"/>
                <a:gd name="T7" fmla="*/ 22 h 34"/>
                <a:gd name="T8" fmla="*/ 2 w 27"/>
                <a:gd name="T9" fmla="*/ 22 h 34"/>
                <a:gd name="T10" fmla="*/ 0 w 27"/>
                <a:gd name="T11" fmla="*/ 17 h 34"/>
                <a:gd name="T12" fmla="*/ 0 w 27"/>
                <a:gd name="T13" fmla="*/ 15 h 34"/>
                <a:gd name="T14" fmla="*/ 6 w 27"/>
                <a:gd name="T15" fmla="*/ 4 h 34"/>
                <a:gd name="T16" fmla="*/ 8 w 27"/>
                <a:gd name="T17" fmla="*/ 2 h 34"/>
                <a:gd name="T18" fmla="*/ 18 w 27"/>
                <a:gd name="T19" fmla="*/ 0 h 34"/>
                <a:gd name="T20" fmla="*/ 25 w 27"/>
                <a:gd name="T21" fmla="*/ 2 h 34"/>
                <a:gd name="T22" fmla="*/ 23 w 27"/>
                <a:gd name="T23" fmla="*/ 9 h 34"/>
                <a:gd name="T24" fmla="*/ 18 w 27"/>
                <a:gd name="T25" fmla="*/ 6 h 34"/>
                <a:gd name="T26" fmla="*/ 12 w 27"/>
                <a:gd name="T27" fmla="*/ 8 h 34"/>
                <a:gd name="T28" fmla="*/ 11 w 27"/>
                <a:gd name="T29" fmla="*/ 9 h 34"/>
                <a:gd name="T30" fmla="*/ 6 w 27"/>
                <a:gd name="T31" fmla="*/ 17 h 34"/>
                <a:gd name="T32" fmla="*/ 7 w 27"/>
                <a:gd name="T33" fmla="*/ 18 h 34"/>
                <a:gd name="T34" fmla="*/ 19 w 27"/>
                <a:gd name="T35" fmla="*/ 27 h 34"/>
                <a:gd name="T36" fmla="*/ 19 w 27"/>
                <a:gd name="T37" fmla="*/ 27 h 34"/>
                <a:gd name="T38" fmla="*/ 19 w 27"/>
                <a:gd name="T39" fmla="*/ 27 h 34"/>
                <a:gd name="T40" fmla="*/ 20 w 27"/>
                <a:gd name="T41" fmla="*/ 30 h 34"/>
                <a:gd name="T42" fmla="*/ 20 w 27"/>
                <a:gd name="T43" fmla="*/ 30 h 34"/>
                <a:gd name="T44" fmla="*/ 20 w 27"/>
                <a:gd name="T45" fmla="*/ 30 h 34"/>
                <a:gd name="T46" fmla="*/ 20 w 27"/>
                <a:gd name="T47" fmla="*/ 30 h 34"/>
                <a:gd name="T48" fmla="*/ 20 w 27"/>
                <a:gd name="T49" fmla="*/ 30 h 34"/>
                <a:gd name="T50" fmla="*/ 17 w 27"/>
                <a:gd name="T51" fmla="*/ 34 h 34"/>
                <a:gd name="T52" fmla="*/ 19 w 27"/>
                <a:gd name="T53" fmla="*/ 31 h 34"/>
                <a:gd name="T54" fmla="*/ 19 w 27"/>
                <a:gd name="T55" fmla="*/ 30 h 34"/>
                <a:gd name="T56" fmla="*/ 19 w 27"/>
                <a:gd name="T57" fmla="*/ 30 h 34"/>
                <a:gd name="T58" fmla="*/ 19 w 27"/>
                <a:gd name="T59" fmla="*/ 30 h 34"/>
                <a:gd name="T60" fmla="*/ 20 w 27"/>
                <a:gd name="T61" fmla="*/ 30 h 34"/>
                <a:gd name="T62" fmla="*/ 20 w 27"/>
                <a:gd name="T63" fmla="*/ 30 h 34"/>
                <a:gd name="T64" fmla="*/ 20 w 27"/>
                <a:gd name="T65" fmla="*/ 30 h 34"/>
                <a:gd name="T66" fmla="*/ 20 w 27"/>
                <a:gd name="T67" fmla="*/ 30 h 34"/>
                <a:gd name="T68" fmla="*/ 20 w 27"/>
                <a:gd name="T6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4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5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1"/>
                    <a:pt x="12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4" y="25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0" y="20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2"/>
                    <a:pt x="2" y="7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3" y="0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1"/>
                    <a:pt x="8" y="13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21"/>
                    <a:pt x="18" y="26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9" y="31"/>
                  </a:moveTo>
                  <a:cubicBezTo>
                    <a:pt x="19" y="31"/>
                    <a:pt x="19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19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62"/>
            <p:cNvSpPr>
              <a:spLocks noEditPoints="1"/>
            </p:cNvSpPr>
            <p:nvPr/>
          </p:nvSpPr>
          <p:spPr bwMode="auto">
            <a:xfrm>
              <a:off x="6961189" y="3233739"/>
              <a:ext cx="119063" cy="120650"/>
            </a:xfrm>
            <a:custGeom>
              <a:avLst/>
              <a:gdLst>
                <a:gd name="T0" fmla="*/ 53 w 68"/>
                <a:gd name="T1" fmla="*/ 59 h 69"/>
                <a:gd name="T2" fmla="*/ 11 w 68"/>
                <a:gd name="T3" fmla="*/ 56 h 69"/>
                <a:gd name="T4" fmla="*/ 11 w 68"/>
                <a:gd name="T5" fmla="*/ 56 h 69"/>
                <a:gd name="T6" fmla="*/ 16 w 68"/>
                <a:gd name="T7" fmla="*/ 11 h 69"/>
                <a:gd name="T8" fmla="*/ 16 w 68"/>
                <a:gd name="T9" fmla="*/ 11 h 69"/>
                <a:gd name="T10" fmla="*/ 58 w 68"/>
                <a:gd name="T11" fmla="*/ 11 h 69"/>
                <a:gd name="T12" fmla="*/ 58 w 68"/>
                <a:gd name="T13" fmla="*/ 11 h 69"/>
                <a:gd name="T14" fmla="*/ 60 w 68"/>
                <a:gd name="T15" fmla="*/ 15 h 69"/>
                <a:gd name="T16" fmla="*/ 60 w 68"/>
                <a:gd name="T17" fmla="*/ 15 h 69"/>
                <a:gd name="T18" fmla="*/ 59 w 68"/>
                <a:gd name="T19" fmla="*/ 16 h 69"/>
                <a:gd name="T20" fmla="*/ 60 w 68"/>
                <a:gd name="T21" fmla="*/ 15 h 69"/>
                <a:gd name="T22" fmla="*/ 58 w 68"/>
                <a:gd name="T23" fmla="*/ 54 h 69"/>
                <a:gd name="T24" fmla="*/ 58 w 68"/>
                <a:gd name="T25" fmla="*/ 54 h 69"/>
                <a:gd name="T26" fmla="*/ 53 w 68"/>
                <a:gd name="T27" fmla="*/ 59 h 69"/>
                <a:gd name="T28" fmla="*/ 53 w 68"/>
                <a:gd name="T29" fmla="*/ 59 h 69"/>
                <a:gd name="T30" fmla="*/ 53 w 68"/>
                <a:gd name="T31" fmla="*/ 59 h 69"/>
                <a:gd name="T32" fmla="*/ 13 w 68"/>
                <a:gd name="T33" fmla="*/ 54 h 69"/>
                <a:gd name="T34" fmla="*/ 32 w 68"/>
                <a:gd name="T35" fmla="*/ 63 h 69"/>
                <a:gd name="T36" fmla="*/ 32 w 68"/>
                <a:gd name="T37" fmla="*/ 63 h 69"/>
                <a:gd name="T38" fmla="*/ 52 w 68"/>
                <a:gd name="T39" fmla="*/ 57 h 69"/>
                <a:gd name="T40" fmla="*/ 52 w 68"/>
                <a:gd name="T41" fmla="*/ 57 h 69"/>
                <a:gd name="T42" fmla="*/ 55 w 68"/>
                <a:gd name="T43" fmla="*/ 53 h 69"/>
                <a:gd name="T44" fmla="*/ 55 w 68"/>
                <a:gd name="T45" fmla="*/ 53 h 69"/>
                <a:gd name="T46" fmla="*/ 58 w 68"/>
                <a:gd name="T47" fmla="*/ 17 h 69"/>
                <a:gd name="T48" fmla="*/ 58 w 68"/>
                <a:gd name="T49" fmla="*/ 17 h 69"/>
                <a:gd name="T50" fmla="*/ 58 w 68"/>
                <a:gd name="T51" fmla="*/ 17 h 69"/>
                <a:gd name="T52" fmla="*/ 55 w 68"/>
                <a:gd name="T53" fmla="*/ 13 h 69"/>
                <a:gd name="T54" fmla="*/ 55 w 68"/>
                <a:gd name="T55" fmla="*/ 13 h 69"/>
                <a:gd name="T56" fmla="*/ 38 w 68"/>
                <a:gd name="T57" fmla="*/ 6 h 69"/>
                <a:gd name="T58" fmla="*/ 38 w 68"/>
                <a:gd name="T59" fmla="*/ 6 h 69"/>
                <a:gd name="T60" fmla="*/ 17 w 68"/>
                <a:gd name="T61" fmla="*/ 14 h 69"/>
                <a:gd name="T62" fmla="*/ 17 w 68"/>
                <a:gd name="T63" fmla="*/ 14 h 69"/>
                <a:gd name="T64" fmla="*/ 13 w 68"/>
                <a:gd name="T65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53" y="59"/>
                  </a:moveTo>
                  <a:cubicBezTo>
                    <a:pt x="42" y="69"/>
                    <a:pt x="21" y="67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42"/>
                    <a:pt x="2" y="23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8" y="1"/>
                    <a:pt x="48" y="0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2"/>
                    <a:pt x="59" y="14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8" y="31"/>
                    <a:pt x="66" y="41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6"/>
                    <a:pt x="55" y="58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lose/>
                  <a:moveTo>
                    <a:pt x="13" y="54"/>
                  </a:moveTo>
                  <a:cubicBezTo>
                    <a:pt x="18" y="59"/>
                    <a:pt x="25" y="62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3"/>
                    <a:pt x="46" y="61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3" y="56"/>
                    <a:pt x="54" y="54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39"/>
                    <a:pt x="65" y="31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5"/>
                    <a:pt x="56" y="14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1" y="8"/>
                    <a:pt x="45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6"/>
                    <a:pt x="23" y="9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5" y="24"/>
                    <a:pt x="3" y="42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63"/>
            <p:cNvSpPr>
              <a:spLocks noEditPoints="1"/>
            </p:cNvSpPr>
            <p:nvPr/>
          </p:nvSpPr>
          <p:spPr bwMode="auto">
            <a:xfrm>
              <a:off x="6964364" y="3235326"/>
              <a:ext cx="114300" cy="117475"/>
            </a:xfrm>
            <a:custGeom>
              <a:avLst/>
              <a:gdLst>
                <a:gd name="T0" fmla="*/ 8 w 65"/>
                <a:gd name="T1" fmla="*/ 56 h 67"/>
                <a:gd name="T2" fmla="*/ 0 w 65"/>
                <a:gd name="T3" fmla="*/ 35 h 67"/>
                <a:gd name="T4" fmla="*/ 0 w 65"/>
                <a:gd name="T5" fmla="*/ 35 h 67"/>
                <a:gd name="T6" fmla="*/ 12 w 65"/>
                <a:gd name="T7" fmla="*/ 9 h 67"/>
                <a:gd name="T8" fmla="*/ 12 w 65"/>
                <a:gd name="T9" fmla="*/ 9 h 67"/>
                <a:gd name="T10" fmla="*/ 37 w 65"/>
                <a:gd name="T11" fmla="*/ 0 h 67"/>
                <a:gd name="T12" fmla="*/ 37 w 65"/>
                <a:gd name="T13" fmla="*/ 0 h 67"/>
                <a:gd name="T14" fmla="*/ 57 w 65"/>
                <a:gd name="T15" fmla="*/ 9 h 67"/>
                <a:gd name="T16" fmla="*/ 57 w 65"/>
                <a:gd name="T17" fmla="*/ 9 h 67"/>
                <a:gd name="T18" fmla="*/ 59 w 65"/>
                <a:gd name="T19" fmla="*/ 12 h 67"/>
                <a:gd name="T20" fmla="*/ 59 w 65"/>
                <a:gd name="T21" fmla="*/ 12 h 67"/>
                <a:gd name="T22" fmla="*/ 59 w 65"/>
                <a:gd name="T23" fmla="*/ 12 h 67"/>
                <a:gd name="T24" fmla="*/ 60 w 65"/>
                <a:gd name="T25" fmla="*/ 13 h 67"/>
                <a:gd name="T26" fmla="*/ 60 w 65"/>
                <a:gd name="T27" fmla="*/ 13 h 67"/>
                <a:gd name="T28" fmla="*/ 60 w 65"/>
                <a:gd name="T29" fmla="*/ 13 h 67"/>
                <a:gd name="T30" fmla="*/ 61 w 65"/>
                <a:gd name="T31" fmla="*/ 15 h 67"/>
                <a:gd name="T32" fmla="*/ 61 w 65"/>
                <a:gd name="T33" fmla="*/ 15 h 67"/>
                <a:gd name="T34" fmla="*/ 65 w 65"/>
                <a:gd name="T35" fmla="*/ 32 h 67"/>
                <a:gd name="T36" fmla="*/ 65 w 65"/>
                <a:gd name="T37" fmla="*/ 32 h 67"/>
                <a:gd name="T38" fmla="*/ 57 w 65"/>
                <a:gd name="T39" fmla="*/ 54 h 67"/>
                <a:gd name="T40" fmla="*/ 57 w 65"/>
                <a:gd name="T41" fmla="*/ 54 h 67"/>
                <a:gd name="T42" fmla="*/ 53 w 65"/>
                <a:gd name="T43" fmla="*/ 60 h 67"/>
                <a:gd name="T44" fmla="*/ 53 w 65"/>
                <a:gd name="T45" fmla="*/ 60 h 67"/>
                <a:gd name="T46" fmla="*/ 53 w 65"/>
                <a:gd name="T47" fmla="*/ 60 h 67"/>
                <a:gd name="T48" fmla="*/ 51 w 65"/>
                <a:gd name="T49" fmla="*/ 58 h 67"/>
                <a:gd name="T50" fmla="*/ 53 w 65"/>
                <a:gd name="T51" fmla="*/ 60 h 67"/>
                <a:gd name="T52" fmla="*/ 32 w 65"/>
                <a:gd name="T53" fmla="*/ 67 h 67"/>
                <a:gd name="T54" fmla="*/ 32 w 65"/>
                <a:gd name="T55" fmla="*/ 67 h 67"/>
                <a:gd name="T56" fmla="*/ 8 w 65"/>
                <a:gd name="T57" fmla="*/ 56 h 67"/>
                <a:gd name="T58" fmla="*/ 30 w 65"/>
                <a:gd name="T59" fmla="*/ 60 h 67"/>
                <a:gd name="T60" fmla="*/ 32 w 65"/>
                <a:gd name="T61" fmla="*/ 60 h 67"/>
                <a:gd name="T62" fmla="*/ 32 w 65"/>
                <a:gd name="T63" fmla="*/ 60 h 67"/>
                <a:gd name="T64" fmla="*/ 48 w 65"/>
                <a:gd name="T65" fmla="*/ 55 h 67"/>
                <a:gd name="T66" fmla="*/ 48 w 65"/>
                <a:gd name="T67" fmla="*/ 55 h 67"/>
                <a:gd name="T68" fmla="*/ 52 w 65"/>
                <a:gd name="T69" fmla="*/ 51 h 67"/>
                <a:gd name="T70" fmla="*/ 52 w 65"/>
                <a:gd name="T71" fmla="*/ 51 h 67"/>
                <a:gd name="T72" fmla="*/ 58 w 65"/>
                <a:gd name="T73" fmla="*/ 32 h 67"/>
                <a:gd name="T74" fmla="*/ 58 w 65"/>
                <a:gd name="T75" fmla="*/ 32 h 67"/>
                <a:gd name="T76" fmla="*/ 54 w 65"/>
                <a:gd name="T77" fmla="*/ 16 h 67"/>
                <a:gd name="T78" fmla="*/ 54 w 65"/>
                <a:gd name="T79" fmla="*/ 16 h 67"/>
                <a:gd name="T80" fmla="*/ 54 w 65"/>
                <a:gd name="T81" fmla="*/ 16 h 67"/>
                <a:gd name="T82" fmla="*/ 52 w 65"/>
                <a:gd name="T83" fmla="*/ 13 h 67"/>
                <a:gd name="T84" fmla="*/ 52 w 65"/>
                <a:gd name="T85" fmla="*/ 13 h 67"/>
                <a:gd name="T86" fmla="*/ 37 w 65"/>
                <a:gd name="T87" fmla="*/ 7 h 67"/>
                <a:gd name="T88" fmla="*/ 37 w 65"/>
                <a:gd name="T89" fmla="*/ 7 h 67"/>
                <a:gd name="T90" fmla="*/ 36 w 65"/>
                <a:gd name="T91" fmla="*/ 7 h 67"/>
                <a:gd name="T92" fmla="*/ 36 w 65"/>
                <a:gd name="T93" fmla="*/ 7 h 67"/>
                <a:gd name="T94" fmla="*/ 17 w 65"/>
                <a:gd name="T95" fmla="*/ 14 h 67"/>
                <a:gd name="T96" fmla="*/ 17 w 65"/>
                <a:gd name="T97" fmla="*/ 14 h 67"/>
                <a:gd name="T98" fmla="*/ 7 w 65"/>
                <a:gd name="T99" fmla="*/ 35 h 67"/>
                <a:gd name="T100" fmla="*/ 7 w 65"/>
                <a:gd name="T101" fmla="*/ 35 h 67"/>
                <a:gd name="T102" fmla="*/ 13 w 65"/>
                <a:gd name="T103" fmla="*/ 52 h 67"/>
                <a:gd name="T104" fmla="*/ 13 w 65"/>
                <a:gd name="T105" fmla="*/ 52 h 67"/>
                <a:gd name="T106" fmla="*/ 11 w 65"/>
                <a:gd name="T107" fmla="*/ 53 h 67"/>
                <a:gd name="T108" fmla="*/ 11 w 65"/>
                <a:gd name="T109" fmla="*/ 53 h 67"/>
                <a:gd name="T110" fmla="*/ 11 w 65"/>
                <a:gd name="T111" fmla="*/ 53 h 67"/>
                <a:gd name="T112" fmla="*/ 13 w 65"/>
                <a:gd name="T113" fmla="*/ 52 h 67"/>
                <a:gd name="T114" fmla="*/ 30 w 65"/>
                <a:gd name="T115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7">
                  <a:moveTo>
                    <a:pt x="8" y="56"/>
                  </a:moveTo>
                  <a:cubicBezTo>
                    <a:pt x="3" y="50"/>
                    <a:pt x="0" y="4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5"/>
                    <a:pt x="4" y="16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9" y="3"/>
                    <a:pt x="2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52" y="3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10"/>
                    <a:pt x="58" y="11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21"/>
                    <a:pt x="65" y="27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40"/>
                    <a:pt x="62" y="47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6"/>
                    <a:pt x="54" y="58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47" y="64"/>
                    <a:pt x="40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23" y="67"/>
                    <a:pt x="14" y="63"/>
                    <a:pt x="8" y="56"/>
                  </a:cubicBezTo>
                  <a:close/>
                  <a:moveTo>
                    <a:pt x="30" y="60"/>
                  </a:moveTo>
                  <a:cubicBezTo>
                    <a:pt x="31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8" y="60"/>
                    <a:pt x="44" y="58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0" y="54"/>
                    <a:pt x="51" y="52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6" y="43"/>
                    <a:pt x="58" y="38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28"/>
                    <a:pt x="57" y="23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9"/>
                    <a:pt x="43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9" y="7"/>
                    <a:pt x="22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20"/>
                    <a:pt x="7" y="2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9" y="47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7" y="56"/>
                    <a:pt x="23" y="59"/>
                    <a:pt x="3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64"/>
            <p:cNvSpPr/>
            <p:nvPr/>
          </p:nvSpPr>
          <p:spPr bwMode="auto">
            <a:xfrm>
              <a:off x="6902452" y="3217864"/>
              <a:ext cx="80963" cy="39688"/>
            </a:xfrm>
            <a:custGeom>
              <a:avLst/>
              <a:gdLst>
                <a:gd name="T0" fmla="*/ 14 w 51"/>
                <a:gd name="T1" fmla="*/ 2 h 25"/>
                <a:gd name="T2" fmla="*/ 0 w 51"/>
                <a:gd name="T3" fmla="*/ 4 h 25"/>
                <a:gd name="T4" fmla="*/ 0 w 51"/>
                <a:gd name="T5" fmla="*/ 0 h 25"/>
                <a:gd name="T6" fmla="*/ 14 w 51"/>
                <a:gd name="T7" fmla="*/ 0 h 25"/>
                <a:gd name="T8" fmla="*/ 51 w 51"/>
                <a:gd name="T9" fmla="*/ 23 h 25"/>
                <a:gd name="T10" fmla="*/ 50 w 51"/>
                <a:gd name="T11" fmla="*/ 25 h 25"/>
                <a:gd name="T12" fmla="*/ 14 w 51"/>
                <a:gd name="T13" fmla="*/ 2 h 25"/>
                <a:gd name="T14" fmla="*/ 14 w 51"/>
                <a:gd name="T1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5">
                  <a:moveTo>
                    <a:pt x="14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51" y="23"/>
                  </a:lnTo>
                  <a:lnTo>
                    <a:pt x="50" y="25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65"/>
            <p:cNvSpPr>
              <a:spLocks noEditPoints="1"/>
            </p:cNvSpPr>
            <p:nvPr/>
          </p:nvSpPr>
          <p:spPr bwMode="auto">
            <a:xfrm>
              <a:off x="6899277" y="3214689"/>
              <a:ext cx="90488" cy="49213"/>
            </a:xfrm>
            <a:custGeom>
              <a:avLst/>
              <a:gdLst>
                <a:gd name="T0" fmla="*/ 15 w 57"/>
                <a:gd name="T1" fmla="*/ 8 h 31"/>
                <a:gd name="T2" fmla="*/ 1 w 57"/>
                <a:gd name="T3" fmla="*/ 8 h 31"/>
                <a:gd name="T4" fmla="*/ 0 w 57"/>
                <a:gd name="T5" fmla="*/ 6 h 31"/>
                <a:gd name="T6" fmla="*/ 0 w 57"/>
                <a:gd name="T7" fmla="*/ 0 h 31"/>
                <a:gd name="T8" fmla="*/ 17 w 57"/>
                <a:gd name="T9" fmla="*/ 0 h 31"/>
                <a:gd name="T10" fmla="*/ 57 w 57"/>
                <a:gd name="T11" fmla="*/ 24 h 31"/>
                <a:gd name="T12" fmla="*/ 53 w 57"/>
                <a:gd name="T13" fmla="*/ 31 h 31"/>
                <a:gd name="T14" fmla="*/ 15 w 57"/>
                <a:gd name="T15" fmla="*/ 8 h 31"/>
                <a:gd name="T16" fmla="*/ 15 w 57"/>
                <a:gd name="T17" fmla="*/ 8 h 31"/>
                <a:gd name="T18" fmla="*/ 14 w 57"/>
                <a:gd name="T19" fmla="*/ 7 h 31"/>
                <a:gd name="T20" fmla="*/ 16 w 57"/>
                <a:gd name="T21" fmla="*/ 4 h 31"/>
                <a:gd name="T22" fmla="*/ 14 w 57"/>
                <a:gd name="T23" fmla="*/ 7 h 31"/>
                <a:gd name="T24" fmla="*/ 14 w 57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1">
                  <a:moveTo>
                    <a:pt x="15" y="8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57" y="24"/>
                  </a:lnTo>
                  <a:lnTo>
                    <a:pt x="53" y="31"/>
                  </a:lnTo>
                  <a:lnTo>
                    <a:pt x="15" y="8"/>
                  </a:lnTo>
                  <a:lnTo>
                    <a:pt x="15" y="8"/>
                  </a:lnTo>
                  <a:close/>
                  <a:moveTo>
                    <a:pt x="14" y="7"/>
                  </a:moveTo>
                  <a:lnTo>
                    <a:pt x="16" y="4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66"/>
            <p:cNvSpPr/>
            <p:nvPr/>
          </p:nvSpPr>
          <p:spPr bwMode="auto">
            <a:xfrm>
              <a:off x="6918327" y="3197226"/>
              <a:ext cx="7938" cy="22225"/>
            </a:xfrm>
            <a:custGeom>
              <a:avLst/>
              <a:gdLst>
                <a:gd name="T0" fmla="*/ 3 w 5"/>
                <a:gd name="T1" fmla="*/ 14 h 14"/>
                <a:gd name="T2" fmla="*/ 0 w 5"/>
                <a:gd name="T3" fmla="*/ 0 h 14"/>
                <a:gd name="T4" fmla="*/ 3 w 5"/>
                <a:gd name="T5" fmla="*/ 0 h 14"/>
                <a:gd name="T6" fmla="*/ 5 w 5"/>
                <a:gd name="T7" fmla="*/ 14 h 14"/>
                <a:gd name="T8" fmla="*/ 3 w 5"/>
                <a:gd name="T9" fmla="*/ 14 h 14"/>
                <a:gd name="T10" fmla="*/ 3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67"/>
            <p:cNvSpPr>
              <a:spLocks noEditPoints="1"/>
            </p:cNvSpPr>
            <p:nvPr/>
          </p:nvSpPr>
          <p:spPr bwMode="auto">
            <a:xfrm>
              <a:off x="6913564" y="3192464"/>
              <a:ext cx="17463" cy="33338"/>
            </a:xfrm>
            <a:custGeom>
              <a:avLst/>
              <a:gdLst>
                <a:gd name="T0" fmla="*/ 0 w 11"/>
                <a:gd name="T1" fmla="*/ 2 h 21"/>
                <a:gd name="T2" fmla="*/ 8 w 11"/>
                <a:gd name="T3" fmla="*/ 0 h 21"/>
                <a:gd name="T4" fmla="*/ 11 w 11"/>
                <a:gd name="T5" fmla="*/ 20 h 21"/>
                <a:gd name="T6" fmla="*/ 9 w 11"/>
                <a:gd name="T7" fmla="*/ 20 h 21"/>
                <a:gd name="T8" fmla="*/ 6 w 11"/>
                <a:gd name="T9" fmla="*/ 20 h 21"/>
                <a:gd name="T10" fmla="*/ 4 w 11"/>
                <a:gd name="T11" fmla="*/ 21 h 21"/>
                <a:gd name="T12" fmla="*/ 0 w 11"/>
                <a:gd name="T13" fmla="*/ 2 h 21"/>
                <a:gd name="T14" fmla="*/ 0 w 11"/>
                <a:gd name="T15" fmla="*/ 2 h 21"/>
                <a:gd name="T16" fmla="*/ 6 w 11"/>
                <a:gd name="T17" fmla="*/ 17 h 21"/>
                <a:gd name="T18" fmla="*/ 7 w 11"/>
                <a:gd name="T19" fmla="*/ 17 h 21"/>
                <a:gd name="T20" fmla="*/ 6 w 11"/>
                <a:gd name="T21" fmla="*/ 17 h 21"/>
                <a:gd name="T22" fmla="*/ 6 w 1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0" y="2"/>
                  </a:moveTo>
                  <a:lnTo>
                    <a:pt x="8" y="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4" y="2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6" y="17"/>
                  </a:move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68"/>
            <p:cNvSpPr/>
            <p:nvPr/>
          </p:nvSpPr>
          <p:spPr bwMode="auto">
            <a:xfrm>
              <a:off x="6900864" y="3198814"/>
              <a:ext cx="23813" cy="19050"/>
            </a:xfrm>
            <a:custGeom>
              <a:avLst/>
              <a:gdLst>
                <a:gd name="T0" fmla="*/ 0 w 15"/>
                <a:gd name="T1" fmla="*/ 2 h 12"/>
                <a:gd name="T2" fmla="*/ 2 w 15"/>
                <a:gd name="T3" fmla="*/ 0 h 12"/>
                <a:gd name="T4" fmla="*/ 15 w 15"/>
                <a:gd name="T5" fmla="*/ 9 h 12"/>
                <a:gd name="T6" fmla="*/ 14 w 15"/>
                <a:gd name="T7" fmla="*/ 12 h 12"/>
                <a:gd name="T8" fmla="*/ 0 w 15"/>
                <a:gd name="T9" fmla="*/ 2 h 12"/>
                <a:gd name="T10" fmla="*/ 0 w 15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2" y="0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69"/>
            <p:cNvSpPr/>
            <p:nvPr/>
          </p:nvSpPr>
          <p:spPr bwMode="auto">
            <a:xfrm>
              <a:off x="6894514" y="3194051"/>
              <a:ext cx="34925" cy="26988"/>
            </a:xfrm>
            <a:custGeom>
              <a:avLst/>
              <a:gdLst>
                <a:gd name="T0" fmla="*/ 3 w 22"/>
                <a:gd name="T1" fmla="*/ 6 h 17"/>
                <a:gd name="T2" fmla="*/ 4 w 22"/>
                <a:gd name="T3" fmla="*/ 5 h 17"/>
                <a:gd name="T4" fmla="*/ 6 w 22"/>
                <a:gd name="T5" fmla="*/ 6 h 17"/>
                <a:gd name="T6" fmla="*/ 4 w 22"/>
                <a:gd name="T7" fmla="*/ 5 h 17"/>
                <a:gd name="T8" fmla="*/ 3 w 22"/>
                <a:gd name="T9" fmla="*/ 6 h 17"/>
                <a:gd name="T10" fmla="*/ 0 w 22"/>
                <a:gd name="T11" fmla="*/ 5 h 17"/>
                <a:gd name="T12" fmla="*/ 5 w 22"/>
                <a:gd name="T13" fmla="*/ 0 h 17"/>
                <a:gd name="T14" fmla="*/ 22 w 22"/>
                <a:gd name="T15" fmla="*/ 12 h 17"/>
                <a:gd name="T16" fmla="*/ 18 w 22"/>
                <a:gd name="T17" fmla="*/ 17 h 17"/>
                <a:gd name="T18" fmla="*/ 3 w 22"/>
                <a:gd name="T19" fmla="*/ 6 h 17"/>
                <a:gd name="T20" fmla="*/ 3 w 22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">
                  <a:moveTo>
                    <a:pt x="3" y="6"/>
                  </a:moveTo>
                  <a:lnTo>
                    <a:pt x="4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5" y="0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70"/>
            <p:cNvSpPr/>
            <p:nvPr/>
          </p:nvSpPr>
          <p:spPr bwMode="auto">
            <a:xfrm>
              <a:off x="7064377" y="3203576"/>
              <a:ext cx="77788" cy="63500"/>
            </a:xfrm>
            <a:custGeom>
              <a:avLst/>
              <a:gdLst>
                <a:gd name="T0" fmla="*/ 2 w 49"/>
                <a:gd name="T1" fmla="*/ 40 h 40"/>
                <a:gd name="T2" fmla="*/ 0 w 49"/>
                <a:gd name="T3" fmla="*/ 38 h 40"/>
                <a:gd name="T4" fmla="*/ 46 w 49"/>
                <a:gd name="T5" fmla="*/ 11 h 40"/>
                <a:gd name="T6" fmla="*/ 46 w 49"/>
                <a:gd name="T7" fmla="*/ 0 h 40"/>
                <a:gd name="T8" fmla="*/ 48 w 49"/>
                <a:gd name="T9" fmla="*/ 0 h 40"/>
                <a:gd name="T10" fmla="*/ 49 w 49"/>
                <a:gd name="T11" fmla="*/ 13 h 40"/>
                <a:gd name="T12" fmla="*/ 2 w 49"/>
                <a:gd name="T13" fmla="*/ 40 h 40"/>
                <a:gd name="T14" fmla="*/ 2 w 4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0">
                  <a:moveTo>
                    <a:pt x="2" y="40"/>
                  </a:moveTo>
                  <a:lnTo>
                    <a:pt x="0" y="38"/>
                  </a:lnTo>
                  <a:lnTo>
                    <a:pt x="46" y="1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3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71"/>
            <p:cNvSpPr>
              <a:spLocks noEditPoints="1"/>
            </p:cNvSpPr>
            <p:nvPr/>
          </p:nvSpPr>
          <p:spPr bwMode="auto">
            <a:xfrm>
              <a:off x="7061202" y="3200401"/>
              <a:ext cx="84138" cy="71438"/>
            </a:xfrm>
            <a:custGeom>
              <a:avLst/>
              <a:gdLst>
                <a:gd name="T0" fmla="*/ 0 w 53"/>
                <a:gd name="T1" fmla="*/ 39 h 45"/>
                <a:gd name="T2" fmla="*/ 46 w 53"/>
                <a:gd name="T3" fmla="*/ 11 h 45"/>
                <a:gd name="T4" fmla="*/ 45 w 53"/>
                <a:gd name="T5" fmla="*/ 1 h 45"/>
                <a:gd name="T6" fmla="*/ 47 w 53"/>
                <a:gd name="T7" fmla="*/ 0 h 45"/>
                <a:gd name="T8" fmla="*/ 52 w 53"/>
                <a:gd name="T9" fmla="*/ 0 h 45"/>
                <a:gd name="T10" fmla="*/ 53 w 53"/>
                <a:gd name="T11" fmla="*/ 16 h 45"/>
                <a:gd name="T12" fmla="*/ 5 w 53"/>
                <a:gd name="T13" fmla="*/ 44 h 45"/>
                <a:gd name="T14" fmla="*/ 3 w 53"/>
                <a:gd name="T15" fmla="*/ 45 h 45"/>
                <a:gd name="T16" fmla="*/ 0 w 53"/>
                <a:gd name="T17" fmla="*/ 39 h 45"/>
                <a:gd name="T18" fmla="*/ 0 w 53"/>
                <a:gd name="T19" fmla="*/ 39 h 45"/>
                <a:gd name="T20" fmla="*/ 4 w 53"/>
                <a:gd name="T21" fmla="*/ 42 h 45"/>
                <a:gd name="T22" fmla="*/ 5 w 53"/>
                <a:gd name="T23" fmla="*/ 41 h 45"/>
                <a:gd name="T24" fmla="*/ 4 w 53"/>
                <a:gd name="T25" fmla="*/ 42 h 45"/>
                <a:gd name="T26" fmla="*/ 4 w 53"/>
                <a:gd name="T2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0" y="39"/>
                  </a:moveTo>
                  <a:lnTo>
                    <a:pt x="46" y="1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16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4" y="42"/>
                  </a:moveTo>
                  <a:lnTo>
                    <a:pt x="5" y="41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72"/>
            <p:cNvSpPr/>
            <p:nvPr/>
          </p:nvSpPr>
          <p:spPr bwMode="auto">
            <a:xfrm>
              <a:off x="7138989" y="3219451"/>
              <a:ext cx="20638" cy="11113"/>
            </a:xfrm>
            <a:custGeom>
              <a:avLst/>
              <a:gdLst>
                <a:gd name="T0" fmla="*/ 0 w 13"/>
                <a:gd name="T1" fmla="*/ 4 h 7"/>
                <a:gd name="T2" fmla="*/ 1 w 13"/>
                <a:gd name="T3" fmla="*/ 0 h 7"/>
                <a:gd name="T4" fmla="*/ 13 w 13"/>
                <a:gd name="T5" fmla="*/ 5 h 7"/>
                <a:gd name="T6" fmla="*/ 12 w 13"/>
                <a:gd name="T7" fmla="*/ 7 h 7"/>
                <a:gd name="T8" fmla="*/ 0 w 13"/>
                <a:gd name="T9" fmla="*/ 4 h 7"/>
                <a:gd name="T10" fmla="*/ 0 w 1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lnTo>
                    <a:pt x="1" y="0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73"/>
            <p:cNvSpPr/>
            <p:nvPr/>
          </p:nvSpPr>
          <p:spPr bwMode="auto">
            <a:xfrm>
              <a:off x="7135814" y="3214689"/>
              <a:ext cx="26988" cy="20638"/>
            </a:xfrm>
            <a:custGeom>
              <a:avLst/>
              <a:gdLst>
                <a:gd name="T0" fmla="*/ 1 w 17"/>
                <a:gd name="T1" fmla="*/ 8 h 13"/>
                <a:gd name="T2" fmla="*/ 2 w 17"/>
                <a:gd name="T3" fmla="*/ 7 h 13"/>
                <a:gd name="T4" fmla="*/ 4 w 17"/>
                <a:gd name="T5" fmla="*/ 7 h 13"/>
                <a:gd name="T6" fmla="*/ 2 w 17"/>
                <a:gd name="T7" fmla="*/ 7 h 13"/>
                <a:gd name="T8" fmla="*/ 1 w 17"/>
                <a:gd name="T9" fmla="*/ 8 h 13"/>
                <a:gd name="T10" fmla="*/ 0 w 17"/>
                <a:gd name="T11" fmla="*/ 8 h 13"/>
                <a:gd name="T12" fmla="*/ 2 w 17"/>
                <a:gd name="T13" fmla="*/ 0 h 13"/>
                <a:gd name="T14" fmla="*/ 17 w 17"/>
                <a:gd name="T15" fmla="*/ 6 h 13"/>
                <a:gd name="T16" fmla="*/ 15 w 17"/>
                <a:gd name="T17" fmla="*/ 13 h 13"/>
                <a:gd name="T18" fmla="*/ 1 w 17"/>
                <a:gd name="T19" fmla="*/ 8 h 13"/>
                <a:gd name="T20" fmla="*/ 1 w 17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1" y="8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74"/>
            <p:cNvSpPr/>
            <p:nvPr/>
          </p:nvSpPr>
          <p:spPr bwMode="auto">
            <a:xfrm>
              <a:off x="7140577" y="3214689"/>
              <a:ext cx="17463" cy="12700"/>
            </a:xfrm>
            <a:custGeom>
              <a:avLst/>
              <a:gdLst>
                <a:gd name="T0" fmla="*/ 5 w 10"/>
                <a:gd name="T1" fmla="*/ 5 h 7"/>
                <a:gd name="T2" fmla="*/ 1 w 10"/>
                <a:gd name="T3" fmla="*/ 7 h 7"/>
                <a:gd name="T4" fmla="*/ 1 w 10"/>
                <a:gd name="T5" fmla="*/ 7 h 7"/>
                <a:gd name="T6" fmla="*/ 0 w 10"/>
                <a:gd name="T7" fmla="*/ 5 h 7"/>
                <a:gd name="T8" fmla="*/ 10 w 10"/>
                <a:gd name="T9" fmla="*/ 0 h 7"/>
                <a:gd name="T10" fmla="*/ 10 w 10"/>
                <a:gd name="T11" fmla="*/ 0 h 7"/>
                <a:gd name="T12" fmla="*/ 10 w 10"/>
                <a:gd name="T13" fmla="*/ 0 h 7"/>
                <a:gd name="T14" fmla="*/ 10 w 10"/>
                <a:gd name="T15" fmla="*/ 3 h 7"/>
                <a:gd name="T16" fmla="*/ 5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5" y="5"/>
                  </a:moveTo>
                  <a:cubicBezTo>
                    <a:pt x="3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6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6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75"/>
            <p:cNvSpPr/>
            <p:nvPr/>
          </p:nvSpPr>
          <p:spPr bwMode="auto">
            <a:xfrm>
              <a:off x="7135814" y="3208339"/>
              <a:ext cx="25400" cy="23813"/>
            </a:xfrm>
            <a:custGeom>
              <a:avLst/>
              <a:gdLst>
                <a:gd name="T0" fmla="*/ 0 w 15"/>
                <a:gd name="T1" fmla="*/ 7 h 14"/>
                <a:gd name="T2" fmla="*/ 2 w 15"/>
                <a:gd name="T3" fmla="*/ 7 h 14"/>
                <a:gd name="T4" fmla="*/ 3 w 15"/>
                <a:gd name="T5" fmla="*/ 6 h 14"/>
                <a:gd name="T6" fmla="*/ 3 w 15"/>
                <a:gd name="T7" fmla="*/ 6 h 14"/>
                <a:gd name="T8" fmla="*/ 5 w 15"/>
                <a:gd name="T9" fmla="*/ 5 h 14"/>
                <a:gd name="T10" fmla="*/ 5 w 15"/>
                <a:gd name="T11" fmla="*/ 5 h 14"/>
                <a:gd name="T12" fmla="*/ 12 w 15"/>
                <a:gd name="T13" fmla="*/ 3 h 14"/>
                <a:gd name="T14" fmla="*/ 12 w 15"/>
                <a:gd name="T15" fmla="*/ 3 h 14"/>
                <a:gd name="T16" fmla="*/ 15 w 15"/>
                <a:gd name="T17" fmla="*/ 0 h 14"/>
                <a:gd name="T18" fmla="*/ 15 w 15"/>
                <a:gd name="T19" fmla="*/ 4 h 14"/>
                <a:gd name="T20" fmla="*/ 15 w 15"/>
                <a:gd name="T21" fmla="*/ 9 h 14"/>
                <a:gd name="T22" fmla="*/ 13 w 15"/>
                <a:gd name="T23" fmla="*/ 9 h 14"/>
                <a:gd name="T24" fmla="*/ 9 w 15"/>
                <a:gd name="T25" fmla="*/ 11 h 14"/>
                <a:gd name="T26" fmla="*/ 9 w 15"/>
                <a:gd name="T27" fmla="*/ 11 h 14"/>
                <a:gd name="T28" fmla="*/ 8 w 15"/>
                <a:gd name="T29" fmla="*/ 9 h 14"/>
                <a:gd name="T30" fmla="*/ 9 w 15"/>
                <a:gd name="T31" fmla="*/ 11 h 14"/>
                <a:gd name="T32" fmla="*/ 5 w 15"/>
                <a:gd name="T33" fmla="*/ 13 h 14"/>
                <a:gd name="T34" fmla="*/ 5 w 15"/>
                <a:gd name="T35" fmla="*/ 13 h 14"/>
                <a:gd name="T36" fmla="*/ 4 w 15"/>
                <a:gd name="T37" fmla="*/ 14 h 14"/>
                <a:gd name="T38" fmla="*/ 0 w 15"/>
                <a:gd name="T3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76"/>
            <p:cNvSpPr/>
            <p:nvPr/>
          </p:nvSpPr>
          <p:spPr bwMode="auto">
            <a:xfrm>
              <a:off x="6981827" y="3343276"/>
              <a:ext cx="25400" cy="38100"/>
            </a:xfrm>
            <a:custGeom>
              <a:avLst/>
              <a:gdLst>
                <a:gd name="T0" fmla="*/ 0 w 16"/>
                <a:gd name="T1" fmla="*/ 23 h 24"/>
                <a:gd name="T2" fmla="*/ 0 w 16"/>
                <a:gd name="T3" fmla="*/ 21 h 24"/>
                <a:gd name="T4" fmla="*/ 10 w 16"/>
                <a:gd name="T5" fmla="*/ 21 h 24"/>
                <a:gd name="T6" fmla="*/ 13 w 16"/>
                <a:gd name="T7" fmla="*/ 0 h 24"/>
                <a:gd name="T8" fmla="*/ 16 w 16"/>
                <a:gd name="T9" fmla="*/ 0 h 24"/>
                <a:gd name="T10" fmla="*/ 12 w 16"/>
                <a:gd name="T11" fmla="*/ 24 h 24"/>
                <a:gd name="T12" fmla="*/ 0 w 16"/>
                <a:gd name="T13" fmla="*/ 23 h 24"/>
                <a:gd name="T14" fmla="*/ 0 w 1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0" y="23"/>
                  </a:moveTo>
                  <a:lnTo>
                    <a:pt x="0" y="21"/>
                  </a:lnTo>
                  <a:lnTo>
                    <a:pt x="10" y="2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2" y="24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77"/>
            <p:cNvSpPr/>
            <p:nvPr/>
          </p:nvSpPr>
          <p:spPr bwMode="auto">
            <a:xfrm>
              <a:off x="6978652" y="3338514"/>
              <a:ext cx="31750" cy="47625"/>
            </a:xfrm>
            <a:custGeom>
              <a:avLst/>
              <a:gdLst>
                <a:gd name="T0" fmla="*/ 2 w 20"/>
                <a:gd name="T1" fmla="*/ 28 h 30"/>
                <a:gd name="T2" fmla="*/ 2 w 20"/>
                <a:gd name="T3" fmla="*/ 26 h 30"/>
                <a:gd name="T4" fmla="*/ 4 w 20"/>
                <a:gd name="T5" fmla="*/ 26 h 30"/>
                <a:gd name="T6" fmla="*/ 2 w 20"/>
                <a:gd name="T7" fmla="*/ 26 h 30"/>
                <a:gd name="T8" fmla="*/ 2 w 20"/>
                <a:gd name="T9" fmla="*/ 28 h 30"/>
                <a:gd name="T10" fmla="*/ 0 w 20"/>
                <a:gd name="T11" fmla="*/ 28 h 30"/>
                <a:gd name="T12" fmla="*/ 0 w 20"/>
                <a:gd name="T13" fmla="*/ 26 h 30"/>
                <a:gd name="T14" fmla="*/ 0 w 20"/>
                <a:gd name="T15" fmla="*/ 21 h 30"/>
                <a:gd name="T16" fmla="*/ 10 w 20"/>
                <a:gd name="T17" fmla="*/ 22 h 30"/>
                <a:gd name="T18" fmla="*/ 13 w 20"/>
                <a:gd name="T19" fmla="*/ 0 h 30"/>
                <a:gd name="T20" fmla="*/ 20 w 20"/>
                <a:gd name="T21" fmla="*/ 1 h 30"/>
                <a:gd name="T22" fmla="*/ 16 w 20"/>
                <a:gd name="T23" fmla="*/ 30 h 30"/>
                <a:gd name="T24" fmla="*/ 2 w 20"/>
                <a:gd name="T25" fmla="*/ 28 h 30"/>
                <a:gd name="T26" fmla="*/ 2 w 20"/>
                <a:gd name="T27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0">
                  <a:moveTo>
                    <a:pt x="2" y="28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0" y="22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16" y="30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78"/>
            <p:cNvSpPr/>
            <p:nvPr/>
          </p:nvSpPr>
          <p:spPr bwMode="auto">
            <a:xfrm>
              <a:off x="7023102" y="3344864"/>
              <a:ext cx="17463" cy="38100"/>
            </a:xfrm>
            <a:custGeom>
              <a:avLst/>
              <a:gdLst>
                <a:gd name="T0" fmla="*/ 0 w 11"/>
                <a:gd name="T1" fmla="*/ 24 h 24"/>
                <a:gd name="T2" fmla="*/ 2 w 11"/>
                <a:gd name="T3" fmla="*/ 0 h 24"/>
                <a:gd name="T4" fmla="*/ 5 w 11"/>
                <a:gd name="T5" fmla="*/ 0 h 24"/>
                <a:gd name="T6" fmla="*/ 4 w 11"/>
                <a:gd name="T7" fmla="*/ 21 h 24"/>
                <a:gd name="T8" fmla="*/ 11 w 11"/>
                <a:gd name="T9" fmla="*/ 21 h 24"/>
                <a:gd name="T10" fmla="*/ 11 w 11"/>
                <a:gd name="T11" fmla="*/ 24 h 24"/>
                <a:gd name="T12" fmla="*/ 0 w 11"/>
                <a:gd name="T13" fmla="*/ 24 h 24"/>
                <a:gd name="T14" fmla="*/ 0 w 1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4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79"/>
            <p:cNvSpPr>
              <a:spLocks noEditPoints="1"/>
            </p:cNvSpPr>
            <p:nvPr/>
          </p:nvSpPr>
          <p:spPr bwMode="auto">
            <a:xfrm>
              <a:off x="7019927" y="3341689"/>
              <a:ext cx="26988" cy="46038"/>
            </a:xfrm>
            <a:custGeom>
              <a:avLst/>
              <a:gdLst>
                <a:gd name="T0" fmla="*/ 2 w 17"/>
                <a:gd name="T1" fmla="*/ 0 h 29"/>
                <a:gd name="T2" fmla="*/ 5 w 17"/>
                <a:gd name="T3" fmla="*/ 0 h 29"/>
                <a:gd name="T4" fmla="*/ 9 w 17"/>
                <a:gd name="T5" fmla="*/ 0 h 29"/>
                <a:gd name="T6" fmla="*/ 8 w 17"/>
                <a:gd name="T7" fmla="*/ 21 h 29"/>
                <a:gd name="T8" fmla="*/ 16 w 17"/>
                <a:gd name="T9" fmla="*/ 21 h 29"/>
                <a:gd name="T10" fmla="*/ 16 w 17"/>
                <a:gd name="T11" fmla="*/ 23 h 29"/>
                <a:gd name="T12" fmla="*/ 17 w 17"/>
                <a:gd name="T13" fmla="*/ 29 h 29"/>
                <a:gd name="T14" fmla="*/ 2 w 17"/>
                <a:gd name="T15" fmla="*/ 29 h 29"/>
                <a:gd name="T16" fmla="*/ 0 w 17"/>
                <a:gd name="T17" fmla="*/ 29 h 29"/>
                <a:gd name="T18" fmla="*/ 2 w 17"/>
                <a:gd name="T19" fmla="*/ 0 h 29"/>
                <a:gd name="T20" fmla="*/ 2 w 17"/>
                <a:gd name="T21" fmla="*/ 0 h 29"/>
                <a:gd name="T22" fmla="*/ 5 w 17"/>
                <a:gd name="T23" fmla="*/ 26 h 29"/>
                <a:gd name="T24" fmla="*/ 2 w 17"/>
                <a:gd name="T25" fmla="*/ 26 h 29"/>
                <a:gd name="T26" fmla="*/ 5 w 17"/>
                <a:gd name="T27" fmla="*/ 26 h 29"/>
                <a:gd name="T28" fmla="*/ 5 w 17"/>
                <a:gd name="T2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9">
                  <a:moveTo>
                    <a:pt x="2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8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7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5" y="26"/>
                  </a:moveTo>
                  <a:lnTo>
                    <a:pt x="2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任意多边形 35"/>
          <p:cNvSpPr/>
          <p:nvPr/>
        </p:nvSpPr>
        <p:spPr>
          <a:xfrm flipV="1">
            <a:off x="7179997" y="2505153"/>
            <a:ext cx="3444460" cy="45719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7179997" y="1937696"/>
            <a:ext cx="291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Product sales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538432" y="3003484"/>
            <a:ext cx="318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your title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538432" y="4344930"/>
            <a:ext cx="33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Enter your title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38432" y="3478321"/>
            <a:ext cx="329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52946" y="4806595"/>
            <a:ext cx="329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44" name="椭圆 31"/>
          <p:cNvSpPr/>
          <p:nvPr/>
        </p:nvSpPr>
        <p:spPr>
          <a:xfrm rot="19294917">
            <a:off x="7190596" y="3102252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椭圆 31"/>
          <p:cNvSpPr/>
          <p:nvPr/>
        </p:nvSpPr>
        <p:spPr>
          <a:xfrm rot="19294917">
            <a:off x="7179093" y="4472135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4649600" y="384136"/>
            <a:ext cx="28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This is the subtitle.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4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4328701" y="585486"/>
            <a:ext cx="3677179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3203227" y="577794"/>
            <a:ext cx="988875" cy="416499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58" name="任意多边形 57"/>
            <p:cNvSpPr/>
            <p:nvPr/>
          </p:nvSpPr>
          <p:spPr>
            <a:xfrm>
              <a:off x="742913" y="435858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1919285" y="695706"/>
              <a:ext cx="667259" cy="37029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1734</Words>
  <Application>Microsoft Office PowerPoint</Application>
  <PresentationFormat>宽屏</PresentationFormat>
  <Paragraphs>242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方正静蕾简体</vt:lpstr>
      <vt:lpstr>汉仪乐喵体W</vt:lpstr>
      <vt:lpstr>华文细黑</vt:lpstr>
      <vt:lpstr>微软雅黑</vt:lpstr>
      <vt:lpstr>新蒂下午茶基本版</vt:lpstr>
      <vt:lpstr>Arial</vt:lpstr>
      <vt:lpstr>Calibri</vt:lpstr>
      <vt:lpstr>Calibri Light</vt:lpstr>
      <vt:lpstr>Times New Roman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39</cp:revision>
  <dcterms:created xsi:type="dcterms:W3CDTF">2016-02-15T07:28:00Z</dcterms:created>
  <dcterms:modified xsi:type="dcterms:W3CDTF">2019-11-18T10:02:06Z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