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5"/>
  </p:notesMasterIdLst>
  <p:handoutMasterIdLst>
    <p:handoutMasterId r:id="rId26"/>
  </p:handoutMasterIdLst>
  <p:sldIdLst>
    <p:sldId id="256" r:id="rId3"/>
    <p:sldId id="260" r:id="rId4"/>
    <p:sldId id="264" r:id="rId5"/>
    <p:sldId id="267" r:id="rId6"/>
    <p:sldId id="265" r:id="rId7"/>
    <p:sldId id="275" r:id="rId8"/>
    <p:sldId id="261" r:id="rId9"/>
    <p:sldId id="269" r:id="rId10"/>
    <p:sldId id="276" r:id="rId11"/>
    <p:sldId id="268" r:id="rId12"/>
    <p:sldId id="270" r:id="rId13"/>
    <p:sldId id="262" r:id="rId14"/>
    <p:sldId id="271" r:id="rId15"/>
    <p:sldId id="273" r:id="rId16"/>
    <p:sldId id="279" r:id="rId17"/>
    <p:sldId id="263" r:id="rId18"/>
    <p:sldId id="282" r:id="rId19"/>
    <p:sldId id="277" r:id="rId20"/>
    <p:sldId id="274" r:id="rId21"/>
    <p:sldId id="281" r:id="rId22"/>
    <p:sldId id="283" r:id="rId23"/>
    <p:sldId id="288"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0" autoAdjust="0"/>
    <p:restoredTop sz="94660"/>
  </p:normalViewPr>
  <p:slideViewPr>
    <p:cSldViewPr snapToGrid="0" showGuides="1">
      <p:cViewPr varScale="1">
        <p:scale>
          <a:sx n="93" d="100"/>
          <a:sy n="93" d="100"/>
        </p:scale>
        <p:origin x="259" y="72"/>
      </p:cViewPr>
      <p:guideLst>
        <p:guide orient="horz" pos="2160"/>
        <p:guide pos="3840"/>
      </p:guideLst>
    </p:cSldViewPr>
  </p:slideViewPr>
  <p:notesTextViewPr>
    <p:cViewPr>
      <p:scale>
        <a:sx n="1" d="1"/>
        <a:sy n="1" d="1"/>
      </p:scale>
      <p:origin x="0" y="0"/>
    </p:cViewPr>
  </p:notesTextViewPr>
  <p:sorterViewPr>
    <p:cViewPr>
      <p:scale>
        <a:sx n="41" d="100"/>
        <a:sy n="41"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2019/11/19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2019/11/19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r>
              <a:rPr lang="en-US" altLang="zh-CN" dirty="0"/>
              <a:t>Template from</a:t>
            </a:r>
            <a:r>
              <a:rPr lang="zh-CN" altLang="en-US" dirty="0"/>
              <a:t>:</a:t>
            </a:r>
            <a:r>
              <a:rPr lang="en-US" altLang="zh-CN" dirty="0"/>
              <a:t>https://www.freeppt7.com</a:t>
            </a: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22</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B43BAC4-37C6-4721-9AFE-18935A03410B}" type="datetimeFigureOut">
              <a:rPr lang="zh-CN" altLang="en-US" smtClean="0"/>
              <a:t>2019/11/19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81A546-935C-4520-9D91-5894F8375164}"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43BAC4-37C6-4721-9AFE-18935A03410B}" type="datetimeFigureOut">
              <a:rPr lang="zh-CN" altLang="en-US" smtClean="0"/>
              <a:t>2019/11/19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81A546-935C-4520-9D91-5894F8375164}"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43BAC4-37C6-4721-9AFE-18935A03410B}" type="datetimeFigureOut">
              <a:rPr lang="zh-CN" altLang="en-US" smtClean="0"/>
              <a:t>2019/11/19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81A546-935C-4520-9D91-5894F8375164}"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6BA53BB4-FCC6-4282-A71B-23812E68FC52}" type="datetimeFigureOut">
              <a:rPr lang="zh-CN" altLang="en-US" smtClean="0"/>
              <a:t>2019/11/19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E0206D-21FB-4EA8-BC66-26FBD14A15A4}"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BA53BB4-FCC6-4282-A71B-23812E68FC52}" type="datetimeFigureOut">
              <a:rPr lang="zh-CN" altLang="en-US" smtClean="0"/>
              <a:t>2019/11/19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E0206D-21FB-4EA8-BC66-26FBD14A15A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6BA53BB4-FCC6-4282-A71B-23812E68FC52}" type="datetimeFigureOut">
              <a:rPr lang="zh-CN" altLang="en-US" smtClean="0"/>
              <a:t>2019/11/19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E0206D-21FB-4EA8-BC66-26FBD14A15A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BA53BB4-FCC6-4282-A71B-23812E68FC52}" type="datetimeFigureOut">
              <a:rPr lang="zh-CN" altLang="en-US" smtClean="0"/>
              <a:t>2019/11/19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E0206D-21FB-4EA8-BC66-26FBD14A15A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BA53BB4-FCC6-4282-A71B-23812E68FC52}" type="datetimeFigureOut">
              <a:rPr lang="zh-CN" altLang="en-US" smtClean="0"/>
              <a:t>2019/11/19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4E0206D-21FB-4EA8-BC66-26FBD14A15A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BA53BB4-FCC6-4282-A71B-23812E68FC52}" type="datetimeFigureOut">
              <a:rPr lang="zh-CN" altLang="en-US" smtClean="0"/>
              <a:t>2019/11/19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4E0206D-21FB-4EA8-BC66-26FBD14A15A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BA53BB4-FCC6-4282-A71B-23812E68FC52}" type="datetimeFigureOut">
              <a:rPr lang="zh-CN" altLang="en-US" smtClean="0"/>
              <a:t>2019/11/19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4E0206D-21FB-4EA8-BC66-26FBD14A15A4}"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BA53BB4-FCC6-4282-A71B-23812E68FC52}" type="datetimeFigureOut">
              <a:rPr lang="zh-CN" altLang="en-US" smtClean="0"/>
              <a:t>2019/11/19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E0206D-21FB-4EA8-BC66-26FBD14A15A4}"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43BAC4-37C6-4721-9AFE-18935A03410B}" type="datetimeFigureOut">
              <a:rPr lang="zh-CN" altLang="en-US" smtClean="0"/>
              <a:t>2019/11/19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81A546-935C-4520-9D91-5894F837516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BA53BB4-FCC6-4282-A71B-23812E68FC52}" type="datetimeFigureOut">
              <a:rPr lang="zh-CN" altLang="en-US" smtClean="0"/>
              <a:t>2019/11/19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4E0206D-21FB-4EA8-BC66-26FBD14A15A4}"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BA53BB4-FCC6-4282-A71B-23812E68FC52}" type="datetimeFigureOut">
              <a:rPr lang="zh-CN" altLang="en-US" smtClean="0"/>
              <a:t>2019/11/19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E0206D-21FB-4EA8-BC66-26FBD14A15A4}"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BA53BB4-FCC6-4282-A71B-23812E68FC52}" type="datetimeFigureOut">
              <a:rPr lang="zh-CN" altLang="en-US" smtClean="0"/>
              <a:t>2019/11/19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4E0206D-21FB-4EA8-BC66-26FBD14A15A4}"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6" name="标题 1"/>
          <p:cNvSpPr>
            <a:spLocks noGrp="1"/>
          </p:cNvSpPr>
          <p:nvPr>
            <p:ph type="title" hasCustomPrompt="1"/>
          </p:nvPr>
        </p:nvSpPr>
        <p:spPr>
          <a:xfrm>
            <a:off x="348742" y="243040"/>
            <a:ext cx="4930588" cy="549275"/>
          </a:xfrm>
          <a:prstGeom prst="rect">
            <a:avLst/>
          </a:prstGeom>
        </p:spPr>
        <p:txBody>
          <a:bodyPr>
            <a:normAutofit/>
          </a:bodyPr>
          <a:lstStyle>
            <a:lvl1pPr>
              <a:defRPr sz="3200" b="1"/>
            </a:lvl1pPr>
          </a:lstStyle>
          <a:p>
            <a:r>
              <a:rPr lang="zh-CN" altLang="en-US" dirty="0"/>
              <a:t>单击此处添加标题</a:t>
            </a:r>
          </a:p>
        </p:txBody>
      </p:sp>
    </p:spTree>
    <p:extLst>
      <p:ext uri="{BB962C8B-B14F-4D97-AF65-F5344CB8AC3E}">
        <p14:creationId xmlns:p14="http://schemas.microsoft.com/office/powerpoint/2010/main" val="165424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B43BAC4-37C6-4721-9AFE-18935A03410B}" type="datetimeFigureOut">
              <a:rPr lang="zh-CN" altLang="en-US" smtClean="0"/>
              <a:t>2019/11/19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381A546-935C-4520-9D91-5894F837516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43BAC4-37C6-4721-9AFE-18935A03410B}" type="datetimeFigureOut">
              <a:rPr lang="zh-CN" altLang="en-US" smtClean="0"/>
              <a:t>2019/11/19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381A546-935C-4520-9D91-5894F837516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43BAC4-37C6-4721-9AFE-18935A03410B}" type="datetimeFigureOut">
              <a:rPr lang="zh-CN" altLang="en-US" smtClean="0"/>
              <a:t>2019/11/19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381A546-935C-4520-9D91-5894F837516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43BAC4-37C6-4721-9AFE-18935A03410B}" type="datetimeFigureOut">
              <a:rPr lang="zh-CN" altLang="en-US" smtClean="0"/>
              <a:t>2019/11/19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381A546-935C-4520-9D91-5894F837516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43BAC4-37C6-4721-9AFE-18935A03410B}" type="datetimeFigureOut">
              <a:rPr lang="zh-CN" altLang="en-US" smtClean="0"/>
              <a:t>2019/11/19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381A546-935C-4520-9D91-5894F837516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B43BAC4-37C6-4721-9AFE-18935A03410B}" type="datetimeFigureOut">
              <a:rPr lang="zh-CN" altLang="en-US" smtClean="0"/>
              <a:t>2019/11/19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381A546-935C-4520-9D91-5894F8375164}"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B43BAC4-37C6-4721-9AFE-18935A03410B}" type="datetimeFigureOut">
              <a:rPr lang="zh-CN" altLang="en-US" smtClean="0"/>
              <a:t>2019/11/19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381A546-935C-4520-9D91-5894F837516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43BAC4-37C6-4721-9AFE-18935A03410B}" type="datetimeFigureOut">
              <a:rPr lang="zh-CN" altLang="en-US" smtClean="0"/>
              <a:t>2019/11/19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1A546-935C-4520-9D91-5894F837516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53BB4-FCC6-4282-A71B-23812E68FC52}" type="datetimeFigureOut">
              <a:rPr lang="zh-CN" altLang="en-US" smtClean="0"/>
              <a:t>2019/11/19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0206D-21FB-4EA8-BC66-26FBD14A15A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Layout" Target="../slideLayouts/slideLayout18.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jpeg"/><Relationship Id="rId1" Type="http://schemas.openxmlformats.org/officeDocument/2006/relationships/slideLayout" Target="../slideLayouts/slideLayout18.xml"/><Relationship Id="rId5" Type="http://schemas.openxmlformats.org/officeDocument/2006/relationships/image" Target="../media/image18.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Layout" Target="../slideLayouts/slideLayout18.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937261" y="3808194"/>
            <a:ext cx="3290929" cy="2134253"/>
          </a:xfrm>
          <a:prstGeom prst="rect">
            <a:avLst/>
          </a:prstGeom>
        </p:spPr>
      </p:pic>
      <p:pic>
        <p:nvPicPr>
          <p:cNvPr id="3" name="图片 2"/>
          <p:cNvPicPr>
            <a:picLocks noChangeAspect="1"/>
          </p:cNvPicPr>
          <p:nvPr/>
        </p:nvPicPr>
        <p:blipFill>
          <a:blip r:embed="rId3"/>
          <a:stretch>
            <a:fillRect/>
          </a:stretch>
        </p:blipFill>
        <p:spPr>
          <a:xfrm>
            <a:off x="4363070" y="4565948"/>
            <a:ext cx="1727102" cy="1408958"/>
          </a:xfrm>
          <a:prstGeom prst="rect">
            <a:avLst/>
          </a:prstGeom>
        </p:spPr>
      </p:pic>
      <p:pic>
        <p:nvPicPr>
          <p:cNvPr id="4" name="图片 3"/>
          <p:cNvPicPr>
            <a:picLocks noChangeAspect="1"/>
          </p:cNvPicPr>
          <p:nvPr/>
        </p:nvPicPr>
        <p:blipFill>
          <a:blip r:embed="rId4"/>
          <a:stretch>
            <a:fillRect/>
          </a:stretch>
        </p:blipFill>
        <p:spPr>
          <a:xfrm>
            <a:off x="6359932" y="4258491"/>
            <a:ext cx="1171352" cy="1145162"/>
          </a:xfrm>
          <a:prstGeom prst="rect">
            <a:avLst/>
          </a:prstGeom>
        </p:spPr>
      </p:pic>
      <p:pic>
        <p:nvPicPr>
          <p:cNvPr id="5" name="图片 4"/>
          <p:cNvPicPr>
            <a:picLocks noChangeAspect="1"/>
          </p:cNvPicPr>
          <p:nvPr/>
        </p:nvPicPr>
        <p:blipFill>
          <a:blip r:embed="rId5"/>
          <a:stretch>
            <a:fillRect/>
          </a:stretch>
        </p:blipFill>
        <p:spPr>
          <a:xfrm>
            <a:off x="7956806" y="4258491"/>
            <a:ext cx="2598369" cy="1724298"/>
          </a:xfrm>
          <a:prstGeom prst="rect">
            <a:avLst/>
          </a:prstGeom>
        </p:spPr>
      </p:pic>
      <p:pic>
        <p:nvPicPr>
          <p:cNvPr id="6" name="图片 5"/>
          <p:cNvPicPr>
            <a:picLocks noChangeAspect="1"/>
          </p:cNvPicPr>
          <p:nvPr/>
        </p:nvPicPr>
        <p:blipFill>
          <a:blip r:embed="rId6"/>
          <a:stretch>
            <a:fillRect/>
          </a:stretch>
        </p:blipFill>
        <p:spPr>
          <a:xfrm>
            <a:off x="10518883" y="5252935"/>
            <a:ext cx="923628" cy="849957"/>
          </a:xfrm>
          <a:prstGeom prst="rect">
            <a:avLst/>
          </a:prstGeom>
        </p:spPr>
      </p:pic>
      <p:pic>
        <p:nvPicPr>
          <p:cNvPr id="8" name="图片 7"/>
          <p:cNvPicPr>
            <a:picLocks noChangeAspect="1"/>
          </p:cNvPicPr>
          <p:nvPr/>
        </p:nvPicPr>
        <p:blipFill>
          <a:blip r:embed="rId7"/>
          <a:stretch>
            <a:fillRect/>
          </a:stretch>
        </p:blipFill>
        <p:spPr>
          <a:xfrm>
            <a:off x="2114515" y="900251"/>
            <a:ext cx="8378242" cy="2600187"/>
          </a:xfrm>
          <a:prstGeom prst="rect">
            <a:avLst/>
          </a:prstGeom>
        </p:spPr>
      </p:pic>
      <p:pic>
        <p:nvPicPr>
          <p:cNvPr id="9" name="图片 8"/>
          <p:cNvPicPr>
            <a:picLocks noChangeAspect="1"/>
          </p:cNvPicPr>
          <p:nvPr/>
        </p:nvPicPr>
        <p:blipFill>
          <a:blip r:embed="rId8"/>
          <a:stretch>
            <a:fillRect/>
          </a:stretch>
        </p:blipFill>
        <p:spPr>
          <a:xfrm>
            <a:off x="1230996" y="1031301"/>
            <a:ext cx="1252389" cy="1030878"/>
          </a:xfrm>
          <a:prstGeom prst="rect">
            <a:avLst/>
          </a:prstGeom>
        </p:spPr>
      </p:pic>
      <p:sp>
        <p:nvSpPr>
          <p:cNvPr id="10" name="文本框 9"/>
          <p:cNvSpPr txBox="1"/>
          <p:nvPr/>
        </p:nvSpPr>
        <p:spPr>
          <a:xfrm>
            <a:off x="2376588" y="1539617"/>
            <a:ext cx="811616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rgbClr val="282828"/>
                </a:solidFill>
                <a:effectLst/>
                <a:uLnTx/>
                <a:uFillTx/>
                <a:latin typeface="方正粗倩简体" panose="03000509000000000000" pitchFamily="65" charset="-122"/>
                <a:ea typeface="方正粗倩简体" panose="03000509000000000000" pitchFamily="65" charset="-122"/>
                <a:cs typeface="+mn-cs"/>
              </a:rPr>
              <a:t>JAPANESE HAND-PAINTED WIND</a:t>
            </a:r>
            <a:r>
              <a:rPr kumimoji="0" lang="zh-CN" altLang="en-US" sz="3200" b="0" i="0" u="none" strike="noStrike" kern="1200" cap="none" spc="0" normalizeH="0" baseline="0" noProof="0" dirty="0">
                <a:ln>
                  <a:noFill/>
                </a:ln>
                <a:solidFill>
                  <a:srgbClr val="282828"/>
                </a:solidFill>
                <a:effectLst/>
                <a:uLnTx/>
                <a:uFillTx/>
                <a:latin typeface="方正兰亭超细黑简体" panose="02000000000000000000" pitchFamily="2" charset="-122"/>
                <a:ea typeface="方正兰亭超细黑简体" panose="02000000000000000000" pitchFamily="2" charset="-122"/>
                <a:cs typeface="+mn-cs"/>
              </a:rPr>
              <a:t>REPLY TEMPLATE</a:t>
            </a:r>
          </a:p>
        </p:txBody>
      </p:sp>
      <p:sp>
        <p:nvSpPr>
          <p:cNvPr id="11" name="文本框 10"/>
          <p:cNvSpPr txBox="1"/>
          <p:nvPr/>
        </p:nvSpPr>
        <p:spPr>
          <a:xfrm>
            <a:off x="3542614" y="2734091"/>
            <a:ext cx="60791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282828"/>
                </a:solidFill>
                <a:effectLst/>
                <a:uLnTx/>
                <a:uFillTx/>
                <a:latin typeface="方正粗倩简体" panose="03000509000000000000" pitchFamily="65" charset="-122"/>
                <a:ea typeface="方正粗倩简体" panose="03000509000000000000" pitchFamily="65" charset="-122"/>
                <a:cs typeface="+mn-cs"/>
              </a:rPr>
              <a:t>Business Summary</a:t>
            </a:r>
            <a:r>
              <a:rPr kumimoji="0" lang="en-US" altLang="zh-CN" sz="1200" b="0" i="0" u="none" strike="noStrike" kern="1200" cap="none" spc="0" normalizeH="0" baseline="0" noProof="0" dirty="0">
                <a:ln>
                  <a:noFill/>
                </a:ln>
                <a:solidFill>
                  <a:srgbClr val="282828"/>
                </a:solidFill>
                <a:effectLst/>
                <a:uLnTx/>
                <a:uFillTx/>
                <a:latin typeface="方正粗倩简体" panose="03000509000000000000" pitchFamily="65" charset="-122"/>
                <a:ea typeface="方正粗倩简体" panose="03000509000000000000" pitchFamily="65" charset="-122"/>
                <a:cs typeface="+mn-cs"/>
              </a:rPr>
              <a:t>/</a:t>
            </a:r>
            <a:r>
              <a:rPr kumimoji="0" lang="zh-CN" altLang="en-US" sz="1200" b="0" i="0" u="none" strike="noStrike" kern="1200" cap="none" spc="0" normalizeH="0" baseline="0" noProof="0" dirty="0">
                <a:ln>
                  <a:noFill/>
                </a:ln>
                <a:solidFill>
                  <a:srgbClr val="282828"/>
                </a:solidFill>
                <a:effectLst/>
                <a:uLnTx/>
                <a:uFillTx/>
                <a:latin typeface="方正粗倩简体" panose="03000509000000000000" pitchFamily="65" charset="-122"/>
                <a:ea typeface="方正粗倩简体" panose="03000509000000000000" pitchFamily="65" charset="-122"/>
                <a:cs typeface="+mn-cs"/>
              </a:rPr>
              <a:t>All kinds of reports</a:t>
            </a:r>
            <a:r>
              <a:rPr kumimoji="0" lang="en-US" altLang="zh-CN" sz="1200" b="0" i="0" u="none" strike="noStrike" kern="1200" cap="none" spc="0" normalizeH="0" baseline="0" noProof="0" dirty="0">
                <a:ln>
                  <a:noFill/>
                </a:ln>
                <a:solidFill>
                  <a:srgbClr val="282828"/>
                </a:solidFill>
                <a:effectLst/>
                <a:uLnTx/>
                <a:uFillTx/>
                <a:latin typeface="方正粗倩简体" panose="03000509000000000000" pitchFamily="65" charset="-122"/>
                <a:ea typeface="方正粗倩简体" panose="03000509000000000000" pitchFamily="65" charset="-122"/>
                <a:cs typeface="+mn-cs"/>
              </a:rPr>
              <a:t>/</a:t>
            </a:r>
            <a:r>
              <a:rPr kumimoji="0" lang="zh-CN" altLang="en-US" sz="1200" b="0" i="0" u="none" strike="noStrike" kern="1200" cap="none" spc="0" normalizeH="0" baseline="0" noProof="0" dirty="0">
                <a:ln>
                  <a:noFill/>
                </a:ln>
                <a:solidFill>
                  <a:srgbClr val="282828"/>
                </a:solidFill>
                <a:effectLst/>
                <a:uLnTx/>
                <a:uFillTx/>
                <a:latin typeface="方正粗倩简体" panose="03000509000000000000" pitchFamily="65" charset="-122"/>
                <a:ea typeface="方正粗倩简体" panose="03000509000000000000" pitchFamily="65" charset="-122"/>
                <a:cs typeface="+mn-cs"/>
              </a:rPr>
              <a:t>Graduation thesis</a:t>
            </a:r>
            <a:r>
              <a:rPr kumimoji="0" lang="en-US" altLang="zh-CN" sz="1200" b="0" i="0" u="none" strike="noStrike" kern="1200" cap="none" spc="0" normalizeH="0" baseline="0" noProof="0" dirty="0">
                <a:ln>
                  <a:noFill/>
                </a:ln>
                <a:solidFill>
                  <a:srgbClr val="282828"/>
                </a:solidFill>
                <a:effectLst/>
                <a:uLnTx/>
                <a:uFillTx/>
                <a:latin typeface="方正粗倩简体" panose="03000509000000000000" pitchFamily="65" charset="-122"/>
                <a:ea typeface="方正粗倩简体" panose="03000509000000000000" pitchFamily="65" charset="-122"/>
                <a:cs typeface="+mn-cs"/>
              </a:rPr>
              <a:t>/</a:t>
            </a:r>
            <a:r>
              <a:rPr kumimoji="0" lang="zh-CN" altLang="en-US" sz="1200" b="0" i="0" u="none" strike="noStrike" kern="1200" cap="none" spc="0" normalizeH="0" baseline="0" noProof="0" dirty="0">
                <a:ln>
                  <a:noFill/>
                </a:ln>
                <a:solidFill>
                  <a:srgbClr val="282828"/>
                </a:solidFill>
                <a:effectLst/>
                <a:uLnTx/>
                <a:uFillTx/>
                <a:latin typeface="方正粗倩简体" panose="03000509000000000000" pitchFamily="65" charset="-122"/>
                <a:ea typeface="方正粗倩简体" panose="03000509000000000000" pitchFamily="65" charset="-122"/>
                <a:cs typeface="+mn-cs"/>
              </a:rPr>
              <a:t>Universal templates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par>
                          <p:cTn id="30" fill="hold">
                            <p:stCondLst>
                              <p:cond delay="1000"/>
                            </p:stCondLst>
                            <p:childTnLst>
                              <p:par>
                                <p:cTn id="31" presetID="22" presetClass="entr" presetSubtype="4"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731521" y="342614"/>
            <a:ext cx="3132025"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363D40"/>
                </a:solidFill>
                <a:effectLst/>
                <a:uLnTx/>
                <a:uFillTx/>
                <a:latin typeface="方正粗倩简体" panose="03000509000000000000" pitchFamily="65" charset="-122"/>
                <a:ea typeface="方正粗倩简体" panose="03000509000000000000" pitchFamily="65" charset="-122"/>
                <a:cs typeface="+mn-cs"/>
              </a:rPr>
              <a:t>Please add title text here</a:t>
            </a:r>
          </a:p>
        </p:txBody>
      </p:sp>
      <p:sp>
        <p:nvSpPr>
          <p:cNvPr id="8" name="TextBox 35"/>
          <p:cNvSpPr txBox="1"/>
          <p:nvPr/>
        </p:nvSpPr>
        <p:spPr>
          <a:xfrm>
            <a:off x="2214338" y="2538926"/>
            <a:ext cx="1728193" cy="613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a:t>
            </a:r>
            <a:endParaRPr kumimoji="0" lang="en-US" altLang="zh-CN"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endParaRPr>
          </a:p>
        </p:txBody>
      </p:sp>
      <p:sp>
        <p:nvSpPr>
          <p:cNvPr id="9" name="文本框 8"/>
          <p:cNvSpPr txBox="1"/>
          <p:nvPr/>
        </p:nvSpPr>
        <p:spPr>
          <a:xfrm>
            <a:off x="2214339" y="2169594"/>
            <a:ext cx="14424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Add text</a:t>
            </a:r>
          </a:p>
        </p:txBody>
      </p:sp>
      <p:sp>
        <p:nvSpPr>
          <p:cNvPr id="10" name="TextBox 35"/>
          <p:cNvSpPr txBox="1"/>
          <p:nvPr/>
        </p:nvSpPr>
        <p:spPr>
          <a:xfrm>
            <a:off x="2214338" y="4699166"/>
            <a:ext cx="1728193" cy="613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a:t>
            </a:r>
            <a:endParaRPr kumimoji="0" lang="en-US" altLang="zh-CN"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2214339" y="4329834"/>
            <a:ext cx="14424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Add text</a:t>
            </a:r>
          </a:p>
        </p:txBody>
      </p:sp>
      <p:sp>
        <p:nvSpPr>
          <p:cNvPr id="12" name="TextBox 35"/>
          <p:cNvSpPr txBox="1"/>
          <p:nvPr/>
        </p:nvSpPr>
        <p:spPr>
          <a:xfrm>
            <a:off x="8263009" y="2538926"/>
            <a:ext cx="1728193" cy="613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a:t>
            </a:r>
            <a:endParaRPr kumimoji="0" lang="en-US" altLang="zh-CN"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endParaRPr>
          </a:p>
        </p:txBody>
      </p:sp>
      <p:sp>
        <p:nvSpPr>
          <p:cNvPr id="13" name="文本框 12"/>
          <p:cNvSpPr txBox="1"/>
          <p:nvPr/>
        </p:nvSpPr>
        <p:spPr>
          <a:xfrm>
            <a:off x="8263010" y="2169594"/>
            <a:ext cx="14424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Add text</a:t>
            </a:r>
          </a:p>
        </p:txBody>
      </p:sp>
      <p:sp>
        <p:nvSpPr>
          <p:cNvPr id="14" name="TextBox 35"/>
          <p:cNvSpPr txBox="1"/>
          <p:nvPr/>
        </p:nvSpPr>
        <p:spPr>
          <a:xfrm>
            <a:off x="8263009" y="4699166"/>
            <a:ext cx="1728193" cy="613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a:t>
            </a:r>
            <a:endParaRPr kumimoji="0" lang="en-US" altLang="zh-CN"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endParaRPr>
          </a:p>
        </p:txBody>
      </p:sp>
      <p:sp>
        <p:nvSpPr>
          <p:cNvPr id="15" name="文本框 14"/>
          <p:cNvSpPr txBox="1"/>
          <p:nvPr/>
        </p:nvSpPr>
        <p:spPr>
          <a:xfrm>
            <a:off x="8263010" y="4329834"/>
            <a:ext cx="14424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Add text</a:t>
            </a:r>
          </a:p>
        </p:txBody>
      </p:sp>
      <p:sp>
        <p:nvSpPr>
          <p:cNvPr id="16" name="文本框 15"/>
          <p:cNvSpPr txBox="1"/>
          <p:nvPr/>
        </p:nvSpPr>
        <p:spPr>
          <a:xfrm>
            <a:off x="1545616" y="2169594"/>
            <a:ext cx="6038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rPr>
              <a:t>01</a:t>
            </a:r>
            <a:endParaRPr kumimoji="0" lang="zh-CN" altLang="en-US" sz="2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cxnSp>
        <p:nvCxnSpPr>
          <p:cNvPr id="17" name="直接连接符 16"/>
          <p:cNvCxnSpPr/>
          <p:nvPr/>
        </p:nvCxnSpPr>
        <p:spPr>
          <a:xfrm>
            <a:off x="2128171" y="2214886"/>
            <a:ext cx="10054" cy="464442"/>
          </a:xfrm>
          <a:prstGeom prst="line">
            <a:avLst/>
          </a:prstGeom>
          <a:solidFill>
            <a:srgbClr val="070606"/>
          </a:solidFill>
          <a:ln w="15875">
            <a:solidFill>
              <a:srgbClr val="56443A"/>
            </a:solidFill>
            <a:round/>
          </a:ln>
        </p:spPr>
      </p:cxnSp>
      <p:sp>
        <p:nvSpPr>
          <p:cNvPr id="18" name="文本框 17"/>
          <p:cNvSpPr txBox="1"/>
          <p:nvPr/>
        </p:nvSpPr>
        <p:spPr>
          <a:xfrm>
            <a:off x="1545616" y="4267118"/>
            <a:ext cx="6038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rPr>
              <a:t>02</a:t>
            </a:r>
            <a:endParaRPr kumimoji="0" lang="zh-CN" altLang="en-US" sz="2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cxnSp>
        <p:nvCxnSpPr>
          <p:cNvPr id="19" name="直接连接符 18"/>
          <p:cNvCxnSpPr/>
          <p:nvPr/>
        </p:nvCxnSpPr>
        <p:spPr>
          <a:xfrm>
            <a:off x="2128171" y="4312410"/>
            <a:ext cx="10054" cy="464442"/>
          </a:xfrm>
          <a:prstGeom prst="line">
            <a:avLst/>
          </a:prstGeom>
          <a:solidFill>
            <a:srgbClr val="070606"/>
          </a:solidFill>
          <a:ln w="15875">
            <a:solidFill>
              <a:srgbClr val="56443A"/>
            </a:solidFill>
            <a:round/>
          </a:ln>
        </p:spPr>
      </p:cxnSp>
      <p:sp>
        <p:nvSpPr>
          <p:cNvPr id="20" name="文本框 19"/>
          <p:cNvSpPr txBox="1"/>
          <p:nvPr/>
        </p:nvSpPr>
        <p:spPr>
          <a:xfrm>
            <a:off x="7590680" y="2169594"/>
            <a:ext cx="6038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rPr>
              <a:t>03</a:t>
            </a:r>
            <a:endParaRPr kumimoji="0" lang="zh-CN" altLang="en-US" sz="2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cxnSp>
        <p:nvCxnSpPr>
          <p:cNvPr id="21" name="直接连接符 20"/>
          <p:cNvCxnSpPr/>
          <p:nvPr/>
        </p:nvCxnSpPr>
        <p:spPr>
          <a:xfrm>
            <a:off x="8173235" y="2214886"/>
            <a:ext cx="10054" cy="464442"/>
          </a:xfrm>
          <a:prstGeom prst="line">
            <a:avLst/>
          </a:prstGeom>
          <a:solidFill>
            <a:srgbClr val="070606"/>
          </a:solidFill>
          <a:ln w="15875">
            <a:solidFill>
              <a:srgbClr val="56443A"/>
            </a:solidFill>
            <a:round/>
          </a:ln>
        </p:spPr>
      </p:cxnSp>
      <p:sp>
        <p:nvSpPr>
          <p:cNvPr id="22" name="文本框 21"/>
          <p:cNvSpPr txBox="1"/>
          <p:nvPr/>
        </p:nvSpPr>
        <p:spPr>
          <a:xfrm>
            <a:off x="7590680" y="4267118"/>
            <a:ext cx="6038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rPr>
              <a:t>04</a:t>
            </a:r>
            <a:endParaRPr kumimoji="0" lang="zh-CN" altLang="en-US" sz="2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cxnSp>
        <p:nvCxnSpPr>
          <p:cNvPr id="23" name="直接连接符 22"/>
          <p:cNvCxnSpPr/>
          <p:nvPr/>
        </p:nvCxnSpPr>
        <p:spPr>
          <a:xfrm>
            <a:off x="8173235" y="4312410"/>
            <a:ext cx="10054" cy="464442"/>
          </a:xfrm>
          <a:prstGeom prst="line">
            <a:avLst/>
          </a:prstGeom>
          <a:solidFill>
            <a:srgbClr val="070606"/>
          </a:solidFill>
          <a:ln w="15875">
            <a:solidFill>
              <a:srgbClr val="56443A"/>
            </a:solidFill>
            <a:round/>
          </a:ln>
        </p:spPr>
      </p:cxnSp>
      <p:pic>
        <p:nvPicPr>
          <p:cNvPr id="24" name="图片 23"/>
          <p:cNvPicPr>
            <a:picLocks noChangeAspect="1"/>
          </p:cNvPicPr>
          <p:nvPr/>
        </p:nvPicPr>
        <p:blipFill>
          <a:blip r:embed="rId3"/>
          <a:stretch>
            <a:fillRect/>
          </a:stretch>
        </p:blipFill>
        <p:spPr>
          <a:xfrm>
            <a:off x="4102320" y="2350034"/>
            <a:ext cx="3488360" cy="29492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250"/>
                                        <p:tgtEl>
                                          <p:spTgt spid="9"/>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25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250"/>
                                        <p:tgtEl>
                                          <p:spTgt spid="11"/>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250"/>
                                        <p:tgtEl>
                                          <p:spTgt spid="12"/>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250"/>
                                        <p:tgtEl>
                                          <p:spTgt spid="13"/>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250"/>
                                        <p:tgtEl>
                                          <p:spTgt spid="14"/>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250"/>
                                        <p:tgtEl>
                                          <p:spTgt spid="15"/>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par>
                          <p:cTn id="61" fill="hold">
                            <p:stCondLst>
                              <p:cond delay="3000"/>
                            </p:stCondLst>
                            <p:childTnLst>
                              <p:par>
                                <p:cTn id="62" presetID="10" presetClass="entr" presetSubtype="0" fill="hold" nodeType="after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2" grpId="0"/>
      <p:bldP spid="13" grpId="0"/>
      <p:bldP spid="14" grpId="0"/>
      <p:bldP spid="15" grpId="0"/>
      <p:bldP spid="16" grpId="0"/>
      <p:bldP spid="18" grpId="0"/>
      <p:bldP spid="20"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731520" y="342614"/>
            <a:ext cx="3206165"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363D40"/>
                </a:solidFill>
                <a:effectLst/>
                <a:uLnTx/>
                <a:uFillTx/>
                <a:latin typeface="方正粗倩简体" panose="03000509000000000000" pitchFamily="65" charset="-122"/>
                <a:ea typeface="方正粗倩简体" panose="03000509000000000000" pitchFamily="65" charset="-122"/>
                <a:cs typeface="+mn-cs"/>
              </a:rPr>
              <a:t>Please add title text here</a:t>
            </a:r>
          </a:p>
        </p:txBody>
      </p:sp>
      <p:sp>
        <p:nvSpPr>
          <p:cNvPr id="3" name="TextBox 35"/>
          <p:cNvSpPr txBox="1"/>
          <p:nvPr/>
        </p:nvSpPr>
        <p:spPr>
          <a:xfrm>
            <a:off x="1622913" y="4531540"/>
            <a:ext cx="2666622" cy="33669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a:t>
            </a:r>
            <a:endParaRPr kumimoji="0" lang="en-US" altLang="zh-CN"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endParaRPr>
          </a:p>
        </p:txBody>
      </p:sp>
      <p:sp>
        <p:nvSpPr>
          <p:cNvPr id="4" name="文本框 3"/>
          <p:cNvSpPr txBox="1"/>
          <p:nvPr/>
        </p:nvSpPr>
        <p:spPr>
          <a:xfrm>
            <a:off x="1622914" y="4162208"/>
            <a:ext cx="17635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Add text</a:t>
            </a:r>
          </a:p>
        </p:txBody>
      </p:sp>
      <p:sp>
        <p:nvSpPr>
          <p:cNvPr id="5" name="TextBox 35"/>
          <p:cNvSpPr txBox="1"/>
          <p:nvPr/>
        </p:nvSpPr>
        <p:spPr>
          <a:xfrm>
            <a:off x="4813945" y="4528742"/>
            <a:ext cx="2666622" cy="33669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a:t>
            </a:r>
            <a:endParaRPr kumimoji="0" lang="en-US" altLang="zh-CN"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endParaRPr>
          </a:p>
        </p:txBody>
      </p:sp>
      <p:sp>
        <p:nvSpPr>
          <p:cNvPr id="6" name="文本框 5"/>
          <p:cNvSpPr txBox="1"/>
          <p:nvPr/>
        </p:nvSpPr>
        <p:spPr>
          <a:xfrm>
            <a:off x="4813946" y="4159410"/>
            <a:ext cx="17635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Add text</a:t>
            </a:r>
          </a:p>
        </p:txBody>
      </p:sp>
      <p:sp>
        <p:nvSpPr>
          <p:cNvPr id="7" name="TextBox 35"/>
          <p:cNvSpPr txBox="1"/>
          <p:nvPr/>
        </p:nvSpPr>
        <p:spPr>
          <a:xfrm>
            <a:off x="7910289" y="4536962"/>
            <a:ext cx="2666622" cy="33669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a:t>
            </a:r>
            <a:endParaRPr kumimoji="0" lang="en-US" altLang="zh-CN"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nvSpPr>
        <p:spPr>
          <a:xfrm>
            <a:off x="7910290" y="4167630"/>
            <a:ext cx="17635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Add text</a:t>
            </a:r>
          </a:p>
        </p:txBody>
      </p:sp>
      <p:sp>
        <p:nvSpPr>
          <p:cNvPr id="9" name="矩形 8"/>
          <p:cNvSpPr/>
          <p:nvPr/>
        </p:nvSpPr>
        <p:spPr>
          <a:xfrm>
            <a:off x="1622913" y="2148583"/>
            <a:ext cx="2564110" cy="1512168"/>
          </a:xfrm>
          <a:prstGeom prst="rect">
            <a:avLst/>
          </a:prstGeom>
          <a:blipFill>
            <a:blip r:embed="rId3"/>
            <a:stretch>
              <a:fillRect/>
            </a:stretch>
          </a:blipFill>
          <a:ln>
            <a:solidFill>
              <a:srgbClr val="564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a:ea typeface="等线" panose="02010600030101010101" pitchFamily="2" charset="-122"/>
              <a:cs typeface="+mn-cs"/>
            </a:endParaRPr>
          </a:p>
        </p:txBody>
      </p:sp>
      <p:sp>
        <p:nvSpPr>
          <p:cNvPr id="10" name="矩形 9"/>
          <p:cNvSpPr/>
          <p:nvPr/>
        </p:nvSpPr>
        <p:spPr>
          <a:xfrm>
            <a:off x="4813945" y="2178297"/>
            <a:ext cx="2564110" cy="1512168"/>
          </a:xfrm>
          <a:prstGeom prst="rect">
            <a:avLst/>
          </a:prstGeom>
          <a:blipFill>
            <a:blip r:embed="rId3"/>
            <a:stretch>
              <a:fillRect/>
            </a:stretch>
          </a:blipFill>
          <a:ln>
            <a:solidFill>
              <a:srgbClr val="564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a:ea typeface="等线" panose="02010600030101010101" pitchFamily="2" charset="-122"/>
              <a:cs typeface="+mn-cs"/>
            </a:endParaRPr>
          </a:p>
        </p:txBody>
      </p:sp>
      <p:sp>
        <p:nvSpPr>
          <p:cNvPr id="11" name="矩形 10"/>
          <p:cNvSpPr/>
          <p:nvPr/>
        </p:nvSpPr>
        <p:spPr>
          <a:xfrm>
            <a:off x="8012801" y="2186517"/>
            <a:ext cx="2564110" cy="1512168"/>
          </a:xfrm>
          <a:prstGeom prst="rect">
            <a:avLst/>
          </a:prstGeom>
          <a:blipFill>
            <a:blip r:embed="rId3"/>
            <a:stretch>
              <a:fillRect/>
            </a:stretch>
          </a:blipFill>
          <a:ln>
            <a:solidFill>
              <a:srgbClr val="564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a:ea typeface="等线"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250"/>
                                        <p:tgtEl>
                                          <p:spTgt spid="3"/>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250"/>
                                        <p:tgtEl>
                                          <p:spTgt spid="4"/>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25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250"/>
                                        <p:tgtEl>
                                          <p:spTgt spid="6"/>
                                        </p:tgtEl>
                                      </p:cBhvr>
                                    </p:animEffect>
                                  </p:childTnLst>
                                </p:cTn>
                              </p:par>
                            </p:childTnLst>
                          </p:cTn>
                        </p:par>
                        <p:par>
                          <p:cTn id="22" fill="hold">
                            <p:stCondLst>
                              <p:cond delay="1500"/>
                            </p:stCondLst>
                            <p:childTnLst>
                              <p:par>
                                <p:cTn id="23" presetID="22" presetClass="entr" presetSubtype="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250"/>
                                        <p:tgtEl>
                                          <p:spTgt spid="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250"/>
                                        <p:tgtEl>
                                          <p:spTgt spid="8"/>
                                        </p:tgtEl>
                                      </p:cBhvr>
                                    </p:animEffect>
                                  </p:childTnLst>
                                </p:cTn>
                              </p:par>
                              <p:par>
                                <p:cTn id="29" presetID="2" presetClass="entr" presetSubtype="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1+#ppt_w/2"/>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190615" y="2922006"/>
            <a:ext cx="5856326" cy="707886"/>
          </a:xfrm>
          <a:prstGeom prst="rect">
            <a:avLst/>
          </a:prstGeom>
          <a:noFill/>
        </p:spPr>
        <p:txBody>
          <a:bodyPr wrap="square" rtlCol="0">
            <a:spAutoFit/>
          </a:bodyPr>
          <a:lstStyle/>
          <a:p>
            <a:pPr algn="dist">
              <a:defRPr/>
            </a:pPr>
            <a:r>
              <a:rPr lang="en-US" altLang="zh-CN" sz="4000" kern="0" dirty="0">
                <a:latin typeface="方正粗倩简体" panose="03000509000000000000" pitchFamily="65" charset="-122"/>
                <a:ea typeface="方正粗倩简体" panose="03000509000000000000" pitchFamily="65" charset="-122"/>
              </a:rPr>
              <a:t>03</a:t>
            </a:r>
            <a:r>
              <a:rPr lang="zh-CN" altLang="en-US" sz="4000" kern="0" dirty="0">
                <a:latin typeface="方正粗倩简体" panose="03000509000000000000" pitchFamily="65" charset="-122"/>
                <a:ea typeface="方正粗倩简体" panose="03000509000000000000" pitchFamily="65" charset="-122"/>
              </a:rPr>
              <a:t>Enter the title here</a:t>
            </a:r>
          </a:p>
        </p:txBody>
      </p:sp>
      <p:sp>
        <p:nvSpPr>
          <p:cNvPr id="5" name="文本框 4"/>
          <p:cNvSpPr txBox="1"/>
          <p:nvPr/>
        </p:nvSpPr>
        <p:spPr>
          <a:xfrm>
            <a:off x="5252210" y="3744966"/>
            <a:ext cx="3919387" cy="584775"/>
          </a:xfrm>
          <a:prstGeom prst="rect">
            <a:avLst/>
          </a:prstGeom>
          <a:noFill/>
        </p:spPr>
        <p:txBody>
          <a:bodyPr wrap="square" rtlCol="0">
            <a:spAutoFit/>
          </a:bodyPr>
          <a:lstStyle/>
          <a:p>
            <a:pPr algn="dist">
              <a:defRPr/>
            </a:pPr>
            <a:r>
              <a:rPr lang="en-US" sz="2000" kern="0" dirty="0">
                <a:latin typeface="方正粗倩简体" charset="0"/>
                <a:ea typeface="方正粗倩简体" charset="0"/>
              </a:rPr>
              <a:t>Click to add up your title here</a:t>
            </a:r>
            <a:endParaRPr lang="en-US" sz="2000" kern="0" dirty="0">
              <a:latin typeface="方正粗倩简体" charset="0"/>
              <a:ea typeface="方正粗倩简体" charset="0"/>
              <a:sym typeface="+mn-ea"/>
            </a:endParaRPr>
          </a:p>
          <a:p>
            <a:pPr algn="dist">
              <a:defRPr/>
            </a:pPr>
            <a:endParaRPr lang="zh-CN" altLang="en-US" sz="1200" kern="0" dirty="0">
              <a:effectLst>
                <a:outerShdw blurRad="38100" dist="38100" dir="2700000" algn="tl">
                  <a:srgbClr val="000000">
                    <a:alpha val="43137"/>
                  </a:srgbClr>
                </a:outerShdw>
              </a:effectLst>
              <a:latin typeface="方正粗倩简体" charset="0"/>
              <a:ea typeface="方正粗倩简体" charset="0"/>
              <a:sym typeface="+mn-ea"/>
            </a:endParaRPr>
          </a:p>
        </p:txBody>
      </p:sp>
      <p:sp>
        <p:nvSpPr>
          <p:cNvPr id="6" name="矩形 5"/>
          <p:cNvSpPr/>
          <p:nvPr/>
        </p:nvSpPr>
        <p:spPr>
          <a:xfrm>
            <a:off x="244929" y="217714"/>
            <a:ext cx="11702142" cy="6454137"/>
          </a:xfrm>
          <a:prstGeom prst="rect">
            <a:avLst/>
          </a:prstGeom>
          <a:noFill/>
          <a:ln>
            <a:solidFill>
              <a:schemeClr val="tx1">
                <a:lumMod val="95000"/>
                <a:lumOff val="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7" name="图片 6"/>
          <p:cNvPicPr>
            <a:picLocks noChangeAspect="1"/>
          </p:cNvPicPr>
          <p:nvPr/>
        </p:nvPicPr>
        <p:blipFill>
          <a:blip r:embed="rId2"/>
          <a:stretch>
            <a:fillRect/>
          </a:stretch>
        </p:blipFill>
        <p:spPr>
          <a:xfrm>
            <a:off x="2482017" y="2351314"/>
            <a:ext cx="2383695" cy="19446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731521" y="342614"/>
            <a:ext cx="3041409"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363D40"/>
                </a:solidFill>
                <a:effectLst/>
                <a:uLnTx/>
                <a:uFillTx/>
                <a:latin typeface="方正粗倩简体" panose="03000509000000000000" pitchFamily="65" charset="-122"/>
                <a:ea typeface="方正粗倩简体" panose="03000509000000000000" pitchFamily="65" charset="-122"/>
                <a:cs typeface="+mn-cs"/>
              </a:rPr>
              <a:t>Please add title text here</a:t>
            </a:r>
          </a:p>
        </p:txBody>
      </p:sp>
      <p:sp>
        <p:nvSpPr>
          <p:cNvPr id="4" name="矩形 3"/>
          <p:cNvSpPr/>
          <p:nvPr/>
        </p:nvSpPr>
        <p:spPr>
          <a:xfrm>
            <a:off x="6753516" y="3227981"/>
            <a:ext cx="4205680" cy="70468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 Please fill in what you need here. Please fill in what you need here.</a:t>
            </a:r>
            <a:endParaRPr kumimoji="0" lang="zh-CN" altLang="en-US" sz="1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sp>
        <p:nvSpPr>
          <p:cNvPr id="5" name="文本框 4"/>
          <p:cNvSpPr txBox="1"/>
          <p:nvPr/>
        </p:nvSpPr>
        <p:spPr>
          <a:xfrm>
            <a:off x="6728736" y="2538774"/>
            <a:ext cx="3617988" cy="369332"/>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Click to enter the title text</a:t>
            </a:r>
          </a:p>
        </p:txBody>
      </p:sp>
      <p:cxnSp>
        <p:nvCxnSpPr>
          <p:cNvPr id="6" name="直接连接符 5"/>
          <p:cNvCxnSpPr/>
          <p:nvPr/>
        </p:nvCxnSpPr>
        <p:spPr>
          <a:xfrm>
            <a:off x="6789513" y="3123355"/>
            <a:ext cx="3164582" cy="0"/>
          </a:xfrm>
          <a:prstGeom prst="line">
            <a:avLst/>
          </a:prstGeom>
          <a:solidFill>
            <a:srgbClr val="070606"/>
          </a:solidFill>
          <a:ln w="15875">
            <a:solidFill>
              <a:srgbClr val="56443A"/>
            </a:solidFill>
            <a:round/>
          </a:ln>
        </p:spPr>
      </p:cxnSp>
      <p:sp>
        <p:nvSpPr>
          <p:cNvPr id="7" name="矩形 6"/>
          <p:cNvSpPr/>
          <p:nvPr/>
        </p:nvSpPr>
        <p:spPr>
          <a:xfrm>
            <a:off x="6723017" y="4388890"/>
            <a:ext cx="423618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srgbClr val="363D40"/>
                </a:solidFill>
                <a:effectLst/>
                <a:uLnTx/>
                <a:uFillTx/>
                <a:latin typeface="等线" panose="02010600030101010101"/>
                <a:ea typeface="等线" panose="02010600030101010101" pitchFamily="2" charset="-122"/>
                <a:cs typeface="+mn-cs"/>
                <a:sym typeface="Calibri" panose="020F0502020204030204" charset="0"/>
              </a:rPr>
              <a:t>You can click here to enter your text. You can click here to enter your text. You can click here to enter your text. </a:t>
            </a:r>
            <a:endParaRPr kumimoji="0" lang="zh-CN" altLang="en-US" sz="16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pic>
        <p:nvPicPr>
          <p:cNvPr id="31" name="图片 30"/>
          <p:cNvPicPr>
            <a:picLocks noChangeAspect="1"/>
          </p:cNvPicPr>
          <p:nvPr/>
        </p:nvPicPr>
        <p:blipFill>
          <a:blip r:embed="rId3"/>
          <a:stretch>
            <a:fillRect/>
          </a:stretch>
        </p:blipFill>
        <p:spPr>
          <a:xfrm>
            <a:off x="1430608" y="2812312"/>
            <a:ext cx="4820327" cy="24399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 presetClass="entr" presetSubtype="3"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2000"/>
                            </p:stCondLst>
                            <p:childTnLst>
                              <p:par>
                                <p:cTn id="24" presetID="2" presetClass="entr" presetSubtype="3"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731521" y="342614"/>
            <a:ext cx="3519203"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363D40"/>
                </a:solidFill>
                <a:effectLst/>
                <a:uLnTx/>
                <a:uFillTx/>
                <a:latin typeface="方正粗倩简体" panose="03000509000000000000" pitchFamily="65" charset="-122"/>
                <a:ea typeface="方正粗倩简体" panose="03000509000000000000" pitchFamily="65" charset="-122"/>
                <a:cs typeface="+mn-cs"/>
              </a:rPr>
              <a:t>Please add title text here</a:t>
            </a:r>
          </a:p>
        </p:txBody>
      </p:sp>
      <p:sp>
        <p:nvSpPr>
          <p:cNvPr id="6" name="文本框 5"/>
          <p:cNvSpPr txBox="1"/>
          <p:nvPr/>
        </p:nvSpPr>
        <p:spPr>
          <a:xfrm>
            <a:off x="1775520" y="2852936"/>
            <a:ext cx="2654530" cy="369332"/>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Click to enter the title text</a:t>
            </a:r>
          </a:p>
        </p:txBody>
      </p:sp>
      <p:sp>
        <p:nvSpPr>
          <p:cNvPr id="7" name="矩形 6"/>
          <p:cNvSpPr/>
          <p:nvPr/>
        </p:nvSpPr>
        <p:spPr>
          <a:xfrm>
            <a:off x="1775520" y="3301285"/>
            <a:ext cx="2545988" cy="70468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 Please fill in what you need here.</a:t>
            </a:r>
            <a:endParaRPr kumimoji="0" lang="zh-CN" altLang="en-US" sz="1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sp>
        <p:nvSpPr>
          <p:cNvPr id="8" name="文本框 7"/>
          <p:cNvSpPr txBox="1"/>
          <p:nvPr/>
        </p:nvSpPr>
        <p:spPr>
          <a:xfrm>
            <a:off x="7668707" y="2852936"/>
            <a:ext cx="2654530" cy="369332"/>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Click to enter the title text</a:t>
            </a:r>
          </a:p>
        </p:txBody>
      </p:sp>
      <p:sp>
        <p:nvSpPr>
          <p:cNvPr id="9" name="矩形 8"/>
          <p:cNvSpPr/>
          <p:nvPr/>
        </p:nvSpPr>
        <p:spPr>
          <a:xfrm>
            <a:off x="7668707" y="3301285"/>
            <a:ext cx="2545988" cy="70468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 Please fill in what you need here.</a:t>
            </a:r>
            <a:endParaRPr kumimoji="0" lang="zh-CN" altLang="en-US" sz="1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pic>
        <p:nvPicPr>
          <p:cNvPr id="10" name="图片 9"/>
          <p:cNvPicPr>
            <a:picLocks noChangeAspect="1"/>
          </p:cNvPicPr>
          <p:nvPr/>
        </p:nvPicPr>
        <p:blipFill>
          <a:blip r:embed="rId3"/>
          <a:stretch>
            <a:fillRect/>
          </a:stretch>
        </p:blipFill>
        <p:spPr>
          <a:xfrm>
            <a:off x="4663255" y="3037602"/>
            <a:ext cx="2451648" cy="21216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731521" y="342614"/>
            <a:ext cx="3197928"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363D40"/>
                </a:solidFill>
                <a:effectLst/>
                <a:uLnTx/>
                <a:uFillTx/>
                <a:latin typeface="方正粗倩简体" panose="03000509000000000000" pitchFamily="65" charset="-122"/>
                <a:ea typeface="方正粗倩简体" panose="03000509000000000000" pitchFamily="65" charset="-122"/>
                <a:cs typeface="+mn-cs"/>
              </a:rPr>
              <a:t>Please add title text here</a:t>
            </a:r>
          </a:p>
        </p:txBody>
      </p:sp>
      <p:sp>
        <p:nvSpPr>
          <p:cNvPr id="3" name="弦形 2"/>
          <p:cNvSpPr/>
          <p:nvPr/>
        </p:nvSpPr>
        <p:spPr>
          <a:xfrm>
            <a:off x="1407690" y="2411610"/>
            <a:ext cx="3316710" cy="3196710"/>
          </a:xfrm>
          <a:prstGeom prst="chord">
            <a:avLst>
              <a:gd name="adj1" fmla="val 3409594"/>
              <a:gd name="adj2" fmla="val 15217947"/>
            </a:avLst>
          </a:prstGeom>
          <a:blipFill>
            <a:blip r:embed="rId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a:ea typeface="等线" panose="02010600030101010101" pitchFamily="2" charset="-122"/>
              <a:cs typeface="+mn-cs"/>
            </a:endParaRPr>
          </a:p>
        </p:txBody>
      </p:sp>
      <p:sp>
        <p:nvSpPr>
          <p:cNvPr id="4" name="弦形 3"/>
          <p:cNvSpPr/>
          <p:nvPr/>
        </p:nvSpPr>
        <p:spPr>
          <a:xfrm>
            <a:off x="3282210" y="2411610"/>
            <a:ext cx="3316710" cy="3196710"/>
          </a:xfrm>
          <a:prstGeom prst="chord">
            <a:avLst>
              <a:gd name="adj1" fmla="val 3409594"/>
              <a:gd name="adj2" fmla="val 15217947"/>
            </a:avLst>
          </a:prstGeom>
          <a:blipFill>
            <a:blip r:embed="rId4"/>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a:ea typeface="等线" panose="02010600030101010101" pitchFamily="2" charset="-122"/>
              <a:cs typeface="+mn-cs"/>
            </a:endParaRPr>
          </a:p>
        </p:txBody>
      </p:sp>
      <p:sp>
        <p:nvSpPr>
          <p:cNvPr id="5" name="矩形 4"/>
          <p:cNvSpPr/>
          <p:nvPr/>
        </p:nvSpPr>
        <p:spPr>
          <a:xfrm>
            <a:off x="8473440" y="3253829"/>
            <a:ext cx="2968917"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05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Get the heart</a:t>
            </a:r>
            <a:r>
              <a:rPr kumimoji="0" lang="en-US" altLang="zh-CN" sz="11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Ppt</a:t>
            </a:r>
            <a:r>
              <a:rPr kumimoji="0" lang="zh-CN" altLang="en-US" sz="11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Studio more professional templates. It's not just innovation. Please fill in what you need here.</a:t>
            </a:r>
            <a:endParaRPr kumimoji="0" lang="en-US" altLang="zh-CN" sz="1400" b="1"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altLang="zh-CN" sz="1100" b="1"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endParaRPr>
          </a:p>
        </p:txBody>
      </p:sp>
      <p:sp>
        <p:nvSpPr>
          <p:cNvPr id="6" name="文本框 5"/>
          <p:cNvSpPr txBox="1"/>
          <p:nvPr/>
        </p:nvSpPr>
        <p:spPr>
          <a:xfrm>
            <a:off x="8473440" y="2736086"/>
            <a:ext cx="28288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add your title here</a:t>
            </a:r>
          </a:p>
        </p:txBody>
      </p:sp>
      <p:sp>
        <p:nvSpPr>
          <p:cNvPr id="7" name="弦形 6"/>
          <p:cNvSpPr/>
          <p:nvPr/>
        </p:nvSpPr>
        <p:spPr>
          <a:xfrm>
            <a:off x="5156730" y="2411610"/>
            <a:ext cx="3316710" cy="3196710"/>
          </a:xfrm>
          <a:prstGeom prst="chord">
            <a:avLst>
              <a:gd name="adj1" fmla="val 3409594"/>
              <a:gd name="adj2" fmla="val 15217947"/>
            </a:avLst>
          </a:prstGeom>
          <a:blipFill>
            <a:blip r:embed="rId5"/>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a:ea typeface="等线"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2" fill="hold" grpId="0" nodeType="afterEffect" p14:presetBounceEnd="52000">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14:bounceEnd="52000">
                                          <p:cBhvr additive="base">
                                            <p:cTn id="26" dur="500" fill="hold"/>
                                            <p:tgtEl>
                                              <p:spTgt spid="5"/>
                                            </p:tgtEl>
                                            <p:attrNameLst>
                                              <p:attrName>ppt_x</p:attrName>
                                            </p:attrNameLst>
                                          </p:cBhvr>
                                          <p:tavLst>
                                            <p:tav tm="0">
                                              <p:val>
                                                <p:strVal val="1+#ppt_w/2"/>
                                              </p:val>
                                            </p:tav>
                                            <p:tav tm="100000">
                                              <p:val>
                                                <p:strVal val="#ppt_x"/>
                                              </p:val>
                                            </p:tav>
                                          </p:tavLst>
                                        </p:anim>
                                        <p:anim calcmode="lin" valueType="num" p14:bounceEnd="52000">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16" presetClass="entr" presetSubtype="42"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outHorizontal)">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6" grpId="0"/>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2"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1+#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16" presetClass="entr" presetSubtype="42"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outHorizontal)">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6" grpId="0"/>
          <p:bldP spid="7"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190615" y="2922006"/>
            <a:ext cx="5716282" cy="707886"/>
          </a:xfrm>
          <a:prstGeom prst="rect">
            <a:avLst/>
          </a:prstGeom>
          <a:noFill/>
        </p:spPr>
        <p:txBody>
          <a:bodyPr wrap="square" rtlCol="0">
            <a:spAutoFit/>
          </a:bodyPr>
          <a:lstStyle/>
          <a:p>
            <a:pPr algn="dist">
              <a:defRPr/>
            </a:pPr>
            <a:r>
              <a:rPr lang="en-US" altLang="zh-CN" sz="4000" kern="0" dirty="0">
                <a:latin typeface="方正粗倩简体" panose="03000509000000000000" pitchFamily="65" charset="-122"/>
                <a:ea typeface="方正粗倩简体" panose="03000509000000000000" pitchFamily="65" charset="-122"/>
              </a:rPr>
              <a:t>04</a:t>
            </a:r>
            <a:r>
              <a:rPr lang="zh-CN" altLang="en-US" sz="4000" kern="0" dirty="0">
                <a:latin typeface="方正粗倩简体" panose="03000509000000000000" pitchFamily="65" charset="-122"/>
                <a:ea typeface="方正粗倩简体" panose="03000509000000000000" pitchFamily="65" charset="-122"/>
              </a:rPr>
              <a:t>Enter the title here</a:t>
            </a:r>
          </a:p>
        </p:txBody>
      </p:sp>
      <p:sp>
        <p:nvSpPr>
          <p:cNvPr id="5" name="文本框 4"/>
          <p:cNvSpPr txBox="1"/>
          <p:nvPr/>
        </p:nvSpPr>
        <p:spPr>
          <a:xfrm>
            <a:off x="5252210" y="3744966"/>
            <a:ext cx="3919387" cy="584775"/>
          </a:xfrm>
          <a:prstGeom prst="rect">
            <a:avLst/>
          </a:prstGeom>
          <a:noFill/>
        </p:spPr>
        <p:txBody>
          <a:bodyPr wrap="square" rtlCol="0">
            <a:spAutoFit/>
          </a:bodyPr>
          <a:lstStyle/>
          <a:p>
            <a:pPr algn="dist">
              <a:defRPr/>
            </a:pPr>
            <a:r>
              <a:rPr lang="en-US" sz="2000" kern="0" dirty="0">
                <a:latin typeface="方正粗倩简体" charset="0"/>
                <a:ea typeface="方正粗倩简体" charset="0"/>
              </a:rPr>
              <a:t>Click to add up your title here</a:t>
            </a:r>
            <a:endParaRPr lang="en-US" sz="2000" kern="0" dirty="0">
              <a:latin typeface="方正粗倩简体" charset="0"/>
              <a:ea typeface="方正粗倩简体" charset="0"/>
              <a:sym typeface="+mn-ea"/>
            </a:endParaRPr>
          </a:p>
          <a:p>
            <a:pPr algn="dist">
              <a:defRPr/>
            </a:pPr>
            <a:endParaRPr lang="zh-CN" altLang="en-US" sz="1200" kern="0" dirty="0">
              <a:effectLst>
                <a:outerShdw blurRad="38100" dist="38100" dir="2700000" algn="tl">
                  <a:srgbClr val="000000">
                    <a:alpha val="43137"/>
                  </a:srgbClr>
                </a:outerShdw>
              </a:effectLst>
              <a:latin typeface="方正粗倩简体" charset="0"/>
              <a:ea typeface="方正粗倩简体" charset="0"/>
              <a:sym typeface="+mn-ea"/>
            </a:endParaRPr>
          </a:p>
        </p:txBody>
      </p:sp>
      <p:sp>
        <p:nvSpPr>
          <p:cNvPr id="6" name="矩形 5"/>
          <p:cNvSpPr/>
          <p:nvPr/>
        </p:nvSpPr>
        <p:spPr>
          <a:xfrm>
            <a:off x="244929" y="217714"/>
            <a:ext cx="11702142" cy="6454137"/>
          </a:xfrm>
          <a:prstGeom prst="rect">
            <a:avLst/>
          </a:prstGeom>
          <a:noFill/>
          <a:ln>
            <a:solidFill>
              <a:schemeClr val="tx1">
                <a:lumMod val="95000"/>
                <a:lumOff val="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7" name="图片 6"/>
          <p:cNvPicPr>
            <a:picLocks noChangeAspect="1"/>
          </p:cNvPicPr>
          <p:nvPr/>
        </p:nvPicPr>
        <p:blipFill>
          <a:blip r:embed="rId2"/>
          <a:stretch>
            <a:fillRect/>
          </a:stretch>
        </p:blipFill>
        <p:spPr>
          <a:xfrm>
            <a:off x="2206997" y="2682238"/>
            <a:ext cx="2756612" cy="17765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731521" y="342614"/>
            <a:ext cx="3362684"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363D40"/>
                </a:solidFill>
                <a:effectLst/>
                <a:uLnTx/>
                <a:uFillTx/>
                <a:latin typeface="方正粗倩简体" panose="03000509000000000000" pitchFamily="65" charset="-122"/>
                <a:ea typeface="方正粗倩简体" panose="03000509000000000000" pitchFamily="65" charset="-122"/>
                <a:cs typeface="+mn-cs"/>
              </a:rPr>
              <a:t>Please add title text here</a:t>
            </a:r>
          </a:p>
        </p:txBody>
      </p:sp>
      <p:sp>
        <p:nvSpPr>
          <p:cNvPr id="3" name="文本框 2"/>
          <p:cNvSpPr txBox="1"/>
          <p:nvPr/>
        </p:nvSpPr>
        <p:spPr>
          <a:xfrm>
            <a:off x="1775520" y="2924944"/>
            <a:ext cx="3521410" cy="369332"/>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Click to enter the title text</a:t>
            </a:r>
          </a:p>
        </p:txBody>
      </p:sp>
      <p:sp>
        <p:nvSpPr>
          <p:cNvPr id="4" name="矩形 3"/>
          <p:cNvSpPr/>
          <p:nvPr/>
        </p:nvSpPr>
        <p:spPr>
          <a:xfrm>
            <a:off x="1775520" y="3261661"/>
            <a:ext cx="5528695" cy="38151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 Please fill in what you need here.</a:t>
            </a:r>
            <a:endParaRPr kumimoji="0" lang="zh-CN" altLang="en-US" sz="1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sp>
        <p:nvSpPr>
          <p:cNvPr id="5" name="文本框 4"/>
          <p:cNvSpPr txBox="1"/>
          <p:nvPr/>
        </p:nvSpPr>
        <p:spPr>
          <a:xfrm>
            <a:off x="1775520" y="4317620"/>
            <a:ext cx="3422556" cy="369332"/>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Click to enter the title text</a:t>
            </a:r>
          </a:p>
        </p:txBody>
      </p:sp>
      <p:sp>
        <p:nvSpPr>
          <p:cNvPr id="6" name="矩形 5"/>
          <p:cNvSpPr/>
          <p:nvPr/>
        </p:nvSpPr>
        <p:spPr>
          <a:xfrm>
            <a:off x="1775520" y="4654337"/>
            <a:ext cx="5528695" cy="38151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 Please fill in what you need here.</a:t>
            </a:r>
            <a:endParaRPr kumimoji="0" lang="zh-CN" altLang="en-US" sz="1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pic>
        <p:nvPicPr>
          <p:cNvPr id="21" name="图片 20"/>
          <p:cNvPicPr>
            <a:picLocks noChangeAspect="1"/>
          </p:cNvPicPr>
          <p:nvPr/>
        </p:nvPicPr>
        <p:blipFill>
          <a:blip r:embed="rId3"/>
          <a:stretch>
            <a:fillRect/>
          </a:stretch>
        </p:blipFill>
        <p:spPr>
          <a:xfrm>
            <a:off x="7582733" y="2788909"/>
            <a:ext cx="3150441" cy="25701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731521" y="342614"/>
            <a:ext cx="3247355"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363D40"/>
                </a:solidFill>
                <a:effectLst/>
                <a:uLnTx/>
                <a:uFillTx/>
                <a:latin typeface="方正粗倩简体" panose="03000509000000000000" pitchFamily="65" charset="-122"/>
                <a:ea typeface="方正粗倩简体" panose="03000509000000000000" pitchFamily="65" charset="-122"/>
                <a:cs typeface="+mn-cs"/>
              </a:rPr>
              <a:t>Please add title text here</a:t>
            </a:r>
          </a:p>
        </p:txBody>
      </p:sp>
      <p:grpSp>
        <p:nvGrpSpPr>
          <p:cNvPr id="50" name="组合 49"/>
          <p:cNvGrpSpPr/>
          <p:nvPr/>
        </p:nvGrpSpPr>
        <p:grpSpPr>
          <a:xfrm>
            <a:off x="4945167" y="2407261"/>
            <a:ext cx="2301666" cy="2736304"/>
            <a:chOff x="1900238" y="1609725"/>
            <a:chExt cx="2673350" cy="3178175"/>
          </a:xfrm>
          <a:solidFill>
            <a:srgbClr val="363D40"/>
          </a:solidFill>
        </p:grpSpPr>
        <p:sp>
          <p:nvSpPr>
            <p:cNvPr id="51" name="Freeform 5"/>
            <p:cNvSpPr/>
            <p:nvPr/>
          </p:nvSpPr>
          <p:spPr bwMode="auto">
            <a:xfrm>
              <a:off x="3714751" y="2960688"/>
              <a:ext cx="38100" cy="57150"/>
            </a:xfrm>
            <a:custGeom>
              <a:avLst/>
              <a:gdLst>
                <a:gd name="T0" fmla="*/ 2 w 2"/>
                <a:gd name="T1" fmla="*/ 1 h 3"/>
                <a:gd name="T2" fmla="*/ 1 w 2"/>
                <a:gd name="T3" fmla="*/ 3 h 3"/>
                <a:gd name="T4" fmla="*/ 0 w 2"/>
                <a:gd name="T5" fmla="*/ 3 h 3"/>
                <a:gd name="T6" fmla="*/ 0 w 2"/>
                <a:gd name="T7" fmla="*/ 1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cubicBezTo>
                    <a:pt x="2" y="2"/>
                    <a:pt x="1" y="2"/>
                    <a:pt x="1" y="3"/>
                  </a:cubicBezTo>
                  <a:cubicBezTo>
                    <a:pt x="1" y="3"/>
                    <a:pt x="1" y="3"/>
                    <a:pt x="0" y="3"/>
                  </a:cubicBezTo>
                  <a:cubicBezTo>
                    <a:pt x="1" y="2"/>
                    <a:pt x="0" y="1"/>
                    <a:pt x="0" y="1"/>
                  </a:cubicBezTo>
                  <a:cubicBezTo>
                    <a:pt x="0" y="0"/>
                    <a:pt x="1"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52" name="Freeform 6"/>
            <p:cNvSpPr/>
            <p:nvPr/>
          </p:nvSpPr>
          <p:spPr bwMode="auto">
            <a:xfrm>
              <a:off x="3160713" y="2979738"/>
              <a:ext cx="76200" cy="76200"/>
            </a:xfrm>
            <a:custGeom>
              <a:avLst/>
              <a:gdLst>
                <a:gd name="T0" fmla="*/ 2 w 4"/>
                <a:gd name="T1" fmla="*/ 4 h 4"/>
                <a:gd name="T2" fmla="*/ 0 w 4"/>
                <a:gd name="T3" fmla="*/ 2 h 4"/>
                <a:gd name="T4" fmla="*/ 1 w 4"/>
                <a:gd name="T5" fmla="*/ 3 h 4"/>
                <a:gd name="T6" fmla="*/ 2 w 4"/>
                <a:gd name="T7" fmla="*/ 2 h 4"/>
                <a:gd name="T8" fmla="*/ 1 w 4"/>
                <a:gd name="T9" fmla="*/ 1 h 4"/>
                <a:gd name="T10" fmla="*/ 2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2" y="4"/>
                  </a:moveTo>
                  <a:cubicBezTo>
                    <a:pt x="0" y="4"/>
                    <a:pt x="0" y="3"/>
                    <a:pt x="0" y="2"/>
                  </a:cubicBezTo>
                  <a:cubicBezTo>
                    <a:pt x="0" y="2"/>
                    <a:pt x="1" y="3"/>
                    <a:pt x="1" y="3"/>
                  </a:cubicBezTo>
                  <a:cubicBezTo>
                    <a:pt x="2" y="4"/>
                    <a:pt x="1" y="3"/>
                    <a:pt x="2" y="2"/>
                  </a:cubicBezTo>
                  <a:cubicBezTo>
                    <a:pt x="2" y="2"/>
                    <a:pt x="0" y="2"/>
                    <a:pt x="1" y="1"/>
                  </a:cubicBezTo>
                  <a:cubicBezTo>
                    <a:pt x="3" y="0"/>
                    <a:pt x="4"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53" name="Freeform 7"/>
            <p:cNvSpPr/>
            <p:nvPr/>
          </p:nvSpPr>
          <p:spPr bwMode="auto">
            <a:xfrm>
              <a:off x="3522663" y="2998788"/>
              <a:ext cx="57150" cy="95250"/>
            </a:xfrm>
            <a:custGeom>
              <a:avLst/>
              <a:gdLst>
                <a:gd name="T0" fmla="*/ 2 w 3"/>
                <a:gd name="T1" fmla="*/ 5 h 5"/>
                <a:gd name="T2" fmla="*/ 0 w 3"/>
                <a:gd name="T3" fmla="*/ 4 h 5"/>
                <a:gd name="T4" fmla="*/ 2 w 3"/>
                <a:gd name="T5" fmla="*/ 4 h 5"/>
                <a:gd name="T6" fmla="*/ 1 w 3"/>
                <a:gd name="T7" fmla="*/ 2 h 5"/>
                <a:gd name="T8" fmla="*/ 2 w 3"/>
                <a:gd name="T9" fmla="*/ 5 h 5"/>
              </a:gdLst>
              <a:ahLst/>
              <a:cxnLst>
                <a:cxn ang="0">
                  <a:pos x="T0" y="T1"/>
                </a:cxn>
                <a:cxn ang="0">
                  <a:pos x="T2" y="T3"/>
                </a:cxn>
                <a:cxn ang="0">
                  <a:pos x="T4" y="T5"/>
                </a:cxn>
                <a:cxn ang="0">
                  <a:pos x="T6" y="T7"/>
                </a:cxn>
                <a:cxn ang="0">
                  <a:pos x="T8" y="T9"/>
                </a:cxn>
              </a:cxnLst>
              <a:rect l="0" t="0" r="r" b="b"/>
              <a:pathLst>
                <a:path w="3" h="5">
                  <a:moveTo>
                    <a:pt x="2" y="5"/>
                  </a:moveTo>
                  <a:cubicBezTo>
                    <a:pt x="1" y="5"/>
                    <a:pt x="1" y="4"/>
                    <a:pt x="0" y="4"/>
                  </a:cubicBezTo>
                  <a:cubicBezTo>
                    <a:pt x="1" y="4"/>
                    <a:pt x="1" y="4"/>
                    <a:pt x="2" y="4"/>
                  </a:cubicBezTo>
                  <a:cubicBezTo>
                    <a:pt x="2" y="3"/>
                    <a:pt x="1" y="3"/>
                    <a:pt x="1" y="2"/>
                  </a:cubicBezTo>
                  <a:cubicBezTo>
                    <a:pt x="3" y="0"/>
                    <a:pt x="3" y="4"/>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54" name="Freeform 8"/>
            <p:cNvSpPr/>
            <p:nvPr/>
          </p:nvSpPr>
          <p:spPr bwMode="auto">
            <a:xfrm>
              <a:off x="3446463" y="3036888"/>
              <a:ext cx="57150" cy="76200"/>
            </a:xfrm>
            <a:custGeom>
              <a:avLst/>
              <a:gdLst>
                <a:gd name="T0" fmla="*/ 1 w 3"/>
                <a:gd name="T1" fmla="*/ 0 h 4"/>
                <a:gd name="T2" fmla="*/ 3 w 3"/>
                <a:gd name="T3" fmla="*/ 1 h 4"/>
                <a:gd name="T4" fmla="*/ 1 w 3"/>
                <a:gd name="T5" fmla="*/ 3 h 4"/>
                <a:gd name="T6" fmla="*/ 1 w 3"/>
                <a:gd name="T7" fmla="*/ 2 h 4"/>
                <a:gd name="T8" fmla="*/ 0 w 3"/>
                <a:gd name="T9" fmla="*/ 1 h 4"/>
                <a:gd name="T10" fmla="*/ 1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1" y="0"/>
                  </a:moveTo>
                  <a:cubicBezTo>
                    <a:pt x="2" y="0"/>
                    <a:pt x="1" y="1"/>
                    <a:pt x="3" y="1"/>
                  </a:cubicBezTo>
                  <a:cubicBezTo>
                    <a:pt x="3" y="2"/>
                    <a:pt x="3" y="4"/>
                    <a:pt x="1" y="3"/>
                  </a:cubicBezTo>
                  <a:cubicBezTo>
                    <a:pt x="1" y="3"/>
                    <a:pt x="1" y="3"/>
                    <a:pt x="1" y="2"/>
                  </a:cubicBezTo>
                  <a:cubicBezTo>
                    <a:pt x="2" y="2"/>
                    <a:pt x="2" y="1"/>
                    <a:pt x="0" y="1"/>
                  </a:cubicBezTo>
                  <a:cubicBezTo>
                    <a:pt x="0" y="0"/>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55" name="Freeform 9"/>
            <p:cNvSpPr/>
            <p:nvPr/>
          </p:nvSpPr>
          <p:spPr bwMode="auto">
            <a:xfrm>
              <a:off x="3027363" y="3036888"/>
              <a:ext cx="57150" cy="57150"/>
            </a:xfrm>
            <a:custGeom>
              <a:avLst/>
              <a:gdLst>
                <a:gd name="T0" fmla="*/ 1 w 3"/>
                <a:gd name="T1" fmla="*/ 1 h 3"/>
                <a:gd name="T2" fmla="*/ 3 w 3"/>
                <a:gd name="T3" fmla="*/ 2 h 3"/>
                <a:gd name="T4" fmla="*/ 3 w 3"/>
                <a:gd name="T5" fmla="*/ 3 h 3"/>
                <a:gd name="T6" fmla="*/ 0 w 3"/>
                <a:gd name="T7" fmla="*/ 3 h 3"/>
                <a:gd name="T8" fmla="*/ 1 w 3"/>
                <a:gd name="T9" fmla="*/ 1 h 3"/>
              </a:gdLst>
              <a:ahLst/>
              <a:cxnLst>
                <a:cxn ang="0">
                  <a:pos x="T0" y="T1"/>
                </a:cxn>
                <a:cxn ang="0">
                  <a:pos x="T2" y="T3"/>
                </a:cxn>
                <a:cxn ang="0">
                  <a:pos x="T4" y="T5"/>
                </a:cxn>
                <a:cxn ang="0">
                  <a:pos x="T6" y="T7"/>
                </a:cxn>
                <a:cxn ang="0">
                  <a:pos x="T8" y="T9"/>
                </a:cxn>
              </a:cxnLst>
              <a:rect l="0" t="0" r="r" b="b"/>
              <a:pathLst>
                <a:path w="3" h="3">
                  <a:moveTo>
                    <a:pt x="1" y="1"/>
                  </a:moveTo>
                  <a:cubicBezTo>
                    <a:pt x="2" y="0"/>
                    <a:pt x="2" y="1"/>
                    <a:pt x="3" y="2"/>
                  </a:cubicBezTo>
                  <a:cubicBezTo>
                    <a:pt x="3" y="2"/>
                    <a:pt x="3" y="2"/>
                    <a:pt x="3" y="3"/>
                  </a:cubicBezTo>
                  <a:cubicBezTo>
                    <a:pt x="2" y="3"/>
                    <a:pt x="1" y="3"/>
                    <a:pt x="0" y="3"/>
                  </a:cubicBezTo>
                  <a:cubicBezTo>
                    <a:pt x="2" y="2"/>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56" name="Freeform 10"/>
            <p:cNvSpPr/>
            <p:nvPr/>
          </p:nvSpPr>
          <p:spPr bwMode="auto">
            <a:xfrm>
              <a:off x="3598863" y="3113088"/>
              <a:ext cx="58738" cy="57150"/>
            </a:xfrm>
            <a:custGeom>
              <a:avLst/>
              <a:gdLst>
                <a:gd name="T0" fmla="*/ 2 w 3"/>
                <a:gd name="T1" fmla="*/ 0 h 3"/>
                <a:gd name="T2" fmla="*/ 2 w 3"/>
                <a:gd name="T3" fmla="*/ 3 h 3"/>
                <a:gd name="T4" fmla="*/ 1 w 3"/>
                <a:gd name="T5" fmla="*/ 3 h 3"/>
                <a:gd name="T6" fmla="*/ 0 w 3"/>
                <a:gd name="T7" fmla="*/ 1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3" y="0"/>
                    <a:pt x="2" y="2"/>
                    <a:pt x="2" y="3"/>
                  </a:cubicBezTo>
                  <a:cubicBezTo>
                    <a:pt x="1" y="3"/>
                    <a:pt x="1" y="3"/>
                    <a:pt x="1" y="3"/>
                  </a:cubicBezTo>
                  <a:cubicBezTo>
                    <a:pt x="1" y="2"/>
                    <a:pt x="1" y="1"/>
                    <a:pt x="0" y="1"/>
                  </a:cubicBezTo>
                  <a:cubicBezTo>
                    <a:pt x="0"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57" name="Freeform 11"/>
            <p:cNvSpPr/>
            <p:nvPr/>
          </p:nvSpPr>
          <p:spPr bwMode="auto">
            <a:xfrm>
              <a:off x="3046413" y="3132138"/>
              <a:ext cx="38100" cy="57150"/>
            </a:xfrm>
            <a:custGeom>
              <a:avLst/>
              <a:gdLst>
                <a:gd name="T0" fmla="*/ 2 w 2"/>
                <a:gd name="T1" fmla="*/ 1 h 3"/>
                <a:gd name="T2" fmla="*/ 1 w 2"/>
                <a:gd name="T3" fmla="*/ 3 h 3"/>
                <a:gd name="T4" fmla="*/ 0 w 2"/>
                <a:gd name="T5" fmla="*/ 3 h 3"/>
                <a:gd name="T6" fmla="*/ 0 w 2"/>
                <a:gd name="T7" fmla="*/ 0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cubicBezTo>
                    <a:pt x="2" y="2"/>
                    <a:pt x="1" y="2"/>
                    <a:pt x="1" y="3"/>
                  </a:cubicBezTo>
                  <a:cubicBezTo>
                    <a:pt x="1" y="3"/>
                    <a:pt x="0" y="3"/>
                    <a:pt x="0" y="3"/>
                  </a:cubicBezTo>
                  <a:cubicBezTo>
                    <a:pt x="0" y="1"/>
                    <a:pt x="0" y="1"/>
                    <a:pt x="0" y="0"/>
                  </a:cubicBezTo>
                  <a:cubicBezTo>
                    <a:pt x="0" y="0"/>
                    <a:pt x="1"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58" name="Freeform 12"/>
            <p:cNvSpPr/>
            <p:nvPr/>
          </p:nvSpPr>
          <p:spPr bwMode="auto">
            <a:xfrm>
              <a:off x="3294063" y="3151188"/>
              <a:ext cx="57150" cy="57150"/>
            </a:xfrm>
            <a:custGeom>
              <a:avLst/>
              <a:gdLst>
                <a:gd name="T0" fmla="*/ 1 w 3"/>
                <a:gd name="T1" fmla="*/ 0 h 3"/>
                <a:gd name="T2" fmla="*/ 3 w 3"/>
                <a:gd name="T3" fmla="*/ 0 h 3"/>
                <a:gd name="T4" fmla="*/ 2 w 3"/>
                <a:gd name="T5" fmla="*/ 3 h 3"/>
                <a:gd name="T6" fmla="*/ 0 w 3"/>
                <a:gd name="T7" fmla="*/ 2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2" y="0"/>
                    <a:pt x="2" y="0"/>
                    <a:pt x="3" y="0"/>
                  </a:cubicBezTo>
                  <a:cubicBezTo>
                    <a:pt x="3" y="1"/>
                    <a:pt x="2" y="2"/>
                    <a:pt x="2" y="3"/>
                  </a:cubicBezTo>
                  <a:cubicBezTo>
                    <a:pt x="1" y="3"/>
                    <a:pt x="1" y="2"/>
                    <a:pt x="0" y="2"/>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59" name="Freeform 13"/>
            <p:cNvSpPr/>
            <p:nvPr/>
          </p:nvSpPr>
          <p:spPr bwMode="auto">
            <a:xfrm>
              <a:off x="3810001" y="3170238"/>
              <a:ext cx="57150" cy="76200"/>
            </a:xfrm>
            <a:custGeom>
              <a:avLst/>
              <a:gdLst>
                <a:gd name="T0" fmla="*/ 1 w 3"/>
                <a:gd name="T1" fmla="*/ 0 h 4"/>
                <a:gd name="T2" fmla="*/ 2 w 3"/>
                <a:gd name="T3" fmla="*/ 4 h 4"/>
                <a:gd name="T4" fmla="*/ 0 w 3"/>
                <a:gd name="T5" fmla="*/ 3 h 4"/>
                <a:gd name="T6" fmla="*/ 1 w 3"/>
                <a:gd name="T7" fmla="*/ 0 h 4"/>
              </a:gdLst>
              <a:ahLst/>
              <a:cxnLst>
                <a:cxn ang="0">
                  <a:pos x="T0" y="T1"/>
                </a:cxn>
                <a:cxn ang="0">
                  <a:pos x="T2" y="T3"/>
                </a:cxn>
                <a:cxn ang="0">
                  <a:pos x="T4" y="T5"/>
                </a:cxn>
                <a:cxn ang="0">
                  <a:pos x="T6" y="T7"/>
                </a:cxn>
              </a:cxnLst>
              <a:rect l="0" t="0" r="r" b="b"/>
              <a:pathLst>
                <a:path w="3" h="4">
                  <a:moveTo>
                    <a:pt x="1" y="0"/>
                  </a:moveTo>
                  <a:cubicBezTo>
                    <a:pt x="3" y="1"/>
                    <a:pt x="2" y="2"/>
                    <a:pt x="2" y="4"/>
                  </a:cubicBezTo>
                  <a:cubicBezTo>
                    <a:pt x="1" y="4"/>
                    <a:pt x="0" y="4"/>
                    <a:pt x="0" y="3"/>
                  </a:cubicBezTo>
                  <a:cubicBezTo>
                    <a:pt x="1" y="2"/>
                    <a:pt x="0" y="2"/>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60" name="Freeform 14"/>
            <p:cNvSpPr/>
            <p:nvPr/>
          </p:nvSpPr>
          <p:spPr bwMode="auto">
            <a:xfrm>
              <a:off x="2701926" y="3151188"/>
              <a:ext cx="38100" cy="57150"/>
            </a:xfrm>
            <a:custGeom>
              <a:avLst/>
              <a:gdLst>
                <a:gd name="T0" fmla="*/ 2 w 2"/>
                <a:gd name="T1" fmla="*/ 0 h 3"/>
                <a:gd name="T2" fmla="*/ 2 w 2"/>
                <a:gd name="T3" fmla="*/ 2 h 3"/>
                <a:gd name="T4" fmla="*/ 0 w 2"/>
                <a:gd name="T5" fmla="*/ 2 h 3"/>
                <a:gd name="T6" fmla="*/ 0 w 2"/>
                <a:gd name="T7" fmla="*/ 0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1" y="1"/>
                    <a:pt x="2" y="1"/>
                    <a:pt x="2" y="2"/>
                  </a:cubicBezTo>
                  <a:cubicBezTo>
                    <a:pt x="1" y="3"/>
                    <a:pt x="0" y="2"/>
                    <a:pt x="0" y="2"/>
                  </a:cubicBezTo>
                  <a:cubicBezTo>
                    <a:pt x="0" y="1"/>
                    <a:pt x="1" y="1"/>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61" name="Freeform 15"/>
            <p:cNvSpPr/>
            <p:nvPr/>
          </p:nvSpPr>
          <p:spPr bwMode="auto">
            <a:xfrm>
              <a:off x="2894013" y="3170238"/>
              <a:ext cx="57150" cy="95250"/>
            </a:xfrm>
            <a:custGeom>
              <a:avLst/>
              <a:gdLst>
                <a:gd name="T0" fmla="*/ 3 w 3"/>
                <a:gd name="T1" fmla="*/ 4 h 5"/>
                <a:gd name="T2" fmla="*/ 0 w 3"/>
                <a:gd name="T3" fmla="*/ 4 h 5"/>
                <a:gd name="T4" fmla="*/ 1 w 3"/>
                <a:gd name="T5" fmla="*/ 2 h 5"/>
                <a:gd name="T6" fmla="*/ 3 w 3"/>
                <a:gd name="T7" fmla="*/ 4 h 5"/>
              </a:gdLst>
              <a:ahLst/>
              <a:cxnLst>
                <a:cxn ang="0">
                  <a:pos x="T0" y="T1"/>
                </a:cxn>
                <a:cxn ang="0">
                  <a:pos x="T2" y="T3"/>
                </a:cxn>
                <a:cxn ang="0">
                  <a:pos x="T4" y="T5"/>
                </a:cxn>
                <a:cxn ang="0">
                  <a:pos x="T6" y="T7"/>
                </a:cxn>
              </a:cxnLst>
              <a:rect l="0" t="0" r="r" b="b"/>
              <a:pathLst>
                <a:path w="3" h="5">
                  <a:moveTo>
                    <a:pt x="3" y="4"/>
                  </a:moveTo>
                  <a:cubicBezTo>
                    <a:pt x="2" y="5"/>
                    <a:pt x="1" y="5"/>
                    <a:pt x="0" y="4"/>
                  </a:cubicBezTo>
                  <a:cubicBezTo>
                    <a:pt x="1" y="3"/>
                    <a:pt x="2" y="3"/>
                    <a:pt x="1" y="2"/>
                  </a:cubicBezTo>
                  <a:cubicBezTo>
                    <a:pt x="2" y="0"/>
                    <a:pt x="3" y="2"/>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62" name="Freeform 16"/>
            <p:cNvSpPr/>
            <p:nvPr/>
          </p:nvSpPr>
          <p:spPr bwMode="auto">
            <a:xfrm>
              <a:off x="3141663" y="3246438"/>
              <a:ext cx="57150" cy="57150"/>
            </a:xfrm>
            <a:custGeom>
              <a:avLst/>
              <a:gdLst>
                <a:gd name="T0" fmla="*/ 1 w 3"/>
                <a:gd name="T1" fmla="*/ 0 h 3"/>
                <a:gd name="T2" fmla="*/ 2 w 3"/>
                <a:gd name="T3" fmla="*/ 2 h 3"/>
                <a:gd name="T4" fmla="*/ 0 w 3"/>
                <a:gd name="T5" fmla="*/ 3 h 3"/>
                <a:gd name="T6" fmla="*/ 1 w 3"/>
                <a:gd name="T7" fmla="*/ 1 h 3"/>
                <a:gd name="T8" fmla="*/ 0 w 3"/>
                <a:gd name="T9" fmla="*/ 1 h 3"/>
                <a:gd name="T10" fmla="*/ 0 w 3"/>
                <a:gd name="T11" fmla="*/ 0 h 3"/>
                <a:gd name="T12" fmla="*/ 1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0"/>
                  </a:moveTo>
                  <a:cubicBezTo>
                    <a:pt x="3" y="0"/>
                    <a:pt x="2" y="1"/>
                    <a:pt x="2" y="2"/>
                  </a:cubicBezTo>
                  <a:cubicBezTo>
                    <a:pt x="1" y="3"/>
                    <a:pt x="1" y="3"/>
                    <a:pt x="0" y="3"/>
                  </a:cubicBezTo>
                  <a:cubicBezTo>
                    <a:pt x="0" y="1"/>
                    <a:pt x="1" y="2"/>
                    <a:pt x="1" y="1"/>
                  </a:cubicBezTo>
                  <a:cubicBezTo>
                    <a:pt x="1" y="1"/>
                    <a:pt x="1" y="1"/>
                    <a:pt x="0" y="1"/>
                  </a:cubicBezTo>
                  <a:cubicBezTo>
                    <a:pt x="0" y="1"/>
                    <a:pt x="0" y="1"/>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63" name="Freeform 17"/>
            <p:cNvSpPr/>
            <p:nvPr/>
          </p:nvSpPr>
          <p:spPr bwMode="auto">
            <a:xfrm>
              <a:off x="3714751" y="3284538"/>
              <a:ext cx="57150" cy="57150"/>
            </a:xfrm>
            <a:custGeom>
              <a:avLst/>
              <a:gdLst>
                <a:gd name="T0" fmla="*/ 1 w 3"/>
                <a:gd name="T1" fmla="*/ 0 h 3"/>
                <a:gd name="T2" fmla="*/ 2 w 3"/>
                <a:gd name="T3" fmla="*/ 0 h 3"/>
                <a:gd name="T4" fmla="*/ 2 w 3"/>
                <a:gd name="T5" fmla="*/ 3 h 3"/>
                <a:gd name="T6" fmla="*/ 0 w 3"/>
                <a:gd name="T7" fmla="*/ 1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2" y="0"/>
                    <a:pt x="2" y="0"/>
                    <a:pt x="2" y="0"/>
                  </a:cubicBezTo>
                  <a:cubicBezTo>
                    <a:pt x="3" y="1"/>
                    <a:pt x="3" y="2"/>
                    <a:pt x="2" y="3"/>
                  </a:cubicBezTo>
                  <a:cubicBezTo>
                    <a:pt x="0" y="3"/>
                    <a:pt x="0" y="2"/>
                    <a:pt x="0" y="1"/>
                  </a:cubicBezTo>
                  <a:cubicBezTo>
                    <a:pt x="1" y="2"/>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64" name="Freeform 18"/>
            <p:cNvSpPr/>
            <p:nvPr/>
          </p:nvSpPr>
          <p:spPr bwMode="auto">
            <a:xfrm>
              <a:off x="3465513" y="3265488"/>
              <a:ext cx="114300" cy="76200"/>
            </a:xfrm>
            <a:custGeom>
              <a:avLst/>
              <a:gdLst>
                <a:gd name="T0" fmla="*/ 2 w 6"/>
                <a:gd name="T1" fmla="*/ 0 h 4"/>
                <a:gd name="T2" fmla="*/ 6 w 6"/>
                <a:gd name="T3" fmla="*/ 1 h 4"/>
                <a:gd name="T4" fmla="*/ 5 w 6"/>
                <a:gd name="T5" fmla="*/ 4 h 4"/>
                <a:gd name="T6" fmla="*/ 3 w 6"/>
                <a:gd name="T7" fmla="*/ 2 h 4"/>
                <a:gd name="T8" fmla="*/ 2 w 6"/>
                <a:gd name="T9" fmla="*/ 3 h 4"/>
                <a:gd name="T10" fmla="*/ 0 w 6"/>
                <a:gd name="T11" fmla="*/ 2 h 4"/>
                <a:gd name="T12" fmla="*/ 2 w 6"/>
                <a:gd name="T13" fmla="*/ 2 h 4"/>
                <a:gd name="T14" fmla="*/ 2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2" y="0"/>
                  </a:moveTo>
                  <a:cubicBezTo>
                    <a:pt x="3" y="1"/>
                    <a:pt x="5" y="1"/>
                    <a:pt x="6" y="1"/>
                  </a:cubicBezTo>
                  <a:cubicBezTo>
                    <a:pt x="5" y="2"/>
                    <a:pt x="6" y="2"/>
                    <a:pt x="5" y="4"/>
                  </a:cubicBezTo>
                  <a:cubicBezTo>
                    <a:pt x="4" y="4"/>
                    <a:pt x="3" y="3"/>
                    <a:pt x="3" y="2"/>
                  </a:cubicBezTo>
                  <a:cubicBezTo>
                    <a:pt x="2" y="3"/>
                    <a:pt x="2" y="3"/>
                    <a:pt x="2" y="3"/>
                  </a:cubicBezTo>
                  <a:cubicBezTo>
                    <a:pt x="1" y="3"/>
                    <a:pt x="0" y="3"/>
                    <a:pt x="0" y="2"/>
                  </a:cubicBezTo>
                  <a:cubicBezTo>
                    <a:pt x="0" y="2"/>
                    <a:pt x="1" y="2"/>
                    <a:pt x="2" y="2"/>
                  </a:cubicBezTo>
                  <a:cubicBezTo>
                    <a:pt x="2" y="1"/>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65" name="Freeform 19"/>
            <p:cNvSpPr/>
            <p:nvPr/>
          </p:nvSpPr>
          <p:spPr bwMode="auto">
            <a:xfrm>
              <a:off x="3217863" y="3265488"/>
              <a:ext cx="38100" cy="76200"/>
            </a:xfrm>
            <a:custGeom>
              <a:avLst/>
              <a:gdLst>
                <a:gd name="T0" fmla="*/ 2 w 2"/>
                <a:gd name="T1" fmla="*/ 1 h 4"/>
                <a:gd name="T2" fmla="*/ 1 w 2"/>
                <a:gd name="T3" fmla="*/ 4 h 4"/>
                <a:gd name="T4" fmla="*/ 0 w 2"/>
                <a:gd name="T5" fmla="*/ 1 h 4"/>
                <a:gd name="T6" fmla="*/ 2 w 2"/>
                <a:gd name="T7" fmla="*/ 1 h 4"/>
              </a:gdLst>
              <a:ahLst/>
              <a:cxnLst>
                <a:cxn ang="0">
                  <a:pos x="T0" y="T1"/>
                </a:cxn>
                <a:cxn ang="0">
                  <a:pos x="T2" y="T3"/>
                </a:cxn>
                <a:cxn ang="0">
                  <a:pos x="T4" y="T5"/>
                </a:cxn>
                <a:cxn ang="0">
                  <a:pos x="T6" y="T7"/>
                </a:cxn>
              </a:cxnLst>
              <a:rect l="0" t="0" r="r" b="b"/>
              <a:pathLst>
                <a:path w="2" h="4">
                  <a:moveTo>
                    <a:pt x="2" y="1"/>
                  </a:moveTo>
                  <a:cubicBezTo>
                    <a:pt x="2" y="2"/>
                    <a:pt x="2" y="3"/>
                    <a:pt x="1" y="4"/>
                  </a:cubicBezTo>
                  <a:cubicBezTo>
                    <a:pt x="1" y="3"/>
                    <a:pt x="0" y="2"/>
                    <a:pt x="0" y="1"/>
                  </a:cubicBezTo>
                  <a:cubicBezTo>
                    <a:pt x="1" y="0"/>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66" name="Freeform 20"/>
            <p:cNvSpPr/>
            <p:nvPr/>
          </p:nvSpPr>
          <p:spPr bwMode="auto">
            <a:xfrm>
              <a:off x="2720976" y="3284538"/>
              <a:ext cx="38100" cy="57150"/>
            </a:xfrm>
            <a:custGeom>
              <a:avLst/>
              <a:gdLst>
                <a:gd name="T0" fmla="*/ 0 w 2"/>
                <a:gd name="T1" fmla="*/ 0 h 3"/>
                <a:gd name="T2" fmla="*/ 2 w 2"/>
                <a:gd name="T3" fmla="*/ 0 h 3"/>
                <a:gd name="T4" fmla="*/ 2 w 2"/>
                <a:gd name="T5" fmla="*/ 2 h 3"/>
                <a:gd name="T6" fmla="*/ 0 w 2"/>
                <a:gd name="T7" fmla="*/ 3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1" y="0"/>
                    <a:pt x="1" y="0"/>
                    <a:pt x="2" y="0"/>
                  </a:cubicBezTo>
                  <a:cubicBezTo>
                    <a:pt x="2" y="1"/>
                    <a:pt x="1" y="1"/>
                    <a:pt x="2" y="2"/>
                  </a:cubicBezTo>
                  <a:cubicBezTo>
                    <a:pt x="1" y="3"/>
                    <a:pt x="1" y="3"/>
                    <a:pt x="0" y="3"/>
                  </a:cubicBezTo>
                  <a:cubicBezTo>
                    <a:pt x="1"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67" name="Freeform 21"/>
            <p:cNvSpPr/>
            <p:nvPr/>
          </p:nvSpPr>
          <p:spPr bwMode="auto">
            <a:xfrm>
              <a:off x="3638551" y="3379788"/>
              <a:ext cx="57150" cy="57150"/>
            </a:xfrm>
            <a:custGeom>
              <a:avLst/>
              <a:gdLst>
                <a:gd name="T0" fmla="*/ 0 w 3"/>
                <a:gd name="T1" fmla="*/ 0 h 3"/>
                <a:gd name="T2" fmla="*/ 0 w 3"/>
                <a:gd name="T3" fmla="*/ 3 h 3"/>
                <a:gd name="T4" fmla="*/ 0 w 3"/>
                <a:gd name="T5" fmla="*/ 0 h 3"/>
              </a:gdLst>
              <a:ahLst/>
              <a:cxnLst>
                <a:cxn ang="0">
                  <a:pos x="T0" y="T1"/>
                </a:cxn>
                <a:cxn ang="0">
                  <a:pos x="T2" y="T3"/>
                </a:cxn>
                <a:cxn ang="0">
                  <a:pos x="T4" y="T5"/>
                </a:cxn>
              </a:cxnLst>
              <a:rect l="0" t="0" r="r" b="b"/>
              <a:pathLst>
                <a:path w="3" h="3">
                  <a:moveTo>
                    <a:pt x="0" y="0"/>
                  </a:moveTo>
                  <a:cubicBezTo>
                    <a:pt x="3" y="0"/>
                    <a:pt x="3" y="3"/>
                    <a:pt x="0" y="3"/>
                  </a:cubicBezTo>
                  <a:cubicBezTo>
                    <a:pt x="2" y="2"/>
                    <a:pt x="0" y="2"/>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68" name="Freeform 22"/>
            <p:cNvSpPr/>
            <p:nvPr/>
          </p:nvSpPr>
          <p:spPr bwMode="auto">
            <a:xfrm>
              <a:off x="3084513" y="3379788"/>
              <a:ext cx="38100" cy="76200"/>
            </a:xfrm>
            <a:custGeom>
              <a:avLst/>
              <a:gdLst>
                <a:gd name="T0" fmla="*/ 1 w 2"/>
                <a:gd name="T1" fmla="*/ 0 h 4"/>
                <a:gd name="T2" fmla="*/ 0 w 2"/>
                <a:gd name="T3" fmla="*/ 3 h 4"/>
                <a:gd name="T4" fmla="*/ 0 w 2"/>
                <a:gd name="T5" fmla="*/ 0 h 4"/>
                <a:gd name="T6" fmla="*/ 1 w 2"/>
                <a:gd name="T7" fmla="*/ 0 h 4"/>
              </a:gdLst>
              <a:ahLst/>
              <a:cxnLst>
                <a:cxn ang="0">
                  <a:pos x="T0" y="T1"/>
                </a:cxn>
                <a:cxn ang="0">
                  <a:pos x="T2" y="T3"/>
                </a:cxn>
                <a:cxn ang="0">
                  <a:pos x="T4" y="T5"/>
                </a:cxn>
                <a:cxn ang="0">
                  <a:pos x="T6" y="T7"/>
                </a:cxn>
              </a:cxnLst>
              <a:rect l="0" t="0" r="r" b="b"/>
              <a:pathLst>
                <a:path w="2" h="4">
                  <a:moveTo>
                    <a:pt x="1" y="0"/>
                  </a:moveTo>
                  <a:cubicBezTo>
                    <a:pt x="2" y="1"/>
                    <a:pt x="2" y="4"/>
                    <a:pt x="0" y="3"/>
                  </a:cubicBezTo>
                  <a:cubicBezTo>
                    <a:pt x="1" y="2"/>
                    <a:pt x="1" y="1"/>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69" name="Freeform 23"/>
            <p:cNvSpPr/>
            <p:nvPr/>
          </p:nvSpPr>
          <p:spPr bwMode="auto">
            <a:xfrm>
              <a:off x="3810001" y="3436938"/>
              <a:ext cx="76200" cy="95250"/>
            </a:xfrm>
            <a:custGeom>
              <a:avLst/>
              <a:gdLst>
                <a:gd name="T0" fmla="*/ 1 w 4"/>
                <a:gd name="T1" fmla="*/ 1 h 5"/>
                <a:gd name="T2" fmla="*/ 3 w 4"/>
                <a:gd name="T3" fmla="*/ 1 h 5"/>
                <a:gd name="T4" fmla="*/ 0 w 4"/>
                <a:gd name="T5" fmla="*/ 3 h 5"/>
                <a:gd name="T6" fmla="*/ 1 w 4"/>
                <a:gd name="T7" fmla="*/ 1 h 5"/>
              </a:gdLst>
              <a:ahLst/>
              <a:cxnLst>
                <a:cxn ang="0">
                  <a:pos x="T0" y="T1"/>
                </a:cxn>
                <a:cxn ang="0">
                  <a:pos x="T2" y="T3"/>
                </a:cxn>
                <a:cxn ang="0">
                  <a:pos x="T4" y="T5"/>
                </a:cxn>
                <a:cxn ang="0">
                  <a:pos x="T6" y="T7"/>
                </a:cxn>
              </a:cxnLst>
              <a:rect l="0" t="0" r="r" b="b"/>
              <a:pathLst>
                <a:path w="4" h="5">
                  <a:moveTo>
                    <a:pt x="1" y="1"/>
                  </a:moveTo>
                  <a:cubicBezTo>
                    <a:pt x="1" y="0"/>
                    <a:pt x="2" y="1"/>
                    <a:pt x="3" y="1"/>
                  </a:cubicBezTo>
                  <a:cubicBezTo>
                    <a:pt x="4" y="3"/>
                    <a:pt x="2" y="5"/>
                    <a:pt x="0" y="3"/>
                  </a:cubicBezTo>
                  <a:cubicBezTo>
                    <a:pt x="1" y="3"/>
                    <a:pt x="2" y="2"/>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70" name="Freeform 24"/>
            <p:cNvSpPr/>
            <p:nvPr/>
          </p:nvSpPr>
          <p:spPr bwMode="auto">
            <a:xfrm>
              <a:off x="3924301" y="3455988"/>
              <a:ext cx="38100" cy="57150"/>
            </a:xfrm>
            <a:custGeom>
              <a:avLst/>
              <a:gdLst>
                <a:gd name="T0" fmla="*/ 2 w 2"/>
                <a:gd name="T1" fmla="*/ 0 h 3"/>
                <a:gd name="T2" fmla="*/ 2 w 2"/>
                <a:gd name="T3" fmla="*/ 2 h 3"/>
                <a:gd name="T4" fmla="*/ 0 w 2"/>
                <a:gd name="T5" fmla="*/ 2 h 3"/>
                <a:gd name="T6" fmla="*/ 0 w 2"/>
                <a:gd name="T7" fmla="*/ 1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2" y="1"/>
                    <a:pt x="2" y="1"/>
                    <a:pt x="2" y="2"/>
                  </a:cubicBezTo>
                  <a:cubicBezTo>
                    <a:pt x="2" y="3"/>
                    <a:pt x="1" y="3"/>
                    <a:pt x="0" y="2"/>
                  </a:cubicBezTo>
                  <a:cubicBezTo>
                    <a:pt x="0" y="2"/>
                    <a:pt x="2" y="1"/>
                    <a:pt x="0" y="1"/>
                  </a:cubicBezTo>
                  <a:cubicBezTo>
                    <a:pt x="0"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71" name="Freeform 25"/>
            <p:cNvSpPr/>
            <p:nvPr/>
          </p:nvSpPr>
          <p:spPr bwMode="auto">
            <a:xfrm>
              <a:off x="3313113" y="3436938"/>
              <a:ext cx="38100" cy="57150"/>
            </a:xfrm>
            <a:custGeom>
              <a:avLst/>
              <a:gdLst>
                <a:gd name="T0" fmla="*/ 2 w 2"/>
                <a:gd name="T1" fmla="*/ 0 h 3"/>
                <a:gd name="T2" fmla="*/ 1 w 2"/>
                <a:gd name="T3" fmla="*/ 3 h 3"/>
                <a:gd name="T4" fmla="*/ 0 w 2"/>
                <a:gd name="T5" fmla="*/ 0 h 3"/>
                <a:gd name="T6" fmla="*/ 2 w 2"/>
                <a:gd name="T7" fmla="*/ 0 h 3"/>
              </a:gdLst>
              <a:ahLst/>
              <a:cxnLst>
                <a:cxn ang="0">
                  <a:pos x="T0" y="T1"/>
                </a:cxn>
                <a:cxn ang="0">
                  <a:pos x="T2" y="T3"/>
                </a:cxn>
                <a:cxn ang="0">
                  <a:pos x="T4" y="T5"/>
                </a:cxn>
                <a:cxn ang="0">
                  <a:pos x="T6" y="T7"/>
                </a:cxn>
              </a:cxnLst>
              <a:rect l="0" t="0" r="r" b="b"/>
              <a:pathLst>
                <a:path w="2" h="3">
                  <a:moveTo>
                    <a:pt x="2" y="0"/>
                  </a:moveTo>
                  <a:cubicBezTo>
                    <a:pt x="2" y="2"/>
                    <a:pt x="2" y="3"/>
                    <a:pt x="1" y="3"/>
                  </a:cubicBezTo>
                  <a:cubicBezTo>
                    <a:pt x="1" y="2"/>
                    <a:pt x="0" y="1"/>
                    <a:pt x="0"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72" name="Freeform 26"/>
            <p:cNvSpPr/>
            <p:nvPr/>
          </p:nvSpPr>
          <p:spPr bwMode="auto">
            <a:xfrm>
              <a:off x="3638551" y="3455988"/>
              <a:ext cx="57150" cy="76200"/>
            </a:xfrm>
            <a:custGeom>
              <a:avLst/>
              <a:gdLst>
                <a:gd name="T0" fmla="*/ 0 w 3"/>
                <a:gd name="T1" fmla="*/ 0 h 4"/>
                <a:gd name="T2" fmla="*/ 3 w 3"/>
                <a:gd name="T3" fmla="*/ 0 h 4"/>
                <a:gd name="T4" fmla="*/ 3 w 3"/>
                <a:gd name="T5" fmla="*/ 3 h 4"/>
                <a:gd name="T6" fmla="*/ 0 w 3"/>
                <a:gd name="T7" fmla="*/ 2 h 4"/>
                <a:gd name="T8" fmla="*/ 0 w 3"/>
                <a:gd name="T9" fmla="*/ 0 h 4"/>
              </a:gdLst>
              <a:ahLst/>
              <a:cxnLst>
                <a:cxn ang="0">
                  <a:pos x="T0" y="T1"/>
                </a:cxn>
                <a:cxn ang="0">
                  <a:pos x="T2" y="T3"/>
                </a:cxn>
                <a:cxn ang="0">
                  <a:pos x="T4" y="T5"/>
                </a:cxn>
                <a:cxn ang="0">
                  <a:pos x="T6" y="T7"/>
                </a:cxn>
                <a:cxn ang="0">
                  <a:pos x="T8" y="T9"/>
                </a:cxn>
              </a:cxnLst>
              <a:rect l="0" t="0" r="r" b="b"/>
              <a:pathLst>
                <a:path w="3" h="4">
                  <a:moveTo>
                    <a:pt x="0" y="0"/>
                  </a:moveTo>
                  <a:cubicBezTo>
                    <a:pt x="1" y="0"/>
                    <a:pt x="2" y="0"/>
                    <a:pt x="3" y="0"/>
                  </a:cubicBezTo>
                  <a:cubicBezTo>
                    <a:pt x="3" y="1"/>
                    <a:pt x="3" y="2"/>
                    <a:pt x="3" y="3"/>
                  </a:cubicBezTo>
                  <a:cubicBezTo>
                    <a:pt x="1" y="4"/>
                    <a:pt x="1" y="1"/>
                    <a:pt x="0" y="2"/>
                  </a:cubicBezTo>
                  <a:cubicBezTo>
                    <a:pt x="0" y="1"/>
                    <a:pt x="0"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73" name="Freeform 27"/>
            <p:cNvSpPr/>
            <p:nvPr/>
          </p:nvSpPr>
          <p:spPr bwMode="auto">
            <a:xfrm>
              <a:off x="3465513" y="3455988"/>
              <a:ext cx="38100" cy="76200"/>
            </a:xfrm>
            <a:custGeom>
              <a:avLst/>
              <a:gdLst>
                <a:gd name="T0" fmla="*/ 1 w 2"/>
                <a:gd name="T1" fmla="*/ 0 h 4"/>
                <a:gd name="T2" fmla="*/ 2 w 2"/>
                <a:gd name="T3" fmla="*/ 1 h 4"/>
                <a:gd name="T4" fmla="*/ 1 w 2"/>
                <a:gd name="T5" fmla="*/ 4 h 4"/>
                <a:gd name="T6" fmla="*/ 1 w 2"/>
                <a:gd name="T7" fmla="*/ 0 h 4"/>
              </a:gdLst>
              <a:ahLst/>
              <a:cxnLst>
                <a:cxn ang="0">
                  <a:pos x="T0" y="T1"/>
                </a:cxn>
                <a:cxn ang="0">
                  <a:pos x="T2" y="T3"/>
                </a:cxn>
                <a:cxn ang="0">
                  <a:pos x="T4" y="T5"/>
                </a:cxn>
                <a:cxn ang="0">
                  <a:pos x="T6" y="T7"/>
                </a:cxn>
              </a:cxnLst>
              <a:rect l="0" t="0" r="r" b="b"/>
              <a:pathLst>
                <a:path w="2" h="4">
                  <a:moveTo>
                    <a:pt x="1" y="0"/>
                  </a:moveTo>
                  <a:cubicBezTo>
                    <a:pt x="1" y="0"/>
                    <a:pt x="2" y="0"/>
                    <a:pt x="2" y="1"/>
                  </a:cubicBezTo>
                  <a:cubicBezTo>
                    <a:pt x="2" y="2"/>
                    <a:pt x="2" y="3"/>
                    <a:pt x="1" y="4"/>
                  </a:cubicBezTo>
                  <a:cubicBezTo>
                    <a:pt x="0" y="2"/>
                    <a:pt x="0"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74" name="Freeform 28"/>
            <p:cNvSpPr/>
            <p:nvPr/>
          </p:nvSpPr>
          <p:spPr bwMode="auto">
            <a:xfrm>
              <a:off x="2606676" y="3436938"/>
              <a:ext cx="57150" cy="57150"/>
            </a:xfrm>
            <a:custGeom>
              <a:avLst/>
              <a:gdLst>
                <a:gd name="T0" fmla="*/ 1 w 3"/>
                <a:gd name="T1" fmla="*/ 0 h 3"/>
                <a:gd name="T2" fmla="*/ 2 w 3"/>
                <a:gd name="T3" fmla="*/ 3 h 3"/>
                <a:gd name="T4" fmla="*/ 0 w 3"/>
                <a:gd name="T5" fmla="*/ 2 h 3"/>
                <a:gd name="T6" fmla="*/ 1 w 3"/>
                <a:gd name="T7" fmla="*/ 0 h 3"/>
              </a:gdLst>
              <a:ahLst/>
              <a:cxnLst>
                <a:cxn ang="0">
                  <a:pos x="T0" y="T1"/>
                </a:cxn>
                <a:cxn ang="0">
                  <a:pos x="T2" y="T3"/>
                </a:cxn>
                <a:cxn ang="0">
                  <a:pos x="T4" y="T5"/>
                </a:cxn>
                <a:cxn ang="0">
                  <a:pos x="T6" y="T7"/>
                </a:cxn>
              </a:cxnLst>
              <a:rect l="0" t="0" r="r" b="b"/>
              <a:pathLst>
                <a:path w="3" h="3">
                  <a:moveTo>
                    <a:pt x="1" y="0"/>
                  </a:moveTo>
                  <a:cubicBezTo>
                    <a:pt x="3" y="0"/>
                    <a:pt x="2" y="2"/>
                    <a:pt x="2" y="3"/>
                  </a:cubicBezTo>
                  <a:cubicBezTo>
                    <a:pt x="1" y="3"/>
                    <a:pt x="0" y="2"/>
                    <a:pt x="0" y="2"/>
                  </a:cubicBezTo>
                  <a:cubicBezTo>
                    <a:pt x="0" y="2"/>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75" name="Freeform 29"/>
            <p:cNvSpPr/>
            <p:nvPr/>
          </p:nvSpPr>
          <p:spPr bwMode="auto">
            <a:xfrm>
              <a:off x="2816226" y="3475038"/>
              <a:ext cx="96838" cy="114300"/>
            </a:xfrm>
            <a:custGeom>
              <a:avLst/>
              <a:gdLst>
                <a:gd name="T0" fmla="*/ 3 w 5"/>
                <a:gd name="T1" fmla="*/ 0 h 6"/>
                <a:gd name="T2" fmla="*/ 3 w 5"/>
                <a:gd name="T3" fmla="*/ 6 h 6"/>
                <a:gd name="T4" fmla="*/ 1 w 5"/>
                <a:gd name="T5" fmla="*/ 3 h 6"/>
                <a:gd name="T6" fmla="*/ 3 w 5"/>
                <a:gd name="T7" fmla="*/ 2 h 6"/>
                <a:gd name="T8" fmla="*/ 2 w 5"/>
                <a:gd name="T9" fmla="*/ 1 h 6"/>
                <a:gd name="T10" fmla="*/ 3 w 5"/>
                <a:gd name="T11" fmla="*/ 0 h 6"/>
              </a:gdLst>
              <a:ahLst/>
              <a:cxnLst>
                <a:cxn ang="0">
                  <a:pos x="T0" y="T1"/>
                </a:cxn>
                <a:cxn ang="0">
                  <a:pos x="T2" y="T3"/>
                </a:cxn>
                <a:cxn ang="0">
                  <a:pos x="T4" y="T5"/>
                </a:cxn>
                <a:cxn ang="0">
                  <a:pos x="T6" y="T7"/>
                </a:cxn>
                <a:cxn ang="0">
                  <a:pos x="T8" y="T9"/>
                </a:cxn>
                <a:cxn ang="0">
                  <a:pos x="T10" y="T11"/>
                </a:cxn>
              </a:cxnLst>
              <a:rect l="0" t="0" r="r" b="b"/>
              <a:pathLst>
                <a:path w="5" h="6">
                  <a:moveTo>
                    <a:pt x="3" y="0"/>
                  </a:moveTo>
                  <a:cubicBezTo>
                    <a:pt x="5" y="1"/>
                    <a:pt x="3" y="5"/>
                    <a:pt x="3" y="6"/>
                  </a:cubicBezTo>
                  <a:cubicBezTo>
                    <a:pt x="2" y="5"/>
                    <a:pt x="0" y="5"/>
                    <a:pt x="1" y="3"/>
                  </a:cubicBezTo>
                  <a:cubicBezTo>
                    <a:pt x="2" y="5"/>
                    <a:pt x="1" y="2"/>
                    <a:pt x="3" y="2"/>
                  </a:cubicBezTo>
                  <a:cubicBezTo>
                    <a:pt x="3" y="2"/>
                    <a:pt x="2" y="2"/>
                    <a:pt x="2" y="1"/>
                  </a:cubicBezTo>
                  <a:cubicBezTo>
                    <a:pt x="3" y="1"/>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76" name="Freeform 30"/>
            <p:cNvSpPr/>
            <p:nvPr/>
          </p:nvSpPr>
          <p:spPr bwMode="auto">
            <a:xfrm>
              <a:off x="3046413" y="3494088"/>
              <a:ext cx="76200" cy="76200"/>
            </a:xfrm>
            <a:custGeom>
              <a:avLst/>
              <a:gdLst>
                <a:gd name="T0" fmla="*/ 2 w 4"/>
                <a:gd name="T1" fmla="*/ 4 h 4"/>
                <a:gd name="T2" fmla="*/ 1 w 4"/>
                <a:gd name="T3" fmla="*/ 4 h 4"/>
                <a:gd name="T4" fmla="*/ 0 w 4"/>
                <a:gd name="T5" fmla="*/ 1 h 4"/>
                <a:gd name="T6" fmla="*/ 2 w 4"/>
                <a:gd name="T7" fmla="*/ 4 h 4"/>
              </a:gdLst>
              <a:ahLst/>
              <a:cxnLst>
                <a:cxn ang="0">
                  <a:pos x="T0" y="T1"/>
                </a:cxn>
                <a:cxn ang="0">
                  <a:pos x="T2" y="T3"/>
                </a:cxn>
                <a:cxn ang="0">
                  <a:pos x="T4" y="T5"/>
                </a:cxn>
                <a:cxn ang="0">
                  <a:pos x="T6" y="T7"/>
                </a:cxn>
              </a:cxnLst>
              <a:rect l="0" t="0" r="r" b="b"/>
              <a:pathLst>
                <a:path w="4" h="4">
                  <a:moveTo>
                    <a:pt x="2" y="4"/>
                  </a:moveTo>
                  <a:cubicBezTo>
                    <a:pt x="2" y="4"/>
                    <a:pt x="1" y="4"/>
                    <a:pt x="1" y="4"/>
                  </a:cubicBezTo>
                  <a:cubicBezTo>
                    <a:pt x="2" y="3"/>
                    <a:pt x="1" y="3"/>
                    <a:pt x="0" y="1"/>
                  </a:cubicBezTo>
                  <a:cubicBezTo>
                    <a:pt x="2" y="0"/>
                    <a:pt x="4"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77" name="Freeform 31"/>
            <p:cNvSpPr/>
            <p:nvPr/>
          </p:nvSpPr>
          <p:spPr bwMode="auto">
            <a:xfrm>
              <a:off x="3198813" y="3513138"/>
              <a:ext cx="57150" cy="76200"/>
            </a:xfrm>
            <a:custGeom>
              <a:avLst/>
              <a:gdLst>
                <a:gd name="T0" fmla="*/ 3 w 3"/>
                <a:gd name="T1" fmla="*/ 1 h 4"/>
                <a:gd name="T2" fmla="*/ 2 w 3"/>
                <a:gd name="T3" fmla="*/ 3 h 4"/>
                <a:gd name="T4" fmla="*/ 0 w 3"/>
                <a:gd name="T5" fmla="*/ 2 h 4"/>
                <a:gd name="T6" fmla="*/ 1 w 3"/>
                <a:gd name="T7" fmla="*/ 3 h 4"/>
                <a:gd name="T8" fmla="*/ 0 w 3"/>
                <a:gd name="T9" fmla="*/ 1 h 4"/>
                <a:gd name="T10" fmla="*/ 3 w 3"/>
                <a:gd name="T11" fmla="*/ 1 h 4"/>
              </a:gdLst>
              <a:ahLst/>
              <a:cxnLst>
                <a:cxn ang="0">
                  <a:pos x="T0" y="T1"/>
                </a:cxn>
                <a:cxn ang="0">
                  <a:pos x="T2" y="T3"/>
                </a:cxn>
                <a:cxn ang="0">
                  <a:pos x="T4" y="T5"/>
                </a:cxn>
                <a:cxn ang="0">
                  <a:pos x="T6" y="T7"/>
                </a:cxn>
                <a:cxn ang="0">
                  <a:pos x="T8" y="T9"/>
                </a:cxn>
                <a:cxn ang="0">
                  <a:pos x="T10" y="T11"/>
                </a:cxn>
              </a:cxnLst>
              <a:rect l="0" t="0" r="r" b="b"/>
              <a:pathLst>
                <a:path w="3" h="4">
                  <a:moveTo>
                    <a:pt x="3" y="1"/>
                  </a:moveTo>
                  <a:cubicBezTo>
                    <a:pt x="3" y="2"/>
                    <a:pt x="2" y="3"/>
                    <a:pt x="2" y="3"/>
                  </a:cubicBezTo>
                  <a:cubicBezTo>
                    <a:pt x="1" y="3"/>
                    <a:pt x="0" y="4"/>
                    <a:pt x="0" y="2"/>
                  </a:cubicBezTo>
                  <a:cubicBezTo>
                    <a:pt x="0" y="3"/>
                    <a:pt x="0" y="3"/>
                    <a:pt x="1" y="3"/>
                  </a:cubicBezTo>
                  <a:cubicBezTo>
                    <a:pt x="1" y="2"/>
                    <a:pt x="0" y="2"/>
                    <a:pt x="0" y="1"/>
                  </a:cubicBezTo>
                  <a:cubicBezTo>
                    <a:pt x="1" y="0"/>
                    <a:pt x="2"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78" name="Freeform 32"/>
            <p:cNvSpPr/>
            <p:nvPr/>
          </p:nvSpPr>
          <p:spPr bwMode="auto">
            <a:xfrm>
              <a:off x="2587626" y="3532188"/>
              <a:ext cx="38100" cy="57150"/>
            </a:xfrm>
            <a:custGeom>
              <a:avLst/>
              <a:gdLst>
                <a:gd name="T0" fmla="*/ 1 w 2"/>
                <a:gd name="T1" fmla="*/ 0 h 3"/>
                <a:gd name="T2" fmla="*/ 2 w 2"/>
                <a:gd name="T3" fmla="*/ 3 h 3"/>
                <a:gd name="T4" fmla="*/ 0 w 2"/>
                <a:gd name="T5" fmla="*/ 3 h 3"/>
                <a:gd name="T6" fmla="*/ 0 w 2"/>
                <a:gd name="T7" fmla="*/ 0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1"/>
                    <a:pt x="2" y="2"/>
                    <a:pt x="2" y="3"/>
                  </a:cubicBezTo>
                  <a:cubicBezTo>
                    <a:pt x="1" y="3"/>
                    <a:pt x="0" y="3"/>
                    <a:pt x="0" y="3"/>
                  </a:cubicBezTo>
                  <a:cubicBezTo>
                    <a:pt x="1" y="2"/>
                    <a:pt x="0" y="1"/>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79" name="Freeform 33"/>
            <p:cNvSpPr/>
            <p:nvPr/>
          </p:nvSpPr>
          <p:spPr bwMode="auto">
            <a:xfrm>
              <a:off x="2816226" y="3036888"/>
              <a:ext cx="58738" cy="57150"/>
            </a:xfrm>
            <a:custGeom>
              <a:avLst/>
              <a:gdLst>
                <a:gd name="T0" fmla="*/ 2 w 3"/>
                <a:gd name="T1" fmla="*/ 0 h 3"/>
                <a:gd name="T2" fmla="*/ 3 w 3"/>
                <a:gd name="T3" fmla="*/ 1 h 3"/>
                <a:gd name="T4" fmla="*/ 3 w 3"/>
                <a:gd name="T5" fmla="*/ 2 h 3"/>
                <a:gd name="T6" fmla="*/ 1 w 3"/>
                <a:gd name="T7" fmla="*/ 3 h 3"/>
                <a:gd name="T8" fmla="*/ 0 w 3"/>
                <a:gd name="T9" fmla="*/ 1 h 3"/>
                <a:gd name="T10" fmla="*/ 2 w 3"/>
                <a:gd name="T11" fmla="*/ 2 h 3"/>
                <a:gd name="T12" fmla="*/ 2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2" y="0"/>
                  </a:moveTo>
                  <a:cubicBezTo>
                    <a:pt x="2" y="0"/>
                    <a:pt x="3" y="1"/>
                    <a:pt x="3" y="1"/>
                  </a:cubicBezTo>
                  <a:cubicBezTo>
                    <a:pt x="3" y="1"/>
                    <a:pt x="3" y="2"/>
                    <a:pt x="3" y="2"/>
                  </a:cubicBezTo>
                  <a:cubicBezTo>
                    <a:pt x="2" y="3"/>
                    <a:pt x="2" y="3"/>
                    <a:pt x="1" y="3"/>
                  </a:cubicBezTo>
                  <a:cubicBezTo>
                    <a:pt x="1" y="2"/>
                    <a:pt x="0" y="2"/>
                    <a:pt x="0" y="1"/>
                  </a:cubicBezTo>
                  <a:cubicBezTo>
                    <a:pt x="1" y="0"/>
                    <a:pt x="1" y="2"/>
                    <a:pt x="2" y="2"/>
                  </a:cubicBezTo>
                  <a:cubicBezTo>
                    <a:pt x="1" y="1"/>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80" name="Freeform 34"/>
            <p:cNvSpPr>
              <a:spLocks noEditPoints="1"/>
            </p:cNvSpPr>
            <p:nvPr/>
          </p:nvSpPr>
          <p:spPr bwMode="auto">
            <a:xfrm>
              <a:off x="1900238" y="3797300"/>
              <a:ext cx="2673350" cy="990600"/>
            </a:xfrm>
            <a:custGeom>
              <a:avLst/>
              <a:gdLst>
                <a:gd name="T0" fmla="*/ 98 w 140"/>
                <a:gd name="T1" fmla="*/ 51 h 52"/>
                <a:gd name="T2" fmla="*/ 57 w 140"/>
                <a:gd name="T3" fmla="*/ 50 h 52"/>
                <a:gd name="T4" fmla="*/ 0 w 140"/>
                <a:gd name="T5" fmla="*/ 50 h 52"/>
                <a:gd name="T6" fmla="*/ 56 w 140"/>
                <a:gd name="T7" fmla="*/ 1 h 52"/>
                <a:gd name="T8" fmla="*/ 101 w 140"/>
                <a:gd name="T9" fmla="*/ 2 h 52"/>
                <a:gd name="T10" fmla="*/ 132 w 140"/>
                <a:gd name="T11" fmla="*/ 23 h 52"/>
                <a:gd name="T12" fmla="*/ 140 w 140"/>
                <a:gd name="T13" fmla="*/ 46 h 52"/>
                <a:gd name="T14" fmla="*/ 113 w 140"/>
                <a:gd name="T15" fmla="*/ 31 h 52"/>
                <a:gd name="T16" fmla="*/ 124 w 140"/>
                <a:gd name="T17" fmla="*/ 45 h 52"/>
                <a:gd name="T18" fmla="*/ 108 w 140"/>
                <a:gd name="T19" fmla="*/ 16 h 52"/>
                <a:gd name="T20" fmla="*/ 96 w 140"/>
                <a:gd name="T21" fmla="*/ 11 h 52"/>
                <a:gd name="T22" fmla="*/ 127 w 140"/>
                <a:gd name="T23" fmla="*/ 24 h 52"/>
                <a:gd name="T24" fmla="*/ 118 w 140"/>
                <a:gd name="T25" fmla="*/ 8 h 52"/>
                <a:gd name="T26" fmla="*/ 112 w 140"/>
                <a:gd name="T27" fmla="*/ 8 h 52"/>
                <a:gd name="T28" fmla="*/ 109 w 140"/>
                <a:gd name="T29" fmla="*/ 15 h 52"/>
                <a:gd name="T30" fmla="*/ 133 w 140"/>
                <a:gd name="T31" fmla="*/ 43 h 52"/>
                <a:gd name="T32" fmla="*/ 134 w 140"/>
                <a:gd name="T33" fmla="*/ 40 h 52"/>
                <a:gd name="T34" fmla="*/ 132 w 140"/>
                <a:gd name="T35" fmla="*/ 35 h 52"/>
                <a:gd name="T36" fmla="*/ 109 w 140"/>
                <a:gd name="T37" fmla="*/ 15 h 52"/>
                <a:gd name="T38" fmla="*/ 93 w 140"/>
                <a:gd name="T39" fmla="*/ 19 h 52"/>
                <a:gd name="T40" fmla="*/ 108 w 140"/>
                <a:gd name="T41" fmla="*/ 37 h 52"/>
                <a:gd name="T42" fmla="*/ 88 w 140"/>
                <a:gd name="T43" fmla="*/ 7 h 52"/>
                <a:gd name="T44" fmla="*/ 93 w 140"/>
                <a:gd name="T45" fmla="*/ 29 h 52"/>
                <a:gd name="T46" fmla="*/ 98 w 140"/>
                <a:gd name="T47" fmla="*/ 35 h 52"/>
                <a:gd name="T48" fmla="*/ 101 w 140"/>
                <a:gd name="T49" fmla="*/ 39 h 52"/>
                <a:gd name="T50" fmla="*/ 112 w 140"/>
                <a:gd name="T51" fmla="*/ 45 h 52"/>
                <a:gd name="T52" fmla="*/ 73 w 140"/>
                <a:gd name="T53" fmla="*/ 7 h 52"/>
                <a:gd name="T54" fmla="*/ 68 w 140"/>
                <a:gd name="T55" fmla="*/ 12 h 52"/>
                <a:gd name="T56" fmla="*/ 81 w 140"/>
                <a:gd name="T57" fmla="*/ 26 h 52"/>
                <a:gd name="T58" fmla="*/ 89 w 140"/>
                <a:gd name="T59" fmla="*/ 37 h 52"/>
                <a:gd name="T60" fmla="*/ 104 w 140"/>
                <a:gd name="T61" fmla="*/ 45 h 52"/>
                <a:gd name="T62" fmla="*/ 67 w 140"/>
                <a:gd name="T63" fmla="*/ 14 h 52"/>
                <a:gd name="T64" fmla="*/ 75 w 140"/>
                <a:gd name="T65" fmla="*/ 31 h 52"/>
                <a:gd name="T66" fmla="*/ 85 w 140"/>
                <a:gd name="T67" fmla="*/ 43 h 52"/>
                <a:gd name="T68" fmla="*/ 87 w 140"/>
                <a:gd name="T69" fmla="*/ 36 h 52"/>
                <a:gd name="T70" fmla="*/ 47 w 140"/>
                <a:gd name="T71" fmla="*/ 21 h 52"/>
                <a:gd name="T72" fmla="*/ 73 w 140"/>
                <a:gd name="T73" fmla="*/ 46 h 52"/>
                <a:gd name="T74" fmla="*/ 43 w 140"/>
                <a:gd name="T75" fmla="*/ 8 h 52"/>
                <a:gd name="T76" fmla="*/ 53 w 140"/>
                <a:gd name="T77" fmla="*/ 19 h 52"/>
                <a:gd name="T78" fmla="*/ 84 w 140"/>
                <a:gd name="T79" fmla="*/ 47 h 52"/>
                <a:gd name="T80" fmla="*/ 53 w 140"/>
                <a:gd name="T81" fmla="*/ 19 h 52"/>
                <a:gd name="T82" fmla="*/ 32 w 140"/>
                <a:gd name="T83" fmla="*/ 14 h 52"/>
                <a:gd name="T84" fmla="*/ 49 w 140"/>
                <a:gd name="T85" fmla="*/ 37 h 52"/>
                <a:gd name="T86" fmla="*/ 34 w 140"/>
                <a:gd name="T87" fmla="*/ 7 h 52"/>
                <a:gd name="T88" fmla="*/ 38 w 140"/>
                <a:gd name="T89" fmla="*/ 31 h 52"/>
                <a:gd name="T90" fmla="*/ 54 w 140"/>
                <a:gd name="T91" fmla="*/ 46 h 52"/>
                <a:gd name="T92" fmla="*/ 31 w 140"/>
                <a:gd name="T93" fmla="*/ 22 h 52"/>
                <a:gd name="T94" fmla="*/ 37 w 140"/>
                <a:gd name="T95" fmla="*/ 43 h 52"/>
                <a:gd name="T96" fmla="*/ 25 w 140"/>
                <a:gd name="T97" fmla="*/ 29 h 52"/>
                <a:gd name="T98" fmla="*/ 15 w 140"/>
                <a:gd name="T99" fmla="*/ 23 h 52"/>
                <a:gd name="T100" fmla="*/ 45 w 140"/>
                <a:gd name="T101" fmla="*/ 46 h 52"/>
                <a:gd name="T102" fmla="*/ 12 w 140"/>
                <a:gd name="T103" fmla="*/ 31 h 52"/>
                <a:gd name="T104" fmla="*/ 28 w 140"/>
                <a:gd name="T105" fmla="*/ 47 h 52"/>
                <a:gd name="T106" fmla="*/ 8 w 140"/>
                <a:gd name="T107" fmla="*/ 40 h 52"/>
                <a:gd name="T108" fmla="*/ 9 w 140"/>
                <a:gd name="T109" fmla="*/ 40 h 52"/>
                <a:gd name="T110" fmla="*/ 11 w 140"/>
                <a:gd name="T111" fmla="*/ 3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 h="52">
                  <a:moveTo>
                    <a:pt x="140" y="50"/>
                  </a:moveTo>
                  <a:cubicBezTo>
                    <a:pt x="132" y="51"/>
                    <a:pt x="125" y="51"/>
                    <a:pt x="117" y="51"/>
                  </a:cubicBezTo>
                  <a:cubicBezTo>
                    <a:pt x="111" y="50"/>
                    <a:pt x="105" y="51"/>
                    <a:pt x="98" y="51"/>
                  </a:cubicBezTo>
                  <a:cubicBezTo>
                    <a:pt x="86" y="52"/>
                    <a:pt x="73" y="50"/>
                    <a:pt x="61" y="50"/>
                  </a:cubicBezTo>
                  <a:cubicBezTo>
                    <a:pt x="60" y="51"/>
                    <a:pt x="61" y="52"/>
                    <a:pt x="60" y="52"/>
                  </a:cubicBezTo>
                  <a:cubicBezTo>
                    <a:pt x="59" y="52"/>
                    <a:pt x="58" y="51"/>
                    <a:pt x="57" y="50"/>
                  </a:cubicBezTo>
                  <a:cubicBezTo>
                    <a:pt x="37" y="51"/>
                    <a:pt x="23" y="52"/>
                    <a:pt x="3" y="51"/>
                  </a:cubicBezTo>
                  <a:cubicBezTo>
                    <a:pt x="2" y="50"/>
                    <a:pt x="2" y="50"/>
                    <a:pt x="1" y="49"/>
                  </a:cubicBezTo>
                  <a:cubicBezTo>
                    <a:pt x="0" y="49"/>
                    <a:pt x="0" y="49"/>
                    <a:pt x="0" y="50"/>
                  </a:cubicBezTo>
                  <a:cubicBezTo>
                    <a:pt x="0" y="48"/>
                    <a:pt x="2" y="46"/>
                    <a:pt x="1" y="44"/>
                  </a:cubicBezTo>
                  <a:cubicBezTo>
                    <a:pt x="8" y="31"/>
                    <a:pt x="12" y="14"/>
                    <a:pt x="20" y="1"/>
                  </a:cubicBezTo>
                  <a:cubicBezTo>
                    <a:pt x="32" y="2"/>
                    <a:pt x="44" y="2"/>
                    <a:pt x="56" y="1"/>
                  </a:cubicBezTo>
                  <a:cubicBezTo>
                    <a:pt x="60" y="1"/>
                    <a:pt x="64" y="2"/>
                    <a:pt x="68" y="2"/>
                  </a:cubicBezTo>
                  <a:cubicBezTo>
                    <a:pt x="70" y="2"/>
                    <a:pt x="72" y="1"/>
                    <a:pt x="74" y="1"/>
                  </a:cubicBezTo>
                  <a:cubicBezTo>
                    <a:pt x="83" y="1"/>
                    <a:pt x="92" y="2"/>
                    <a:pt x="101" y="2"/>
                  </a:cubicBezTo>
                  <a:cubicBezTo>
                    <a:pt x="106" y="2"/>
                    <a:pt x="113" y="0"/>
                    <a:pt x="118" y="1"/>
                  </a:cubicBezTo>
                  <a:cubicBezTo>
                    <a:pt x="120" y="2"/>
                    <a:pt x="120" y="3"/>
                    <a:pt x="122" y="2"/>
                  </a:cubicBezTo>
                  <a:cubicBezTo>
                    <a:pt x="126" y="8"/>
                    <a:pt x="129" y="16"/>
                    <a:pt x="132" y="23"/>
                  </a:cubicBezTo>
                  <a:cubicBezTo>
                    <a:pt x="135" y="29"/>
                    <a:pt x="137" y="35"/>
                    <a:pt x="140" y="41"/>
                  </a:cubicBezTo>
                  <a:cubicBezTo>
                    <a:pt x="140" y="42"/>
                    <a:pt x="140" y="43"/>
                    <a:pt x="139" y="43"/>
                  </a:cubicBezTo>
                  <a:cubicBezTo>
                    <a:pt x="139" y="44"/>
                    <a:pt x="140" y="45"/>
                    <a:pt x="140" y="46"/>
                  </a:cubicBezTo>
                  <a:cubicBezTo>
                    <a:pt x="140" y="47"/>
                    <a:pt x="140" y="48"/>
                    <a:pt x="140" y="50"/>
                  </a:cubicBezTo>
                  <a:close/>
                  <a:moveTo>
                    <a:pt x="103" y="18"/>
                  </a:moveTo>
                  <a:cubicBezTo>
                    <a:pt x="106" y="23"/>
                    <a:pt x="110" y="28"/>
                    <a:pt x="113" y="31"/>
                  </a:cubicBezTo>
                  <a:cubicBezTo>
                    <a:pt x="112" y="32"/>
                    <a:pt x="114" y="32"/>
                    <a:pt x="114" y="33"/>
                  </a:cubicBezTo>
                  <a:cubicBezTo>
                    <a:pt x="114" y="33"/>
                    <a:pt x="113" y="33"/>
                    <a:pt x="113" y="33"/>
                  </a:cubicBezTo>
                  <a:cubicBezTo>
                    <a:pt x="118" y="36"/>
                    <a:pt x="121" y="41"/>
                    <a:pt x="124" y="45"/>
                  </a:cubicBezTo>
                  <a:cubicBezTo>
                    <a:pt x="127" y="45"/>
                    <a:pt x="129" y="44"/>
                    <a:pt x="132" y="44"/>
                  </a:cubicBezTo>
                  <a:cubicBezTo>
                    <a:pt x="130" y="41"/>
                    <a:pt x="127" y="38"/>
                    <a:pt x="124" y="36"/>
                  </a:cubicBezTo>
                  <a:cubicBezTo>
                    <a:pt x="119" y="30"/>
                    <a:pt x="112" y="22"/>
                    <a:pt x="108" y="16"/>
                  </a:cubicBezTo>
                  <a:cubicBezTo>
                    <a:pt x="104" y="14"/>
                    <a:pt x="103" y="10"/>
                    <a:pt x="100" y="7"/>
                  </a:cubicBezTo>
                  <a:cubicBezTo>
                    <a:pt x="97" y="7"/>
                    <a:pt x="95" y="7"/>
                    <a:pt x="92" y="7"/>
                  </a:cubicBezTo>
                  <a:cubicBezTo>
                    <a:pt x="93" y="9"/>
                    <a:pt x="96" y="9"/>
                    <a:pt x="96" y="11"/>
                  </a:cubicBezTo>
                  <a:cubicBezTo>
                    <a:pt x="99" y="13"/>
                    <a:pt x="101" y="16"/>
                    <a:pt x="101" y="18"/>
                  </a:cubicBezTo>
                  <a:cubicBezTo>
                    <a:pt x="102" y="18"/>
                    <a:pt x="103" y="18"/>
                    <a:pt x="103" y="18"/>
                  </a:cubicBezTo>
                  <a:close/>
                  <a:moveTo>
                    <a:pt x="127" y="24"/>
                  </a:moveTo>
                  <a:cubicBezTo>
                    <a:pt x="125" y="19"/>
                    <a:pt x="122" y="13"/>
                    <a:pt x="121" y="8"/>
                  </a:cubicBezTo>
                  <a:cubicBezTo>
                    <a:pt x="120" y="8"/>
                    <a:pt x="120" y="7"/>
                    <a:pt x="120" y="7"/>
                  </a:cubicBezTo>
                  <a:cubicBezTo>
                    <a:pt x="120" y="8"/>
                    <a:pt x="118" y="7"/>
                    <a:pt x="118" y="8"/>
                  </a:cubicBezTo>
                  <a:cubicBezTo>
                    <a:pt x="119" y="12"/>
                    <a:pt x="124" y="15"/>
                    <a:pt x="124" y="20"/>
                  </a:cubicBezTo>
                  <a:cubicBezTo>
                    <a:pt x="120" y="17"/>
                    <a:pt x="118" y="12"/>
                    <a:pt x="115" y="8"/>
                  </a:cubicBezTo>
                  <a:cubicBezTo>
                    <a:pt x="115" y="8"/>
                    <a:pt x="113" y="7"/>
                    <a:pt x="112" y="8"/>
                  </a:cubicBezTo>
                  <a:cubicBezTo>
                    <a:pt x="117" y="14"/>
                    <a:pt x="123" y="21"/>
                    <a:pt x="128" y="27"/>
                  </a:cubicBezTo>
                  <a:cubicBezTo>
                    <a:pt x="129" y="26"/>
                    <a:pt x="128" y="25"/>
                    <a:pt x="127" y="24"/>
                  </a:cubicBezTo>
                  <a:close/>
                  <a:moveTo>
                    <a:pt x="109" y="15"/>
                  </a:moveTo>
                  <a:cubicBezTo>
                    <a:pt x="109" y="17"/>
                    <a:pt x="112" y="18"/>
                    <a:pt x="113" y="20"/>
                  </a:cubicBezTo>
                  <a:cubicBezTo>
                    <a:pt x="113" y="23"/>
                    <a:pt x="118" y="24"/>
                    <a:pt x="118" y="27"/>
                  </a:cubicBezTo>
                  <a:cubicBezTo>
                    <a:pt x="123" y="31"/>
                    <a:pt x="129" y="37"/>
                    <a:pt x="133" y="43"/>
                  </a:cubicBezTo>
                  <a:cubicBezTo>
                    <a:pt x="134" y="44"/>
                    <a:pt x="132" y="43"/>
                    <a:pt x="132" y="44"/>
                  </a:cubicBezTo>
                  <a:cubicBezTo>
                    <a:pt x="133" y="45"/>
                    <a:pt x="135" y="45"/>
                    <a:pt x="136" y="44"/>
                  </a:cubicBezTo>
                  <a:cubicBezTo>
                    <a:pt x="135" y="43"/>
                    <a:pt x="135" y="41"/>
                    <a:pt x="134" y="40"/>
                  </a:cubicBezTo>
                  <a:cubicBezTo>
                    <a:pt x="133" y="40"/>
                    <a:pt x="133" y="39"/>
                    <a:pt x="134" y="39"/>
                  </a:cubicBezTo>
                  <a:cubicBezTo>
                    <a:pt x="133" y="39"/>
                    <a:pt x="133" y="38"/>
                    <a:pt x="133" y="38"/>
                  </a:cubicBezTo>
                  <a:cubicBezTo>
                    <a:pt x="133" y="36"/>
                    <a:pt x="132" y="36"/>
                    <a:pt x="132" y="35"/>
                  </a:cubicBezTo>
                  <a:cubicBezTo>
                    <a:pt x="127" y="28"/>
                    <a:pt x="119" y="19"/>
                    <a:pt x="113" y="13"/>
                  </a:cubicBezTo>
                  <a:cubicBezTo>
                    <a:pt x="110" y="10"/>
                    <a:pt x="108" y="6"/>
                    <a:pt x="103" y="7"/>
                  </a:cubicBezTo>
                  <a:cubicBezTo>
                    <a:pt x="105" y="10"/>
                    <a:pt x="107" y="13"/>
                    <a:pt x="109" y="15"/>
                  </a:cubicBezTo>
                  <a:close/>
                  <a:moveTo>
                    <a:pt x="83" y="8"/>
                  </a:moveTo>
                  <a:cubicBezTo>
                    <a:pt x="83" y="10"/>
                    <a:pt x="86" y="9"/>
                    <a:pt x="86" y="12"/>
                  </a:cubicBezTo>
                  <a:cubicBezTo>
                    <a:pt x="89" y="14"/>
                    <a:pt x="91" y="16"/>
                    <a:pt x="93" y="19"/>
                  </a:cubicBezTo>
                  <a:cubicBezTo>
                    <a:pt x="96" y="20"/>
                    <a:pt x="98" y="23"/>
                    <a:pt x="98" y="25"/>
                  </a:cubicBezTo>
                  <a:cubicBezTo>
                    <a:pt x="102" y="28"/>
                    <a:pt x="104" y="33"/>
                    <a:pt x="108" y="36"/>
                  </a:cubicBezTo>
                  <a:cubicBezTo>
                    <a:pt x="108" y="36"/>
                    <a:pt x="108" y="37"/>
                    <a:pt x="108" y="37"/>
                  </a:cubicBezTo>
                  <a:cubicBezTo>
                    <a:pt x="112" y="39"/>
                    <a:pt x="112" y="42"/>
                    <a:pt x="116" y="44"/>
                  </a:cubicBezTo>
                  <a:cubicBezTo>
                    <a:pt x="118" y="44"/>
                    <a:pt x="120" y="46"/>
                    <a:pt x="121" y="44"/>
                  </a:cubicBezTo>
                  <a:cubicBezTo>
                    <a:pt x="109" y="32"/>
                    <a:pt x="101" y="17"/>
                    <a:pt x="88" y="7"/>
                  </a:cubicBezTo>
                  <a:cubicBezTo>
                    <a:pt x="87" y="7"/>
                    <a:pt x="84" y="6"/>
                    <a:pt x="83" y="8"/>
                  </a:cubicBezTo>
                  <a:close/>
                  <a:moveTo>
                    <a:pt x="73" y="7"/>
                  </a:moveTo>
                  <a:cubicBezTo>
                    <a:pt x="79" y="15"/>
                    <a:pt x="86" y="22"/>
                    <a:pt x="93" y="29"/>
                  </a:cubicBezTo>
                  <a:cubicBezTo>
                    <a:pt x="92" y="29"/>
                    <a:pt x="94" y="30"/>
                    <a:pt x="93" y="30"/>
                  </a:cubicBezTo>
                  <a:cubicBezTo>
                    <a:pt x="95" y="30"/>
                    <a:pt x="96" y="33"/>
                    <a:pt x="96" y="34"/>
                  </a:cubicBezTo>
                  <a:cubicBezTo>
                    <a:pt x="97" y="34"/>
                    <a:pt x="98" y="34"/>
                    <a:pt x="98" y="35"/>
                  </a:cubicBezTo>
                  <a:cubicBezTo>
                    <a:pt x="99" y="35"/>
                    <a:pt x="98" y="36"/>
                    <a:pt x="98" y="36"/>
                  </a:cubicBezTo>
                  <a:cubicBezTo>
                    <a:pt x="99" y="37"/>
                    <a:pt x="100" y="36"/>
                    <a:pt x="101" y="37"/>
                  </a:cubicBezTo>
                  <a:cubicBezTo>
                    <a:pt x="101" y="38"/>
                    <a:pt x="101" y="38"/>
                    <a:pt x="101" y="39"/>
                  </a:cubicBezTo>
                  <a:cubicBezTo>
                    <a:pt x="101" y="39"/>
                    <a:pt x="103" y="39"/>
                    <a:pt x="103" y="40"/>
                  </a:cubicBezTo>
                  <a:cubicBezTo>
                    <a:pt x="105" y="42"/>
                    <a:pt x="105" y="45"/>
                    <a:pt x="108" y="45"/>
                  </a:cubicBezTo>
                  <a:cubicBezTo>
                    <a:pt x="109" y="46"/>
                    <a:pt x="111" y="45"/>
                    <a:pt x="112" y="45"/>
                  </a:cubicBezTo>
                  <a:cubicBezTo>
                    <a:pt x="107" y="38"/>
                    <a:pt x="100" y="32"/>
                    <a:pt x="96" y="24"/>
                  </a:cubicBezTo>
                  <a:cubicBezTo>
                    <a:pt x="90" y="19"/>
                    <a:pt x="83" y="12"/>
                    <a:pt x="79" y="6"/>
                  </a:cubicBezTo>
                  <a:cubicBezTo>
                    <a:pt x="77" y="6"/>
                    <a:pt x="75" y="7"/>
                    <a:pt x="73" y="7"/>
                  </a:cubicBezTo>
                  <a:close/>
                  <a:moveTo>
                    <a:pt x="69" y="7"/>
                  </a:moveTo>
                  <a:cubicBezTo>
                    <a:pt x="67" y="7"/>
                    <a:pt x="65" y="6"/>
                    <a:pt x="63" y="7"/>
                  </a:cubicBezTo>
                  <a:cubicBezTo>
                    <a:pt x="65" y="8"/>
                    <a:pt x="68" y="10"/>
                    <a:pt x="68" y="12"/>
                  </a:cubicBezTo>
                  <a:cubicBezTo>
                    <a:pt x="71" y="13"/>
                    <a:pt x="71" y="16"/>
                    <a:pt x="74" y="18"/>
                  </a:cubicBezTo>
                  <a:cubicBezTo>
                    <a:pt x="74" y="18"/>
                    <a:pt x="73" y="18"/>
                    <a:pt x="74" y="19"/>
                  </a:cubicBezTo>
                  <a:cubicBezTo>
                    <a:pt x="77" y="21"/>
                    <a:pt x="80" y="24"/>
                    <a:pt x="81" y="26"/>
                  </a:cubicBezTo>
                  <a:cubicBezTo>
                    <a:pt x="84" y="27"/>
                    <a:pt x="84" y="30"/>
                    <a:pt x="86" y="32"/>
                  </a:cubicBezTo>
                  <a:cubicBezTo>
                    <a:pt x="87" y="34"/>
                    <a:pt x="89" y="34"/>
                    <a:pt x="88" y="36"/>
                  </a:cubicBezTo>
                  <a:cubicBezTo>
                    <a:pt x="89" y="36"/>
                    <a:pt x="90" y="36"/>
                    <a:pt x="89" y="37"/>
                  </a:cubicBezTo>
                  <a:cubicBezTo>
                    <a:pt x="90" y="38"/>
                    <a:pt x="92" y="38"/>
                    <a:pt x="91" y="39"/>
                  </a:cubicBezTo>
                  <a:cubicBezTo>
                    <a:pt x="94" y="41"/>
                    <a:pt x="96" y="44"/>
                    <a:pt x="99" y="47"/>
                  </a:cubicBezTo>
                  <a:cubicBezTo>
                    <a:pt x="100" y="45"/>
                    <a:pt x="103" y="46"/>
                    <a:pt x="104" y="45"/>
                  </a:cubicBezTo>
                  <a:cubicBezTo>
                    <a:pt x="93" y="31"/>
                    <a:pt x="81" y="20"/>
                    <a:pt x="69" y="7"/>
                  </a:cubicBezTo>
                  <a:close/>
                  <a:moveTo>
                    <a:pt x="87" y="36"/>
                  </a:moveTo>
                  <a:cubicBezTo>
                    <a:pt x="81" y="28"/>
                    <a:pt x="73" y="21"/>
                    <a:pt x="67" y="14"/>
                  </a:cubicBezTo>
                  <a:cubicBezTo>
                    <a:pt x="64" y="11"/>
                    <a:pt x="61" y="5"/>
                    <a:pt x="54" y="7"/>
                  </a:cubicBezTo>
                  <a:cubicBezTo>
                    <a:pt x="57" y="11"/>
                    <a:pt x="62" y="15"/>
                    <a:pt x="65" y="20"/>
                  </a:cubicBezTo>
                  <a:cubicBezTo>
                    <a:pt x="68" y="23"/>
                    <a:pt x="72" y="28"/>
                    <a:pt x="75" y="31"/>
                  </a:cubicBezTo>
                  <a:cubicBezTo>
                    <a:pt x="76" y="33"/>
                    <a:pt x="79" y="35"/>
                    <a:pt x="80" y="37"/>
                  </a:cubicBezTo>
                  <a:cubicBezTo>
                    <a:pt x="81" y="38"/>
                    <a:pt x="81" y="39"/>
                    <a:pt x="81" y="40"/>
                  </a:cubicBezTo>
                  <a:cubicBezTo>
                    <a:pt x="82" y="41"/>
                    <a:pt x="84" y="42"/>
                    <a:pt x="85" y="43"/>
                  </a:cubicBezTo>
                  <a:cubicBezTo>
                    <a:pt x="86" y="44"/>
                    <a:pt x="87" y="46"/>
                    <a:pt x="88" y="47"/>
                  </a:cubicBezTo>
                  <a:cubicBezTo>
                    <a:pt x="90" y="48"/>
                    <a:pt x="92" y="46"/>
                    <a:pt x="94" y="46"/>
                  </a:cubicBezTo>
                  <a:cubicBezTo>
                    <a:pt x="92" y="43"/>
                    <a:pt x="89" y="39"/>
                    <a:pt x="87" y="36"/>
                  </a:cubicBezTo>
                  <a:close/>
                  <a:moveTo>
                    <a:pt x="37" y="6"/>
                  </a:moveTo>
                  <a:cubicBezTo>
                    <a:pt x="38" y="9"/>
                    <a:pt x="41" y="11"/>
                    <a:pt x="41" y="14"/>
                  </a:cubicBezTo>
                  <a:cubicBezTo>
                    <a:pt x="45" y="16"/>
                    <a:pt x="44" y="19"/>
                    <a:pt x="47" y="21"/>
                  </a:cubicBezTo>
                  <a:cubicBezTo>
                    <a:pt x="46" y="22"/>
                    <a:pt x="50" y="23"/>
                    <a:pt x="49" y="25"/>
                  </a:cubicBezTo>
                  <a:cubicBezTo>
                    <a:pt x="56" y="31"/>
                    <a:pt x="61" y="39"/>
                    <a:pt x="66" y="47"/>
                  </a:cubicBezTo>
                  <a:cubicBezTo>
                    <a:pt x="69" y="46"/>
                    <a:pt x="71" y="46"/>
                    <a:pt x="73" y="46"/>
                  </a:cubicBezTo>
                  <a:cubicBezTo>
                    <a:pt x="72" y="44"/>
                    <a:pt x="70" y="44"/>
                    <a:pt x="70" y="42"/>
                  </a:cubicBezTo>
                  <a:cubicBezTo>
                    <a:pt x="65" y="37"/>
                    <a:pt x="62" y="30"/>
                    <a:pt x="56" y="26"/>
                  </a:cubicBezTo>
                  <a:cubicBezTo>
                    <a:pt x="52" y="20"/>
                    <a:pt x="47" y="14"/>
                    <a:pt x="43" y="8"/>
                  </a:cubicBezTo>
                  <a:cubicBezTo>
                    <a:pt x="43" y="7"/>
                    <a:pt x="42" y="7"/>
                    <a:pt x="41" y="6"/>
                  </a:cubicBezTo>
                  <a:cubicBezTo>
                    <a:pt x="39" y="6"/>
                    <a:pt x="39" y="6"/>
                    <a:pt x="37" y="6"/>
                  </a:cubicBezTo>
                  <a:close/>
                  <a:moveTo>
                    <a:pt x="53" y="19"/>
                  </a:moveTo>
                  <a:cubicBezTo>
                    <a:pt x="59" y="24"/>
                    <a:pt x="63" y="28"/>
                    <a:pt x="66" y="34"/>
                  </a:cubicBezTo>
                  <a:cubicBezTo>
                    <a:pt x="70" y="38"/>
                    <a:pt x="73" y="42"/>
                    <a:pt x="76" y="46"/>
                  </a:cubicBezTo>
                  <a:cubicBezTo>
                    <a:pt x="80" y="45"/>
                    <a:pt x="81" y="48"/>
                    <a:pt x="84" y="47"/>
                  </a:cubicBezTo>
                  <a:cubicBezTo>
                    <a:pt x="74" y="32"/>
                    <a:pt x="62" y="20"/>
                    <a:pt x="50" y="7"/>
                  </a:cubicBezTo>
                  <a:cubicBezTo>
                    <a:pt x="49" y="7"/>
                    <a:pt x="47" y="6"/>
                    <a:pt x="45" y="6"/>
                  </a:cubicBezTo>
                  <a:cubicBezTo>
                    <a:pt x="46" y="11"/>
                    <a:pt x="51" y="15"/>
                    <a:pt x="53" y="19"/>
                  </a:cubicBezTo>
                  <a:close/>
                  <a:moveTo>
                    <a:pt x="34" y="7"/>
                  </a:moveTo>
                  <a:cubicBezTo>
                    <a:pt x="32" y="7"/>
                    <a:pt x="30" y="7"/>
                    <a:pt x="29" y="7"/>
                  </a:cubicBezTo>
                  <a:cubicBezTo>
                    <a:pt x="29" y="10"/>
                    <a:pt x="32" y="11"/>
                    <a:pt x="32" y="14"/>
                  </a:cubicBezTo>
                  <a:cubicBezTo>
                    <a:pt x="37" y="18"/>
                    <a:pt x="38" y="23"/>
                    <a:pt x="42" y="27"/>
                  </a:cubicBezTo>
                  <a:cubicBezTo>
                    <a:pt x="41" y="28"/>
                    <a:pt x="44" y="29"/>
                    <a:pt x="45" y="30"/>
                  </a:cubicBezTo>
                  <a:cubicBezTo>
                    <a:pt x="46" y="32"/>
                    <a:pt x="47" y="35"/>
                    <a:pt x="49" y="37"/>
                  </a:cubicBezTo>
                  <a:cubicBezTo>
                    <a:pt x="52" y="40"/>
                    <a:pt x="56" y="42"/>
                    <a:pt x="57" y="46"/>
                  </a:cubicBezTo>
                  <a:cubicBezTo>
                    <a:pt x="59" y="46"/>
                    <a:pt x="62" y="47"/>
                    <a:pt x="63" y="47"/>
                  </a:cubicBezTo>
                  <a:cubicBezTo>
                    <a:pt x="54" y="33"/>
                    <a:pt x="44" y="20"/>
                    <a:pt x="34" y="7"/>
                  </a:cubicBezTo>
                  <a:close/>
                  <a:moveTo>
                    <a:pt x="31" y="22"/>
                  </a:moveTo>
                  <a:cubicBezTo>
                    <a:pt x="33" y="24"/>
                    <a:pt x="35" y="27"/>
                    <a:pt x="37" y="30"/>
                  </a:cubicBezTo>
                  <a:cubicBezTo>
                    <a:pt x="38" y="30"/>
                    <a:pt x="37" y="32"/>
                    <a:pt x="38" y="31"/>
                  </a:cubicBezTo>
                  <a:cubicBezTo>
                    <a:pt x="38" y="34"/>
                    <a:pt x="42" y="35"/>
                    <a:pt x="41" y="38"/>
                  </a:cubicBezTo>
                  <a:cubicBezTo>
                    <a:pt x="45" y="40"/>
                    <a:pt x="46" y="44"/>
                    <a:pt x="49" y="46"/>
                  </a:cubicBezTo>
                  <a:cubicBezTo>
                    <a:pt x="50" y="45"/>
                    <a:pt x="53" y="46"/>
                    <a:pt x="54" y="46"/>
                  </a:cubicBezTo>
                  <a:cubicBezTo>
                    <a:pt x="44" y="34"/>
                    <a:pt x="35" y="20"/>
                    <a:pt x="25" y="7"/>
                  </a:cubicBezTo>
                  <a:cubicBezTo>
                    <a:pt x="24" y="7"/>
                    <a:pt x="23" y="7"/>
                    <a:pt x="22" y="7"/>
                  </a:cubicBezTo>
                  <a:cubicBezTo>
                    <a:pt x="24" y="13"/>
                    <a:pt x="29" y="17"/>
                    <a:pt x="31" y="22"/>
                  </a:cubicBezTo>
                  <a:close/>
                  <a:moveTo>
                    <a:pt x="18" y="16"/>
                  </a:moveTo>
                  <a:cubicBezTo>
                    <a:pt x="19" y="16"/>
                    <a:pt x="19" y="17"/>
                    <a:pt x="19" y="18"/>
                  </a:cubicBezTo>
                  <a:cubicBezTo>
                    <a:pt x="26" y="25"/>
                    <a:pt x="30" y="36"/>
                    <a:pt x="37" y="43"/>
                  </a:cubicBezTo>
                  <a:cubicBezTo>
                    <a:pt x="37" y="44"/>
                    <a:pt x="37" y="45"/>
                    <a:pt x="36" y="45"/>
                  </a:cubicBezTo>
                  <a:cubicBezTo>
                    <a:pt x="35" y="46"/>
                    <a:pt x="35" y="44"/>
                    <a:pt x="34" y="43"/>
                  </a:cubicBezTo>
                  <a:cubicBezTo>
                    <a:pt x="31" y="39"/>
                    <a:pt x="28" y="34"/>
                    <a:pt x="25" y="29"/>
                  </a:cubicBezTo>
                  <a:cubicBezTo>
                    <a:pt x="23" y="26"/>
                    <a:pt x="21" y="23"/>
                    <a:pt x="19" y="20"/>
                  </a:cubicBezTo>
                  <a:cubicBezTo>
                    <a:pt x="18" y="20"/>
                    <a:pt x="18" y="18"/>
                    <a:pt x="17" y="18"/>
                  </a:cubicBezTo>
                  <a:cubicBezTo>
                    <a:pt x="16" y="20"/>
                    <a:pt x="16" y="21"/>
                    <a:pt x="15" y="23"/>
                  </a:cubicBezTo>
                  <a:cubicBezTo>
                    <a:pt x="19" y="32"/>
                    <a:pt x="25" y="38"/>
                    <a:pt x="30" y="47"/>
                  </a:cubicBezTo>
                  <a:cubicBezTo>
                    <a:pt x="34" y="46"/>
                    <a:pt x="39" y="47"/>
                    <a:pt x="43" y="46"/>
                  </a:cubicBezTo>
                  <a:cubicBezTo>
                    <a:pt x="43" y="46"/>
                    <a:pt x="44" y="46"/>
                    <a:pt x="45" y="46"/>
                  </a:cubicBezTo>
                  <a:cubicBezTo>
                    <a:pt x="37" y="34"/>
                    <a:pt x="29" y="22"/>
                    <a:pt x="20" y="9"/>
                  </a:cubicBezTo>
                  <a:cubicBezTo>
                    <a:pt x="20" y="12"/>
                    <a:pt x="18" y="13"/>
                    <a:pt x="18" y="16"/>
                  </a:cubicBezTo>
                  <a:close/>
                  <a:moveTo>
                    <a:pt x="12" y="31"/>
                  </a:moveTo>
                  <a:cubicBezTo>
                    <a:pt x="12" y="31"/>
                    <a:pt x="13" y="31"/>
                    <a:pt x="13" y="32"/>
                  </a:cubicBezTo>
                  <a:cubicBezTo>
                    <a:pt x="14" y="38"/>
                    <a:pt x="19" y="40"/>
                    <a:pt x="20" y="45"/>
                  </a:cubicBezTo>
                  <a:cubicBezTo>
                    <a:pt x="23" y="47"/>
                    <a:pt x="24" y="48"/>
                    <a:pt x="28" y="47"/>
                  </a:cubicBezTo>
                  <a:cubicBezTo>
                    <a:pt x="23" y="40"/>
                    <a:pt x="19" y="32"/>
                    <a:pt x="14" y="26"/>
                  </a:cubicBezTo>
                  <a:cubicBezTo>
                    <a:pt x="13" y="27"/>
                    <a:pt x="12" y="29"/>
                    <a:pt x="12" y="31"/>
                  </a:cubicBezTo>
                  <a:close/>
                  <a:moveTo>
                    <a:pt x="8" y="40"/>
                  </a:moveTo>
                  <a:cubicBezTo>
                    <a:pt x="6" y="40"/>
                    <a:pt x="6" y="44"/>
                    <a:pt x="5" y="46"/>
                  </a:cubicBezTo>
                  <a:cubicBezTo>
                    <a:pt x="7" y="46"/>
                    <a:pt x="10" y="47"/>
                    <a:pt x="11" y="46"/>
                  </a:cubicBezTo>
                  <a:cubicBezTo>
                    <a:pt x="10" y="44"/>
                    <a:pt x="7" y="41"/>
                    <a:pt x="9" y="40"/>
                  </a:cubicBezTo>
                  <a:cubicBezTo>
                    <a:pt x="11" y="43"/>
                    <a:pt x="11" y="45"/>
                    <a:pt x="14" y="47"/>
                  </a:cubicBezTo>
                  <a:cubicBezTo>
                    <a:pt x="16" y="46"/>
                    <a:pt x="18" y="46"/>
                    <a:pt x="19" y="46"/>
                  </a:cubicBezTo>
                  <a:cubicBezTo>
                    <a:pt x="17" y="42"/>
                    <a:pt x="13" y="39"/>
                    <a:pt x="11" y="33"/>
                  </a:cubicBezTo>
                  <a:cubicBezTo>
                    <a:pt x="11" y="33"/>
                    <a:pt x="11" y="33"/>
                    <a:pt x="10" y="33"/>
                  </a:cubicBezTo>
                  <a:cubicBezTo>
                    <a:pt x="9" y="35"/>
                    <a:pt x="7" y="37"/>
                    <a:pt x="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81" name="Freeform 35"/>
            <p:cNvSpPr>
              <a:spLocks noEditPoints="1"/>
            </p:cNvSpPr>
            <p:nvPr/>
          </p:nvSpPr>
          <p:spPr bwMode="auto">
            <a:xfrm>
              <a:off x="2682876" y="1609725"/>
              <a:ext cx="1127125" cy="1179513"/>
            </a:xfrm>
            <a:custGeom>
              <a:avLst/>
              <a:gdLst>
                <a:gd name="T0" fmla="*/ 59 w 59"/>
                <a:gd name="T1" fmla="*/ 57 h 62"/>
                <a:gd name="T2" fmla="*/ 55 w 59"/>
                <a:gd name="T3" fmla="*/ 59 h 62"/>
                <a:gd name="T4" fmla="*/ 43 w 59"/>
                <a:gd name="T5" fmla="*/ 58 h 62"/>
                <a:gd name="T6" fmla="*/ 41 w 59"/>
                <a:gd name="T7" fmla="*/ 59 h 62"/>
                <a:gd name="T8" fmla="*/ 37 w 59"/>
                <a:gd name="T9" fmla="*/ 59 h 62"/>
                <a:gd name="T10" fmla="*/ 6 w 59"/>
                <a:gd name="T11" fmla="*/ 60 h 62"/>
                <a:gd name="T12" fmla="*/ 4 w 59"/>
                <a:gd name="T13" fmla="*/ 62 h 62"/>
                <a:gd name="T14" fmla="*/ 7 w 59"/>
                <a:gd name="T15" fmla="*/ 49 h 62"/>
                <a:gd name="T16" fmla="*/ 18 w 59"/>
                <a:gd name="T17" fmla="*/ 23 h 62"/>
                <a:gd name="T18" fmla="*/ 29 w 59"/>
                <a:gd name="T19" fmla="*/ 0 h 62"/>
                <a:gd name="T20" fmla="*/ 29 w 59"/>
                <a:gd name="T21" fmla="*/ 0 h 62"/>
                <a:gd name="T22" fmla="*/ 33 w 59"/>
                <a:gd name="T23" fmla="*/ 1 h 62"/>
                <a:gd name="T24" fmla="*/ 36 w 59"/>
                <a:gd name="T25" fmla="*/ 6 h 62"/>
                <a:gd name="T26" fmla="*/ 49 w 59"/>
                <a:gd name="T27" fmla="*/ 34 h 62"/>
                <a:gd name="T28" fmla="*/ 51 w 59"/>
                <a:gd name="T29" fmla="*/ 36 h 62"/>
                <a:gd name="T30" fmla="*/ 51 w 59"/>
                <a:gd name="T31" fmla="*/ 40 h 62"/>
                <a:gd name="T32" fmla="*/ 53 w 59"/>
                <a:gd name="T33" fmla="*/ 41 h 62"/>
                <a:gd name="T34" fmla="*/ 59 w 59"/>
                <a:gd name="T35" fmla="*/ 55 h 62"/>
                <a:gd name="T36" fmla="*/ 59 w 59"/>
                <a:gd name="T37" fmla="*/ 57 h 62"/>
                <a:gd name="T38" fmla="*/ 8 w 59"/>
                <a:gd name="T39" fmla="*/ 57 h 62"/>
                <a:gd name="T40" fmla="*/ 52 w 59"/>
                <a:gd name="T41" fmla="*/ 55 h 62"/>
                <a:gd name="T42" fmla="*/ 32 w 59"/>
                <a:gd name="T43" fmla="*/ 6 h 62"/>
                <a:gd name="T44" fmla="*/ 31 w 59"/>
                <a:gd name="T45" fmla="*/ 6 h 62"/>
                <a:gd name="T46" fmla="*/ 8 w 59"/>
                <a:gd name="T47" fmla="*/ 5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62">
                  <a:moveTo>
                    <a:pt x="59" y="57"/>
                  </a:moveTo>
                  <a:cubicBezTo>
                    <a:pt x="58" y="58"/>
                    <a:pt x="56" y="57"/>
                    <a:pt x="55" y="59"/>
                  </a:cubicBezTo>
                  <a:cubicBezTo>
                    <a:pt x="51" y="59"/>
                    <a:pt x="47" y="58"/>
                    <a:pt x="43" y="58"/>
                  </a:cubicBezTo>
                  <a:cubicBezTo>
                    <a:pt x="42" y="58"/>
                    <a:pt x="42" y="59"/>
                    <a:pt x="41" y="59"/>
                  </a:cubicBezTo>
                  <a:cubicBezTo>
                    <a:pt x="40" y="59"/>
                    <a:pt x="38" y="59"/>
                    <a:pt x="37" y="59"/>
                  </a:cubicBezTo>
                  <a:cubicBezTo>
                    <a:pt x="26" y="59"/>
                    <a:pt x="18" y="61"/>
                    <a:pt x="6" y="60"/>
                  </a:cubicBezTo>
                  <a:cubicBezTo>
                    <a:pt x="5" y="61"/>
                    <a:pt x="5" y="61"/>
                    <a:pt x="4" y="62"/>
                  </a:cubicBezTo>
                  <a:cubicBezTo>
                    <a:pt x="0" y="60"/>
                    <a:pt x="6" y="52"/>
                    <a:pt x="7" y="49"/>
                  </a:cubicBezTo>
                  <a:cubicBezTo>
                    <a:pt x="11" y="41"/>
                    <a:pt x="14" y="31"/>
                    <a:pt x="18" y="23"/>
                  </a:cubicBezTo>
                  <a:cubicBezTo>
                    <a:pt x="22" y="15"/>
                    <a:pt x="25" y="7"/>
                    <a:pt x="29" y="0"/>
                  </a:cubicBezTo>
                  <a:cubicBezTo>
                    <a:pt x="29" y="0"/>
                    <a:pt x="29" y="0"/>
                    <a:pt x="29" y="0"/>
                  </a:cubicBezTo>
                  <a:cubicBezTo>
                    <a:pt x="31" y="0"/>
                    <a:pt x="31" y="0"/>
                    <a:pt x="33" y="1"/>
                  </a:cubicBezTo>
                  <a:cubicBezTo>
                    <a:pt x="33" y="4"/>
                    <a:pt x="35" y="5"/>
                    <a:pt x="36" y="6"/>
                  </a:cubicBezTo>
                  <a:cubicBezTo>
                    <a:pt x="40" y="16"/>
                    <a:pt x="45" y="24"/>
                    <a:pt x="49" y="34"/>
                  </a:cubicBezTo>
                  <a:cubicBezTo>
                    <a:pt x="50" y="34"/>
                    <a:pt x="49" y="36"/>
                    <a:pt x="51" y="36"/>
                  </a:cubicBezTo>
                  <a:cubicBezTo>
                    <a:pt x="50" y="38"/>
                    <a:pt x="52" y="39"/>
                    <a:pt x="51" y="40"/>
                  </a:cubicBezTo>
                  <a:cubicBezTo>
                    <a:pt x="51" y="40"/>
                    <a:pt x="52" y="40"/>
                    <a:pt x="53" y="41"/>
                  </a:cubicBezTo>
                  <a:cubicBezTo>
                    <a:pt x="54" y="45"/>
                    <a:pt x="57" y="50"/>
                    <a:pt x="59" y="55"/>
                  </a:cubicBezTo>
                  <a:cubicBezTo>
                    <a:pt x="59" y="56"/>
                    <a:pt x="58" y="56"/>
                    <a:pt x="59" y="57"/>
                  </a:cubicBezTo>
                  <a:close/>
                  <a:moveTo>
                    <a:pt x="8" y="57"/>
                  </a:moveTo>
                  <a:cubicBezTo>
                    <a:pt x="23" y="56"/>
                    <a:pt x="36" y="55"/>
                    <a:pt x="52" y="55"/>
                  </a:cubicBezTo>
                  <a:cubicBezTo>
                    <a:pt x="47" y="38"/>
                    <a:pt x="37" y="23"/>
                    <a:pt x="32" y="6"/>
                  </a:cubicBezTo>
                  <a:cubicBezTo>
                    <a:pt x="31" y="6"/>
                    <a:pt x="31" y="6"/>
                    <a:pt x="31" y="6"/>
                  </a:cubicBezTo>
                  <a:cubicBezTo>
                    <a:pt x="22" y="22"/>
                    <a:pt x="17" y="41"/>
                    <a:pt x="8"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82" name="Freeform 36"/>
            <p:cNvSpPr>
              <a:spLocks noEditPoints="1"/>
            </p:cNvSpPr>
            <p:nvPr/>
          </p:nvSpPr>
          <p:spPr bwMode="auto">
            <a:xfrm>
              <a:off x="2301876" y="2865438"/>
              <a:ext cx="1927225" cy="855663"/>
            </a:xfrm>
            <a:custGeom>
              <a:avLst/>
              <a:gdLst>
                <a:gd name="T0" fmla="*/ 95 w 101"/>
                <a:gd name="T1" fmla="*/ 43 h 45"/>
                <a:gd name="T2" fmla="*/ 74 w 101"/>
                <a:gd name="T3" fmla="*/ 44 h 45"/>
                <a:gd name="T4" fmla="*/ 44 w 101"/>
                <a:gd name="T5" fmla="*/ 44 h 45"/>
                <a:gd name="T6" fmla="*/ 38 w 101"/>
                <a:gd name="T7" fmla="*/ 45 h 45"/>
                <a:gd name="T8" fmla="*/ 31 w 101"/>
                <a:gd name="T9" fmla="*/ 44 h 45"/>
                <a:gd name="T10" fmla="*/ 23 w 101"/>
                <a:gd name="T11" fmla="*/ 45 h 45"/>
                <a:gd name="T12" fmla="*/ 11 w 101"/>
                <a:gd name="T13" fmla="*/ 45 h 45"/>
                <a:gd name="T14" fmla="*/ 4 w 101"/>
                <a:gd name="T15" fmla="*/ 44 h 45"/>
                <a:gd name="T16" fmla="*/ 5 w 101"/>
                <a:gd name="T17" fmla="*/ 33 h 45"/>
                <a:gd name="T18" fmla="*/ 20 w 101"/>
                <a:gd name="T19" fmla="*/ 2 h 45"/>
                <a:gd name="T20" fmla="*/ 46 w 101"/>
                <a:gd name="T21" fmla="*/ 1 h 45"/>
                <a:gd name="T22" fmla="*/ 73 w 101"/>
                <a:gd name="T23" fmla="*/ 0 h 45"/>
                <a:gd name="T24" fmla="*/ 84 w 101"/>
                <a:gd name="T25" fmla="*/ 3 h 45"/>
                <a:gd name="T26" fmla="*/ 95 w 101"/>
                <a:gd name="T27" fmla="*/ 29 h 45"/>
                <a:gd name="T28" fmla="*/ 95 w 101"/>
                <a:gd name="T29" fmla="*/ 43 h 45"/>
                <a:gd name="T30" fmla="*/ 23 w 101"/>
                <a:gd name="T31" fmla="*/ 5 h 45"/>
                <a:gd name="T32" fmla="*/ 12 w 101"/>
                <a:gd name="T33" fmla="*/ 29 h 45"/>
                <a:gd name="T34" fmla="*/ 8 w 101"/>
                <a:gd name="T35" fmla="*/ 40 h 45"/>
                <a:gd name="T36" fmla="*/ 31 w 101"/>
                <a:gd name="T37" fmla="*/ 40 h 45"/>
                <a:gd name="T38" fmla="*/ 31 w 101"/>
                <a:gd name="T39" fmla="*/ 38 h 45"/>
                <a:gd name="T40" fmla="*/ 34 w 101"/>
                <a:gd name="T41" fmla="*/ 39 h 45"/>
                <a:gd name="T42" fmla="*/ 42 w 101"/>
                <a:gd name="T43" fmla="*/ 39 h 45"/>
                <a:gd name="T44" fmla="*/ 50 w 101"/>
                <a:gd name="T45" fmla="*/ 38 h 45"/>
                <a:gd name="T46" fmla="*/ 80 w 101"/>
                <a:gd name="T47" fmla="*/ 38 h 45"/>
                <a:gd name="T48" fmla="*/ 82 w 101"/>
                <a:gd name="T49" fmla="*/ 38 h 45"/>
                <a:gd name="T50" fmla="*/ 83 w 101"/>
                <a:gd name="T51" fmla="*/ 36 h 45"/>
                <a:gd name="T52" fmla="*/ 84 w 101"/>
                <a:gd name="T53" fmla="*/ 38 h 45"/>
                <a:gd name="T54" fmla="*/ 92 w 101"/>
                <a:gd name="T55" fmla="*/ 37 h 45"/>
                <a:gd name="T56" fmla="*/ 79 w 101"/>
                <a:gd name="T57" fmla="*/ 4 h 45"/>
                <a:gd name="T58" fmla="*/ 23 w 101"/>
                <a:gd name="T59" fmla="*/ 5 h 45"/>
                <a:gd name="T60" fmla="*/ 25 w 101"/>
                <a:gd name="T61" fmla="*/ 3 h 45"/>
                <a:gd name="T62" fmla="*/ 28 w 101"/>
                <a:gd name="T63" fmla="*/ 3 h 45"/>
                <a:gd name="T64" fmla="*/ 25 w 101"/>
                <a:gd name="T65" fmla="*/ 3 h 45"/>
                <a:gd name="T66" fmla="*/ 40 w 101"/>
                <a:gd name="T67" fmla="*/ 43 h 45"/>
                <a:gd name="T68" fmla="*/ 41 w 101"/>
                <a:gd name="T69" fmla="*/ 42 h 45"/>
                <a:gd name="T70" fmla="*/ 40 w 101"/>
                <a:gd name="T71"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1" h="45">
                  <a:moveTo>
                    <a:pt x="95" y="43"/>
                  </a:moveTo>
                  <a:cubicBezTo>
                    <a:pt x="87" y="44"/>
                    <a:pt x="81" y="43"/>
                    <a:pt x="74" y="44"/>
                  </a:cubicBezTo>
                  <a:cubicBezTo>
                    <a:pt x="64" y="43"/>
                    <a:pt x="54" y="43"/>
                    <a:pt x="44" y="44"/>
                  </a:cubicBezTo>
                  <a:cubicBezTo>
                    <a:pt x="42" y="44"/>
                    <a:pt x="40" y="45"/>
                    <a:pt x="38" y="45"/>
                  </a:cubicBezTo>
                  <a:cubicBezTo>
                    <a:pt x="35" y="45"/>
                    <a:pt x="33" y="44"/>
                    <a:pt x="31" y="44"/>
                  </a:cubicBezTo>
                  <a:cubicBezTo>
                    <a:pt x="28" y="44"/>
                    <a:pt x="26" y="45"/>
                    <a:pt x="23" y="45"/>
                  </a:cubicBezTo>
                  <a:cubicBezTo>
                    <a:pt x="19" y="45"/>
                    <a:pt x="14" y="44"/>
                    <a:pt x="11" y="45"/>
                  </a:cubicBezTo>
                  <a:cubicBezTo>
                    <a:pt x="8" y="44"/>
                    <a:pt x="6" y="43"/>
                    <a:pt x="4" y="44"/>
                  </a:cubicBezTo>
                  <a:cubicBezTo>
                    <a:pt x="0" y="41"/>
                    <a:pt x="4" y="38"/>
                    <a:pt x="5" y="33"/>
                  </a:cubicBezTo>
                  <a:cubicBezTo>
                    <a:pt x="9" y="24"/>
                    <a:pt x="13" y="8"/>
                    <a:pt x="20" y="2"/>
                  </a:cubicBezTo>
                  <a:cubicBezTo>
                    <a:pt x="29" y="2"/>
                    <a:pt x="37" y="1"/>
                    <a:pt x="46" y="1"/>
                  </a:cubicBezTo>
                  <a:cubicBezTo>
                    <a:pt x="56" y="1"/>
                    <a:pt x="63" y="0"/>
                    <a:pt x="73" y="0"/>
                  </a:cubicBezTo>
                  <a:cubicBezTo>
                    <a:pt x="79" y="0"/>
                    <a:pt x="81" y="1"/>
                    <a:pt x="84" y="3"/>
                  </a:cubicBezTo>
                  <a:cubicBezTo>
                    <a:pt x="87" y="11"/>
                    <a:pt x="92" y="21"/>
                    <a:pt x="95" y="29"/>
                  </a:cubicBezTo>
                  <a:cubicBezTo>
                    <a:pt x="97" y="35"/>
                    <a:pt x="101" y="40"/>
                    <a:pt x="95" y="43"/>
                  </a:cubicBezTo>
                  <a:close/>
                  <a:moveTo>
                    <a:pt x="23" y="5"/>
                  </a:moveTo>
                  <a:cubicBezTo>
                    <a:pt x="17" y="12"/>
                    <a:pt x="15" y="20"/>
                    <a:pt x="12" y="29"/>
                  </a:cubicBezTo>
                  <a:cubicBezTo>
                    <a:pt x="10" y="32"/>
                    <a:pt x="9" y="36"/>
                    <a:pt x="8" y="40"/>
                  </a:cubicBezTo>
                  <a:cubicBezTo>
                    <a:pt x="14" y="40"/>
                    <a:pt x="23" y="40"/>
                    <a:pt x="31" y="40"/>
                  </a:cubicBezTo>
                  <a:cubicBezTo>
                    <a:pt x="32" y="39"/>
                    <a:pt x="31" y="39"/>
                    <a:pt x="31" y="38"/>
                  </a:cubicBezTo>
                  <a:cubicBezTo>
                    <a:pt x="33" y="38"/>
                    <a:pt x="33" y="39"/>
                    <a:pt x="34" y="39"/>
                  </a:cubicBezTo>
                  <a:cubicBezTo>
                    <a:pt x="37" y="41"/>
                    <a:pt x="40" y="40"/>
                    <a:pt x="42" y="39"/>
                  </a:cubicBezTo>
                  <a:cubicBezTo>
                    <a:pt x="44" y="39"/>
                    <a:pt x="48" y="38"/>
                    <a:pt x="50" y="38"/>
                  </a:cubicBezTo>
                  <a:cubicBezTo>
                    <a:pt x="61" y="37"/>
                    <a:pt x="70" y="39"/>
                    <a:pt x="80" y="38"/>
                  </a:cubicBezTo>
                  <a:cubicBezTo>
                    <a:pt x="80" y="37"/>
                    <a:pt x="81" y="37"/>
                    <a:pt x="82" y="38"/>
                  </a:cubicBezTo>
                  <a:cubicBezTo>
                    <a:pt x="81" y="36"/>
                    <a:pt x="82" y="36"/>
                    <a:pt x="83" y="36"/>
                  </a:cubicBezTo>
                  <a:cubicBezTo>
                    <a:pt x="83" y="36"/>
                    <a:pt x="83" y="38"/>
                    <a:pt x="84" y="38"/>
                  </a:cubicBezTo>
                  <a:cubicBezTo>
                    <a:pt x="86" y="38"/>
                    <a:pt x="90" y="39"/>
                    <a:pt x="92" y="37"/>
                  </a:cubicBezTo>
                  <a:cubicBezTo>
                    <a:pt x="89" y="26"/>
                    <a:pt x="83" y="14"/>
                    <a:pt x="79" y="4"/>
                  </a:cubicBezTo>
                  <a:cubicBezTo>
                    <a:pt x="62" y="3"/>
                    <a:pt x="41" y="6"/>
                    <a:pt x="23" y="5"/>
                  </a:cubicBezTo>
                  <a:close/>
                  <a:moveTo>
                    <a:pt x="25" y="3"/>
                  </a:moveTo>
                  <a:cubicBezTo>
                    <a:pt x="26" y="3"/>
                    <a:pt x="28" y="4"/>
                    <a:pt x="28" y="3"/>
                  </a:cubicBezTo>
                  <a:cubicBezTo>
                    <a:pt x="27" y="3"/>
                    <a:pt x="26" y="3"/>
                    <a:pt x="25" y="3"/>
                  </a:cubicBezTo>
                  <a:close/>
                  <a:moveTo>
                    <a:pt x="40" y="43"/>
                  </a:moveTo>
                  <a:cubicBezTo>
                    <a:pt x="40" y="43"/>
                    <a:pt x="41" y="43"/>
                    <a:pt x="41" y="42"/>
                  </a:cubicBezTo>
                  <a:cubicBezTo>
                    <a:pt x="41" y="42"/>
                    <a:pt x="40" y="42"/>
                    <a:pt x="40"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83" name="Freeform 37"/>
            <p:cNvSpPr/>
            <p:nvPr/>
          </p:nvSpPr>
          <p:spPr bwMode="auto">
            <a:xfrm>
              <a:off x="2701926" y="3055938"/>
              <a:ext cx="57150" cy="57150"/>
            </a:xfrm>
            <a:custGeom>
              <a:avLst/>
              <a:gdLst>
                <a:gd name="T0" fmla="*/ 2 w 3"/>
                <a:gd name="T1" fmla="*/ 0 h 3"/>
                <a:gd name="T2" fmla="*/ 2 w 3"/>
                <a:gd name="T3" fmla="*/ 3 h 3"/>
                <a:gd name="T4" fmla="*/ 0 w 3"/>
                <a:gd name="T5" fmla="*/ 1 h 3"/>
                <a:gd name="T6" fmla="*/ 2 w 3"/>
                <a:gd name="T7" fmla="*/ 0 h 3"/>
              </a:gdLst>
              <a:ahLst/>
              <a:cxnLst>
                <a:cxn ang="0">
                  <a:pos x="T0" y="T1"/>
                </a:cxn>
                <a:cxn ang="0">
                  <a:pos x="T2" y="T3"/>
                </a:cxn>
                <a:cxn ang="0">
                  <a:pos x="T4" y="T5"/>
                </a:cxn>
                <a:cxn ang="0">
                  <a:pos x="T6" y="T7"/>
                </a:cxn>
              </a:cxnLst>
              <a:rect l="0" t="0" r="r" b="b"/>
              <a:pathLst>
                <a:path w="3" h="3">
                  <a:moveTo>
                    <a:pt x="2" y="0"/>
                  </a:moveTo>
                  <a:cubicBezTo>
                    <a:pt x="3" y="1"/>
                    <a:pt x="3" y="2"/>
                    <a:pt x="2" y="3"/>
                  </a:cubicBezTo>
                  <a:cubicBezTo>
                    <a:pt x="1" y="3"/>
                    <a:pt x="0" y="2"/>
                    <a:pt x="0" y="1"/>
                  </a:cubicBezTo>
                  <a:cubicBezTo>
                    <a:pt x="0" y="0"/>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84" name="Freeform 38"/>
            <p:cNvSpPr/>
            <p:nvPr/>
          </p:nvSpPr>
          <p:spPr bwMode="auto">
            <a:xfrm>
              <a:off x="3370263" y="3151188"/>
              <a:ext cx="76200" cy="76200"/>
            </a:xfrm>
            <a:custGeom>
              <a:avLst/>
              <a:gdLst>
                <a:gd name="T0" fmla="*/ 4 w 4"/>
                <a:gd name="T1" fmla="*/ 0 h 4"/>
                <a:gd name="T2" fmla="*/ 2 w 4"/>
                <a:gd name="T3" fmla="*/ 4 h 4"/>
                <a:gd name="T4" fmla="*/ 0 w 4"/>
                <a:gd name="T5" fmla="*/ 2 h 4"/>
                <a:gd name="T6" fmla="*/ 4 w 4"/>
                <a:gd name="T7" fmla="*/ 0 h 4"/>
              </a:gdLst>
              <a:ahLst/>
              <a:cxnLst>
                <a:cxn ang="0">
                  <a:pos x="T0" y="T1"/>
                </a:cxn>
                <a:cxn ang="0">
                  <a:pos x="T2" y="T3"/>
                </a:cxn>
                <a:cxn ang="0">
                  <a:pos x="T4" y="T5"/>
                </a:cxn>
                <a:cxn ang="0">
                  <a:pos x="T6" y="T7"/>
                </a:cxn>
              </a:cxnLst>
              <a:rect l="0" t="0" r="r" b="b"/>
              <a:pathLst>
                <a:path w="4" h="4">
                  <a:moveTo>
                    <a:pt x="4" y="0"/>
                  </a:moveTo>
                  <a:cubicBezTo>
                    <a:pt x="4" y="2"/>
                    <a:pt x="2" y="2"/>
                    <a:pt x="2" y="4"/>
                  </a:cubicBezTo>
                  <a:cubicBezTo>
                    <a:pt x="1" y="3"/>
                    <a:pt x="0" y="3"/>
                    <a:pt x="0" y="2"/>
                  </a:cubicBezTo>
                  <a:cubicBezTo>
                    <a:pt x="0" y="0"/>
                    <a:pt x="2"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85" name="Freeform 39"/>
            <p:cNvSpPr/>
            <p:nvPr/>
          </p:nvSpPr>
          <p:spPr bwMode="auto">
            <a:xfrm>
              <a:off x="2606676" y="3265488"/>
              <a:ext cx="57150" cy="76200"/>
            </a:xfrm>
            <a:custGeom>
              <a:avLst/>
              <a:gdLst>
                <a:gd name="T0" fmla="*/ 3 w 3"/>
                <a:gd name="T1" fmla="*/ 2 h 4"/>
                <a:gd name="T2" fmla="*/ 0 w 3"/>
                <a:gd name="T3" fmla="*/ 3 h 4"/>
                <a:gd name="T4" fmla="*/ 0 w 3"/>
                <a:gd name="T5" fmla="*/ 1 h 4"/>
                <a:gd name="T6" fmla="*/ 3 w 3"/>
                <a:gd name="T7" fmla="*/ 2 h 4"/>
              </a:gdLst>
              <a:ahLst/>
              <a:cxnLst>
                <a:cxn ang="0">
                  <a:pos x="T0" y="T1"/>
                </a:cxn>
                <a:cxn ang="0">
                  <a:pos x="T2" y="T3"/>
                </a:cxn>
                <a:cxn ang="0">
                  <a:pos x="T4" y="T5"/>
                </a:cxn>
                <a:cxn ang="0">
                  <a:pos x="T6" y="T7"/>
                </a:cxn>
              </a:cxnLst>
              <a:rect l="0" t="0" r="r" b="b"/>
              <a:pathLst>
                <a:path w="3" h="4">
                  <a:moveTo>
                    <a:pt x="3" y="2"/>
                  </a:moveTo>
                  <a:cubicBezTo>
                    <a:pt x="3" y="3"/>
                    <a:pt x="1" y="4"/>
                    <a:pt x="0" y="3"/>
                  </a:cubicBezTo>
                  <a:cubicBezTo>
                    <a:pt x="0" y="2"/>
                    <a:pt x="0" y="2"/>
                    <a:pt x="0" y="1"/>
                  </a:cubicBezTo>
                  <a:cubicBezTo>
                    <a:pt x="1" y="0"/>
                    <a:pt x="3" y="1"/>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86" name="Freeform 40"/>
            <p:cNvSpPr/>
            <p:nvPr/>
          </p:nvSpPr>
          <p:spPr bwMode="auto">
            <a:xfrm>
              <a:off x="3446463" y="3360738"/>
              <a:ext cx="76200" cy="76200"/>
            </a:xfrm>
            <a:custGeom>
              <a:avLst/>
              <a:gdLst>
                <a:gd name="T0" fmla="*/ 4 w 4"/>
                <a:gd name="T1" fmla="*/ 0 h 4"/>
                <a:gd name="T2" fmla="*/ 2 w 4"/>
                <a:gd name="T3" fmla="*/ 4 h 4"/>
                <a:gd name="T4" fmla="*/ 0 w 4"/>
                <a:gd name="T5" fmla="*/ 1 h 4"/>
                <a:gd name="T6" fmla="*/ 4 w 4"/>
                <a:gd name="T7" fmla="*/ 0 h 4"/>
              </a:gdLst>
              <a:ahLst/>
              <a:cxnLst>
                <a:cxn ang="0">
                  <a:pos x="T0" y="T1"/>
                </a:cxn>
                <a:cxn ang="0">
                  <a:pos x="T2" y="T3"/>
                </a:cxn>
                <a:cxn ang="0">
                  <a:pos x="T4" y="T5"/>
                </a:cxn>
                <a:cxn ang="0">
                  <a:pos x="T6" y="T7"/>
                </a:cxn>
              </a:cxnLst>
              <a:rect l="0" t="0" r="r" b="b"/>
              <a:pathLst>
                <a:path w="4" h="4">
                  <a:moveTo>
                    <a:pt x="4" y="0"/>
                  </a:moveTo>
                  <a:cubicBezTo>
                    <a:pt x="4" y="2"/>
                    <a:pt x="3" y="3"/>
                    <a:pt x="2" y="4"/>
                  </a:cubicBezTo>
                  <a:cubicBezTo>
                    <a:pt x="0" y="4"/>
                    <a:pt x="0" y="2"/>
                    <a:pt x="0" y="1"/>
                  </a:cubicBezTo>
                  <a:cubicBezTo>
                    <a:pt x="2" y="1"/>
                    <a:pt x="2"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87" name="Freeform 41"/>
            <p:cNvSpPr/>
            <p:nvPr/>
          </p:nvSpPr>
          <p:spPr bwMode="auto">
            <a:xfrm>
              <a:off x="2854326" y="3341688"/>
              <a:ext cx="58738" cy="76200"/>
            </a:xfrm>
            <a:custGeom>
              <a:avLst/>
              <a:gdLst>
                <a:gd name="T0" fmla="*/ 3 w 3"/>
                <a:gd name="T1" fmla="*/ 2 h 4"/>
                <a:gd name="T2" fmla="*/ 0 w 3"/>
                <a:gd name="T3" fmla="*/ 2 h 4"/>
                <a:gd name="T4" fmla="*/ 3 w 3"/>
                <a:gd name="T5" fmla="*/ 2 h 4"/>
              </a:gdLst>
              <a:ahLst/>
              <a:cxnLst>
                <a:cxn ang="0">
                  <a:pos x="T0" y="T1"/>
                </a:cxn>
                <a:cxn ang="0">
                  <a:pos x="T2" y="T3"/>
                </a:cxn>
                <a:cxn ang="0">
                  <a:pos x="T4" y="T5"/>
                </a:cxn>
              </a:cxnLst>
              <a:rect l="0" t="0" r="r" b="b"/>
              <a:pathLst>
                <a:path w="3" h="4">
                  <a:moveTo>
                    <a:pt x="3" y="2"/>
                  </a:moveTo>
                  <a:cubicBezTo>
                    <a:pt x="3" y="4"/>
                    <a:pt x="1" y="3"/>
                    <a:pt x="0" y="2"/>
                  </a:cubicBezTo>
                  <a:cubicBezTo>
                    <a:pt x="0" y="0"/>
                    <a:pt x="3" y="0"/>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grpSp>
      <p:sp>
        <p:nvSpPr>
          <p:cNvPr id="88" name="TextBox 35"/>
          <p:cNvSpPr txBox="1"/>
          <p:nvPr/>
        </p:nvSpPr>
        <p:spPr>
          <a:xfrm>
            <a:off x="2515249" y="2450576"/>
            <a:ext cx="2106858" cy="33669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a:t>
            </a:r>
            <a:endParaRPr kumimoji="0" lang="en-US" altLang="zh-CN"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endParaRPr>
          </a:p>
        </p:txBody>
      </p:sp>
      <p:sp>
        <p:nvSpPr>
          <p:cNvPr id="89" name="文本框 88"/>
          <p:cNvSpPr txBox="1"/>
          <p:nvPr/>
        </p:nvSpPr>
        <p:spPr>
          <a:xfrm>
            <a:off x="1511687" y="2429863"/>
            <a:ext cx="9361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rPr>
              <a:t>01</a:t>
            </a:r>
            <a:endParaRPr kumimoji="0" lang="zh-CN" altLang="en-US" sz="40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cxnSp>
        <p:nvCxnSpPr>
          <p:cNvPr id="90" name="直接连接符 89"/>
          <p:cNvCxnSpPr/>
          <p:nvPr/>
        </p:nvCxnSpPr>
        <p:spPr>
          <a:xfrm>
            <a:off x="2338987" y="2495868"/>
            <a:ext cx="10054" cy="464442"/>
          </a:xfrm>
          <a:prstGeom prst="line">
            <a:avLst/>
          </a:prstGeom>
          <a:solidFill>
            <a:srgbClr val="070606"/>
          </a:solidFill>
          <a:ln w="15875">
            <a:solidFill>
              <a:srgbClr val="56443A"/>
            </a:solidFill>
            <a:round/>
          </a:ln>
        </p:spPr>
      </p:cxnSp>
      <p:sp>
        <p:nvSpPr>
          <p:cNvPr id="91" name="TextBox 35"/>
          <p:cNvSpPr txBox="1"/>
          <p:nvPr/>
        </p:nvSpPr>
        <p:spPr>
          <a:xfrm>
            <a:off x="2515249" y="4415505"/>
            <a:ext cx="2106858" cy="33669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a:t>
            </a:r>
            <a:endParaRPr kumimoji="0" lang="en-US" altLang="zh-CN"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endParaRPr>
          </a:p>
        </p:txBody>
      </p:sp>
      <p:sp>
        <p:nvSpPr>
          <p:cNvPr id="92" name="文本框 91"/>
          <p:cNvSpPr txBox="1"/>
          <p:nvPr/>
        </p:nvSpPr>
        <p:spPr>
          <a:xfrm>
            <a:off x="1511687" y="4394792"/>
            <a:ext cx="9361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rPr>
              <a:t>03</a:t>
            </a:r>
            <a:endParaRPr kumimoji="0" lang="zh-CN" altLang="en-US" sz="40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cxnSp>
        <p:nvCxnSpPr>
          <p:cNvPr id="93" name="直接连接符 92"/>
          <p:cNvCxnSpPr/>
          <p:nvPr/>
        </p:nvCxnSpPr>
        <p:spPr>
          <a:xfrm>
            <a:off x="2338987" y="4460797"/>
            <a:ext cx="10054" cy="464442"/>
          </a:xfrm>
          <a:prstGeom prst="line">
            <a:avLst/>
          </a:prstGeom>
          <a:solidFill>
            <a:srgbClr val="070606"/>
          </a:solidFill>
          <a:ln w="15875">
            <a:solidFill>
              <a:srgbClr val="56443A"/>
            </a:solidFill>
            <a:round/>
          </a:ln>
        </p:spPr>
      </p:cxnSp>
      <p:sp>
        <p:nvSpPr>
          <p:cNvPr id="94" name="TextBox 35"/>
          <p:cNvSpPr txBox="1"/>
          <p:nvPr/>
        </p:nvSpPr>
        <p:spPr>
          <a:xfrm>
            <a:off x="8446234" y="3442183"/>
            <a:ext cx="2106858" cy="33669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a:t>
            </a:r>
            <a:endParaRPr kumimoji="0" lang="en-US" altLang="zh-CN"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endParaRPr>
          </a:p>
        </p:txBody>
      </p:sp>
      <p:sp>
        <p:nvSpPr>
          <p:cNvPr id="95" name="文本框 94"/>
          <p:cNvSpPr txBox="1"/>
          <p:nvPr/>
        </p:nvSpPr>
        <p:spPr>
          <a:xfrm>
            <a:off x="7442672" y="3421470"/>
            <a:ext cx="9361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rPr>
              <a:t>02</a:t>
            </a:r>
            <a:endParaRPr kumimoji="0" lang="zh-CN" altLang="en-US" sz="40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cxnSp>
        <p:nvCxnSpPr>
          <p:cNvPr id="96" name="直接连接符 95"/>
          <p:cNvCxnSpPr/>
          <p:nvPr/>
        </p:nvCxnSpPr>
        <p:spPr>
          <a:xfrm>
            <a:off x="8269972" y="3487475"/>
            <a:ext cx="10054" cy="464442"/>
          </a:xfrm>
          <a:prstGeom prst="line">
            <a:avLst/>
          </a:prstGeom>
          <a:solidFill>
            <a:srgbClr val="070606"/>
          </a:solidFill>
          <a:ln w="15875">
            <a:solidFill>
              <a:srgbClr val="56443A"/>
            </a:solidFill>
            <a:roun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wipe(up)">
                                      <p:cBhvr>
                                        <p:cTn id="11" dur="250"/>
                                        <p:tgtEl>
                                          <p:spTgt spid="88"/>
                                        </p:tgtEl>
                                      </p:cBhvr>
                                    </p:animEffect>
                                  </p:childTnLst>
                                </p:cTn>
                              </p:par>
                              <p:par>
                                <p:cTn id="12" presetID="10" presetClass="entr" presetSubtype="0" fill="hold" nodeType="withEffect">
                                  <p:stCondLst>
                                    <p:cond delay="0"/>
                                  </p:stCondLst>
                                  <p:childTnLst>
                                    <p:set>
                                      <p:cBhvr>
                                        <p:cTn id="13" dur="1" fill="hold">
                                          <p:stCondLst>
                                            <p:cond delay="0"/>
                                          </p:stCondLst>
                                        </p:cTn>
                                        <p:tgtEl>
                                          <p:spTgt spid="90"/>
                                        </p:tgtEl>
                                        <p:attrNameLst>
                                          <p:attrName>style.visibility</p:attrName>
                                        </p:attrNameLst>
                                      </p:cBhvr>
                                      <p:to>
                                        <p:strVal val="visible"/>
                                      </p:to>
                                    </p:set>
                                    <p:animEffect transition="in" filter="fade">
                                      <p:cBhvr>
                                        <p:cTn id="14" dur="500"/>
                                        <p:tgtEl>
                                          <p:spTgt spid="9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wipe(up)">
                                      <p:cBhvr>
                                        <p:cTn id="21" dur="250"/>
                                        <p:tgtEl>
                                          <p:spTgt spid="91"/>
                                        </p:tgtEl>
                                      </p:cBhvr>
                                    </p:animEffect>
                                  </p:childTnLst>
                                </p:cTn>
                              </p:par>
                              <p:par>
                                <p:cTn id="22" presetID="10" presetClass="entr" presetSubtype="0" fill="hold" nodeType="with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fade">
                                      <p:cBhvr>
                                        <p:cTn id="24" dur="500"/>
                                        <p:tgtEl>
                                          <p:spTgt spid="9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childTnLst>
                                </p:cTn>
                              </p:par>
                            </p:childTnLst>
                          </p:cTn>
                        </p:par>
                        <p:par>
                          <p:cTn id="28" fill="hold">
                            <p:stCondLst>
                              <p:cond delay="1500"/>
                            </p:stCondLst>
                            <p:childTnLst>
                              <p:par>
                                <p:cTn id="29" presetID="22" presetClass="entr" presetSubtype="1" fill="hold" grpId="0" nodeType="after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wipe(up)">
                                      <p:cBhvr>
                                        <p:cTn id="31" dur="250"/>
                                        <p:tgtEl>
                                          <p:spTgt spid="94"/>
                                        </p:tgtEl>
                                      </p:cBhvr>
                                    </p:animEffect>
                                  </p:childTnLst>
                                </p:cTn>
                              </p:par>
                              <p:par>
                                <p:cTn id="32" presetID="10" presetClass="entr" presetSubtype="0" fill="hold" nodeType="withEffect">
                                  <p:stCondLst>
                                    <p:cond delay="0"/>
                                  </p:stCondLst>
                                  <p:childTnLst>
                                    <p:set>
                                      <p:cBhvr>
                                        <p:cTn id="33" dur="1" fill="hold">
                                          <p:stCondLst>
                                            <p:cond delay="0"/>
                                          </p:stCondLst>
                                        </p:cTn>
                                        <p:tgtEl>
                                          <p:spTgt spid="96"/>
                                        </p:tgtEl>
                                        <p:attrNameLst>
                                          <p:attrName>style.visibility</p:attrName>
                                        </p:attrNameLst>
                                      </p:cBhvr>
                                      <p:to>
                                        <p:strVal val="visible"/>
                                      </p:to>
                                    </p:set>
                                    <p:animEffect transition="in" filter="fade">
                                      <p:cBhvr>
                                        <p:cTn id="34" dur="500"/>
                                        <p:tgtEl>
                                          <p:spTgt spid="9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500"/>
                                        <p:tgtEl>
                                          <p:spTgt spid="95"/>
                                        </p:tgtEl>
                                      </p:cBhvr>
                                    </p:animEffect>
                                  </p:childTnLst>
                                </p:cTn>
                              </p:par>
                            </p:childTnLst>
                          </p:cTn>
                        </p:par>
                        <p:par>
                          <p:cTn id="38" fill="hold">
                            <p:stCondLst>
                              <p:cond delay="2000"/>
                            </p:stCondLst>
                            <p:childTnLst>
                              <p:par>
                                <p:cTn id="39" presetID="22" presetClass="entr" presetSubtype="4" fill="hold"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wipe(down)">
                                      <p:cBhvr>
                                        <p:cTn id="4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8" grpId="0"/>
      <p:bldP spid="89" grpId="0"/>
      <p:bldP spid="91" grpId="0"/>
      <p:bldP spid="92" grpId="0"/>
      <p:bldP spid="94" grpId="0"/>
      <p:bldP spid="9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731521" y="342614"/>
            <a:ext cx="3107311"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363D40"/>
                </a:solidFill>
                <a:effectLst/>
                <a:uLnTx/>
                <a:uFillTx/>
                <a:latin typeface="方正粗倩简体" panose="03000509000000000000" pitchFamily="65" charset="-122"/>
                <a:ea typeface="方正粗倩简体" panose="03000509000000000000" pitchFamily="65" charset="-122"/>
                <a:cs typeface="+mn-cs"/>
              </a:rPr>
              <a:t>Please add title text here</a:t>
            </a:r>
          </a:p>
        </p:txBody>
      </p:sp>
      <p:sp>
        <p:nvSpPr>
          <p:cNvPr id="3" name="矩形 2"/>
          <p:cNvSpPr/>
          <p:nvPr/>
        </p:nvSpPr>
        <p:spPr>
          <a:xfrm>
            <a:off x="6931416" y="2950987"/>
            <a:ext cx="3509350" cy="102784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 Please fill in what you need here. Please fill in what you need here.</a:t>
            </a:r>
            <a:endParaRPr kumimoji="0" lang="zh-CN" altLang="en-US" sz="1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sp>
        <p:nvSpPr>
          <p:cNvPr id="4" name="文本框 3"/>
          <p:cNvSpPr txBox="1"/>
          <p:nvPr/>
        </p:nvSpPr>
        <p:spPr>
          <a:xfrm>
            <a:off x="6918933" y="2451890"/>
            <a:ext cx="3509350" cy="369332"/>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Click to enter the title text</a:t>
            </a:r>
          </a:p>
        </p:txBody>
      </p:sp>
      <p:cxnSp>
        <p:nvCxnSpPr>
          <p:cNvPr id="5" name="直接连接符 4"/>
          <p:cNvCxnSpPr/>
          <p:nvPr/>
        </p:nvCxnSpPr>
        <p:spPr>
          <a:xfrm>
            <a:off x="6994711" y="2932841"/>
            <a:ext cx="3164582" cy="0"/>
          </a:xfrm>
          <a:prstGeom prst="line">
            <a:avLst/>
          </a:prstGeom>
          <a:solidFill>
            <a:srgbClr val="070606"/>
          </a:solidFill>
          <a:ln w="15875">
            <a:solidFill>
              <a:srgbClr val="363D40"/>
            </a:solidFill>
            <a:round/>
          </a:ln>
        </p:spPr>
      </p:cxnSp>
      <p:sp>
        <p:nvSpPr>
          <p:cNvPr id="6" name="矩形 5"/>
          <p:cNvSpPr/>
          <p:nvPr/>
        </p:nvSpPr>
        <p:spPr>
          <a:xfrm>
            <a:off x="1646582" y="2451890"/>
            <a:ext cx="2272977" cy="2781989"/>
          </a:xfrm>
          <a:prstGeom prst="rect">
            <a:avLst/>
          </a:prstGeom>
          <a:blipFill>
            <a:blip r:embed="rId3"/>
            <a:stretch>
              <a:fillRect/>
            </a:stretch>
          </a:blipFill>
          <a:ln>
            <a:solidFill>
              <a:srgbClr val="564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a:ea typeface="等线" panose="02010600030101010101" pitchFamily="2" charset="-122"/>
              <a:cs typeface="+mn-cs"/>
            </a:endParaRPr>
          </a:p>
        </p:txBody>
      </p:sp>
      <p:sp>
        <p:nvSpPr>
          <p:cNvPr id="7" name="矩形 6"/>
          <p:cNvSpPr/>
          <p:nvPr/>
        </p:nvSpPr>
        <p:spPr>
          <a:xfrm>
            <a:off x="4276516" y="2431872"/>
            <a:ext cx="2272977" cy="2781989"/>
          </a:xfrm>
          <a:prstGeom prst="rect">
            <a:avLst/>
          </a:prstGeom>
          <a:blipFill>
            <a:blip r:embed="rId4"/>
            <a:stretch>
              <a:fillRect/>
            </a:stretch>
          </a:blipFill>
          <a:ln>
            <a:solidFill>
              <a:srgbClr val="564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a:ea typeface="等线"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1000"/>
                                        <p:tgtEl>
                                          <p:spTgt spid="3"/>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254402" y="2129510"/>
            <a:ext cx="2569869" cy="2722876"/>
          </a:xfrm>
          <a:prstGeom prst="rect">
            <a:avLst/>
          </a:prstGeom>
        </p:spPr>
      </p:pic>
      <p:sp>
        <p:nvSpPr>
          <p:cNvPr id="4" name="文本框 3"/>
          <p:cNvSpPr txBox="1"/>
          <p:nvPr/>
        </p:nvSpPr>
        <p:spPr>
          <a:xfrm>
            <a:off x="5190615" y="2922006"/>
            <a:ext cx="3971147" cy="523220"/>
          </a:xfrm>
          <a:prstGeom prst="rect">
            <a:avLst/>
          </a:prstGeom>
          <a:noFill/>
        </p:spPr>
        <p:txBody>
          <a:bodyPr wrap="square" rtlCol="0">
            <a:spAutoFit/>
          </a:bodyPr>
          <a:lstStyle/>
          <a:p>
            <a:pPr algn="dist">
              <a:defRPr/>
            </a:pPr>
            <a:r>
              <a:rPr lang="en-US" altLang="zh-CN" sz="2800" kern="0" dirty="0">
                <a:latin typeface="方正粗倩简体" panose="03000509000000000000" pitchFamily="65" charset="-122"/>
                <a:ea typeface="方正粗倩简体" panose="03000509000000000000" pitchFamily="65" charset="-122"/>
              </a:rPr>
              <a:t>01</a:t>
            </a:r>
            <a:r>
              <a:rPr lang="zh-CN" altLang="en-US" sz="2800" kern="0" dirty="0">
                <a:latin typeface="方正粗倩简体" panose="03000509000000000000" pitchFamily="65" charset="-122"/>
                <a:ea typeface="方正粗倩简体" panose="03000509000000000000" pitchFamily="65" charset="-122"/>
              </a:rPr>
              <a:t>Enter the title here</a:t>
            </a:r>
          </a:p>
        </p:txBody>
      </p:sp>
      <p:sp>
        <p:nvSpPr>
          <p:cNvPr id="5" name="文本框 4"/>
          <p:cNvSpPr txBox="1"/>
          <p:nvPr/>
        </p:nvSpPr>
        <p:spPr>
          <a:xfrm>
            <a:off x="5252210" y="3744966"/>
            <a:ext cx="3919387" cy="584775"/>
          </a:xfrm>
          <a:prstGeom prst="rect">
            <a:avLst/>
          </a:prstGeom>
          <a:noFill/>
        </p:spPr>
        <p:txBody>
          <a:bodyPr wrap="square" rtlCol="0">
            <a:spAutoFit/>
          </a:bodyPr>
          <a:lstStyle/>
          <a:p>
            <a:pPr algn="dist">
              <a:defRPr/>
            </a:pPr>
            <a:r>
              <a:rPr lang="en-US" sz="2000" kern="0" dirty="0">
                <a:latin typeface="方正粗倩简体" charset="0"/>
                <a:ea typeface="方正粗倩简体" charset="0"/>
              </a:rPr>
              <a:t>Click to add up your title here</a:t>
            </a:r>
            <a:endParaRPr lang="en-US" sz="2000" kern="0" dirty="0">
              <a:latin typeface="方正粗倩简体" charset="0"/>
              <a:ea typeface="方正粗倩简体" charset="0"/>
              <a:sym typeface="+mn-ea"/>
            </a:endParaRPr>
          </a:p>
          <a:p>
            <a:pPr algn="dist">
              <a:defRPr/>
            </a:pPr>
            <a:endParaRPr lang="zh-CN" altLang="en-US" sz="1200" kern="0" dirty="0">
              <a:effectLst>
                <a:outerShdw blurRad="38100" dist="38100" dir="2700000" algn="tl">
                  <a:srgbClr val="000000">
                    <a:alpha val="43137"/>
                  </a:srgbClr>
                </a:outerShdw>
              </a:effectLst>
              <a:latin typeface="方正粗倩简体" charset="0"/>
              <a:ea typeface="方正粗倩简体" charset="0"/>
              <a:sym typeface="+mn-ea"/>
            </a:endParaRPr>
          </a:p>
        </p:txBody>
      </p:sp>
      <p:sp>
        <p:nvSpPr>
          <p:cNvPr id="6" name="矩形 5"/>
          <p:cNvSpPr/>
          <p:nvPr/>
        </p:nvSpPr>
        <p:spPr>
          <a:xfrm>
            <a:off x="244929" y="217714"/>
            <a:ext cx="11702142" cy="6454137"/>
          </a:xfrm>
          <a:prstGeom prst="rect">
            <a:avLst/>
          </a:prstGeom>
          <a:noFill/>
          <a:ln>
            <a:solidFill>
              <a:schemeClr val="tx1">
                <a:lumMod val="95000"/>
                <a:lumOff val="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731521" y="342614"/>
            <a:ext cx="3008457"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363D40"/>
                </a:solidFill>
                <a:effectLst/>
                <a:uLnTx/>
                <a:uFillTx/>
                <a:latin typeface="方正粗倩简体" panose="03000509000000000000" pitchFamily="65" charset="-122"/>
                <a:ea typeface="方正粗倩简体" panose="03000509000000000000" pitchFamily="65" charset="-122"/>
                <a:cs typeface="+mn-cs"/>
              </a:rPr>
              <a:t>Please add title text here</a:t>
            </a:r>
          </a:p>
        </p:txBody>
      </p:sp>
      <p:sp>
        <p:nvSpPr>
          <p:cNvPr id="3" name="TextBox 35"/>
          <p:cNvSpPr txBox="1"/>
          <p:nvPr/>
        </p:nvSpPr>
        <p:spPr>
          <a:xfrm>
            <a:off x="2227945" y="2285579"/>
            <a:ext cx="1728193" cy="613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a:t>
            </a:r>
            <a:endParaRPr kumimoji="0" lang="en-US" altLang="zh-CN" sz="1200" b="0" i="0" u="none" strike="noStrike" kern="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endParaRPr>
          </a:p>
        </p:txBody>
      </p:sp>
      <p:sp>
        <p:nvSpPr>
          <p:cNvPr id="4" name="文本框 3"/>
          <p:cNvSpPr txBox="1"/>
          <p:nvPr/>
        </p:nvSpPr>
        <p:spPr>
          <a:xfrm>
            <a:off x="1224383" y="2348101"/>
            <a:ext cx="9361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srgbClr val="363D40"/>
                </a:solidFill>
                <a:effectLst/>
                <a:uLnTx/>
                <a:uFillTx/>
                <a:latin typeface="等线" panose="02010600030101010101"/>
                <a:ea typeface="等线" panose="02010600030101010101" pitchFamily="2" charset="-122"/>
                <a:cs typeface="+mn-cs"/>
              </a:rPr>
              <a:t>01</a:t>
            </a:r>
            <a:endParaRPr kumimoji="0" lang="zh-CN" altLang="en-US" sz="4000" b="0" i="0" u="none" strike="noStrike" kern="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cxnSp>
        <p:nvCxnSpPr>
          <p:cNvPr id="5" name="直接连接符 4"/>
          <p:cNvCxnSpPr/>
          <p:nvPr/>
        </p:nvCxnSpPr>
        <p:spPr>
          <a:xfrm>
            <a:off x="2051683" y="2414106"/>
            <a:ext cx="10054" cy="464442"/>
          </a:xfrm>
          <a:prstGeom prst="line">
            <a:avLst/>
          </a:prstGeom>
          <a:solidFill>
            <a:srgbClr val="070606"/>
          </a:solidFill>
          <a:ln w="15875">
            <a:solidFill>
              <a:srgbClr val="1F4E79"/>
            </a:solidFill>
            <a:round/>
          </a:ln>
        </p:spPr>
      </p:cxnSp>
      <p:sp>
        <p:nvSpPr>
          <p:cNvPr id="6" name="TextBox 35"/>
          <p:cNvSpPr txBox="1"/>
          <p:nvPr/>
        </p:nvSpPr>
        <p:spPr>
          <a:xfrm>
            <a:off x="8688288" y="2285579"/>
            <a:ext cx="1728193" cy="613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a:t>
            </a:r>
            <a:endParaRPr kumimoji="0" lang="en-US" altLang="zh-CN" sz="1200" b="0" i="0" u="none" strike="noStrike" kern="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7684726" y="2348101"/>
            <a:ext cx="9361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srgbClr val="363D40"/>
                </a:solidFill>
                <a:effectLst/>
                <a:uLnTx/>
                <a:uFillTx/>
                <a:latin typeface="等线" panose="02010600030101010101"/>
                <a:ea typeface="等线" panose="02010600030101010101" pitchFamily="2" charset="-122"/>
                <a:cs typeface="+mn-cs"/>
              </a:rPr>
              <a:t>03</a:t>
            </a:r>
            <a:endParaRPr kumimoji="0" lang="zh-CN" altLang="en-US" sz="4000" b="0" i="0" u="none" strike="noStrike" kern="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cxnSp>
        <p:nvCxnSpPr>
          <p:cNvPr id="8" name="直接连接符 7"/>
          <p:cNvCxnSpPr/>
          <p:nvPr/>
        </p:nvCxnSpPr>
        <p:spPr>
          <a:xfrm>
            <a:off x="8512026" y="2414106"/>
            <a:ext cx="10054" cy="464442"/>
          </a:xfrm>
          <a:prstGeom prst="line">
            <a:avLst/>
          </a:prstGeom>
          <a:solidFill>
            <a:srgbClr val="070606"/>
          </a:solidFill>
          <a:ln w="15875">
            <a:solidFill>
              <a:srgbClr val="1F4E79"/>
            </a:solidFill>
            <a:round/>
          </a:ln>
        </p:spPr>
      </p:cxnSp>
      <p:sp>
        <p:nvSpPr>
          <p:cNvPr id="9" name="TextBox 35"/>
          <p:cNvSpPr txBox="1"/>
          <p:nvPr/>
        </p:nvSpPr>
        <p:spPr>
          <a:xfrm>
            <a:off x="2227945" y="4437112"/>
            <a:ext cx="1728193" cy="613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a:t>
            </a:r>
            <a:endParaRPr kumimoji="0" lang="en-US" altLang="zh-CN" sz="1200" b="0" i="0" u="none" strike="noStrike" kern="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endParaRPr>
          </a:p>
        </p:txBody>
      </p:sp>
      <p:sp>
        <p:nvSpPr>
          <p:cNvPr id="10" name="文本框 9"/>
          <p:cNvSpPr txBox="1"/>
          <p:nvPr/>
        </p:nvSpPr>
        <p:spPr>
          <a:xfrm>
            <a:off x="1224383" y="4499634"/>
            <a:ext cx="9361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srgbClr val="363D40"/>
                </a:solidFill>
                <a:effectLst/>
                <a:uLnTx/>
                <a:uFillTx/>
                <a:latin typeface="等线" panose="02010600030101010101"/>
                <a:ea typeface="等线" panose="02010600030101010101" pitchFamily="2" charset="-122"/>
                <a:cs typeface="+mn-cs"/>
              </a:rPr>
              <a:t>02</a:t>
            </a:r>
            <a:endParaRPr kumimoji="0" lang="zh-CN" altLang="en-US" sz="4000" b="0" i="0" u="none" strike="noStrike" kern="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cxnSp>
        <p:nvCxnSpPr>
          <p:cNvPr id="11" name="直接连接符 10"/>
          <p:cNvCxnSpPr/>
          <p:nvPr/>
        </p:nvCxnSpPr>
        <p:spPr>
          <a:xfrm>
            <a:off x="2051683" y="4565639"/>
            <a:ext cx="10054" cy="464442"/>
          </a:xfrm>
          <a:prstGeom prst="line">
            <a:avLst/>
          </a:prstGeom>
          <a:solidFill>
            <a:srgbClr val="070606"/>
          </a:solidFill>
          <a:ln w="15875">
            <a:solidFill>
              <a:srgbClr val="1F4E79"/>
            </a:solidFill>
            <a:round/>
          </a:ln>
        </p:spPr>
      </p:cxnSp>
      <p:sp>
        <p:nvSpPr>
          <p:cNvPr id="12" name="TextBox 35"/>
          <p:cNvSpPr txBox="1"/>
          <p:nvPr/>
        </p:nvSpPr>
        <p:spPr>
          <a:xfrm>
            <a:off x="8688288" y="4437112"/>
            <a:ext cx="1728193" cy="613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a:t>
            </a:r>
            <a:endParaRPr kumimoji="0" lang="en-US" altLang="zh-CN" sz="1200" b="0" i="0" u="none" strike="noStrike" kern="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endParaRPr>
          </a:p>
        </p:txBody>
      </p:sp>
      <p:sp>
        <p:nvSpPr>
          <p:cNvPr id="13" name="文本框 12"/>
          <p:cNvSpPr txBox="1"/>
          <p:nvPr/>
        </p:nvSpPr>
        <p:spPr>
          <a:xfrm>
            <a:off x="7684726" y="4499634"/>
            <a:ext cx="9361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0" cap="none" spc="0" normalizeH="0" baseline="0" noProof="0" dirty="0">
                <a:ln>
                  <a:noFill/>
                </a:ln>
                <a:solidFill>
                  <a:srgbClr val="363D40"/>
                </a:solidFill>
                <a:effectLst/>
                <a:uLnTx/>
                <a:uFillTx/>
                <a:latin typeface="等线" panose="02010600030101010101"/>
                <a:ea typeface="等线" panose="02010600030101010101" pitchFamily="2" charset="-122"/>
                <a:cs typeface="+mn-cs"/>
              </a:rPr>
              <a:t>04</a:t>
            </a:r>
            <a:endParaRPr kumimoji="0" lang="zh-CN" altLang="en-US" sz="4000" b="0" i="0" u="none" strike="noStrike" kern="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cxnSp>
        <p:nvCxnSpPr>
          <p:cNvPr id="14" name="直接连接符 13"/>
          <p:cNvCxnSpPr/>
          <p:nvPr/>
        </p:nvCxnSpPr>
        <p:spPr>
          <a:xfrm>
            <a:off x="8512026" y="4565639"/>
            <a:ext cx="10054" cy="464442"/>
          </a:xfrm>
          <a:prstGeom prst="line">
            <a:avLst/>
          </a:prstGeom>
          <a:solidFill>
            <a:srgbClr val="070606"/>
          </a:solidFill>
          <a:ln w="15875">
            <a:solidFill>
              <a:srgbClr val="1F4E79"/>
            </a:solidFill>
            <a:round/>
          </a:ln>
        </p:spPr>
      </p:cxnSp>
      <p:pic>
        <p:nvPicPr>
          <p:cNvPr id="16" name="图片 15"/>
          <p:cNvPicPr>
            <a:picLocks noChangeAspect="1"/>
          </p:cNvPicPr>
          <p:nvPr/>
        </p:nvPicPr>
        <p:blipFill>
          <a:blip r:embed="rId3"/>
          <a:stretch>
            <a:fillRect/>
          </a:stretch>
        </p:blipFill>
        <p:spPr>
          <a:xfrm>
            <a:off x="4286841" y="2646327"/>
            <a:ext cx="3330427" cy="2741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25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25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1500"/>
                            </p:stCondLst>
                            <p:childTnLst>
                              <p:par>
                                <p:cTn id="29" presetID="22" presetClass="entr" presetSubtype="1"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25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par>
                          <p:cTn id="38" fill="hold">
                            <p:stCondLst>
                              <p:cond delay="2000"/>
                            </p:stCondLst>
                            <p:childTnLst>
                              <p:par>
                                <p:cTn id="39" presetID="22" presetClass="entr" presetSubtype="1"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up)">
                                      <p:cBhvr>
                                        <p:cTn id="41" dur="25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par>
                          <p:cTn id="48" fill="hold">
                            <p:stCondLst>
                              <p:cond delay="2500"/>
                            </p:stCondLst>
                            <p:childTnLst>
                              <p:par>
                                <p:cTn id="49" presetID="22" presetClass="entr" presetSubtype="4"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9" grpId="0"/>
      <p:bldP spid="10"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937261" y="3808194"/>
            <a:ext cx="3290929" cy="2134253"/>
          </a:xfrm>
          <a:prstGeom prst="rect">
            <a:avLst/>
          </a:prstGeom>
        </p:spPr>
      </p:pic>
      <p:pic>
        <p:nvPicPr>
          <p:cNvPr id="3" name="图片 2"/>
          <p:cNvPicPr>
            <a:picLocks noChangeAspect="1"/>
          </p:cNvPicPr>
          <p:nvPr/>
        </p:nvPicPr>
        <p:blipFill>
          <a:blip r:embed="rId3"/>
          <a:stretch>
            <a:fillRect/>
          </a:stretch>
        </p:blipFill>
        <p:spPr>
          <a:xfrm>
            <a:off x="4363070" y="4565948"/>
            <a:ext cx="1727102" cy="1408958"/>
          </a:xfrm>
          <a:prstGeom prst="rect">
            <a:avLst/>
          </a:prstGeom>
        </p:spPr>
      </p:pic>
      <p:pic>
        <p:nvPicPr>
          <p:cNvPr id="4" name="图片 3"/>
          <p:cNvPicPr>
            <a:picLocks noChangeAspect="1"/>
          </p:cNvPicPr>
          <p:nvPr/>
        </p:nvPicPr>
        <p:blipFill>
          <a:blip r:embed="rId4"/>
          <a:stretch>
            <a:fillRect/>
          </a:stretch>
        </p:blipFill>
        <p:spPr>
          <a:xfrm>
            <a:off x="6359932" y="4258491"/>
            <a:ext cx="1171352" cy="1145162"/>
          </a:xfrm>
          <a:prstGeom prst="rect">
            <a:avLst/>
          </a:prstGeom>
        </p:spPr>
      </p:pic>
      <p:pic>
        <p:nvPicPr>
          <p:cNvPr id="5" name="图片 4"/>
          <p:cNvPicPr>
            <a:picLocks noChangeAspect="1"/>
          </p:cNvPicPr>
          <p:nvPr/>
        </p:nvPicPr>
        <p:blipFill>
          <a:blip r:embed="rId5"/>
          <a:stretch>
            <a:fillRect/>
          </a:stretch>
        </p:blipFill>
        <p:spPr>
          <a:xfrm>
            <a:off x="7956806" y="4258491"/>
            <a:ext cx="2598369" cy="1724298"/>
          </a:xfrm>
          <a:prstGeom prst="rect">
            <a:avLst/>
          </a:prstGeom>
        </p:spPr>
      </p:pic>
      <p:pic>
        <p:nvPicPr>
          <p:cNvPr id="6" name="图片 5"/>
          <p:cNvPicPr>
            <a:picLocks noChangeAspect="1"/>
          </p:cNvPicPr>
          <p:nvPr/>
        </p:nvPicPr>
        <p:blipFill>
          <a:blip r:embed="rId6"/>
          <a:stretch>
            <a:fillRect/>
          </a:stretch>
        </p:blipFill>
        <p:spPr>
          <a:xfrm>
            <a:off x="10518883" y="5252935"/>
            <a:ext cx="923628" cy="849957"/>
          </a:xfrm>
          <a:prstGeom prst="rect">
            <a:avLst/>
          </a:prstGeom>
        </p:spPr>
      </p:pic>
      <p:pic>
        <p:nvPicPr>
          <p:cNvPr id="8" name="图片 7"/>
          <p:cNvPicPr>
            <a:picLocks noChangeAspect="1"/>
          </p:cNvPicPr>
          <p:nvPr/>
        </p:nvPicPr>
        <p:blipFill>
          <a:blip r:embed="rId7"/>
          <a:stretch>
            <a:fillRect/>
          </a:stretch>
        </p:blipFill>
        <p:spPr>
          <a:xfrm>
            <a:off x="2114515" y="900251"/>
            <a:ext cx="8378242" cy="2600187"/>
          </a:xfrm>
          <a:prstGeom prst="rect">
            <a:avLst/>
          </a:prstGeom>
        </p:spPr>
      </p:pic>
      <p:pic>
        <p:nvPicPr>
          <p:cNvPr id="9" name="图片 8"/>
          <p:cNvPicPr>
            <a:picLocks noChangeAspect="1"/>
          </p:cNvPicPr>
          <p:nvPr/>
        </p:nvPicPr>
        <p:blipFill>
          <a:blip r:embed="rId8"/>
          <a:stretch>
            <a:fillRect/>
          </a:stretch>
        </p:blipFill>
        <p:spPr>
          <a:xfrm>
            <a:off x="1230996" y="1031301"/>
            <a:ext cx="1252389" cy="1030878"/>
          </a:xfrm>
          <a:prstGeom prst="rect">
            <a:avLst/>
          </a:prstGeom>
        </p:spPr>
      </p:pic>
      <p:sp>
        <p:nvSpPr>
          <p:cNvPr id="10" name="文本框 9"/>
          <p:cNvSpPr txBox="1"/>
          <p:nvPr/>
        </p:nvSpPr>
        <p:spPr>
          <a:xfrm>
            <a:off x="2786609" y="1507042"/>
            <a:ext cx="79931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5600" b="0" i="0" u="none" strike="noStrike" kern="1200" cap="none" spc="0" normalizeH="0" baseline="0" noProof="0" dirty="0">
                <a:ln>
                  <a:noFill/>
                </a:ln>
                <a:solidFill>
                  <a:srgbClr val="282828"/>
                </a:solidFill>
                <a:effectLst/>
                <a:uLnTx/>
                <a:uFillTx/>
                <a:latin typeface="方正粗倩简体" panose="03000509000000000000" pitchFamily="65" charset="-122"/>
                <a:ea typeface="方正粗倩简体" panose="03000509000000000000" pitchFamily="65" charset="-122"/>
                <a:cs typeface="+mn-cs"/>
              </a:rPr>
              <a:t>Thank </a:t>
            </a:r>
            <a:r>
              <a:rPr kumimoji="0" lang="en-US" altLang="zh-CN" sz="5600" b="0" i="0" u="none" strike="noStrike" kern="1200" cap="none" spc="0" normalizeH="0" baseline="0" noProof="0" dirty="0">
                <a:ln>
                  <a:noFill/>
                </a:ln>
                <a:solidFill>
                  <a:srgbClr val="282828"/>
                </a:solidFill>
                <a:effectLst/>
                <a:uLnTx/>
                <a:uFillTx/>
                <a:latin typeface="方正粗倩简体" panose="03000509000000000000" pitchFamily="65" charset="-122"/>
                <a:ea typeface="方正粗倩简体" panose="03000509000000000000" pitchFamily="65" charset="-122"/>
                <a:cs typeface="+mn-cs"/>
              </a:rPr>
              <a:t>you </a:t>
            </a:r>
            <a:r>
              <a:rPr kumimoji="0" lang="zh-CN" altLang="en-US" sz="5600" b="0" i="0" u="none" strike="noStrike" kern="1200" cap="none" spc="0" normalizeH="0" baseline="0" noProof="0" dirty="0">
                <a:ln>
                  <a:noFill/>
                </a:ln>
                <a:solidFill>
                  <a:srgbClr val="282828"/>
                </a:solidFill>
                <a:effectLst/>
                <a:uLnTx/>
                <a:uFillTx/>
                <a:latin typeface="方正兰亭超细黑简体" panose="02000000000000000000" pitchFamily="2" charset="-122"/>
                <a:ea typeface="方正兰亭超细黑简体" panose="02000000000000000000" pitchFamily="2" charset="-122"/>
                <a:cs typeface="+mn-cs"/>
              </a:rPr>
              <a:t>listening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1551" y="3807884"/>
            <a:ext cx="596900" cy="656167"/>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4" name="矩形 3"/>
          <p:cNvSpPr/>
          <p:nvPr/>
        </p:nvSpPr>
        <p:spPr>
          <a:xfrm>
            <a:off x="2832100" y="3810000"/>
            <a:ext cx="9359900" cy="65828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fontAlgn="base">
              <a:defRPr/>
            </a:pPr>
            <a:r>
              <a:rPr lang="en-US" altLang="zh-CN" sz="2800" strike="noStrike"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rPr>
              <a:t>https://www.freeppt7.com</a:t>
            </a:r>
          </a:p>
        </p:txBody>
      </p:sp>
      <p:sp>
        <p:nvSpPr>
          <p:cNvPr id="7" name="矩形 6"/>
          <p:cNvSpPr/>
          <p:nvPr/>
        </p:nvSpPr>
        <p:spPr>
          <a:xfrm>
            <a:off x="0" y="3043767"/>
            <a:ext cx="9313333" cy="7747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trike="noStrike"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trike="noStrike"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9311217" y="3039533"/>
            <a:ext cx="855133" cy="778933"/>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5365" name="矩形 11"/>
          <p:cNvSpPr/>
          <p:nvPr/>
        </p:nvSpPr>
        <p:spPr>
          <a:xfrm>
            <a:off x="2643717" y="3920067"/>
            <a:ext cx="6904567" cy="169333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3321051" y="844551"/>
            <a:ext cx="5549900" cy="1280583"/>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731521" y="342614"/>
            <a:ext cx="2959030"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363D40"/>
                </a:solidFill>
                <a:effectLst/>
                <a:uLnTx/>
                <a:uFillTx/>
                <a:latin typeface="方正粗倩简体" panose="03000509000000000000" pitchFamily="65" charset="-122"/>
                <a:ea typeface="方正粗倩简体" panose="03000509000000000000" pitchFamily="65" charset="-122"/>
                <a:cs typeface="+mn-cs"/>
              </a:rPr>
              <a:t>Please add title text here</a:t>
            </a:r>
          </a:p>
        </p:txBody>
      </p:sp>
      <p:sp>
        <p:nvSpPr>
          <p:cNvPr id="3" name="文本框 2"/>
          <p:cNvSpPr txBox="1"/>
          <p:nvPr/>
        </p:nvSpPr>
        <p:spPr>
          <a:xfrm>
            <a:off x="1682302" y="2852936"/>
            <a:ext cx="2654530" cy="369332"/>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Click to enter the title text</a:t>
            </a:r>
          </a:p>
        </p:txBody>
      </p:sp>
      <p:sp>
        <p:nvSpPr>
          <p:cNvPr id="4" name="矩形 3"/>
          <p:cNvSpPr/>
          <p:nvPr/>
        </p:nvSpPr>
        <p:spPr>
          <a:xfrm>
            <a:off x="1682302" y="3301285"/>
            <a:ext cx="2545988" cy="135101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 Please fill in what you need here. It's not just innovation. Please fill in what you need here.</a:t>
            </a:r>
            <a:endParaRPr kumimoji="0" lang="zh-CN" altLang="en-US" sz="1400" b="0" i="0" u="none" strike="noStrike" kern="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sp>
        <p:nvSpPr>
          <p:cNvPr id="5" name="文本框 4"/>
          <p:cNvSpPr txBox="1"/>
          <p:nvPr/>
        </p:nvSpPr>
        <p:spPr>
          <a:xfrm>
            <a:off x="7977974" y="2852936"/>
            <a:ext cx="2654530" cy="369332"/>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Click to enter the title text</a:t>
            </a:r>
          </a:p>
        </p:txBody>
      </p:sp>
      <p:sp>
        <p:nvSpPr>
          <p:cNvPr id="6" name="矩形 5"/>
          <p:cNvSpPr/>
          <p:nvPr/>
        </p:nvSpPr>
        <p:spPr>
          <a:xfrm>
            <a:off x="7977974" y="3301285"/>
            <a:ext cx="2545988" cy="135101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 Please fill in what you need here. It's not just innovation. Please fill in what you need here.</a:t>
            </a:r>
            <a:endParaRPr kumimoji="0" lang="zh-CN" altLang="en-US" sz="1400" b="0" i="0" u="none" strike="noStrike" kern="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pic>
        <p:nvPicPr>
          <p:cNvPr id="22" name="图片 21"/>
          <p:cNvPicPr>
            <a:picLocks noChangeAspect="1"/>
          </p:cNvPicPr>
          <p:nvPr/>
        </p:nvPicPr>
        <p:blipFill>
          <a:blip r:embed="rId3"/>
          <a:stretch>
            <a:fillRect/>
          </a:stretch>
        </p:blipFill>
        <p:spPr>
          <a:xfrm>
            <a:off x="4468094" y="3222268"/>
            <a:ext cx="3096336" cy="20547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731521" y="342614"/>
            <a:ext cx="2967268"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363D40"/>
                </a:solidFill>
                <a:effectLst/>
                <a:uLnTx/>
                <a:uFillTx/>
                <a:latin typeface="方正粗倩简体" panose="03000509000000000000" pitchFamily="65" charset="-122"/>
                <a:ea typeface="方正粗倩简体" panose="03000509000000000000" pitchFamily="65" charset="-122"/>
                <a:cs typeface="+mn-cs"/>
              </a:rPr>
              <a:t>Please add title text here</a:t>
            </a:r>
          </a:p>
        </p:txBody>
      </p:sp>
      <p:sp>
        <p:nvSpPr>
          <p:cNvPr id="3" name="矩形 2"/>
          <p:cNvSpPr/>
          <p:nvPr/>
        </p:nvSpPr>
        <p:spPr>
          <a:xfrm>
            <a:off x="2575667" y="2953409"/>
            <a:ext cx="3509350" cy="102784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 Please fill in what you need here. Please fill in what you need here.</a:t>
            </a:r>
            <a:endParaRPr kumimoji="0" lang="zh-CN" altLang="en-US" sz="1400" b="0" i="0" u="none" strike="noStrike" kern="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sp>
        <p:nvSpPr>
          <p:cNvPr id="4" name="文本框 3"/>
          <p:cNvSpPr txBox="1"/>
          <p:nvPr/>
        </p:nvSpPr>
        <p:spPr>
          <a:xfrm>
            <a:off x="2563184" y="2454312"/>
            <a:ext cx="3240360" cy="369332"/>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pitchFamily="34" charset="-122"/>
                <a:ea typeface="微软雅黑" panose="020B0503020204020204"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Click to enter the title text</a:t>
            </a:r>
          </a:p>
        </p:txBody>
      </p:sp>
      <p:cxnSp>
        <p:nvCxnSpPr>
          <p:cNvPr id="5" name="直接连接符 4"/>
          <p:cNvCxnSpPr/>
          <p:nvPr/>
        </p:nvCxnSpPr>
        <p:spPr>
          <a:xfrm>
            <a:off x="2638962" y="2935263"/>
            <a:ext cx="3164582" cy="0"/>
          </a:xfrm>
          <a:prstGeom prst="line">
            <a:avLst/>
          </a:prstGeom>
          <a:solidFill>
            <a:srgbClr val="070606"/>
          </a:solidFill>
          <a:ln w="15875">
            <a:solidFill>
              <a:srgbClr val="363D40"/>
            </a:solidFill>
            <a:round/>
          </a:ln>
        </p:spPr>
      </p:cxnSp>
      <p:pic>
        <p:nvPicPr>
          <p:cNvPr id="19" name="图片 18"/>
          <p:cNvPicPr>
            <a:picLocks noChangeAspect="1"/>
          </p:cNvPicPr>
          <p:nvPr/>
        </p:nvPicPr>
        <p:blipFill>
          <a:blip r:embed="rId3"/>
          <a:stretch>
            <a:fillRect/>
          </a:stretch>
        </p:blipFill>
        <p:spPr>
          <a:xfrm>
            <a:off x="7086120" y="2247416"/>
            <a:ext cx="3146452" cy="3031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1000"/>
                                        <p:tgtEl>
                                          <p:spTgt spid="3"/>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731521" y="342614"/>
            <a:ext cx="2860175"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363D40"/>
                </a:solidFill>
                <a:effectLst/>
                <a:uLnTx/>
                <a:uFillTx/>
                <a:latin typeface="方正粗倩简体" panose="03000509000000000000" pitchFamily="65" charset="-122"/>
                <a:ea typeface="方正粗倩简体" panose="03000509000000000000" pitchFamily="65" charset="-122"/>
                <a:cs typeface="+mn-cs"/>
              </a:rPr>
              <a:t>Please add title text here</a:t>
            </a:r>
          </a:p>
        </p:txBody>
      </p:sp>
      <p:grpSp>
        <p:nvGrpSpPr>
          <p:cNvPr id="3" name="组合 2"/>
          <p:cNvGrpSpPr/>
          <p:nvPr/>
        </p:nvGrpSpPr>
        <p:grpSpPr>
          <a:xfrm>
            <a:off x="1991544" y="1628800"/>
            <a:ext cx="3780398" cy="2520280"/>
            <a:chOff x="2386419" y="1943564"/>
            <a:chExt cx="3040130" cy="2026765"/>
          </a:xfrm>
          <a:solidFill>
            <a:srgbClr val="363D40"/>
          </a:solidFill>
        </p:grpSpPr>
        <p:sp>
          <p:nvSpPr>
            <p:cNvPr id="4" name="Freeform 123"/>
            <p:cNvSpPr>
              <a:spLocks noEditPoints="1"/>
            </p:cNvSpPr>
            <p:nvPr/>
          </p:nvSpPr>
          <p:spPr bwMode="auto">
            <a:xfrm>
              <a:off x="2497361" y="2127173"/>
              <a:ext cx="2801295" cy="1689560"/>
            </a:xfrm>
            <a:custGeom>
              <a:avLst/>
              <a:gdLst>
                <a:gd name="T0" fmla="*/ 1572 w 1818"/>
                <a:gd name="T1" fmla="*/ 30 h 957"/>
                <a:gd name="T2" fmla="*/ 991 w 1818"/>
                <a:gd name="T3" fmla="*/ 26 h 957"/>
                <a:gd name="T4" fmla="*/ 360 w 1818"/>
                <a:gd name="T5" fmla="*/ 22 h 957"/>
                <a:gd name="T6" fmla="*/ 96 w 1818"/>
                <a:gd name="T7" fmla="*/ 1 h 957"/>
                <a:gd name="T8" fmla="*/ 442 w 1818"/>
                <a:gd name="T9" fmla="*/ 2 h 957"/>
                <a:gd name="T10" fmla="*/ 1087 w 1818"/>
                <a:gd name="T11" fmla="*/ 6 h 957"/>
                <a:gd name="T12" fmla="*/ 1640 w 1818"/>
                <a:gd name="T13" fmla="*/ 10 h 957"/>
                <a:gd name="T14" fmla="*/ 1772 w 1818"/>
                <a:gd name="T15" fmla="*/ 80 h 957"/>
                <a:gd name="T16" fmla="*/ 1774 w 1818"/>
                <a:gd name="T17" fmla="*/ 52 h 957"/>
                <a:gd name="T18" fmla="*/ 1773 w 1818"/>
                <a:gd name="T19" fmla="*/ 37 h 957"/>
                <a:gd name="T20" fmla="*/ 1762 w 1818"/>
                <a:gd name="T21" fmla="*/ 32 h 957"/>
                <a:gd name="T22" fmla="*/ 1771 w 1818"/>
                <a:gd name="T23" fmla="*/ 10 h 957"/>
                <a:gd name="T24" fmla="*/ 1802 w 1818"/>
                <a:gd name="T25" fmla="*/ 15 h 957"/>
                <a:gd name="T26" fmla="*/ 1811 w 1818"/>
                <a:gd name="T27" fmla="*/ 30 h 957"/>
                <a:gd name="T28" fmla="*/ 1809 w 1818"/>
                <a:gd name="T29" fmla="*/ 56 h 957"/>
                <a:gd name="T30" fmla="*/ 1782 w 1818"/>
                <a:gd name="T31" fmla="*/ 919 h 957"/>
                <a:gd name="T32" fmla="*/ 1780 w 1818"/>
                <a:gd name="T33" fmla="*/ 721 h 957"/>
                <a:gd name="T34" fmla="*/ 1776 w 1818"/>
                <a:gd name="T35" fmla="*/ 395 h 957"/>
                <a:gd name="T36" fmla="*/ 1772 w 1818"/>
                <a:gd name="T37" fmla="*/ 129 h 957"/>
                <a:gd name="T38" fmla="*/ 1808 w 1818"/>
                <a:gd name="T39" fmla="*/ 117 h 957"/>
                <a:gd name="T40" fmla="*/ 1811 w 1818"/>
                <a:gd name="T41" fmla="*/ 381 h 957"/>
                <a:gd name="T42" fmla="*/ 1816 w 1818"/>
                <a:gd name="T43" fmla="*/ 708 h 957"/>
                <a:gd name="T44" fmla="*/ 1818 w 1818"/>
                <a:gd name="T45" fmla="*/ 906 h 957"/>
                <a:gd name="T46" fmla="*/ 1756 w 1818"/>
                <a:gd name="T47" fmla="*/ 934 h 957"/>
                <a:gd name="T48" fmla="*/ 1787 w 1818"/>
                <a:gd name="T49" fmla="*/ 936 h 957"/>
                <a:gd name="T50" fmla="*/ 1779 w 1818"/>
                <a:gd name="T51" fmla="*/ 942 h 957"/>
                <a:gd name="T52" fmla="*/ 1781 w 1818"/>
                <a:gd name="T53" fmla="*/ 931 h 957"/>
                <a:gd name="T54" fmla="*/ 1814 w 1818"/>
                <a:gd name="T55" fmla="*/ 930 h 957"/>
                <a:gd name="T56" fmla="*/ 1781 w 1818"/>
                <a:gd name="T57" fmla="*/ 955 h 957"/>
                <a:gd name="T58" fmla="*/ 1752 w 1818"/>
                <a:gd name="T59" fmla="*/ 955 h 957"/>
                <a:gd name="T60" fmla="*/ 1718 w 1818"/>
                <a:gd name="T61" fmla="*/ 954 h 957"/>
                <a:gd name="T62" fmla="*/ 225 w 1818"/>
                <a:gd name="T63" fmla="*/ 934 h 957"/>
                <a:gd name="T64" fmla="*/ 779 w 1818"/>
                <a:gd name="T65" fmla="*/ 934 h 957"/>
                <a:gd name="T66" fmla="*/ 1413 w 1818"/>
                <a:gd name="T67" fmla="*/ 934 h 957"/>
                <a:gd name="T68" fmla="*/ 1741 w 1818"/>
                <a:gd name="T69" fmla="*/ 934 h 957"/>
                <a:gd name="T70" fmla="*/ 1450 w 1818"/>
                <a:gd name="T71" fmla="*/ 954 h 957"/>
                <a:gd name="T72" fmla="*/ 830 w 1818"/>
                <a:gd name="T73" fmla="*/ 954 h 957"/>
                <a:gd name="T74" fmla="*/ 248 w 1818"/>
                <a:gd name="T75" fmla="*/ 954 h 957"/>
                <a:gd name="T76" fmla="*/ 7 w 1818"/>
                <a:gd name="T77" fmla="*/ 897 h 957"/>
                <a:gd name="T78" fmla="*/ 45 w 1818"/>
                <a:gd name="T79" fmla="*/ 910 h 957"/>
                <a:gd name="T80" fmla="*/ 48 w 1818"/>
                <a:gd name="T81" fmla="*/ 927 h 957"/>
                <a:gd name="T82" fmla="*/ 63 w 1818"/>
                <a:gd name="T83" fmla="*/ 933 h 957"/>
                <a:gd name="T84" fmla="*/ 67 w 1818"/>
                <a:gd name="T85" fmla="*/ 954 h 957"/>
                <a:gd name="T86" fmla="*/ 26 w 1818"/>
                <a:gd name="T87" fmla="*/ 951 h 957"/>
                <a:gd name="T88" fmla="*/ 10 w 1818"/>
                <a:gd name="T89" fmla="*/ 937 h 957"/>
                <a:gd name="T90" fmla="*/ 8 w 1818"/>
                <a:gd name="T91" fmla="*/ 913 h 957"/>
                <a:gd name="T92" fmla="*/ 43 w 1818"/>
                <a:gd name="T93" fmla="*/ 48 h 957"/>
                <a:gd name="T94" fmla="*/ 38 w 1818"/>
                <a:gd name="T95" fmla="*/ 224 h 957"/>
                <a:gd name="T96" fmla="*/ 37 w 1818"/>
                <a:gd name="T97" fmla="*/ 541 h 957"/>
                <a:gd name="T98" fmla="*/ 40 w 1818"/>
                <a:gd name="T99" fmla="*/ 816 h 957"/>
                <a:gd name="T100" fmla="*/ 6 w 1818"/>
                <a:gd name="T101" fmla="*/ 866 h 957"/>
                <a:gd name="T102" fmla="*/ 1 w 1818"/>
                <a:gd name="T103" fmla="*/ 625 h 957"/>
                <a:gd name="T104" fmla="*/ 1 w 1818"/>
                <a:gd name="T105" fmla="*/ 301 h 957"/>
                <a:gd name="T106" fmla="*/ 6 w 1818"/>
                <a:gd name="T107" fmla="*/ 78 h 957"/>
                <a:gd name="T108" fmla="*/ 62 w 1818"/>
                <a:gd name="T109" fmla="*/ 22 h 957"/>
                <a:gd name="T110" fmla="*/ 30 w 1818"/>
                <a:gd name="T111" fmla="*/ 21 h 957"/>
                <a:gd name="T112" fmla="*/ 49 w 1818"/>
                <a:gd name="T113" fmla="*/ 12 h 957"/>
                <a:gd name="T114" fmla="*/ 46 w 1818"/>
                <a:gd name="T115" fmla="*/ 34 h 957"/>
                <a:gd name="T116" fmla="*/ 11 w 1818"/>
                <a:gd name="T117" fmla="*/ 39 h 957"/>
                <a:gd name="T118" fmla="*/ 15 w 1818"/>
                <a:gd name="T119" fmla="*/ 18 h 957"/>
                <a:gd name="T120" fmla="*/ 55 w 1818"/>
                <a:gd name="T121" fmla="*/ 0 h 957"/>
                <a:gd name="T122" fmla="*/ 96 w 1818"/>
                <a:gd name="T123" fmla="*/ 1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8" h="957">
                  <a:moveTo>
                    <a:pt x="1762" y="10"/>
                  </a:moveTo>
                  <a:lnTo>
                    <a:pt x="1739" y="31"/>
                  </a:lnTo>
                  <a:lnTo>
                    <a:pt x="1739" y="31"/>
                  </a:lnTo>
                  <a:lnTo>
                    <a:pt x="1730" y="31"/>
                  </a:lnTo>
                  <a:lnTo>
                    <a:pt x="1713" y="31"/>
                  </a:lnTo>
                  <a:lnTo>
                    <a:pt x="1688" y="31"/>
                  </a:lnTo>
                  <a:lnTo>
                    <a:pt x="1656" y="31"/>
                  </a:lnTo>
                  <a:lnTo>
                    <a:pt x="1617" y="30"/>
                  </a:lnTo>
                  <a:lnTo>
                    <a:pt x="1572" y="30"/>
                  </a:lnTo>
                  <a:lnTo>
                    <a:pt x="1522" y="30"/>
                  </a:lnTo>
                  <a:lnTo>
                    <a:pt x="1467" y="30"/>
                  </a:lnTo>
                  <a:lnTo>
                    <a:pt x="1407" y="29"/>
                  </a:lnTo>
                  <a:lnTo>
                    <a:pt x="1345" y="29"/>
                  </a:lnTo>
                  <a:lnTo>
                    <a:pt x="1278" y="28"/>
                  </a:lnTo>
                  <a:lnTo>
                    <a:pt x="1210" y="28"/>
                  </a:lnTo>
                  <a:lnTo>
                    <a:pt x="1138" y="28"/>
                  </a:lnTo>
                  <a:lnTo>
                    <a:pt x="1064" y="26"/>
                  </a:lnTo>
                  <a:lnTo>
                    <a:pt x="991" y="26"/>
                  </a:lnTo>
                  <a:lnTo>
                    <a:pt x="916" y="25"/>
                  </a:lnTo>
                  <a:lnTo>
                    <a:pt x="842" y="25"/>
                  </a:lnTo>
                  <a:lnTo>
                    <a:pt x="767" y="24"/>
                  </a:lnTo>
                  <a:lnTo>
                    <a:pt x="693" y="24"/>
                  </a:lnTo>
                  <a:lnTo>
                    <a:pt x="622" y="24"/>
                  </a:lnTo>
                  <a:lnTo>
                    <a:pt x="551" y="23"/>
                  </a:lnTo>
                  <a:lnTo>
                    <a:pt x="485" y="23"/>
                  </a:lnTo>
                  <a:lnTo>
                    <a:pt x="421" y="23"/>
                  </a:lnTo>
                  <a:lnTo>
                    <a:pt x="360" y="22"/>
                  </a:lnTo>
                  <a:lnTo>
                    <a:pt x="304" y="22"/>
                  </a:lnTo>
                  <a:lnTo>
                    <a:pt x="253" y="22"/>
                  </a:lnTo>
                  <a:lnTo>
                    <a:pt x="207" y="22"/>
                  </a:lnTo>
                  <a:lnTo>
                    <a:pt x="167" y="22"/>
                  </a:lnTo>
                  <a:lnTo>
                    <a:pt x="133" y="21"/>
                  </a:lnTo>
                  <a:lnTo>
                    <a:pt x="105" y="21"/>
                  </a:lnTo>
                  <a:lnTo>
                    <a:pt x="86" y="21"/>
                  </a:lnTo>
                  <a:lnTo>
                    <a:pt x="74" y="22"/>
                  </a:lnTo>
                  <a:lnTo>
                    <a:pt x="96" y="1"/>
                  </a:lnTo>
                  <a:lnTo>
                    <a:pt x="109" y="1"/>
                  </a:lnTo>
                  <a:lnTo>
                    <a:pt x="128" y="0"/>
                  </a:lnTo>
                  <a:lnTo>
                    <a:pt x="154" y="1"/>
                  </a:lnTo>
                  <a:lnTo>
                    <a:pt x="189" y="1"/>
                  </a:lnTo>
                  <a:lnTo>
                    <a:pt x="229" y="1"/>
                  </a:lnTo>
                  <a:lnTo>
                    <a:pt x="276" y="1"/>
                  </a:lnTo>
                  <a:lnTo>
                    <a:pt x="326" y="1"/>
                  </a:lnTo>
                  <a:lnTo>
                    <a:pt x="383" y="1"/>
                  </a:lnTo>
                  <a:lnTo>
                    <a:pt x="442" y="2"/>
                  </a:lnTo>
                  <a:lnTo>
                    <a:pt x="507" y="2"/>
                  </a:lnTo>
                  <a:lnTo>
                    <a:pt x="574" y="2"/>
                  </a:lnTo>
                  <a:lnTo>
                    <a:pt x="644" y="4"/>
                  </a:lnTo>
                  <a:lnTo>
                    <a:pt x="716" y="4"/>
                  </a:lnTo>
                  <a:lnTo>
                    <a:pt x="789" y="5"/>
                  </a:lnTo>
                  <a:lnTo>
                    <a:pt x="863" y="5"/>
                  </a:lnTo>
                  <a:lnTo>
                    <a:pt x="939" y="5"/>
                  </a:lnTo>
                  <a:lnTo>
                    <a:pt x="1013" y="6"/>
                  </a:lnTo>
                  <a:lnTo>
                    <a:pt x="1087" y="6"/>
                  </a:lnTo>
                  <a:lnTo>
                    <a:pt x="1160" y="7"/>
                  </a:lnTo>
                  <a:lnTo>
                    <a:pt x="1231" y="7"/>
                  </a:lnTo>
                  <a:lnTo>
                    <a:pt x="1301" y="8"/>
                  </a:lnTo>
                  <a:lnTo>
                    <a:pt x="1367" y="8"/>
                  </a:lnTo>
                  <a:lnTo>
                    <a:pt x="1430" y="8"/>
                  </a:lnTo>
                  <a:lnTo>
                    <a:pt x="1490" y="9"/>
                  </a:lnTo>
                  <a:lnTo>
                    <a:pt x="1545" y="9"/>
                  </a:lnTo>
                  <a:lnTo>
                    <a:pt x="1595" y="9"/>
                  </a:lnTo>
                  <a:lnTo>
                    <a:pt x="1640" y="10"/>
                  </a:lnTo>
                  <a:lnTo>
                    <a:pt x="1677" y="10"/>
                  </a:lnTo>
                  <a:lnTo>
                    <a:pt x="1709" y="10"/>
                  </a:lnTo>
                  <a:lnTo>
                    <a:pt x="1734" y="10"/>
                  </a:lnTo>
                  <a:lnTo>
                    <a:pt x="1753" y="10"/>
                  </a:lnTo>
                  <a:lnTo>
                    <a:pt x="1762" y="10"/>
                  </a:lnTo>
                  <a:lnTo>
                    <a:pt x="1762" y="10"/>
                  </a:lnTo>
                  <a:lnTo>
                    <a:pt x="1762" y="10"/>
                  </a:lnTo>
                  <a:close/>
                  <a:moveTo>
                    <a:pt x="1808" y="68"/>
                  </a:moveTo>
                  <a:lnTo>
                    <a:pt x="1772" y="80"/>
                  </a:lnTo>
                  <a:lnTo>
                    <a:pt x="1772" y="80"/>
                  </a:lnTo>
                  <a:lnTo>
                    <a:pt x="1772" y="76"/>
                  </a:lnTo>
                  <a:lnTo>
                    <a:pt x="1772" y="72"/>
                  </a:lnTo>
                  <a:lnTo>
                    <a:pt x="1773" y="68"/>
                  </a:lnTo>
                  <a:lnTo>
                    <a:pt x="1773" y="64"/>
                  </a:lnTo>
                  <a:lnTo>
                    <a:pt x="1773" y="61"/>
                  </a:lnTo>
                  <a:lnTo>
                    <a:pt x="1774" y="57"/>
                  </a:lnTo>
                  <a:lnTo>
                    <a:pt x="1774" y="55"/>
                  </a:lnTo>
                  <a:lnTo>
                    <a:pt x="1774" y="52"/>
                  </a:lnTo>
                  <a:lnTo>
                    <a:pt x="1776" y="49"/>
                  </a:lnTo>
                  <a:lnTo>
                    <a:pt x="1776" y="47"/>
                  </a:lnTo>
                  <a:lnTo>
                    <a:pt x="1776" y="45"/>
                  </a:lnTo>
                  <a:lnTo>
                    <a:pt x="1776" y="42"/>
                  </a:lnTo>
                  <a:lnTo>
                    <a:pt x="1776" y="41"/>
                  </a:lnTo>
                  <a:lnTo>
                    <a:pt x="1774" y="40"/>
                  </a:lnTo>
                  <a:lnTo>
                    <a:pt x="1774" y="38"/>
                  </a:lnTo>
                  <a:lnTo>
                    <a:pt x="1774" y="37"/>
                  </a:lnTo>
                  <a:lnTo>
                    <a:pt x="1773" y="37"/>
                  </a:lnTo>
                  <a:lnTo>
                    <a:pt x="1773" y="36"/>
                  </a:lnTo>
                  <a:lnTo>
                    <a:pt x="1772" y="34"/>
                  </a:lnTo>
                  <a:lnTo>
                    <a:pt x="1771" y="34"/>
                  </a:lnTo>
                  <a:lnTo>
                    <a:pt x="1771" y="33"/>
                  </a:lnTo>
                  <a:lnTo>
                    <a:pt x="1770" y="33"/>
                  </a:lnTo>
                  <a:lnTo>
                    <a:pt x="1768" y="33"/>
                  </a:lnTo>
                  <a:lnTo>
                    <a:pt x="1766" y="32"/>
                  </a:lnTo>
                  <a:lnTo>
                    <a:pt x="1764" y="32"/>
                  </a:lnTo>
                  <a:lnTo>
                    <a:pt x="1762" y="32"/>
                  </a:lnTo>
                  <a:lnTo>
                    <a:pt x="1760" y="32"/>
                  </a:lnTo>
                  <a:lnTo>
                    <a:pt x="1756" y="31"/>
                  </a:lnTo>
                  <a:lnTo>
                    <a:pt x="1753" y="31"/>
                  </a:lnTo>
                  <a:lnTo>
                    <a:pt x="1748" y="31"/>
                  </a:lnTo>
                  <a:lnTo>
                    <a:pt x="1745" y="31"/>
                  </a:lnTo>
                  <a:lnTo>
                    <a:pt x="1739" y="31"/>
                  </a:lnTo>
                  <a:lnTo>
                    <a:pt x="1762" y="10"/>
                  </a:lnTo>
                  <a:lnTo>
                    <a:pt x="1766" y="10"/>
                  </a:lnTo>
                  <a:lnTo>
                    <a:pt x="1771" y="10"/>
                  </a:lnTo>
                  <a:lnTo>
                    <a:pt x="1776" y="10"/>
                  </a:lnTo>
                  <a:lnTo>
                    <a:pt x="1780" y="10"/>
                  </a:lnTo>
                  <a:lnTo>
                    <a:pt x="1784" y="12"/>
                  </a:lnTo>
                  <a:lnTo>
                    <a:pt x="1787" y="12"/>
                  </a:lnTo>
                  <a:lnTo>
                    <a:pt x="1790" y="12"/>
                  </a:lnTo>
                  <a:lnTo>
                    <a:pt x="1794" y="13"/>
                  </a:lnTo>
                  <a:lnTo>
                    <a:pt x="1797" y="13"/>
                  </a:lnTo>
                  <a:lnTo>
                    <a:pt x="1800" y="14"/>
                  </a:lnTo>
                  <a:lnTo>
                    <a:pt x="1802" y="15"/>
                  </a:lnTo>
                  <a:lnTo>
                    <a:pt x="1804" y="16"/>
                  </a:lnTo>
                  <a:lnTo>
                    <a:pt x="1805" y="17"/>
                  </a:lnTo>
                  <a:lnTo>
                    <a:pt x="1808" y="18"/>
                  </a:lnTo>
                  <a:lnTo>
                    <a:pt x="1809" y="21"/>
                  </a:lnTo>
                  <a:lnTo>
                    <a:pt x="1810" y="22"/>
                  </a:lnTo>
                  <a:lnTo>
                    <a:pt x="1810" y="24"/>
                  </a:lnTo>
                  <a:lnTo>
                    <a:pt x="1811" y="25"/>
                  </a:lnTo>
                  <a:lnTo>
                    <a:pt x="1811" y="28"/>
                  </a:lnTo>
                  <a:lnTo>
                    <a:pt x="1811" y="30"/>
                  </a:lnTo>
                  <a:lnTo>
                    <a:pt x="1811" y="32"/>
                  </a:lnTo>
                  <a:lnTo>
                    <a:pt x="1811" y="34"/>
                  </a:lnTo>
                  <a:lnTo>
                    <a:pt x="1811" y="37"/>
                  </a:lnTo>
                  <a:lnTo>
                    <a:pt x="1811" y="40"/>
                  </a:lnTo>
                  <a:lnTo>
                    <a:pt x="1810" y="42"/>
                  </a:lnTo>
                  <a:lnTo>
                    <a:pt x="1810" y="46"/>
                  </a:lnTo>
                  <a:lnTo>
                    <a:pt x="1810" y="49"/>
                  </a:lnTo>
                  <a:lnTo>
                    <a:pt x="1809" y="53"/>
                  </a:lnTo>
                  <a:lnTo>
                    <a:pt x="1809" y="56"/>
                  </a:lnTo>
                  <a:lnTo>
                    <a:pt x="1809" y="60"/>
                  </a:lnTo>
                  <a:lnTo>
                    <a:pt x="1808" y="64"/>
                  </a:lnTo>
                  <a:lnTo>
                    <a:pt x="1808" y="68"/>
                  </a:lnTo>
                  <a:lnTo>
                    <a:pt x="1808" y="68"/>
                  </a:lnTo>
                  <a:lnTo>
                    <a:pt x="1808" y="68"/>
                  </a:lnTo>
                  <a:close/>
                  <a:moveTo>
                    <a:pt x="1818" y="912"/>
                  </a:moveTo>
                  <a:lnTo>
                    <a:pt x="1782" y="925"/>
                  </a:lnTo>
                  <a:lnTo>
                    <a:pt x="1782" y="925"/>
                  </a:lnTo>
                  <a:lnTo>
                    <a:pt x="1782" y="919"/>
                  </a:lnTo>
                  <a:lnTo>
                    <a:pt x="1782" y="910"/>
                  </a:lnTo>
                  <a:lnTo>
                    <a:pt x="1782" y="896"/>
                  </a:lnTo>
                  <a:lnTo>
                    <a:pt x="1782" y="879"/>
                  </a:lnTo>
                  <a:lnTo>
                    <a:pt x="1782" y="859"/>
                  </a:lnTo>
                  <a:lnTo>
                    <a:pt x="1781" y="836"/>
                  </a:lnTo>
                  <a:lnTo>
                    <a:pt x="1781" y="811"/>
                  </a:lnTo>
                  <a:lnTo>
                    <a:pt x="1781" y="783"/>
                  </a:lnTo>
                  <a:lnTo>
                    <a:pt x="1781" y="753"/>
                  </a:lnTo>
                  <a:lnTo>
                    <a:pt x="1780" y="721"/>
                  </a:lnTo>
                  <a:lnTo>
                    <a:pt x="1780" y="688"/>
                  </a:lnTo>
                  <a:lnTo>
                    <a:pt x="1779" y="653"/>
                  </a:lnTo>
                  <a:lnTo>
                    <a:pt x="1779" y="617"/>
                  </a:lnTo>
                  <a:lnTo>
                    <a:pt x="1778" y="580"/>
                  </a:lnTo>
                  <a:lnTo>
                    <a:pt x="1778" y="544"/>
                  </a:lnTo>
                  <a:lnTo>
                    <a:pt x="1777" y="506"/>
                  </a:lnTo>
                  <a:lnTo>
                    <a:pt x="1777" y="468"/>
                  </a:lnTo>
                  <a:lnTo>
                    <a:pt x="1776" y="431"/>
                  </a:lnTo>
                  <a:lnTo>
                    <a:pt x="1776" y="395"/>
                  </a:lnTo>
                  <a:lnTo>
                    <a:pt x="1774" y="358"/>
                  </a:lnTo>
                  <a:lnTo>
                    <a:pt x="1774" y="324"/>
                  </a:lnTo>
                  <a:lnTo>
                    <a:pt x="1773" y="290"/>
                  </a:lnTo>
                  <a:lnTo>
                    <a:pt x="1773" y="258"/>
                  </a:lnTo>
                  <a:lnTo>
                    <a:pt x="1772" y="227"/>
                  </a:lnTo>
                  <a:lnTo>
                    <a:pt x="1772" y="199"/>
                  </a:lnTo>
                  <a:lnTo>
                    <a:pt x="1772" y="173"/>
                  </a:lnTo>
                  <a:lnTo>
                    <a:pt x="1772" y="150"/>
                  </a:lnTo>
                  <a:lnTo>
                    <a:pt x="1772" y="129"/>
                  </a:lnTo>
                  <a:lnTo>
                    <a:pt x="1772" y="111"/>
                  </a:lnTo>
                  <a:lnTo>
                    <a:pt x="1772" y="97"/>
                  </a:lnTo>
                  <a:lnTo>
                    <a:pt x="1772" y="87"/>
                  </a:lnTo>
                  <a:lnTo>
                    <a:pt x="1772" y="80"/>
                  </a:lnTo>
                  <a:lnTo>
                    <a:pt x="1808" y="68"/>
                  </a:lnTo>
                  <a:lnTo>
                    <a:pt x="1808" y="74"/>
                  </a:lnTo>
                  <a:lnTo>
                    <a:pt x="1808" y="85"/>
                  </a:lnTo>
                  <a:lnTo>
                    <a:pt x="1808" y="98"/>
                  </a:lnTo>
                  <a:lnTo>
                    <a:pt x="1808" y="117"/>
                  </a:lnTo>
                  <a:lnTo>
                    <a:pt x="1808" y="136"/>
                  </a:lnTo>
                  <a:lnTo>
                    <a:pt x="1808" y="160"/>
                  </a:lnTo>
                  <a:lnTo>
                    <a:pt x="1808" y="187"/>
                  </a:lnTo>
                  <a:lnTo>
                    <a:pt x="1809" y="214"/>
                  </a:lnTo>
                  <a:lnTo>
                    <a:pt x="1809" y="245"/>
                  </a:lnTo>
                  <a:lnTo>
                    <a:pt x="1810" y="277"/>
                  </a:lnTo>
                  <a:lnTo>
                    <a:pt x="1810" y="310"/>
                  </a:lnTo>
                  <a:lnTo>
                    <a:pt x="1810" y="346"/>
                  </a:lnTo>
                  <a:lnTo>
                    <a:pt x="1811" y="381"/>
                  </a:lnTo>
                  <a:lnTo>
                    <a:pt x="1811" y="419"/>
                  </a:lnTo>
                  <a:lnTo>
                    <a:pt x="1812" y="455"/>
                  </a:lnTo>
                  <a:lnTo>
                    <a:pt x="1813" y="493"/>
                  </a:lnTo>
                  <a:lnTo>
                    <a:pt x="1813" y="531"/>
                  </a:lnTo>
                  <a:lnTo>
                    <a:pt x="1814" y="568"/>
                  </a:lnTo>
                  <a:lnTo>
                    <a:pt x="1814" y="604"/>
                  </a:lnTo>
                  <a:lnTo>
                    <a:pt x="1816" y="640"/>
                  </a:lnTo>
                  <a:lnTo>
                    <a:pt x="1816" y="675"/>
                  </a:lnTo>
                  <a:lnTo>
                    <a:pt x="1816" y="708"/>
                  </a:lnTo>
                  <a:lnTo>
                    <a:pt x="1817" y="740"/>
                  </a:lnTo>
                  <a:lnTo>
                    <a:pt x="1817" y="770"/>
                  </a:lnTo>
                  <a:lnTo>
                    <a:pt x="1818" y="798"/>
                  </a:lnTo>
                  <a:lnTo>
                    <a:pt x="1818" y="824"/>
                  </a:lnTo>
                  <a:lnTo>
                    <a:pt x="1818" y="847"/>
                  </a:lnTo>
                  <a:lnTo>
                    <a:pt x="1818" y="866"/>
                  </a:lnTo>
                  <a:lnTo>
                    <a:pt x="1818" y="883"/>
                  </a:lnTo>
                  <a:lnTo>
                    <a:pt x="1818" y="897"/>
                  </a:lnTo>
                  <a:lnTo>
                    <a:pt x="1818" y="906"/>
                  </a:lnTo>
                  <a:lnTo>
                    <a:pt x="1818" y="912"/>
                  </a:lnTo>
                  <a:lnTo>
                    <a:pt x="1818" y="912"/>
                  </a:lnTo>
                  <a:lnTo>
                    <a:pt x="1818" y="912"/>
                  </a:lnTo>
                  <a:close/>
                  <a:moveTo>
                    <a:pt x="1718" y="954"/>
                  </a:moveTo>
                  <a:lnTo>
                    <a:pt x="1741" y="934"/>
                  </a:lnTo>
                  <a:lnTo>
                    <a:pt x="1741" y="934"/>
                  </a:lnTo>
                  <a:lnTo>
                    <a:pt x="1746" y="934"/>
                  </a:lnTo>
                  <a:lnTo>
                    <a:pt x="1752" y="934"/>
                  </a:lnTo>
                  <a:lnTo>
                    <a:pt x="1756" y="934"/>
                  </a:lnTo>
                  <a:lnTo>
                    <a:pt x="1761" y="934"/>
                  </a:lnTo>
                  <a:lnTo>
                    <a:pt x="1765" y="934"/>
                  </a:lnTo>
                  <a:lnTo>
                    <a:pt x="1769" y="935"/>
                  </a:lnTo>
                  <a:lnTo>
                    <a:pt x="1772" y="935"/>
                  </a:lnTo>
                  <a:lnTo>
                    <a:pt x="1776" y="935"/>
                  </a:lnTo>
                  <a:lnTo>
                    <a:pt x="1779" y="935"/>
                  </a:lnTo>
                  <a:lnTo>
                    <a:pt x="1782" y="936"/>
                  </a:lnTo>
                  <a:lnTo>
                    <a:pt x="1785" y="936"/>
                  </a:lnTo>
                  <a:lnTo>
                    <a:pt x="1787" y="936"/>
                  </a:lnTo>
                  <a:lnTo>
                    <a:pt x="1789" y="936"/>
                  </a:lnTo>
                  <a:lnTo>
                    <a:pt x="1790" y="936"/>
                  </a:lnTo>
                  <a:lnTo>
                    <a:pt x="1792" y="936"/>
                  </a:lnTo>
                  <a:lnTo>
                    <a:pt x="1792" y="936"/>
                  </a:lnTo>
                  <a:lnTo>
                    <a:pt x="1792" y="936"/>
                  </a:lnTo>
                  <a:lnTo>
                    <a:pt x="1789" y="936"/>
                  </a:lnTo>
                  <a:lnTo>
                    <a:pt x="1786" y="938"/>
                  </a:lnTo>
                  <a:lnTo>
                    <a:pt x="1782" y="939"/>
                  </a:lnTo>
                  <a:lnTo>
                    <a:pt x="1779" y="942"/>
                  </a:lnTo>
                  <a:lnTo>
                    <a:pt x="1778" y="943"/>
                  </a:lnTo>
                  <a:lnTo>
                    <a:pt x="1778" y="943"/>
                  </a:lnTo>
                  <a:lnTo>
                    <a:pt x="1778" y="943"/>
                  </a:lnTo>
                  <a:lnTo>
                    <a:pt x="1779" y="942"/>
                  </a:lnTo>
                  <a:lnTo>
                    <a:pt x="1779" y="941"/>
                  </a:lnTo>
                  <a:lnTo>
                    <a:pt x="1780" y="938"/>
                  </a:lnTo>
                  <a:lnTo>
                    <a:pt x="1780" y="936"/>
                  </a:lnTo>
                  <a:lnTo>
                    <a:pt x="1781" y="934"/>
                  </a:lnTo>
                  <a:lnTo>
                    <a:pt x="1781" y="931"/>
                  </a:lnTo>
                  <a:lnTo>
                    <a:pt x="1781" y="928"/>
                  </a:lnTo>
                  <a:lnTo>
                    <a:pt x="1782" y="925"/>
                  </a:lnTo>
                  <a:lnTo>
                    <a:pt x="1818" y="912"/>
                  </a:lnTo>
                  <a:lnTo>
                    <a:pt x="1818" y="917"/>
                  </a:lnTo>
                  <a:lnTo>
                    <a:pt x="1817" y="919"/>
                  </a:lnTo>
                  <a:lnTo>
                    <a:pt x="1817" y="922"/>
                  </a:lnTo>
                  <a:lnTo>
                    <a:pt x="1816" y="926"/>
                  </a:lnTo>
                  <a:lnTo>
                    <a:pt x="1816" y="928"/>
                  </a:lnTo>
                  <a:lnTo>
                    <a:pt x="1814" y="930"/>
                  </a:lnTo>
                  <a:lnTo>
                    <a:pt x="1813" y="933"/>
                  </a:lnTo>
                  <a:lnTo>
                    <a:pt x="1812" y="935"/>
                  </a:lnTo>
                  <a:lnTo>
                    <a:pt x="1811" y="938"/>
                  </a:lnTo>
                  <a:lnTo>
                    <a:pt x="1809" y="941"/>
                  </a:lnTo>
                  <a:lnTo>
                    <a:pt x="1804" y="944"/>
                  </a:lnTo>
                  <a:lnTo>
                    <a:pt x="1800" y="947"/>
                  </a:lnTo>
                  <a:lnTo>
                    <a:pt x="1793" y="951"/>
                  </a:lnTo>
                  <a:lnTo>
                    <a:pt x="1786" y="953"/>
                  </a:lnTo>
                  <a:lnTo>
                    <a:pt x="1781" y="955"/>
                  </a:lnTo>
                  <a:lnTo>
                    <a:pt x="1777" y="955"/>
                  </a:lnTo>
                  <a:lnTo>
                    <a:pt x="1773" y="957"/>
                  </a:lnTo>
                  <a:lnTo>
                    <a:pt x="1770" y="957"/>
                  </a:lnTo>
                  <a:lnTo>
                    <a:pt x="1766" y="957"/>
                  </a:lnTo>
                  <a:lnTo>
                    <a:pt x="1763" y="957"/>
                  </a:lnTo>
                  <a:lnTo>
                    <a:pt x="1761" y="957"/>
                  </a:lnTo>
                  <a:lnTo>
                    <a:pt x="1757" y="955"/>
                  </a:lnTo>
                  <a:lnTo>
                    <a:pt x="1754" y="955"/>
                  </a:lnTo>
                  <a:lnTo>
                    <a:pt x="1752" y="955"/>
                  </a:lnTo>
                  <a:lnTo>
                    <a:pt x="1748" y="955"/>
                  </a:lnTo>
                  <a:lnTo>
                    <a:pt x="1744" y="955"/>
                  </a:lnTo>
                  <a:lnTo>
                    <a:pt x="1740" y="954"/>
                  </a:lnTo>
                  <a:lnTo>
                    <a:pt x="1737" y="954"/>
                  </a:lnTo>
                  <a:lnTo>
                    <a:pt x="1732" y="954"/>
                  </a:lnTo>
                  <a:lnTo>
                    <a:pt x="1728" y="954"/>
                  </a:lnTo>
                  <a:lnTo>
                    <a:pt x="1724" y="954"/>
                  </a:lnTo>
                  <a:lnTo>
                    <a:pt x="1718" y="954"/>
                  </a:lnTo>
                  <a:lnTo>
                    <a:pt x="1718" y="954"/>
                  </a:lnTo>
                  <a:lnTo>
                    <a:pt x="1718" y="954"/>
                  </a:lnTo>
                  <a:close/>
                  <a:moveTo>
                    <a:pt x="74" y="954"/>
                  </a:moveTo>
                  <a:lnTo>
                    <a:pt x="97" y="934"/>
                  </a:lnTo>
                  <a:lnTo>
                    <a:pt x="97" y="934"/>
                  </a:lnTo>
                  <a:lnTo>
                    <a:pt x="108" y="934"/>
                  </a:lnTo>
                  <a:lnTo>
                    <a:pt x="127" y="934"/>
                  </a:lnTo>
                  <a:lnTo>
                    <a:pt x="153" y="934"/>
                  </a:lnTo>
                  <a:lnTo>
                    <a:pt x="186" y="934"/>
                  </a:lnTo>
                  <a:lnTo>
                    <a:pt x="225" y="934"/>
                  </a:lnTo>
                  <a:lnTo>
                    <a:pt x="271" y="934"/>
                  </a:lnTo>
                  <a:lnTo>
                    <a:pt x="321" y="934"/>
                  </a:lnTo>
                  <a:lnTo>
                    <a:pt x="376" y="934"/>
                  </a:lnTo>
                  <a:lnTo>
                    <a:pt x="436" y="934"/>
                  </a:lnTo>
                  <a:lnTo>
                    <a:pt x="500" y="934"/>
                  </a:lnTo>
                  <a:lnTo>
                    <a:pt x="566" y="934"/>
                  </a:lnTo>
                  <a:lnTo>
                    <a:pt x="635" y="934"/>
                  </a:lnTo>
                  <a:lnTo>
                    <a:pt x="705" y="934"/>
                  </a:lnTo>
                  <a:lnTo>
                    <a:pt x="779" y="934"/>
                  </a:lnTo>
                  <a:lnTo>
                    <a:pt x="852" y="934"/>
                  </a:lnTo>
                  <a:lnTo>
                    <a:pt x="926" y="934"/>
                  </a:lnTo>
                  <a:lnTo>
                    <a:pt x="999" y="934"/>
                  </a:lnTo>
                  <a:lnTo>
                    <a:pt x="1074" y="934"/>
                  </a:lnTo>
                  <a:lnTo>
                    <a:pt x="1146" y="934"/>
                  </a:lnTo>
                  <a:lnTo>
                    <a:pt x="1216" y="934"/>
                  </a:lnTo>
                  <a:lnTo>
                    <a:pt x="1284" y="934"/>
                  </a:lnTo>
                  <a:lnTo>
                    <a:pt x="1350" y="934"/>
                  </a:lnTo>
                  <a:lnTo>
                    <a:pt x="1413" y="934"/>
                  </a:lnTo>
                  <a:lnTo>
                    <a:pt x="1471" y="934"/>
                  </a:lnTo>
                  <a:lnTo>
                    <a:pt x="1525" y="934"/>
                  </a:lnTo>
                  <a:lnTo>
                    <a:pt x="1575" y="934"/>
                  </a:lnTo>
                  <a:lnTo>
                    <a:pt x="1619" y="934"/>
                  </a:lnTo>
                  <a:lnTo>
                    <a:pt x="1658" y="934"/>
                  </a:lnTo>
                  <a:lnTo>
                    <a:pt x="1690" y="934"/>
                  </a:lnTo>
                  <a:lnTo>
                    <a:pt x="1714" y="934"/>
                  </a:lnTo>
                  <a:lnTo>
                    <a:pt x="1732" y="934"/>
                  </a:lnTo>
                  <a:lnTo>
                    <a:pt x="1741" y="934"/>
                  </a:lnTo>
                  <a:lnTo>
                    <a:pt x="1718" y="954"/>
                  </a:lnTo>
                  <a:lnTo>
                    <a:pt x="1709" y="954"/>
                  </a:lnTo>
                  <a:lnTo>
                    <a:pt x="1692" y="954"/>
                  </a:lnTo>
                  <a:lnTo>
                    <a:pt x="1667" y="954"/>
                  </a:lnTo>
                  <a:lnTo>
                    <a:pt x="1636" y="954"/>
                  </a:lnTo>
                  <a:lnTo>
                    <a:pt x="1597" y="954"/>
                  </a:lnTo>
                  <a:lnTo>
                    <a:pt x="1553" y="954"/>
                  </a:lnTo>
                  <a:lnTo>
                    <a:pt x="1503" y="954"/>
                  </a:lnTo>
                  <a:lnTo>
                    <a:pt x="1450" y="954"/>
                  </a:lnTo>
                  <a:lnTo>
                    <a:pt x="1390" y="954"/>
                  </a:lnTo>
                  <a:lnTo>
                    <a:pt x="1329" y="954"/>
                  </a:lnTo>
                  <a:lnTo>
                    <a:pt x="1262" y="954"/>
                  </a:lnTo>
                  <a:lnTo>
                    <a:pt x="1194" y="954"/>
                  </a:lnTo>
                  <a:lnTo>
                    <a:pt x="1123" y="954"/>
                  </a:lnTo>
                  <a:lnTo>
                    <a:pt x="1051" y="954"/>
                  </a:lnTo>
                  <a:lnTo>
                    <a:pt x="978" y="954"/>
                  </a:lnTo>
                  <a:lnTo>
                    <a:pt x="903" y="954"/>
                  </a:lnTo>
                  <a:lnTo>
                    <a:pt x="830" y="954"/>
                  </a:lnTo>
                  <a:lnTo>
                    <a:pt x="756" y="954"/>
                  </a:lnTo>
                  <a:lnTo>
                    <a:pt x="684" y="954"/>
                  </a:lnTo>
                  <a:lnTo>
                    <a:pt x="613" y="954"/>
                  </a:lnTo>
                  <a:lnTo>
                    <a:pt x="543" y="954"/>
                  </a:lnTo>
                  <a:lnTo>
                    <a:pt x="477" y="954"/>
                  </a:lnTo>
                  <a:lnTo>
                    <a:pt x="414" y="954"/>
                  </a:lnTo>
                  <a:lnTo>
                    <a:pt x="354" y="954"/>
                  </a:lnTo>
                  <a:lnTo>
                    <a:pt x="300" y="954"/>
                  </a:lnTo>
                  <a:lnTo>
                    <a:pt x="248" y="954"/>
                  </a:lnTo>
                  <a:lnTo>
                    <a:pt x="204" y="954"/>
                  </a:lnTo>
                  <a:lnTo>
                    <a:pt x="164" y="954"/>
                  </a:lnTo>
                  <a:lnTo>
                    <a:pt x="130" y="954"/>
                  </a:lnTo>
                  <a:lnTo>
                    <a:pt x="104" y="954"/>
                  </a:lnTo>
                  <a:lnTo>
                    <a:pt x="86" y="954"/>
                  </a:lnTo>
                  <a:lnTo>
                    <a:pt x="74" y="954"/>
                  </a:lnTo>
                  <a:lnTo>
                    <a:pt x="74" y="954"/>
                  </a:lnTo>
                  <a:lnTo>
                    <a:pt x="74" y="954"/>
                  </a:lnTo>
                  <a:close/>
                  <a:moveTo>
                    <a:pt x="7" y="897"/>
                  </a:moveTo>
                  <a:lnTo>
                    <a:pt x="42" y="883"/>
                  </a:lnTo>
                  <a:lnTo>
                    <a:pt x="42" y="883"/>
                  </a:lnTo>
                  <a:lnTo>
                    <a:pt x="43" y="888"/>
                  </a:lnTo>
                  <a:lnTo>
                    <a:pt x="43" y="893"/>
                  </a:lnTo>
                  <a:lnTo>
                    <a:pt x="43" y="896"/>
                  </a:lnTo>
                  <a:lnTo>
                    <a:pt x="45" y="899"/>
                  </a:lnTo>
                  <a:lnTo>
                    <a:pt x="45" y="903"/>
                  </a:lnTo>
                  <a:lnTo>
                    <a:pt x="45" y="906"/>
                  </a:lnTo>
                  <a:lnTo>
                    <a:pt x="45" y="910"/>
                  </a:lnTo>
                  <a:lnTo>
                    <a:pt x="45" y="912"/>
                  </a:lnTo>
                  <a:lnTo>
                    <a:pt x="45" y="915"/>
                  </a:lnTo>
                  <a:lnTo>
                    <a:pt x="45" y="918"/>
                  </a:lnTo>
                  <a:lnTo>
                    <a:pt x="45" y="919"/>
                  </a:lnTo>
                  <a:lnTo>
                    <a:pt x="46" y="921"/>
                  </a:lnTo>
                  <a:lnTo>
                    <a:pt x="46" y="923"/>
                  </a:lnTo>
                  <a:lnTo>
                    <a:pt x="46" y="925"/>
                  </a:lnTo>
                  <a:lnTo>
                    <a:pt x="47" y="926"/>
                  </a:lnTo>
                  <a:lnTo>
                    <a:pt x="48" y="927"/>
                  </a:lnTo>
                  <a:lnTo>
                    <a:pt x="48" y="928"/>
                  </a:lnTo>
                  <a:lnTo>
                    <a:pt x="49" y="928"/>
                  </a:lnTo>
                  <a:lnTo>
                    <a:pt x="50" y="929"/>
                  </a:lnTo>
                  <a:lnTo>
                    <a:pt x="51" y="930"/>
                  </a:lnTo>
                  <a:lnTo>
                    <a:pt x="53" y="930"/>
                  </a:lnTo>
                  <a:lnTo>
                    <a:pt x="55" y="931"/>
                  </a:lnTo>
                  <a:lnTo>
                    <a:pt x="57" y="931"/>
                  </a:lnTo>
                  <a:lnTo>
                    <a:pt x="59" y="931"/>
                  </a:lnTo>
                  <a:lnTo>
                    <a:pt x="63" y="933"/>
                  </a:lnTo>
                  <a:lnTo>
                    <a:pt x="66" y="933"/>
                  </a:lnTo>
                  <a:lnTo>
                    <a:pt x="70" y="933"/>
                  </a:lnTo>
                  <a:lnTo>
                    <a:pt x="74" y="933"/>
                  </a:lnTo>
                  <a:lnTo>
                    <a:pt x="79" y="934"/>
                  </a:lnTo>
                  <a:lnTo>
                    <a:pt x="85" y="934"/>
                  </a:lnTo>
                  <a:lnTo>
                    <a:pt x="90" y="934"/>
                  </a:lnTo>
                  <a:lnTo>
                    <a:pt x="97" y="934"/>
                  </a:lnTo>
                  <a:lnTo>
                    <a:pt x="74" y="954"/>
                  </a:lnTo>
                  <a:lnTo>
                    <a:pt x="67" y="954"/>
                  </a:lnTo>
                  <a:lnTo>
                    <a:pt x="62" y="954"/>
                  </a:lnTo>
                  <a:lnTo>
                    <a:pt x="56" y="954"/>
                  </a:lnTo>
                  <a:lnTo>
                    <a:pt x="50" y="953"/>
                  </a:lnTo>
                  <a:lnTo>
                    <a:pt x="46" y="953"/>
                  </a:lnTo>
                  <a:lnTo>
                    <a:pt x="41" y="953"/>
                  </a:lnTo>
                  <a:lnTo>
                    <a:pt x="37" y="953"/>
                  </a:lnTo>
                  <a:lnTo>
                    <a:pt x="33" y="952"/>
                  </a:lnTo>
                  <a:lnTo>
                    <a:pt x="30" y="952"/>
                  </a:lnTo>
                  <a:lnTo>
                    <a:pt x="26" y="951"/>
                  </a:lnTo>
                  <a:lnTo>
                    <a:pt x="23" y="950"/>
                  </a:lnTo>
                  <a:lnTo>
                    <a:pt x="21" y="949"/>
                  </a:lnTo>
                  <a:lnTo>
                    <a:pt x="18" y="947"/>
                  </a:lnTo>
                  <a:lnTo>
                    <a:pt x="16" y="946"/>
                  </a:lnTo>
                  <a:lnTo>
                    <a:pt x="14" y="945"/>
                  </a:lnTo>
                  <a:lnTo>
                    <a:pt x="13" y="943"/>
                  </a:lnTo>
                  <a:lnTo>
                    <a:pt x="11" y="942"/>
                  </a:lnTo>
                  <a:lnTo>
                    <a:pt x="11" y="939"/>
                  </a:lnTo>
                  <a:lnTo>
                    <a:pt x="10" y="937"/>
                  </a:lnTo>
                  <a:lnTo>
                    <a:pt x="10" y="935"/>
                  </a:lnTo>
                  <a:lnTo>
                    <a:pt x="9" y="933"/>
                  </a:lnTo>
                  <a:lnTo>
                    <a:pt x="9" y="930"/>
                  </a:lnTo>
                  <a:lnTo>
                    <a:pt x="9" y="928"/>
                  </a:lnTo>
                  <a:lnTo>
                    <a:pt x="9" y="926"/>
                  </a:lnTo>
                  <a:lnTo>
                    <a:pt x="9" y="922"/>
                  </a:lnTo>
                  <a:lnTo>
                    <a:pt x="9" y="920"/>
                  </a:lnTo>
                  <a:lnTo>
                    <a:pt x="8" y="917"/>
                  </a:lnTo>
                  <a:lnTo>
                    <a:pt x="8" y="913"/>
                  </a:lnTo>
                  <a:lnTo>
                    <a:pt x="8" y="910"/>
                  </a:lnTo>
                  <a:lnTo>
                    <a:pt x="8" y="905"/>
                  </a:lnTo>
                  <a:lnTo>
                    <a:pt x="8" y="902"/>
                  </a:lnTo>
                  <a:lnTo>
                    <a:pt x="7" y="897"/>
                  </a:lnTo>
                  <a:lnTo>
                    <a:pt x="7" y="897"/>
                  </a:lnTo>
                  <a:lnTo>
                    <a:pt x="7" y="897"/>
                  </a:lnTo>
                  <a:close/>
                  <a:moveTo>
                    <a:pt x="8" y="60"/>
                  </a:moveTo>
                  <a:lnTo>
                    <a:pt x="43" y="48"/>
                  </a:lnTo>
                  <a:lnTo>
                    <a:pt x="43" y="48"/>
                  </a:lnTo>
                  <a:lnTo>
                    <a:pt x="42" y="55"/>
                  </a:lnTo>
                  <a:lnTo>
                    <a:pt x="41" y="65"/>
                  </a:lnTo>
                  <a:lnTo>
                    <a:pt x="41" y="79"/>
                  </a:lnTo>
                  <a:lnTo>
                    <a:pt x="40" y="97"/>
                  </a:lnTo>
                  <a:lnTo>
                    <a:pt x="39" y="117"/>
                  </a:lnTo>
                  <a:lnTo>
                    <a:pt x="39" y="141"/>
                  </a:lnTo>
                  <a:lnTo>
                    <a:pt x="38" y="166"/>
                  </a:lnTo>
                  <a:lnTo>
                    <a:pt x="38" y="195"/>
                  </a:lnTo>
                  <a:lnTo>
                    <a:pt x="38" y="224"/>
                  </a:lnTo>
                  <a:lnTo>
                    <a:pt x="37" y="255"/>
                  </a:lnTo>
                  <a:lnTo>
                    <a:pt x="37" y="288"/>
                  </a:lnTo>
                  <a:lnTo>
                    <a:pt x="37" y="323"/>
                  </a:lnTo>
                  <a:lnTo>
                    <a:pt x="37" y="358"/>
                  </a:lnTo>
                  <a:lnTo>
                    <a:pt x="37" y="395"/>
                  </a:lnTo>
                  <a:lnTo>
                    <a:pt x="37" y="431"/>
                  </a:lnTo>
                  <a:lnTo>
                    <a:pt x="37" y="468"/>
                  </a:lnTo>
                  <a:lnTo>
                    <a:pt x="37" y="505"/>
                  </a:lnTo>
                  <a:lnTo>
                    <a:pt x="37" y="541"/>
                  </a:lnTo>
                  <a:lnTo>
                    <a:pt x="37" y="577"/>
                  </a:lnTo>
                  <a:lnTo>
                    <a:pt x="38" y="612"/>
                  </a:lnTo>
                  <a:lnTo>
                    <a:pt x="38" y="647"/>
                  </a:lnTo>
                  <a:lnTo>
                    <a:pt x="38" y="680"/>
                  </a:lnTo>
                  <a:lnTo>
                    <a:pt x="38" y="711"/>
                  </a:lnTo>
                  <a:lnTo>
                    <a:pt x="39" y="740"/>
                  </a:lnTo>
                  <a:lnTo>
                    <a:pt x="39" y="768"/>
                  </a:lnTo>
                  <a:lnTo>
                    <a:pt x="40" y="793"/>
                  </a:lnTo>
                  <a:lnTo>
                    <a:pt x="40" y="816"/>
                  </a:lnTo>
                  <a:lnTo>
                    <a:pt x="41" y="836"/>
                  </a:lnTo>
                  <a:lnTo>
                    <a:pt x="41" y="854"/>
                  </a:lnTo>
                  <a:lnTo>
                    <a:pt x="41" y="867"/>
                  </a:lnTo>
                  <a:lnTo>
                    <a:pt x="42" y="878"/>
                  </a:lnTo>
                  <a:lnTo>
                    <a:pt x="42" y="883"/>
                  </a:lnTo>
                  <a:lnTo>
                    <a:pt x="7" y="897"/>
                  </a:lnTo>
                  <a:lnTo>
                    <a:pt x="7" y="890"/>
                  </a:lnTo>
                  <a:lnTo>
                    <a:pt x="6" y="880"/>
                  </a:lnTo>
                  <a:lnTo>
                    <a:pt x="6" y="866"/>
                  </a:lnTo>
                  <a:lnTo>
                    <a:pt x="5" y="849"/>
                  </a:lnTo>
                  <a:lnTo>
                    <a:pt x="5" y="830"/>
                  </a:lnTo>
                  <a:lnTo>
                    <a:pt x="3" y="807"/>
                  </a:lnTo>
                  <a:lnTo>
                    <a:pt x="3" y="782"/>
                  </a:lnTo>
                  <a:lnTo>
                    <a:pt x="3" y="753"/>
                  </a:lnTo>
                  <a:lnTo>
                    <a:pt x="2" y="723"/>
                  </a:lnTo>
                  <a:lnTo>
                    <a:pt x="2" y="692"/>
                  </a:lnTo>
                  <a:lnTo>
                    <a:pt x="2" y="659"/>
                  </a:lnTo>
                  <a:lnTo>
                    <a:pt x="1" y="625"/>
                  </a:lnTo>
                  <a:lnTo>
                    <a:pt x="1" y="589"/>
                  </a:lnTo>
                  <a:lnTo>
                    <a:pt x="1" y="554"/>
                  </a:lnTo>
                  <a:lnTo>
                    <a:pt x="1" y="517"/>
                  </a:lnTo>
                  <a:lnTo>
                    <a:pt x="1" y="481"/>
                  </a:lnTo>
                  <a:lnTo>
                    <a:pt x="1" y="444"/>
                  </a:lnTo>
                  <a:lnTo>
                    <a:pt x="0" y="407"/>
                  </a:lnTo>
                  <a:lnTo>
                    <a:pt x="1" y="371"/>
                  </a:lnTo>
                  <a:lnTo>
                    <a:pt x="1" y="335"/>
                  </a:lnTo>
                  <a:lnTo>
                    <a:pt x="1" y="301"/>
                  </a:lnTo>
                  <a:lnTo>
                    <a:pt x="1" y="268"/>
                  </a:lnTo>
                  <a:lnTo>
                    <a:pt x="1" y="237"/>
                  </a:lnTo>
                  <a:lnTo>
                    <a:pt x="2" y="206"/>
                  </a:lnTo>
                  <a:lnTo>
                    <a:pt x="2" y="179"/>
                  </a:lnTo>
                  <a:lnTo>
                    <a:pt x="2" y="153"/>
                  </a:lnTo>
                  <a:lnTo>
                    <a:pt x="3" y="129"/>
                  </a:lnTo>
                  <a:lnTo>
                    <a:pt x="5" y="109"/>
                  </a:lnTo>
                  <a:lnTo>
                    <a:pt x="5" y="92"/>
                  </a:lnTo>
                  <a:lnTo>
                    <a:pt x="6" y="78"/>
                  </a:lnTo>
                  <a:lnTo>
                    <a:pt x="7" y="66"/>
                  </a:lnTo>
                  <a:lnTo>
                    <a:pt x="8" y="60"/>
                  </a:lnTo>
                  <a:lnTo>
                    <a:pt x="8" y="60"/>
                  </a:lnTo>
                  <a:lnTo>
                    <a:pt x="8" y="60"/>
                  </a:lnTo>
                  <a:close/>
                  <a:moveTo>
                    <a:pt x="96" y="1"/>
                  </a:moveTo>
                  <a:lnTo>
                    <a:pt x="74" y="22"/>
                  </a:lnTo>
                  <a:lnTo>
                    <a:pt x="74" y="22"/>
                  </a:lnTo>
                  <a:lnTo>
                    <a:pt x="69" y="22"/>
                  </a:lnTo>
                  <a:lnTo>
                    <a:pt x="62" y="22"/>
                  </a:lnTo>
                  <a:lnTo>
                    <a:pt x="56" y="22"/>
                  </a:lnTo>
                  <a:lnTo>
                    <a:pt x="51" y="22"/>
                  </a:lnTo>
                  <a:lnTo>
                    <a:pt x="47" y="21"/>
                  </a:lnTo>
                  <a:lnTo>
                    <a:pt x="42" y="21"/>
                  </a:lnTo>
                  <a:lnTo>
                    <a:pt x="39" y="21"/>
                  </a:lnTo>
                  <a:lnTo>
                    <a:pt x="35" y="21"/>
                  </a:lnTo>
                  <a:lnTo>
                    <a:pt x="33" y="21"/>
                  </a:lnTo>
                  <a:lnTo>
                    <a:pt x="31" y="21"/>
                  </a:lnTo>
                  <a:lnTo>
                    <a:pt x="30" y="21"/>
                  </a:lnTo>
                  <a:lnTo>
                    <a:pt x="30" y="21"/>
                  </a:lnTo>
                  <a:lnTo>
                    <a:pt x="32" y="21"/>
                  </a:lnTo>
                  <a:lnTo>
                    <a:pt x="35" y="20"/>
                  </a:lnTo>
                  <a:lnTo>
                    <a:pt x="42" y="16"/>
                  </a:lnTo>
                  <a:lnTo>
                    <a:pt x="47" y="13"/>
                  </a:lnTo>
                  <a:lnTo>
                    <a:pt x="49" y="12"/>
                  </a:lnTo>
                  <a:lnTo>
                    <a:pt x="49" y="10"/>
                  </a:lnTo>
                  <a:lnTo>
                    <a:pt x="49" y="10"/>
                  </a:lnTo>
                  <a:lnTo>
                    <a:pt x="49" y="12"/>
                  </a:lnTo>
                  <a:lnTo>
                    <a:pt x="48" y="13"/>
                  </a:lnTo>
                  <a:lnTo>
                    <a:pt x="48" y="15"/>
                  </a:lnTo>
                  <a:lnTo>
                    <a:pt x="48" y="16"/>
                  </a:lnTo>
                  <a:lnTo>
                    <a:pt x="48" y="18"/>
                  </a:lnTo>
                  <a:lnTo>
                    <a:pt x="48" y="22"/>
                  </a:lnTo>
                  <a:lnTo>
                    <a:pt x="48" y="24"/>
                  </a:lnTo>
                  <a:lnTo>
                    <a:pt x="47" y="28"/>
                  </a:lnTo>
                  <a:lnTo>
                    <a:pt x="47" y="31"/>
                  </a:lnTo>
                  <a:lnTo>
                    <a:pt x="46" y="34"/>
                  </a:lnTo>
                  <a:lnTo>
                    <a:pt x="46" y="39"/>
                  </a:lnTo>
                  <a:lnTo>
                    <a:pt x="45" y="44"/>
                  </a:lnTo>
                  <a:lnTo>
                    <a:pt x="43" y="48"/>
                  </a:lnTo>
                  <a:lnTo>
                    <a:pt x="8" y="60"/>
                  </a:lnTo>
                  <a:lnTo>
                    <a:pt x="9" y="55"/>
                  </a:lnTo>
                  <a:lnTo>
                    <a:pt x="10" y="50"/>
                  </a:lnTo>
                  <a:lnTo>
                    <a:pt x="10" y="46"/>
                  </a:lnTo>
                  <a:lnTo>
                    <a:pt x="11" y="42"/>
                  </a:lnTo>
                  <a:lnTo>
                    <a:pt x="11" y="39"/>
                  </a:lnTo>
                  <a:lnTo>
                    <a:pt x="11" y="37"/>
                  </a:lnTo>
                  <a:lnTo>
                    <a:pt x="11" y="33"/>
                  </a:lnTo>
                  <a:lnTo>
                    <a:pt x="13" y="31"/>
                  </a:lnTo>
                  <a:lnTo>
                    <a:pt x="13" y="29"/>
                  </a:lnTo>
                  <a:lnTo>
                    <a:pt x="13" y="26"/>
                  </a:lnTo>
                  <a:lnTo>
                    <a:pt x="13" y="24"/>
                  </a:lnTo>
                  <a:lnTo>
                    <a:pt x="13" y="23"/>
                  </a:lnTo>
                  <a:lnTo>
                    <a:pt x="14" y="21"/>
                  </a:lnTo>
                  <a:lnTo>
                    <a:pt x="15" y="18"/>
                  </a:lnTo>
                  <a:lnTo>
                    <a:pt x="16" y="16"/>
                  </a:lnTo>
                  <a:lnTo>
                    <a:pt x="19" y="13"/>
                  </a:lnTo>
                  <a:lnTo>
                    <a:pt x="26" y="8"/>
                  </a:lnTo>
                  <a:lnTo>
                    <a:pt x="34" y="4"/>
                  </a:lnTo>
                  <a:lnTo>
                    <a:pt x="41" y="2"/>
                  </a:lnTo>
                  <a:lnTo>
                    <a:pt x="46" y="1"/>
                  </a:lnTo>
                  <a:lnTo>
                    <a:pt x="49" y="1"/>
                  </a:lnTo>
                  <a:lnTo>
                    <a:pt x="53" y="0"/>
                  </a:lnTo>
                  <a:lnTo>
                    <a:pt x="55" y="0"/>
                  </a:lnTo>
                  <a:lnTo>
                    <a:pt x="58" y="0"/>
                  </a:lnTo>
                  <a:lnTo>
                    <a:pt x="62" y="0"/>
                  </a:lnTo>
                  <a:lnTo>
                    <a:pt x="65" y="1"/>
                  </a:lnTo>
                  <a:lnTo>
                    <a:pt x="70" y="1"/>
                  </a:lnTo>
                  <a:lnTo>
                    <a:pt x="74" y="1"/>
                  </a:lnTo>
                  <a:lnTo>
                    <a:pt x="79" y="1"/>
                  </a:lnTo>
                  <a:lnTo>
                    <a:pt x="85" y="1"/>
                  </a:lnTo>
                  <a:lnTo>
                    <a:pt x="90" y="1"/>
                  </a:lnTo>
                  <a:lnTo>
                    <a:pt x="96" y="1"/>
                  </a:lnTo>
                  <a:lnTo>
                    <a:pt x="96" y="1"/>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a:ea typeface="等线" panose="02010600030101010101" pitchFamily="2" charset="-122"/>
                <a:cs typeface="+mn-cs"/>
              </a:endParaRPr>
            </a:p>
          </p:txBody>
        </p:sp>
        <p:sp>
          <p:nvSpPr>
            <p:cNvPr id="5" name="Freeform 143"/>
            <p:cNvSpPr>
              <a:spLocks noEditPoints="1"/>
            </p:cNvSpPr>
            <p:nvPr/>
          </p:nvSpPr>
          <p:spPr bwMode="auto">
            <a:xfrm>
              <a:off x="2386419" y="1943564"/>
              <a:ext cx="3040130" cy="2026765"/>
            </a:xfrm>
            <a:custGeom>
              <a:avLst/>
              <a:gdLst>
                <a:gd name="T0" fmla="*/ 35 w 1973"/>
                <a:gd name="T1" fmla="*/ 1085 h 1148"/>
                <a:gd name="T2" fmla="*/ 38 w 1973"/>
                <a:gd name="T3" fmla="*/ 1110 h 1148"/>
                <a:gd name="T4" fmla="*/ 49 w 1973"/>
                <a:gd name="T5" fmla="*/ 1120 h 1148"/>
                <a:gd name="T6" fmla="*/ 48 w 1973"/>
                <a:gd name="T7" fmla="*/ 1142 h 1148"/>
                <a:gd name="T8" fmla="*/ 16 w 1973"/>
                <a:gd name="T9" fmla="*/ 1138 h 1148"/>
                <a:gd name="T10" fmla="*/ 2 w 1973"/>
                <a:gd name="T11" fmla="*/ 1122 h 1148"/>
                <a:gd name="T12" fmla="*/ 0 w 1973"/>
                <a:gd name="T13" fmla="*/ 1093 h 1148"/>
                <a:gd name="T14" fmla="*/ 45 w 1973"/>
                <a:gd name="T15" fmla="*/ 159 h 1148"/>
                <a:gd name="T16" fmla="*/ 49 w 1973"/>
                <a:gd name="T17" fmla="*/ 327 h 1148"/>
                <a:gd name="T18" fmla="*/ 49 w 1973"/>
                <a:gd name="T19" fmla="*/ 659 h 1148"/>
                <a:gd name="T20" fmla="*/ 43 w 1973"/>
                <a:gd name="T21" fmla="*/ 962 h 1148"/>
                <a:gd name="T22" fmla="*/ 5 w 1973"/>
                <a:gd name="T23" fmla="*/ 1053 h 1148"/>
                <a:gd name="T24" fmla="*/ 11 w 1973"/>
                <a:gd name="T25" fmla="*/ 821 h 1148"/>
                <a:gd name="T26" fmla="*/ 14 w 1973"/>
                <a:gd name="T27" fmla="*/ 479 h 1148"/>
                <a:gd name="T28" fmla="*/ 11 w 1973"/>
                <a:gd name="T29" fmla="*/ 213 h 1148"/>
                <a:gd name="T30" fmla="*/ 110 w 1973"/>
                <a:gd name="T31" fmla="*/ 21 h 1148"/>
                <a:gd name="T32" fmla="*/ 59 w 1973"/>
                <a:gd name="T33" fmla="*/ 30 h 1148"/>
                <a:gd name="T34" fmla="*/ 41 w 1973"/>
                <a:gd name="T35" fmla="*/ 66 h 1148"/>
                <a:gd name="T36" fmla="*/ 41 w 1973"/>
                <a:gd name="T37" fmla="*/ 128 h 1148"/>
                <a:gd name="T38" fmla="*/ 6 w 1973"/>
                <a:gd name="T39" fmla="*/ 142 h 1148"/>
                <a:gd name="T40" fmla="*/ 5 w 1973"/>
                <a:gd name="T41" fmla="*/ 78 h 1148"/>
                <a:gd name="T42" fmla="*/ 38 w 1973"/>
                <a:gd name="T43" fmla="*/ 25 h 1148"/>
                <a:gd name="T44" fmla="*/ 133 w 1973"/>
                <a:gd name="T45" fmla="*/ 0 h 1148"/>
                <a:gd name="T46" fmla="*/ 1749 w 1973"/>
                <a:gd name="T47" fmla="*/ 43 h 1148"/>
                <a:gd name="T48" fmla="*/ 1274 w 1973"/>
                <a:gd name="T49" fmla="*/ 42 h 1148"/>
                <a:gd name="T50" fmla="*/ 628 w 1973"/>
                <a:gd name="T51" fmla="*/ 33 h 1148"/>
                <a:gd name="T52" fmla="*/ 165 w 1973"/>
                <a:gd name="T53" fmla="*/ 23 h 1148"/>
                <a:gd name="T54" fmla="*/ 349 w 1973"/>
                <a:gd name="T55" fmla="*/ 7 h 1148"/>
                <a:gd name="T56" fmla="*/ 936 w 1973"/>
                <a:gd name="T57" fmla="*/ 17 h 1148"/>
                <a:gd name="T58" fmla="*/ 1549 w 1973"/>
                <a:gd name="T59" fmla="*/ 23 h 1148"/>
                <a:gd name="T60" fmla="*/ 1828 w 1973"/>
                <a:gd name="T61" fmla="*/ 21 h 1148"/>
                <a:gd name="T62" fmla="*/ 1928 w 1973"/>
                <a:gd name="T63" fmla="*/ 103 h 1148"/>
                <a:gd name="T64" fmla="*/ 1905 w 1973"/>
                <a:gd name="T65" fmla="*/ 61 h 1148"/>
                <a:gd name="T66" fmla="*/ 1866 w 1973"/>
                <a:gd name="T67" fmla="*/ 40 h 1148"/>
                <a:gd name="T68" fmla="*/ 1812 w 1973"/>
                <a:gd name="T69" fmla="*/ 40 h 1148"/>
                <a:gd name="T70" fmla="*/ 1886 w 1973"/>
                <a:gd name="T71" fmla="*/ 19 h 1148"/>
                <a:gd name="T72" fmla="*/ 1934 w 1973"/>
                <a:gd name="T73" fmla="*/ 39 h 1148"/>
                <a:gd name="T74" fmla="*/ 1961 w 1973"/>
                <a:gd name="T75" fmla="*/ 82 h 1148"/>
                <a:gd name="T76" fmla="*/ 1965 w 1973"/>
                <a:gd name="T77" fmla="*/ 1024 h 1148"/>
                <a:gd name="T78" fmla="*/ 1926 w 1973"/>
                <a:gd name="T79" fmla="*/ 929 h 1148"/>
                <a:gd name="T80" fmla="*/ 1926 w 1973"/>
                <a:gd name="T81" fmla="*/ 619 h 1148"/>
                <a:gd name="T82" fmla="*/ 1928 w 1973"/>
                <a:gd name="T83" fmla="*/ 289 h 1148"/>
                <a:gd name="T84" fmla="*/ 1965 w 1973"/>
                <a:gd name="T85" fmla="*/ 137 h 1148"/>
                <a:gd name="T86" fmla="*/ 1963 w 1973"/>
                <a:gd name="T87" fmla="*/ 378 h 1148"/>
                <a:gd name="T88" fmla="*/ 1962 w 1973"/>
                <a:gd name="T89" fmla="*/ 722 h 1148"/>
                <a:gd name="T90" fmla="*/ 1964 w 1973"/>
                <a:gd name="T91" fmla="*/ 983 h 1148"/>
                <a:gd name="T92" fmla="*/ 1898 w 1973"/>
                <a:gd name="T93" fmla="*/ 1127 h 1148"/>
                <a:gd name="T94" fmla="*/ 1924 w 1973"/>
                <a:gd name="T95" fmla="*/ 1124 h 1148"/>
                <a:gd name="T96" fmla="*/ 1936 w 1973"/>
                <a:gd name="T97" fmla="*/ 1104 h 1148"/>
                <a:gd name="T98" fmla="*/ 1936 w 1973"/>
                <a:gd name="T99" fmla="*/ 1064 h 1148"/>
                <a:gd name="T100" fmla="*/ 1969 w 1973"/>
                <a:gd name="T101" fmla="*/ 1040 h 1148"/>
                <a:gd name="T102" fmla="*/ 1972 w 1973"/>
                <a:gd name="T103" fmla="*/ 1085 h 1148"/>
                <a:gd name="T104" fmla="*/ 1955 w 1973"/>
                <a:gd name="T105" fmla="*/ 1121 h 1148"/>
                <a:gd name="T106" fmla="*/ 1891 w 1973"/>
                <a:gd name="T107" fmla="*/ 1148 h 1148"/>
                <a:gd name="T108" fmla="*/ 117 w 1973"/>
                <a:gd name="T109" fmla="*/ 1120 h 1148"/>
                <a:gd name="T110" fmla="*/ 628 w 1973"/>
                <a:gd name="T111" fmla="*/ 1118 h 1148"/>
                <a:gd name="T112" fmla="*/ 1332 w 1973"/>
                <a:gd name="T113" fmla="*/ 1122 h 1148"/>
                <a:gd name="T114" fmla="*/ 1840 w 1973"/>
                <a:gd name="T115" fmla="*/ 1127 h 1148"/>
                <a:gd name="T116" fmla="*/ 1741 w 1973"/>
                <a:gd name="T117" fmla="*/ 1146 h 1148"/>
                <a:gd name="T118" fmla="*/ 1156 w 1973"/>
                <a:gd name="T119" fmla="*/ 1142 h 1148"/>
                <a:gd name="T120" fmla="*/ 462 w 1973"/>
                <a:gd name="T121" fmla="*/ 1138 h 1148"/>
                <a:gd name="T122" fmla="*/ 48 w 1973"/>
                <a:gd name="T123" fmla="*/ 1142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73" h="1148">
                  <a:moveTo>
                    <a:pt x="3" y="1070"/>
                  </a:moveTo>
                  <a:lnTo>
                    <a:pt x="39" y="1058"/>
                  </a:lnTo>
                  <a:lnTo>
                    <a:pt x="39" y="1058"/>
                  </a:lnTo>
                  <a:lnTo>
                    <a:pt x="38" y="1064"/>
                  </a:lnTo>
                  <a:lnTo>
                    <a:pt x="38" y="1069"/>
                  </a:lnTo>
                  <a:lnTo>
                    <a:pt x="37" y="1073"/>
                  </a:lnTo>
                  <a:lnTo>
                    <a:pt x="37" y="1077"/>
                  </a:lnTo>
                  <a:lnTo>
                    <a:pt x="35" y="1081"/>
                  </a:lnTo>
                  <a:lnTo>
                    <a:pt x="35" y="1085"/>
                  </a:lnTo>
                  <a:lnTo>
                    <a:pt x="35" y="1088"/>
                  </a:lnTo>
                  <a:lnTo>
                    <a:pt x="35" y="1091"/>
                  </a:lnTo>
                  <a:lnTo>
                    <a:pt x="35" y="1095"/>
                  </a:lnTo>
                  <a:lnTo>
                    <a:pt x="35" y="1097"/>
                  </a:lnTo>
                  <a:lnTo>
                    <a:pt x="35" y="1101"/>
                  </a:lnTo>
                  <a:lnTo>
                    <a:pt x="37" y="1103"/>
                  </a:lnTo>
                  <a:lnTo>
                    <a:pt x="37" y="1105"/>
                  </a:lnTo>
                  <a:lnTo>
                    <a:pt x="38" y="1107"/>
                  </a:lnTo>
                  <a:lnTo>
                    <a:pt x="38" y="1110"/>
                  </a:lnTo>
                  <a:lnTo>
                    <a:pt x="39" y="1111"/>
                  </a:lnTo>
                  <a:lnTo>
                    <a:pt x="40" y="1113"/>
                  </a:lnTo>
                  <a:lnTo>
                    <a:pt x="41" y="1114"/>
                  </a:lnTo>
                  <a:lnTo>
                    <a:pt x="42" y="1116"/>
                  </a:lnTo>
                  <a:lnTo>
                    <a:pt x="43" y="1117"/>
                  </a:lnTo>
                  <a:lnTo>
                    <a:pt x="45" y="1118"/>
                  </a:lnTo>
                  <a:lnTo>
                    <a:pt x="46" y="1119"/>
                  </a:lnTo>
                  <a:lnTo>
                    <a:pt x="47" y="1120"/>
                  </a:lnTo>
                  <a:lnTo>
                    <a:pt x="49" y="1120"/>
                  </a:lnTo>
                  <a:lnTo>
                    <a:pt x="50" y="1121"/>
                  </a:lnTo>
                  <a:lnTo>
                    <a:pt x="53" y="1121"/>
                  </a:lnTo>
                  <a:lnTo>
                    <a:pt x="55" y="1121"/>
                  </a:lnTo>
                  <a:lnTo>
                    <a:pt x="57" y="1121"/>
                  </a:lnTo>
                  <a:lnTo>
                    <a:pt x="59" y="1122"/>
                  </a:lnTo>
                  <a:lnTo>
                    <a:pt x="62" y="1122"/>
                  </a:lnTo>
                  <a:lnTo>
                    <a:pt x="64" y="1122"/>
                  </a:lnTo>
                  <a:lnTo>
                    <a:pt x="67" y="1121"/>
                  </a:lnTo>
                  <a:lnTo>
                    <a:pt x="48" y="1142"/>
                  </a:lnTo>
                  <a:lnTo>
                    <a:pt x="43" y="1142"/>
                  </a:lnTo>
                  <a:lnTo>
                    <a:pt x="40" y="1143"/>
                  </a:lnTo>
                  <a:lnTo>
                    <a:pt x="35" y="1142"/>
                  </a:lnTo>
                  <a:lnTo>
                    <a:pt x="32" y="1142"/>
                  </a:lnTo>
                  <a:lnTo>
                    <a:pt x="29" y="1142"/>
                  </a:lnTo>
                  <a:lnTo>
                    <a:pt x="25" y="1141"/>
                  </a:lnTo>
                  <a:lnTo>
                    <a:pt x="22" y="1141"/>
                  </a:lnTo>
                  <a:lnTo>
                    <a:pt x="19" y="1140"/>
                  </a:lnTo>
                  <a:lnTo>
                    <a:pt x="16" y="1138"/>
                  </a:lnTo>
                  <a:lnTo>
                    <a:pt x="14" y="1137"/>
                  </a:lnTo>
                  <a:lnTo>
                    <a:pt x="11" y="1136"/>
                  </a:lnTo>
                  <a:lnTo>
                    <a:pt x="9" y="1135"/>
                  </a:lnTo>
                  <a:lnTo>
                    <a:pt x="8" y="1133"/>
                  </a:lnTo>
                  <a:lnTo>
                    <a:pt x="6" y="1130"/>
                  </a:lnTo>
                  <a:lnTo>
                    <a:pt x="5" y="1129"/>
                  </a:lnTo>
                  <a:lnTo>
                    <a:pt x="3" y="1127"/>
                  </a:lnTo>
                  <a:lnTo>
                    <a:pt x="2" y="1125"/>
                  </a:lnTo>
                  <a:lnTo>
                    <a:pt x="2" y="1122"/>
                  </a:lnTo>
                  <a:lnTo>
                    <a:pt x="1" y="1119"/>
                  </a:lnTo>
                  <a:lnTo>
                    <a:pt x="0" y="1117"/>
                  </a:lnTo>
                  <a:lnTo>
                    <a:pt x="0" y="1113"/>
                  </a:lnTo>
                  <a:lnTo>
                    <a:pt x="0" y="1111"/>
                  </a:lnTo>
                  <a:lnTo>
                    <a:pt x="0" y="1107"/>
                  </a:lnTo>
                  <a:lnTo>
                    <a:pt x="0" y="1104"/>
                  </a:lnTo>
                  <a:lnTo>
                    <a:pt x="0" y="1101"/>
                  </a:lnTo>
                  <a:lnTo>
                    <a:pt x="0" y="1097"/>
                  </a:lnTo>
                  <a:lnTo>
                    <a:pt x="0" y="1093"/>
                  </a:lnTo>
                  <a:lnTo>
                    <a:pt x="1" y="1088"/>
                  </a:lnTo>
                  <a:lnTo>
                    <a:pt x="1" y="1085"/>
                  </a:lnTo>
                  <a:lnTo>
                    <a:pt x="2" y="1080"/>
                  </a:lnTo>
                  <a:lnTo>
                    <a:pt x="2" y="1075"/>
                  </a:lnTo>
                  <a:lnTo>
                    <a:pt x="3" y="1070"/>
                  </a:lnTo>
                  <a:lnTo>
                    <a:pt x="3" y="1070"/>
                  </a:lnTo>
                  <a:lnTo>
                    <a:pt x="3" y="1070"/>
                  </a:lnTo>
                  <a:close/>
                  <a:moveTo>
                    <a:pt x="9" y="173"/>
                  </a:moveTo>
                  <a:lnTo>
                    <a:pt x="45" y="159"/>
                  </a:lnTo>
                  <a:lnTo>
                    <a:pt x="45" y="159"/>
                  </a:lnTo>
                  <a:lnTo>
                    <a:pt x="46" y="169"/>
                  </a:lnTo>
                  <a:lnTo>
                    <a:pt x="47" y="183"/>
                  </a:lnTo>
                  <a:lnTo>
                    <a:pt x="48" y="199"/>
                  </a:lnTo>
                  <a:lnTo>
                    <a:pt x="48" y="220"/>
                  </a:lnTo>
                  <a:lnTo>
                    <a:pt x="48" y="243"/>
                  </a:lnTo>
                  <a:lnTo>
                    <a:pt x="49" y="269"/>
                  </a:lnTo>
                  <a:lnTo>
                    <a:pt x="49" y="297"/>
                  </a:lnTo>
                  <a:lnTo>
                    <a:pt x="49" y="327"/>
                  </a:lnTo>
                  <a:lnTo>
                    <a:pt x="50" y="360"/>
                  </a:lnTo>
                  <a:lnTo>
                    <a:pt x="50" y="395"/>
                  </a:lnTo>
                  <a:lnTo>
                    <a:pt x="50" y="430"/>
                  </a:lnTo>
                  <a:lnTo>
                    <a:pt x="50" y="467"/>
                  </a:lnTo>
                  <a:lnTo>
                    <a:pt x="50" y="505"/>
                  </a:lnTo>
                  <a:lnTo>
                    <a:pt x="49" y="542"/>
                  </a:lnTo>
                  <a:lnTo>
                    <a:pt x="49" y="581"/>
                  </a:lnTo>
                  <a:lnTo>
                    <a:pt x="49" y="620"/>
                  </a:lnTo>
                  <a:lnTo>
                    <a:pt x="49" y="659"/>
                  </a:lnTo>
                  <a:lnTo>
                    <a:pt x="48" y="698"/>
                  </a:lnTo>
                  <a:lnTo>
                    <a:pt x="48" y="736"/>
                  </a:lnTo>
                  <a:lnTo>
                    <a:pt x="48" y="772"/>
                  </a:lnTo>
                  <a:lnTo>
                    <a:pt x="47" y="809"/>
                  </a:lnTo>
                  <a:lnTo>
                    <a:pt x="47" y="843"/>
                  </a:lnTo>
                  <a:lnTo>
                    <a:pt x="46" y="876"/>
                  </a:lnTo>
                  <a:lnTo>
                    <a:pt x="45" y="907"/>
                  </a:lnTo>
                  <a:lnTo>
                    <a:pt x="45" y="936"/>
                  </a:lnTo>
                  <a:lnTo>
                    <a:pt x="43" y="962"/>
                  </a:lnTo>
                  <a:lnTo>
                    <a:pt x="43" y="986"/>
                  </a:lnTo>
                  <a:lnTo>
                    <a:pt x="42" y="1008"/>
                  </a:lnTo>
                  <a:lnTo>
                    <a:pt x="41" y="1026"/>
                  </a:lnTo>
                  <a:lnTo>
                    <a:pt x="41" y="1040"/>
                  </a:lnTo>
                  <a:lnTo>
                    <a:pt x="40" y="1051"/>
                  </a:lnTo>
                  <a:lnTo>
                    <a:pt x="39" y="1058"/>
                  </a:lnTo>
                  <a:lnTo>
                    <a:pt x="3" y="1070"/>
                  </a:lnTo>
                  <a:lnTo>
                    <a:pt x="5" y="1064"/>
                  </a:lnTo>
                  <a:lnTo>
                    <a:pt x="5" y="1053"/>
                  </a:lnTo>
                  <a:lnTo>
                    <a:pt x="6" y="1038"/>
                  </a:lnTo>
                  <a:lnTo>
                    <a:pt x="7" y="1021"/>
                  </a:lnTo>
                  <a:lnTo>
                    <a:pt x="7" y="999"/>
                  </a:lnTo>
                  <a:lnTo>
                    <a:pt x="8" y="975"/>
                  </a:lnTo>
                  <a:lnTo>
                    <a:pt x="9" y="948"/>
                  </a:lnTo>
                  <a:lnTo>
                    <a:pt x="9" y="920"/>
                  </a:lnTo>
                  <a:lnTo>
                    <a:pt x="10" y="889"/>
                  </a:lnTo>
                  <a:lnTo>
                    <a:pt x="10" y="856"/>
                  </a:lnTo>
                  <a:lnTo>
                    <a:pt x="11" y="821"/>
                  </a:lnTo>
                  <a:lnTo>
                    <a:pt x="11" y="785"/>
                  </a:lnTo>
                  <a:lnTo>
                    <a:pt x="13" y="748"/>
                  </a:lnTo>
                  <a:lnTo>
                    <a:pt x="13" y="710"/>
                  </a:lnTo>
                  <a:lnTo>
                    <a:pt x="13" y="672"/>
                  </a:lnTo>
                  <a:lnTo>
                    <a:pt x="14" y="633"/>
                  </a:lnTo>
                  <a:lnTo>
                    <a:pt x="14" y="594"/>
                  </a:lnTo>
                  <a:lnTo>
                    <a:pt x="14" y="555"/>
                  </a:lnTo>
                  <a:lnTo>
                    <a:pt x="14" y="517"/>
                  </a:lnTo>
                  <a:lnTo>
                    <a:pt x="14" y="479"/>
                  </a:lnTo>
                  <a:lnTo>
                    <a:pt x="14" y="443"/>
                  </a:lnTo>
                  <a:lnTo>
                    <a:pt x="14" y="407"/>
                  </a:lnTo>
                  <a:lnTo>
                    <a:pt x="14" y="373"/>
                  </a:lnTo>
                  <a:lnTo>
                    <a:pt x="14" y="341"/>
                  </a:lnTo>
                  <a:lnTo>
                    <a:pt x="14" y="310"/>
                  </a:lnTo>
                  <a:lnTo>
                    <a:pt x="14" y="281"/>
                  </a:lnTo>
                  <a:lnTo>
                    <a:pt x="13" y="256"/>
                  </a:lnTo>
                  <a:lnTo>
                    <a:pt x="13" y="232"/>
                  </a:lnTo>
                  <a:lnTo>
                    <a:pt x="11" y="213"/>
                  </a:lnTo>
                  <a:lnTo>
                    <a:pt x="11" y="196"/>
                  </a:lnTo>
                  <a:lnTo>
                    <a:pt x="10" y="182"/>
                  </a:lnTo>
                  <a:lnTo>
                    <a:pt x="9" y="173"/>
                  </a:lnTo>
                  <a:lnTo>
                    <a:pt x="9" y="173"/>
                  </a:lnTo>
                  <a:lnTo>
                    <a:pt x="9" y="173"/>
                  </a:lnTo>
                  <a:close/>
                  <a:moveTo>
                    <a:pt x="145" y="1"/>
                  </a:moveTo>
                  <a:lnTo>
                    <a:pt x="121" y="22"/>
                  </a:lnTo>
                  <a:lnTo>
                    <a:pt x="121" y="22"/>
                  </a:lnTo>
                  <a:lnTo>
                    <a:pt x="110" y="21"/>
                  </a:lnTo>
                  <a:lnTo>
                    <a:pt x="101" y="21"/>
                  </a:lnTo>
                  <a:lnTo>
                    <a:pt x="91" y="22"/>
                  </a:lnTo>
                  <a:lnTo>
                    <a:pt x="83" y="23"/>
                  </a:lnTo>
                  <a:lnTo>
                    <a:pt x="77" y="24"/>
                  </a:lnTo>
                  <a:lnTo>
                    <a:pt x="71" y="25"/>
                  </a:lnTo>
                  <a:lnTo>
                    <a:pt x="67" y="26"/>
                  </a:lnTo>
                  <a:lnTo>
                    <a:pt x="64" y="27"/>
                  </a:lnTo>
                  <a:lnTo>
                    <a:pt x="62" y="29"/>
                  </a:lnTo>
                  <a:lnTo>
                    <a:pt x="59" y="30"/>
                  </a:lnTo>
                  <a:lnTo>
                    <a:pt x="57" y="32"/>
                  </a:lnTo>
                  <a:lnTo>
                    <a:pt x="55" y="34"/>
                  </a:lnTo>
                  <a:lnTo>
                    <a:pt x="53" y="38"/>
                  </a:lnTo>
                  <a:lnTo>
                    <a:pt x="49" y="41"/>
                  </a:lnTo>
                  <a:lnTo>
                    <a:pt x="47" y="46"/>
                  </a:lnTo>
                  <a:lnTo>
                    <a:pt x="45" y="50"/>
                  </a:lnTo>
                  <a:lnTo>
                    <a:pt x="43" y="55"/>
                  </a:lnTo>
                  <a:lnTo>
                    <a:pt x="42" y="61"/>
                  </a:lnTo>
                  <a:lnTo>
                    <a:pt x="41" y="66"/>
                  </a:lnTo>
                  <a:lnTo>
                    <a:pt x="40" y="72"/>
                  </a:lnTo>
                  <a:lnTo>
                    <a:pt x="39" y="79"/>
                  </a:lnTo>
                  <a:lnTo>
                    <a:pt x="39" y="85"/>
                  </a:lnTo>
                  <a:lnTo>
                    <a:pt x="39" y="91"/>
                  </a:lnTo>
                  <a:lnTo>
                    <a:pt x="39" y="98"/>
                  </a:lnTo>
                  <a:lnTo>
                    <a:pt x="39" y="106"/>
                  </a:lnTo>
                  <a:lnTo>
                    <a:pt x="40" y="113"/>
                  </a:lnTo>
                  <a:lnTo>
                    <a:pt x="40" y="120"/>
                  </a:lnTo>
                  <a:lnTo>
                    <a:pt x="41" y="128"/>
                  </a:lnTo>
                  <a:lnTo>
                    <a:pt x="42" y="135"/>
                  </a:lnTo>
                  <a:lnTo>
                    <a:pt x="43" y="143"/>
                  </a:lnTo>
                  <a:lnTo>
                    <a:pt x="45" y="151"/>
                  </a:lnTo>
                  <a:lnTo>
                    <a:pt x="45" y="159"/>
                  </a:lnTo>
                  <a:lnTo>
                    <a:pt x="9" y="173"/>
                  </a:lnTo>
                  <a:lnTo>
                    <a:pt x="8" y="165"/>
                  </a:lnTo>
                  <a:lnTo>
                    <a:pt x="7" y="157"/>
                  </a:lnTo>
                  <a:lnTo>
                    <a:pt x="7" y="149"/>
                  </a:lnTo>
                  <a:lnTo>
                    <a:pt x="6" y="142"/>
                  </a:lnTo>
                  <a:lnTo>
                    <a:pt x="5" y="134"/>
                  </a:lnTo>
                  <a:lnTo>
                    <a:pt x="5" y="126"/>
                  </a:lnTo>
                  <a:lnTo>
                    <a:pt x="3" y="119"/>
                  </a:lnTo>
                  <a:lnTo>
                    <a:pt x="3" y="112"/>
                  </a:lnTo>
                  <a:lnTo>
                    <a:pt x="3" y="104"/>
                  </a:lnTo>
                  <a:lnTo>
                    <a:pt x="3" y="97"/>
                  </a:lnTo>
                  <a:lnTo>
                    <a:pt x="3" y="90"/>
                  </a:lnTo>
                  <a:lnTo>
                    <a:pt x="5" y="85"/>
                  </a:lnTo>
                  <a:lnTo>
                    <a:pt x="5" y="78"/>
                  </a:lnTo>
                  <a:lnTo>
                    <a:pt x="6" y="71"/>
                  </a:lnTo>
                  <a:lnTo>
                    <a:pt x="8" y="65"/>
                  </a:lnTo>
                  <a:lnTo>
                    <a:pt x="10" y="59"/>
                  </a:lnTo>
                  <a:lnTo>
                    <a:pt x="13" y="54"/>
                  </a:lnTo>
                  <a:lnTo>
                    <a:pt x="16" y="47"/>
                  </a:lnTo>
                  <a:lnTo>
                    <a:pt x="19" y="42"/>
                  </a:lnTo>
                  <a:lnTo>
                    <a:pt x="25" y="37"/>
                  </a:lnTo>
                  <a:lnTo>
                    <a:pt x="31" y="31"/>
                  </a:lnTo>
                  <a:lnTo>
                    <a:pt x="38" y="25"/>
                  </a:lnTo>
                  <a:lnTo>
                    <a:pt x="47" y="19"/>
                  </a:lnTo>
                  <a:lnTo>
                    <a:pt x="56" y="14"/>
                  </a:lnTo>
                  <a:lnTo>
                    <a:pt x="67" y="10"/>
                  </a:lnTo>
                  <a:lnTo>
                    <a:pt x="78" y="7"/>
                  </a:lnTo>
                  <a:lnTo>
                    <a:pt x="88" y="5"/>
                  </a:lnTo>
                  <a:lnTo>
                    <a:pt x="98" y="2"/>
                  </a:lnTo>
                  <a:lnTo>
                    <a:pt x="110" y="1"/>
                  </a:lnTo>
                  <a:lnTo>
                    <a:pt x="121" y="1"/>
                  </a:lnTo>
                  <a:lnTo>
                    <a:pt x="133" y="0"/>
                  </a:lnTo>
                  <a:lnTo>
                    <a:pt x="145" y="1"/>
                  </a:lnTo>
                  <a:lnTo>
                    <a:pt x="145" y="1"/>
                  </a:lnTo>
                  <a:lnTo>
                    <a:pt x="145" y="1"/>
                  </a:lnTo>
                  <a:close/>
                  <a:moveTo>
                    <a:pt x="1828" y="21"/>
                  </a:moveTo>
                  <a:lnTo>
                    <a:pt x="1812" y="40"/>
                  </a:lnTo>
                  <a:lnTo>
                    <a:pt x="1812" y="40"/>
                  </a:lnTo>
                  <a:lnTo>
                    <a:pt x="1797" y="41"/>
                  </a:lnTo>
                  <a:lnTo>
                    <a:pt x="1777" y="42"/>
                  </a:lnTo>
                  <a:lnTo>
                    <a:pt x="1749" y="43"/>
                  </a:lnTo>
                  <a:lnTo>
                    <a:pt x="1716" y="43"/>
                  </a:lnTo>
                  <a:lnTo>
                    <a:pt x="1676" y="43"/>
                  </a:lnTo>
                  <a:lnTo>
                    <a:pt x="1631" y="43"/>
                  </a:lnTo>
                  <a:lnTo>
                    <a:pt x="1581" y="43"/>
                  </a:lnTo>
                  <a:lnTo>
                    <a:pt x="1527" y="43"/>
                  </a:lnTo>
                  <a:lnTo>
                    <a:pt x="1469" y="43"/>
                  </a:lnTo>
                  <a:lnTo>
                    <a:pt x="1406" y="43"/>
                  </a:lnTo>
                  <a:lnTo>
                    <a:pt x="1341" y="42"/>
                  </a:lnTo>
                  <a:lnTo>
                    <a:pt x="1274" y="42"/>
                  </a:lnTo>
                  <a:lnTo>
                    <a:pt x="1204" y="41"/>
                  </a:lnTo>
                  <a:lnTo>
                    <a:pt x="1132" y="40"/>
                  </a:lnTo>
                  <a:lnTo>
                    <a:pt x="1060" y="39"/>
                  </a:lnTo>
                  <a:lnTo>
                    <a:pt x="987" y="39"/>
                  </a:lnTo>
                  <a:lnTo>
                    <a:pt x="914" y="38"/>
                  </a:lnTo>
                  <a:lnTo>
                    <a:pt x="840" y="37"/>
                  </a:lnTo>
                  <a:lnTo>
                    <a:pt x="768" y="35"/>
                  </a:lnTo>
                  <a:lnTo>
                    <a:pt x="697" y="34"/>
                  </a:lnTo>
                  <a:lnTo>
                    <a:pt x="628" y="33"/>
                  </a:lnTo>
                  <a:lnTo>
                    <a:pt x="560" y="32"/>
                  </a:lnTo>
                  <a:lnTo>
                    <a:pt x="496" y="31"/>
                  </a:lnTo>
                  <a:lnTo>
                    <a:pt x="436" y="30"/>
                  </a:lnTo>
                  <a:lnTo>
                    <a:pt x="378" y="29"/>
                  </a:lnTo>
                  <a:lnTo>
                    <a:pt x="325" y="27"/>
                  </a:lnTo>
                  <a:lnTo>
                    <a:pt x="277" y="26"/>
                  </a:lnTo>
                  <a:lnTo>
                    <a:pt x="233" y="25"/>
                  </a:lnTo>
                  <a:lnTo>
                    <a:pt x="196" y="24"/>
                  </a:lnTo>
                  <a:lnTo>
                    <a:pt x="165" y="23"/>
                  </a:lnTo>
                  <a:lnTo>
                    <a:pt x="139" y="22"/>
                  </a:lnTo>
                  <a:lnTo>
                    <a:pt x="121" y="22"/>
                  </a:lnTo>
                  <a:lnTo>
                    <a:pt x="145" y="1"/>
                  </a:lnTo>
                  <a:lnTo>
                    <a:pt x="162" y="1"/>
                  </a:lnTo>
                  <a:lnTo>
                    <a:pt x="188" y="2"/>
                  </a:lnTo>
                  <a:lnTo>
                    <a:pt x="220" y="3"/>
                  </a:lnTo>
                  <a:lnTo>
                    <a:pt x="256" y="5"/>
                  </a:lnTo>
                  <a:lnTo>
                    <a:pt x="300" y="6"/>
                  </a:lnTo>
                  <a:lnTo>
                    <a:pt x="349" y="7"/>
                  </a:lnTo>
                  <a:lnTo>
                    <a:pt x="401" y="8"/>
                  </a:lnTo>
                  <a:lnTo>
                    <a:pt x="458" y="9"/>
                  </a:lnTo>
                  <a:lnTo>
                    <a:pt x="519" y="10"/>
                  </a:lnTo>
                  <a:lnTo>
                    <a:pt x="583" y="11"/>
                  </a:lnTo>
                  <a:lnTo>
                    <a:pt x="651" y="13"/>
                  </a:lnTo>
                  <a:lnTo>
                    <a:pt x="719" y="14"/>
                  </a:lnTo>
                  <a:lnTo>
                    <a:pt x="791" y="15"/>
                  </a:lnTo>
                  <a:lnTo>
                    <a:pt x="863" y="16"/>
                  </a:lnTo>
                  <a:lnTo>
                    <a:pt x="936" y="17"/>
                  </a:lnTo>
                  <a:lnTo>
                    <a:pt x="1010" y="18"/>
                  </a:lnTo>
                  <a:lnTo>
                    <a:pt x="1083" y="19"/>
                  </a:lnTo>
                  <a:lnTo>
                    <a:pt x="1155" y="19"/>
                  </a:lnTo>
                  <a:lnTo>
                    <a:pt x="1227" y="21"/>
                  </a:lnTo>
                  <a:lnTo>
                    <a:pt x="1296" y="22"/>
                  </a:lnTo>
                  <a:lnTo>
                    <a:pt x="1364" y="22"/>
                  </a:lnTo>
                  <a:lnTo>
                    <a:pt x="1429" y="23"/>
                  </a:lnTo>
                  <a:lnTo>
                    <a:pt x="1491" y="23"/>
                  </a:lnTo>
                  <a:lnTo>
                    <a:pt x="1549" y="23"/>
                  </a:lnTo>
                  <a:lnTo>
                    <a:pt x="1604" y="24"/>
                  </a:lnTo>
                  <a:lnTo>
                    <a:pt x="1653" y="24"/>
                  </a:lnTo>
                  <a:lnTo>
                    <a:pt x="1699" y="23"/>
                  </a:lnTo>
                  <a:lnTo>
                    <a:pt x="1738" y="23"/>
                  </a:lnTo>
                  <a:lnTo>
                    <a:pt x="1771" y="23"/>
                  </a:lnTo>
                  <a:lnTo>
                    <a:pt x="1798" y="22"/>
                  </a:lnTo>
                  <a:lnTo>
                    <a:pt x="1818" y="21"/>
                  </a:lnTo>
                  <a:lnTo>
                    <a:pt x="1828" y="21"/>
                  </a:lnTo>
                  <a:lnTo>
                    <a:pt x="1828" y="21"/>
                  </a:lnTo>
                  <a:lnTo>
                    <a:pt x="1828" y="21"/>
                  </a:lnTo>
                  <a:close/>
                  <a:moveTo>
                    <a:pt x="1965" y="125"/>
                  </a:moveTo>
                  <a:lnTo>
                    <a:pt x="1930" y="137"/>
                  </a:lnTo>
                  <a:lnTo>
                    <a:pt x="1930" y="137"/>
                  </a:lnTo>
                  <a:lnTo>
                    <a:pt x="1930" y="129"/>
                  </a:lnTo>
                  <a:lnTo>
                    <a:pt x="1930" y="122"/>
                  </a:lnTo>
                  <a:lnTo>
                    <a:pt x="1929" y="116"/>
                  </a:lnTo>
                  <a:lnTo>
                    <a:pt x="1928" y="109"/>
                  </a:lnTo>
                  <a:lnTo>
                    <a:pt x="1928" y="103"/>
                  </a:lnTo>
                  <a:lnTo>
                    <a:pt x="1925" y="97"/>
                  </a:lnTo>
                  <a:lnTo>
                    <a:pt x="1924" y="91"/>
                  </a:lnTo>
                  <a:lnTo>
                    <a:pt x="1922" y="86"/>
                  </a:lnTo>
                  <a:lnTo>
                    <a:pt x="1920" y="81"/>
                  </a:lnTo>
                  <a:lnTo>
                    <a:pt x="1917" y="75"/>
                  </a:lnTo>
                  <a:lnTo>
                    <a:pt x="1915" y="72"/>
                  </a:lnTo>
                  <a:lnTo>
                    <a:pt x="1912" y="67"/>
                  </a:lnTo>
                  <a:lnTo>
                    <a:pt x="1908" y="64"/>
                  </a:lnTo>
                  <a:lnTo>
                    <a:pt x="1905" y="61"/>
                  </a:lnTo>
                  <a:lnTo>
                    <a:pt x="1901" y="57"/>
                  </a:lnTo>
                  <a:lnTo>
                    <a:pt x="1898" y="54"/>
                  </a:lnTo>
                  <a:lnTo>
                    <a:pt x="1893" y="51"/>
                  </a:lnTo>
                  <a:lnTo>
                    <a:pt x="1890" y="49"/>
                  </a:lnTo>
                  <a:lnTo>
                    <a:pt x="1885" y="47"/>
                  </a:lnTo>
                  <a:lnTo>
                    <a:pt x="1881" y="45"/>
                  </a:lnTo>
                  <a:lnTo>
                    <a:pt x="1875" y="43"/>
                  </a:lnTo>
                  <a:lnTo>
                    <a:pt x="1870" y="41"/>
                  </a:lnTo>
                  <a:lnTo>
                    <a:pt x="1866" y="40"/>
                  </a:lnTo>
                  <a:lnTo>
                    <a:pt x="1860" y="40"/>
                  </a:lnTo>
                  <a:lnTo>
                    <a:pt x="1854" y="39"/>
                  </a:lnTo>
                  <a:lnTo>
                    <a:pt x="1849" y="38"/>
                  </a:lnTo>
                  <a:lnTo>
                    <a:pt x="1843" y="38"/>
                  </a:lnTo>
                  <a:lnTo>
                    <a:pt x="1837" y="38"/>
                  </a:lnTo>
                  <a:lnTo>
                    <a:pt x="1832" y="38"/>
                  </a:lnTo>
                  <a:lnTo>
                    <a:pt x="1825" y="39"/>
                  </a:lnTo>
                  <a:lnTo>
                    <a:pt x="1819" y="39"/>
                  </a:lnTo>
                  <a:lnTo>
                    <a:pt x="1812" y="40"/>
                  </a:lnTo>
                  <a:lnTo>
                    <a:pt x="1828" y="21"/>
                  </a:lnTo>
                  <a:lnTo>
                    <a:pt x="1836" y="19"/>
                  </a:lnTo>
                  <a:lnTo>
                    <a:pt x="1844" y="18"/>
                  </a:lnTo>
                  <a:lnTo>
                    <a:pt x="1852" y="18"/>
                  </a:lnTo>
                  <a:lnTo>
                    <a:pt x="1859" y="17"/>
                  </a:lnTo>
                  <a:lnTo>
                    <a:pt x="1866" y="17"/>
                  </a:lnTo>
                  <a:lnTo>
                    <a:pt x="1874" y="18"/>
                  </a:lnTo>
                  <a:lnTo>
                    <a:pt x="1881" y="18"/>
                  </a:lnTo>
                  <a:lnTo>
                    <a:pt x="1886" y="19"/>
                  </a:lnTo>
                  <a:lnTo>
                    <a:pt x="1893" y="21"/>
                  </a:lnTo>
                  <a:lnTo>
                    <a:pt x="1899" y="22"/>
                  </a:lnTo>
                  <a:lnTo>
                    <a:pt x="1905" y="24"/>
                  </a:lnTo>
                  <a:lnTo>
                    <a:pt x="1910" y="25"/>
                  </a:lnTo>
                  <a:lnTo>
                    <a:pt x="1916" y="27"/>
                  </a:lnTo>
                  <a:lnTo>
                    <a:pt x="1922" y="30"/>
                  </a:lnTo>
                  <a:lnTo>
                    <a:pt x="1926" y="33"/>
                  </a:lnTo>
                  <a:lnTo>
                    <a:pt x="1931" y="35"/>
                  </a:lnTo>
                  <a:lnTo>
                    <a:pt x="1934" y="39"/>
                  </a:lnTo>
                  <a:lnTo>
                    <a:pt x="1939" y="43"/>
                  </a:lnTo>
                  <a:lnTo>
                    <a:pt x="1942" y="47"/>
                  </a:lnTo>
                  <a:lnTo>
                    <a:pt x="1946" y="51"/>
                  </a:lnTo>
                  <a:lnTo>
                    <a:pt x="1949" y="56"/>
                  </a:lnTo>
                  <a:lnTo>
                    <a:pt x="1953" y="61"/>
                  </a:lnTo>
                  <a:lnTo>
                    <a:pt x="1955" y="65"/>
                  </a:lnTo>
                  <a:lnTo>
                    <a:pt x="1957" y="71"/>
                  </a:lnTo>
                  <a:lnTo>
                    <a:pt x="1960" y="77"/>
                  </a:lnTo>
                  <a:lnTo>
                    <a:pt x="1961" y="82"/>
                  </a:lnTo>
                  <a:lnTo>
                    <a:pt x="1963" y="89"/>
                  </a:lnTo>
                  <a:lnTo>
                    <a:pt x="1964" y="95"/>
                  </a:lnTo>
                  <a:lnTo>
                    <a:pt x="1964" y="102"/>
                  </a:lnTo>
                  <a:lnTo>
                    <a:pt x="1965" y="110"/>
                  </a:lnTo>
                  <a:lnTo>
                    <a:pt x="1965" y="117"/>
                  </a:lnTo>
                  <a:lnTo>
                    <a:pt x="1965" y="125"/>
                  </a:lnTo>
                  <a:lnTo>
                    <a:pt x="1965" y="125"/>
                  </a:lnTo>
                  <a:lnTo>
                    <a:pt x="1965" y="125"/>
                  </a:lnTo>
                  <a:close/>
                  <a:moveTo>
                    <a:pt x="1965" y="1024"/>
                  </a:moveTo>
                  <a:lnTo>
                    <a:pt x="1930" y="1038"/>
                  </a:lnTo>
                  <a:lnTo>
                    <a:pt x="1930" y="1038"/>
                  </a:lnTo>
                  <a:lnTo>
                    <a:pt x="1929" y="1033"/>
                  </a:lnTo>
                  <a:lnTo>
                    <a:pt x="1929" y="1024"/>
                  </a:lnTo>
                  <a:lnTo>
                    <a:pt x="1929" y="1011"/>
                  </a:lnTo>
                  <a:lnTo>
                    <a:pt x="1928" y="997"/>
                  </a:lnTo>
                  <a:lnTo>
                    <a:pt x="1928" y="977"/>
                  </a:lnTo>
                  <a:lnTo>
                    <a:pt x="1928" y="954"/>
                  </a:lnTo>
                  <a:lnTo>
                    <a:pt x="1926" y="929"/>
                  </a:lnTo>
                  <a:lnTo>
                    <a:pt x="1926" y="902"/>
                  </a:lnTo>
                  <a:lnTo>
                    <a:pt x="1926" y="872"/>
                  </a:lnTo>
                  <a:lnTo>
                    <a:pt x="1926" y="840"/>
                  </a:lnTo>
                  <a:lnTo>
                    <a:pt x="1926" y="805"/>
                  </a:lnTo>
                  <a:lnTo>
                    <a:pt x="1926" y="771"/>
                  </a:lnTo>
                  <a:lnTo>
                    <a:pt x="1926" y="735"/>
                  </a:lnTo>
                  <a:lnTo>
                    <a:pt x="1926" y="697"/>
                  </a:lnTo>
                  <a:lnTo>
                    <a:pt x="1926" y="658"/>
                  </a:lnTo>
                  <a:lnTo>
                    <a:pt x="1926" y="619"/>
                  </a:lnTo>
                  <a:lnTo>
                    <a:pt x="1926" y="580"/>
                  </a:lnTo>
                  <a:lnTo>
                    <a:pt x="1926" y="541"/>
                  </a:lnTo>
                  <a:lnTo>
                    <a:pt x="1926" y="502"/>
                  </a:lnTo>
                  <a:lnTo>
                    <a:pt x="1926" y="464"/>
                  </a:lnTo>
                  <a:lnTo>
                    <a:pt x="1926" y="427"/>
                  </a:lnTo>
                  <a:lnTo>
                    <a:pt x="1928" y="390"/>
                  </a:lnTo>
                  <a:lnTo>
                    <a:pt x="1928" y="355"/>
                  </a:lnTo>
                  <a:lnTo>
                    <a:pt x="1928" y="321"/>
                  </a:lnTo>
                  <a:lnTo>
                    <a:pt x="1928" y="289"/>
                  </a:lnTo>
                  <a:lnTo>
                    <a:pt x="1928" y="260"/>
                  </a:lnTo>
                  <a:lnTo>
                    <a:pt x="1929" y="232"/>
                  </a:lnTo>
                  <a:lnTo>
                    <a:pt x="1929" y="207"/>
                  </a:lnTo>
                  <a:lnTo>
                    <a:pt x="1929" y="184"/>
                  </a:lnTo>
                  <a:lnTo>
                    <a:pt x="1929" y="166"/>
                  </a:lnTo>
                  <a:lnTo>
                    <a:pt x="1930" y="150"/>
                  </a:lnTo>
                  <a:lnTo>
                    <a:pt x="1930" y="137"/>
                  </a:lnTo>
                  <a:lnTo>
                    <a:pt x="1965" y="125"/>
                  </a:lnTo>
                  <a:lnTo>
                    <a:pt x="1965" y="137"/>
                  </a:lnTo>
                  <a:lnTo>
                    <a:pt x="1965" y="153"/>
                  </a:lnTo>
                  <a:lnTo>
                    <a:pt x="1964" y="172"/>
                  </a:lnTo>
                  <a:lnTo>
                    <a:pt x="1964" y="194"/>
                  </a:lnTo>
                  <a:lnTo>
                    <a:pt x="1964" y="220"/>
                  </a:lnTo>
                  <a:lnTo>
                    <a:pt x="1964" y="247"/>
                  </a:lnTo>
                  <a:lnTo>
                    <a:pt x="1963" y="277"/>
                  </a:lnTo>
                  <a:lnTo>
                    <a:pt x="1963" y="309"/>
                  </a:lnTo>
                  <a:lnTo>
                    <a:pt x="1963" y="342"/>
                  </a:lnTo>
                  <a:lnTo>
                    <a:pt x="1963" y="378"/>
                  </a:lnTo>
                  <a:lnTo>
                    <a:pt x="1963" y="414"/>
                  </a:lnTo>
                  <a:lnTo>
                    <a:pt x="1963" y="452"/>
                  </a:lnTo>
                  <a:lnTo>
                    <a:pt x="1962" y="490"/>
                  </a:lnTo>
                  <a:lnTo>
                    <a:pt x="1962" y="529"/>
                  </a:lnTo>
                  <a:lnTo>
                    <a:pt x="1962" y="567"/>
                  </a:lnTo>
                  <a:lnTo>
                    <a:pt x="1962" y="606"/>
                  </a:lnTo>
                  <a:lnTo>
                    <a:pt x="1962" y="645"/>
                  </a:lnTo>
                  <a:lnTo>
                    <a:pt x="1962" y="684"/>
                  </a:lnTo>
                  <a:lnTo>
                    <a:pt x="1962" y="722"/>
                  </a:lnTo>
                  <a:lnTo>
                    <a:pt x="1962" y="759"/>
                  </a:lnTo>
                  <a:lnTo>
                    <a:pt x="1962" y="793"/>
                  </a:lnTo>
                  <a:lnTo>
                    <a:pt x="1962" y="827"/>
                  </a:lnTo>
                  <a:lnTo>
                    <a:pt x="1962" y="859"/>
                  </a:lnTo>
                  <a:lnTo>
                    <a:pt x="1963" y="889"/>
                  </a:lnTo>
                  <a:lnTo>
                    <a:pt x="1963" y="916"/>
                  </a:lnTo>
                  <a:lnTo>
                    <a:pt x="1963" y="942"/>
                  </a:lnTo>
                  <a:lnTo>
                    <a:pt x="1963" y="964"/>
                  </a:lnTo>
                  <a:lnTo>
                    <a:pt x="1964" y="983"/>
                  </a:lnTo>
                  <a:lnTo>
                    <a:pt x="1964" y="999"/>
                  </a:lnTo>
                  <a:lnTo>
                    <a:pt x="1964" y="1011"/>
                  </a:lnTo>
                  <a:lnTo>
                    <a:pt x="1965" y="1019"/>
                  </a:lnTo>
                  <a:lnTo>
                    <a:pt x="1965" y="1024"/>
                  </a:lnTo>
                  <a:lnTo>
                    <a:pt x="1965" y="1024"/>
                  </a:lnTo>
                  <a:lnTo>
                    <a:pt x="1965" y="1024"/>
                  </a:lnTo>
                  <a:close/>
                  <a:moveTo>
                    <a:pt x="1876" y="1148"/>
                  </a:moveTo>
                  <a:lnTo>
                    <a:pt x="1898" y="1127"/>
                  </a:lnTo>
                  <a:lnTo>
                    <a:pt x="1898" y="1127"/>
                  </a:lnTo>
                  <a:lnTo>
                    <a:pt x="1904" y="1127"/>
                  </a:lnTo>
                  <a:lnTo>
                    <a:pt x="1909" y="1127"/>
                  </a:lnTo>
                  <a:lnTo>
                    <a:pt x="1914" y="1126"/>
                  </a:lnTo>
                  <a:lnTo>
                    <a:pt x="1917" y="1126"/>
                  </a:lnTo>
                  <a:lnTo>
                    <a:pt x="1921" y="1125"/>
                  </a:lnTo>
                  <a:lnTo>
                    <a:pt x="1922" y="1125"/>
                  </a:lnTo>
                  <a:lnTo>
                    <a:pt x="1923" y="1125"/>
                  </a:lnTo>
                  <a:lnTo>
                    <a:pt x="1924" y="1124"/>
                  </a:lnTo>
                  <a:lnTo>
                    <a:pt x="1924" y="1124"/>
                  </a:lnTo>
                  <a:lnTo>
                    <a:pt x="1925" y="1124"/>
                  </a:lnTo>
                  <a:lnTo>
                    <a:pt x="1926" y="1122"/>
                  </a:lnTo>
                  <a:lnTo>
                    <a:pt x="1928" y="1120"/>
                  </a:lnTo>
                  <a:lnTo>
                    <a:pt x="1929" y="1119"/>
                  </a:lnTo>
                  <a:lnTo>
                    <a:pt x="1931" y="1117"/>
                  </a:lnTo>
                  <a:lnTo>
                    <a:pt x="1932" y="1113"/>
                  </a:lnTo>
                  <a:lnTo>
                    <a:pt x="1933" y="1111"/>
                  </a:lnTo>
                  <a:lnTo>
                    <a:pt x="1934" y="1107"/>
                  </a:lnTo>
                  <a:lnTo>
                    <a:pt x="1936" y="1104"/>
                  </a:lnTo>
                  <a:lnTo>
                    <a:pt x="1937" y="1099"/>
                  </a:lnTo>
                  <a:lnTo>
                    <a:pt x="1937" y="1096"/>
                  </a:lnTo>
                  <a:lnTo>
                    <a:pt x="1937" y="1091"/>
                  </a:lnTo>
                  <a:lnTo>
                    <a:pt x="1937" y="1088"/>
                  </a:lnTo>
                  <a:lnTo>
                    <a:pt x="1937" y="1083"/>
                  </a:lnTo>
                  <a:lnTo>
                    <a:pt x="1937" y="1079"/>
                  </a:lnTo>
                  <a:lnTo>
                    <a:pt x="1937" y="1073"/>
                  </a:lnTo>
                  <a:lnTo>
                    <a:pt x="1936" y="1069"/>
                  </a:lnTo>
                  <a:lnTo>
                    <a:pt x="1936" y="1064"/>
                  </a:lnTo>
                  <a:lnTo>
                    <a:pt x="1934" y="1059"/>
                  </a:lnTo>
                  <a:lnTo>
                    <a:pt x="1933" y="1054"/>
                  </a:lnTo>
                  <a:lnTo>
                    <a:pt x="1932" y="1049"/>
                  </a:lnTo>
                  <a:lnTo>
                    <a:pt x="1931" y="1043"/>
                  </a:lnTo>
                  <a:lnTo>
                    <a:pt x="1930" y="1038"/>
                  </a:lnTo>
                  <a:lnTo>
                    <a:pt x="1965" y="1024"/>
                  </a:lnTo>
                  <a:lnTo>
                    <a:pt x="1966" y="1030"/>
                  </a:lnTo>
                  <a:lnTo>
                    <a:pt x="1968" y="1034"/>
                  </a:lnTo>
                  <a:lnTo>
                    <a:pt x="1969" y="1040"/>
                  </a:lnTo>
                  <a:lnTo>
                    <a:pt x="1970" y="1045"/>
                  </a:lnTo>
                  <a:lnTo>
                    <a:pt x="1971" y="1050"/>
                  </a:lnTo>
                  <a:lnTo>
                    <a:pt x="1972" y="1055"/>
                  </a:lnTo>
                  <a:lnTo>
                    <a:pt x="1972" y="1061"/>
                  </a:lnTo>
                  <a:lnTo>
                    <a:pt x="1972" y="1065"/>
                  </a:lnTo>
                  <a:lnTo>
                    <a:pt x="1973" y="1070"/>
                  </a:lnTo>
                  <a:lnTo>
                    <a:pt x="1973" y="1074"/>
                  </a:lnTo>
                  <a:lnTo>
                    <a:pt x="1973" y="1080"/>
                  </a:lnTo>
                  <a:lnTo>
                    <a:pt x="1972" y="1085"/>
                  </a:lnTo>
                  <a:lnTo>
                    <a:pt x="1972" y="1088"/>
                  </a:lnTo>
                  <a:lnTo>
                    <a:pt x="1971" y="1093"/>
                  </a:lnTo>
                  <a:lnTo>
                    <a:pt x="1970" y="1097"/>
                  </a:lnTo>
                  <a:lnTo>
                    <a:pt x="1969" y="1102"/>
                  </a:lnTo>
                  <a:lnTo>
                    <a:pt x="1966" y="1105"/>
                  </a:lnTo>
                  <a:lnTo>
                    <a:pt x="1964" y="1110"/>
                  </a:lnTo>
                  <a:lnTo>
                    <a:pt x="1962" y="1113"/>
                  </a:lnTo>
                  <a:lnTo>
                    <a:pt x="1958" y="1118"/>
                  </a:lnTo>
                  <a:lnTo>
                    <a:pt x="1955" y="1121"/>
                  </a:lnTo>
                  <a:lnTo>
                    <a:pt x="1949" y="1126"/>
                  </a:lnTo>
                  <a:lnTo>
                    <a:pt x="1944" y="1130"/>
                  </a:lnTo>
                  <a:lnTo>
                    <a:pt x="1937" y="1134"/>
                  </a:lnTo>
                  <a:lnTo>
                    <a:pt x="1930" y="1138"/>
                  </a:lnTo>
                  <a:lnTo>
                    <a:pt x="1922" y="1141"/>
                  </a:lnTo>
                  <a:lnTo>
                    <a:pt x="1914" y="1143"/>
                  </a:lnTo>
                  <a:lnTo>
                    <a:pt x="1906" y="1145"/>
                  </a:lnTo>
                  <a:lnTo>
                    <a:pt x="1899" y="1146"/>
                  </a:lnTo>
                  <a:lnTo>
                    <a:pt x="1891" y="1148"/>
                  </a:lnTo>
                  <a:lnTo>
                    <a:pt x="1884" y="1148"/>
                  </a:lnTo>
                  <a:lnTo>
                    <a:pt x="1876" y="1148"/>
                  </a:lnTo>
                  <a:lnTo>
                    <a:pt x="1876" y="1148"/>
                  </a:lnTo>
                  <a:lnTo>
                    <a:pt x="1876" y="1148"/>
                  </a:lnTo>
                  <a:close/>
                  <a:moveTo>
                    <a:pt x="48" y="1142"/>
                  </a:moveTo>
                  <a:lnTo>
                    <a:pt x="67" y="1121"/>
                  </a:lnTo>
                  <a:lnTo>
                    <a:pt x="67" y="1121"/>
                  </a:lnTo>
                  <a:lnTo>
                    <a:pt x="88" y="1121"/>
                  </a:lnTo>
                  <a:lnTo>
                    <a:pt x="117" y="1120"/>
                  </a:lnTo>
                  <a:lnTo>
                    <a:pt x="152" y="1119"/>
                  </a:lnTo>
                  <a:lnTo>
                    <a:pt x="193" y="1119"/>
                  </a:lnTo>
                  <a:lnTo>
                    <a:pt x="241" y="1118"/>
                  </a:lnTo>
                  <a:lnTo>
                    <a:pt x="295" y="1118"/>
                  </a:lnTo>
                  <a:lnTo>
                    <a:pt x="353" y="1118"/>
                  </a:lnTo>
                  <a:lnTo>
                    <a:pt x="417" y="1118"/>
                  </a:lnTo>
                  <a:lnTo>
                    <a:pt x="484" y="1118"/>
                  </a:lnTo>
                  <a:lnTo>
                    <a:pt x="555" y="1118"/>
                  </a:lnTo>
                  <a:lnTo>
                    <a:pt x="628" y="1118"/>
                  </a:lnTo>
                  <a:lnTo>
                    <a:pt x="703" y="1119"/>
                  </a:lnTo>
                  <a:lnTo>
                    <a:pt x="781" y="1119"/>
                  </a:lnTo>
                  <a:lnTo>
                    <a:pt x="860" y="1119"/>
                  </a:lnTo>
                  <a:lnTo>
                    <a:pt x="940" y="1120"/>
                  </a:lnTo>
                  <a:lnTo>
                    <a:pt x="1020" y="1120"/>
                  </a:lnTo>
                  <a:lnTo>
                    <a:pt x="1100" y="1121"/>
                  </a:lnTo>
                  <a:lnTo>
                    <a:pt x="1179" y="1121"/>
                  </a:lnTo>
                  <a:lnTo>
                    <a:pt x="1256" y="1122"/>
                  </a:lnTo>
                  <a:lnTo>
                    <a:pt x="1332" y="1122"/>
                  </a:lnTo>
                  <a:lnTo>
                    <a:pt x="1405" y="1124"/>
                  </a:lnTo>
                  <a:lnTo>
                    <a:pt x="1475" y="1124"/>
                  </a:lnTo>
                  <a:lnTo>
                    <a:pt x="1542" y="1125"/>
                  </a:lnTo>
                  <a:lnTo>
                    <a:pt x="1605" y="1125"/>
                  </a:lnTo>
                  <a:lnTo>
                    <a:pt x="1662" y="1126"/>
                  </a:lnTo>
                  <a:lnTo>
                    <a:pt x="1716" y="1126"/>
                  </a:lnTo>
                  <a:lnTo>
                    <a:pt x="1763" y="1126"/>
                  </a:lnTo>
                  <a:lnTo>
                    <a:pt x="1805" y="1127"/>
                  </a:lnTo>
                  <a:lnTo>
                    <a:pt x="1840" y="1127"/>
                  </a:lnTo>
                  <a:lnTo>
                    <a:pt x="1867" y="1127"/>
                  </a:lnTo>
                  <a:lnTo>
                    <a:pt x="1886" y="1127"/>
                  </a:lnTo>
                  <a:lnTo>
                    <a:pt x="1898" y="1127"/>
                  </a:lnTo>
                  <a:lnTo>
                    <a:pt x="1876" y="1148"/>
                  </a:lnTo>
                  <a:lnTo>
                    <a:pt x="1865" y="1148"/>
                  </a:lnTo>
                  <a:lnTo>
                    <a:pt x="1844" y="1148"/>
                  </a:lnTo>
                  <a:lnTo>
                    <a:pt x="1817" y="1148"/>
                  </a:lnTo>
                  <a:lnTo>
                    <a:pt x="1782" y="1148"/>
                  </a:lnTo>
                  <a:lnTo>
                    <a:pt x="1741" y="1146"/>
                  </a:lnTo>
                  <a:lnTo>
                    <a:pt x="1693" y="1146"/>
                  </a:lnTo>
                  <a:lnTo>
                    <a:pt x="1641" y="1146"/>
                  </a:lnTo>
                  <a:lnTo>
                    <a:pt x="1582" y="1145"/>
                  </a:lnTo>
                  <a:lnTo>
                    <a:pt x="1519" y="1145"/>
                  </a:lnTo>
                  <a:lnTo>
                    <a:pt x="1453" y="1144"/>
                  </a:lnTo>
                  <a:lnTo>
                    <a:pt x="1382" y="1144"/>
                  </a:lnTo>
                  <a:lnTo>
                    <a:pt x="1309" y="1143"/>
                  </a:lnTo>
                  <a:lnTo>
                    <a:pt x="1234" y="1143"/>
                  </a:lnTo>
                  <a:lnTo>
                    <a:pt x="1156" y="1142"/>
                  </a:lnTo>
                  <a:lnTo>
                    <a:pt x="1077" y="1142"/>
                  </a:lnTo>
                  <a:lnTo>
                    <a:pt x="997" y="1141"/>
                  </a:lnTo>
                  <a:lnTo>
                    <a:pt x="918" y="1141"/>
                  </a:lnTo>
                  <a:lnTo>
                    <a:pt x="838" y="1140"/>
                  </a:lnTo>
                  <a:lnTo>
                    <a:pt x="759" y="1140"/>
                  </a:lnTo>
                  <a:lnTo>
                    <a:pt x="681" y="1138"/>
                  </a:lnTo>
                  <a:lnTo>
                    <a:pt x="606" y="1138"/>
                  </a:lnTo>
                  <a:lnTo>
                    <a:pt x="532" y="1138"/>
                  </a:lnTo>
                  <a:lnTo>
                    <a:pt x="462" y="1138"/>
                  </a:lnTo>
                  <a:lnTo>
                    <a:pt x="394" y="1138"/>
                  </a:lnTo>
                  <a:lnTo>
                    <a:pt x="332" y="1138"/>
                  </a:lnTo>
                  <a:lnTo>
                    <a:pt x="273" y="1138"/>
                  </a:lnTo>
                  <a:lnTo>
                    <a:pt x="220" y="1138"/>
                  </a:lnTo>
                  <a:lnTo>
                    <a:pt x="172" y="1140"/>
                  </a:lnTo>
                  <a:lnTo>
                    <a:pt x="130" y="1140"/>
                  </a:lnTo>
                  <a:lnTo>
                    <a:pt x="95" y="1141"/>
                  </a:lnTo>
                  <a:lnTo>
                    <a:pt x="67" y="1141"/>
                  </a:lnTo>
                  <a:lnTo>
                    <a:pt x="48" y="1142"/>
                  </a:lnTo>
                  <a:lnTo>
                    <a:pt x="48" y="1142"/>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a:ea typeface="等线" panose="02010600030101010101" pitchFamily="2" charset="-122"/>
                <a:cs typeface="+mn-cs"/>
              </a:endParaRPr>
            </a:p>
          </p:txBody>
        </p:sp>
      </p:grpSp>
      <p:sp>
        <p:nvSpPr>
          <p:cNvPr id="6" name="矩形 5"/>
          <p:cNvSpPr/>
          <p:nvPr/>
        </p:nvSpPr>
        <p:spPr>
          <a:xfrm>
            <a:off x="2180487" y="1905636"/>
            <a:ext cx="3411457" cy="200393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a:ea typeface="等线" panose="02010600030101010101" pitchFamily="2" charset="-122"/>
              <a:cs typeface="+mn-cs"/>
            </a:endParaRPr>
          </a:p>
        </p:txBody>
      </p:sp>
      <p:grpSp>
        <p:nvGrpSpPr>
          <p:cNvPr id="7" name="组合 6"/>
          <p:cNvGrpSpPr/>
          <p:nvPr/>
        </p:nvGrpSpPr>
        <p:grpSpPr>
          <a:xfrm>
            <a:off x="6555129" y="1628229"/>
            <a:ext cx="3780398" cy="2520280"/>
            <a:chOff x="2386419" y="1943564"/>
            <a:chExt cx="3040130" cy="2026765"/>
          </a:xfrm>
          <a:solidFill>
            <a:srgbClr val="363D40"/>
          </a:solidFill>
        </p:grpSpPr>
        <p:sp>
          <p:nvSpPr>
            <p:cNvPr id="8" name="Freeform 123"/>
            <p:cNvSpPr>
              <a:spLocks noEditPoints="1"/>
            </p:cNvSpPr>
            <p:nvPr/>
          </p:nvSpPr>
          <p:spPr bwMode="auto">
            <a:xfrm>
              <a:off x="2497361" y="2127173"/>
              <a:ext cx="2801295" cy="1689560"/>
            </a:xfrm>
            <a:custGeom>
              <a:avLst/>
              <a:gdLst>
                <a:gd name="T0" fmla="*/ 1572 w 1818"/>
                <a:gd name="T1" fmla="*/ 30 h 957"/>
                <a:gd name="T2" fmla="*/ 991 w 1818"/>
                <a:gd name="T3" fmla="*/ 26 h 957"/>
                <a:gd name="T4" fmla="*/ 360 w 1818"/>
                <a:gd name="T5" fmla="*/ 22 h 957"/>
                <a:gd name="T6" fmla="*/ 96 w 1818"/>
                <a:gd name="T7" fmla="*/ 1 h 957"/>
                <a:gd name="T8" fmla="*/ 442 w 1818"/>
                <a:gd name="T9" fmla="*/ 2 h 957"/>
                <a:gd name="T10" fmla="*/ 1087 w 1818"/>
                <a:gd name="T11" fmla="*/ 6 h 957"/>
                <a:gd name="T12" fmla="*/ 1640 w 1818"/>
                <a:gd name="T13" fmla="*/ 10 h 957"/>
                <a:gd name="T14" fmla="*/ 1772 w 1818"/>
                <a:gd name="T15" fmla="*/ 80 h 957"/>
                <a:gd name="T16" fmla="*/ 1774 w 1818"/>
                <a:gd name="T17" fmla="*/ 52 h 957"/>
                <a:gd name="T18" fmla="*/ 1773 w 1818"/>
                <a:gd name="T19" fmla="*/ 37 h 957"/>
                <a:gd name="T20" fmla="*/ 1762 w 1818"/>
                <a:gd name="T21" fmla="*/ 32 h 957"/>
                <a:gd name="T22" fmla="*/ 1771 w 1818"/>
                <a:gd name="T23" fmla="*/ 10 h 957"/>
                <a:gd name="T24" fmla="*/ 1802 w 1818"/>
                <a:gd name="T25" fmla="*/ 15 h 957"/>
                <a:gd name="T26" fmla="*/ 1811 w 1818"/>
                <a:gd name="T27" fmla="*/ 30 h 957"/>
                <a:gd name="T28" fmla="*/ 1809 w 1818"/>
                <a:gd name="T29" fmla="*/ 56 h 957"/>
                <a:gd name="T30" fmla="*/ 1782 w 1818"/>
                <a:gd name="T31" fmla="*/ 919 h 957"/>
                <a:gd name="T32" fmla="*/ 1780 w 1818"/>
                <a:gd name="T33" fmla="*/ 721 h 957"/>
                <a:gd name="T34" fmla="*/ 1776 w 1818"/>
                <a:gd name="T35" fmla="*/ 395 h 957"/>
                <a:gd name="T36" fmla="*/ 1772 w 1818"/>
                <a:gd name="T37" fmla="*/ 129 h 957"/>
                <a:gd name="T38" fmla="*/ 1808 w 1818"/>
                <a:gd name="T39" fmla="*/ 117 h 957"/>
                <a:gd name="T40" fmla="*/ 1811 w 1818"/>
                <a:gd name="T41" fmla="*/ 381 h 957"/>
                <a:gd name="T42" fmla="*/ 1816 w 1818"/>
                <a:gd name="T43" fmla="*/ 708 h 957"/>
                <a:gd name="T44" fmla="*/ 1818 w 1818"/>
                <a:gd name="T45" fmla="*/ 906 h 957"/>
                <a:gd name="T46" fmla="*/ 1756 w 1818"/>
                <a:gd name="T47" fmla="*/ 934 h 957"/>
                <a:gd name="T48" fmla="*/ 1787 w 1818"/>
                <a:gd name="T49" fmla="*/ 936 h 957"/>
                <a:gd name="T50" fmla="*/ 1779 w 1818"/>
                <a:gd name="T51" fmla="*/ 942 h 957"/>
                <a:gd name="T52" fmla="*/ 1781 w 1818"/>
                <a:gd name="T53" fmla="*/ 931 h 957"/>
                <a:gd name="T54" fmla="*/ 1814 w 1818"/>
                <a:gd name="T55" fmla="*/ 930 h 957"/>
                <a:gd name="T56" fmla="*/ 1781 w 1818"/>
                <a:gd name="T57" fmla="*/ 955 h 957"/>
                <a:gd name="T58" fmla="*/ 1752 w 1818"/>
                <a:gd name="T59" fmla="*/ 955 h 957"/>
                <a:gd name="T60" fmla="*/ 1718 w 1818"/>
                <a:gd name="T61" fmla="*/ 954 h 957"/>
                <a:gd name="T62" fmla="*/ 225 w 1818"/>
                <a:gd name="T63" fmla="*/ 934 h 957"/>
                <a:gd name="T64" fmla="*/ 779 w 1818"/>
                <a:gd name="T65" fmla="*/ 934 h 957"/>
                <a:gd name="T66" fmla="*/ 1413 w 1818"/>
                <a:gd name="T67" fmla="*/ 934 h 957"/>
                <a:gd name="T68" fmla="*/ 1741 w 1818"/>
                <a:gd name="T69" fmla="*/ 934 h 957"/>
                <a:gd name="T70" fmla="*/ 1450 w 1818"/>
                <a:gd name="T71" fmla="*/ 954 h 957"/>
                <a:gd name="T72" fmla="*/ 830 w 1818"/>
                <a:gd name="T73" fmla="*/ 954 h 957"/>
                <a:gd name="T74" fmla="*/ 248 w 1818"/>
                <a:gd name="T75" fmla="*/ 954 h 957"/>
                <a:gd name="T76" fmla="*/ 7 w 1818"/>
                <a:gd name="T77" fmla="*/ 897 h 957"/>
                <a:gd name="T78" fmla="*/ 45 w 1818"/>
                <a:gd name="T79" fmla="*/ 910 h 957"/>
                <a:gd name="T80" fmla="*/ 48 w 1818"/>
                <a:gd name="T81" fmla="*/ 927 h 957"/>
                <a:gd name="T82" fmla="*/ 63 w 1818"/>
                <a:gd name="T83" fmla="*/ 933 h 957"/>
                <a:gd name="T84" fmla="*/ 67 w 1818"/>
                <a:gd name="T85" fmla="*/ 954 h 957"/>
                <a:gd name="T86" fmla="*/ 26 w 1818"/>
                <a:gd name="T87" fmla="*/ 951 h 957"/>
                <a:gd name="T88" fmla="*/ 10 w 1818"/>
                <a:gd name="T89" fmla="*/ 937 h 957"/>
                <a:gd name="T90" fmla="*/ 8 w 1818"/>
                <a:gd name="T91" fmla="*/ 913 h 957"/>
                <a:gd name="T92" fmla="*/ 43 w 1818"/>
                <a:gd name="T93" fmla="*/ 48 h 957"/>
                <a:gd name="T94" fmla="*/ 38 w 1818"/>
                <a:gd name="T95" fmla="*/ 224 h 957"/>
                <a:gd name="T96" fmla="*/ 37 w 1818"/>
                <a:gd name="T97" fmla="*/ 541 h 957"/>
                <a:gd name="T98" fmla="*/ 40 w 1818"/>
                <a:gd name="T99" fmla="*/ 816 h 957"/>
                <a:gd name="T100" fmla="*/ 6 w 1818"/>
                <a:gd name="T101" fmla="*/ 866 h 957"/>
                <a:gd name="T102" fmla="*/ 1 w 1818"/>
                <a:gd name="T103" fmla="*/ 625 h 957"/>
                <a:gd name="T104" fmla="*/ 1 w 1818"/>
                <a:gd name="T105" fmla="*/ 301 h 957"/>
                <a:gd name="T106" fmla="*/ 6 w 1818"/>
                <a:gd name="T107" fmla="*/ 78 h 957"/>
                <a:gd name="T108" fmla="*/ 62 w 1818"/>
                <a:gd name="T109" fmla="*/ 22 h 957"/>
                <a:gd name="T110" fmla="*/ 30 w 1818"/>
                <a:gd name="T111" fmla="*/ 21 h 957"/>
                <a:gd name="T112" fmla="*/ 49 w 1818"/>
                <a:gd name="T113" fmla="*/ 12 h 957"/>
                <a:gd name="T114" fmla="*/ 46 w 1818"/>
                <a:gd name="T115" fmla="*/ 34 h 957"/>
                <a:gd name="T116" fmla="*/ 11 w 1818"/>
                <a:gd name="T117" fmla="*/ 39 h 957"/>
                <a:gd name="T118" fmla="*/ 15 w 1818"/>
                <a:gd name="T119" fmla="*/ 18 h 957"/>
                <a:gd name="T120" fmla="*/ 55 w 1818"/>
                <a:gd name="T121" fmla="*/ 0 h 957"/>
                <a:gd name="T122" fmla="*/ 96 w 1818"/>
                <a:gd name="T123" fmla="*/ 1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8" h="957">
                  <a:moveTo>
                    <a:pt x="1762" y="10"/>
                  </a:moveTo>
                  <a:lnTo>
                    <a:pt x="1739" y="31"/>
                  </a:lnTo>
                  <a:lnTo>
                    <a:pt x="1739" y="31"/>
                  </a:lnTo>
                  <a:lnTo>
                    <a:pt x="1730" y="31"/>
                  </a:lnTo>
                  <a:lnTo>
                    <a:pt x="1713" y="31"/>
                  </a:lnTo>
                  <a:lnTo>
                    <a:pt x="1688" y="31"/>
                  </a:lnTo>
                  <a:lnTo>
                    <a:pt x="1656" y="31"/>
                  </a:lnTo>
                  <a:lnTo>
                    <a:pt x="1617" y="30"/>
                  </a:lnTo>
                  <a:lnTo>
                    <a:pt x="1572" y="30"/>
                  </a:lnTo>
                  <a:lnTo>
                    <a:pt x="1522" y="30"/>
                  </a:lnTo>
                  <a:lnTo>
                    <a:pt x="1467" y="30"/>
                  </a:lnTo>
                  <a:lnTo>
                    <a:pt x="1407" y="29"/>
                  </a:lnTo>
                  <a:lnTo>
                    <a:pt x="1345" y="29"/>
                  </a:lnTo>
                  <a:lnTo>
                    <a:pt x="1278" y="28"/>
                  </a:lnTo>
                  <a:lnTo>
                    <a:pt x="1210" y="28"/>
                  </a:lnTo>
                  <a:lnTo>
                    <a:pt x="1138" y="28"/>
                  </a:lnTo>
                  <a:lnTo>
                    <a:pt x="1064" y="26"/>
                  </a:lnTo>
                  <a:lnTo>
                    <a:pt x="991" y="26"/>
                  </a:lnTo>
                  <a:lnTo>
                    <a:pt x="916" y="25"/>
                  </a:lnTo>
                  <a:lnTo>
                    <a:pt x="842" y="25"/>
                  </a:lnTo>
                  <a:lnTo>
                    <a:pt x="767" y="24"/>
                  </a:lnTo>
                  <a:lnTo>
                    <a:pt x="693" y="24"/>
                  </a:lnTo>
                  <a:lnTo>
                    <a:pt x="622" y="24"/>
                  </a:lnTo>
                  <a:lnTo>
                    <a:pt x="551" y="23"/>
                  </a:lnTo>
                  <a:lnTo>
                    <a:pt x="485" y="23"/>
                  </a:lnTo>
                  <a:lnTo>
                    <a:pt x="421" y="23"/>
                  </a:lnTo>
                  <a:lnTo>
                    <a:pt x="360" y="22"/>
                  </a:lnTo>
                  <a:lnTo>
                    <a:pt x="304" y="22"/>
                  </a:lnTo>
                  <a:lnTo>
                    <a:pt x="253" y="22"/>
                  </a:lnTo>
                  <a:lnTo>
                    <a:pt x="207" y="22"/>
                  </a:lnTo>
                  <a:lnTo>
                    <a:pt x="167" y="22"/>
                  </a:lnTo>
                  <a:lnTo>
                    <a:pt x="133" y="21"/>
                  </a:lnTo>
                  <a:lnTo>
                    <a:pt x="105" y="21"/>
                  </a:lnTo>
                  <a:lnTo>
                    <a:pt x="86" y="21"/>
                  </a:lnTo>
                  <a:lnTo>
                    <a:pt x="74" y="22"/>
                  </a:lnTo>
                  <a:lnTo>
                    <a:pt x="96" y="1"/>
                  </a:lnTo>
                  <a:lnTo>
                    <a:pt x="109" y="1"/>
                  </a:lnTo>
                  <a:lnTo>
                    <a:pt x="128" y="0"/>
                  </a:lnTo>
                  <a:lnTo>
                    <a:pt x="154" y="1"/>
                  </a:lnTo>
                  <a:lnTo>
                    <a:pt x="189" y="1"/>
                  </a:lnTo>
                  <a:lnTo>
                    <a:pt x="229" y="1"/>
                  </a:lnTo>
                  <a:lnTo>
                    <a:pt x="276" y="1"/>
                  </a:lnTo>
                  <a:lnTo>
                    <a:pt x="326" y="1"/>
                  </a:lnTo>
                  <a:lnTo>
                    <a:pt x="383" y="1"/>
                  </a:lnTo>
                  <a:lnTo>
                    <a:pt x="442" y="2"/>
                  </a:lnTo>
                  <a:lnTo>
                    <a:pt x="507" y="2"/>
                  </a:lnTo>
                  <a:lnTo>
                    <a:pt x="574" y="2"/>
                  </a:lnTo>
                  <a:lnTo>
                    <a:pt x="644" y="4"/>
                  </a:lnTo>
                  <a:lnTo>
                    <a:pt x="716" y="4"/>
                  </a:lnTo>
                  <a:lnTo>
                    <a:pt x="789" y="5"/>
                  </a:lnTo>
                  <a:lnTo>
                    <a:pt x="863" y="5"/>
                  </a:lnTo>
                  <a:lnTo>
                    <a:pt x="939" y="5"/>
                  </a:lnTo>
                  <a:lnTo>
                    <a:pt x="1013" y="6"/>
                  </a:lnTo>
                  <a:lnTo>
                    <a:pt x="1087" y="6"/>
                  </a:lnTo>
                  <a:lnTo>
                    <a:pt x="1160" y="7"/>
                  </a:lnTo>
                  <a:lnTo>
                    <a:pt x="1231" y="7"/>
                  </a:lnTo>
                  <a:lnTo>
                    <a:pt x="1301" y="8"/>
                  </a:lnTo>
                  <a:lnTo>
                    <a:pt x="1367" y="8"/>
                  </a:lnTo>
                  <a:lnTo>
                    <a:pt x="1430" y="8"/>
                  </a:lnTo>
                  <a:lnTo>
                    <a:pt x="1490" y="9"/>
                  </a:lnTo>
                  <a:lnTo>
                    <a:pt x="1545" y="9"/>
                  </a:lnTo>
                  <a:lnTo>
                    <a:pt x="1595" y="9"/>
                  </a:lnTo>
                  <a:lnTo>
                    <a:pt x="1640" y="10"/>
                  </a:lnTo>
                  <a:lnTo>
                    <a:pt x="1677" y="10"/>
                  </a:lnTo>
                  <a:lnTo>
                    <a:pt x="1709" y="10"/>
                  </a:lnTo>
                  <a:lnTo>
                    <a:pt x="1734" y="10"/>
                  </a:lnTo>
                  <a:lnTo>
                    <a:pt x="1753" y="10"/>
                  </a:lnTo>
                  <a:lnTo>
                    <a:pt x="1762" y="10"/>
                  </a:lnTo>
                  <a:lnTo>
                    <a:pt x="1762" y="10"/>
                  </a:lnTo>
                  <a:lnTo>
                    <a:pt x="1762" y="10"/>
                  </a:lnTo>
                  <a:close/>
                  <a:moveTo>
                    <a:pt x="1808" y="68"/>
                  </a:moveTo>
                  <a:lnTo>
                    <a:pt x="1772" y="80"/>
                  </a:lnTo>
                  <a:lnTo>
                    <a:pt x="1772" y="80"/>
                  </a:lnTo>
                  <a:lnTo>
                    <a:pt x="1772" y="76"/>
                  </a:lnTo>
                  <a:lnTo>
                    <a:pt x="1772" y="72"/>
                  </a:lnTo>
                  <a:lnTo>
                    <a:pt x="1773" y="68"/>
                  </a:lnTo>
                  <a:lnTo>
                    <a:pt x="1773" y="64"/>
                  </a:lnTo>
                  <a:lnTo>
                    <a:pt x="1773" y="61"/>
                  </a:lnTo>
                  <a:lnTo>
                    <a:pt x="1774" y="57"/>
                  </a:lnTo>
                  <a:lnTo>
                    <a:pt x="1774" y="55"/>
                  </a:lnTo>
                  <a:lnTo>
                    <a:pt x="1774" y="52"/>
                  </a:lnTo>
                  <a:lnTo>
                    <a:pt x="1776" y="49"/>
                  </a:lnTo>
                  <a:lnTo>
                    <a:pt x="1776" y="47"/>
                  </a:lnTo>
                  <a:lnTo>
                    <a:pt x="1776" y="45"/>
                  </a:lnTo>
                  <a:lnTo>
                    <a:pt x="1776" y="42"/>
                  </a:lnTo>
                  <a:lnTo>
                    <a:pt x="1776" y="41"/>
                  </a:lnTo>
                  <a:lnTo>
                    <a:pt x="1774" y="40"/>
                  </a:lnTo>
                  <a:lnTo>
                    <a:pt x="1774" y="38"/>
                  </a:lnTo>
                  <a:lnTo>
                    <a:pt x="1774" y="37"/>
                  </a:lnTo>
                  <a:lnTo>
                    <a:pt x="1773" y="37"/>
                  </a:lnTo>
                  <a:lnTo>
                    <a:pt x="1773" y="36"/>
                  </a:lnTo>
                  <a:lnTo>
                    <a:pt x="1772" y="34"/>
                  </a:lnTo>
                  <a:lnTo>
                    <a:pt x="1771" y="34"/>
                  </a:lnTo>
                  <a:lnTo>
                    <a:pt x="1771" y="33"/>
                  </a:lnTo>
                  <a:lnTo>
                    <a:pt x="1770" y="33"/>
                  </a:lnTo>
                  <a:lnTo>
                    <a:pt x="1768" y="33"/>
                  </a:lnTo>
                  <a:lnTo>
                    <a:pt x="1766" y="32"/>
                  </a:lnTo>
                  <a:lnTo>
                    <a:pt x="1764" y="32"/>
                  </a:lnTo>
                  <a:lnTo>
                    <a:pt x="1762" y="32"/>
                  </a:lnTo>
                  <a:lnTo>
                    <a:pt x="1760" y="32"/>
                  </a:lnTo>
                  <a:lnTo>
                    <a:pt x="1756" y="31"/>
                  </a:lnTo>
                  <a:lnTo>
                    <a:pt x="1753" y="31"/>
                  </a:lnTo>
                  <a:lnTo>
                    <a:pt x="1748" y="31"/>
                  </a:lnTo>
                  <a:lnTo>
                    <a:pt x="1745" y="31"/>
                  </a:lnTo>
                  <a:lnTo>
                    <a:pt x="1739" y="31"/>
                  </a:lnTo>
                  <a:lnTo>
                    <a:pt x="1762" y="10"/>
                  </a:lnTo>
                  <a:lnTo>
                    <a:pt x="1766" y="10"/>
                  </a:lnTo>
                  <a:lnTo>
                    <a:pt x="1771" y="10"/>
                  </a:lnTo>
                  <a:lnTo>
                    <a:pt x="1776" y="10"/>
                  </a:lnTo>
                  <a:lnTo>
                    <a:pt x="1780" y="10"/>
                  </a:lnTo>
                  <a:lnTo>
                    <a:pt x="1784" y="12"/>
                  </a:lnTo>
                  <a:lnTo>
                    <a:pt x="1787" y="12"/>
                  </a:lnTo>
                  <a:lnTo>
                    <a:pt x="1790" y="12"/>
                  </a:lnTo>
                  <a:lnTo>
                    <a:pt x="1794" y="13"/>
                  </a:lnTo>
                  <a:lnTo>
                    <a:pt x="1797" y="13"/>
                  </a:lnTo>
                  <a:lnTo>
                    <a:pt x="1800" y="14"/>
                  </a:lnTo>
                  <a:lnTo>
                    <a:pt x="1802" y="15"/>
                  </a:lnTo>
                  <a:lnTo>
                    <a:pt x="1804" y="16"/>
                  </a:lnTo>
                  <a:lnTo>
                    <a:pt x="1805" y="17"/>
                  </a:lnTo>
                  <a:lnTo>
                    <a:pt x="1808" y="18"/>
                  </a:lnTo>
                  <a:lnTo>
                    <a:pt x="1809" y="21"/>
                  </a:lnTo>
                  <a:lnTo>
                    <a:pt x="1810" y="22"/>
                  </a:lnTo>
                  <a:lnTo>
                    <a:pt x="1810" y="24"/>
                  </a:lnTo>
                  <a:lnTo>
                    <a:pt x="1811" y="25"/>
                  </a:lnTo>
                  <a:lnTo>
                    <a:pt x="1811" y="28"/>
                  </a:lnTo>
                  <a:lnTo>
                    <a:pt x="1811" y="30"/>
                  </a:lnTo>
                  <a:lnTo>
                    <a:pt x="1811" y="32"/>
                  </a:lnTo>
                  <a:lnTo>
                    <a:pt x="1811" y="34"/>
                  </a:lnTo>
                  <a:lnTo>
                    <a:pt x="1811" y="37"/>
                  </a:lnTo>
                  <a:lnTo>
                    <a:pt x="1811" y="40"/>
                  </a:lnTo>
                  <a:lnTo>
                    <a:pt x="1810" y="42"/>
                  </a:lnTo>
                  <a:lnTo>
                    <a:pt x="1810" y="46"/>
                  </a:lnTo>
                  <a:lnTo>
                    <a:pt x="1810" y="49"/>
                  </a:lnTo>
                  <a:lnTo>
                    <a:pt x="1809" y="53"/>
                  </a:lnTo>
                  <a:lnTo>
                    <a:pt x="1809" y="56"/>
                  </a:lnTo>
                  <a:lnTo>
                    <a:pt x="1809" y="60"/>
                  </a:lnTo>
                  <a:lnTo>
                    <a:pt x="1808" y="64"/>
                  </a:lnTo>
                  <a:lnTo>
                    <a:pt x="1808" y="68"/>
                  </a:lnTo>
                  <a:lnTo>
                    <a:pt x="1808" y="68"/>
                  </a:lnTo>
                  <a:lnTo>
                    <a:pt x="1808" y="68"/>
                  </a:lnTo>
                  <a:close/>
                  <a:moveTo>
                    <a:pt x="1818" y="912"/>
                  </a:moveTo>
                  <a:lnTo>
                    <a:pt x="1782" y="925"/>
                  </a:lnTo>
                  <a:lnTo>
                    <a:pt x="1782" y="925"/>
                  </a:lnTo>
                  <a:lnTo>
                    <a:pt x="1782" y="919"/>
                  </a:lnTo>
                  <a:lnTo>
                    <a:pt x="1782" y="910"/>
                  </a:lnTo>
                  <a:lnTo>
                    <a:pt x="1782" y="896"/>
                  </a:lnTo>
                  <a:lnTo>
                    <a:pt x="1782" y="879"/>
                  </a:lnTo>
                  <a:lnTo>
                    <a:pt x="1782" y="859"/>
                  </a:lnTo>
                  <a:lnTo>
                    <a:pt x="1781" y="836"/>
                  </a:lnTo>
                  <a:lnTo>
                    <a:pt x="1781" y="811"/>
                  </a:lnTo>
                  <a:lnTo>
                    <a:pt x="1781" y="783"/>
                  </a:lnTo>
                  <a:lnTo>
                    <a:pt x="1781" y="753"/>
                  </a:lnTo>
                  <a:lnTo>
                    <a:pt x="1780" y="721"/>
                  </a:lnTo>
                  <a:lnTo>
                    <a:pt x="1780" y="688"/>
                  </a:lnTo>
                  <a:lnTo>
                    <a:pt x="1779" y="653"/>
                  </a:lnTo>
                  <a:lnTo>
                    <a:pt x="1779" y="617"/>
                  </a:lnTo>
                  <a:lnTo>
                    <a:pt x="1778" y="580"/>
                  </a:lnTo>
                  <a:lnTo>
                    <a:pt x="1778" y="544"/>
                  </a:lnTo>
                  <a:lnTo>
                    <a:pt x="1777" y="506"/>
                  </a:lnTo>
                  <a:lnTo>
                    <a:pt x="1777" y="468"/>
                  </a:lnTo>
                  <a:lnTo>
                    <a:pt x="1776" y="431"/>
                  </a:lnTo>
                  <a:lnTo>
                    <a:pt x="1776" y="395"/>
                  </a:lnTo>
                  <a:lnTo>
                    <a:pt x="1774" y="358"/>
                  </a:lnTo>
                  <a:lnTo>
                    <a:pt x="1774" y="324"/>
                  </a:lnTo>
                  <a:lnTo>
                    <a:pt x="1773" y="290"/>
                  </a:lnTo>
                  <a:lnTo>
                    <a:pt x="1773" y="258"/>
                  </a:lnTo>
                  <a:lnTo>
                    <a:pt x="1772" y="227"/>
                  </a:lnTo>
                  <a:lnTo>
                    <a:pt x="1772" y="199"/>
                  </a:lnTo>
                  <a:lnTo>
                    <a:pt x="1772" y="173"/>
                  </a:lnTo>
                  <a:lnTo>
                    <a:pt x="1772" y="150"/>
                  </a:lnTo>
                  <a:lnTo>
                    <a:pt x="1772" y="129"/>
                  </a:lnTo>
                  <a:lnTo>
                    <a:pt x="1772" y="111"/>
                  </a:lnTo>
                  <a:lnTo>
                    <a:pt x="1772" y="97"/>
                  </a:lnTo>
                  <a:lnTo>
                    <a:pt x="1772" y="87"/>
                  </a:lnTo>
                  <a:lnTo>
                    <a:pt x="1772" y="80"/>
                  </a:lnTo>
                  <a:lnTo>
                    <a:pt x="1808" y="68"/>
                  </a:lnTo>
                  <a:lnTo>
                    <a:pt x="1808" y="74"/>
                  </a:lnTo>
                  <a:lnTo>
                    <a:pt x="1808" y="85"/>
                  </a:lnTo>
                  <a:lnTo>
                    <a:pt x="1808" y="98"/>
                  </a:lnTo>
                  <a:lnTo>
                    <a:pt x="1808" y="117"/>
                  </a:lnTo>
                  <a:lnTo>
                    <a:pt x="1808" y="136"/>
                  </a:lnTo>
                  <a:lnTo>
                    <a:pt x="1808" y="160"/>
                  </a:lnTo>
                  <a:lnTo>
                    <a:pt x="1808" y="187"/>
                  </a:lnTo>
                  <a:lnTo>
                    <a:pt x="1809" y="214"/>
                  </a:lnTo>
                  <a:lnTo>
                    <a:pt x="1809" y="245"/>
                  </a:lnTo>
                  <a:lnTo>
                    <a:pt x="1810" y="277"/>
                  </a:lnTo>
                  <a:lnTo>
                    <a:pt x="1810" y="310"/>
                  </a:lnTo>
                  <a:lnTo>
                    <a:pt x="1810" y="346"/>
                  </a:lnTo>
                  <a:lnTo>
                    <a:pt x="1811" y="381"/>
                  </a:lnTo>
                  <a:lnTo>
                    <a:pt x="1811" y="419"/>
                  </a:lnTo>
                  <a:lnTo>
                    <a:pt x="1812" y="455"/>
                  </a:lnTo>
                  <a:lnTo>
                    <a:pt x="1813" y="493"/>
                  </a:lnTo>
                  <a:lnTo>
                    <a:pt x="1813" y="531"/>
                  </a:lnTo>
                  <a:lnTo>
                    <a:pt x="1814" y="568"/>
                  </a:lnTo>
                  <a:lnTo>
                    <a:pt x="1814" y="604"/>
                  </a:lnTo>
                  <a:lnTo>
                    <a:pt x="1816" y="640"/>
                  </a:lnTo>
                  <a:lnTo>
                    <a:pt x="1816" y="675"/>
                  </a:lnTo>
                  <a:lnTo>
                    <a:pt x="1816" y="708"/>
                  </a:lnTo>
                  <a:lnTo>
                    <a:pt x="1817" y="740"/>
                  </a:lnTo>
                  <a:lnTo>
                    <a:pt x="1817" y="770"/>
                  </a:lnTo>
                  <a:lnTo>
                    <a:pt x="1818" y="798"/>
                  </a:lnTo>
                  <a:lnTo>
                    <a:pt x="1818" y="824"/>
                  </a:lnTo>
                  <a:lnTo>
                    <a:pt x="1818" y="847"/>
                  </a:lnTo>
                  <a:lnTo>
                    <a:pt x="1818" y="866"/>
                  </a:lnTo>
                  <a:lnTo>
                    <a:pt x="1818" y="883"/>
                  </a:lnTo>
                  <a:lnTo>
                    <a:pt x="1818" y="897"/>
                  </a:lnTo>
                  <a:lnTo>
                    <a:pt x="1818" y="906"/>
                  </a:lnTo>
                  <a:lnTo>
                    <a:pt x="1818" y="912"/>
                  </a:lnTo>
                  <a:lnTo>
                    <a:pt x="1818" y="912"/>
                  </a:lnTo>
                  <a:lnTo>
                    <a:pt x="1818" y="912"/>
                  </a:lnTo>
                  <a:close/>
                  <a:moveTo>
                    <a:pt x="1718" y="954"/>
                  </a:moveTo>
                  <a:lnTo>
                    <a:pt x="1741" y="934"/>
                  </a:lnTo>
                  <a:lnTo>
                    <a:pt x="1741" y="934"/>
                  </a:lnTo>
                  <a:lnTo>
                    <a:pt x="1746" y="934"/>
                  </a:lnTo>
                  <a:lnTo>
                    <a:pt x="1752" y="934"/>
                  </a:lnTo>
                  <a:lnTo>
                    <a:pt x="1756" y="934"/>
                  </a:lnTo>
                  <a:lnTo>
                    <a:pt x="1761" y="934"/>
                  </a:lnTo>
                  <a:lnTo>
                    <a:pt x="1765" y="934"/>
                  </a:lnTo>
                  <a:lnTo>
                    <a:pt x="1769" y="935"/>
                  </a:lnTo>
                  <a:lnTo>
                    <a:pt x="1772" y="935"/>
                  </a:lnTo>
                  <a:lnTo>
                    <a:pt x="1776" y="935"/>
                  </a:lnTo>
                  <a:lnTo>
                    <a:pt x="1779" y="935"/>
                  </a:lnTo>
                  <a:lnTo>
                    <a:pt x="1782" y="936"/>
                  </a:lnTo>
                  <a:lnTo>
                    <a:pt x="1785" y="936"/>
                  </a:lnTo>
                  <a:lnTo>
                    <a:pt x="1787" y="936"/>
                  </a:lnTo>
                  <a:lnTo>
                    <a:pt x="1789" y="936"/>
                  </a:lnTo>
                  <a:lnTo>
                    <a:pt x="1790" y="936"/>
                  </a:lnTo>
                  <a:lnTo>
                    <a:pt x="1792" y="936"/>
                  </a:lnTo>
                  <a:lnTo>
                    <a:pt x="1792" y="936"/>
                  </a:lnTo>
                  <a:lnTo>
                    <a:pt x="1792" y="936"/>
                  </a:lnTo>
                  <a:lnTo>
                    <a:pt x="1789" y="936"/>
                  </a:lnTo>
                  <a:lnTo>
                    <a:pt x="1786" y="938"/>
                  </a:lnTo>
                  <a:lnTo>
                    <a:pt x="1782" y="939"/>
                  </a:lnTo>
                  <a:lnTo>
                    <a:pt x="1779" y="942"/>
                  </a:lnTo>
                  <a:lnTo>
                    <a:pt x="1778" y="943"/>
                  </a:lnTo>
                  <a:lnTo>
                    <a:pt x="1778" y="943"/>
                  </a:lnTo>
                  <a:lnTo>
                    <a:pt x="1778" y="943"/>
                  </a:lnTo>
                  <a:lnTo>
                    <a:pt x="1779" y="942"/>
                  </a:lnTo>
                  <a:lnTo>
                    <a:pt x="1779" y="941"/>
                  </a:lnTo>
                  <a:lnTo>
                    <a:pt x="1780" y="938"/>
                  </a:lnTo>
                  <a:lnTo>
                    <a:pt x="1780" y="936"/>
                  </a:lnTo>
                  <a:lnTo>
                    <a:pt x="1781" y="934"/>
                  </a:lnTo>
                  <a:lnTo>
                    <a:pt x="1781" y="931"/>
                  </a:lnTo>
                  <a:lnTo>
                    <a:pt x="1781" y="928"/>
                  </a:lnTo>
                  <a:lnTo>
                    <a:pt x="1782" y="925"/>
                  </a:lnTo>
                  <a:lnTo>
                    <a:pt x="1818" y="912"/>
                  </a:lnTo>
                  <a:lnTo>
                    <a:pt x="1818" y="917"/>
                  </a:lnTo>
                  <a:lnTo>
                    <a:pt x="1817" y="919"/>
                  </a:lnTo>
                  <a:lnTo>
                    <a:pt x="1817" y="922"/>
                  </a:lnTo>
                  <a:lnTo>
                    <a:pt x="1816" y="926"/>
                  </a:lnTo>
                  <a:lnTo>
                    <a:pt x="1816" y="928"/>
                  </a:lnTo>
                  <a:lnTo>
                    <a:pt x="1814" y="930"/>
                  </a:lnTo>
                  <a:lnTo>
                    <a:pt x="1813" y="933"/>
                  </a:lnTo>
                  <a:lnTo>
                    <a:pt x="1812" y="935"/>
                  </a:lnTo>
                  <a:lnTo>
                    <a:pt x="1811" y="938"/>
                  </a:lnTo>
                  <a:lnTo>
                    <a:pt x="1809" y="941"/>
                  </a:lnTo>
                  <a:lnTo>
                    <a:pt x="1804" y="944"/>
                  </a:lnTo>
                  <a:lnTo>
                    <a:pt x="1800" y="947"/>
                  </a:lnTo>
                  <a:lnTo>
                    <a:pt x="1793" y="951"/>
                  </a:lnTo>
                  <a:lnTo>
                    <a:pt x="1786" y="953"/>
                  </a:lnTo>
                  <a:lnTo>
                    <a:pt x="1781" y="955"/>
                  </a:lnTo>
                  <a:lnTo>
                    <a:pt x="1777" y="955"/>
                  </a:lnTo>
                  <a:lnTo>
                    <a:pt x="1773" y="957"/>
                  </a:lnTo>
                  <a:lnTo>
                    <a:pt x="1770" y="957"/>
                  </a:lnTo>
                  <a:lnTo>
                    <a:pt x="1766" y="957"/>
                  </a:lnTo>
                  <a:lnTo>
                    <a:pt x="1763" y="957"/>
                  </a:lnTo>
                  <a:lnTo>
                    <a:pt x="1761" y="957"/>
                  </a:lnTo>
                  <a:lnTo>
                    <a:pt x="1757" y="955"/>
                  </a:lnTo>
                  <a:lnTo>
                    <a:pt x="1754" y="955"/>
                  </a:lnTo>
                  <a:lnTo>
                    <a:pt x="1752" y="955"/>
                  </a:lnTo>
                  <a:lnTo>
                    <a:pt x="1748" y="955"/>
                  </a:lnTo>
                  <a:lnTo>
                    <a:pt x="1744" y="955"/>
                  </a:lnTo>
                  <a:lnTo>
                    <a:pt x="1740" y="954"/>
                  </a:lnTo>
                  <a:lnTo>
                    <a:pt x="1737" y="954"/>
                  </a:lnTo>
                  <a:lnTo>
                    <a:pt x="1732" y="954"/>
                  </a:lnTo>
                  <a:lnTo>
                    <a:pt x="1728" y="954"/>
                  </a:lnTo>
                  <a:lnTo>
                    <a:pt x="1724" y="954"/>
                  </a:lnTo>
                  <a:lnTo>
                    <a:pt x="1718" y="954"/>
                  </a:lnTo>
                  <a:lnTo>
                    <a:pt x="1718" y="954"/>
                  </a:lnTo>
                  <a:lnTo>
                    <a:pt x="1718" y="954"/>
                  </a:lnTo>
                  <a:close/>
                  <a:moveTo>
                    <a:pt x="74" y="954"/>
                  </a:moveTo>
                  <a:lnTo>
                    <a:pt x="97" y="934"/>
                  </a:lnTo>
                  <a:lnTo>
                    <a:pt x="97" y="934"/>
                  </a:lnTo>
                  <a:lnTo>
                    <a:pt x="108" y="934"/>
                  </a:lnTo>
                  <a:lnTo>
                    <a:pt x="127" y="934"/>
                  </a:lnTo>
                  <a:lnTo>
                    <a:pt x="153" y="934"/>
                  </a:lnTo>
                  <a:lnTo>
                    <a:pt x="186" y="934"/>
                  </a:lnTo>
                  <a:lnTo>
                    <a:pt x="225" y="934"/>
                  </a:lnTo>
                  <a:lnTo>
                    <a:pt x="271" y="934"/>
                  </a:lnTo>
                  <a:lnTo>
                    <a:pt x="321" y="934"/>
                  </a:lnTo>
                  <a:lnTo>
                    <a:pt x="376" y="934"/>
                  </a:lnTo>
                  <a:lnTo>
                    <a:pt x="436" y="934"/>
                  </a:lnTo>
                  <a:lnTo>
                    <a:pt x="500" y="934"/>
                  </a:lnTo>
                  <a:lnTo>
                    <a:pt x="566" y="934"/>
                  </a:lnTo>
                  <a:lnTo>
                    <a:pt x="635" y="934"/>
                  </a:lnTo>
                  <a:lnTo>
                    <a:pt x="705" y="934"/>
                  </a:lnTo>
                  <a:lnTo>
                    <a:pt x="779" y="934"/>
                  </a:lnTo>
                  <a:lnTo>
                    <a:pt x="852" y="934"/>
                  </a:lnTo>
                  <a:lnTo>
                    <a:pt x="926" y="934"/>
                  </a:lnTo>
                  <a:lnTo>
                    <a:pt x="999" y="934"/>
                  </a:lnTo>
                  <a:lnTo>
                    <a:pt x="1074" y="934"/>
                  </a:lnTo>
                  <a:lnTo>
                    <a:pt x="1146" y="934"/>
                  </a:lnTo>
                  <a:lnTo>
                    <a:pt x="1216" y="934"/>
                  </a:lnTo>
                  <a:lnTo>
                    <a:pt x="1284" y="934"/>
                  </a:lnTo>
                  <a:lnTo>
                    <a:pt x="1350" y="934"/>
                  </a:lnTo>
                  <a:lnTo>
                    <a:pt x="1413" y="934"/>
                  </a:lnTo>
                  <a:lnTo>
                    <a:pt x="1471" y="934"/>
                  </a:lnTo>
                  <a:lnTo>
                    <a:pt x="1525" y="934"/>
                  </a:lnTo>
                  <a:lnTo>
                    <a:pt x="1575" y="934"/>
                  </a:lnTo>
                  <a:lnTo>
                    <a:pt x="1619" y="934"/>
                  </a:lnTo>
                  <a:lnTo>
                    <a:pt x="1658" y="934"/>
                  </a:lnTo>
                  <a:lnTo>
                    <a:pt x="1690" y="934"/>
                  </a:lnTo>
                  <a:lnTo>
                    <a:pt x="1714" y="934"/>
                  </a:lnTo>
                  <a:lnTo>
                    <a:pt x="1732" y="934"/>
                  </a:lnTo>
                  <a:lnTo>
                    <a:pt x="1741" y="934"/>
                  </a:lnTo>
                  <a:lnTo>
                    <a:pt x="1718" y="954"/>
                  </a:lnTo>
                  <a:lnTo>
                    <a:pt x="1709" y="954"/>
                  </a:lnTo>
                  <a:lnTo>
                    <a:pt x="1692" y="954"/>
                  </a:lnTo>
                  <a:lnTo>
                    <a:pt x="1667" y="954"/>
                  </a:lnTo>
                  <a:lnTo>
                    <a:pt x="1636" y="954"/>
                  </a:lnTo>
                  <a:lnTo>
                    <a:pt x="1597" y="954"/>
                  </a:lnTo>
                  <a:lnTo>
                    <a:pt x="1553" y="954"/>
                  </a:lnTo>
                  <a:lnTo>
                    <a:pt x="1503" y="954"/>
                  </a:lnTo>
                  <a:lnTo>
                    <a:pt x="1450" y="954"/>
                  </a:lnTo>
                  <a:lnTo>
                    <a:pt x="1390" y="954"/>
                  </a:lnTo>
                  <a:lnTo>
                    <a:pt x="1329" y="954"/>
                  </a:lnTo>
                  <a:lnTo>
                    <a:pt x="1262" y="954"/>
                  </a:lnTo>
                  <a:lnTo>
                    <a:pt x="1194" y="954"/>
                  </a:lnTo>
                  <a:lnTo>
                    <a:pt x="1123" y="954"/>
                  </a:lnTo>
                  <a:lnTo>
                    <a:pt x="1051" y="954"/>
                  </a:lnTo>
                  <a:lnTo>
                    <a:pt x="978" y="954"/>
                  </a:lnTo>
                  <a:lnTo>
                    <a:pt x="903" y="954"/>
                  </a:lnTo>
                  <a:lnTo>
                    <a:pt x="830" y="954"/>
                  </a:lnTo>
                  <a:lnTo>
                    <a:pt x="756" y="954"/>
                  </a:lnTo>
                  <a:lnTo>
                    <a:pt x="684" y="954"/>
                  </a:lnTo>
                  <a:lnTo>
                    <a:pt x="613" y="954"/>
                  </a:lnTo>
                  <a:lnTo>
                    <a:pt x="543" y="954"/>
                  </a:lnTo>
                  <a:lnTo>
                    <a:pt x="477" y="954"/>
                  </a:lnTo>
                  <a:lnTo>
                    <a:pt x="414" y="954"/>
                  </a:lnTo>
                  <a:lnTo>
                    <a:pt x="354" y="954"/>
                  </a:lnTo>
                  <a:lnTo>
                    <a:pt x="300" y="954"/>
                  </a:lnTo>
                  <a:lnTo>
                    <a:pt x="248" y="954"/>
                  </a:lnTo>
                  <a:lnTo>
                    <a:pt x="204" y="954"/>
                  </a:lnTo>
                  <a:lnTo>
                    <a:pt x="164" y="954"/>
                  </a:lnTo>
                  <a:lnTo>
                    <a:pt x="130" y="954"/>
                  </a:lnTo>
                  <a:lnTo>
                    <a:pt x="104" y="954"/>
                  </a:lnTo>
                  <a:lnTo>
                    <a:pt x="86" y="954"/>
                  </a:lnTo>
                  <a:lnTo>
                    <a:pt x="74" y="954"/>
                  </a:lnTo>
                  <a:lnTo>
                    <a:pt x="74" y="954"/>
                  </a:lnTo>
                  <a:lnTo>
                    <a:pt x="74" y="954"/>
                  </a:lnTo>
                  <a:close/>
                  <a:moveTo>
                    <a:pt x="7" y="897"/>
                  </a:moveTo>
                  <a:lnTo>
                    <a:pt x="42" y="883"/>
                  </a:lnTo>
                  <a:lnTo>
                    <a:pt x="42" y="883"/>
                  </a:lnTo>
                  <a:lnTo>
                    <a:pt x="43" y="888"/>
                  </a:lnTo>
                  <a:lnTo>
                    <a:pt x="43" y="893"/>
                  </a:lnTo>
                  <a:lnTo>
                    <a:pt x="43" y="896"/>
                  </a:lnTo>
                  <a:lnTo>
                    <a:pt x="45" y="899"/>
                  </a:lnTo>
                  <a:lnTo>
                    <a:pt x="45" y="903"/>
                  </a:lnTo>
                  <a:lnTo>
                    <a:pt x="45" y="906"/>
                  </a:lnTo>
                  <a:lnTo>
                    <a:pt x="45" y="910"/>
                  </a:lnTo>
                  <a:lnTo>
                    <a:pt x="45" y="912"/>
                  </a:lnTo>
                  <a:lnTo>
                    <a:pt x="45" y="915"/>
                  </a:lnTo>
                  <a:lnTo>
                    <a:pt x="45" y="918"/>
                  </a:lnTo>
                  <a:lnTo>
                    <a:pt x="45" y="919"/>
                  </a:lnTo>
                  <a:lnTo>
                    <a:pt x="46" y="921"/>
                  </a:lnTo>
                  <a:lnTo>
                    <a:pt x="46" y="923"/>
                  </a:lnTo>
                  <a:lnTo>
                    <a:pt x="46" y="925"/>
                  </a:lnTo>
                  <a:lnTo>
                    <a:pt x="47" y="926"/>
                  </a:lnTo>
                  <a:lnTo>
                    <a:pt x="48" y="927"/>
                  </a:lnTo>
                  <a:lnTo>
                    <a:pt x="48" y="928"/>
                  </a:lnTo>
                  <a:lnTo>
                    <a:pt x="49" y="928"/>
                  </a:lnTo>
                  <a:lnTo>
                    <a:pt x="50" y="929"/>
                  </a:lnTo>
                  <a:lnTo>
                    <a:pt x="51" y="930"/>
                  </a:lnTo>
                  <a:lnTo>
                    <a:pt x="53" y="930"/>
                  </a:lnTo>
                  <a:lnTo>
                    <a:pt x="55" y="931"/>
                  </a:lnTo>
                  <a:lnTo>
                    <a:pt x="57" y="931"/>
                  </a:lnTo>
                  <a:lnTo>
                    <a:pt x="59" y="931"/>
                  </a:lnTo>
                  <a:lnTo>
                    <a:pt x="63" y="933"/>
                  </a:lnTo>
                  <a:lnTo>
                    <a:pt x="66" y="933"/>
                  </a:lnTo>
                  <a:lnTo>
                    <a:pt x="70" y="933"/>
                  </a:lnTo>
                  <a:lnTo>
                    <a:pt x="74" y="933"/>
                  </a:lnTo>
                  <a:lnTo>
                    <a:pt x="79" y="934"/>
                  </a:lnTo>
                  <a:lnTo>
                    <a:pt x="85" y="934"/>
                  </a:lnTo>
                  <a:lnTo>
                    <a:pt x="90" y="934"/>
                  </a:lnTo>
                  <a:lnTo>
                    <a:pt x="97" y="934"/>
                  </a:lnTo>
                  <a:lnTo>
                    <a:pt x="74" y="954"/>
                  </a:lnTo>
                  <a:lnTo>
                    <a:pt x="67" y="954"/>
                  </a:lnTo>
                  <a:lnTo>
                    <a:pt x="62" y="954"/>
                  </a:lnTo>
                  <a:lnTo>
                    <a:pt x="56" y="954"/>
                  </a:lnTo>
                  <a:lnTo>
                    <a:pt x="50" y="953"/>
                  </a:lnTo>
                  <a:lnTo>
                    <a:pt x="46" y="953"/>
                  </a:lnTo>
                  <a:lnTo>
                    <a:pt x="41" y="953"/>
                  </a:lnTo>
                  <a:lnTo>
                    <a:pt x="37" y="953"/>
                  </a:lnTo>
                  <a:lnTo>
                    <a:pt x="33" y="952"/>
                  </a:lnTo>
                  <a:lnTo>
                    <a:pt x="30" y="952"/>
                  </a:lnTo>
                  <a:lnTo>
                    <a:pt x="26" y="951"/>
                  </a:lnTo>
                  <a:lnTo>
                    <a:pt x="23" y="950"/>
                  </a:lnTo>
                  <a:lnTo>
                    <a:pt x="21" y="949"/>
                  </a:lnTo>
                  <a:lnTo>
                    <a:pt x="18" y="947"/>
                  </a:lnTo>
                  <a:lnTo>
                    <a:pt x="16" y="946"/>
                  </a:lnTo>
                  <a:lnTo>
                    <a:pt x="14" y="945"/>
                  </a:lnTo>
                  <a:lnTo>
                    <a:pt x="13" y="943"/>
                  </a:lnTo>
                  <a:lnTo>
                    <a:pt x="11" y="942"/>
                  </a:lnTo>
                  <a:lnTo>
                    <a:pt x="11" y="939"/>
                  </a:lnTo>
                  <a:lnTo>
                    <a:pt x="10" y="937"/>
                  </a:lnTo>
                  <a:lnTo>
                    <a:pt x="10" y="935"/>
                  </a:lnTo>
                  <a:lnTo>
                    <a:pt x="9" y="933"/>
                  </a:lnTo>
                  <a:lnTo>
                    <a:pt x="9" y="930"/>
                  </a:lnTo>
                  <a:lnTo>
                    <a:pt x="9" y="928"/>
                  </a:lnTo>
                  <a:lnTo>
                    <a:pt x="9" y="926"/>
                  </a:lnTo>
                  <a:lnTo>
                    <a:pt x="9" y="922"/>
                  </a:lnTo>
                  <a:lnTo>
                    <a:pt x="9" y="920"/>
                  </a:lnTo>
                  <a:lnTo>
                    <a:pt x="8" y="917"/>
                  </a:lnTo>
                  <a:lnTo>
                    <a:pt x="8" y="913"/>
                  </a:lnTo>
                  <a:lnTo>
                    <a:pt x="8" y="910"/>
                  </a:lnTo>
                  <a:lnTo>
                    <a:pt x="8" y="905"/>
                  </a:lnTo>
                  <a:lnTo>
                    <a:pt x="8" y="902"/>
                  </a:lnTo>
                  <a:lnTo>
                    <a:pt x="7" y="897"/>
                  </a:lnTo>
                  <a:lnTo>
                    <a:pt x="7" y="897"/>
                  </a:lnTo>
                  <a:lnTo>
                    <a:pt x="7" y="897"/>
                  </a:lnTo>
                  <a:close/>
                  <a:moveTo>
                    <a:pt x="8" y="60"/>
                  </a:moveTo>
                  <a:lnTo>
                    <a:pt x="43" y="48"/>
                  </a:lnTo>
                  <a:lnTo>
                    <a:pt x="43" y="48"/>
                  </a:lnTo>
                  <a:lnTo>
                    <a:pt x="42" y="55"/>
                  </a:lnTo>
                  <a:lnTo>
                    <a:pt x="41" y="65"/>
                  </a:lnTo>
                  <a:lnTo>
                    <a:pt x="41" y="79"/>
                  </a:lnTo>
                  <a:lnTo>
                    <a:pt x="40" y="97"/>
                  </a:lnTo>
                  <a:lnTo>
                    <a:pt x="39" y="117"/>
                  </a:lnTo>
                  <a:lnTo>
                    <a:pt x="39" y="141"/>
                  </a:lnTo>
                  <a:lnTo>
                    <a:pt x="38" y="166"/>
                  </a:lnTo>
                  <a:lnTo>
                    <a:pt x="38" y="195"/>
                  </a:lnTo>
                  <a:lnTo>
                    <a:pt x="38" y="224"/>
                  </a:lnTo>
                  <a:lnTo>
                    <a:pt x="37" y="255"/>
                  </a:lnTo>
                  <a:lnTo>
                    <a:pt x="37" y="288"/>
                  </a:lnTo>
                  <a:lnTo>
                    <a:pt x="37" y="323"/>
                  </a:lnTo>
                  <a:lnTo>
                    <a:pt x="37" y="358"/>
                  </a:lnTo>
                  <a:lnTo>
                    <a:pt x="37" y="395"/>
                  </a:lnTo>
                  <a:lnTo>
                    <a:pt x="37" y="431"/>
                  </a:lnTo>
                  <a:lnTo>
                    <a:pt x="37" y="468"/>
                  </a:lnTo>
                  <a:lnTo>
                    <a:pt x="37" y="505"/>
                  </a:lnTo>
                  <a:lnTo>
                    <a:pt x="37" y="541"/>
                  </a:lnTo>
                  <a:lnTo>
                    <a:pt x="37" y="577"/>
                  </a:lnTo>
                  <a:lnTo>
                    <a:pt x="38" y="612"/>
                  </a:lnTo>
                  <a:lnTo>
                    <a:pt x="38" y="647"/>
                  </a:lnTo>
                  <a:lnTo>
                    <a:pt x="38" y="680"/>
                  </a:lnTo>
                  <a:lnTo>
                    <a:pt x="38" y="711"/>
                  </a:lnTo>
                  <a:lnTo>
                    <a:pt x="39" y="740"/>
                  </a:lnTo>
                  <a:lnTo>
                    <a:pt x="39" y="768"/>
                  </a:lnTo>
                  <a:lnTo>
                    <a:pt x="40" y="793"/>
                  </a:lnTo>
                  <a:lnTo>
                    <a:pt x="40" y="816"/>
                  </a:lnTo>
                  <a:lnTo>
                    <a:pt x="41" y="836"/>
                  </a:lnTo>
                  <a:lnTo>
                    <a:pt x="41" y="854"/>
                  </a:lnTo>
                  <a:lnTo>
                    <a:pt x="41" y="867"/>
                  </a:lnTo>
                  <a:lnTo>
                    <a:pt x="42" y="878"/>
                  </a:lnTo>
                  <a:lnTo>
                    <a:pt x="42" y="883"/>
                  </a:lnTo>
                  <a:lnTo>
                    <a:pt x="7" y="897"/>
                  </a:lnTo>
                  <a:lnTo>
                    <a:pt x="7" y="890"/>
                  </a:lnTo>
                  <a:lnTo>
                    <a:pt x="6" y="880"/>
                  </a:lnTo>
                  <a:lnTo>
                    <a:pt x="6" y="866"/>
                  </a:lnTo>
                  <a:lnTo>
                    <a:pt x="5" y="849"/>
                  </a:lnTo>
                  <a:lnTo>
                    <a:pt x="5" y="830"/>
                  </a:lnTo>
                  <a:lnTo>
                    <a:pt x="3" y="807"/>
                  </a:lnTo>
                  <a:lnTo>
                    <a:pt x="3" y="782"/>
                  </a:lnTo>
                  <a:lnTo>
                    <a:pt x="3" y="753"/>
                  </a:lnTo>
                  <a:lnTo>
                    <a:pt x="2" y="723"/>
                  </a:lnTo>
                  <a:lnTo>
                    <a:pt x="2" y="692"/>
                  </a:lnTo>
                  <a:lnTo>
                    <a:pt x="2" y="659"/>
                  </a:lnTo>
                  <a:lnTo>
                    <a:pt x="1" y="625"/>
                  </a:lnTo>
                  <a:lnTo>
                    <a:pt x="1" y="589"/>
                  </a:lnTo>
                  <a:lnTo>
                    <a:pt x="1" y="554"/>
                  </a:lnTo>
                  <a:lnTo>
                    <a:pt x="1" y="517"/>
                  </a:lnTo>
                  <a:lnTo>
                    <a:pt x="1" y="481"/>
                  </a:lnTo>
                  <a:lnTo>
                    <a:pt x="1" y="444"/>
                  </a:lnTo>
                  <a:lnTo>
                    <a:pt x="0" y="407"/>
                  </a:lnTo>
                  <a:lnTo>
                    <a:pt x="1" y="371"/>
                  </a:lnTo>
                  <a:lnTo>
                    <a:pt x="1" y="335"/>
                  </a:lnTo>
                  <a:lnTo>
                    <a:pt x="1" y="301"/>
                  </a:lnTo>
                  <a:lnTo>
                    <a:pt x="1" y="268"/>
                  </a:lnTo>
                  <a:lnTo>
                    <a:pt x="1" y="237"/>
                  </a:lnTo>
                  <a:lnTo>
                    <a:pt x="2" y="206"/>
                  </a:lnTo>
                  <a:lnTo>
                    <a:pt x="2" y="179"/>
                  </a:lnTo>
                  <a:lnTo>
                    <a:pt x="2" y="153"/>
                  </a:lnTo>
                  <a:lnTo>
                    <a:pt x="3" y="129"/>
                  </a:lnTo>
                  <a:lnTo>
                    <a:pt x="5" y="109"/>
                  </a:lnTo>
                  <a:lnTo>
                    <a:pt x="5" y="92"/>
                  </a:lnTo>
                  <a:lnTo>
                    <a:pt x="6" y="78"/>
                  </a:lnTo>
                  <a:lnTo>
                    <a:pt x="7" y="66"/>
                  </a:lnTo>
                  <a:lnTo>
                    <a:pt x="8" y="60"/>
                  </a:lnTo>
                  <a:lnTo>
                    <a:pt x="8" y="60"/>
                  </a:lnTo>
                  <a:lnTo>
                    <a:pt x="8" y="60"/>
                  </a:lnTo>
                  <a:close/>
                  <a:moveTo>
                    <a:pt x="96" y="1"/>
                  </a:moveTo>
                  <a:lnTo>
                    <a:pt x="74" y="22"/>
                  </a:lnTo>
                  <a:lnTo>
                    <a:pt x="74" y="22"/>
                  </a:lnTo>
                  <a:lnTo>
                    <a:pt x="69" y="22"/>
                  </a:lnTo>
                  <a:lnTo>
                    <a:pt x="62" y="22"/>
                  </a:lnTo>
                  <a:lnTo>
                    <a:pt x="56" y="22"/>
                  </a:lnTo>
                  <a:lnTo>
                    <a:pt x="51" y="22"/>
                  </a:lnTo>
                  <a:lnTo>
                    <a:pt x="47" y="21"/>
                  </a:lnTo>
                  <a:lnTo>
                    <a:pt x="42" y="21"/>
                  </a:lnTo>
                  <a:lnTo>
                    <a:pt x="39" y="21"/>
                  </a:lnTo>
                  <a:lnTo>
                    <a:pt x="35" y="21"/>
                  </a:lnTo>
                  <a:lnTo>
                    <a:pt x="33" y="21"/>
                  </a:lnTo>
                  <a:lnTo>
                    <a:pt x="31" y="21"/>
                  </a:lnTo>
                  <a:lnTo>
                    <a:pt x="30" y="21"/>
                  </a:lnTo>
                  <a:lnTo>
                    <a:pt x="30" y="21"/>
                  </a:lnTo>
                  <a:lnTo>
                    <a:pt x="32" y="21"/>
                  </a:lnTo>
                  <a:lnTo>
                    <a:pt x="35" y="20"/>
                  </a:lnTo>
                  <a:lnTo>
                    <a:pt x="42" y="16"/>
                  </a:lnTo>
                  <a:lnTo>
                    <a:pt x="47" y="13"/>
                  </a:lnTo>
                  <a:lnTo>
                    <a:pt x="49" y="12"/>
                  </a:lnTo>
                  <a:lnTo>
                    <a:pt x="49" y="10"/>
                  </a:lnTo>
                  <a:lnTo>
                    <a:pt x="49" y="10"/>
                  </a:lnTo>
                  <a:lnTo>
                    <a:pt x="49" y="12"/>
                  </a:lnTo>
                  <a:lnTo>
                    <a:pt x="48" y="13"/>
                  </a:lnTo>
                  <a:lnTo>
                    <a:pt x="48" y="15"/>
                  </a:lnTo>
                  <a:lnTo>
                    <a:pt x="48" y="16"/>
                  </a:lnTo>
                  <a:lnTo>
                    <a:pt x="48" y="18"/>
                  </a:lnTo>
                  <a:lnTo>
                    <a:pt x="48" y="22"/>
                  </a:lnTo>
                  <a:lnTo>
                    <a:pt x="48" y="24"/>
                  </a:lnTo>
                  <a:lnTo>
                    <a:pt x="47" y="28"/>
                  </a:lnTo>
                  <a:lnTo>
                    <a:pt x="47" y="31"/>
                  </a:lnTo>
                  <a:lnTo>
                    <a:pt x="46" y="34"/>
                  </a:lnTo>
                  <a:lnTo>
                    <a:pt x="46" y="39"/>
                  </a:lnTo>
                  <a:lnTo>
                    <a:pt x="45" y="44"/>
                  </a:lnTo>
                  <a:lnTo>
                    <a:pt x="43" y="48"/>
                  </a:lnTo>
                  <a:lnTo>
                    <a:pt x="8" y="60"/>
                  </a:lnTo>
                  <a:lnTo>
                    <a:pt x="9" y="55"/>
                  </a:lnTo>
                  <a:lnTo>
                    <a:pt x="10" y="50"/>
                  </a:lnTo>
                  <a:lnTo>
                    <a:pt x="10" y="46"/>
                  </a:lnTo>
                  <a:lnTo>
                    <a:pt x="11" y="42"/>
                  </a:lnTo>
                  <a:lnTo>
                    <a:pt x="11" y="39"/>
                  </a:lnTo>
                  <a:lnTo>
                    <a:pt x="11" y="37"/>
                  </a:lnTo>
                  <a:lnTo>
                    <a:pt x="11" y="33"/>
                  </a:lnTo>
                  <a:lnTo>
                    <a:pt x="13" y="31"/>
                  </a:lnTo>
                  <a:lnTo>
                    <a:pt x="13" y="29"/>
                  </a:lnTo>
                  <a:lnTo>
                    <a:pt x="13" y="26"/>
                  </a:lnTo>
                  <a:lnTo>
                    <a:pt x="13" y="24"/>
                  </a:lnTo>
                  <a:lnTo>
                    <a:pt x="13" y="23"/>
                  </a:lnTo>
                  <a:lnTo>
                    <a:pt x="14" y="21"/>
                  </a:lnTo>
                  <a:lnTo>
                    <a:pt x="15" y="18"/>
                  </a:lnTo>
                  <a:lnTo>
                    <a:pt x="16" y="16"/>
                  </a:lnTo>
                  <a:lnTo>
                    <a:pt x="19" y="13"/>
                  </a:lnTo>
                  <a:lnTo>
                    <a:pt x="26" y="8"/>
                  </a:lnTo>
                  <a:lnTo>
                    <a:pt x="34" y="4"/>
                  </a:lnTo>
                  <a:lnTo>
                    <a:pt x="41" y="2"/>
                  </a:lnTo>
                  <a:lnTo>
                    <a:pt x="46" y="1"/>
                  </a:lnTo>
                  <a:lnTo>
                    <a:pt x="49" y="1"/>
                  </a:lnTo>
                  <a:lnTo>
                    <a:pt x="53" y="0"/>
                  </a:lnTo>
                  <a:lnTo>
                    <a:pt x="55" y="0"/>
                  </a:lnTo>
                  <a:lnTo>
                    <a:pt x="58" y="0"/>
                  </a:lnTo>
                  <a:lnTo>
                    <a:pt x="62" y="0"/>
                  </a:lnTo>
                  <a:lnTo>
                    <a:pt x="65" y="1"/>
                  </a:lnTo>
                  <a:lnTo>
                    <a:pt x="70" y="1"/>
                  </a:lnTo>
                  <a:lnTo>
                    <a:pt x="74" y="1"/>
                  </a:lnTo>
                  <a:lnTo>
                    <a:pt x="79" y="1"/>
                  </a:lnTo>
                  <a:lnTo>
                    <a:pt x="85" y="1"/>
                  </a:lnTo>
                  <a:lnTo>
                    <a:pt x="90" y="1"/>
                  </a:lnTo>
                  <a:lnTo>
                    <a:pt x="96" y="1"/>
                  </a:lnTo>
                  <a:lnTo>
                    <a:pt x="96" y="1"/>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a:ea typeface="等线" panose="02010600030101010101" pitchFamily="2" charset="-122"/>
                <a:cs typeface="+mn-cs"/>
              </a:endParaRPr>
            </a:p>
          </p:txBody>
        </p:sp>
        <p:sp>
          <p:nvSpPr>
            <p:cNvPr id="9" name="Freeform 143"/>
            <p:cNvSpPr>
              <a:spLocks noEditPoints="1"/>
            </p:cNvSpPr>
            <p:nvPr/>
          </p:nvSpPr>
          <p:spPr bwMode="auto">
            <a:xfrm>
              <a:off x="2386419" y="1943564"/>
              <a:ext cx="3040130" cy="2026765"/>
            </a:xfrm>
            <a:custGeom>
              <a:avLst/>
              <a:gdLst>
                <a:gd name="T0" fmla="*/ 35 w 1973"/>
                <a:gd name="T1" fmla="*/ 1085 h 1148"/>
                <a:gd name="T2" fmla="*/ 38 w 1973"/>
                <a:gd name="T3" fmla="*/ 1110 h 1148"/>
                <a:gd name="T4" fmla="*/ 49 w 1973"/>
                <a:gd name="T5" fmla="*/ 1120 h 1148"/>
                <a:gd name="T6" fmla="*/ 48 w 1973"/>
                <a:gd name="T7" fmla="*/ 1142 h 1148"/>
                <a:gd name="T8" fmla="*/ 16 w 1973"/>
                <a:gd name="T9" fmla="*/ 1138 h 1148"/>
                <a:gd name="T10" fmla="*/ 2 w 1973"/>
                <a:gd name="T11" fmla="*/ 1122 h 1148"/>
                <a:gd name="T12" fmla="*/ 0 w 1973"/>
                <a:gd name="T13" fmla="*/ 1093 h 1148"/>
                <a:gd name="T14" fmla="*/ 45 w 1973"/>
                <a:gd name="T15" fmla="*/ 159 h 1148"/>
                <a:gd name="T16" fmla="*/ 49 w 1973"/>
                <a:gd name="T17" fmla="*/ 327 h 1148"/>
                <a:gd name="T18" fmla="*/ 49 w 1973"/>
                <a:gd name="T19" fmla="*/ 659 h 1148"/>
                <a:gd name="T20" fmla="*/ 43 w 1973"/>
                <a:gd name="T21" fmla="*/ 962 h 1148"/>
                <a:gd name="T22" fmla="*/ 5 w 1973"/>
                <a:gd name="T23" fmla="*/ 1053 h 1148"/>
                <a:gd name="T24" fmla="*/ 11 w 1973"/>
                <a:gd name="T25" fmla="*/ 821 h 1148"/>
                <a:gd name="T26" fmla="*/ 14 w 1973"/>
                <a:gd name="T27" fmla="*/ 479 h 1148"/>
                <a:gd name="T28" fmla="*/ 11 w 1973"/>
                <a:gd name="T29" fmla="*/ 213 h 1148"/>
                <a:gd name="T30" fmla="*/ 110 w 1973"/>
                <a:gd name="T31" fmla="*/ 21 h 1148"/>
                <a:gd name="T32" fmla="*/ 59 w 1973"/>
                <a:gd name="T33" fmla="*/ 30 h 1148"/>
                <a:gd name="T34" fmla="*/ 41 w 1973"/>
                <a:gd name="T35" fmla="*/ 66 h 1148"/>
                <a:gd name="T36" fmla="*/ 41 w 1973"/>
                <a:gd name="T37" fmla="*/ 128 h 1148"/>
                <a:gd name="T38" fmla="*/ 6 w 1973"/>
                <a:gd name="T39" fmla="*/ 142 h 1148"/>
                <a:gd name="T40" fmla="*/ 5 w 1973"/>
                <a:gd name="T41" fmla="*/ 78 h 1148"/>
                <a:gd name="T42" fmla="*/ 38 w 1973"/>
                <a:gd name="T43" fmla="*/ 25 h 1148"/>
                <a:gd name="T44" fmla="*/ 133 w 1973"/>
                <a:gd name="T45" fmla="*/ 0 h 1148"/>
                <a:gd name="T46" fmla="*/ 1749 w 1973"/>
                <a:gd name="T47" fmla="*/ 43 h 1148"/>
                <a:gd name="T48" fmla="*/ 1274 w 1973"/>
                <a:gd name="T49" fmla="*/ 42 h 1148"/>
                <a:gd name="T50" fmla="*/ 628 w 1973"/>
                <a:gd name="T51" fmla="*/ 33 h 1148"/>
                <a:gd name="T52" fmla="*/ 165 w 1973"/>
                <a:gd name="T53" fmla="*/ 23 h 1148"/>
                <a:gd name="T54" fmla="*/ 349 w 1973"/>
                <a:gd name="T55" fmla="*/ 7 h 1148"/>
                <a:gd name="T56" fmla="*/ 936 w 1973"/>
                <a:gd name="T57" fmla="*/ 17 h 1148"/>
                <a:gd name="T58" fmla="*/ 1549 w 1973"/>
                <a:gd name="T59" fmla="*/ 23 h 1148"/>
                <a:gd name="T60" fmla="*/ 1828 w 1973"/>
                <a:gd name="T61" fmla="*/ 21 h 1148"/>
                <a:gd name="T62" fmla="*/ 1928 w 1973"/>
                <a:gd name="T63" fmla="*/ 103 h 1148"/>
                <a:gd name="T64" fmla="*/ 1905 w 1973"/>
                <a:gd name="T65" fmla="*/ 61 h 1148"/>
                <a:gd name="T66" fmla="*/ 1866 w 1973"/>
                <a:gd name="T67" fmla="*/ 40 h 1148"/>
                <a:gd name="T68" fmla="*/ 1812 w 1973"/>
                <a:gd name="T69" fmla="*/ 40 h 1148"/>
                <a:gd name="T70" fmla="*/ 1886 w 1973"/>
                <a:gd name="T71" fmla="*/ 19 h 1148"/>
                <a:gd name="T72" fmla="*/ 1934 w 1973"/>
                <a:gd name="T73" fmla="*/ 39 h 1148"/>
                <a:gd name="T74" fmla="*/ 1961 w 1973"/>
                <a:gd name="T75" fmla="*/ 82 h 1148"/>
                <a:gd name="T76" fmla="*/ 1965 w 1973"/>
                <a:gd name="T77" fmla="*/ 1024 h 1148"/>
                <a:gd name="T78" fmla="*/ 1926 w 1973"/>
                <a:gd name="T79" fmla="*/ 929 h 1148"/>
                <a:gd name="T80" fmla="*/ 1926 w 1973"/>
                <a:gd name="T81" fmla="*/ 619 h 1148"/>
                <a:gd name="T82" fmla="*/ 1928 w 1973"/>
                <a:gd name="T83" fmla="*/ 289 h 1148"/>
                <a:gd name="T84" fmla="*/ 1965 w 1973"/>
                <a:gd name="T85" fmla="*/ 137 h 1148"/>
                <a:gd name="T86" fmla="*/ 1963 w 1973"/>
                <a:gd name="T87" fmla="*/ 378 h 1148"/>
                <a:gd name="T88" fmla="*/ 1962 w 1973"/>
                <a:gd name="T89" fmla="*/ 722 h 1148"/>
                <a:gd name="T90" fmla="*/ 1964 w 1973"/>
                <a:gd name="T91" fmla="*/ 983 h 1148"/>
                <a:gd name="T92" fmla="*/ 1898 w 1973"/>
                <a:gd name="T93" fmla="*/ 1127 h 1148"/>
                <a:gd name="T94" fmla="*/ 1924 w 1973"/>
                <a:gd name="T95" fmla="*/ 1124 h 1148"/>
                <a:gd name="T96" fmla="*/ 1936 w 1973"/>
                <a:gd name="T97" fmla="*/ 1104 h 1148"/>
                <a:gd name="T98" fmla="*/ 1936 w 1973"/>
                <a:gd name="T99" fmla="*/ 1064 h 1148"/>
                <a:gd name="T100" fmla="*/ 1969 w 1973"/>
                <a:gd name="T101" fmla="*/ 1040 h 1148"/>
                <a:gd name="T102" fmla="*/ 1972 w 1973"/>
                <a:gd name="T103" fmla="*/ 1085 h 1148"/>
                <a:gd name="T104" fmla="*/ 1955 w 1973"/>
                <a:gd name="T105" fmla="*/ 1121 h 1148"/>
                <a:gd name="T106" fmla="*/ 1891 w 1973"/>
                <a:gd name="T107" fmla="*/ 1148 h 1148"/>
                <a:gd name="T108" fmla="*/ 117 w 1973"/>
                <a:gd name="T109" fmla="*/ 1120 h 1148"/>
                <a:gd name="T110" fmla="*/ 628 w 1973"/>
                <a:gd name="T111" fmla="*/ 1118 h 1148"/>
                <a:gd name="T112" fmla="*/ 1332 w 1973"/>
                <a:gd name="T113" fmla="*/ 1122 h 1148"/>
                <a:gd name="T114" fmla="*/ 1840 w 1973"/>
                <a:gd name="T115" fmla="*/ 1127 h 1148"/>
                <a:gd name="T116" fmla="*/ 1741 w 1973"/>
                <a:gd name="T117" fmla="*/ 1146 h 1148"/>
                <a:gd name="T118" fmla="*/ 1156 w 1973"/>
                <a:gd name="T119" fmla="*/ 1142 h 1148"/>
                <a:gd name="T120" fmla="*/ 462 w 1973"/>
                <a:gd name="T121" fmla="*/ 1138 h 1148"/>
                <a:gd name="T122" fmla="*/ 48 w 1973"/>
                <a:gd name="T123" fmla="*/ 1142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73" h="1148">
                  <a:moveTo>
                    <a:pt x="3" y="1070"/>
                  </a:moveTo>
                  <a:lnTo>
                    <a:pt x="39" y="1058"/>
                  </a:lnTo>
                  <a:lnTo>
                    <a:pt x="39" y="1058"/>
                  </a:lnTo>
                  <a:lnTo>
                    <a:pt x="38" y="1064"/>
                  </a:lnTo>
                  <a:lnTo>
                    <a:pt x="38" y="1069"/>
                  </a:lnTo>
                  <a:lnTo>
                    <a:pt x="37" y="1073"/>
                  </a:lnTo>
                  <a:lnTo>
                    <a:pt x="37" y="1077"/>
                  </a:lnTo>
                  <a:lnTo>
                    <a:pt x="35" y="1081"/>
                  </a:lnTo>
                  <a:lnTo>
                    <a:pt x="35" y="1085"/>
                  </a:lnTo>
                  <a:lnTo>
                    <a:pt x="35" y="1088"/>
                  </a:lnTo>
                  <a:lnTo>
                    <a:pt x="35" y="1091"/>
                  </a:lnTo>
                  <a:lnTo>
                    <a:pt x="35" y="1095"/>
                  </a:lnTo>
                  <a:lnTo>
                    <a:pt x="35" y="1097"/>
                  </a:lnTo>
                  <a:lnTo>
                    <a:pt x="35" y="1101"/>
                  </a:lnTo>
                  <a:lnTo>
                    <a:pt x="37" y="1103"/>
                  </a:lnTo>
                  <a:lnTo>
                    <a:pt x="37" y="1105"/>
                  </a:lnTo>
                  <a:lnTo>
                    <a:pt x="38" y="1107"/>
                  </a:lnTo>
                  <a:lnTo>
                    <a:pt x="38" y="1110"/>
                  </a:lnTo>
                  <a:lnTo>
                    <a:pt x="39" y="1111"/>
                  </a:lnTo>
                  <a:lnTo>
                    <a:pt x="40" y="1113"/>
                  </a:lnTo>
                  <a:lnTo>
                    <a:pt x="41" y="1114"/>
                  </a:lnTo>
                  <a:lnTo>
                    <a:pt x="42" y="1116"/>
                  </a:lnTo>
                  <a:lnTo>
                    <a:pt x="43" y="1117"/>
                  </a:lnTo>
                  <a:lnTo>
                    <a:pt x="45" y="1118"/>
                  </a:lnTo>
                  <a:lnTo>
                    <a:pt x="46" y="1119"/>
                  </a:lnTo>
                  <a:lnTo>
                    <a:pt x="47" y="1120"/>
                  </a:lnTo>
                  <a:lnTo>
                    <a:pt x="49" y="1120"/>
                  </a:lnTo>
                  <a:lnTo>
                    <a:pt x="50" y="1121"/>
                  </a:lnTo>
                  <a:lnTo>
                    <a:pt x="53" y="1121"/>
                  </a:lnTo>
                  <a:lnTo>
                    <a:pt x="55" y="1121"/>
                  </a:lnTo>
                  <a:lnTo>
                    <a:pt x="57" y="1121"/>
                  </a:lnTo>
                  <a:lnTo>
                    <a:pt x="59" y="1122"/>
                  </a:lnTo>
                  <a:lnTo>
                    <a:pt x="62" y="1122"/>
                  </a:lnTo>
                  <a:lnTo>
                    <a:pt x="64" y="1122"/>
                  </a:lnTo>
                  <a:lnTo>
                    <a:pt x="67" y="1121"/>
                  </a:lnTo>
                  <a:lnTo>
                    <a:pt x="48" y="1142"/>
                  </a:lnTo>
                  <a:lnTo>
                    <a:pt x="43" y="1142"/>
                  </a:lnTo>
                  <a:lnTo>
                    <a:pt x="40" y="1143"/>
                  </a:lnTo>
                  <a:lnTo>
                    <a:pt x="35" y="1142"/>
                  </a:lnTo>
                  <a:lnTo>
                    <a:pt x="32" y="1142"/>
                  </a:lnTo>
                  <a:lnTo>
                    <a:pt x="29" y="1142"/>
                  </a:lnTo>
                  <a:lnTo>
                    <a:pt x="25" y="1141"/>
                  </a:lnTo>
                  <a:lnTo>
                    <a:pt x="22" y="1141"/>
                  </a:lnTo>
                  <a:lnTo>
                    <a:pt x="19" y="1140"/>
                  </a:lnTo>
                  <a:lnTo>
                    <a:pt x="16" y="1138"/>
                  </a:lnTo>
                  <a:lnTo>
                    <a:pt x="14" y="1137"/>
                  </a:lnTo>
                  <a:lnTo>
                    <a:pt x="11" y="1136"/>
                  </a:lnTo>
                  <a:lnTo>
                    <a:pt x="9" y="1135"/>
                  </a:lnTo>
                  <a:lnTo>
                    <a:pt x="8" y="1133"/>
                  </a:lnTo>
                  <a:lnTo>
                    <a:pt x="6" y="1130"/>
                  </a:lnTo>
                  <a:lnTo>
                    <a:pt x="5" y="1129"/>
                  </a:lnTo>
                  <a:lnTo>
                    <a:pt x="3" y="1127"/>
                  </a:lnTo>
                  <a:lnTo>
                    <a:pt x="2" y="1125"/>
                  </a:lnTo>
                  <a:lnTo>
                    <a:pt x="2" y="1122"/>
                  </a:lnTo>
                  <a:lnTo>
                    <a:pt x="1" y="1119"/>
                  </a:lnTo>
                  <a:lnTo>
                    <a:pt x="0" y="1117"/>
                  </a:lnTo>
                  <a:lnTo>
                    <a:pt x="0" y="1113"/>
                  </a:lnTo>
                  <a:lnTo>
                    <a:pt x="0" y="1111"/>
                  </a:lnTo>
                  <a:lnTo>
                    <a:pt x="0" y="1107"/>
                  </a:lnTo>
                  <a:lnTo>
                    <a:pt x="0" y="1104"/>
                  </a:lnTo>
                  <a:lnTo>
                    <a:pt x="0" y="1101"/>
                  </a:lnTo>
                  <a:lnTo>
                    <a:pt x="0" y="1097"/>
                  </a:lnTo>
                  <a:lnTo>
                    <a:pt x="0" y="1093"/>
                  </a:lnTo>
                  <a:lnTo>
                    <a:pt x="1" y="1088"/>
                  </a:lnTo>
                  <a:lnTo>
                    <a:pt x="1" y="1085"/>
                  </a:lnTo>
                  <a:lnTo>
                    <a:pt x="2" y="1080"/>
                  </a:lnTo>
                  <a:lnTo>
                    <a:pt x="2" y="1075"/>
                  </a:lnTo>
                  <a:lnTo>
                    <a:pt x="3" y="1070"/>
                  </a:lnTo>
                  <a:lnTo>
                    <a:pt x="3" y="1070"/>
                  </a:lnTo>
                  <a:lnTo>
                    <a:pt x="3" y="1070"/>
                  </a:lnTo>
                  <a:close/>
                  <a:moveTo>
                    <a:pt x="9" y="173"/>
                  </a:moveTo>
                  <a:lnTo>
                    <a:pt x="45" y="159"/>
                  </a:lnTo>
                  <a:lnTo>
                    <a:pt x="45" y="159"/>
                  </a:lnTo>
                  <a:lnTo>
                    <a:pt x="46" y="169"/>
                  </a:lnTo>
                  <a:lnTo>
                    <a:pt x="47" y="183"/>
                  </a:lnTo>
                  <a:lnTo>
                    <a:pt x="48" y="199"/>
                  </a:lnTo>
                  <a:lnTo>
                    <a:pt x="48" y="220"/>
                  </a:lnTo>
                  <a:lnTo>
                    <a:pt x="48" y="243"/>
                  </a:lnTo>
                  <a:lnTo>
                    <a:pt x="49" y="269"/>
                  </a:lnTo>
                  <a:lnTo>
                    <a:pt x="49" y="297"/>
                  </a:lnTo>
                  <a:lnTo>
                    <a:pt x="49" y="327"/>
                  </a:lnTo>
                  <a:lnTo>
                    <a:pt x="50" y="360"/>
                  </a:lnTo>
                  <a:lnTo>
                    <a:pt x="50" y="395"/>
                  </a:lnTo>
                  <a:lnTo>
                    <a:pt x="50" y="430"/>
                  </a:lnTo>
                  <a:lnTo>
                    <a:pt x="50" y="467"/>
                  </a:lnTo>
                  <a:lnTo>
                    <a:pt x="50" y="505"/>
                  </a:lnTo>
                  <a:lnTo>
                    <a:pt x="49" y="542"/>
                  </a:lnTo>
                  <a:lnTo>
                    <a:pt x="49" y="581"/>
                  </a:lnTo>
                  <a:lnTo>
                    <a:pt x="49" y="620"/>
                  </a:lnTo>
                  <a:lnTo>
                    <a:pt x="49" y="659"/>
                  </a:lnTo>
                  <a:lnTo>
                    <a:pt x="48" y="698"/>
                  </a:lnTo>
                  <a:lnTo>
                    <a:pt x="48" y="736"/>
                  </a:lnTo>
                  <a:lnTo>
                    <a:pt x="48" y="772"/>
                  </a:lnTo>
                  <a:lnTo>
                    <a:pt x="47" y="809"/>
                  </a:lnTo>
                  <a:lnTo>
                    <a:pt x="47" y="843"/>
                  </a:lnTo>
                  <a:lnTo>
                    <a:pt x="46" y="876"/>
                  </a:lnTo>
                  <a:lnTo>
                    <a:pt x="45" y="907"/>
                  </a:lnTo>
                  <a:lnTo>
                    <a:pt x="45" y="936"/>
                  </a:lnTo>
                  <a:lnTo>
                    <a:pt x="43" y="962"/>
                  </a:lnTo>
                  <a:lnTo>
                    <a:pt x="43" y="986"/>
                  </a:lnTo>
                  <a:lnTo>
                    <a:pt x="42" y="1008"/>
                  </a:lnTo>
                  <a:lnTo>
                    <a:pt x="41" y="1026"/>
                  </a:lnTo>
                  <a:lnTo>
                    <a:pt x="41" y="1040"/>
                  </a:lnTo>
                  <a:lnTo>
                    <a:pt x="40" y="1051"/>
                  </a:lnTo>
                  <a:lnTo>
                    <a:pt x="39" y="1058"/>
                  </a:lnTo>
                  <a:lnTo>
                    <a:pt x="3" y="1070"/>
                  </a:lnTo>
                  <a:lnTo>
                    <a:pt x="5" y="1064"/>
                  </a:lnTo>
                  <a:lnTo>
                    <a:pt x="5" y="1053"/>
                  </a:lnTo>
                  <a:lnTo>
                    <a:pt x="6" y="1038"/>
                  </a:lnTo>
                  <a:lnTo>
                    <a:pt x="7" y="1021"/>
                  </a:lnTo>
                  <a:lnTo>
                    <a:pt x="7" y="999"/>
                  </a:lnTo>
                  <a:lnTo>
                    <a:pt x="8" y="975"/>
                  </a:lnTo>
                  <a:lnTo>
                    <a:pt x="9" y="948"/>
                  </a:lnTo>
                  <a:lnTo>
                    <a:pt x="9" y="920"/>
                  </a:lnTo>
                  <a:lnTo>
                    <a:pt x="10" y="889"/>
                  </a:lnTo>
                  <a:lnTo>
                    <a:pt x="10" y="856"/>
                  </a:lnTo>
                  <a:lnTo>
                    <a:pt x="11" y="821"/>
                  </a:lnTo>
                  <a:lnTo>
                    <a:pt x="11" y="785"/>
                  </a:lnTo>
                  <a:lnTo>
                    <a:pt x="13" y="748"/>
                  </a:lnTo>
                  <a:lnTo>
                    <a:pt x="13" y="710"/>
                  </a:lnTo>
                  <a:lnTo>
                    <a:pt x="13" y="672"/>
                  </a:lnTo>
                  <a:lnTo>
                    <a:pt x="14" y="633"/>
                  </a:lnTo>
                  <a:lnTo>
                    <a:pt x="14" y="594"/>
                  </a:lnTo>
                  <a:lnTo>
                    <a:pt x="14" y="555"/>
                  </a:lnTo>
                  <a:lnTo>
                    <a:pt x="14" y="517"/>
                  </a:lnTo>
                  <a:lnTo>
                    <a:pt x="14" y="479"/>
                  </a:lnTo>
                  <a:lnTo>
                    <a:pt x="14" y="443"/>
                  </a:lnTo>
                  <a:lnTo>
                    <a:pt x="14" y="407"/>
                  </a:lnTo>
                  <a:lnTo>
                    <a:pt x="14" y="373"/>
                  </a:lnTo>
                  <a:lnTo>
                    <a:pt x="14" y="341"/>
                  </a:lnTo>
                  <a:lnTo>
                    <a:pt x="14" y="310"/>
                  </a:lnTo>
                  <a:lnTo>
                    <a:pt x="14" y="281"/>
                  </a:lnTo>
                  <a:lnTo>
                    <a:pt x="13" y="256"/>
                  </a:lnTo>
                  <a:lnTo>
                    <a:pt x="13" y="232"/>
                  </a:lnTo>
                  <a:lnTo>
                    <a:pt x="11" y="213"/>
                  </a:lnTo>
                  <a:lnTo>
                    <a:pt x="11" y="196"/>
                  </a:lnTo>
                  <a:lnTo>
                    <a:pt x="10" y="182"/>
                  </a:lnTo>
                  <a:lnTo>
                    <a:pt x="9" y="173"/>
                  </a:lnTo>
                  <a:lnTo>
                    <a:pt x="9" y="173"/>
                  </a:lnTo>
                  <a:lnTo>
                    <a:pt x="9" y="173"/>
                  </a:lnTo>
                  <a:close/>
                  <a:moveTo>
                    <a:pt x="145" y="1"/>
                  </a:moveTo>
                  <a:lnTo>
                    <a:pt x="121" y="22"/>
                  </a:lnTo>
                  <a:lnTo>
                    <a:pt x="121" y="22"/>
                  </a:lnTo>
                  <a:lnTo>
                    <a:pt x="110" y="21"/>
                  </a:lnTo>
                  <a:lnTo>
                    <a:pt x="101" y="21"/>
                  </a:lnTo>
                  <a:lnTo>
                    <a:pt x="91" y="22"/>
                  </a:lnTo>
                  <a:lnTo>
                    <a:pt x="83" y="23"/>
                  </a:lnTo>
                  <a:lnTo>
                    <a:pt x="77" y="24"/>
                  </a:lnTo>
                  <a:lnTo>
                    <a:pt x="71" y="25"/>
                  </a:lnTo>
                  <a:lnTo>
                    <a:pt x="67" y="26"/>
                  </a:lnTo>
                  <a:lnTo>
                    <a:pt x="64" y="27"/>
                  </a:lnTo>
                  <a:lnTo>
                    <a:pt x="62" y="29"/>
                  </a:lnTo>
                  <a:lnTo>
                    <a:pt x="59" y="30"/>
                  </a:lnTo>
                  <a:lnTo>
                    <a:pt x="57" y="32"/>
                  </a:lnTo>
                  <a:lnTo>
                    <a:pt x="55" y="34"/>
                  </a:lnTo>
                  <a:lnTo>
                    <a:pt x="53" y="38"/>
                  </a:lnTo>
                  <a:lnTo>
                    <a:pt x="49" y="41"/>
                  </a:lnTo>
                  <a:lnTo>
                    <a:pt x="47" y="46"/>
                  </a:lnTo>
                  <a:lnTo>
                    <a:pt x="45" y="50"/>
                  </a:lnTo>
                  <a:lnTo>
                    <a:pt x="43" y="55"/>
                  </a:lnTo>
                  <a:lnTo>
                    <a:pt x="42" y="61"/>
                  </a:lnTo>
                  <a:lnTo>
                    <a:pt x="41" y="66"/>
                  </a:lnTo>
                  <a:lnTo>
                    <a:pt x="40" y="72"/>
                  </a:lnTo>
                  <a:lnTo>
                    <a:pt x="39" y="79"/>
                  </a:lnTo>
                  <a:lnTo>
                    <a:pt x="39" y="85"/>
                  </a:lnTo>
                  <a:lnTo>
                    <a:pt x="39" y="91"/>
                  </a:lnTo>
                  <a:lnTo>
                    <a:pt x="39" y="98"/>
                  </a:lnTo>
                  <a:lnTo>
                    <a:pt x="39" y="106"/>
                  </a:lnTo>
                  <a:lnTo>
                    <a:pt x="40" y="113"/>
                  </a:lnTo>
                  <a:lnTo>
                    <a:pt x="40" y="120"/>
                  </a:lnTo>
                  <a:lnTo>
                    <a:pt x="41" y="128"/>
                  </a:lnTo>
                  <a:lnTo>
                    <a:pt x="42" y="135"/>
                  </a:lnTo>
                  <a:lnTo>
                    <a:pt x="43" y="143"/>
                  </a:lnTo>
                  <a:lnTo>
                    <a:pt x="45" y="151"/>
                  </a:lnTo>
                  <a:lnTo>
                    <a:pt x="45" y="159"/>
                  </a:lnTo>
                  <a:lnTo>
                    <a:pt x="9" y="173"/>
                  </a:lnTo>
                  <a:lnTo>
                    <a:pt x="8" y="165"/>
                  </a:lnTo>
                  <a:lnTo>
                    <a:pt x="7" y="157"/>
                  </a:lnTo>
                  <a:lnTo>
                    <a:pt x="7" y="149"/>
                  </a:lnTo>
                  <a:lnTo>
                    <a:pt x="6" y="142"/>
                  </a:lnTo>
                  <a:lnTo>
                    <a:pt x="5" y="134"/>
                  </a:lnTo>
                  <a:lnTo>
                    <a:pt x="5" y="126"/>
                  </a:lnTo>
                  <a:lnTo>
                    <a:pt x="3" y="119"/>
                  </a:lnTo>
                  <a:lnTo>
                    <a:pt x="3" y="112"/>
                  </a:lnTo>
                  <a:lnTo>
                    <a:pt x="3" y="104"/>
                  </a:lnTo>
                  <a:lnTo>
                    <a:pt x="3" y="97"/>
                  </a:lnTo>
                  <a:lnTo>
                    <a:pt x="3" y="90"/>
                  </a:lnTo>
                  <a:lnTo>
                    <a:pt x="5" y="85"/>
                  </a:lnTo>
                  <a:lnTo>
                    <a:pt x="5" y="78"/>
                  </a:lnTo>
                  <a:lnTo>
                    <a:pt x="6" y="71"/>
                  </a:lnTo>
                  <a:lnTo>
                    <a:pt x="8" y="65"/>
                  </a:lnTo>
                  <a:lnTo>
                    <a:pt x="10" y="59"/>
                  </a:lnTo>
                  <a:lnTo>
                    <a:pt x="13" y="54"/>
                  </a:lnTo>
                  <a:lnTo>
                    <a:pt x="16" y="47"/>
                  </a:lnTo>
                  <a:lnTo>
                    <a:pt x="19" y="42"/>
                  </a:lnTo>
                  <a:lnTo>
                    <a:pt x="25" y="37"/>
                  </a:lnTo>
                  <a:lnTo>
                    <a:pt x="31" y="31"/>
                  </a:lnTo>
                  <a:lnTo>
                    <a:pt x="38" y="25"/>
                  </a:lnTo>
                  <a:lnTo>
                    <a:pt x="47" y="19"/>
                  </a:lnTo>
                  <a:lnTo>
                    <a:pt x="56" y="14"/>
                  </a:lnTo>
                  <a:lnTo>
                    <a:pt x="67" y="10"/>
                  </a:lnTo>
                  <a:lnTo>
                    <a:pt x="78" y="7"/>
                  </a:lnTo>
                  <a:lnTo>
                    <a:pt x="88" y="5"/>
                  </a:lnTo>
                  <a:lnTo>
                    <a:pt x="98" y="2"/>
                  </a:lnTo>
                  <a:lnTo>
                    <a:pt x="110" y="1"/>
                  </a:lnTo>
                  <a:lnTo>
                    <a:pt x="121" y="1"/>
                  </a:lnTo>
                  <a:lnTo>
                    <a:pt x="133" y="0"/>
                  </a:lnTo>
                  <a:lnTo>
                    <a:pt x="145" y="1"/>
                  </a:lnTo>
                  <a:lnTo>
                    <a:pt x="145" y="1"/>
                  </a:lnTo>
                  <a:lnTo>
                    <a:pt x="145" y="1"/>
                  </a:lnTo>
                  <a:close/>
                  <a:moveTo>
                    <a:pt x="1828" y="21"/>
                  </a:moveTo>
                  <a:lnTo>
                    <a:pt x="1812" y="40"/>
                  </a:lnTo>
                  <a:lnTo>
                    <a:pt x="1812" y="40"/>
                  </a:lnTo>
                  <a:lnTo>
                    <a:pt x="1797" y="41"/>
                  </a:lnTo>
                  <a:lnTo>
                    <a:pt x="1777" y="42"/>
                  </a:lnTo>
                  <a:lnTo>
                    <a:pt x="1749" y="43"/>
                  </a:lnTo>
                  <a:lnTo>
                    <a:pt x="1716" y="43"/>
                  </a:lnTo>
                  <a:lnTo>
                    <a:pt x="1676" y="43"/>
                  </a:lnTo>
                  <a:lnTo>
                    <a:pt x="1631" y="43"/>
                  </a:lnTo>
                  <a:lnTo>
                    <a:pt x="1581" y="43"/>
                  </a:lnTo>
                  <a:lnTo>
                    <a:pt x="1527" y="43"/>
                  </a:lnTo>
                  <a:lnTo>
                    <a:pt x="1469" y="43"/>
                  </a:lnTo>
                  <a:lnTo>
                    <a:pt x="1406" y="43"/>
                  </a:lnTo>
                  <a:lnTo>
                    <a:pt x="1341" y="42"/>
                  </a:lnTo>
                  <a:lnTo>
                    <a:pt x="1274" y="42"/>
                  </a:lnTo>
                  <a:lnTo>
                    <a:pt x="1204" y="41"/>
                  </a:lnTo>
                  <a:lnTo>
                    <a:pt x="1132" y="40"/>
                  </a:lnTo>
                  <a:lnTo>
                    <a:pt x="1060" y="39"/>
                  </a:lnTo>
                  <a:lnTo>
                    <a:pt x="987" y="39"/>
                  </a:lnTo>
                  <a:lnTo>
                    <a:pt x="914" y="38"/>
                  </a:lnTo>
                  <a:lnTo>
                    <a:pt x="840" y="37"/>
                  </a:lnTo>
                  <a:lnTo>
                    <a:pt x="768" y="35"/>
                  </a:lnTo>
                  <a:lnTo>
                    <a:pt x="697" y="34"/>
                  </a:lnTo>
                  <a:lnTo>
                    <a:pt x="628" y="33"/>
                  </a:lnTo>
                  <a:lnTo>
                    <a:pt x="560" y="32"/>
                  </a:lnTo>
                  <a:lnTo>
                    <a:pt x="496" y="31"/>
                  </a:lnTo>
                  <a:lnTo>
                    <a:pt x="436" y="30"/>
                  </a:lnTo>
                  <a:lnTo>
                    <a:pt x="378" y="29"/>
                  </a:lnTo>
                  <a:lnTo>
                    <a:pt x="325" y="27"/>
                  </a:lnTo>
                  <a:lnTo>
                    <a:pt x="277" y="26"/>
                  </a:lnTo>
                  <a:lnTo>
                    <a:pt x="233" y="25"/>
                  </a:lnTo>
                  <a:lnTo>
                    <a:pt x="196" y="24"/>
                  </a:lnTo>
                  <a:lnTo>
                    <a:pt x="165" y="23"/>
                  </a:lnTo>
                  <a:lnTo>
                    <a:pt x="139" y="22"/>
                  </a:lnTo>
                  <a:lnTo>
                    <a:pt x="121" y="22"/>
                  </a:lnTo>
                  <a:lnTo>
                    <a:pt x="145" y="1"/>
                  </a:lnTo>
                  <a:lnTo>
                    <a:pt x="162" y="1"/>
                  </a:lnTo>
                  <a:lnTo>
                    <a:pt x="188" y="2"/>
                  </a:lnTo>
                  <a:lnTo>
                    <a:pt x="220" y="3"/>
                  </a:lnTo>
                  <a:lnTo>
                    <a:pt x="256" y="5"/>
                  </a:lnTo>
                  <a:lnTo>
                    <a:pt x="300" y="6"/>
                  </a:lnTo>
                  <a:lnTo>
                    <a:pt x="349" y="7"/>
                  </a:lnTo>
                  <a:lnTo>
                    <a:pt x="401" y="8"/>
                  </a:lnTo>
                  <a:lnTo>
                    <a:pt x="458" y="9"/>
                  </a:lnTo>
                  <a:lnTo>
                    <a:pt x="519" y="10"/>
                  </a:lnTo>
                  <a:lnTo>
                    <a:pt x="583" y="11"/>
                  </a:lnTo>
                  <a:lnTo>
                    <a:pt x="651" y="13"/>
                  </a:lnTo>
                  <a:lnTo>
                    <a:pt x="719" y="14"/>
                  </a:lnTo>
                  <a:lnTo>
                    <a:pt x="791" y="15"/>
                  </a:lnTo>
                  <a:lnTo>
                    <a:pt x="863" y="16"/>
                  </a:lnTo>
                  <a:lnTo>
                    <a:pt x="936" y="17"/>
                  </a:lnTo>
                  <a:lnTo>
                    <a:pt x="1010" y="18"/>
                  </a:lnTo>
                  <a:lnTo>
                    <a:pt x="1083" y="19"/>
                  </a:lnTo>
                  <a:lnTo>
                    <a:pt x="1155" y="19"/>
                  </a:lnTo>
                  <a:lnTo>
                    <a:pt x="1227" y="21"/>
                  </a:lnTo>
                  <a:lnTo>
                    <a:pt x="1296" y="22"/>
                  </a:lnTo>
                  <a:lnTo>
                    <a:pt x="1364" y="22"/>
                  </a:lnTo>
                  <a:lnTo>
                    <a:pt x="1429" y="23"/>
                  </a:lnTo>
                  <a:lnTo>
                    <a:pt x="1491" y="23"/>
                  </a:lnTo>
                  <a:lnTo>
                    <a:pt x="1549" y="23"/>
                  </a:lnTo>
                  <a:lnTo>
                    <a:pt x="1604" y="24"/>
                  </a:lnTo>
                  <a:lnTo>
                    <a:pt x="1653" y="24"/>
                  </a:lnTo>
                  <a:lnTo>
                    <a:pt x="1699" y="23"/>
                  </a:lnTo>
                  <a:lnTo>
                    <a:pt x="1738" y="23"/>
                  </a:lnTo>
                  <a:lnTo>
                    <a:pt x="1771" y="23"/>
                  </a:lnTo>
                  <a:lnTo>
                    <a:pt x="1798" y="22"/>
                  </a:lnTo>
                  <a:lnTo>
                    <a:pt x="1818" y="21"/>
                  </a:lnTo>
                  <a:lnTo>
                    <a:pt x="1828" y="21"/>
                  </a:lnTo>
                  <a:lnTo>
                    <a:pt x="1828" y="21"/>
                  </a:lnTo>
                  <a:lnTo>
                    <a:pt x="1828" y="21"/>
                  </a:lnTo>
                  <a:close/>
                  <a:moveTo>
                    <a:pt x="1965" y="125"/>
                  </a:moveTo>
                  <a:lnTo>
                    <a:pt x="1930" y="137"/>
                  </a:lnTo>
                  <a:lnTo>
                    <a:pt x="1930" y="137"/>
                  </a:lnTo>
                  <a:lnTo>
                    <a:pt x="1930" y="129"/>
                  </a:lnTo>
                  <a:lnTo>
                    <a:pt x="1930" y="122"/>
                  </a:lnTo>
                  <a:lnTo>
                    <a:pt x="1929" y="116"/>
                  </a:lnTo>
                  <a:lnTo>
                    <a:pt x="1928" y="109"/>
                  </a:lnTo>
                  <a:lnTo>
                    <a:pt x="1928" y="103"/>
                  </a:lnTo>
                  <a:lnTo>
                    <a:pt x="1925" y="97"/>
                  </a:lnTo>
                  <a:lnTo>
                    <a:pt x="1924" y="91"/>
                  </a:lnTo>
                  <a:lnTo>
                    <a:pt x="1922" y="86"/>
                  </a:lnTo>
                  <a:lnTo>
                    <a:pt x="1920" y="81"/>
                  </a:lnTo>
                  <a:lnTo>
                    <a:pt x="1917" y="75"/>
                  </a:lnTo>
                  <a:lnTo>
                    <a:pt x="1915" y="72"/>
                  </a:lnTo>
                  <a:lnTo>
                    <a:pt x="1912" y="67"/>
                  </a:lnTo>
                  <a:lnTo>
                    <a:pt x="1908" y="64"/>
                  </a:lnTo>
                  <a:lnTo>
                    <a:pt x="1905" y="61"/>
                  </a:lnTo>
                  <a:lnTo>
                    <a:pt x="1901" y="57"/>
                  </a:lnTo>
                  <a:lnTo>
                    <a:pt x="1898" y="54"/>
                  </a:lnTo>
                  <a:lnTo>
                    <a:pt x="1893" y="51"/>
                  </a:lnTo>
                  <a:lnTo>
                    <a:pt x="1890" y="49"/>
                  </a:lnTo>
                  <a:lnTo>
                    <a:pt x="1885" y="47"/>
                  </a:lnTo>
                  <a:lnTo>
                    <a:pt x="1881" y="45"/>
                  </a:lnTo>
                  <a:lnTo>
                    <a:pt x="1875" y="43"/>
                  </a:lnTo>
                  <a:lnTo>
                    <a:pt x="1870" y="41"/>
                  </a:lnTo>
                  <a:lnTo>
                    <a:pt x="1866" y="40"/>
                  </a:lnTo>
                  <a:lnTo>
                    <a:pt x="1860" y="40"/>
                  </a:lnTo>
                  <a:lnTo>
                    <a:pt x="1854" y="39"/>
                  </a:lnTo>
                  <a:lnTo>
                    <a:pt x="1849" y="38"/>
                  </a:lnTo>
                  <a:lnTo>
                    <a:pt x="1843" y="38"/>
                  </a:lnTo>
                  <a:lnTo>
                    <a:pt x="1837" y="38"/>
                  </a:lnTo>
                  <a:lnTo>
                    <a:pt x="1832" y="38"/>
                  </a:lnTo>
                  <a:lnTo>
                    <a:pt x="1825" y="39"/>
                  </a:lnTo>
                  <a:lnTo>
                    <a:pt x="1819" y="39"/>
                  </a:lnTo>
                  <a:lnTo>
                    <a:pt x="1812" y="40"/>
                  </a:lnTo>
                  <a:lnTo>
                    <a:pt x="1828" y="21"/>
                  </a:lnTo>
                  <a:lnTo>
                    <a:pt x="1836" y="19"/>
                  </a:lnTo>
                  <a:lnTo>
                    <a:pt x="1844" y="18"/>
                  </a:lnTo>
                  <a:lnTo>
                    <a:pt x="1852" y="18"/>
                  </a:lnTo>
                  <a:lnTo>
                    <a:pt x="1859" y="17"/>
                  </a:lnTo>
                  <a:lnTo>
                    <a:pt x="1866" y="17"/>
                  </a:lnTo>
                  <a:lnTo>
                    <a:pt x="1874" y="18"/>
                  </a:lnTo>
                  <a:lnTo>
                    <a:pt x="1881" y="18"/>
                  </a:lnTo>
                  <a:lnTo>
                    <a:pt x="1886" y="19"/>
                  </a:lnTo>
                  <a:lnTo>
                    <a:pt x="1893" y="21"/>
                  </a:lnTo>
                  <a:lnTo>
                    <a:pt x="1899" y="22"/>
                  </a:lnTo>
                  <a:lnTo>
                    <a:pt x="1905" y="24"/>
                  </a:lnTo>
                  <a:lnTo>
                    <a:pt x="1910" y="25"/>
                  </a:lnTo>
                  <a:lnTo>
                    <a:pt x="1916" y="27"/>
                  </a:lnTo>
                  <a:lnTo>
                    <a:pt x="1922" y="30"/>
                  </a:lnTo>
                  <a:lnTo>
                    <a:pt x="1926" y="33"/>
                  </a:lnTo>
                  <a:lnTo>
                    <a:pt x="1931" y="35"/>
                  </a:lnTo>
                  <a:lnTo>
                    <a:pt x="1934" y="39"/>
                  </a:lnTo>
                  <a:lnTo>
                    <a:pt x="1939" y="43"/>
                  </a:lnTo>
                  <a:lnTo>
                    <a:pt x="1942" y="47"/>
                  </a:lnTo>
                  <a:lnTo>
                    <a:pt x="1946" y="51"/>
                  </a:lnTo>
                  <a:lnTo>
                    <a:pt x="1949" y="56"/>
                  </a:lnTo>
                  <a:lnTo>
                    <a:pt x="1953" y="61"/>
                  </a:lnTo>
                  <a:lnTo>
                    <a:pt x="1955" y="65"/>
                  </a:lnTo>
                  <a:lnTo>
                    <a:pt x="1957" y="71"/>
                  </a:lnTo>
                  <a:lnTo>
                    <a:pt x="1960" y="77"/>
                  </a:lnTo>
                  <a:lnTo>
                    <a:pt x="1961" y="82"/>
                  </a:lnTo>
                  <a:lnTo>
                    <a:pt x="1963" y="89"/>
                  </a:lnTo>
                  <a:lnTo>
                    <a:pt x="1964" y="95"/>
                  </a:lnTo>
                  <a:lnTo>
                    <a:pt x="1964" y="102"/>
                  </a:lnTo>
                  <a:lnTo>
                    <a:pt x="1965" y="110"/>
                  </a:lnTo>
                  <a:lnTo>
                    <a:pt x="1965" y="117"/>
                  </a:lnTo>
                  <a:lnTo>
                    <a:pt x="1965" y="125"/>
                  </a:lnTo>
                  <a:lnTo>
                    <a:pt x="1965" y="125"/>
                  </a:lnTo>
                  <a:lnTo>
                    <a:pt x="1965" y="125"/>
                  </a:lnTo>
                  <a:close/>
                  <a:moveTo>
                    <a:pt x="1965" y="1024"/>
                  </a:moveTo>
                  <a:lnTo>
                    <a:pt x="1930" y="1038"/>
                  </a:lnTo>
                  <a:lnTo>
                    <a:pt x="1930" y="1038"/>
                  </a:lnTo>
                  <a:lnTo>
                    <a:pt x="1929" y="1033"/>
                  </a:lnTo>
                  <a:lnTo>
                    <a:pt x="1929" y="1024"/>
                  </a:lnTo>
                  <a:lnTo>
                    <a:pt x="1929" y="1011"/>
                  </a:lnTo>
                  <a:lnTo>
                    <a:pt x="1928" y="997"/>
                  </a:lnTo>
                  <a:lnTo>
                    <a:pt x="1928" y="977"/>
                  </a:lnTo>
                  <a:lnTo>
                    <a:pt x="1928" y="954"/>
                  </a:lnTo>
                  <a:lnTo>
                    <a:pt x="1926" y="929"/>
                  </a:lnTo>
                  <a:lnTo>
                    <a:pt x="1926" y="902"/>
                  </a:lnTo>
                  <a:lnTo>
                    <a:pt x="1926" y="872"/>
                  </a:lnTo>
                  <a:lnTo>
                    <a:pt x="1926" y="840"/>
                  </a:lnTo>
                  <a:lnTo>
                    <a:pt x="1926" y="805"/>
                  </a:lnTo>
                  <a:lnTo>
                    <a:pt x="1926" y="771"/>
                  </a:lnTo>
                  <a:lnTo>
                    <a:pt x="1926" y="735"/>
                  </a:lnTo>
                  <a:lnTo>
                    <a:pt x="1926" y="697"/>
                  </a:lnTo>
                  <a:lnTo>
                    <a:pt x="1926" y="658"/>
                  </a:lnTo>
                  <a:lnTo>
                    <a:pt x="1926" y="619"/>
                  </a:lnTo>
                  <a:lnTo>
                    <a:pt x="1926" y="580"/>
                  </a:lnTo>
                  <a:lnTo>
                    <a:pt x="1926" y="541"/>
                  </a:lnTo>
                  <a:lnTo>
                    <a:pt x="1926" y="502"/>
                  </a:lnTo>
                  <a:lnTo>
                    <a:pt x="1926" y="464"/>
                  </a:lnTo>
                  <a:lnTo>
                    <a:pt x="1926" y="427"/>
                  </a:lnTo>
                  <a:lnTo>
                    <a:pt x="1928" y="390"/>
                  </a:lnTo>
                  <a:lnTo>
                    <a:pt x="1928" y="355"/>
                  </a:lnTo>
                  <a:lnTo>
                    <a:pt x="1928" y="321"/>
                  </a:lnTo>
                  <a:lnTo>
                    <a:pt x="1928" y="289"/>
                  </a:lnTo>
                  <a:lnTo>
                    <a:pt x="1928" y="260"/>
                  </a:lnTo>
                  <a:lnTo>
                    <a:pt x="1929" y="232"/>
                  </a:lnTo>
                  <a:lnTo>
                    <a:pt x="1929" y="207"/>
                  </a:lnTo>
                  <a:lnTo>
                    <a:pt x="1929" y="184"/>
                  </a:lnTo>
                  <a:lnTo>
                    <a:pt x="1929" y="166"/>
                  </a:lnTo>
                  <a:lnTo>
                    <a:pt x="1930" y="150"/>
                  </a:lnTo>
                  <a:lnTo>
                    <a:pt x="1930" y="137"/>
                  </a:lnTo>
                  <a:lnTo>
                    <a:pt x="1965" y="125"/>
                  </a:lnTo>
                  <a:lnTo>
                    <a:pt x="1965" y="137"/>
                  </a:lnTo>
                  <a:lnTo>
                    <a:pt x="1965" y="153"/>
                  </a:lnTo>
                  <a:lnTo>
                    <a:pt x="1964" y="172"/>
                  </a:lnTo>
                  <a:lnTo>
                    <a:pt x="1964" y="194"/>
                  </a:lnTo>
                  <a:lnTo>
                    <a:pt x="1964" y="220"/>
                  </a:lnTo>
                  <a:lnTo>
                    <a:pt x="1964" y="247"/>
                  </a:lnTo>
                  <a:lnTo>
                    <a:pt x="1963" y="277"/>
                  </a:lnTo>
                  <a:lnTo>
                    <a:pt x="1963" y="309"/>
                  </a:lnTo>
                  <a:lnTo>
                    <a:pt x="1963" y="342"/>
                  </a:lnTo>
                  <a:lnTo>
                    <a:pt x="1963" y="378"/>
                  </a:lnTo>
                  <a:lnTo>
                    <a:pt x="1963" y="414"/>
                  </a:lnTo>
                  <a:lnTo>
                    <a:pt x="1963" y="452"/>
                  </a:lnTo>
                  <a:lnTo>
                    <a:pt x="1962" y="490"/>
                  </a:lnTo>
                  <a:lnTo>
                    <a:pt x="1962" y="529"/>
                  </a:lnTo>
                  <a:lnTo>
                    <a:pt x="1962" y="567"/>
                  </a:lnTo>
                  <a:lnTo>
                    <a:pt x="1962" y="606"/>
                  </a:lnTo>
                  <a:lnTo>
                    <a:pt x="1962" y="645"/>
                  </a:lnTo>
                  <a:lnTo>
                    <a:pt x="1962" y="684"/>
                  </a:lnTo>
                  <a:lnTo>
                    <a:pt x="1962" y="722"/>
                  </a:lnTo>
                  <a:lnTo>
                    <a:pt x="1962" y="759"/>
                  </a:lnTo>
                  <a:lnTo>
                    <a:pt x="1962" y="793"/>
                  </a:lnTo>
                  <a:lnTo>
                    <a:pt x="1962" y="827"/>
                  </a:lnTo>
                  <a:lnTo>
                    <a:pt x="1962" y="859"/>
                  </a:lnTo>
                  <a:lnTo>
                    <a:pt x="1963" y="889"/>
                  </a:lnTo>
                  <a:lnTo>
                    <a:pt x="1963" y="916"/>
                  </a:lnTo>
                  <a:lnTo>
                    <a:pt x="1963" y="942"/>
                  </a:lnTo>
                  <a:lnTo>
                    <a:pt x="1963" y="964"/>
                  </a:lnTo>
                  <a:lnTo>
                    <a:pt x="1964" y="983"/>
                  </a:lnTo>
                  <a:lnTo>
                    <a:pt x="1964" y="999"/>
                  </a:lnTo>
                  <a:lnTo>
                    <a:pt x="1964" y="1011"/>
                  </a:lnTo>
                  <a:lnTo>
                    <a:pt x="1965" y="1019"/>
                  </a:lnTo>
                  <a:lnTo>
                    <a:pt x="1965" y="1024"/>
                  </a:lnTo>
                  <a:lnTo>
                    <a:pt x="1965" y="1024"/>
                  </a:lnTo>
                  <a:lnTo>
                    <a:pt x="1965" y="1024"/>
                  </a:lnTo>
                  <a:close/>
                  <a:moveTo>
                    <a:pt x="1876" y="1148"/>
                  </a:moveTo>
                  <a:lnTo>
                    <a:pt x="1898" y="1127"/>
                  </a:lnTo>
                  <a:lnTo>
                    <a:pt x="1898" y="1127"/>
                  </a:lnTo>
                  <a:lnTo>
                    <a:pt x="1904" y="1127"/>
                  </a:lnTo>
                  <a:lnTo>
                    <a:pt x="1909" y="1127"/>
                  </a:lnTo>
                  <a:lnTo>
                    <a:pt x="1914" y="1126"/>
                  </a:lnTo>
                  <a:lnTo>
                    <a:pt x="1917" y="1126"/>
                  </a:lnTo>
                  <a:lnTo>
                    <a:pt x="1921" y="1125"/>
                  </a:lnTo>
                  <a:lnTo>
                    <a:pt x="1922" y="1125"/>
                  </a:lnTo>
                  <a:lnTo>
                    <a:pt x="1923" y="1125"/>
                  </a:lnTo>
                  <a:lnTo>
                    <a:pt x="1924" y="1124"/>
                  </a:lnTo>
                  <a:lnTo>
                    <a:pt x="1924" y="1124"/>
                  </a:lnTo>
                  <a:lnTo>
                    <a:pt x="1925" y="1124"/>
                  </a:lnTo>
                  <a:lnTo>
                    <a:pt x="1926" y="1122"/>
                  </a:lnTo>
                  <a:lnTo>
                    <a:pt x="1928" y="1120"/>
                  </a:lnTo>
                  <a:lnTo>
                    <a:pt x="1929" y="1119"/>
                  </a:lnTo>
                  <a:lnTo>
                    <a:pt x="1931" y="1117"/>
                  </a:lnTo>
                  <a:lnTo>
                    <a:pt x="1932" y="1113"/>
                  </a:lnTo>
                  <a:lnTo>
                    <a:pt x="1933" y="1111"/>
                  </a:lnTo>
                  <a:lnTo>
                    <a:pt x="1934" y="1107"/>
                  </a:lnTo>
                  <a:lnTo>
                    <a:pt x="1936" y="1104"/>
                  </a:lnTo>
                  <a:lnTo>
                    <a:pt x="1937" y="1099"/>
                  </a:lnTo>
                  <a:lnTo>
                    <a:pt x="1937" y="1096"/>
                  </a:lnTo>
                  <a:lnTo>
                    <a:pt x="1937" y="1091"/>
                  </a:lnTo>
                  <a:lnTo>
                    <a:pt x="1937" y="1088"/>
                  </a:lnTo>
                  <a:lnTo>
                    <a:pt x="1937" y="1083"/>
                  </a:lnTo>
                  <a:lnTo>
                    <a:pt x="1937" y="1079"/>
                  </a:lnTo>
                  <a:lnTo>
                    <a:pt x="1937" y="1073"/>
                  </a:lnTo>
                  <a:lnTo>
                    <a:pt x="1936" y="1069"/>
                  </a:lnTo>
                  <a:lnTo>
                    <a:pt x="1936" y="1064"/>
                  </a:lnTo>
                  <a:lnTo>
                    <a:pt x="1934" y="1059"/>
                  </a:lnTo>
                  <a:lnTo>
                    <a:pt x="1933" y="1054"/>
                  </a:lnTo>
                  <a:lnTo>
                    <a:pt x="1932" y="1049"/>
                  </a:lnTo>
                  <a:lnTo>
                    <a:pt x="1931" y="1043"/>
                  </a:lnTo>
                  <a:lnTo>
                    <a:pt x="1930" y="1038"/>
                  </a:lnTo>
                  <a:lnTo>
                    <a:pt x="1965" y="1024"/>
                  </a:lnTo>
                  <a:lnTo>
                    <a:pt x="1966" y="1030"/>
                  </a:lnTo>
                  <a:lnTo>
                    <a:pt x="1968" y="1034"/>
                  </a:lnTo>
                  <a:lnTo>
                    <a:pt x="1969" y="1040"/>
                  </a:lnTo>
                  <a:lnTo>
                    <a:pt x="1970" y="1045"/>
                  </a:lnTo>
                  <a:lnTo>
                    <a:pt x="1971" y="1050"/>
                  </a:lnTo>
                  <a:lnTo>
                    <a:pt x="1972" y="1055"/>
                  </a:lnTo>
                  <a:lnTo>
                    <a:pt x="1972" y="1061"/>
                  </a:lnTo>
                  <a:lnTo>
                    <a:pt x="1972" y="1065"/>
                  </a:lnTo>
                  <a:lnTo>
                    <a:pt x="1973" y="1070"/>
                  </a:lnTo>
                  <a:lnTo>
                    <a:pt x="1973" y="1074"/>
                  </a:lnTo>
                  <a:lnTo>
                    <a:pt x="1973" y="1080"/>
                  </a:lnTo>
                  <a:lnTo>
                    <a:pt x="1972" y="1085"/>
                  </a:lnTo>
                  <a:lnTo>
                    <a:pt x="1972" y="1088"/>
                  </a:lnTo>
                  <a:lnTo>
                    <a:pt x="1971" y="1093"/>
                  </a:lnTo>
                  <a:lnTo>
                    <a:pt x="1970" y="1097"/>
                  </a:lnTo>
                  <a:lnTo>
                    <a:pt x="1969" y="1102"/>
                  </a:lnTo>
                  <a:lnTo>
                    <a:pt x="1966" y="1105"/>
                  </a:lnTo>
                  <a:lnTo>
                    <a:pt x="1964" y="1110"/>
                  </a:lnTo>
                  <a:lnTo>
                    <a:pt x="1962" y="1113"/>
                  </a:lnTo>
                  <a:lnTo>
                    <a:pt x="1958" y="1118"/>
                  </a:lnTo>
                  <a:lnTo>
                    <a:pt x="1955" y="1121"/>
                  </a:lnTo>
                  <a:lnTo>
                    <a:pt x="1949" y="1126"/>
                  </a:lnTo>
                  <a:lnTo>
                    <a:pt x="1944" y="1130"/>
                  </a:lnTo>
                  <a:lnTo>
                    <a:pt x="1937" y="1134"/>
                  </a:lnTo>
                  <a:lnTo>
                    <a:pt x="1930" y="1138"/>
                  </a:lnTo>
                  <a:lnTo>
                    <a:pt x="1922" y="1141"/>
                  </a:lnTo>
                  <a:lnTo>
                    <a:pt x="1914" y="1143"/>
                  </a:lnTo>
                  <a:lnTo>
                    <a:pt x="1906" y="1145"/>
                  </a:lnTo>
                  <a:lnTo>
                    <a:pt x="1899" y="1146"/>
                  </a:lnTo>
                  <a:lnTo>
                    <a:pt x="1891" y="1148"/>
                  </a:lnTo>
                  <a:lnTo>
                    <a:pt x="1884" y="1148"/>
                  </a:lnTo>
                  <a:lnTo>
                    <a:pt x="1876" y="1148"/>
                  </a:lnTo>
                  <a:lnTo>
                    <a:pt x="1876" y="1148"/>
                  </a:lnTo>
                  <a:lnTo>
                    <a:pt x="1876" y="1148"/>
                  </a:lnTo>
                  <a:close/>
                  <a:moveTo>
                    <a:pt x="48" y="1142"/>
                  </a:moveTo>
                  <a:lnTo>
                    <a:pt x="67" y="1121"/>
                  </a:lnTo>
                  <a:lnTo>
                    <a:pt x="67" y="1121"/>
                  </a:lnTo>
                  <a:lnTo>
                    <a:pt x="88" y="1121"/>
                  </a:lnTo>
                  <a:lnTo>
                    <a:pt x="117" y="1120"/>
                  </a:lnTo>
                  <a:lnTo>
                    <a:pt x="152" y="1119"/>
                  </a:lnTo>
                  <a:lnTo>
                    <a:pt x="193" y="1119"/>
                  </a:lnTo>
                  <a:lnTo>
                    <a:pt x="241" y="1118"/>
                  </a:lnTo>
                  <a:lnTo>
                    <a:pt x="295" y="1118"/>
                  </a:lnTo>
                  <a:lnTo>
                    <a:pt x="353" y="1118"/>
                  </a:lnTo>
                  <a:lnTo>
                    <a:pt x="417" y="1118"/>
                  </a:lnTo>
                  <a:lnTo>
                    <a:pt x="484" y="1118"/>
                  </a:lnTo>
                  <a:lnTo>
                    <a:pt x="555" y="1118"/>
                  </a:lnTo>
                  <a:lnTo>
                    <a:pt x="628" y="1118"/>
                  </a:lnTo>
                  <a:lnTo>
                    <a:pt x="703" y="1119"/>
                  </a:lnTo>
                  <a:lnTo>
                    <a:pt x="781" y="1119"/>
                  </a:lnTo>
                  <a:lnTo>
                    <a:pt x="860" y="1119"/>
                  </a:lnTo>
                  <a:lnTo>
                    <a:pt x="940" y="1120"/>
                  </a:lnTo>
                  <a:lnTo>
                    <a:pt x="1020" y="1120"/>
                  </a:lnTo>
                  <a:lnTo>
                    <a:pt x="1100" y="1121"/>
                  </a:lnTo>
                  <a:lnTo>
                    <a:pt x="1179" y="1121"/>
                  </a:lnTo>
                  <a:lnTo>
                    <a:pt x="1256" y="1122"/>
                  </a:lnTo>
                  <a:lnTo>
                    <a:pt x="1332" y="1122"/>
                  </a:lnTo>
                  <a:lnTo>
                    <a:pt x="1405" y="1124"/>
                  </a:lnTo>
                  <a:lnTo>
                    <a:pt x="1475" y="1124"/>
                  </a:lnTo>
                  <a:lnTo>
                    <a:pt x="1542" y="1125"/>
                  </a:lnTo>
                  <a:lnTo>
                    <a:pt x="1605" y="1125"/>
                  </a:lnTo>
                  <a:lnTo>
                    <a:pt x="1662" y="1126"/>
                  </a:lnTo>
                  <a:lnTo>
                    <a:pt x="1716" y="1126"/>
                  </a:lnTo>
                  <a:lnTo>
                    <a:pt x="1763" y="1126"/>
                  </a:lnTo>
                  <a:lnTo>
                    <a:pt x="1805" y="1127"/>
                  </a:lnTo>
                  <a:lnTo>
                    <a:pt x="1840" y="1127"/>
                  </a:lnTo>
                  <a:lnTo>
                    <a:pt x="1867" y="1127"/>
                  </a:lnTo>
                  <a:lnTo>
                    <a:pt x="1886" y="1127"/>
                  </a:lnTo>
                  <a:lnTo>
                    <a:pt x="1898" y="1127"/>
                  </a:lnTo>
                  <a:lnTo>
                    <a:pt x="1876" y="1148"/>
                  </a:lnTo>
                  <a:lnTo>
                    <a:pt x="1865" y="1148"/>
                  </a:lnTo>
                  <a:lnTo>
                    <a:pt x="1844" y="1148"/>
                  </a:lnTo>
                  <a:lnTo>
                    <a:pt x="1817" y="1148"/>
                  </a:lnTo>
                  <a:lnTo>
                    <a:pt x="1782" y="1148"/>
                  </a:lnTo>
                  <a:lnTo>
                    <a:pt x="1741" y="1146"/>
                  </a:lnTo>
                  <a:lnTo>
                    <a:pt x="1693" y="1146"/>
                  </a:lnTo>
                  <a:lnTo>
                    <a:pt x="1641" y="1146"/>
                  </a:lnTo>
                  <a:lnTo>
                    <a:pt x="1582" y="1145"/>
                  </a:lnTo>
                  <a:lnTo>
                    <a:pt x="1519" y="1145"/>
                  </a:lnTo>
                  <a:lnTo>
                    <a:pt x="1453" y="1144"/>
                  </a:lnTo>
                  <a:lnTo>
                    <a:pt x="1382" y="1144"/>
                  </a:lnTo>
                  <a:lnTo>
                    <a:pt x="1309" y="1143"/>
                  </a:lnTo>
                  <a:lnTo>
                    <a:pt x="1234" y="1143"/>
                  </a:lnTo>
                  <a:lnTo>
                    <a:pt x="1156" y="1142"/>
                  </a:lnTo>
                  <a:lnTo>
                    <a:pt x="1077" y="1142"/>
                  </a:lnTo>
                  <a:lnTo>
                    <a:pt x="997" y="1141"/>
                  </a:lnTo>
                  <a:lnTo>
                    <a:pt x="918" y="1141"/>
                  </a:lnTo>
                  <a:lnTo>
                    <a:pt x="838" y="1140"/>
                  </a:lnTo>
                  <a:lnTo>
                    <a:pt x="759" y="1140"/>
                  </a:lnTo>
                  <a:lnTo>
                    <a:pt x="681" y="1138"/>
                  </a:lnTo>
                  <a:lnTo>
                    <a:pt x="606" y="1138"/>
                  </a:lnTo>
                  <a:lnTo>
                    <a:pt x="532" y="1138"/>
                  </a:lnTo>
                  <a:lnTo>
                    <a:pt x="462" y="1138"/>
                  </a:lnTo>
                  <a:lnTo>
                    <a:pt x="394" y="1138"/>
                  </a:lnTo>
                  <a:lnTo>
                    <a:pt x="332" y="1138"/>
                  </a:lnTo>
                  <a:lnTo>
                    <a:pt x="273" y="1138"/>
                  </a:lnTo>
                  <a:lnTo>
                    <a:pt x="220" y="1138"/>
                  </a:lnTo>
                  <a:lnTo>
                    <a:pt x="172" y="1140"/>
                  </a:lnTo>
                  <a:lnTo>
                    <a:pt x="130" y="1140"/>
                  </a:lnTo>
                  <a:lnTo>
                    <a:pt x="95" y="1141"/>
                  </a:lnTo>
                  <a:lnTo>
                    <a:pt x="67" y="1141"/>
                  </a:lnTo>
                  <a:lnTo>
                    <a:pt x="48" y="1142"/>
                  </a:lnTo>
                  <a:lnTo>
                    <a:pt x="48" y="1142"/>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a:ea typeface="等线" panose="02010600030101010101" pitchFamily="2" charset="-122"/>
                <a:cs typeface="+mn-cs"/>
              </a:endParaRPr>
            </a:p>
          </p:txBody>
        </p:sp>
      </p:grpSp>
      <p:sp>
        <p:nvSpPr>
          <p:cNvPr id="10" name="矩形 9"/>
          <p:cNvSpPr/>
          <p:nvPr/>
        </p:nvSpPr>
        <p:spPr>
          <a:xfrm>
            <a:off x="6744072" y="1905065"/>
            <a:ext cx="3411457" cy="200393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a:ea typeface="等线" panose="02010600030101010101" pitchFamily="2" charset="-122"/>
              <a:cs typeface="+mn-cs"/>
            </a:endParaRPr>
          </a:p>
        </p:txBody>
      </p:sp>
      <p:sp>
        <p:nvSpPr>
          <p:cNvPr id="11" name="矩形 10"/>
          <p:cNvSpPr/>
          <p:nvPr/>
        </p:nvSpPr>
        <p:spPr>
          <a:xfrm>
            <a:off x="2034198" y="5013176"/>
            <a:ext cx="8301329" cy="704680"/>
          </a:xfrm>
          <a:prstGeom prst="rect">
            <a:avLst/>
          </a:prstGeom>
          <a:ln>
            <a:solidFill>
              <a:srgbClr val="363D4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 Please fill in what you need here. It's not just innovation. Please fill in what you need here. Please fill in what you need here.</a:t>
            </a:r>
            <a:endParaRPr kumimoji="0" lang="zh-CN" altLang="en-US" sz="1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sp>
        <p:nvSpPr>
          <p:cNvPr id="12" name="文本框 11"/>
          <p:cNvSpPr txBox="1"/>
          <p:nvPr/>
        </p:nvSpPr>
        <p:spPr>
          <a:xfrm>
            <a:off x="2029484" y="4588996"/>
            <a:ext cx="3959423" cy="369332"/>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Click to enter the title text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0" grpId="0" animBg="1"/>
      <p:bldP spid="11" grpId="0" bldLvl="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731521" y="342614"/>
            <a:ext cx="2983744"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363D40"/>
                </a:solidFill>
                <a:effectLst/>
                <a:uLnTx/>
                <a:uFillTx/>
                <a:latin typeface="方正粗倩简体" panose="03000509000000000000" pitchFamily="65" charset="-122"/>
                <a:ea typeface="方正粗倩简体" panose="03000509000000000000" pitchFamily="65" charset="-122"/>
                <a:cs typeface="+mn-cs"/>
              </a:rPr>
              <a:t>Please add title text here</a:t>
            </a:r>
          </a:p>
        </p:txBody>
      </p:sp>
      <p:grpSp>
        <p:nvGrpSpPr>
          <p:cNvPr id="3" name="组合 2"/>
          <p:cNvGrpSpPr/>
          <p:nvPr/>
        </p:nvGrpSpPr>
        <p:grpSpPr>
          <a:xfrm>
            <a:off x="1559496" y="2832266"/>
            <a:ext cx="3092450" cy="2387601"/>
            <a:chOff x="4451350" y="511175"/>
            <a:chExt cx="3092450" cy="2387601"/>
          </a:xfrm>
          <a:solidFill>
            <a:srgbClr val="363D40"/>
          </a:solidFill>
        </p:grpSpPr>
        <p:sp>
          <p:nvSpPr>
            <p:cNvPr id="4" name="Freeform 51"/>
            <p:cNvSpPr/>
            <p:nvPr/>
          </p:nvSpPr>
          <p:spPr bwMode="auto">
            <a:xfrm>
              <a:off x="5808663" y="1974850"/>
              <a:ext cx="39688" cy="141288"/>
            </a:xfrm>
            <a:custGeom>
              <a:avLst/>
              <a:gdLst>
                <a:gd name="T0" fmla="*/ 1 w 2"/>
                <a:gd name="T1" fmla="*/ 3 h 7"/>
                <a:gd name="T2" fmla="*/ 0 w 2"/>
                <a:gd name="T3" fmla="*/ 6 h 7"/>
                <a:gd name="T4" fmla="*/ 1 w 2"/>
                <a:gd name="T5" fmla="*/ 6 h 7"/>
                <a:gd name="T6" fmla="*/ 1 w 2"/>
                <a:gd name="T7" fmla="*/ 2 h 7"/>
                <a:gd name="T8" fmla="*/ 1 w 2"/>
                <a:gd name="T9" fmla="*/ 0 h 7"/>
                <a:gd name="T10" fmla="*/ 1 w 2"/>
                <a:gd name="T11" fmla="*/ 3 h 7"/>
              </a:gdLst>
              <a:ahLst/>
              <a:cxnLst>
                <a:cxn ang="0">
                  <a:pos x="T0" y="T1"/>
                </a:cxn>
                <a:cxn ang="0">
                  <a:pos x="T2" y="T3"/>
                </a:cxn>
                <a:cxn ang="0">
                  <a:pos x="T4" y="T5"/>
                </a:cxn>
                <a:cxn ang="0">
                  <a:pos x="T6" y="T7"/>
                </a:cxn>
                <a:cxn ang="0">
                  <a:pos x="T8" y="T9"/>
                </a:cxn>
                <a:cxn ang="0">
                  <a:pos x="T10" y="T11"/>
                </a:cxn>
              </a:cxnLst>
              <a:rect l="0" t="0" r="r" b="b"/>
              <a:pathLst>
                <a:path w="2" h="7">
                  <a:moveTo>
                    <a:pt x="1" y="3"/>
                  </a:moveTo>
                  <a:cubicBezTo>
                    <a:pt x="1" y="4"/>
                    <a:pt x="0" y="5"/>
                    <a:pt x="0" y="6"/>
                  </a:cubicBezTo>
                  <a:cubicBezTo>
                    <a:pt x="1" y="6"/>
                    <a:pt x="1" y="7"/>
                    <a:pt x="1" y="6"/>
                  </a:cubicBezTo>
                  <a:cubicBezTo>
                    <a:pt x="1" y="5"/>
                    <a:pt x="1" y="4"/>
                    <a:pt x="1" y="2"/>
                  </a:cubicBezTo>
                  <a:cubicBezTo>
                    <a:pt x="1" y="1"/>
                    <a:pt x="2" y="0"/>
                    <a:pt x="1" y="0"/>
                  </a:cubicBezTo>
                  <a:cubicBezTo>
                    <a:pt x="0" y="1"/>
                    <a:pt x="1"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5" name="Freeform 52"/>
            <p:cNvSpPr/>
            <p:nvPr/>
          </p:nvSpPr>
          <p:spPr bwMode="auto">
            <a:xfrm>
              <a:off x="5349875" y="2116138"/>
              <a:ext cx="19050" cy="200025"/>
            </a:xfrm>
            <a:custGeom>
              <a:avLst/>
              <a:gdLst>
                <a:gd name="T0" fmla="*/ 1 w 1"/>
                <a:gd name="T1" fmla="*/ 0 h 10"/>
                <a:gd name="T2" fmla="*/ 1 w 1"/>
                <a:gd name="T3" fmla="*/ 0 h 10"/>
                <a:gd name="T4" fmla="*/ 1 w 1"/>
                <a:gd name="T5" fmla="*/ 2 h 10"/>
                <a:gd name="T6" fmla="*/ 0 w 1"/>
                <a:gd name="T7" fmla="*/ 9 h 10"/>
                <a:gd name="T8" fmla="*/ 1 w 1"/>
                <a:gd name="T9" fmla="*/ 10 h 10"/>
                <a:gd name="T10" fmla="*/ 1 w 1"/>
                <a:gd name="T11" fmla="*/ 0 h 10"/>
              </a:gdLst>
              <a:ahLst/>
              <a:cxnLst>
                <a:cxn ang="0">
                  <a:pos x="T0" y="T1"/>
                </a:cxn>
                <a:cxn ang="0">
                  <a:pos x="T2" y="T3"/>
                </a:cxn>
                <a:cxn ang="0">
                  <a:pos x="T4" y="T5"/>
                </a:cxn>
                <a:cxn ang="0">
                  <a:pos x="T6" y="T7"/>
                </a:cxn>
                <a:cxn ang="0">
                  <a:pos x="T8" y="T9"/>
                </a:cxn>
                <a:cxn ang="0">
                  <a:pos x="T10" y="T11"/>
                </a:cxn>
              </a:cxnLst>
              <a:rect l="0" t="0" r="r" b="b"/>
              <a:pathLst>
                <a:path w="1" h="10">
                  <a:moveTo>
                    <a:pt x="1" y="0"/>
                  </a:moveTo>
                  <a:cubicBezTo>
                    <a:pt x="1" y="0"/>
                    <a:pt x="1" y="0"/>
                    <a:pt x="1" y="0"/>
                  </a:cubicBezTo>
                  <a:cubicBezTo>
                    <a:pt x="0" y="1"/>
                    <a:pt x="1" y="1"/>
                    <a:pt x="1" y="2"/>
                  </a:cubicBezTo>
                  <a:cubicBezTo>
                    <a:pt x="1" y="4"/>
                    <a:pt x="0" y="7"/>
                    <a:pt x="0" y="9"/>
                  </a:cubicBezTo>
                  <a:cubicBezTo>
                    <a:pt x="1" y="9"/>
                    <a:pt x="1" y="10"/>
                    <a:pt x="1" y="10"/>
                  </a:cubicBezTo>
                  <a:cubicBezTo>
                    <a:pt x="1" y="5"/>
                    <a:pt x="1" y="3"/>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6" name="Freeform 53"/>
            <p:cNvSpPr>
              <a:spLocks noEditPoints="1"/>
            </p:cNvSpPr>
            <p:nvPr/>
          </p:nvSpPr>
          <p:spPr bwMode="auto">
            <a:xfrm>
              <a:off x="4791075" y="911225"/>
              <a:ext cx="2254250" cy="1606550"/>
            </a:xfrm>
            <a:custGeom>
              <a:avLst/>
              <a:gdLst>
                <a:gd name="T0" fmla="*/ 87 w 113"/>
                <a:gd name="T1" fmla="*/ 18 h 80"/>
                <a:gd name="T2" fmla="*/ 88 w 113"/>
                <a:gd name="T3" fmla="*/ 27 h 80"/>
                <a:gd name="T4" fmla="*/ 63 w 113"/>
                <a:gd name="T5" fmla="*/ 46 h 80"/>
                <a:gd name="T6" fmla="*/ 35 w 113"/>
                <a:gd name="T7" fmla="*/ 57 h 80"/>
                <a:gd name="T8" fmla="*/ 1 w 113"/>
                <a:gd name="T9" fmla="*/ 74 h 80"/>
                <a:gd name="T10" fmla="*/ 19 w 113"/>
                <a:gd name="T11" fmla="*/ 76 h 80"/>
                <a:gd name="T12" fmla="*/ 67 w 113"/>
                <a:gd name="T13" fmla="*/ 54 h 80"/>
                <a:gd name="T14" fmla="*/ 91 w 113"/>
                <a:gd name="T15" fmla="*/ 33 h 80"/>
                <a:gd name="T16" fmla="*/ 107 w 113"/>
                <a:gd name="T17" fmla="*/ 19 h 80"/>
                <a:gd name="T18" fmla="*/ 92 w 113"/>
                <a:gd name="T19" fmla="*/ 17 h 80"/>
                <a:gd name="T20" fmla="*/ 1 w 113"/>
                <a:gd name="T21" fmla="*/ 67 h 80"/>
                <a:gd name="T22" fmla="*/ 3 w 113"/>
                <a:gd name="T23" fmla="*/ 67 h 80"/>
                <a:gd name="T24" fmla="*/ 6 w 113"/>
                <a:gd name="T25" fmla="*/ 68 h 80"/>
                <a:gd name="T26" fmla="*/ 6 w 113"/>
                <a:gd name="T27" fmla="*/ 63 h 80"/>
                <a:gd name="T28" fmla="*/ 8 w 113"/>
                <a:gd name="T29" fmla="*/ 62 h 80"/>
                <a:gd name="T30" fmla="*/ 9 w 113"/>
                <a:gd name="T31" fmla="*/ 62 h 80"/>
                <a:gd name="T32" fmla="*/ 11 w 113"/>
                <a:gd name="T33" fmla="*/ 75 h 80"/>
                <a:gd name="T34" fmla="*/ 13 w 113"/>
                <a:gd name="T35" fmla="*/ 74 h 80"/>
                <a:gd name="T36" fmla="*/ 17 w 113"/>
                <a:gd name="T37" fmla="*/ 65 h 80"/>
                <a:gd name="T38" fmla="*/ 21 w 113"/>
                <a:gd name="T39" fmla="*/ 73 h 80"/>
                <a:gd name="T40" fmla="*/ 19 w 113"/>
                <a:gd name="T41" fmla="*/ 68 h 80"/>
                <a:gd name="T42" fmla="*/ 21 w 113"/>
                <a:gd name="T43" fmla="*/ 61 h 80"/>
                <a:gd name="T44" fmla="*/ 22 w 113"/>
                <a:gd name="T45" fmla="*/ 72 h 80"/>
                <a:gd name="T46" fmla="*/ 26 w 113"/>
                <a:gd name="T47" fmla="*/ 67 h 80"/>
                <a:gd name="T48" fmla="*/ 26 w 113"/>
                <a:gd name="T49" fmla="*/ 67 h 80"/>
                <a:gd name="T50" fmla="*/ 31 w 113"/>
                <a:gd name="T51" fmla="*/ 69 h 80"/>
                <a:gd name="T52" fmla="*/ 34 w 113"/>
                <a:gd name="T53" fmla="*/ 68 h 80"/>
                <a:gd name="T54" fmla="*/ 38 w 113"/>
                <a:gd name="T55" fmla="*/ 58 h 80"/>
                <a:gd name="T56" fmla="*/ 41 w 113"/>
                <a:gd name="T57" fmla="*/ 58 h 80"/>
                <a:gd name="T58" fmla="*/ 42 w 113"/>
                <a:gd name="T59" fmla="*/ 64 h 80"/>
                <a:gd name="T60" fmla="*/ 45 w 113"/>
                <a:gd name="T61" fmla="*/ 57 h 80"/>
                <a:gd name="T62" fmla="*/ 47 w 113"/>
                <a:gd name="T63" fmla="*/ 55 h 80"/>
                <a:gd name="T64" fmla="*/ 50 w 113"/>
                <a:gd name="T65" fmla="*/ 60 h 80"/>
                <a:gd name="T66" fmla="*/ 55 w 113"/>
                <a:gd name="T67" fmla="*/ 51 h 80"/>
                <a:gd name="T68" fmla="*/ 57 w 113"/>
                <a:gd name="T69" fmla="*/ 57 h 80"/>
                <a:gd name="T70" fmla="*/ 59 w 113"/>
                <a:gd name="T71" fmla="*/ 56 h 80"/>
                <a:gd name="T72" fmla="*/ 62 w 113"/>
                <a:gd name="T73" fmla="*/ 48 h 80"/>
                <a:gd name="T74" fmla="*/ 64 w 113"/>
                <a:gd name="T75" fmla="*/ 53 h 80"/>
                <a:gd name="T76" fmla="*/ 66 w 113"/>
                <a:gd name="T77" fmla="*/ 45 h 80"/>
                <a:gd name="T78" fmla="*/ 71 w 113"/>
                <a:gd name="T79" fmla="*/ 47 h 80"/>
                <a:gd name="T80" fmla="*/ 74 w 113"/>
                <a:gd name="T81" fmla="*/ 40 h 80"/>
                <a:gd name="T82" fmla="*/ 76 w 113"/>
                <a:gd name="T83" fmla="*/ 39 h 80"/>
                <a:gd name="T84" fmla="*/ 79 w 113"/>
                <a:gd name="T85" fmla="*/ 36 h 80"/>
                <a:gd name="T86" fmla="*/ 82 w 113"/>
                <a:gd name="T87" fmla="*/ 40 h 80"/>
                <a:gd name="T88" fmla="*/ 87 w 113"/>
                <a:gd name="T89" fmla="*/ 34 h 80"/>
                <a:gd name="T90" fmla="*/ 89 w 113"/>
                <a:gd name="T91" fmla="*/ 28 h 80"/>
                <a:gd name="T92" fmla="*/ 94 w 113"/>
                <a:gd name="T93" fmla="*/ 15 h 80"/>
                <a:gd name="T94" fmla="*/ 93 w 113"/>
                <a:gd name="T95" fmla="*/ 24 h 80"/>
                <a:gd name="T96" fmla="*/ 96 w 113"/>
                <a:gd name="T97" fmla="*/ 20 h 80"/>
                <a:gd name="T98" fmla="*/ 97 w 113"/>
                <a:gd name="T99" fmla="*/ 23 h 80"/>
                <a:gd name="T100" fmla="*/ 98 w 113"/>
                <a:gd name="T101" fmla="*/ 23 h 80"/>
                <a:gd name="T102" fmla="*/ 100 w 113"/>
                <a:gd name="T103" fmla="*/ 24 h 80"/>
                <a:gd name="T104" fmla="*/ 101 w 113"/>
                <a:gd name="T105" fmla="*/ 19 h 80"/>
                <a:gd name="T106" fmla="*/ 101 w 113"/>
                <a:gd name="T107" fmla="*/ 12 h 80"/>
                <a:gd name="T108" fmla="*/ 102 w 113"/>
                <a:gd name="T109" fmla="*/ 24 h 80"/>
                <a:gd name="T110" fmla="*/ 106 w 113"/>
                <a:gd name="T111" fmla="*/ 16 h 80"/>
                <a:gd name="T112" fmla="*/ 108 w 113"/>
                <a:gd name="T113" fmla="*/ 11 h 80"/>
                <a:gd name="T114" fmla="*/ 109 w 113"/>
                <a:gd name="T115" fmla="*/ 9 h 80"/>
                <a:gd name="T116" fmla="*/ 110 w 113"/>
                <a:gd name="T117" fmla="*/ 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 h="80">
                  <a:moveTo>
                    <a:pt x="112" y="0"/>
                  </a:moveTo>
                  <a:cubicBezTo>
                    <a:pt x="111" y="1"/>
                    <a:pt x="109" y="2"/>
                    <a:pt x="108" y="3"/>
                  </a:cubicBezTo>
                  <a:cubicBezTo>
                    <a:pt x="108" y="4"/>
                    <a:pt x="107" y="5"/>
                    <a:pt x="106" y="6"/>
                  </a:cubicBezTo>
                  <a:cubicBezTo>
                    <a:pt x="106" y="6"/>
                    <a:pt x="106" y="6"/>
                    <a:pt x="105" y="6"/>
                  </a:cubicBezTo>
                  <a:cubicBezTo>
                    <a:pt x="101" y="10"/>
                    <a:pt x="96" y="13"/>
                    <a:pt x="91" y="16"/>
                  </a:cubicBezTo>
                  <a:cubicBezTo>
                    <a:pt x="90" y="16"/>
                    <a:pt x="90" y="17"/>
                    <a:pt x="89" y="17"/>
                  </a:cubicBezTo>
                  <a:cubicBezTo>
                    <a:pt x="89" y="17"/>
                    <a:pt x="88" y="17"/>
                    <a:pt x="87" y="18"/>
                  </a:cubicBezTo>
                  <a:cubicBezTo>
                    <a:pt x="88" y="19"/>
                    <a:pt x="90" y="19"/>
                    <a:pt x="92" y="19"/>
                  </a:cubicBezTo>
                  <a:cubicBezTo>
                    <a:pt x="93" y="19"/>
                    <a:pt x="93" y="20"/>
                    <a:pt x="94" y="20"/>
                  </a:cubicBezTo>
                  <a:cubicBezTo>
                    <a:pt x="94" y="20"/>
                    <a:pt x="95" y="20"/>
                    <a:pt x="94" y="21"/>
                  </a:cubicBezTo>
                  <a:cubicBezTo>
                    <a:pt x="94" y="21"/>
                    <a:pt x="94" y="21"/>
                    <a:pt x="94" y="21"/>
                  </a:cubicBezTo>
                  <a:cubicBezTo>
                    <a:pt x="93" y="22"/>
                    <a:pt x="93" y="22"/>
                    <a:pt x="92" y="23"/>
                  </a:cubicBezTo>
                  <a:cubicBezTo>
                    <a:pt x="91" y="25"/>
                    <a:pt x="89" y="26"/>
                    <a:pt x="89" y="27"/>
                  </a:cubicBezTo>
                  <a:cubicBezTo>
                    <a:pt x="88" y="26"/>
                    <a:pt x="88" y="27"/>
                    <a:pt x="88" y="27"/>
                  </a:cubicBezTo>
                  <a:cubicBezTo>
                    <a:pt x="88" y="27"/>
                    <a:pt x="88" y="27"/>
                    <a:pt x="88" y="27"/>
                  </a:cubicBezTo>
                  <a:cubicBezTo>
                    <a:pt x="87" y="28"/>
                    <a:pt x="87" y="29"/>
                    <a:pt x="86" y="29"/>
                  </a:cubicBezTo>
                  <a:cubicBezTo>
                    <a:pt x="86" y="29"/>
                    <a:pt x="86" y="30"/>
                    <a:pt x="86" y="30"/>
                  </a:cubicBezTo>
                  <a:cubicBezTo>
                    <a:pt x="84" y="31"/>
                    <a:pt x="83" y="33"/>
                    <a:pt x="81" y="33"/>
                  </a:cubicBezTo>
                  <a:cubicBezTo>
                    <a:pt x="81" y="34"/>
                    <a:pt x="80" y="34"/>
                    <a:pt x="80" y="34"/>
                  </a:cubicBezTo>
                  <a:cubicBezTo>
                    <a:pt x="78" y="36"/>
                    <a:pt x="76" y="37"/>
                    <a:pt x="74" y="39"/>
                  </a:cubicBezTo>
                  <a:cubicBezTo>
                    <a:pt x="70" y="42"/>
                    <a:pt x="67" y="44"/>
                    <a:pt x="63" y="46"/>
                  </a:cubicBezTo>
                  <a:cubicBezTo>
                    <a:pt x="62" y="46"/>
                    <a:pt x="61" y="47"/>
                    <a:pt x="60" y="48"/>
                  </a:cubicBezTo>
                  <a:cubicBezTo>
                    <a:pt x="60" y="47"/>
                    <a:pt x="60" y="48"/>
                    <a:pt x="59" y="48"/>
                  </a:cubicBezTo>
                  <a:cubicBezTo>
                    <a:pt x="57" y="49"/>
                    <a:pt x="53" y="51"/>
                    <a:pt x="50" y="52"/>
                  </a:cubicBezTo>
                  <a:cubicBezTo>
                    <a:pt x="50" y="52"/>
                    <a:pt x="50" y="52"/>
                    <a:pt x="50" y="52"/>
                  </a:cubicBezTo>
                  <a:cubicBezTo>
                    <a:pt x="49" y="53"/>
                    <a:pt x="47" y="53"/>
                    <a:pt x="47" y="54"/>
                  </a:cubicBezTo>
                  <a:cubicBezTo>
                    <a:pt x="44" y="54"/>
                    <a:pt x="40" y="56"/>
                    <a:pt x="37" y="57"/>
                  </a:cubicBezTo>
                  <a:cubicBezTo>
                    <a:pt x="36" y="57"/>
                    <a:pt x="35" y="57"/>
                    <a:pt x="35" y="57"/>
                  </a:cubicBezTo>
                  <a:cubicBezTo>
                    <a:pt x="34" y="57"/>
                    <a:pt x="33" y="58"/>
                    <a:pt x="32" y="58"/>
                  </a:cubicBezTo>
                  <a:cubicBezTo>
                    <a:pt x="30" y="58"/>
                    <a:pt x="27" y="59"/>
                    <a:pt x="26" y="60"/>
                  </a:cubicBezTo>
                  <a:cubicBezTo>
                    <a:pt x="21" y="60"/>
                    <a:pt x="17" y="62"/>
                    <a:pt x="13" y="61"/>
                  </a:cubicBezTo>
                  <a:cubicBezTo>
                    <a:pt x="11" y="61"/>
                    <a:pt x="8" y="61"/>
                    <a:pt x="5" y="61"/>
                  </a:cubicBezTo>
                  <a:cubicBezTo>
                    <a:pt x="3" y="61"/>
                    <a:pt x="2" y="61"/>
                    <a:pt x="0" y="61"/>
                  </a:cubicBezTo>
                  <a:cubicBezTo>
                    <a:pt x="0" y="63"/>
                    <a:pt x="0" y="64"/>
                    <a:pt x="1" y="65"/>
                  </a:cubicBezTo>
                  <a:cubicBezTo>
                    <a:pt x="1" y="68"/>
                    <a:pt x="0" y="71"/>
                    <a:pt x="1" y="74"/>
                  </a:cubicBezTo>
                  <a:cubicBezTo>
                    <a:pt x="1" y="74"/>
                    <a:pt x="1" y="74"/>
                    <a:pt x="1" y="74"/>
                  </a:cubicBezTo>
                  <a:cubicBezTo>
                    <a:pt x="1" y="75"/>
                    <a:pt x="1" y="75"/>
                    <a:pt x="1" y="76"/>
                  </a:cubicBezTo>
                  <a:cubicBezTo>
                    <a:pt x="1" y="76"/>
                    <a:pt x="1" y="76"/>
                    <a:pt x="0" y="77"/>
                  </a:cubicBezTo>
                  <a:cubicBezTo>
                    <a:pt x="1" y="78"/>
                    <a:pt x="1" y="79"/>
                    <a:pt x="1" y="80"/>
                  </a:cubicBezTo>
                  <a:cubicBezTo>
                    <a:pt x="2" y="80"/>
                    <a:pt x="3" y="80"/>
                    <a:pt x="3" y="80"/>
                  </a:cubicBezTo>
                  <a:cubicBezTo>
                    <a:pt x="7" y="79"/>
                    <a:pt x="11" y="78"/>
                    <a:pt x="14" y="78"/>
                  </a:cubicBezTo>
                  <a:cubicBezTo>
                    <a:pt x="16" y="77"/>
                    <a:pt x="17" y="77"/>
                    <a:pt x="19" y="76"/>
                  </a:cubicBezTo>
                  <a:cubicBezTo>
                    <a:pt x="24" y="74"/>
                    <a:pt x="29" y="73"/>
                    <a:pt x="34" y="72"/>
                  </a:cubicBezTo>
                  <a:cubicBezTo>
                    <a:pt x="37" y="70"/>
                    <a:pt x="41" y="69"/>
                    <a:pt x="44" y="67"/>
                  </a:cubicBezTo>
                  <a:cubicBezTo>
                    <a:pt x="46" y="67"/>
                    <a:pt x="47" y="65"/>
                    <a:pt x="49" y="65"/>
                  </a:cubicBezTo>
                  <a:cubicBezTo>
                    <a:pt x="52" y="63"/>
                    <a:pt x="56" y="61"/>
                    <a:pt x="60" y="59"/>
                  </a:cubicBezTo>
                  <a:cubicBezTo>
                    <a:pt x="61" y="58"/>
                    <a:pt x="63" y="57"/>
                    <a:pt x="64" y="56"/>
                  </a:cubicBezTo>
                  <a:cubicBezTo>
                    <a:pt x="65" y="56"/>
                    <a:pt x="65" y="56"/>
                    <a:pt x="66" y="55"/>
                  </a:cubicBezTo>
                  <a:cubicBezTo>
                    <a:pt x="66" y="55"/>
                    <a:pt x="66" y="55"/>
                    <a:pt x="67" y="54"/>
                  </a:cubicBezTo>
                  <a:cubicBezTo>
                    <a:pt x="67" y="54"/>
                    <a:pt x="68" y="54"/>
                    <a:pt x="68" y="54"/>
                  </a:cubicBezTo>
                  <a:cubicBezTo>
                    <a:pt x="68" y="53"/>
                    <a:pt x="69" y="53"/>
                    <a:pt x="69" y="53"/>
                  </a:cubicBezTo>
                  <a:cubicBezTo>
                    <a:pt x="70" y="52"/>
                    <a:pt x="71" y="52"/>
                    <a:pt x="71" y="51"/>
                  </a:cubicBezTo>
                  <a:cubicBezTo>
                    <a:pt x="75" y="48"/>
                    <a:pt x="79" y="45"/>
                    <a:pt x="83" y="42"/>
                  </a:cubicBezTo>
                  <a:cubicBezTo>
                    <a:pt x="83" y="42"/>
                    <a:pt x="83" y="41"/>
                    <a:pt x="83" y="41"/>
                  </a:cubicBezTo>
                  <a:cubicBezTo>
                    <a:pt x="86" y="39"/>
                    <a:pt x="88" y="36"/>
                    <a:pt x="91" y="34"/>
                  </a:cubicBezTo>
                  <a:cubicBezTo>
                    <a:pt x="91" y="33"/>
                    <a:pt x="91" y="33"/>
                    <a:pt x="91" y="33"/>
                  </a:cubicBezTo>
                  <a:cubicBezTo>
                    <a:pt x="93" y="31"/>
                    <a:pt x="95" y="28"/>
                    <a:pt x="97" y="25"/>
                  </a:cubicBezTo>
                  <a:cubicBezTo>
                    <a:pt x="98" y="25"/>
                    <a:pt x="98" y="24"/>
                    <a:pt x="99" y="24"/>
                  </a:cubicBezTo>
                  <a:cubicBezTo>
                    <a:pt x="99" y="26"/>
                    <a:pt x="99" y="28"/>
                    <a:pt x="99" y="29"/>
                  </a:cubicBezTo>
                  <a:cubicBezTo>
                    <a:pt x="100" y="30"/>
                    <a:pt x="100" y="30"/>
                    <a:pt x="100" y="31"/>
                  </a:cubicBezTo>
                  <a:cubicBezTo>
                    <a:pt x="102" y="31"/>
                    <a:pt x="102" y="29"/>
                    <a:pt x="103" y="28"/>
                  </a:cubicBezTo>
                  <a:cubicBezTo>
                    <a:pt x="103" y="26"/>
                    <a:pt x="105" y="24"/>
                    <a:pt x="105" y="22"/>
                  </a:cubicBezTo>
                  <a:cubicBezTo>
                    <a:pt x="106" y="21"/>
                    <a:pt x="106" y="20"/>
                    <a:pt x="107" y="19"/>
                  </a:cubicBezTo>
                  <a:cubicBezTo>
                    <a:pt x="107" y="18"/>
                    <a:pt x="107" y="17"/>
                    <a:pt x="108" y="16"/>
                  </a:cubicBezTo>
                  <a:cubicBezTo>
                    <a:pt x="108" y="15"/>
                    <a:pt x="109" y="15"/>
                    <a:pt x="109" y="13"/>
                  </a:cubicBezTo>
                  <a:cubicBezTo>
                    <a:pt x="111" y="9"/>
                    <a:pt x="112" y="6"/>
                    <a:pt x="113" y="1"/>
                  </a:cubicBezTo>
                  <a:cubicBezTo>
                    <a:pt x="113" y="1"/>
                    <a:pt x="112" y="0"/>
                    <a:pt x="112" y="0"/>
                  </a:cubicBezTo>
                  <a:close/>
                  <a:moveTo>
                    <a:pt x="91" y="18"/>
                  </a:moveTo>
                  <a:cubicBezTo>
                    <a:pt x="91" y="18"/>
                    <a:pt x="90" y="18"/>
                    <a:pt x="89" y="18"/>
                  </a:cubicBezTo>
                  <a:cubicBezTo>
                    <a:pt x="90" y="18"/>
                    <a:pt x="91" y="17"/>
                    <a:pt x="92" y="17"/>
                  </a:cubicBezTo>
                  <a:cubicBezTo>
                    <a:pt x="92" y="17"/>
                    <a:pt x="92" y="18"/>
                    <a:pt x="91" y="18"/>
                  </a:cubicBezTo>
                  <a:close/>
                  <a:moveTo>
                    <a:pt x="2" y="75"/>
                  </a:moveTo>
                  <a:cubicBezTo>
                    <a:pt x="2" y="75"/>
                    <a:pt x="2" y="75"/>
                    <a:pt x="2" y="75"/>
                  </a:cubicBezTo>
                  <a:cubicBezTo>
                    <a:pt x="2" y="74"/>
                    <a:pt x="2" y="75"/>
                    <a:pt x="2" y="75"/>
                  </a:cubicBezTo>
                  <a:close/>
                  <a:moveTo>
                    <a:pt x="2" y="74"/>
                  </a:moveTo>
                  <a:cubicBezTo>
                    <a:pt x="1" y="74"/>
                    <a:pt x="2" y="72"/>
                    <a:pt x="2" y="72"/>
                  </a:cubicBezTo>
                  <a:cubicBezTo>
                    <a:pt x="2" y="70"/>
                    <a:pt x="2" y="68"/>
                    <a:pt x="1" y="67"/>
                  </a:cubicBezTo>
                  <a:cubicBezTo>
                    <a:pt x="2" y="65"/>
                    <a:pt x="1" y="64"/>
                    <a:pt x="1" y="62"/>
                  </a:cubicBezTo>
                  <a:cubicBezTo>
                    <a:pt x="2" y="62"/>
                    <a:pt x="2" y="62"/>
                    <a:pt x="2" y="62"/>
                  </a:cubicBezTo>
                  <a:cubicBezTo>
                    <a:pt x="3" y="65"/>
                    <a:pt x="2" y="69"/>
                    <a:pt x="2" y="74"/>
                  </a:cubicBezTo>
                  <a:close/>
                  <a:moveTo>
                    <a:pt x="3" y="76"/>
                  </a:moveTo>
                  <a:cubicBezTo>
                    <a:pt x="3" y="76"/>
                    <a:pt x="3" y="76"/>
                    <a:pt x="3" y="76"/>
                  </a:cubicBezTo>
                  <a:cubicBezTo>
                    <a:pt x="3" y="74"/>
                    <a:pt x="3" y="72"/>
                    <a:pt x="3" y="69"/>
                  </a:cubicBezTo>
                  <a:cubicBezTo>
                    <a:pt x="3" y="68"/>
                    <a:pt x="3" y="68"/>
                    <a:pt x="3" y="67"/>
                  </a:cubicBezTo>
                  <a:cubicBezTo>
                    <a:pt x="3" y="65"/>
                    <a:pt x="3" y="63"/>
                    <a:pt x="3" y="62"/>
                  </a:cubicBezTo>
                  <a:cubicBezTo>
                    <a:pt x="3" y="62"/>
                    <a:pt x="4" y="62"/>
                    <a:pt x="4" y="62"/>
                  </a:cubicBezTo>
                  <a:cubicBezTo>
                    <a:pt x="4" y="67"/>
                    <a:pt x="4" y="70"/>
                    <a:pt x="4" y="74"/>
                  </a:cubicBezTo>
                  <a:cubicBezTo>
                    <a:pt x="4" y="74"/>
                    <a:pt x="4" y="74"/>
                    <a:pt x="4" y="75"/>
                  </a:cubicBezTo>
                  <a:cubicBezTo>
                    <a:pt x="4" y="75"/>
                    <a:pt x="3" y="76"/>
                    <a:pt x="3" y="76"/>
                  </a:cubicBezTo>
                  <a:close/>
                  <a:moveTo>
                    <a:pt x="6" y="63"/>
                  </a:moveTo>
                  <a:cubicBezTo>
                    <a:pt x="6" y="65"/>
                    <a:pt x="6" y="66"/>
                    <a:pt x="6" y="68"/>
                  </a:cubicBezTo>
                  <a:cubicBezTo>
                    <a:pt x="6" y="68"/>
                    <a:pt x="6" y="69"/>
                    <a:pt x="6" y="70"/>
                  </a:cubicBezTo>
                  <a:cubicBezTo>
                    <a:pt x="6" y="72"/>
                    <a:pt x="6" y="74"/>
                    <a:pt x="6" y="76"/>
                  </a:cubicBezTo>
                  <a:cubicBezTo>
                    <a:pt x="5" y="76"/>
                    <a:pt x="5" y="76"/>
                    <a:pt x="4" y="76"/>
                  </a:cubicBezTo>
                  <a:cubicBezTo>
                    <a:pt x="5" y="70"/>
                    <a:pt x="4" y="67"/>
                    <a:pt x="5" y="62"/>
                  </a:cubicBezTo>
                  <a:cubicBezTo>
                    <a:pt x="5" y="62"/>
                    <a:pt x="5" y="62"/>
                    <a:pt x="6" y="62"/>
                  </a:cubicBezTo>
                  <a:cubicBezTo>
                    <a:pt x="6" y="62"/>
                    <a:pt x="6" y="63"/>
                    <a:pt x="6" y="63"/>
                  </a:cubicBezTo>
                  <a:cubicBezTo>
                    <a:pt x="6" y="63"/>
                    <a:pt x="6" y="63"/>
                    <a:pt x="6" y="63"/>
                  </a:cubicBezTo>
                  <a:close/>
                  <a:moveTo>
                    <a:pt x="10" y="68"/>
                  </a:moveTo>
                  <a:cubicBezTo>
                    <a:pt x="10" y="68"/>
                    <a:pt x="10" y="68"/>
                    <a:pt x="10" y="68"/>
                  </a:cubicBezTo>
                  <a:cubicBezTo>
                    <a:pt x="10" y="71"/>
                    <a:pt x="10" y="72"/>
                    <a:pt x="10" y="75"/>
                  </a:cubicBezTo>
                  <a:cubicBezTo>
                    <a:pt x="9" y="75"/>
                    <a:pt x="10" y="75"/>
                    <a:pt x="10" y="75"/>
                  </a:cubicBezTo>
                  <a:cubicBezTo>
                    <a:pt x="9" y="76"/>
                    <a:pt x="7" y="76"/>
                    <a:pt x="7" y="76"/>
                  </a:cubicBezTo>
                  <a:cubicBezTo>
                    <a:pt x="6" y="71"/>
                    <a:pt x="6" y="66"/>
                    <a:pt x="7" y="62"/>
                  </a:cubicBezTo>
                  <a:cubicBezTo>
                    <a:pt x="7" y="62"/>
                    <a:pt x="8" y="62"/>
                    <a:pt x="8" y="62"/>
                  </a:cubicBezTo>
                  <a:cubicBezTo>
                    <a:pt x="9" y="63"/>
                    <a:pt x="8" y="64"/>
                    <a:pt x="8" y="64"/>
                  </a:cubicBezTo>
                  <a:cubicBezTo>
                    <a:pt x="8" y="64"/>
                    <a:pt x="8" y="64"/>
                    <a:pt x="8" y="64"/>
                  </a:cubicBezTo>
                  <a:cubicBezTo>
                    <a:pt x="8" y="68"/>
                    <a:pt x="8" y="72"/>
                    <a:pt x="7" y="75"/>
                  </a:cubicBezTo>
                  <a:cubicBezTo>
                    <a:pt x="7" y="76"/>
                    <a:pt x="9" y="76"/>
                    <a:pt x="9" y="75"/>
                  </a:cubicBezTo>
                  <a:cubicBezTo>
                    <a:pt x="9" y="75"/>
                    <a:pt x="9" y="74"/>
                    <a:pt x="8" y="74"/>
                  </a:cubicBezTo>
                  <a:cubicBezTo>
                    <a:pt x="8" y="71"/>
                    <a:pt x="9" y="68"/>
                    <a:pt x="9" y="65"/>
                  </a:cubicBezTo>
                  <a:cubicBezTo>
                    <a:pt x="9" y="64"/>
                    <a:pt x="9" y="63"/>
                    <a:pt x="9" y="62"/>
                  </a:cubicBezTo>
                  <a:cubicBezTo>
                    <a:pt x="9" y="62"/>
                    <a:pt x="9" y="62"/>
                    <a:pt x="10" y="62"/>
                  </a:cubicBezTo>
                  <a:cubicBezTo>
                    <a:pt x="10" y="62"/>
                    <a:pt x="10" y="62"/>
                    <a:pt x="10" y="62"/>
                  </a:cubicBezTo>
                  <a:cubicBezTo>
                    <a:pt x="10" y="64"/>
                    <a:pt x="10" y="67"/>
                    <a:pt x="10" y="68"/>
                  </a:cubicBezTo>
                  <a:close/>
                  <a:moveTo>
                    <a:pt x="15" y="63"/>
                  </a:moveTo>
                  <a:cubicBezTo>
                    <a:pt x="15" y="66"/>
                    <a:pt x="15" y="68"/>
                    <a:pt x="15" y="71"/>
                  </a:cubicBezTo>
                  <a:cubicBezTo>
                    <a:pt x="14" y="71"/>
                    <a:pt x="14" y="73"/>
                    <a:pt x="14" y="74"/>
                  </a:cubicBezTo>
                  <a:cubicBezTo>
                    <a:pt x="13" y="75"/>
                    <a:pt x="12" y="75"/>
                    <a:pt x="11" y="75"/>
                  </a:cubicBezTo>
                  <a:cubicBezTo>
                    <a:pt x="11" y="70"/>
                    <a:pt x="11" y="66"/>
                    <a:pt x="11" y="62"/>
                  </a:cubicBezTo>
                  <a:cubicBezTo>
                    <a:pt x="11" y="62"/>
                    <a:pt x="12" y="62"/>
                    <a:pt x="12" y="62"/>
                  </a:cubicBezTo>
                  <a:cubicBezTo>
                    <a:pt x="12" y="62"/>
                    <a:pt x="12" y="62"/>
                    <a:pt x="12" y="62"/>
                  </a:cubicBezTo>
                  <a:cubicBezTo>
                    <a:pt x="13" y="63"/>
                    <a:pt x="12" y="67"/>
                    <a:pt x="13" y="68"/>
                  </a:cubicBezTo>
                  <a:cubicBezTo>
                    <a:pt x="13" y="69"/>
                    <a:pt x="12" y="69"/>
                    <a:pt x="12" y="69"/>
                  </a:cubicBezTo>
                  <a:cubicBezTo>
                    <a:pt x="13" y="70"/>
                    <a:pt x="12" y="72"/>
                    <a:pt x="12" y="74"/>
                  </a:cubicBezTo>
                  <a:cubicBezTo>
                    <a:pt x="12" y="75"/>
                    <a:pt x="13" y="75"/>
                    <a:pt x="13" y="74"/>
                  </a:cubicBezTo>
                  <a:cubicBezTo>
                    <a:pt x="13" y="74"/>
                    <a:pt x="13" y="73"/>
                    <a:pt x="13" y="73"/>
                  </a:cubicBezTo>
                  <a:cubicBezTo>
                    <a:pt x="13" y="69"/>
                    <a:pt x="12" y="66"/>
                    <a:pt x="13" y="62"/>
                  </a:cubicBezTo>
                  <a:cubicBezTo>
                    <a:pt x="14" y="62"/>
                    <a:pt x="14" y="62"/>
                    <a:pt x="14" y="62"/>
                  </a:cubicBezTo>
                  <a:cubicBezTo>
                    <a:pt x="14" y="62"/>
                    <a:pt x="14" y="63"/>
                    <a:pt x="15" y="63"/>
                  </a:cubicBezTo>
                  <a:cubicBezTo>
                    <a:pt x="15" y="63"/>
                    <a:pt x="15" y="63"/>
                    <a:pt x="15" y="63"/>
                  </a:cubicBezTo>
                  <a:close/>
                  <a:moveTo>
                    <a:pt x="17" y="64"/>
                  </a:moveTo>
                  <a:cubicBezTo>
                    <a:pt x="17" y="64"/>
                    <a:pt x="17" y="64"/>
                    <a:pt x="17" y="65"/>
                  </a:cubicBezTo>
                  <a:cubicBezTo>
                    <a:pt x="17" y="68"/>
                    <a:pt x="17" y="70"/>
                    <a:pt x="16" y="74"/>
                  </a:cubicBezTo>
                  <a:cubicBezTo>
                    <a:pt x="16" y="74"/>
                    <a:pt x="16" y="74"/>
                    <a:pt x="15" y="74"/>
                  </a:cubicBezTo>
                  <a:cubicBezTo>
                    <a:pt x="15" y="69"/>
                    <a:pt x="15" y="66"/>
                    <a:pt x="15" y="62"/>
                  </a:cubicBezTo>
                  <a:cubicBezTo>
                    <a:pt x="16" y="62"/>
                    <a:pt x="16" y="62"/>
                    <a:pt x="17" y="62"/>
                  </a:cubicBezTo>
                  <a:cubicBezTo>
                    <a:pt x="18" y="62"/>
                    <a:pt x="17" y="62"/>
                    <a:pt x="17" y="62"/>
                  </a:cubicBezTo>
                  <a:cubicBezTo>
                    <a:pt x="17" y="63"/>
                    <a:pt x="18" y="64"/>
                    <a:pt x="17" y="64"/>
                  </a:cubicBezTo>
                  <a:close/>
                  <a:moveTo>
                    <a:pt x="21" y="73"/>
                  </a:moveTo>
                  <a:cubicBezTo>
                    <a:pt x="20" y="73"/>
                    <a:pt x="20" y="73"/>
                    <a:pt x="20" y="73"/>
                  </a:cubicBezTo>
                  <a:cubicBezTo>
                    <a:pt x="20" y="71"/>
                    <a:pt x="20" y="70"/>
                    <a:pt x="20" y="69"/>
                  </a:cubicBezTo>
                  <a:cubicBezTo>
                    <a:pt x="20" y="68"/>
                    <a:pt x="20" y="69"/>
                    <a:pt x="20" y="69"/>
                  </a:cubicBezTo>
                  <a:cubicBezTo>
                    <a:pt x="19" y="67"/>
                    <a:pt x="20" y="64"/>
                    <a:pt x="20" y="62"/>
                  </a:cubicBezTo>
                  <a:cubicBezTo>
                    <a:pt x="19" y="63"/>
                    <a:pt x="20" y="65"/>
                    <a:pt x="19" y="65"/>
                  </a:cubicBezTo>
                  <a:cubicBezTo>
                    <a:pt x="20" y="66"/>
                    <a:pt x="19" y="66"/>
                    <a:pt x="19" y="67"/>
                  </a:cubicBezTo>
                  <a:cubicBezTo>
                    <a:pt x="19" y="67"/>
                    <a:pt x="19" y="68"/>
                    <a:pt x="19" y="68"/>
                  </a:cubicBezTo>
                  <a:cubicBezTo>
                    <a:pt x="19" y="69"/>
                    <a:pt x="19" y="69"/>
                    <a:pt x="19" y="70"/>
                  </a:cubicBezTo>
                  <a:cubicBezTo>
                    <a:pt x="19" y="70"/>
                    <a:pt x="19" y="70"/>
                    <a:pt x="19" y="70"/>
                  </a:cubicBezTo>
                  <a:cubicBezTo>
                    <a:pt x="19" y="71"/>
                    <a:pt x="19" y="72"/>
                    <a:pt x="19" y="73"/>
                  </a:cubicBezTo>
                  <a:cubicBezTo>
                    <a:pt x="18" y="73"/>
                    <a:pt x="18" y="73"/>
                    <a:pt x="17" y="73"/>
                  </a:cubicBezTo>
                  <a:cubicBezTo>
                    <a:pt x="17" y="70"/>
                    <a:pt x="17" y="66"/>
                    <a:pt x="18" y="62"/>
                  </a:cubicBezTo>
                  <a:cubicBezTo>
                    <a:pt x="18" y="62"/>
                    <a:pt x="17" y="62"/>
                    <a:pt x="17" y="62"/>
                  </a:cubicBezTo>
                  <a:cubicBezTo>
                    <a:pt x="19" y="61"/>
                    <a:pt x="20" y="61"/>
                    <a:pt x="21" y="61"/>
                  </a:cubicBezTo>
                  <a:cubicBezTo>
                    <a:pt x="22" y="64"/>
                    <a:pt x="21" y="66"/>
                    <a:pt x="22" y="69"/>
                  </a:cubicBezTo>
                  <a:cubicBezTo>
                    <a:pt x="21" y="70"/>
                    <a:pt x="21" y="71"/>
                    <a:pt x="21" y="73"/>
                  </a:cubicBezTo>
                  <a:close/>
                  <a:moveTo>
                    <a:pt x="24" y="66"/>
                  </a:moveTo>
                  <a:cubicBezTo>
                    <a:pt x="24" y="67"/>
                    <a:pt x="24" y="68"/>
                    <a:pt x="24" y="68"/>
                  </a:cubicBezTo>
                  <a:cubicBezTo>
                    <a:pt x="24" y="69"/>
                    <a:pt x="24" y="69"/>
                    <a:pt x="24" y="70"/>
                  </a:cubicBezTo>
                  <a:cubicBezTo>
                    <a:pt x="23" y="70"/>
                    <a:pt x="24" y="71"/>
                    <a:pt x="23" y="72"/>
                  </a:cubicBezTo>
                  <a:cubicBezTo>
                    <a:pt x="23" y="72"/>
                    <a:pt x="23" y="72"/>
                    <a:pt x="22" y="72"/>
                  </a:cubicBezTo>
                  <a:cubicBezTo>
                    <a:pt x="22" y="72"/>
                    <a:pt x="22" y="72"/>
                    <a:pt x="22" y="72"/>
                  </a:cubicBezTo>
                  <a:cubicBezTo>
                    <a:pt x="22" y="69"/>
                    <a:pt x="22" y="65"/>
                    <a:pt x="22" y="61"/>
                  </a:cubicBezTo>
                  <a:cubicBezTo>
                    <a:pt x="22" y="61"/>
                    <a:pt x="23" y="61"/>
                    <a:pt x="23" y="61"/>
                  </a:cubicBezTo>
                  <a:cubicBezTo>
                    <a:pt x="23" y="61"/>
                    <a:pt x="24" y="61"/>
                    <a:pt x="24" y="62"/>
                  </a:cubicBezTo>
                  <a:cubicBezTo>
                    <a:pt x="24" y="62"/>
                    <a:pt x="24" y="62"/>
                    <a:pt x="24" y="62"/>
                  </a:cubicBezTo>
                  <a:cubicBezTo>
                    <a:pt x="24" y="63"/>
                    <a:pt x="23" y="65"/>
                    <a:pt x="24" y="66"/>
                  </a:cubicBezTo>
                  <a:close/>
                  <a:moveTo>
                    <a:pt x="26" y="67"/>
                  </a:moveTo>
                  <a:cubicBezTo>
                    <a:pt x="26" y="67"/>
                    <a:pt x="26" y="68"/>
                    <a:pt x="26" y="68"/>
                  </a:cubicBezTo>
                  <a:cubicBezTo>
                    <a:pt x="26" y="68"/>
                    <a:pt x="26" y="69"/>
                    <a:pt x="26" y="69"/>
                  </a:cubicBezTo>
                  <a:cubicBezTo>
                    <a:pt x="26" y="70"/>
                    <a:pt x="26" y="70"/>
                    <a:pt x="26" y="71"/>
                  </a:cubicBezTo>
                  <a:cubicBezTo>
                    <a:pt x="25" y="71"/>
                    <a:pt x="25" y="72"/>
                    <a:pt x="24" y="72"/>
                  </a:cubicBezTo>
                  <a:cubicBezTo>
                    <a:pt x="24" y="67"/>
                    <a:pt x="24" y="65"/>
                    <a:pt x="24" y="60"/>
                  </a:cubicBezTo>
                  <a:cubicBezTo>
                    <a:pt x="27" y="59"/>
                    <a:pt x="26" y="63"/>
                    <a:pt x="26" y="65"/>
                  </a:cubicBezTo>
                  <a:cubicBezTo>
                    <a:pt x="26" y="65"/>
                    <a:pt x="27" y="66"/>
                    <a:pt x="26" y="67"/>
                  </a:cubicBezTo>
                  <a:close/>
                  <a:moveTo>
                    <a:pt x="33" y="69"/>
                  </a:moveTo>
                  <a:cubicBezTo>
                    <a:pt x="33" y="69"/>
                    <a:pt x="32" y="69"/>
                    <a:pt x="32" y="69"/>
                  </a:cubicBezTo>
                  <a:cubicBezTo>
                    <a:pt x="31" y="66"/>
                    <a:pt x="32" y="63"/>
                    <a:pt x="32" y="60"/>
                  </a:cubicBezTo>
                  <a:cubicBezTo>
                    <a:pt x="31" y="60"/>
                    <a:pt x="31" y="60"/>
                    <a:pt x="31" y="60"/>
                  </a:cubicBezTo>
                  <a:cubicBezTo>
                    <a:pt x="31" y="61"/>
                    <a:pt x="31" y="63"/>
                    <a:pt x="31" y="64"/>
                  </a:cubicBezTo>
                  <a:cubicBezTo>
                    <a:pt x="31" y="64"/>
                    <a:pt x="31" y="64"/>
                    <a:pt x="31" y="64"/>
                  </a:cubicBezTo>
                  <a:cubicBezTo>
                    <a:pt x="31" y="66"/>
                    <a:pt x="30" y="67"/>
                    <a:pt x="31" y="69"/>
                  </a:cubicBezTo>
                  <a:cubicBezTo>
                    <a:pt x="29" y="70"/>
                    <a:pt x="28" y="70"/>
                    <a:pt x="27" y="71"/>
                  </a:cubicBezTo>
                  <a:cubicBezTo>
                    <a:pt x="27" y="67"/>
                    <a:pt x="27" y="63"/>
                    <a:pt x="27" y="60"/>
                  </a:cubicBezTo>
                  <a:cubicBezTo>
                    <a:pt x="29" y="59"/>
                    <a:pt x="31" y="59"/>
                    <a:pt x="33" y="59"/>
                  </a:cubicBezTo>
                  <a:cubicBezTo>
                    <a:pt x="33" y="59"/>
                    <a:pt x="33" y="59"/>
                    <a:pt x="33" y="59"/>
                  </a:cubicBezTo>
                  <a:cubicBezTo>
                    <a:pt x="33" y="62"/>
                    <a:pt x="32" y="65"/>
                    <a:pt x="33" y="69"/>
                  </a:cubicBezTo>
                  <a:close/>
                  <a:moveTo>
                    <a:pt x="35" y="67"/>
                  </a:moveTo>
                  <a:cubicBezTo>
                    <a:pt x="35" y="68"/>
                    <a:pt x="34" y="68"/>
                    <a:pt x="34" y="68"/>
                  </a:cubicBezTo>
                  <a:cubicBezTo>
                    <a:pt x="33" y="65"/>
                    <a:pt x="34" y="61"/>
                    <a:pt x="33" y="59"/>
                  </a:cubicBezTo>
                  <a:cubicBezTo>
                    <a:pt x="34" y="58"/>
                    <a:pt x="35" y="58"/>
                    <a:pt x="35" y="58"/>
                  </a:cubicBezTo>
                  <a:cubicBezTo>
                    <a:pt x="36" y="61"/>
                    <a:pt x="36" y="64"/>
                    <a:pt x="35" y="67"/>
                  </a:cubicBezTo>
                  <a:close/>
                  <a:moveTo>
                    <a:pt x="38" y="66"/>
                  </a:moveTo>
                  <a:cubicBezTo>
                    <a:pt x="37" y="66"/>
                    <a:pt x="37" y="67"/>
                    <a:pt x="36" y="67"/>
                  </a:cubicBezTo>
                  <a:cubicBezTo>
                    <a:pt x="36" y="64"/>
                    <a:pt x="36" y="60"/>
                    <a:pt x="36" y="58"/>
                  </a:cubicBezTo>
                  <a:cubicBezTo>
                    <a:pt x="37" y="58"/>
                    <a:pt x="37" y="58"/>
                    <a:pt x="38" y="58"/>
                  </a:cubicBezTo>
                  <a:cubicBezTo>
                    <a:pt x="37" y="58"/>
                    <a:pt x="38" y="59"/>
                    <a:pt x="38" y="61"/>
                  </a:cubicBezTo>
                  <a:cubicBezTo>
                    <a:pt x="38" y="62"/>
                    <a:pt x="38" y="64"/>
                    <a:pt x="38" y="66"/>
                  </a:cubicBezTo>
                  <a:close/>
                  <a:moveTo>
                    <a:pt x="40" y="65"/>
                  </a:moveTo>
                  <a:cubicBezTo>
                    <a:pt x="40" y="65"/>
                    <a:pt x="40" y="66"/>
                    <a:pt x="39" y="66"/>
                  </a:cubicBezTo>
                  <a:cubicBezTo>
                    <a:pt x="38" y="63"/>
                    <a:pt x="39" y="60"/>
                    <a:pt x="38" y="57"/>
                  </a:cubicBezTo>
                  <a:cubicBezTo>
                    <a:pt x="39" y="57"/>
                    <a:pt x="40" y="57"/>
                    <a:pt x="40" y="57"/>
                  </a:cubicBezTo>
                  <a:cubicBezTo>
                    <a:pt x="40" y="57"/>
                    <a:pt x="40" y="58"/>
                    <a:pt x="41" y="58"/>
                  </a:cubicBezTo>
                  <a:cubicBezTo>
                    <a:pt x="40" y="59"/>
                    <a:pt x="41" y="62"/>
                    <a:pt x="40" y="63"/>
                  </a:cubicBezTo>
                  <a:cubicBezTo>
                    <a:pt x="40" y="64"/>
                    <a:pt x="40" y="64"/>
                    <a:pt x="40" y="65"/>
                  </a:cubicBezTo>
                  <a:close/>
                  <a:moveTo>
                    <a:pt x="41" y="65"/>
                  </a:moveTo>
                  <a:cubicBezTo>
                    <a:pt x="41" y="62"/>
                    <a:pt x="41" y="58"/>
                    <a:pt x="41" y="56"/>
                  </a:cubicBezTo>
                  <a:cubicBezTo>
                    <a:pt x="42" y="56"/>
                    <a:pt x="42" y="56"/>
                    <a:pt x="43" y="56"/>
                  </a:cubicBezTo>
                  <a:cubicBezTo>
                    <a:pt x="43" y="58"/>
                    <a:pt x="43" y="61"/>
                    <a:pt x="43" y="63"/>
                  </a:cubicBezTo>
                  <a:cubicBezTo>
                    <a:pt x="42" y="63"/>
                    <a:pt x="42" y="64"/>
                    <a:pt x="42" y="64"/>
                  </a:cubicBezTo>
                  <a:cubicBezTo>
                    <a:pt x="42" y="64"/>
                    <a:pt x="42" y="65"/>
                    <a:pt x="41" y="65"/>
                  </a:cubicBezTo>
                  <a:close/>
                  <a:moveTo>
                    <a:pt x="45" y="63"/>
                  </a:moveTo>
                  <a:cubicBezTo>
                    <a:pt x="44" y="64"/>
                    <a:pt x="43" y="64"/>
                    <a:pt x="43" y="64"/>
                  </a:cubicBezTo>
                  <a:cubicBezTo>
                    <a:pt x="43" y="64"/>
                    <a:pt x="43" y="64"/>
                    <a:pt x="43" y="63"/>
                  </a:cubicBezTo>
                  <a:cubicBezTo>
                    <a:pt x="43" y="60"/>
                    <a:pt x="43" y="58"/>
                    <a:pt x="44" y="56"/>
                  </a:cubicBezTo>
                  <a:cubicBezTo>
                    <a:pt x="44" y="55"/>
                    <a:pt x="44" y="55"/>
                    <a:pt x="45" y="55"/>
                  </a:cubicBezTo>
                  <a:cubicBezTo>
                    <a:pt x="45" y="56"/>
                    <a:pt x="45" y="56"/>
                    <a:pt x="45" y="57"/>
                  </a:cubicBezTo>
                  <a:cubicBezTo>
                    <a:pt x="45" y="58"/>
                    <a:pt x="44" y="62"/>
                    <a:pt x="45" y="63"/>
                  </a:cubicBezTo>
                  <a:close/>
                  <a:moveTo>
                    <a:pt x="47" y="55"/>
                  </a:moveTo>
                  <a:cubicBezTo>
                    <a:pt x="47" y="57"/>
                    <a:pt x="46" y="60"/>
                    <a:pt x="46" y="62"/>
                  </a:cubicBezTo>
                  <a:cubicBezTo>
                    <a:pt x="46" y="63"/>
                    <a:pt x="46" y="63"/>
                    <a:pt x="45" y="63"/>
                  </a:cubicBezTo>
                  <a:cubicBezTo>
                    <a:pt x="45" y="60"/>
                    <a:pt x="46" y="57"/>
                    <a:pt x="45" y="55"/>
                  </a:cubicBezTo>
                  <a:cubicBezTo>
                    <a:pt x="46" y="55"/>
                    <a:pt x="47" y="55"/>
                    <a:pt x="47" y="54"/>
                  </a:cubicBezTo>
                  <a:cubicBezTo>
                    <a:pt x="47" y="54"/>
                    <a:pt x="47" y="55"/>
                    <a:pt x="47" y="55"/>
                  </a:cubicBezTo>
                  <a:close/>
                  <a:moveTo>
                    <a:pt x="47" y="62"/>
                  </a:moveTo>
                  <a:cubicBezTo>
                    <a:pt x="47" y="59"/>
                    <a:pt x="48" y="56"/>
                    <a:pt x="47" y="54"/>
                  </a:cubicBezTo>
                  <a:cubicBezTo>
                    <a:pt x="48" y="54"/>
                    <a:pt x="49" y="54"/>
                    <a:pt x="49" y="53"/>
                  </a:cubicBezTo>
                  <a:cubicBezTo>
                    <a:pt x="50" y="56"/>
                    <a:pt x="49" y="58"/>
                    <a:pt x="50" y="61"/>
                  </a:cubicBezTo>
                  <a:cubicBezTo>
                    <a:pt x="49" y="61"/>
                    <a:pt x="48" y="62"/>
                    <a:pt x="47" y="62"/>
                  </a:cubicBezTo>
                  <a:close/>
                  <a:moveTo>
                    <a:pt x="53" y="59"/>
                  </a:moveTo>
                  <a:cubicBezTo>
                    <a:pt x="52" y="60"/>
                    <a:pt x="52" y="60"/>
                    <a:pt x="50" y="60"/>
                  </a:cubicBezTo>
                  <a:cubicBezTo>
                    <a:pt x="50" y="57"/>
                    <a:pt x="50" y="56"/>
                    <a:pt x="50" y="53"/>
                  </a:cubicBezTo>
                  <a:cubicBezTo>
                    <a:pt x="51" y="53"/>
                    <a:pt x="52" y="52"/>
                    <a:pt x="53" y="52"/>
                  </a:cubicBezTo>
                  <a:cubicBezTo>
                    <a:pt x="54" y="54"/>
                    <a:pt x="53" y="56"/>
                    <a:pt x="53" y="59"/>
                  </a:cubicBezTo>
                  <a:close/>
                  <a:moveTo>
                    <a:pt x="57" y="57"/>
                  </a:moveTo>
                  <a:cubicBezTo>
                    <a:pt x="56" y="58"/>
                    <a:pt x="55" y="58"/>
                    <a:pt x="54" y="59"/>
                  </a:cubicBezTo>
                  <a:cubicBezTo>
                    <a:pt x="54" y="56"/>
                    <a:pt x="54" y="54"/>
                    <a:pt x="54" y="51"/>
                  </a:cubicBezTo>
                  <a:cubicBezTo>
                    <a:pt x="55" y="51"/>
                    <a:pt x="55" y="51"/>
                    <a:pt x="55" y="51"/>
                  </a:cubicBezTo>
                  <a:cubicBezTo>
                    <a:pt x="55" y="53"/>
                    <a:pt x="55" y="55"/>
                    <a:pt x="55" y="57"/>
                  </a:cubicBezTo>
                  <a:cubicBezTo>
                    <a:pt x="55" y="57"/>
                    <a:pt x="55" y="57"/>
                    <a:pt x="55" y="57"/>
                  </a:cubicBezTo>
                  <a:cubicBezTo>
                    <a:pt x="56" y="58"/>
                    <a:pt x="56" y="57"/>
                    <a:pt x="56" y="57"/>
                  </a:cubicBezTo>
                  <a:cubicBezTo>
                    <a:pt x="56" y="55"/>
                    <a:pt x="56" y="53"/>
                    <a:pt x="56" y="51"/>
                  </a:cubicBezTo>
                  <a:cubicBezTo>
                    <a:pt x="56" y="50"/>
                    <a:pt x="57" y="50"/>
                    <a:pt x="57" y="50"/>
                  </a:cubicBezTo>
                  <a:cubicBezTo>
                    <a:pt x="57" y="50"/>
                    <a:pt x="57" y="51"/>
                    <a:pt x="57" y="51"/>
                  </a:cubicBezTo>
                  <a:cubicBezTo>
                    <a:pt x="57" y="53"/>
                    <a:pt x="57" y="55"/>
                    <a:pt x="57" y="57"/>
                  </a:cubicBezTo>
                  <a:close/>
                  <a:moveTo>
                    <a:pt x="59" y="56"/>
                  </a:moveTo>
                  <a:cubicBezTo>
                    <a:pt x="59" y="56"/>
                    <a:pt x="59" y="56"/>
                    <a:pt x="58" y="56"/>
                  </a:cubicBezTo>
                  <a:cubicBezTo>
                    <a:pt x="58" y="54"/>
                    <a:pt x="58" y="52"/>
                    <a:pt x="58" y="50"/>
                  </a:cubicBezTo>
                  <a:cubicBezTo>
                    <a:pt x="58" y="49"/>
                    <a:pt x="59" y="49"/>
                    <a:pt x="59" y="49"/>
                  </a:cubicBezTo>
                  <a:cubicBezTo>
                    <a:pt x="60" y="49"/>
                    <a:pt x="59" y="50"/>
                    <a:pt x="60" y="50"/>
                  </a:cubicBezTo>
                  <a:cubicBezTo>
                    <a:pt x="59" y="50"/>
                    <a:pt x="59" y="50"/>
                    <a:pt x="59" y="51"/>
                  </a:cubicBezTo>
                  <a:cubicBezTo>
                    <a:pt x="59" y="52"/>
                    <a:pt x="60" y="54"/>
                    <a:pt x="59" y="56"/>
                  </a:cubicBezTo>
                  <a:close/>
                  <a:moveTo>
                    <a:pt x="61" y="55"/>
                  </a:moveTo>
                  <a:cubicBezTo>
                    <a:pt x="61" y="55"/>
                    <a:pt x="61" y="56"/>
                    <a:pt x="60" y="56"/>
                  </a:cubicBezTo>
                  <a:cubicBezTo>
                    <a:pt x="61" y="53"/>
                    <a:pt x="60" y="51"/>
                    <a:pt x="60" y="49"/>
                  </a:cubicBezTo>
                  <a:cubicBezTo>
                    <a:pt x="60" y="48"/>
                    <a:pt x="61" y="48"/>
                    <a:pt x="62" y="48"/>
                  </a:cubicBezTo>
                  <a:cubicBezTo>
                    <a:pt x="62" y="50"/>
                    <a:pt x="61" y="53"/>
                    <a:pt x="61" y="55"/>
                  </a:cubicBezTo>
                  <a:close/>
                  <a:moveTo>
                    <a:pt x="62" y="54"/>
                  </a:moveTo>
                  <a:cubicBezTo>
                    <a:pt x="62" y="52"/>
                    <a:pt x="63" y="49"/>
                    <a:pt x="62" y="48"/>
                  </a:cubicBezTo>
                  <a:cubicBezTo>
                    <a:pt x="62" y="47"/>
                    <a:pt x="63" y="47"/>
                    <a:pt x="63" y="47"/>
                  </a:cubicBezTo>
                  <a:cubicBezTo>
                    <a:pt x="64" y="47"/>
                    <a:pt x="63" y="49"/>
                    <a:pt x="63" y="49"/>
                  </a:cubicBezTo>
                  <a:cubicBezTo>
                    <a:pt x="63" y="51"/>
                    <a:pt x="64" y="52"/>
                    <a:pt x="63" y="53"/>
                  </a:cubicBezTo>
                  <a:cubicBezTo>
                    <a:pt x="63" y="53"/>
                    <a:pt x="63" y="54"/>
                    <a:pt x="63" y="53"/>
                  </a:cubicBezTo>
                  <a:cubicBezTo>
                    <a:pt x="63" y="54"/>
                    <a:pt x="63" y="54"/>
                    <a:pt x="62" y="54"/>
                  </a:cubicBezTo>
                  <a:close/>
                  <a:moveTo>
                    <a:pt x="65" y="52"/>
                  </a:moveTo>
                  <a:cubicBezTo>
                    <a:pt x="65" y="52"/>
                    <a:pt x="65" y="53"/>
                    <a:pt x="64" y="53"/>
                  </a:cubicBezTo>
                  <a:cubicBezTo>
                    <a:pt x="64" y="51"/>
                    <a:pt x="64" y="48"/>
                    <a:pt x="64" y="46"/>
                  </a:cubicBezTo>
                  <a:cubicBezTo>
                    <a:pt x="65" y="46"/>
                    <a:pt x="65" y="46"/>
                    <a:pt x="66" y="46"/>
                  </a:cubicBezTo>
                  <a:cubicBezTo>
                    <a:pt x="66" y="48"/>
                    <a:pt x="66" y="51"/>
                    <a:pt x="65" y="52"/>
                  </a:cubicBezTo>
                  <a:close/>
                  <a:moveTo>
                    <a:pt x="73" y="47"/>
                  </a:moveTo>
                  <a:cubicBezTo>
                    <a:pt x="72" y="48"/>
                    <a:pt x="70" y="49"/>
                    <a:pt x="69" y="50"/>
                  </a:cubicBezTo>
                  <a:cubicBezTo>
                    <a:pt x="68" y="50"/>
                    <a:pt x="68" y="52"/>
                    <a:pt x="66" y="52"/>
                  </a:cubicBezTo>
                  <a:cubicBezTo>
                    <a:pt x="66" y="49"/>
                    <a:pt x="66" y="48"/>
                    <a:pt x="66" y="45"/>
                  </a:cubicBezTo>
                  <a:cubicBezTo>
                    <a:pt x="67" y="45"/>
                    <a:pt x="67" y="44"/>
                    <a:pt x="68" y="44"/>
                  </a:cubicBezTo>
                  <a:cubicBezTo>
                    <a:pt x="68" y="47"/>
                    <a:pt x="68" y="48"/>
                    <a:pt x="68" y="50"/>
                  </a:cubicBezTo>
                  <a:cubicBezTo>
                    <a:pt x="68" y="50"/>
                    <a:pt x="68" y="50"/>
                    <a:pt x="68" y="50"/>
                  </a:cubicBezTo>
                  <a:cubicBezTo>
                    <a:pt x="69" y="48"/>
                    <a:pt x="68" y="45"/>
                    <a:pt x="69" y="44"/>
                  </a:cubicBezTo>
                  <a:cubicBezTo>
                    <a:pt x="69" y="44"/>
                    <a:pt x="70" y="43"/>
                    <a:pt x="70" y="43"/>
                  </a:cubicBezTo>
                  <a:cubicBezTo>
                    <a:pt x="71" y="44"/>
                    <a:pt x="69" y="47"/>
                    <a:pt x="71" y="48"/>
                  </a:cubicBezTo>
                  <a:cubicBezTo>
                    <a:pt x="71" y="48"/>
                    <a:pt x="71" y="48"/>
                    <a:pt x="71" y="47"/>
                  </a:cubicBezTo>
                  <a:cubicBezTo>
                    <a:pt x="71" y="46"/>
                    <a:pt x="71" y="44"/>
                    <a:pt x="71" y="42"/>
                  </a:cubicBezTo>
                  <a:cubicBezTo>
                    <a:pt x="71" y="42"/>
                    <a:pt x="72" y="41"/>
                    <a:pt x="72" y="42"/>
                  </a:cubicBezTo>
                  <a:cubicBezTo>
                    <a:pt x="72" y="43"/>
                    <a:pt x="73" y="45"/>
                    <a:pt x="72" y="47"/>
                  </a:cubicBezTo>
                  <a:cubicBezTo>
                    <a:pt x="72" y="47"/>
                    <a:pt x="72" y="47"/>
                    <a:pt x="72" y="47"/>
                  </a:cubicBezTo>
                  <a:cubicBezTo>
                    <a:pt x="73" y="46"/>
                    <a:pt x="73" y="45"/>
                    <a:pt x="73" y="44"/>
                  </a:cubicBezTo>
                  <a:cubicBezTo>
                    <a:pt x="73" y="43"/>
                    <a:pt x="73" y="42"/>
                    <a:pt x="73" y="41"/>
                  </a:cubicBezTo>
                  <a:cubicBezTo>
                    <a:pt x="73" y="41"/>
                    <a:pt x="74" y="40"/>
                    <a:pt x="74" y="40"/>
                  </a:cubicBezTo>
                  <a:cubicBezTo>
                    <a:pt x="74" y="43"/>
                    <a:pt x="74" y="43"/>
                    <a:pt x="74" y="45"/>
                  </a:cubicBezTo>
                  <a:cubicBezTo>
                    <a:pt x="74" y="46"/>
                    <a:pt x="74" y="46"/>
                    <a:pt x="74" y="46"/>
                  </a:cubicBezTo>
                  <a:cubicBezTo>
                    <a:pt x="74" y="46"/>
                    <a:pt x="73" y="47"/>
                    <a:pt x="73" y="47"/>
                  </a:cubicBezTo>
                  <a:close/>
                  <a:moveTo>
                    <a:pt x="76" y="44"/>
                  </a:moveTo>
                  <a:cubicBezTo>
                    <a:pt x="76" y="44"/>
                    <a:pt x="76" y="45"/>
                    <a:pt x="75" y="45"/>
                  </a:cubicBezTo>
                  <a:cubicBezTo>
                    <a:pt x="75" y="43"/>
                    <a:pt x="75" y="42"/>
                    <a:pt x="75" y="39"/>
                  </a:cubicBezTo>
                  <a:cubicBezTo>
                    <a:pt x="75" y="39"/>
                    <a:pt x="76" y="38"/>
                    <a:pt x="76" y="39"/>
                  </a:cubicBezTo>
                  <a:cubicBezTo>
                    <a:pt x="76" y="41"/>
                    <a:pt x="76" y="42"/>
                    <a:pt x="76" y="44"/>
                  </a:cubicBezTo>
                  <a:close/>
                  <a:moveTo>
                    <a:pt x="77" y="43"/>
                  </a:moveTo>
                  <a:cubicBezTo>
                    <a:pt x="77" y="41"/>
                    <a:pt x="77" y="39"/>
                    <a:pt x="77" y="38"/>
                  </a:cubicBezTo>
                  <a:cubicBezTo>
                    <a:pt x="78" y="38"/>
                    <a:pt x="78" y="37"/>
                    <a:pt x="79" y="37"/>
                  </a:cubicBezTo>
                  <a:cubicBezTo>
                    <a:pt x="78" y="39"/>
                    <a:pt x="79" y="42"/>
                    <a:pt x="77" y="43"/>
                  </a:cubicBezTo>
                  <a:close/>
                  <a:moveTo>
                    <a:pt x="79" y="42"/>
                  </a:moveTo>
                  <a:cubicBezTo>
                    <a:pt x="79" y="40"/>
                    <a:pt x="79" y="38"/>
                    <a:pt x="79" y="36"/>
                  </a:cubicBezTo>
                  <a:cubicBezTo>
                    <a:pt x="80" y="36"/>
                    <a:pt x="80" y="35"/>
                    <a:pt x="81" y="35"/>
                  </a:cubicBezTo>
                  <a:cubicBezTo>
                    <a:pt x="81" y="37"/>
                    <a:pt x="81" y="40"/>
                    <a:pt x="79" y="42"/>
                  </a:cubicBezTo>
                  <a:close/>
                  <a:moveTo>
                    <a:pt x="82" y="40"/>
                  </a:moveTo>
                  <a:cubicBezTo>
                    <a:pt x="82" y="38"/>
                    <a:pt x="81" y="36"/>
                    <a:pt x="82" y="34"/>
                  </a:cubicBezTo>
                  <a:cubicBezTo>
                    <a:pt x="82" y="34"/>
                    <a:pt x="83" y="34"/>
                    <a:pt x="83" y="33"/>
                  </a:cubicBezTo>
                  <a:cubicBezTo>
                    <a:pt x="83" y="33"/>
                    <a:pt x="83" y="33"/>
                    <a:pt x="83" y="33"/>
                  </a:cubicBezTo>
                  <a:cubicBezTo>
                    <a:pt x="83" y="36"/>
                    <a:pt x="84" y="39"/>
                    <a:pt x="82" y="40"/>
                  </a:cubicBezTo>
                  <a:close/>
                  <a:moveTo>
                    <a:pt x="84" y="38"/>
                  </a:moveTo>
                  <a:cubicBezTo>
                    <a:pt x="84" y="35"/>
                    <a:pt x="84" y="34"/>
                    <a:pt x="84" y="32"/>
                  </a:cubicBezTo>
                  <a:cubicBezTo>
                    <a:pt x="84" y="32"/>
                    <a:pt x="85" y="31"/>
                    <a:pt x="86" y="31"/>
                  </a:cubicBezTo>
                  <a:cubicBezTo>
                    <a:pt x="86" y="32"/>
                    <a:pt x="85" y="34"/>
                    <a:pt x="85" y="35"/>
                  </a:cubicBezTo>
                  <a:cubicBezTo>
                    <a:pt x="85" y="36"/>
                    <a:pt x="85" y="36"/>
                    <a:pt x="86" y="36"/>
                  </a:cubicBezTo>
                  <a:cubicBezTo>
                    <a:pt x="85" y="36"/>
                    <a:pt x="85" y="37"/>
                    <a:pt x="84" y="38"/>
                  </a:cubicBezTo>
                  <a:close/>
                  <a:moveTo>
                    <a:pt x="87" y="34"/>
                  </a:moveTo>
                  <a:cubicBezTo>
                    <a:pt x="87" y="35"/>
                    <a:pt x="87" y="35"/>
                    <a:pt x="86" y="35"/>
                  </a:cubicBezTo>
                  <a:cubicBezTo>
                    <a:pt x="86" y="33"/>
                    <a:pt x="86" y="30"/>
                    <a:pt x="88" y="29"/>
                  </a:cubicBezTo>
                  <a:cubicBezTo>
                    <a:pt x="88" y="29"/>
                    <a:pt x="88" y="29"/>
                    <a:pt x="88" y="29"/>
                  </a:cubicBezTo>
                  <a:cubicBezTo>
                    <a:pt x="88" y="31"/>
                    <a:pt x="87" y="33"/>
                    <a:pt x="87" y="34"/>
                  </a:cubicBezTo>
                  <a:close/>
                  <a:moveTo>
                    <a:pt x="89" y="32"/>
                  </a:moveTo>
                  <a:cubicBezTo>
                    <a:pt x="89" y="32"/>
                    <a:pt x="89" y="33"/>
                    <a:pt x="88" y="33"/>
                  </a:cubicBezTo>
                  <a:cubicBezTo>
                    <a:pt x="89" y="31"/>
                    <a:pt x="88" y="29"/>
                    <a:pt x="89" y="28"/>
                  </a:cubicBezTo>
                  <a:cubicBezTo>
                    <a:pt x="90" y="29"/>
                    <a:pt x="89" y="31"/>
                    <a:pt x="89" y="32"/>
                  </a:cubicBezTo>
                  <a:close/>
                  <a:moveTo>
                    <a:pt x="94" y="19"/>
                  </a:moveTo>
                  <a:cubicBezTo>
                    <a:pt x="93" y="19"/>
                    <a:pt x="93" y="18"/>
                    <a:pt x="92" y="18"/>
                  </a:cubicBezTo>
                  <a:cubicBezTo>
                    <a:pt x="92" y="18"/>
                    <a:pt x="92" y="17"/>
                    <a:pt x="93" y="16"/>
                  </a:cubicBezTo>
                  <a:cubicBezTo>
                    <a:pt x="93" y="16"/>
                    <a:pt x="93" y="17"/>
                    <a:pt x="93" y="18"/>
                  </a:cubicBezTo>
                  <a:cubicBezTo>
                    <a:pt x="93" y="18"/>
                    <a:pt x="93" y="18"/>
                    <a:pt x="93" y="18"/>
                  </a:cubicBezTo>
                  <a:cubicBezTo>
                    <a:pt x="95" y="18"/>
                    <a:pt x="93" y="15"/>
                    <a:pt x="94" y="15"/>
                  </a:cubicBezTo>
                  <a:cubicBezTo>
                    <a:pt x="94" y="16"/>
                    <a:pt x="95" y="18"/>
                    <a:pt x="94" y="19"/>
                  </a:cubicBezTo>
                  <a:close/>
                  <a:moveTo>
                    <a:pt x="90" y="31"/>
                  </a:moveTo>
                  <a:cubicBezTo>
                    <a:pt x="90" y="29"/>
                    <a:pt x="89" y="27"/>
                    <a:pt x="91" y="25"/>
                  </a:cubicBezTo>
                  <a:cubicBezTo>
                    <a:pt x="92" y="26"/>
                    <a:pt x="91" y="27"/>
                    <a:pt x="91" y="27"/>
                  </a:cubicBezTo>
                  <a:cubicBezTo>
                    <a:pt x="91" y="28"/>
                    <a:pt x="91" y="30"/>
                    <a:pt x="90" y="31"/>
                  </a:cubicBezTo>
                  <a:close/>
                  <a:moveTo>
                    <a:pt x="92" y="29"/>
                  </a:moveTo>
                  <a:cubicBezTo>
                    <a:pt x="92" y="27"/>
                    <a:pt x="91" y="25"/>
                    <a:pt x="93" y="24"/>
                  </a:cubicBezTo>
                  <a:cubicBezTo>
                    <a:pt x="93" y="25"/>
                    <a:pt x="93" y="28"/>
                    <a:pt x="92" y="29"/>
                  </a:cubicBezTo>
                  <a:close/>
                  <a:moveTo>
                    <a:pt x="93" y="27"/>
                  </a:moveTo>
                  <a:cubicBezTo>
                    <a:pt x="93" y="25"/>
                    <a:pt x="93" y="22"/>
                    <a:pt x="95" y="22"/>
                  </a:cubicBezTo>
                  <a:cubicBezTo>
                    <a:pt x="94" y="24"/>
                    <a:pt x="95" y="26"/>
                    <a:pt x="93" y="27"/>
                  </a:cubicBezTo>
                  <a:close/>
                  <a:moveTo>
                    <a:pt x="96" y="24"/>
                  </a:moveTo>
                  <a:cubicBezTo>
                    <a:pt x="96" y="24"/>
                    <a:pt x="95" y="25"/>
                    <a:pt x="95" y="25"/>
                  </a:cubicBezTo>
                  <a:cubicBezTo>
                    <a:pt x="95" y="23"/>
                    <a:pt x="95" y="21"/>
                    <a:pt x="96" y="20"/>
                  </a:cubicBezTo>
                  <a:cubicBezTo>
                    <a:pt x="97" y="21"/>
                    <a:pt x="95" y="23"/>
                    <a:pt x="96" y="24"/>
                  </a:cubicBezTo>
                  <a:close/>
                  <a:moveTo>
                    <a:pt x="95" y="19"/>
                  </a:moveTo>
                  <a:cubicBezTo>
                    <a:pt x="95" y="17"/>
                    <a:pt x="95" y="16"/>
                    <a:pt x="95" y="14"/>
                  </a:cubicBezTo>
                  <a:cubicBezTo>
                    <a:pt x="96" y="16"/>
                    <a:pt x="96" y="17"/>
                    <a:pt x="96" y="19"/>
                  </a:cubicBezTo>
                  <a:cubicBezTo>
                    <a:pt x="96" y="19"/>
                    <a:pt x="95" y="19"/>
                    <a:pt x="95" y="19"/>
                  </a:cubicBezTo>
                  <a:close/>
                  <a:moveTo>
                    <a:pt x="98" y="21"/>
                  </a:moveTo>
                  <a:cubicBezTo>
                    <a:pt x="97" y="21"/>
                    <a:pt x="98" y="23"/>
                    <a:pt x="97" y="23"/>
                  </a:cubicBezTo>
                  <a:cubicBezTo>
                    <a:pt x="96" y="20"/>
                    <a:pt x="96" y="17"/>
                    <a:pt x="96" y="14"/>
                  </a:cubicBezTo>
                  <a:cubicBezTo>
                    <a:pt x="97" y="14"/>
                    <a:pt x="97" y="14"/>
                    <a:pt x="97" y="13"/>
                  </a:cubicBezTo>
                  <a:cubicBezTo>
                    <a:pt x="98" y="14"/>
                    <a:pt x="97" y="15"/>
                    <a:pt x="98" y="16"/>
                  </a:cubicBezTo>
                  <a:cubicBezTo>
                    <a:pt x="98" y="16"/>
                    <a:pt x="98" y="16"/>
                    <a:pt x="98" y="16"/>
                  </a:cubicBezTo>
                  <a:cubicBezTo>
                    <a:pt x="98" y="17"/>
                    <a:pt x="98" y="17"/>
                    <a:pt x="98" y="17"/>
                  </a:cubicBezTo>
                  <a:cubicBezTo>
                    <a:pt x="98" y="18"/>
                    <a:pt x="98" y="19"/>
                    <a:pt x="98" y="21"/>
                  </a:cubicBezTo>
                  <a:close/>
                  <a:moveTo>
                    <a:pt x="98" y="23"/>
                  </a:moveTo>
                  <a:cubicBezTo>
                    <a:pt x="98" y="23"/>
                    <a:pt x="98" y="23"/>
                    <a:pt x="98" y="23"/>
                  </a:cubicBezTo>
                  <a:cubicBezTo>
                    <a:pt x="99" y="23"/>
                    <a:pt x="98" y="23"/>
                    <a:pt x="98" y="23"/>
                  </a:cubicBezTo>
                  <a:close/>
                  <a:moveTo>
                    <a:pt x="98" y="22"/>
                  </a:moveTo>
                  <a:cubicBezTo>
                    <a:pt x="98" y="19"/>
                    <a:pt x="99" y="16"/>
                    <a:pt x="98" y="13"/>
                  </a:cubicBezTo>
                  <a:cubicBezTo>
                    <a:pt x="98" y="13"/>
                    <a:pt x="98" y="14"/>
                    <a:pt x="98" y="13"/>
                  </a:cubicBezTo>
                  <a:cubicBezTo>
                    <a:pt x="98" y="13"/>
                    <a:pt x="99" y="13"/>
                    <a:pt x="99" y="12"/>
                  </a:cubicBezTo>
                  <a:cubicBezTo>
                    <a:pt x="100" y="15"/>
                    <a:pt x="99" y="20"/>
                    <a:pt x="100" y="24"/>
                  </a:cubicBezTo>
                  <a:cubicBezTo>
                    <a:pt x="99" y="23"/>
                    <a:pt x="100" y="22"/>
                    <a:pt x="98" y="22"/>
                  </a:cubicBezTo>
                  <a:close/>
                  <a:moveTo>
                    <a:pt x="101" y="27"/>
                  </a:moveTo>
                  <a:cubicBezTo>
                    <a:pt x="100" y="22"/>
                    <a:pt x="100" y="18"/>
                    <a:pt x="100" y="12"/>
                  </a:cubicBezTo>
                  <a:cubicBezTo>
                    <a:pt x="100" y="12"/>
                    <a:pt x="100" y="11"/>
                    <a:pt x="100" y="11"/>
                  </a:cubicBezTo>
                  <a:cubicBezTo>
                    <a:pt x="101" y="12"/>
                    <a:pt x="100" y="14"/>
                    <a:pt x="101" y="14"/>
                  </a:cubicBezTo>
                  <a:cubicBezTo>
                    <a:pt x="101" y="16"/>
                    <a:pt x="102" y="17"/>
                    <a:pt x="101" y="18"/>
                  </a:cubicBezTo>
                  <a:cubicBezTo>
                    <a:pt x="101" y="19"/>
                    <a:pt x="101" y="19"/>
                    <a:pt x="101" y="19"/>
                  </a:cubicBezTo>
                  <a:cubicBezTo>
                    <a:pt x="101" y="19"/>
                    <a:pt x="101" y="19"/>
                    <a:pt x="101" y="19"/>
                  </a:cubicBezTo>
                  <a:cubicBezTo>
                    <a:pt x="102" y="21"/>
                    <a:pt x="101" y="23"/>
                    <a:pt x="101" y="25"/>
                  </a:cubicBezTo>
                  <a:cubicBezTo>
                    <a:pt x="101" y="25"/>
                    <a:pt x="101" y="26"/>
                    <a:pt x="102" y="26"/>
                  </a:cubicBezTo>
                  <a:cubicBezTo>
                    <a:pt x="101" y="26"/>
                    <a:pt x="101" y="27"/>
                    <a:pt x="101" y="27"/>
                  </a:cubicBezTo>
                  <a:close/>
                  <a:moveTo>
                    <a:pt x="102" y="24"/>
                  </a:moveTo>
                  <a:cubicBezTo>
                    <a:pt x="102" y="20"/>
                    <a:pt x="101" y="17"/>
                    <a:pt x="102" y="13"/>
                  </a:cubicBezTo>
                  <a:cubicBezTo>
                    <a:pt x="101" y="13"/>
                    <a:pt x="102" y="12"/>
                    <a:pt x="101" y="12"/>
                  </a:cubicBezTo>
                  <a:cubicBezTo>
                    <a:pt x="102" y="12"/>
                    <a:pt x="101" y="10"/>
                    <a:pt x="102" y="10"/>
                  </a:cubicBezTo>
                  <a:cubicBezTo>
                    <a:pt x="102" y="11"/>
                    <a:pt x="102" y="11"/>
                    <a:pt x="102" y="12"/>
                  </a:cubicBezTo>
                  <a:cubicBezTo>
                    <a:pt x="103" y="12"/>
                    <a:pt x="102" y="14"/>
                    <a:pt x="103" y="14"/>
                  </a:cubicBezTo>
                  <a:cubicBezTo>
                    <a:pt x="103" y="14"/>
                    <a:pt x="103" y="14"/>
                    <a:pt x="103" y="14"/>
                  </a:cubicBezTo>
                  <a:cubicBezTo>
                    <a:pt x="103" y="15"/>
                    <a:pt x="103" y="16"/>
                    <a:pt x="103" y="17"/>
                  </a:cubicBezTo>
                  <a:cubicBezTo>
                    <a:pt x="103" y="17"/>
                    <a:pt x="103" y="17"/>
                    <a:pt x="103" y="17"/>
                  </a:cubicBezTo>
                  <a:cubicBezTo>
                    <a:pt x="103" y="19"/>
                    <a:pt x="104" y="22"/>
                    <a:pt x="102" y="24"/>
                  </a:cubicBezTo>
                  <a:close/>
                  <a:moveTo>
                    <a:pt x="104" y="21"/>
                  </a:moveTo>
                  <a:cubicBezTo>
                    <a:pt x="103" y="19"/>
                    <a:pt x="103" y="17"/>
                    <a:pt x="103" y="16"/>
                  </a:cubicBezTo>
                  <a:cubicBezTo>
                    <a:pt x="103" y="14"/>
                    <a:pt x="103" y="12"/>
                    <a:pt x="103" y="9"/>
                  </a:cubicBezTo>
                  <a:cubicBezTo>
                    <a:pt x="103" y="9"/>
                    <a:pt x="104" y="9"/>
                    <a:pt x="104" y="9"/>
                  </a:cubicBezTo>
                  <a:cubicBezTo>
                    <a:pt x="104" y="9"/>
                    <a:pt x="104" y="10"/>
                    <a:pt x="104" y="10"/>
                  </a:cubicBezTo>
                  <a:cubicBezTo>
                    <a:pt x="104" y="13"/>
                    <a:pt x="106" y="18"/>
                    <a:pt x="104" y="21"/>
                  </a:cubicBezTo>
                  <a:close/>
                  <a:moveTo>
                    <a:pt x="106" y="16"/>
                  </a:moveTo>
                  <a:cubicBezTo>
                    <a:pt x="105" y="14"/>
                    <a:pt x="105" y="11"/>
                    <a:pt x="104" y="8"/>
                  </a:cubicBezTo>
                  <a:cubicBezTo>
                    <a:pt x="105" y="8"/>
                    <a:pt x="105" y="8"/>
                    <a:pt x="106" y="7"/>
                  </a:cubicBezTo>
                  <a:cubicBezTo>
                    <a:pt x="106" y="7"/>
                    <a:pt x="106" y="8"/>
                    <a:pt x="106" y="9"/>
                  </a:cubicBezTo>
                  <a:cubicBezTo>
                    <a:pt x="106" y="9"/>
                    <a:pt x="106" y="9"/>
                    <a:pt x="106" y="10"/>
                  </a:cubicBezTo>
                  <a:cubicBezTo>
                    <a:pt x="106" y="10"/>
                    <a:pt x="106" y="11"/>
                    <a:pt x="106" y="11"/>
                  </a:cubicBezTo>
                  <a:cubicBezTo>
                    <a:pt x="106" y="12"/>
                    <a:pt x="107" y="15"/>
                    <a:pt x="106" y="16"/>
                  </a:cubicBezTo>
                  <a:close/>
                  <a:moveTo>
                    <a:pt x="108" y="11"/>
                  </a:moveTo>
                  <a:cubicBezTo>
                    <a:pt x="108" y="12"/>
                    <a:pt x="107" y="12"/>
                    <a:pt x="107" y="12"/>
                  </a:cubicBezTo>
                  <a:cubicBezTo>
                    <a:pt x="106" y="11"/>
                    <a:pt x="107" y="9"/>
                    <a:pt x="107" y="7"/>
                  </a:cubicBezTo>
                  <a:cubicBezTo>
                    <a:pt x="107" y="6"/>
                    <a:pt x="107" y="6"/>
                    <a:pt x="108" y="5"/>
                  </a:cubicBezTo>
                  <a:cubicBezTo>
                    <a:pt x="108" y="7"/>
                    <a:pt x="108" y="8"/>
                    <a:pt x="108" y="9"/>
                  </a:cubicBezTo>
                  <a:cubicBezTo>
                    <a:pt x="108" y="10"/>
                    <a:pt x="107" y="9"/>
                    <a:pt x="107" y="10"/>
                  </a:cubicBezTo>
                  <a:cubicBezTo>
                    <a:pt x="107" y="10"/>
                    <a:pt x="108" y="11"/>
                    <a:pt x="108" y="11"/>
                  </a:cubicBezTo>
                  <a:close/>
                  <a:moveTo>
                    <a:pt x="109" y="9"/>
                  </a:moveTo>
                  <a:cubicBezTo>
                    <a:pt x="109" y="7"/>
                    <a:pt x="108" y="6"/>
                    <a:pt x="109" y="4"/>
                  </a:cubicBezTo>
                  <a:cubicBezTo>
                    <a:pt x="110" y="5"/>
                    <a:pt x="108" y="7"/>
                    <a:pt x="109" y="7"/>
                  </a:cubicBezTo>
                  <a:cubicBezTo>
                    <a:pt x="109" y="8"/>
                    <a:pt x="109" y="9"/>
                    <a:pt x="109" y="9"/>
                  </a:cubicBezTo>
                  <a:close/>
                  <a:moveTo>
                    <a:pt x="110" y="6"/>
                  </a:moveTo>
                  <a:cubicBezTo>
                    <a:pt x="109" y="5"/>
                    <a:pt x="110" y="4"/>
                    <a:pt x="110" y="4"/>
                  </a:cubicBezTo>
                  <a:cubicBezTo>
                    <a:pt x="110" y="3"/>
                    <a:pt x="110" y="3"/>
                    <a:pt x="111" y="3"/>
                  </a:cubicBezTo>
                  <a:cubicBezTo>
                    <a:pt x="111" y="4"/>
                    <a:pt x="110" y="5"/>
                    <a:pt x="11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7" name="Freeform 54"/>
            <p:cNvSpPr>
              <a:spLocks noEditPoints="1"/>
            </p:cNvSpPr>
            <p:nvPr/>
          </p:nvSpPr>
          <p:spPr bwMode="auto">
            <a:xfrm>
              <a:off x="4451350" y="511175"/>
              <a:ext cx="3092450" cy="2387601"/>
            </a:xfrm>
            <a:custGeom>
              <a:avLst/>
              <a:gdLst>
                <a:gd name="T0" fmla="*/ 135 w 155"/>
                <a:gd name="T1" fmla="*/ 101 h 119"/>
                <a:gd name="T2" fmla="*/ 134 w 155"/>
                <a:gd name="T3" fmla="*/ 50 h 119"/>
                <a:gd name="T4" fmla="*/ 121 w 155"/>
                <a:gd name="T5" fmla="*/ 96 h 119"/>
                <a:gd name="T6" fmla="*/ 106 w 155"/>
                <a:gd name="T7" fmla="*/ 70 h 119"/>
                <a:gd name="T8" fmla="*/ 93 w 155"/>
                <a:gd name="T9" fmla="*/ 113 h 119"/>
                <a:gd name="T10" fmla="*/ 78 w 155"/>
                <a:gd name="T11" fmla="*/ 84 h 119"/>
                <a:gd name="T12" fmla="*/ 71 w 155"/>
                <a:gd name="T13" fmla="*/ 106 h 119"/>
                <a:gd name="T14" fmla="*/ 46 w 155"/>
                <a:gd name="T15" fmla="*/ 101 h 119"/>
                <a:gd name="T16" fmla="*/ 11 w 155"/>
                <a:gd name="T17" fmla="*/ 113 h 119"/>
                <a:gd name="T18" fmla="*/ 10 w 155"/>
                <a:gd name="T19" fmla="*/ 39 h 119"/>
                <a:gd name="T20" fmla="*/ 10 w 155"/>
                <a:gd name="T21" fmla="*/ 0 h 119"/>
                <a:gd name="T22" fmla="*/ 9 w 155"/>
                <a:gd name="T23" fmla="*/ 35 h 119"/>
                <a:gd name="T24" fmla="*/ 1 w 155"/>
                <a:gd name="T25" fmla="*/ 114 h 119"/>
                <a:gd name="T26" fmla="*/ 37 w 155"/>
                <a:gd name="T27" fmla="*/ 115 h 119"/>
                <a:gd name="T28" fmla="*/ 116 w 155"/>
                <a:gd name="T29" fmla="*/ 114 h 119"/>
                <a:gd name="T30" fmla="*/ 155 w 155"/>
                <a:gd name="T31" fmla="*/ 113 h 119"/>
                <a:gd name="T32" fmla="*/ 18 w 155"/>
                <a:gd name="T33" fmla="*/ 113 h 119"/>
                <a:gd name="T34" fmla="*/ 25 w 155"/>
                <a:gd name="T35" fmla="*/ 108 h 119"/>
                <a:gd name="T36" fmla="*/ 38 w 155"/>
                <a:gd name="T37" fmla="*/ 103 h 119"/>
                <a:gd name="T38" fmla="*/ 41 w 155"/>
                <a:gd name="T39" fmla="*/ 108 h 119"/>
                <a:gd name="T40" fmla="*/ 47 w 155"/>
                <a:gd name="T41" fmla="*/ 103 h 119"/>
                <a:gd name="T42" fmla="*/ 42 w 155"/>
                <a:gd name="T43" fmla="*/ 113 h 119"/>
                <a:gd name="T44" fmla="*/ 62 w 155"/>
                <a:gd name="T45" fmla="*/ 96 h 119"/>
                <a:gd name="T46" fmla="*/ 59 w 155"/>
                <a:gd name="T47" fmla="*/ 105 h 119"/>
                <a:gd name="T48" fmla="*/ 66 w 155"/>
                <a:gd name="T49" fmla="*/ 103 h 119"/>
                <a:gd name="T50" fmla="*/ 69 w 155"/>
                <a:gd name="T51" fmla="*/ 110 h 119"/>
                <a:gd name="T52" fmla="*/ 69 w 155"/>
                <a:gd name="T53" fmla="*/ 105 h 119"/>
                <a:gd name="T54" fmla="*/ 62 w 155"/>
                <a:gd name="T55" fmla="*/ 109 h 119"/>
                <a:gd name="T56" fmla="*/ 81 w 155"/>
                <a:gd name="T57" fmla="*/ 89 h 119"/>
                <a:gd name="T58" fmla="*/ 80 w 155"/>
                <a:gd name="T59" fmla="*/ 84 h 119"/>
                <a:gd name="T60" fmla="*/ 91 w 155"/>
                <a:gd name="T61" fmla="*/ 87 h 119"/>
                <a:gd name="T62" fmla="*/ 87 w 155"/>
                <a:gd name="T63" fmla="*/ 93 h 119"/>
                <a:gd name="T64" fmla="*/ 85 w 155"/>
                <a:gd name="T65" fmla="*/ 112 h 119"/>
                <a:gd name="T66" fmla="*/ 87 w 155"/>
                <a:gd name="T67" fmla="*/ 104 h 119"/>
                <a:gd name="T68" fmla="*/ 80 w 155"/>
                <a:gd name="T69" fmla="*/ 111 h 119"/>
                <a:gd name="T70" fmla="*/ 99 w 155"/>
                <a:gd name="T71" fmla="*/ 113 h 119"/>
                <a:gd name="T72" fmla="*/ 109 w 155"/>
                <a:gd name="T73" fmla="*/ 92 h 119"/>
                <a:gd name="T74" fmla="*/ 101 w 155"/>
                <a:gd name="T75" fmla="*/ 97 h 119"/>
                <a:gd name="T76" fmla="*/ 101 w 155"/>
                <a:gd name="T77" fmla="*/ 73 h 119"/>
                <a:gd name="T78" fmla="*/ 104 w 155"/>
                <a:gd name="T79" fmla="*/ 79 h 119"/>
                <a:gd name="T80" fmla="*/ 105 w 155"/>
                <a:gd name="T81" fmla="*/ 85 h 119"/>
                <a:gd name="T82" fmla="*/ 112 w 155"/>
                <a:gd name="T83" fmla="*/ 89 h 119"/>
                <a:gd name="T84" fmla="*/ 101 w 155"/>
                <a:gd name="T85" fmla="*/ 113 h 119"/>
                <a:gd name="T86" fmla="*/ 103 w 155"/>
                <a:gd name="T87" fmla="*/ 112 h 119"/>
                <a:gd name="T88" fmla="*/ 104 w 155"/>
                <a:gd name="T89" fmla="*/ 112 h 119"/>
                <a:gd name="T90" fmla="*/ 124 w 155"/>
                <a:gd name="T91" fmla="*/ 51 h 119"/>
                <a:gd name="T92" fmla="*/ 122 w 155"/>
                <a:gd name="T93" fmla="*/ 57 h 119"/>
                <a:gd name="T94" fmla="*/ 132 w 155"/>
                <a:gd name="T95" fmla="*/ 57 h 119"/>
                <a:gd name="T96" fmla="*/ 127 w 155"/>
                <a:gd name="T97" fmla="*/ 67 h 119"/>
                <a:gd name="T98" fmla="*/ 127 w 155"/>
                <a:gd name="T99" fmla="*/ 73 h 119"/>
                <a:gd name="T100" fmla="*/ 129 w 155"/>
                <a:gd name="T101" fmla="*/ 72 h 119"/>
                <a:gd name="T102" fmla="*/ 124 w 155"/>
                <a:gd name="T103" fmla="*/ 87 h 119"/>
                <a:gd name="T104" fmla="*/ 122 w 155"/>
                <a:gd name="T105" fmla="*/ 86 h 119"/>
                <a:gd name="T106" fmla="*/ 127 w 155"/>
                <a:gd name="T107" fmla="*/ 95 h 119"/>
                <a:gd name="T108" fmla="*/ 128 w 155"/>
                <a:gd name="T109" fmla="*/ 94 h 119"/>
                <a:gd name="T110" fmla="*/ 125 w 155"/>
                <a:gd name="T111" fmla="*/ 112 h 119"/>
                <a:gd name="T112" fmla="*/ 129 w 155"/>
                <a:gd name="T113" fmla="*/ 106 h 119"/>
                <a:gd name="T114" fmla="*/ 126 w 155"/>
                <a:gd name="T115" fmla="*/ 112 h 119"/>
                <a:gd name="T116" fmla="*/ 134 w 155"/>
                <a:gd name="T117"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5" h="119">
                  <a:moveTo>
                    <a:pt x="153" y="112"/>
                  </a:moveTo>
                  <a:cubicBezTo>
                    <a:pt x="152" y="113"/>
                    <a:pt x="152" y="112"/>
                    <a:pt x="151" y="112"/>
                  </a:cubicBezTo>
                  <a:cubicBezTo>
                    <a:pt x="150" y="112"/>
                    <a:pt x="149" y="112"/>
                    <a:pt x="148" y="112"/>
                  </a:cubicBezTo>
                  <a:cubicBezTo>
                    <a:pt x="146" y="112"/>
                    <a:pt x="144" y="111"/>
                    <a:pt x="142" y="111"/>
                  </a:cubicBezTo>
                  <a:cubicBezTo>
                    <a:pt x="141" y="111"/>
                    <a:pt x="140" y="110"/>
                    <a:pt x="139" y="110"/>
                  </a:cubicBezTo>
                  <a:cubicBezTo>
                    <a:pt x="138" y="110"/>
                    <a:pt x="137" y="109"/>
                    <a:pt x="136" y="110"/>
                  </a:cubicBezTo>
                  <a:cubicBezTo>
                    <a:pt x="136" y="111"/>
                    <a:pt x="137" y="111"/>
                    <a:pt x="137" y="112"/>
                  </a:cubicBezTo>
                  <a:cubicBezTo>
                    <a:pt x="136" y="112"/>
                    <a:pt x="136" y="112"/>
                    <a:pt x="135" y="112"/>
                  </a:cubicBezTo>
                  <a:cubicBezTo>
                    <a:pt x="135" y="108"/>
                    <a:pt x="135" y="105"/>
                    <a:pt x="135" y="101"/>
                  </a:cubicBezTo>
                  <a:cubicBezTo>
                    <a:pt x="136" y="94"/>
                    <a:pt x="135" y="88"/>
                    <a:pt x="135" y="81"/>
                  </a:cubicBezTo>
                  <a:cubicBezTo>
                    <a:pt x="135" y="80"/>
                    <a:pt x="135" y="80"/>
                    <a:pt x="135" y="79"/>
                  </a:cubicBezTo>
                  <a:cubicBezTo>
                    <a:pt x="135" y="79"/>
                    <a:pt x="135" y="78"/>
                    <a:pt x="135" y="78"/>
                  </a:cubicBezTo>
                  <a:cubicBezTo>
                    <a:pt x="136" y="75"/>
                    <a:pt x="135" y="71"/>
                    <a:pt x="136" y="68"/>
                  </a:cubicBezTo>
                  <a:cubicBezTo>
                    <a:pt x="135" y="66"/>
                    <a:pt x="135" y="64"/>
                    <a:pt x="135" y="62"/>
                  </a:cubicBezTo>
                  <a:cubicBezTo>
                    <a:pt x="135" y="62"/>
                    <a:pt x="135" y="61"/>
                    <a:pt x="135" y="61"/>
                  </a:cubicBezTo>
                  <a:cubicBezTo>
                    <a:pt x="135" y="61"/>
                    <a:pt x="135" y="60"/>
                    <a:pt x="135" y="60"/>
                  </a:cubicBezTo>
                  <a:cubicBezTo>
                    <a:pt x="135" y="57"/>
                    <a:pt x="135" y="54"/>
                    <a:pt x="135" y="50"/>
                  </a:cubicBezTo>
                  <a:cubicBezTo>
                    <a:pt x="135" y="50"/>
                    <a:pt x="134" y="50"/>
                    <a:pt x="134" y="50"/>
                  </a:cubicBezTo>
                  <a:cubicBezTo>
                    <a:pt x="134" y="50"/>
                    <a:pt x="134" y="50"/>
                    <a:pt x="134" y="49"/>
                  </a:cubicBezTo>
                  <a:cubicBezTo>
                    <a:pt x="134" y="49"/>
                    <a:pt x="133" y="49"/>
                    <a:pt x="133" y="49"/>
                  </a:cubicBezTo>
                  <a:cubicBezTo>
                    <a:pt x="130" y="49"/>
                    <a:pt x="127" y="49"/>
                    <a:pt x="124" y="49"/>
                  </a:cubicBezTo>
                  <a:cubicBezTo>
                    <a:pt x="122" y="49"/>
                    <a:pt x="120" y="49"/>
                    <a:pt x="119" y="50"/>
                  </a:cubicBezTo>
                  <a:cubicBezTo>
                    <a:pt x="119" y="50"/>
                    <a:pt x="120" y="50"/>
                    <a:pt x="120" y="51"/>
                  </a:cubicBezTo>
                  <a:cubicBezTo>
                    <a:pt x="119" y="55"/>
                    <a:pt x="120" y="59"/>
                    <a:pt x="120" y="63"/>
                  </a:cubicBezTo>
                  <a:cubicBezTo>
                    <a:pt x="120" y="65"/>
                    <a:pt x="120" y="67"/>
                    <a:pt x="120" y="70"/>
                  </a:cubicBezTo>
                  <a:cubicBezTo>
                    <a:pt x="120" y="74"/>
                    <a:pt x="120" y="78"/>
                    <a:pt x="120" y="82"/>
                  </a:cubicBezTo>
                  <a:cubicBezTo>
                    <a:pt x="120" y="86"/>
                    <a:pt x="120" y="91"/>
                    <a:pt x="121" y="96"/>
                  </a:cubicBezTo>
                  <a:cubicBezTo>
                    <a:pt x="121" y="97"/>
                    <a:pt x="120" y="99"/>
                    <a:pt x="120" y="100"/>
                  </a:cubicBezTo>
                  <a:cubicBezTo>
                    <a:pt x="120" y="105"/>
                    <a:pt x="120" y="108"/>
                    <a:pt x="120" y="112"/>
                  </a:cubicBezTo>
                  <a:cubicBezTo>
                    <a:pt x="119" y="112"/>
                    <a:pt x="117" y="112"/>
                    <a:pt x="115" y="112"/>
                  </a:cubicBezTo>
                  <a:cubicBezTo>
                    <a:pt x="115" y="108"/>
                    <a:pt x="115" y="101"/>
                    <a:pt x="114" y="96"/>
                  </a:cubicBezTo>
                  <a:cubicBezTo>
                    <a:pt x="115" y="93"/>
                    <a:pt x="114" y="91"/>
                    <a:pt x="115" y="89"/>
                  </a:cubicBezTo>
                  <a:cubicBezTo>
                    <a:pt x="114" y="84"/>
                    <a:pt x="114" y="78"/>
                    <a:pt x="114" y="74"/>
                  </a:cubicBezTo>
                  <a:cubicBezTo>
                    <a:pt x="113" y="73"/>
                    <a:pt x="114" y="71"/>
                    <a:pt x="114" y="70"/>
                  </a:cubicBezTo>
                  <a:cubicBezTo>
                    <a:pt x="112" y="69"/>
                    <a:pt x="111" y="70"/>
                    <a:pt x="109" y="70"/>
                  </a:cubicBezTo>
                  <a:cubicBezTo>
                    <a:pt x="108" y="70"/>
                    <a:pt x="107" y="70"/>
                    <a:pt x="106" y="70"/>
                  </a:cubicBezTo>
                  <a:cubicBezTo>
                    <a:pt x="104" y="70"/>
                    <a:pt x="102" y="71"/>
                    <a:pt x="100" y="71"/>
                  </a:cubicBezTo>
                  <a:cubicBezTo>
                    <a:pt x="100" y="71"/>
                    <a:pt x="99" y="71"/>
                    <a:pt x="99" y="71"/>
                  </a:cubicBezTo>
                  <a:cubicBezTo>
                    <a:pt x="98" y="72"/>
                    <a:pt x="98" y="73"/>
                    <a:pt x="98" y="73"/>
                  </a:cubicBezTo>
                  <a:cubicBezTo>
                    <a:pt x="98" y="77"/>
                    <a:pt x="98" y="80"/>
                    <a:pt x="98" y="83"/>
                  </a:cubicBezTo>
                  <a:cubicBezTo>
                    <a:pt x="98" y="84"/>
                    <a:pt x="98" y="85"/>
                    <a:pt x="98" y="86"/>
                  </a:cubicBezTo>
                  <a:cubicBezTo>
                    <a:pt x="98" y="87"/>
                    <a:pt x="99" y="88"/>
                    <a:pt x="99" y="89"/>
                  </a:cubicBezTo>
                  <a:cubicBezTo>
                    <a:pt x="99" y="93"/>
                    <a:pt x="99" y="97"/>
                    <a:pt x="99" y="102"/>
                  </a:cubicBezTo>
                  <a:cubicBezTo>
                    <a:pt x="99" y="105"/>
                    <a:pt x="98" y="109"/>
                    <a:pt x="98" y="113"/>
                  </a:cubicBezTo>
                  <a:cubicBezTo>
                    <a:pt x="96" y="113"/>
                    <a:pt x="94" y="113"/>
                    <a:pt x="93" y="113"/>
                  </a:cubicBezTo>
                  <a:cubicBezTo>
                    <a:pt x="93" y="108"/>
                    <a:pt x="93" y="103"/>
                    <a:pt x="93" y="97"/>
                  </a:cubicBezTo>
                  <a:cubicBezTo>
                    <a:pt x="93" y="97"/>
                    <a:pt x="92" y="98"/>
                    <a:pt x="92" y="97"/>
                  </a:cubicBezTo>
                  <a:cubicBezTo>
                    <a:pt x="93" y="96"/>
                    <a:pt x="93" y="95"/>
                    <a:pt x="92" y="94"/>
                  </a:cubicBezTo>
                  <a:cubicBezTo>
                    <a:pt x="92" y="94"/>
                    <a:pt x="92" y="94"/>
                    <a:pt x="92" y="93"/>
                  </a:cubicBezTo>
                  <a:cubicBezTo>
                    <a:pt x="92" y="92"/>
                    <a:pt x="92" y="90"/>
                    <a:pt x="92" y="88"/>
                  </a:cubicBezTo>
                  <a:cubicBezTo>
                    <a:pt x="92" y="86"/>
                    <a:pt x="93" y="83"/>
                    <a:pt x="92" y="82"/>
                  </a:cubicBezTo>
                  <a:cubicBezTo>
                    <a:pt x="90" y="82"/>
                    <a:pt x="88" y="82"/>
                    <a:pt x="87" y="82"/>
                  </a:cubicBezTo>
                  <a:cubicBezTo>
                    <a:pt x="84" y="81"/>
                    <a:pt x="81" y="82"/>
                    <a:pt x="79" y="82"/>
                  </a:cubicBezTo>
                  <a:cubicBezTo>
                    <a:pt x="78" y="83"/>
                    <a:pt x="78" y="83"/>
                    <a:pt x="78" y="84"/>
                  </a:cubicBezTo>
                  <a:cubicBezTo>
                    <a:pt x="77" y="85"/>
                    <a:pt x="78" y="87"/>
                    <a:pt x="78" y="89"/>
                  </a:cubicBezTo>
                  <a:cubicBezTo>
                    <a:pt x="78" y="91"/>
                    <a:pt x="78" y="93"/>
                    <a:pt x="78" y="95"/>
                  </a:cubicBezTo>
                  <a:cubicBezTo>
                    <a:pt x="78" y="96"/>
                    <a:pt x="78" y="97"/>
                    <a:pt x="78" y="99"/>
                  </a:cubicBezTo>
                  <a:cubicBezTo>
                    <a:pt x="78" y="99"/>
                    <a:pt x="78" y="100"/>
                    <a:pt x="78" y="101"/>
                  </a:cubicBezTo>
                  <a:cubicBezTo>
                    <a:pt x="78" y="102"/>
                    <a:pt x="78" y="103"/>
                    <a:pt x="78" y="104"/>
                  </a:cubicBezTo>
                  <a:cubicBezTo>
                    <a:pt x="78" y="107"/>
                    <a:pt x="78" y="111"/>
                    <a:pt x="78" y="113"/>
                  </a:cubicBezTo>
                  <a:cubicBezTo>
                    <a:pt x="76" y="113"/>
                    <a:pt x="73" y="114"/>
                    <a:pt x="72" y="114"/>
                  </a:cubicBezTo>
                  <a:cubicBezTo>
                    <a:pt x="71" y="112"/>
                    <a:pt x="71" y="110"/>
                    <a:pt x="71" y="108"/>
                  </a:cubicBezTo>
                  <a:cubicBezTo>
                    <a:pt x="71" y="107"/>
                    <a:pt x="71" y="107"/>
                    <a:pt x="71" y="106"/>
                  </a:cubicBezTo>
                  <a:cubicBezTo>
                    <a:pt x="71" y="105"/>
                    <a:pt x="71" y="105"/>
                    <a:pt x="71" y="104"/>
                  </a:cubicBezTo>
                  <a:cubicBezTo>
                    <a:pt x="71" y="101"/>
                    <a:pt x="71" y="97"/>
                    <a:pt x="71" y="94"/>
                  </a:cubicBezTo>
                  <a:cubicBezTo>
                    <a:pt x="66" y="94"/>
                    <a:pt x="62" y="94"/>
                    <a:pt x="57" y="94"/>
                  </a:cubicBezTo>
                  <a:cubicBezTo>
                    <a:pt x="56" y="95"/>
                    <a:pt x="57" y="96"/>
                    <a:pt x="57" y="97"/>
                  </a:cubicBezTo>
                  <a:cubicBezTo>
                    <a:pt x="56" y="101"/>
                    <a:pt x="57" y="106"/>
                    <a:pt x="57" y="110"/>
                  </a:cubicBezTo>
                  <a:cubicBezTo>
                    <a:pt x="57" y="111"/>
                    <a:pt x="57" y="112"/>
                    <a:pt x="57" y="113"/>
                  </a:cubicBezTo>
                  <a:cubicBezTo>
                    <a:pt x="55" y="113"/>
                    <a:pt x="52" y="113"/>
                    <a:pt x="51" y="113"/>
                  </a:cubicBezTo>
                  <a:cubicBezTo>
                    <a:pt x="51" y="110"/>
                    <a:pt x="51" y="105"/>
                    <a:pt x="51" y="101"/>
                  </a:cubicBezTo>
                  <a:cubicBezTo>
                    <a:pt x="50" y="100"/>
                    <a:pt x="47" y="101"/>
                    <a:pt x="46" y="101"/>
                  </a:cubicBezTo>
                  <a:cubicBezTo>
                    <a:pt x="43" y="101"/>
                    <a:pt x="39" y="100"/>
                    <a:pt x="37" y="101"/>
                  </a:cubicBezTo>
                  <a:cubicBezTo>
                    <a:pt x="36" y="105"/>
                    <a:pt x="37" y="109"/>
                    <a:pt x="36" y="113"/>
                  </a:cubicBezTo>
                  <a:cubicBezTo>
                    <a:pt x="33" y="113"/>
                    <a:pt x="31" y="113"/>
                    <a:pt x="29" y="113"/>
                  </a:cubicBezTo>
                  <a:cubicBezTo>
                    <a:pt x="29" y="111"/>
                    <a:pt x="29" y="109"/>
                    <a:pt x="29" y="107"/>
                  </a:cubicBezTo>
                  <a:cubicBezTo>
                    <a:pt x="28" y="106"/>
                    <a:pt x="27" y="106"/>
                    <a:pt x="26" y="106"/>
                  </a:cubicBezTo>
                  <a:cubicBezTo>
                    <a:pt x="24" y="106"/>
                    <a:pt x="23" y="106"/>
                    <a:pt x="22" y="106"/>
                  </a:cubicBezTo>
                  <a:cubicBezTo>
                    <a:pt x="20" y="106"/>
                    <a:pt x="18" y="106"/>
                    <a:pt x="16" y="107"/>
                  </a:cubicBezTo>
                  <a:cubicBezTo>
                    <a:pt x="16" y="109"/>
                    <a:pt x="16" y="112"/>
                    <a:pt x="16" y="114"/>
                  </a:cubicBezTo>
                  <a:cubicBezTo>
                    <a:pt x="14" y="114"/>
                    <a:pt x="13" y="114"/>
                    <a:pt x="11" y="113"/>
                  </a:cubicBezTo>
                  <a:cubicBezTo>
                    <a:pt x="11" y="112"/>
                    <a:pt x="11" y="110"/>
                    <a:pt x="11" y="108"/>
                  </a:cubicBezTo>
                  <a:cubicBezTo>
                    <a:pt x="11" y="104"/>
                    <a:pt x="11" y="102"/>
                    <a:pt x="11" y="99"/>
                  </a:cubicBezTo>
                  <a:cubicBezTo>
                    <a:pt x="11" y="95"/>
                    <a:pt x="11" y="90"/>
                    <a:pt x="11" y="87"/>
                  </a:cubicBezTo>
                  <a:cubicBezTo>
                    <a:pt x="11" y="86"/>
                    <a:pt x="11" y="85"/>
                    <a:pt x="11" y="84"/>
                  </a:cubicBezTo>
                  <a:cubicBezTo>
                    <a:pt x="11" y="83"/>
                    <a:pt x="10" y="82"/>
                    <a:pt x="10" y="81"/>
                  </a:cubicBezTo>
                  <a:cubicBezTo>
                    <a:pt x="10" y="78"/>
                    <a:pt x="11" y="75"/>
                    <a:pt x="10" y="72"/>
                  </a:cubicBezTo>
                  <a:cubicBezTo>
                    <a:pt x="10" y="70"/>
                    <a:pt x="10" y="67"/>
                    <a:pt x="10" y="65"/>
                  </a:cubicBezTo>
                  <a:cubicBezTo>
                    <a:pt x="10" y="58"/>
                    <a:pt x="11" y="51"/>
                    <a:pt x="10" y="44"/>
                  </a:cubicBezTo>
                  <a:cubicBezTo>
                    <a:pt x="10" y="42"/>
                    <a:pt x="10" y="41"/>
                    <a:pt x="10" y="39"/>
                  </a:cubicBezTo>
                  <a:cubicBezTo>
                    <a:pt x="10" y="36"/>
                    <a:pt x="10" y="33"/>
                    <a:pt x="10" y="30"/>
                  </a:cubicBezTo>
                  <a:cubicBezTo>
                    <a:pt x="10" y="28"/>
                    <a:pt x="10" y="26"/>
                    <a:pt x="10" y="24"/>
                  </a:cubicBezTo>
                  <a:cubicBezTo>
                    <a:pt x="10" y="22"/>
                    <a:pt x="10" y="20"/>
                    <a:pt x="10" y="18"/>
                  </a:cubicBezTo>
                  <a:cubicBezTo>
                    <a:pt x="11" y="18"/>
                    <a:pt x="11" y="19"/>
                    <a:pt x="12" y="19"/>
                  </a:cubicBezTo>
                  <a:cubicBezTo>
                    <a:pt x="12" y="18"/>
                    <a:pt x="12" y="15"/>
                    <a:pt x="11" y="14"/>
                  </a:cubicBezTo>
                  <a:cubicBezTo>
                    <a:pt x="12" y="14"/>
                    <a:pt x="11" y="13"/>
                    <a:pt x="12" y="13"/>
                  </a:cubicBezTo>
                  <a:cubicBezTo>
                    <a:pt x="11" y="11"/>
                    <a:pt x="11" y="9"/>
                    <a:pt x="11" y="7"/>
                  </a:cubicBezTo>
                  <a:cubicBezTo>
                    <a:pt x="11" y="6"/>
                    <a:pt x="10" y="4"/>
                    <a:pt x="10" y="2"/>
                  </a:cubicBezTo>
                  <a:cubicBezTo>
                    <a:pt x="10" y="1"/>
                    <a:pt x="11" y="1"/>
                    <a:pt x="10" y="0"/>
                  </a:cubicBezTo>
                  <a:cubicBezTo>
                    <a:pt x="9" y="0"/>
                    <a:pt x="9" y="1"/>
                    <a:pt x="9" y="2"/>
                  </a:cubicBezTo>
                  <a:cubicBezTo>
                    <a:pt x="9" y="3"/>
                    <a:pt x="9" y="4"/>
                    <a:pt x="9" y="5"/>
                  </a:cubicBezTo>
                  <a:cubicBezTo>
                    <a:pt x="9" y="9"/>
                    <a:pt x="8" y="14"/>
                    <a:pt x="8" y="17"/>
                  </a:cubicBezTo>
                  <a:cubicBezTo>
                    <a:pt x="7" y="17"/>
                    <a:pt x="7" y="18"/>
                    <a:pt x="7" y="19"/>
                  </a:cubicBezTo>
                  <a:cubicBezTo>
                    <a:pt x="8" y="19"/>
                    <a:pt x="8" y="18"/>
                    <a:pt x="9" y="18"/>
                  </a:cubicBezTo>
                  <a:cubicBezTo>
                    <a:pt x="9" y="19"/>
                    <a:pt x="9" y="21"/>
                    <a:pt x="9" y="22"/>
                  </a:cubicBezTo>
                  <a:cubicBezTo>
                    <a:pt x="9" y="23"/>
                    <a:pt x="9" y="24"/>
                    <a:pt x="9" y="26"/>
                  </a:cubicBezTo>
                  <a:cubicBezTo>
                    <a:pt x="9" y="27"/>
                    <a:pt x="9" y="29"/>
                    <a:pt x="9" y="30"/>
                  </a:cubicBezTo>
                  <a:cubicBezTo>
                    <a:pt x="9" y="31"/>
                    <a:pt x="9" y="33"/>
                    <a:pt x="9" y="35"/>
                  </a:cubicBezTo>
                  <a:cubicBezTo>
                    <a:pt x="9" y="36"/>
                    <a:pt x="9" y="38"/>
                    <a:pt x="9" y="40"/>
                  </a:cubicBezTo>
                  <a:cubicBezTo>
                    <a:pt x="9" y="49"/>
                    <a:pt x="9" y="59"/>
                    <a:pt x="9" y="67"/>
                  </a:cubicBezTo>
                  <a:cubicBezTo>
                    <a:pt x="8" y="70"/>
                    <a:pt x="9" y="73"/>
                    <a:pt x="9" y="75"/>
                  </a:cubicBezTo>
                  <a:cubicBezTo>
                    <a:pt x="8" y="79"/>
                    <a:pt x="9" y="83"/>
                    <a:pt x="9" y="87"/>
                  </a:cubicBezTo>
                  <a:cubicBezTo>
                    <a:pt x="9" y="89"/>
                    <a:pt x="9" y="90"/>
                    <a:pt x="9" y="92"/>
                  </a:cubicBezTo>
                  <a:cubicBezTo>
                    <a:pt x="9" y="99"/>
                    <a:pt x="9" y="107"/>
                    <a:pt x="9" y="113"/>
                  </a:cubicBezTo>
                  <a:cubicBezTo>
                    <a:pt x="7" y="114"/>
                    <a:pt x="5" y="113"/>
                    <a:pt x="4" y="113"/>
                  </a:cubicBezTo>
                  <a:cubicBezTo>
                    <a:pt x="3" y="114"/>
                    <a:pt x="3" y="114"/>
                    <a:pt x="2" y="114"/>
                  </a:cubicBezTo>
                  <a:cubicBezTo>
                    <a:pt x="2" y="114"/>
                    <a:pt x="1" y="114"/>
                    <a:pt x="1" y="114"/>
                  </a:cubicBezTo>
                  <a:cubicBezTo>
                    <a:pt x="1" y="115"/>
                    <a:pt x="0" y="115"/>
                    <a:pt x="0" y="116"/>
                  </a:cubicBezTo>
                  <a:cubicBezTo>
                    <a:pt x="1" y="116"/>
                    <a:pt x="1" y="116"/>
                    <a:pt x="2" y="115"/>
                  </a:cubicBezTo>
                  <a:cubicBezTo>
                    <a:pt x="2" y="116"/>
                    <a:pt x="2" y="116"/>
                    <a:pt x="3" y="116"/>
                  </a:cubicBezTo>
                  <a:cubicBezTo>
                    <a:pt x="5" y="116"/>
                    <a:pt x="7" y="116"/>
                    <a:pt x="9" y="116"/>
                  </a:cubicBezTo>
                  <a:cubicBezTo>
                    <a:pt x="9" y="117"/>
                    <a:pt x="9" y="117"/>
                    <a:pt x="9" y="119"/>
                  </a:cubicBezTo>
                  <a:cubicBezTo>
                    <a:pt x="10" y="119"/>
                    <a:pt x="10" y="119"/>
                    <a:pt x="11" y="119"/>
                  </a:cubicBezTo>
                  <a:cubicBezTo>
                    <a:pt x="11" y="118"/>
                    <a:pt x="11" y="117"/>
                    <a:pt x="11" y="116"/>
                  </a:cubicBezTo>
                  <a:cubicBezTo>
                    <a:pt x="17" y="115"/>
                    <a:pt x="22" y="115"/>
                    <a:pt x="27" y="115"/>
                  </a:cubicBezTo>
                  <a:cubicBezTo>
                    <a:pt x="31" y="115"/>
                    <a:pt x="34" y="115"/>
                    <a:pt x="37" y="115"/>
                  </a:cubicBezTo>
                  <a:cubicBezTo>
                    <a:pt x="39" y="115"/>
                    <a:pt x="41" y="115"/>
                    <a:pt x="43" y="115"/>
                  </a:cubicBezTo>
                  <a:cubicBezTo>
                    <a:pt x="47" y="115"/>
                    <a:pt x="51" y="115"/>
                    <a:pt x="54" y="115"/>
                  </a:cubicBezTo>
                  <a:cubicBezTo>
                    <a:pt x="56" y="115"/>
                    <a:pt x="57" y="115"/>
                    <a:pt x="58" y="115"/>
                  </a:cubicBezTo>
                  <a:cubicBezTo>
                    <a:pt x="65" y="115"/>
                    <a:pt x="71" y="115"/>
                    <a:pt x="77" y="114"/>
                  </a:cubicBezTo>
                  <a:cubicBezTo>
                    <a:pt x="78" y="115"/>
                    <a:pt x="81" y="115"/>
                    <a:pt x="83" y="114"/>
                  </a:cubicBezTo>
                  <a:cubicBezTo>
                    <a:pt x="84" y="115"/>
                    <a:pt x="84" y="114"/>
                    <a:pt x="85" y="114"/>
                  </a:cubicBezTo>
                  <a:cubicBezTo>
                    <a:pt x="86" y="114"/>
                    <a:pt x="86" y="115"/>
                    <a:pt x="87" y="115"/>
                  </a:cubicBezTo>
                  <a:cubicBezTo>
                    <a:pt x="88" y="115"/>
                    <a:pt x="89" y="114"/>
                    <a:pt x="90" y="114"/>
                  </a:cubicBezTo>
                  <a:cubicBezTo>
                    <a:pt x="99" y="115"/>
                    <a:pt x="107" y="114"/>
                    <a:pt x="116" y="114"/>
                  </a:cubicBezTo>
                  <a:cubicBezTo>
                    <a:pt x="119" y="114"/>
                    <a:pt x="121" y="114"/>
                    <a:pt x="124" y="113"/>
                  </a:cubicBezTo>
                  <a:cubicBezTo>
                    <a:pt x="126" y="114"/>
                    <a:pt x="129" y="113"/>
                    <a:pt x="131" y="113"/>
                  </a:cubicBezTo>
                  <a:cubicBezTo>
                    <a:pt x="132" y="113"/>
                    <a:pt x="134" y="113"/>
                    <a:pt x="136" y="113"/>
                  </a:cubicBezTo>
                  <a:cubicBezTo>
                    <a:pt x="136" y="114"/>
                    <a:pt x="135" y="114"/>
                    <a:pt x="135" y="115"/>
                  </a:cubicBezTo>
                  <a:cubicBezTo>
                    <a:pt x="137" y="115"/>
                    <a:pt x="140" y="115"/>
                    <a:pt x="143" y="114"/>
                  </a:cubicBezTo>
                  <a:cubicBezTo>
                    <a:pt x="144" y="114"/>
                    <a:pt x="145" y="114"/>
                    <a:pt x="147" y="114"/>
                  </a:cubicBezTo>
                  <a:cubicBezTo>
                    <a:pt x="148" y="114"/>
                    <a:pt x="150" y="113"/>
                    <a:pt x="151" y="114"/>
                  </a:cubicBezTo>
                  <a:cubicBezTo>
                    <a:pt x="152" y="114"/>
                    <a:pt x="153" y="114"/>
                    <a:pt x="153" y="113"/>
                  </a:cubicBezTo>
                  <a:cubicBezTo>
                    <a:pt x="154" y="113"/>
                    <a:pt x="155" y="114"/>
                    <a:pt x="155" y="113"/>
                  </a:cubicBezTo>
                  <a:cubicBezTo>
                    <a:pt x="155" y="112"/>
                    <a:pt x="154" y="113"/>
                    <a:pt x="153" y="112"/>
                  </a:cubicBezTo>
                  <a:close/>
                  <a:moveTo>
                    <a:pt x="10" y="11"/>
                  </a:moveTo>
                  <a:cubicBezTo>
                    <a:pt x="11" y="12"/>
                    <a:pt x="10" y="13"/>
                    <a:pt x="11" y="14"/>
                  </a:cubicBezTo>
                  <a:cubicBezTo>
                    <a:pt x="10" y="13"/>
                    <a:pt x="10" y="12"/>
                    <a:pt x="10" y="11"/>
                  </a:cubicBezTo>
                  <a:close/>
                  <a:moveTo>
                    <a:pt x="18" y="108"/>
                  </a:moveTo>
                  <a:cubicBezTo>
                    <a:pt x="19" y="107"/>
                    <a:pt x="20" y="108"/>
                    <a:pt x="21" y="107"/>
                  </a:cubicBezTo>
                  <a:cubicBezTo>
                    <a:pt x="20" y="109"/>
                    <a:pt x="19" y="110"/>
                    <a:pt x="18" y="111"/>
                  </a:cubicBezTo>
                  <a:cubicBezTo>
                    <a:pt x="18" y="110"/>
                    <a:pt x="18" y="109"/>
                    <a:pt x="18" y="108"/>
                  </a:cubicBezTo>
                  <a:close/>
                  <a:moveTo>
                    <a:pt x="18" y="113"/>
                  </a:moveTo>
                  <a:cubicBezTo>
                    <a:pt x="18" y="113"/>
                    <a:pt x="18" y="113"/>
                    <a:pt x="18" y="112"/>
                  </a:cubicBezTo>
                  <a:cubicBezTo>
                    <a:pt x="18" y="112"/>
                    <a:pt x="18" y="112"/>
                    <a:pt x="19" y="112"/>
                  </a:cubicBezTo>
                  <a:cubicBezTo>
                    <a:pt x="19" y="111"/>
                    <a:pt x="20" y="110"/>
                    <a:pt x="20" y="109"/>
                  </a:cubicBezTo>
                  <a:cubicBezTo>
                    <a:pt x="21" y="109"/>
                    <a:pt x="21" y="108"/>
                    <a:pt x="22" y="108"/>
                  </a:cubicBezTo>
                  <a:cubicBezTo>
                    <a:pt x="23" y="108"/>
                    <a:pt x="23" y="108"/>
                    <a:pt x="24" y="108"/>
                  </a:cubicBezTo>
                  <a:cubicBezTo>
                    <a:pt x="24" y="109"/>
                    <a:pt x="22" y="111"/>
                    <a:pt x="20" y="112"/>
                  </a:cubicBezTo>
                  <a:cubicBezTo>
                    <a:pt x="20" y="113"/>
                    <a:pt x="19" y="114"/>
                    <a:pt x="18" y="113"/>
                  </a:cubicBezTo>
                  <a:close/>
                  <a:moveTo>
                    <a:pt x="21" y="113"/>
                  </a:moveTo>
                  <a:cubicBezTo>
                    <a:pt x="22" y="111"/>
                    <a:pt x="24" y="110"/>
                    <a:pt x="25" y="108"/>
                  </a:cubicBezTo>
                  <a:cubicBezTo>
                    <a:pt x="26" y="108"/>
                    <a:pt x="26" y="107"/>
                    <a:pt x="27" y="108"/>
                  </a:cubicBezTo>
                  <a:cubicBezTo>
                    <a:pt x="27" y="108"/>
                    <a:pt x="27" y="109"/>
                    <a:pt x="27" y="109"/>
                  </a:cubicBezTo>
                  <a:cubicBezTo>
                    <a:pt x="26" y="111"/>
                    <a:pt x="25" y="112"/>
                    <a:pt x="24" y="113"/>
                  </a:cubicBezTo>
                  <a:cubicBezTo>
                    <a:pt x="23" y="113"/>
                    <a:pt x="22" y="113"/>
                    <a:pt x="21" y="113"/>
                  </a:cubicBezTo>
                  <a:close/>
                  <a:moveTo>
                    <a:pt x="27" y="113"/>
                  </a:moveTo>
                  <a:cubicBezTo>
                    <a:pt x="26" y="113"/>
                    <a:pt x="26" y="113"/>
                    <a:pt x="25" y="113"/>
                  </a:cubicBezTo>
                  <a:cubicBezTo>
                    <a:pt x="25" y="112"/>
                    <a:pt x="26" y="111"/>
                    <a:pt x="27" y="110"/>
                  </a:cubicBezTo>
                  <a:cubicBezTo>
                    <a:pt x="28" y="111"/>
                    <a:pt x="27" y="112"/>
                    <a:pt x="27" y="113"/>
                  </a:cubicBezTo>
                  <a:close/>
                  <a:moveTo>
                    <a:pt x="38" y="103"/>
                  </a:moveTo>
                  <a:cubicBezTo>
                    <a:pt x="39" y="103"/>
                    <a:pt x="40" y="103"/>
                    <a:pt x="41" y="102"/>
                  </a:cubicBezTo>
                  <a:cubicBezTo>
                    <a:pt x="40" y="104"/>
                    <a:pt x="39" y="105"/>
                    <a:pt x="38" y="106"/>
                  </a:cubicBezTo>
                  <a:cubicBezTo>
                    <a:pt x="38" y="105"/>
                    <a:pt x="38" y="104"/>
                    <a:pt x="38" y="103"/>
                  </a:cubicBezTo>
                  <a:close/>
                  <a:moveTo>
                    <a:pt x="38" y="108"/>
                  </a:moveTo>
                  <a:cubicBezTo>
                    <a:pt x="38" y="107"/>
                    <a:pt x="39" y="106"/>
                    <a:pt x="39" y="106"/>
                  </a:cubicBezTo>
                  <a:cubicBezTo>
                    <a:pt x="39" y="106"/>
                    <a:pt x="39" y="106"/>
                    <a:pt x="39" y="106"/>
                  </a:cubicBezTo>
                  <a:cubicBezTo>
                    <a:pt x="40" y="104"/>
                    <a:pt x="41" y="103"/>
                    <a:pt x="42" y="102"/>
                  </a:cubicBezTo>
                  <a:cubicBezTo>
                    <a:pt x="43" y="102"/>
                    <a:pt x="45" y="102"/>
                    <a:pt x="45" y="103"/>
                  </a:cubicBezTo>
                  <a:cubicBezTo>
                    <a:pt x="44" y="105"/>
                    <a:pt x="42" y="106"/>
                    <a:pt x="41" y="108"/>
                  </a:cubicBezTo>
                  <a:cubicBezTo>
                    <a:pt x="40" y="109"/>
                    <a:pt x="40" y="111"/>
                    <a:pt x="38" y="111"/>
                  </a:cubicBezTo>
                  <a:cubicBezTo>
                    <a:pt x="38" y="110"/>
                    <a:pt x="38" y="108"/>
                    <a:pt x="38" y="108"/>
                  </a:cubicBezTo>
                  <a:close/>
                  <a:moveTo>
                    <a:pt x="41" y="113"/>
                  </a:moveTo>
                  <a:cubicBezTo>
                    <a:pt x="40" y="113"/>
                    <a:pt x="39" y="113"/>
                    <a:pt x="38" y="113"/>
                  </a:cubicBezTo>
                  <a:cubicBezTo>
                    <a:pt x="38" y="112"/>
                    <a:pt x="38" y="113"/>
                    <a:pt x="38" y="113"/>
                  </a:cubicBezTo>
                  <a:cubicBezTo>
                    <a:pt x="39" y="112"/>
                    <a:pt x="39" y="111"/>
                    <a:pt x="40" y="110"/>
                  </a:cubicBezTo>
                  <a:cubicBezTo>
                    <a:pt x="42" y="109"/>
                    <a:pt x="42" y="107"/>
                    <a:pt x="44" y="106"/>
                  </a:cubicBezTo>
                  <a:cubicBezTo>
                    <a:pt x="44" y="105"/>
                    <a:pt x="44" y="105"/>
                    <a:pt x="44" y="105"/>
                  </a:cubicBezTo>
                  <a:cubicBezTo>
                    <a:pt x="45" y="104"/>
                    <a:pt x="46" y="103"/>
                    <a:pt x="47" y="103"/>
                  </a:cubicBezTo>
                  <a:cubicBezTo>
                    <a:pt x="48" y="103"/>
                    <a:pt x="48" y="103"/>
                    <a:pt x="49" y="103"/>
                  </a:cubicBezTo>
                  <a:cubicBezTo>
                    <a:pt x="47" y="106"/>
                    <a:pt x="44" y="108"/>
                    <a:pt x="43" y="111"/>
                  </a:cubicBezTo>
                  <a:cubicBezTo>
                    <a:pt x="42" y="111"/>
                    <a:pt x="42" y="112"/>
                    <a:pt x="41" y="113"/>
                  </a:cubicBezTo>
                  <a:close/>
                  <a:moveTo>
                    <a:pt x="49" y="113"/>
                  </a:moveTo>
                  <a:cubicBezTo>
                    <a:pt x="48" y="113"/>
                    <a:pt x="47" y="113"/>
                    <a:pt x="46" y="113"/>
                  </a:cubicBezTo>
                  <a:cubicBezTo>
                    <a:pt x="47" y="112"/>
                    <a:pt x="48" y="111"/>
                    <a:pt x="49" y="110"/>
                  </a:cubicBezTo>
                  <a:cubicBezTo>
                    <a:pt x="49" y="111"/>
                    <a:pt x="49" y="112"/>
                    <a:pt x="49" y="113"/>
                  </a:cubicBezTo>
                  <a:close/>
                  <a:moveTo>
                    <a:pt x="45" y="113"/>
                  </a:moveTo>
                  <a:cubicBezTo>
                    <a:pt x="44" y="113"/>
                    <a:pt x="43" y="113"/>
                    <a:pt x="42" y="113"/>
                  </a:cubicBezTo>
                  <a:cubicBezTo>
                    <a:pt x="42" y="112"/>
                    <a:pt x="44" y="111"/>
                    <a:pt x="44" y="109"/>
                  </a:cubicBezTo>
                  <a:cubicBezTo>
                    <a:pt x="44" y="109"/>
                    <a:pt x="44" y="109"/>
                    <a:pt x="45" y="109"/>
                  </a:cubicBezTo>
                  <a:cubicBezTo>
                    <a:pt x="46" y="108"/>
                    <a:pt x="47" y="106"/>
                    <a:pt x="49" y="105"/>
                  </a:cubicBezTo>
                  <a:cubicBezTo>
                    <a:pt x="49" y="106"/>
                    <a:pt x="49" y="108"/>
                    <a:pt x="49" y="108"/>
                  </a:cubicBezTo>
                  <a:cubicBezTo>
                    <a:pt x="48" y="110"/>
                    <a:pt x="47" y="111"/>
                    <a:pt x="45" y="113"/>
                  </a:cubicBezTo>
                  <a:close/>
                  <a:moveTo>
                    <a:pt x="62" y="96"/>
                  </a:moveTo>
                  <a:cubicBezTo>
                    <a:pt x="61" y="97"/>
                    <a:pt x="60" y="99"/>
                    <a:pt x="59" y="100"/>
                  </a:cubicBezTo>
                  <a:cubicBezTo>
                    <a:pt x="59" y="98"/>
                    <a:pt x="59" y="98"/>
                    <a:pt x="59" y="97"/>
                  </a:cubicBezTo>
                  <a:cubicBezTo>
                    <a:pt x="59" y="96"/>
                    <a:pt x="61" y="97"/>
                    <a:pt x="62" y="96"/>
                  </a:cubicBezTo>
                  <a:close/>
                  <a:moveTo>
                    <a:pt x="59" y="100"/>
                  </a:moveTo>
                  <a:cubicBezTo>
                    <a:pt x="59" y="100"/>
                    <a:pt x="60" y="100"/>
                    <a:pt x="60" y="100"/>
                  </a:cubicBezTo>
                  <a:cubicBezTo>
                    <a:pt x="61" y="99"/>
                    <a:pt x="62" y="97"/>
                    <a:pt x="63" y="96"/>
                  </a:cubicBezTo>
                  <a:cubicBezTo>
                    <a:pt x="64" y="96"/>
                    <a:pt x="66" y="96"/>
                    <a:pt x="66" y="96"/>
                  </a:cubicBezTo>
                  <a:cubicBezTo>
                    <a:pt x="67" y="96"/>
                    <a:pt x="66" y="96"/>
                    <a:pt x="66" y="97"/>
                  </a:cubicBezTo>
                  <a:cubicBezTo>
                    <a:pt x="66" y="97"/>
                    <a:pt x="65" y="98"/>
                    <a:pt x="65" y="99"/>
                  </a:cubicBezTo>
                  <a:cubicBezTo>
                    <a:pt x="65" y="99"/>
                    <a:pt x="64" y="99"/>
                    <a:pt x="64" y="100"/>
                  </a:cubicBezTo>
                  <a:cubicBezTo>
                    <a:pt x="63" y="101"/>
                    <a:pt x="62" y="102"/>
                    <a:pt x="61" y="103"/>
                  </a:cubicBezTo>
                  <a:cubicBezTo>
                    <a:pt x="60" y="103"/>
                    <a:pt x="60" y="105"/>
                    <a:pt x="59" y="105"/>
                  </a:cubicBezTo>
                  <a:cubicBezTo>
                    <a:pt x="59" y="104"/>
                    <a:pt x="59" y="103"/>
                    <a:pt x="59" y="102"/>
                  </a:cubicBezTo>
                  <a:cubicBezTo>
                    <a:pt x="59" y="101"/>
                    <a:pt x="59" y="101"/>
                    <a:pt x="59" y="100"/>
                  </a:cubicBezTo>
                  <a:close/>
                  <a:moveTo>
                    <a:pt x="59" y="106"/>
                  </a:moveTo>
                  <a:cubicBezTo>
                    <a:pt x="60" y="106"/>
                    <a:pt x="60" y="106"/>
                    <a:pt x="60" y="106"/>
                  </a:cubicBezTo>
                  <a:cubicBezTo>
                    <a:pt x="60" y="106"/>
                    <a:pt x="60" y="106"/>
                    <a:pt x="60" y="106"/>
                  </a:cubicBezTo>
                  <a:cubicBezTo>
                    <a:pt x="60" y="105"/>
                    <a:pt x="60" y="105"/>
                    <a:pt x="60" y="105"/>
                  </a:cubicBezTo>
                  <a:cubicBezTo>
                    <a:pt x="62" y="103"/>
                    <a:pt x="64" y="101"/>
                    <a:pt x="66" y="98"/>
                  </a:cubicBezTo>
                  <a:cubicBezTo>
                    <a:pt x="67" y="98"/>
                    <a:pt x="67" y="95"/>
                    <a:pt x="69" y="96"/>
                  </a:cubicBezTo>
                  <a:cubicBezTo>
                    <a:pt x="70" y="100"/>
                    <a:pt x="67" y="101"/>
                    <a:pt x="66" y="103"/>
                  </a:cubicBezTo>
                  <a:cubicBezTo>
                    <a:pt x="65" y="104"/>
                    <a:pt x="64" y="104"/>
                    <a:pt x="64" y="105"/>
                  </a:cubicBezTo>
                  <a:cubicBezTo>
                    <a:pt x="62" y="107"/>
                    <a:pt x="61" y="109"/>
                    <a:pt x="60" y="110"/>
                  </a:cubicBezTo>
                  <a:cubicBezTo>
                    <a:pt x="60" y="111"/>
                    <a:pt x="60" y="111"/>
                    <a:pt x="59" y="111"/>
                  </a:cubicBezTo>
                  <a:cubicBezTo>
                    <a:pt x="59" y="110"/>
                    <a:pt x="59" y="108"/>
                    <a:pt x="59" y="106"/>
                  </a:cubicBezTo>
                  <a:close/>
                  <a:moveTo>
                    <a:pt x="69" y="114"/>
                  </a:moveTo>
                  <a:cubicBezTo>
                    <a:pt x="68" y="114"/>
                    <a:pt x="67" y="114"/>
                    <a:pt x="66" y="114"/>
                  </a:cubicBezTo>
                  <a:cubicBezTo>
                    <a:pt x="66" y="113"/>
                    <a:pt x="67" y="113"/>
                    <a:pt x="67" y="111"/>
                  </a:cubicBezTo>
                  <a:cubicBezTo>
                    <a:pt x="68" y="112"/>
                    <a:pt x="68" y="110"/>
                    <a:pt x="68" y="110"/>
                  </a:cubicBezTo>
                  <a:cubicBezTo>
                    <a:pt x="68" y="110"/>
                    <a:pt x="69" y="110"/>
                    <a:pt x="69" y="110"/>
                  </a:cubicBezTo>
                  <a:cubicBezTo>
                    <a:pt x="69" y="111"/>
                    <a:pt x="69" y="112"/>
                    <a:pt x="69" y="114"/>
                  </a:cubicBezTo>
                  <a:close/>
                  <a:moveTo>
                    <a:pt x="69" y="109"/>
                  </a:moveTo>
                  <a:cubicBezTo>
                    <a:pt x="68" y="110"/>
                    <a:pt x="66" y="112"/>
                    <a:pt x="65" y="114"/>
                  </a:cubicBezTo>
                  <a:cubicBezTo>
                    <a:pt x="64" y="114"/>
                    <a:pt x="63" y="114"/>
                    <a:pt x="62" y="113"/>
                  </a:cubicBezTo>
                  <a:cubicBezTo>
                    <a:pt x="62" y="112"/>
                    <a:pt x="63" y="112"/>
                    <a:pt x="63" y="111"/>
                  </a:cubicBezTo>
                  <a:cubicBezTo>
                    <a:pt x="63" y="111"/>
                    <a:pt x="63" y="111"/>
                    <a:pt x="64" y="111"/>
                  </a:cubicBezTo>
                  <a:cubicBezTo>
                    <a:pt x="65" y="109"/>
                    <a:pt x="67" y="108"/>
                    <a:pt x="68" y="106"/>
                  </a:cubicBezTo>
                  <a:cubicBezTo>
                    <a:pt x="68" y="106"/>
                    <a:pt x="69" y="106"/>
                    <a:pt x="69" y="105"/>
                  </a:cubicBezTo>
                  <a:cubicBezTo>
                    <a:pt x="69" y="105"/>
                    <a:pt x="69" y="105"/>
                    <a:pt x="69" y="105"/>
                  </a:cubicBezTo>
                  <a:cubicBezTo>
                    <a:pt x="69" y="107"/>
                    <a:pt x="69" y="107"/>
                    <a:pt x="69" y="109"/>
                  </a:cubicBezTo>
                  <a:close/>
                  <a:moveTo>
                    <a:pt x="69" y="103"/>
                  </a:moveTo>
                  <a:cubicBezTo>
                    <a:pt x="69" y="106"/>
                    <a:pt x="65" y="107"/>
                    <a:pt x="64" y="110"/>
                  </a:cubicBezTo>
                  <a:cubicBezTo>
                    <a:pt x="63" y="111"/>
                    <a:pt x="62" y="112"/>
                    <a:pt x="61" y="114"/>
                  </a:cubicBezTo>
                  <a:cubicBezTo>
                    <a:pt x="60" y="114"/>
                    <a:pt x="60" y="114"/>
                    <a:pt x="59" y="113"/>
                  </a:cubicBezTo>
                  <a:cubicBezTo>
                    <a:pt x="59" y="113"/>
                    <a:pt x="59" y="113"/>
                    <a:pt x="59" y="112"/>
                  </a:cubicBezTo>
                  <a:cubicBezTo>
                    <a:pt x="59" y="112"/>
                    <a:pt x="60" y="112"/>
                    <a:pt x="60" y="112"/>
                  </a:cubicBezTo>
                  <a:cubicBezTo>
                    <a:pt x="60" y="112"/>
                    <a:pt x="60" y="112"/>
                    <a:pt x="60" y="111"/>
                  </a:cubicBezTo>
                  <a:cubicBezTo>
                    <a:pt x="61" y="111"/>
                    <a:pt x="61" y="109"/>
                    <a:pt x="62" y="109"/>
                  </a:cubicBezTo>
                  <a:cubicBezTo>
                    <a:pt x="63" y="107"/>
                    <a:pt x="64" y="106"/>
                    <a:pt x="65" y="104"/>
                  </a:cubicBezTo>
                  <a:cubicBezTo>
                    <a:pt x="66" y="104"/>
                    <a:pt x="67" y="103"/>
                    <a:pt x="67" y="102"/>
                  </a:cubicBezTo>
                  <a:cubicBezTo>
                    <a:pt x="68" y="102"/>
                    <a:pt x="68" y="101"/>
                    <a:pt x="69" y="100"/>
                  </a:cubicBezTo>
                  <a:cubicBezTo>
                    <a:pt x="69" y="101"/>
                    <a:pt x="70" y="102"/>
                    <a:pt x="69" y="103"/>
                  </a:cubicBezTo>
                  <a:close/>
                  <a:moveTo>
                    <a:pt x="80" y="84"/>
                  </a:moveTo>
                  <a:cubicBezTo>
                    <a:pt x="81" y="84"/>
                    <a:pt x="82" y="84"/>
                    <a:pt x="83" y="84"/>
                  </a:cubicBezTo>
                  <a:cubicBezTo>
                    <a:pt x="83" y="85"/>
                    <a:pt x="82" y="86"/>
                    <a:pt x="82" y="86"/>
                  </a:cubicBezTo>
                  <a:cubicBezTo>
                    <a:pt x="81" y="87"/>
                    <a:pt x="80" y="88"/>
                    <a:pt x="80" y="89"/>
                  </a:cubicBezTo>
                  <a:cubicBezTo>
                    <a:pt x="80" y="89"/>
                    <a:pt x="80" y="89"/>
                    <a:pt x="81" y="89"/>
                  </a:cubicBezTo>
                  <a:cubicBezTo>
                    <a:pt x="81" y="89"/>
                    <a:pt x="81" y="89"/>
                    <a:pt x="81" y="88"/>
                  </a:cubicBezTo>
                  <a:cubicBezTo>
                    <a:pt x="82" y="87"/>
                    <a:pt x="83" y="85"/>
                    <a:pt x="84" y="84"/>
                  </a:cubicBezTo>
                  <a:cubicBezTo>
                    <a:pt x="85" y="84"/>
                    <a:pt x="86" y="84"/>
                    <a:pt x="87" y="84"/>
                  </a:cubicBezTo>
                  <a:cubicBezTo>
                    <a:pt x="86" y="86"/>
                    <a:pt x="83" y="89"/>
                    <a:pt x="81" y="92"/>
                  </a:cubicBezTo>
                  <a:cubicBezTo>
                    <a:pt x="81" y="92"/>
                    <a:pt x="81" y="92"/>
                    <a:pt x="81" y="93"/>
                  </a:cubicBezTo>
                  <a:cubicBezTo>
                    <a:pt x="80" y="93"/>
                    <a:pt x="81" y="93"/>
                    <a:pt x="80" y="94"/>
                  </a:cubicBezTo>
                  <a:cubicBezTo>
                    <a:pt x="79" y="93"/>
                    <a:pt x="80" y="91"/>
                    <a:pt x="80" y="90"/>
                  </a:cubicBezTo>
                  <a:cubicBezTo>
                    <a:pt x="80" y="89"/>
                    <a:pt x="79" y="89"/>
                    <a:pt x="79" y="88"/>
                  </a:cubicBezTo>
                  <a:cubicBezTo>
                    <a:pt x="79" y="86"/>
                    <a:pt x="80" y="85"/>
                    <a:pt x="80" y="84"/>
                  </a:cubicBezTo>
                  <a:close/>
                  <a:moveTo>
                    <a:pt x="80" y="100"/>
                  </a:moveTo>
                  <a:cubicBezTo>
                    <a:pt x="79" y="99"/>
                    <a:pt x="80" y="97"/>
                    <a:pt x="80" y="96"/>
                  </a:cubicBezTo>
                  <a:cubicBezTo>
                    <a:pt x="80" y="95"/>
                    <a:pt x="80" y="95"/>
                    <a:pt x="80" y="95"/>
                  </a:cubicBezTo>
                  <a:cubicBezTo>
                    <a:pt x="80" y="94"/>
                    <a:pt x="81" y="94"/>
                    <a:pt x="80" y="94"/>
                  </a:cubicBezTo>
                  <a:cubicBezTo>
                    <a:pt x="81" y="94"/>
                    <a:pt x="81" y="93"/>
                    <a:pt x="81" y="92"/>
                  </a:cubicBezTo>
                  <a:cubicBezTo>
                    <a:pt x="82" y="92"/>
                    <a:pt x="82" y="92"/>
                    <a:pt x="83" y="91"/>
                  </a:cubicBezTo>
                  <a:cubicBezTo>
                    <a:pt x="85" y="89"/>
                    <a:pt x="86" y="86"/>
                    <a:pt x="89" y="84"/>
                  </a:cubicBezTo>
                  <a:cubicBezTo>
                    <a:pt x="89" y="84"/>
                    <a:pt x="90" y="84"/>
                    <a:pt x="90" y="84"/>
                  </a:cubicBezTo>
                  <a:cubicBezTo>
                    <a:pt x="90" y="85"/>
                    <a:pt x="91" y="86"/>
                    <a:pt x="91" y="87"/>
                  </a:cubicBezTo>
                  <a:cubicBezTo>
                    <a:pt x="90" y="88"/>
                    <a:pt x="89" y="89"/>
                    <a:pt x="88" y="90"/>
                  </a:cubicBezTo>
                  <a:cubicBezTo>
                    <a:pt x="87" y="91"/>
                    <a:pt x="87" y="92"/>
                    <a:pt x="86" y="93"/>
                  </a:cubicBezTo>
                  <a:cubicBezTo>
                    <a:pt x="86" y="93"/>
                    <a:pt x="85" y="93"/>
                    <a:pt x="85" y="93"/>
                  </a:cubicBezTo>
                  <a:cubicBezTo>
                    <a:pt x="85" y="94"/>
                    <a:pt x="85" y="94"/>
                    <a:pt x="85" y="95"/>
                  </a:cubicBezTo>
                  <a:cubicBezTo>
                    <a:pt x="84" y="96"/>
                    <a:pt x="83" y="97"/>
                    <a:pt x="82" y="98"/>
                  </a:cubicBezTo>
                  <a:cubicBezTo>
                    <a:pt x="81" y="99"/>
                    <a:pt x="81" y="100"/>
                    <a:pt x="80" y="100"/>
                  </a:cubicBezTo>
                  <a:close/>
                  <a:moveTo>
                    <a:pt x="80" y="102"/>
                  </a:moveTo>
                  <a:cubicBezTo>
                    <a:pt x="82" y="98"/>
                    <a:pt x="85" y="96"/>
                    <a:pt x="87" y="93"/>
                  </a:cubicBezTo>
                  <a:cubicBezTo>
                    <a:pt x="87" y="93"/>
                    <a:pt x="87" y="93"/>
                    <a:pt x="87" y="93"/>
                  </a:cubicBezTo>
                  <a:cubicBezTo>
                    <a:pt x="87" y="92"/>
                    <a:pt x="89" y="91"/>
                    <a:pt x="89" y="90"/>
                  </a:cubicBezTo>
                  <a:cubicBezTo>
                    <a:pt x="90" y="90"/>
                    <a:pt x="90" y="89"/>
                    <a:pt x="90" y="88"/>
                  </a:cubicBezTo>
                  <a:cubicBezTo>
                    <a:pt x="90" y="88"/>
                    <a:pt x="90" y="88"/>
                    <a:pt x="91" y="88"/>
                  </a:cubicBezTo>
                  <a:cubicBezTo>
                    <a:pt x="91" y="90"/>
                    <a:pt x="91" y="92"/>
                    <a:pt x="91" y="93"/>
                  </a:cubicBezTo>
                  <a:cubicBezTo>
                    <a:pt x="87" y="97"/>
                    <a:pt x="84" y="102"/>
                    <a:pt x="80" y="106"/>
                  </a:cubicBezTo>
                  <a:cubicBezTo>
                    <a:pt x="80" y="105"/>
                    <a:pt x="80" y="103"/>
                    <a:pt x="80" y="102"/>
                  </a:cubicBezTo>
                  <a:close/>
                  <a:moveTo>
                    <a:pt x="91" y="113"/>
                  </a:moveTo>
                  <a:cubicBezTo>
                    <a:pt x="88" y="113"/>
                    <a:pt x="87" y="113"/>
                    <a:pt x="85" y="113"/>
                  </a:cubicBezTo>
                  <a:cubicBezTo>
                    <a:pt x="84" y="112"/>
                    <a:pt x="85" y="112"/>
                    <a:pt x="85" y="112"/>
                  </a:cubicBezTo>
                  <a:cubicBezTo>
                    <a:pt x="87" y="110"/>
                    <a:pt x="89" y="108"/>
                    <a:pt x="91" y="105"/>
                  </a:cubicBezTo>
                  <a:cubicBezTo>
                    <a:pt x="91" y="105"/>
                    <a:pt x="91" y="105"/>
                    <a:pt x="91" y="105"/>
                  </a:cubicBezTo>
                  <a:cubicBezTo>
                    <a:pt x="91" y="107"/>
                    <a:pt x="91" y="111"/>
                    <a:pt x="91" y="113"/>
                  </a:cubicBezTo>
                  <a:close/>
                  <a:moveTo>
                    <a:pt x="91" y="104"/>
                  </a:moveTo>
                  <a:cubicBezTo>
                    <a:pt x="89" y="107"/>
                    <a:pt x="85" y="110"/>
                    <a:pt x="83" y="113"/>
                  </a:cubicBezTo>
                  <a:cubicBezTo>
                    <a:pt x="82" y="113"/>
                    <a:pt x="81" y="113"/>
                    <a:pt x="80" y="113"/>
                  </a:cubicBezTo>
                  <a:cubicBezTo>
                    <a:pt x="80" y="112"/>
                    <a:pt x="81" y="112"/>
                    <a:pt x="82" y="111"/>
                  </a:cubicBezTo>
                  <a:cubicBezTo>
                    <a:pt x="83" y="109"/>
                    <a:pt x="83" y="108"/>
                    <a:pt x="85" y="107"/>
                  </a:cubicBezTo>
                  <a:cubicBezTo>
                    <a:pt x="86" y="106"/>
                    <a:pt x="87" y="105"/>
                    <a:pt x="87" y="104"/>
                  </a:cubicBezTo>
                  <a:cubicBezTo>
                    <a:pt x="87" y="104"/>
                    <a:pt x="88" y="104"/>
                    <a:pt x="88" y="103"/>
                  </a:cubicBezTo>
                  <a:cubicBezTo>
                    <a:pt x="88" y="103"/>
                    <a:pt x="89" y="102"/>
                    <a:pt x="89" y="102"/>
                  </a:cubicBezTo>
                  <a:cubicBezTo>
                    <a:pt x="90" y="101"/>
                    <a:pt x="90" y="100"/>
                    <a:pt x="91" y="100"/>
                  </a:cubicBezTo>
                  <a:cubicBezTo>
                    <a:pt x="91" y="100"/>
                    <a:pt x="91" y="100"/>
                    <a:pt x="91" y="100"/>
                  </a:cubicBezTo>
                  <a:cubicBezTo>
                    <a:pt x="91" y="101"/>
                    <a:pt x="91" y="102"/>
                    <a:pt x="91" y="104"/>
                  </a:cubicBezTo>
                  <a:close/>
                  <a:moveTo>
                    <a:pt x="91" y="98"/>
                  </a:moveTo>
                  <a:cubicBezTo>
                    <a:pt x="89" y="100"/>
                    <a:pt x="88" y="102"/>
                    <a:pt x="87" y="103"/>
                  </a:cubicBezTo>
                  <a:cubicBezTo>
                    <a:pt x="86" y="105"/>
                    <a:pt x="84" y="106"/>
                    <a:pt x="83" y="108"/>
                  </a:cubicBezTo>
                  <a:cubicBezTo>
                    <a:pt x="82" y="109"/>
                    <a:pt x="81" y="111"/>
                    <a:pt x="80" y="111"/>
                  </a:cubicBezTo>
                  <a:cubicBezTo>
                    <a:pt x="80" y="110"/>
                    <a:pt x="80" y="109"/>
                    <a:pt x="80" y="108"/>
                  </a:cubicBezTo>
                  <a:cubicBezTo>
                    <a:pt x="81" y="107"/>
                    <a:pt x="81" y="106"/>
                    <a:pt x="82" y="105"/>
                  </a:cubicBezTo>
                  <a:cubicBezTo>
                    <a:pt x="83" y="104"/>
                    <a:pt x="84" y="103"/>
                    <a:pt x="85" y="102"/>
                  </a:cubicBezTo>
                  <a:cubicBezTo>
                    <a:pt x="85" y="101"/>
                    <a:pt x="86" y="101"/>
                    <a:pt x="86" y="99"/>
                  </a:cubicBezTo>
                  <a:cubicBezTo>
                    <a:pt x="86" y="99"/>
                    <a:pt x="86" y="99"/>
                    <a:pt x="87" y="99"/>
                  </a:cubicBezTo>
                  <a:cubicBezTo>
                    <a:pt x="88" y="98"/>
                    <a:pt x="89" y="96"/>
                    <a:pt x="91" y="94"/>
                  </a:cubicBezTo>
                  <a:cubicBezTo>
                    <a:pt x="91" y="94"/>
                    <a:pt x="91" y="94"/>
                    <a:pt x="91" y="94"/>
                  </a:cubicBezTo>
                  <a:cubicBezTo>
                    <a:pt x="91" y="96"/>
                    <a:pt x="91" y="96"/>
                    <a:pt x="91" y="98"/>
                  </a:cubicBezTo>
                  <a:close/>
                  <a:moveTo>
                    <a:pt x="99" y="113"/>
                  </a:moveTo>
                  <a:cubicBezTo>
                    <a:pt x="99" y="112"/>
                    <a:pt x="99" y="112"/>
                    <a:pt x="99" y="111"/>
                  </a:cubicBezTo>
                  <a:cubicBezTo>
                    <a:pt x="99" y="112"/>
                    <a:pt x="100" y="112"/>
                    <a:pt x="99" y="113"/>
                  </a:cubicBezTo>
                  <a:close/>
                  <a:moveTo>
                    <a:pt x="101" y="99"/>
                  </a:moveTo>
                  <a:cubicBezTo>
                    <a:pt x="102" y="96"/>
                    <a:pt x="104" y="94"/>
                    <a:pt x="106" y="92"/>
                  </a:cubicBezTo>
                  <a:cubicBezTo>
                    <a:pt x="106" y="92"/>
                    <a:pt x="106" y="92"/>
                    <a:pt x="106" y="92"/>
                  </a:cubicBezTo>
                  <a:cubicBezTo>
                    <a:pt x="106" y="90"/>
                    <a:pt x="108" y="90"/>
                    <a:pt x="108" y="88"/>
                  </a:cubicBezTo>
                  <a:cubicBezTo>
                    <a:pt x="110" y="87"/>
                    <a:pt x="111" y="85"/>
                    <a:pt x="112" y="83"/>
                  </a:cubicBezTo>
                  <a:cubicBezTo>
                    <a:pt x="113" y="85"/>
                    <a:pt x="113" y="87"/>
                    <a:pt x="112" y="89"/>
                  </a:cubicBezTo>
                  <a:cubicBezTo>
                    <a:pt x="111" y="90"/>
                    <a:pt x="110" y="91"/>
                    <a:pt x="109" y="92"/>
                  </a:cubicBezTo>
                  <a:cubicBezTo>
                    <a:pt x="108" y="94"/>
                    <a:pt x="107" y="95"/>
                    <a:pt x="106" y="96"/>
                  </a:cubicBezTo>
                  <a:cubicBezTo>
                    <a:pt x="104" y="98"/>
                    <a:pt x="103" y="101"/>
                    <a:pt x="101" y="103"/>
                  </a:cubicBezTo>
                  <a:cubicBezTo>
                    <a:pt x="100" y="102"/>
                    <a:pt x="101" y="100"/>
                    <a:pt x="101" y="99"/>
                  </a:cubicBezTo>
                  <a:close/>
                  <a:moveTo>
                    <a:pt x="112" y="81"/>
                  </a:moveTo>
                  <a:cubicBezTo>
                    <a:pt x="112" y="82"/>
                    <a:pt x="111" y="83"/>
                    <a:pt x="110" y="84"/>
                  </a:cubicBezTo>
                  <a:cubicBezTo>
                    <a:pt x="109" y="86"/>
                    <a:pt x="109" y="87"/>
                    <a:pt x="108" y="88"/>
                  </a:cubicBezTo>
                  <a:cubicBezTo>
                    <a:pt x="108" y="88"/>
                    <a:pt x="108" y="88"/>
                    <a:pt x="107" y="88"/>
                  </a:cubicBezTo>
                  <a:cubicBezTo>
                    <a:pt x="107" y="89"/>
                    <a:pt x="107" y="90"/>
                    <a:pt x="106" y="91"/>
                  </a:cubicBezTo>
                  <a:cubicBezTo>
                    <a:pt x="104" y="93"/>
                    <a:pt x="103" y="95"/>
                    <a:pt x="101" y="97"/>
                  </a:cubicBezTo>
                  <a:cubicBezTo>
                    <a:pt x="101" y="96"/>
                    <a:pt x="101" y="93"/>
                    <a:pt x="101" y="92"/>
                  </a:cubicBezTo>
                  <a:cubicBezTo>
                    <a:pt x="101" y="92"/>
                    <a:pt x="101" y="92"/>
                    <a:pt x="101" y="92"/>
                  </a:cubicBezTo>
                  <a:cubicBezTo>
                    <a:pt x="101" y="91"/>
                    <a:pt x="102" y="90"/>
                    <a:pt x="102" y="89"/>
                  </a:cubicBezTo>
                  <a:cubicBezTo>
                    <a:pt x="103" y="88"/>
                    <a:pt x="104" y="88"/>
                    <a:pt x="105" y="86"/>
                  </a:cubicBezTo>
                  <a:cubicBezTo>
                    <a:pt x="105" y="86"/>
                    <a:pt x="105" y="86"/>
                    <a:pt x="105" y="86"/>
                  </a:cubicBezTo>
                  <a:cubicBezTo>
                    <a:pt x="107" y="83"/>
                    <a:pt x="110" y="80"/>
                    <a:pt x="112" y="76"/>
                  </a:cubicBezTo>
                  <a:cubicBezTo>
                    <a:pt x="113" y="77"/>
                    <a:pt x="113" y="77"/>
                    <a:pt x="112" y="78"/>
                  </a:cubicBezTo>
                  <a:cubicBezTo>
                    <a:pt x="112" y="79"/>
                    <a:pt x="113" y="81"/>
                    <a:pt x="112" y="81"/>
                  </a:cubicBezTo>
                  <a:close/>
                  <a:moveTo>
                    <a:pt x="101" y="73"/>
                  </a:moveTo>
                  <a:cubicBezTo>
                    <a:pt x="102" y="72"/>
                    <a:pt x="103" y="72"/>
                    <a:pt x="103" y="73"/>
                  </a:cubicBezTo>
                  <a:cubicBezTo>
                    <a:pt x="102" y="74"/>
                    <a:pt x="101" y="75"/>
                    <a:pt x="101" y="77"/>
                  </a:cubicBezTo>
                  <a:cubicBezTo>
                    <a:pt x="100" y="76"/>
                    <a:pt x="101" y="76"/>
                    <a:pt x="101" y="75"/>
                  </a:cubicBezTo>
                  <a:cubicBezTo>
                    <a:pt x="101" y="74"/>
                    <a:pt x="100" y="73"/>
                    <a:pt x="101" y="73"/>
                  </a:cubicBezTo>
                  <a:close/>
                  <a:moveTo>
                    <a:pt x="101" y="76"/>
                  </a:moveTo>
                  <a:cubicBezTo>
                    <a:pt x="102" y="76"/>
                    <a:pt x="103" y="74"/>
                    <a:pt x="104" y="73"/>
                  </a:cubicBezTo>
                  <a:cubicBezTo>
                    <a:pt x="105" y="72"/>
                    <a:pt x="107" y="72"/>
                    <a:pt x="108" y="72"/>
                  </a:cubicBezTo>
                  <a:cubicBezTo>
                    <a:pt x="108" y="73"/>
                    <a:pt x="107" y="74"/>
                    <a:pt x="106" y="75"/>
                  </a:cubicBezTo>
                  <a:cubicBezTo>
                    <a:pt x="105" y="77"/>
                    <a:pt x="105" y="78"/>
                    <a:pt x="104" y="79"/>
                  </a:cubicBezTo>
                  <a:cubicBezTo>
                    <a:pt x="103" y="80"/>
                    <a:pt x="102" y="82"/>
                    <a:pt x="101" y="83"/>
                  </a:cubicBezTo>
                  <a:cubicBezTo>
                    <a:pt x="100" y="82"/>
                    <a:pt x="100" y="80"/>
                    <a:pt x="100" y="79"/>
                  </a:cubicBezTo>
                  <a:cubicBezTo>
                    <a:pt x="100" y="78"/>
                    <a:pt x="102" y="77"/>
                    <a:pt x="101" y="76"/>
                  </a:cubicBezTo>
                  <a:close/>
                  <a:moveTo>
                    <a:pt x="101" y="85"/>
                  </a:moveTo>
                  <a:cubicBezTo>
                    <a:pt x="101" y="84"/>
                    <a:pt x="102" y="83"/>
                    <a:pt x="102" y="82"/>
                  </a:cubicBezTo>
                  <a:cubicBezTo>
                    <a:pt x="105" y="79"/>
                    <a:pt x="107" y="75"/>
                    <a:pt x="109" y="73"/>
                  </a:cubicBezTo>
                  <a:cubicBezTo>
                    <a:pt x="111" y="73"/>
                    <a:pt x="112" y="72"/>
                    <a:pt x="112" y="73"/>
                  </a:cubicBezTo>
                  <a:cubicBezTo>
                    <a:pt x="112" y="74"/>
                    <a:pt x="112" y="75"/>
                    <a:pt x="111" y="76"/>
                  </a:cubicBezTo>
                  <a:cubicBezTo>
                    <a:pt x="110" y="79"/>
                    <a:pt x="107" y="82"/>
                    <a:pt x="105" y="85"/>
                  </a:cubicBezTo>
                  <a:cubicBezTo>
                    <a:pt x="104" y="86"/>
                    <a:pt x="103" y="87"/>
                    <a:pt x="102" y="88"/>
                  </a:cubicBezTo>
                  <a:cubicBezTo>
                    <a:pt x="102" y="89"/>
                    <a:pt x="101" y="90"/>
                    <a:pt x="101" y="90"/>
                  </a:cubicBezTo>
                  <a:cubicBezTo>
                    <a:pt x="101" y="89"/>
                    <a:pt x="100" y="87"/>
                    <a:pt x="101" y="85"/>
                  </a:cubicBezTo>
                  <a:close/>
                  <a:moveTo>
                    <a:pt x="103" y="102"/>
                  </a:moveTo>
                  <a:cubicBezTo>
                    <a:pt x="104" y="101"/>
                    <a:pt x="105" y="100"/>
                    <a:pt x="106" y="98"/>
                  </a:cubicBezTo>
                  <a:cubicBezTo>
                    <a:pt x="106" y="98"/>
                    <a:pt x="107" y="97"/>
                    <a:pt x="107" y="97"/>
                  </a:cubicBezTo>
                  <a:cubicBezTo>
                    <a:pt x="107" y="97"/>
                    <a:pt x="107" y="96"/>
                    <a:pt x="107" y="96"/>
                  </a:cubicBezTo>
                  <a:cubicBezTo>
                    <a:pt x="108" y="95"/>
                    <a:pt x="108" y="95"/>
                    <a:pt x="109" y="94"/>
                  </a:cubicBezTo>
                  <a:cubicBezTo>
                    <a:pt x="110" y="93"/>
                    <a:pt x="111" y="91"/>
                    <a:pt x="112" y="89"/>
                  </a:cubicBezTo>
                  <a:cubicBezTo>
                    <a:pt x="113" y="89"/>
                    <a:pt x="113" y="89"/>
                    <a:pt x="113" y="89"/>
                  </a:cubicBezTo>
                  <a:cubicBezTo>
                    <a:pt x="112" y="91"/>
                    <a:pt x="113" y="92"/>
                    <a:pt x="113" y="94"/>
                  </a:cubicBezTo>
                  <a:cubicBezTo>
                    <a:pt x="113" y="95"/>
                    <a:pt x="112" y="95"/>
                    <a:pt x="112" y="96"/>
                  </a:cubicBezTo>
                  <a:cubicBezTo>
                    <a:pt x="111" y="97"/>
                    <a:pt x="110" y="98"/>
                    <a:pt x="109" y="99"/>
                  </a:cubicBezTo>
                  <a:cubicBezTo>
                    <a:pt x="107" y="102"/>
                    <a:pt x="104" y="106"/>
                    <a:pt x="102" y="109"/>
                  </a:cubicBezTo>
                  <a:cubicBezTo>
                    <a:pt x="101" y="109"/>
                    <a:pt x="101" y="109"/>
                    <a:pt x="101" y="109"/>
                  </a:cubicBezTo>
                  <a:cubicBezTo>
                    <a:pt x="101" y="108"/>
                    <a:pt x="101" y="107"/>
                    <a:pt x="101" y="105"/>
                  </a:cubicBezTo>
                  <a:cubicBezTo>
                    <a:pt x="101" y="104"/>
                    <a:pt x="102" y="103"/>
                    <a:pt x="103" y="102"/>
                  </a:cubicBezTo>
                  <a:close/>
                  <a:moveTo>
                    <a:pt x="101" y="113"/>
                  </a:moveTo>
                  <a:cubicBezTo>
                    <a:pt x="101" y="112"/>
                    <a:pt x="101" y="111"/>
                    <a:pt x="101" y="110"/>
                  </a:cubicBezTo>
                  <a:cubicBezTo>
                    <a:pt x="101" y="110"/>
                    <a:pt x="102" y="110"/>
                    <a:pt x="102" y="110"/>
                  </a:cubicBezTo>
                  <a:cubicBezTo>
                    <a:pt x="102" y="110"/>
                    <a:pt x="102" y="110"/>
                    <a:pt x="102" y="109"/>
                  </a:cubicBezTo>
                  <a:cubicBezTo>
                    <a:pt x="105" y="105"/>
                    <a:pt x="109" y="101"/>
                    <a:pt x="112" y="97"/>
                  </a:cubicBezTo>
                  <a:cubicBezTo>
                    <a:pt x="112" y="96"/>
                    <a:pt x="113" y="96"/>
                    <a:pt x="113" y="95"/>
                  </a:cubicBezTo>
                  <a:cubicBezTo>
                    <a:pt x="113" y="95"/>
                    <a:pt x="113" y="95"/>
                    <a:pt x="113" y="95"/>
                  </a:cubicBezTo>
                  <a:cubicBezTo>
                    <a:pt x="113" y="97"/>
                    <a:pt x="113" y="98"/>
                    <a:pt x="113" y="99"/>
                  </a:cubicBezTo>
                  <a:cubicBezTo>
                    <a:pt x="113" y="100"/>
                    <a:pt x="113" y="100"/>
                    <a:pt x="113" y="100"/>
                  </a:cubicBezTo>
                  <a:cubicBezTo>
                    <a:pt x="110" y="103"/>
                    <a:pt x="107" y="108"/>
                    <a:pt x="103" y="112"/>
                  </a:cubicBezTo>
                  <a:cubicBezTo>
                    <a:pt x="103" y="112"/>
                    <a:pt x="104" y="112"/>
                    <a:pt x="104" y="113"/>
                  </a:cubicBezTo>
                  <a:cubicBezTo>
                    <a:pt x="102" y="113"/>
                    <a:pt x="102" y="113"/>
                    <a:pt x="101" y="113"/>
                  </a:cubicBezTo>
                  <a:close/>
                  <a:moveTo>
                    <a:pt x="113" y="112"/>
                  </a:moveTo>
                  <a:cubicBezTo>
                    <a:pt x="112" y="113"/>
                    <a:pt x="109" y="113"/>
                    <a:pt x="108" y="113"/>
                  </a:cubicBezTo>
                  <a:cubicBezTo>
                    <a:pt x="109" y="110"/>
                    <a:pt x="111" y="108"/>
                    <a:pt x="113" y="106"/>
                  </a:cubicBezTo>
                  <a:cubicBezTo>
                    <a:pt x="112" y="106"/>
                    <a:pt x="112" y="106"/>
                    <a:pt x="112" y="107"/>
                  </a:cubicBezTo>
                  <a:cubicBezTo>
                    <a:pt x="110" y="108"/>
                    <a:pt x="108" y="111"/>
                    <a:pt x="106" y="113"/>
                  </a:cubicBezTo>
                  <a:cubicBezTo>
                    <a:pt x="106" y="113"/>
                    <a:pt x="104" y="113"/>
                    <a:pt x="104" y="113"/>
                  </a:cubicBezTo>
                  <a:cubicBezTo>
                    <a:pt x="103" y="112"/>
                    <a:pt x="105" y="112"/>
                    <a:pt x="104" y="112"/>
                  </a:cubicBezTo>
                  <a:cubicBezTo>
                    <a:pt x="106" y="111"/>
                    <a:pt x="107" y="109"/>
                    <a:pt x="107" y="108"/>
                  </a:cubicBezTo>
                  <a:cubicBezTo>
                    <a:pt x="108" y="107"/>
                    <a:pt x="109" y="106"/>
                    <a:pt x="109" y="105"/>
                  </a:cubicBezTo>
                  <a:cubicBezTo>
                    <a:pt x="110" y="105"/>
                    <a:pt x="109" y="105"/>
                    <a:pt x="110" y="105"/>
                  </a:cubicBezTo>
                  <a:cubicBezTo>
                    <a:pt x="110" y="105"/>
                    <a:pt x="110" y="104"/>
                    <a:pt x="110" y="104"/>
                  </a:cubicBezTo>
                  <a:cubicBezTo>
                    <a:pt x="111" y="103"/>
                    <a:pt x="112" y="102"/>
                    <a:pt x="113" y="101"/>
                  </a:cubicBezTo>
                  <a:cubicBezTo>
                    <a:pt x="113" y="101"/>
                    <a:pt x="113" y="101"/>
                    <a:pt x="113" y="101"/>
                  </a:cubicBezTo>
                  <a:cubicBezTo>
                    <a:pt x="113" y="105"/>
                    <a:pt x="113" y="108"/>
                    <a:pt x="113" y="112"/>
                  </a:cubicBezTo>
                  <a:close/>
                  <a:moveTo>
                    <a:pt x="122" y="52"/>
                  </a:moveTo>
                  <a:cubicBezTo>
                    <a:pt x="122" y="51"/>
                    <a:pt x="124" y="51"/>
                    <a:pt x="124" y="51"/>
                  </a:cubicBezTo>
                  <a:cubicBezTo>
                    <a:pt x="123" y="53"/>
                    <a:pt x="123" y="54"/>
                    <a:pt x="122" y="55"/>
                  </a:cubicBezTo>
                  <a:cubicBezTo>
                    <a:pt x="121" y="54"/>
                    <a:pt x="122" y="53"/>
                    <a:pt x="122" y="52"/>
                  </a:cubicBezTo>
                  <a:close/>
                  <a:moveTo>
                    <a:pt x="122" y="57"/>
                  </a:moveTo>
                  <a:cubicBezTo>
                    <a:pt x="122" y="54"/>
                    <a:pt x="124" y="53"/>
                    <a:pt x="125" y="51"/>
                  </a:cubicBezTo>
                  <a:cubicBezTo>
                    <a:pt x="127" y="51"/>
                    <a:pt x="128" y="51"/>
                    <a:pt x="130" y="51"/>
                  </a:cubicBezTo>
                  <a:cubicBezTo>
                    <a:pt x="129" y="53"/>
                    <a:pt x="128" y="54"/>
                    <a:pt x="127" y="56"/>
                  </a:cubicBezTo>
                  <a:cubicBezTo>
                    <a:pt x="126" y="57"/>
                    <a:pt x="125" y="59"/>
                    <a:pt x="124" y="60"/>
                  </a:cubicBezTo>
                  <a:cubicBezTo>
                    <a:pt x="123" y="61"/>
                    <a:pt x="123" y="63"/>
                    <a:pt x="122" y="64"/>
                  </a:cubicBezTo>
                  <a:cubicBezTo>
                    <a:pt x="122" y="61"/>
                    <a:pt x="122" y="59"/>
                    <a:pt x="122" y="57"/>
                  </a:cubicBezTo>
                  <a:cubicBezTo>
                    <a:pt x="122" y="57"/>
                    <a:pt x="122" y="57"/>
                    <a:pt x="122" y="57"/>
                  </a:cubicBezTo>
                  <a:close/>
                  <a:moveTo>
                    <a:pt x="122" y="66"/>
                  </a:moveTo>
                  <a:cubicBezTo>
                    <a:pt x="122" y="66"/>
                    <a:pt x="122" y="65"/>
                    <a:pt x="123" y="65"/>
                  </a:cubicBezTo>
                  <a:cubicBezTo>
                    <a:pt x="123" y="64"/>
                    <a:pt x="124" y="63"/>
                    <a:pt x="124" y="62"/>
                  </a:cubicBezTo>
                  <a:cubicBezTo>
                    <a:pt x="125" y="61"/>
                    <a:pt x="126" y="60"/>
                    <a:pt x="126" y="58"/>
                  </a:cubicBezTo>
                  <a:cubicBezTo>
                    <a:pt x="126" y="58"/>
                    <a:pt x="126" y="58"/>
                    <a:pt x="126" y="58"/>
                  </a:cubicBezTo>
                  <a:cubicBezTo>
                    <a:pt x="128" y="56"/>
                    <a:pt x="129" y="53"/>
                    <a:pt x="131" y="51"/>
                  </a:cubicBezTo>
                  <a:cubicBezTo>
                    <a:pt x="132" y="51"/>
                    <a:pt x="132" y="51"/>
                    <a:pt x="133" y="51"/>
                  </a:cubicBezTo>
                  <a:cubicBezTo>
                    <a:pt x="132" y="53"/>
                    <a:pt x="134" y="56"/>
                    <a:pt x="132" y="57"/>
                  </a:cubicBezTo>
                  <a:cubicBezTo>
                    <a:pt x="130" y="61"/>
                    <a:pt x="128" y="64"/>
                    <a:pt x="126" y="67"/>
                  </a:cubicBezTo>
                  <a:cubicBezTo>
                    <a:pt x="124" y="69"/>
                    <a:pt x="123" y="72"/>
                    <a:pt x="122" y="73"/>
                  </a:cubicBezTo>
                  <a:cubicBezTo>
                    <a:pt x="122" y="70"/>
                    <a:pt x="122" y="69"/>
                    <a:pt x="122" y="66"/>
                  </a:cubicBezTo>
                  <a:close/>
                  <a:moveTo>
                    <a:pt x="122" y="75"/>
                  </a:moveTo>
                  <a:cubicBezTo>
                    <a:pt x="122" y="74"/>
                    <a:pt x="124" y="72"/>
                    <a:pt x="124" y="71"/>
                  </a:cubicBezTo>
                  <a:cubicBezTo>
                    <a:pt x="125" y="70"/>
                    <a:pt x="125" y="69"/>
                    <a:pt x="126" y="69"/>
                  </a:cubicBezTo>
                  <a:cubicBezTo>
                    <a:pt x="125" y="68"/>
                    <a:pt x="126" y="68"/>
                    <a:pt x="126" y="68"/>
                  </a:cubicBezTo>
                  <a:cubicBezTo>
                    <a:pt x="126" y="67"/>
                    <a:pt x="126" y="67"/>
                    <a:pt x="127" y="67"/>
                  </a:cubicBezTo>
                  <a:cubicBezTo>
                    <a:pt x="127" y="67"/>
                    <a:pt x="127" y="67"/>
                    <a:pt x="127" y="67"/>
                  </a:cubicBezTo>
                  <a:cubicBezTo>
                    <a:pt x="127" y="67"/>
                    <a:pt x="127" y="67"/>
                    <a:pt x="127" y="67"/>
                  </a:cubicBezTo>
                  <a:cubicBezTo>
                    <a:pt x="127" y="67"/>
                    <a:pt x="128" y="66"/>
                    <a:pt x="127" y="66"/>
                  </a:cubicBezTo>
                  <a:cubicBezTo>
                    <a:pt x="128" y="66"/>
                    <a:pt x="128" y="66"/>
                    <a:pt x="128" y="66"/>
                  </a:cubicBezTo>
                  <a:cubicBezTo>
                    <a:pt x="128" y="65"/>
                    <a:pt x="128" y="65"/>
                    <a:pt x="128" y="65"/>
                  </a:cubicBezTo>
                  <a:cubicBezTo>
                    <a:pt x="130" y="62"/>
                    <a:pt x="131" y="59"/>
                    <a:pt x="133" y="57"/>
                  </a:cubicBezTo>
                  <a:cubicBezTo>
                    <a:pt x="133" y="59"/>
                    <a:pt x="133" y="61"/>
                    <a:pt x="133" y="63"/>
                  </a:cubicBezTo>
                  <a:cubicBezTo>
                    <a:pt x="133" y="64"/>
                    <a:pt x="132" y="64"/>
                    <a:pt x="131" y="66"/>
                  </a:cubicBezTo>
                  <a:cubicBezTo>
                    <a:pt x="130" y="67"/>
                    <a:pt x="130" y="69"/>
                    <a:pt x="129" y="70"/>
                  </a:cubicBezTo>
                  <a:cubicBezTo>
                    <a:pt x="128" y="71"/>
                    <a:pt x="127" y="72"/>
                    <a:pt x="127" y="73"/>
                  </a:cubicBezTo>
                  <a:cubicBezTo>
                    <a:pt x="127" y="73"/>
                    <a:pt x="127" y="73"/>
                    <a:pt x="127" y="73"/>
                  </a:cubicBezTo>
                  <a:cubicBezTo>
                    <a:pt x="126" y="74"/>
                    <a:pt x="126" y="74"/>
                    <a:pt x="125" y="75"/>
                  </a:cubicBezTo>
                  <a:cubicBezTo>
                    <a:pt x="125" y="76"/>
                    <a:pt x="124" y="77"/>
                    <a:pt x="124" y="78"/>
                  </a:cubicBezTo>
                  <a:cubicBezTo>
                    <a:pt x="123" y="78"/>
                    <a:pt x="123" y="79"/>
                    <a:pt x="122" y="80"/>
                  </a:cubicBezTo>
                  <a:cubicBezTo>
                    <a:pt x="122" y="79"/>
                    <a:pt x="121" y="76"/>
                    <a:pt x="122" y="75"/>
                  </a:cubicBezTo>
                  <a:close/>
                  <a:moveTo>
                    <a:pt x="122" y="86"/>
                  </a:moveTo>
                  <a:cubicBezTo>
                    <a:pt x="122" y="84"/>
                    <a:pt x="122" y="83"/>
                    <a:pt x="122" y="82"/>
                  </a:cubicBezTo>
                  <a:cubicBezTo>
                    <a:pt x="124" y="79"/>
                    <a:pt x="126" y="76"/>
                    <a:pt x="128" y="72"/>
                  </a:cubicBezTo>
                  <a:cubicBezTo>
                    <a:pt x="128" y="72"/>
                    <a:pt x="128" y="72"/>
                    <a:pt x="129" y="72"/>
                  </a:cubicBezTo>
                  <a:cubicBezTo>
                    <a:pt x="129" y="70"/>
                    <a:pt x="130" y="69"/>
                    <a:pt x="130" y="68"/>
                  </a:cubicBezTo>
                  <a:cubicBezTo>
                    <a:pt x="131" y="67"/>
                    <a:pt x="132" y="67"/>
                    <a:pt x="132" y="66"/>
                  </a:cubicBezTo>
                  <a:cubicBezTo>
                    <a:pt x="133" y="66"/>
                    <a:pt x="132" y="65"/>
                    <a:pt x="133" y="65"/>
                  </a:cubicBezTo>
                  <a:cubicBezTo>
                    <a:pt x="134" y="67"/>
                    <a:pt x="133" y="68"/>
                    <a:pt x="133" y="71"/>
                  </a:cubicBezTo>
                  <a:cubicBezTo>
                    <a:pt x="131" y="73"/>
                    <a:pt x="130" y="76"/>
                    <a:pt x="128" y="78"/>
                  </a:cubicBezTo>
                  <a:cubicBezTo>
                    <a:pt x="127" y="80"/>
                    <a:pt x="127" y="81"/>
                    <a:pt x="126" y="83"/>
                  </a:cubicBezTo>
                  <a:cubicBezTo>
                    <a:pt x="125" y="84"/>
                    <a:pt x="123" y="86"/>
                    <a:pt x="123" y="87"/>
                  </a:cubicBezTo>
                  <a:cubicBezTo>
                    <a:pt x="123" y="88"/>
                    <a:pt x="123" y="88"/>
                    <a:pt x="123" y="89"/>
                  </a:cubicBezTo>
                  <a:cubicBezTo>
                    <a:pt x="124" y="88"/>
                    <a:pt x="124" y="87"/>
                    <a:pt x="124" y="87"/>
                  </a:cubicBezTo>
                  <a:cubicBezTo>
                    <a:pt x="125" y="84"/>
                    <a:pt x="127" y="83"/>
                    <a:pt x="128" y="80"/>
                  </a:cubicBezTo>
                  <a:cubicBezTo>
                    <a:pt x="129" y="79"/>
                    <a:pt x="129" y="78"/>
                    <a:pt x="130" y="77"/>
                  </a:cubicBezTo>
                  <a:cubicBezTo>
                    <a:pt x="131" y="76"/>
                    <a:pt x="132" y="74"/>
                    <a:pt x="133" y="72"/>
                  </a:cubicBezTo>
                  <a:cubicBezTo>
                    <a:pt x="133" y="75"/>
                    <a:pt x="133" y="76"/>
                    <a:pt x="133" y="79"/>
                  </a:cubicBezTo>
                  <a:cubicBezTo>
                    <a:pt x="133" y="80"/>
                    <a:pt x="131" y="81"/>
                    <a:pt x="131" y="83"/>
                  </a:cubicBezTo>
                  <a:cubicBezTo>
                    <a:pt x="129" y="85"/>
                    <a:pt x="128" y="86"/>
                    <a:pt x="127" y="88"/>
                  </a:cubicBezTo>
                  <a:cubicBezTo>
                    <a:pt x="126" y="89"/>
                    <a:pt x="126" y="90"/>
                    <a:pt x="125" y="92"/>
                  </a:cubicBezTo>
                  <a:cubicBezTo>
                    <a:pt x="124" y="93"/>
                    <a:pt x="123" y="94"/>
                    <a:pt x="122" y="95"/>
                  </a:cubicBezTo>
                  <a:cubicBezTo>
                    <a:pt x="122" y="92"/>
                    <a:pt x="122" y="88"/>
                    <a:pt x="122" y="86"/>
                  </a:cubicBezTo>
                  <a:close/>
                  <a:moveTo>
                    <a:pt x="123" y="96"/>
                  </a:moveTo>
                  <a:cubicBezTo>
                    <a:pt x="124" y="93"/>
                    <a:pt x="126" y="92"/>
                    <a:pt x="126" y="90"/>
                  </a:cubicBezTo>
                  <a:cubicBezTo>
                    <a:pt x="127" y="90"/>
                    <a:pt x="127" y="89"/>
                    <a:pt x="127" y="89"/>
                  </a:cubicBezTo>
                  <a:cubicBezTo>
                    <a:pt x="127" y="89"/>
                    <a:pt x="128" y="89"/>
                    <a:pt x="127" y="89"/>
                  </a:cubicBezTo>
                  <a:cubicBezTo>
                    <a:pt x="130" y="86"/>
                    <a:pt x="131" y="83"/>
                    <a:pt x="133" y="80"/>
                  </a:cubicBezTo>
                  <a:cubicBezTo>
                    <a:pt x="133" y="80"/>
                    <a:pt x="133" y="80"/>
                    <a:pt x="133" y="80"/>
                  </a:cubicBezTo>
                  <a:cubicBezTo>
                    <a:pt x="133" y="82"/>
                    <a:pt x="133" y="83"/>
                    <a:pt x="133" y="85"/>
                  </a:cubicBezTo>
                  <a:cubicBezTo>
                    <a:pt x="133" y="86"/>
                    <a:pt x="132" y="87"/>
                    <a:pt x="131" y="88"/>
                  </a:cubicBezTo>
                  <a:cubicBezTo>
                    <a:pt x="130" y="90"/>
                    <a:pt x="128" y="93"/>
                    <a:pt x="127" y="95"/>
                  </a:cubicBezTo>
                  <a:cubicBezTo>
                    <a:pt x="126" y="96"/>
                    <a:pt x="125" y="97"/>
                    <a:pt x="125" y="98"/>
                  </a:cubicBezTo>
                  <a:cubicBezTo>
                    <a:pt x="124" y="99"/>
                    <a:pt x="124" y="99"/>
                    <a:pt x="124" y="99"/>
                  </a:cubicBezTo>
                  <a:cubicBezTo>
                    <a:pt x="123" y="100"/>
                    <a:pt x="123" y="100"/>
                    <a:pt x="123" y="100"/>
                  </a:cubicBezTo>
                  <a:cubicBezTo>
                    <a:pt x="123" y="100"/>
                    <a:pt x="123" y="101"/>
                    <a:pt x="122" y="101"/>
                  </a:cubicBezTo>
                  <a:cubicBezTo>
                    <a:pt x="122" y="99"/>
                    <a:pt x="122" y="98"/>
                    <a:pt x="122" y="96"/>
                  </a:cubicBezTo>
                  <a:cubicBezTo>
                    <a:pt x="123" y="96"/>
                    <a:pt x="123" y="96"/>
                    <a:pt x="123" y="96"/>
                  </a:cubicBezTo>
                  <a:close/>
                  <a:moveTo>
                    <a:pt x="122" y="102"/>
                  </a:moveTo>
                  <a:cubicBezTo>
                    <a:pt x="123" y="102"/>
                    <a:pt x="123" y="102"/>
                    <a:pt x="123" y="102"/>
                  </a:cubicBezTo>
                  <a:cubicBezTo>
                    <a:pt x="124" y="99"/>
                    <a:pt x="127" y="97"/>
                    <a:pt x="128" y="94"/>
                  </a:cubicBezTo>
                  <a:cubicBezTo>
                    <a:pt x="128" y="94"/>
                    <a:pt x="129" y="93"/>
                    <a:pt x="129" y="92"/>
                  </a:cubicBezTo>
                  <a:cubicBezTo>
                    <a:pt x="130" y="91"/>
                    <a:pt x="132" y="89"/>
                    <a:pt x="133" y="87"/>
                  </a:cubicBezTo>
                  <a:cubicBezTo>
                    <a:pt x="133" y="87"/>
                    <a:pt x="133" y="87"/>
                    <a:pt x="133" y="87"/>
                  </a:cubicBezTo>
                  <a:cubicBezTo>
                    <a:pt x="133" y="88"/>
                    <a:pt x="134" y="90"/>
                    <a:pt x="133" y="92"/>
                  </a:cubicBezTo>
                  <a:cubicBezTo>
                    <a:pt x="133" y="93"/>
                    <a:pt x="131" y="94"/>
                    <a:pt x="131" y="96"/>
                  </a:cubicBezTo>
                  <a:cubicBezTo>
                    <a:pt x="128" y="99"/>
                    <a:pt x="126" y="104"/>
                    <a:pt x="123" y="107"/>
                  </a:cubicBezTo>
                  <a:cubicBezTo>
                    <a:pt x="123" y="107"/>
                    <a:pt x="122" y="107"/>
                    <a:pt x="122" y="107"/>
                  </a:cubicBezTo>
                  <a:cubicBezTo>
                    <a:pt x="122" y="106"/>
                    <a:pt x="122" y="104"/>
                    <a:pt x="122" y="102"/>
                  </a:cubicBezTo>
                  <a:close/>
                  <a:moveTo>
                    <a:pt x="125" y="112"/>
                  </a:moveTo>
                  <a:cubicBezTo>
                    <a:pt x="124" y="113"/>
                    <a:pt x="124" y="112"/>
                    <a:pt x="123" y="112"/>
                  </a:cubicBezTo>
                  <a:cubicBezTo>
                    <a:pt x="123" y="111"/>
                    <a:pt x="122" y="110"/>
                    <a:pt x="122" y="109"/>
                  </a:cubicBezTo>
                  <a:cubicBezTo>
                    <a:pt x="123" y="109"/>
                    <a:pt x="123" y="108"/>
                    <a:pt x="124" y="108"/>
                  </a:cubicBezTo>
                  <a:cubicBezTo>
                    <a:pt x="124" y="107"/>
                    <a:pt x="124" y="107"/>
                    <a:pt x="124" y="107"/>
                  </a:cubicBezTo>
                  <a:cubicBezTo>
                    <a:pt x="126" y="104"/>
                    <a:pt x="128" y="102"/>
                    <a:pt x="129" y="99"/>
                  </a:cubicBezTo>
                  <a:cubicBezTo>
                    <a:pt x="131" y="97"/>
                    <a:pt x="132" y="95"/>
                    <a:pt x="133" y="93"/>
                  </a:cubicBezTo>
                  <a:cubicBezTo>
                    <a:pt x="133" y="95"/>
                    <a:pt x="133" y="96"/>
                    <a:pt x="134" y="98"/>
                  </a:cubicBezTo>
                  <a:cubicBezTo>
                    <a:pt x="134" y="100"/>
                    <a:pt x="132" y="101"/>
                    <a:pt x="131" y="104"/>
                  </a:cubicBezTo>
                  <a:cubicBezTo>
                    <a:pt x="130" y="105"/>
                    <a:pt x="130" y="106"/>
                    <a:pt x="129" y="106"/>
                  </a:cubicBezTo>
                  <a:cubicBezTo>
                    <a:pt x="129" y="108"/>
                    <a:pt x="128" y="108"/>
                    <a:pt x="127" y="110"/>
                  </a:cubicBezTo>
                  <a:cubicBezTo>
                    <a:pt x="126" y="110"/>
                    <a:pt x="126" y="111"/>
                    <a:pt x="125" y="112"/>
                  </a:cubicBezTo>
                  <a:close/>
                  <a:moveTo>
                    <a:pt x="130" y="112"/>
                  </a:moveTo>
                  <a:cubicBezTo>
                    <a:pt x="130" y="111"/>
                    <a:pt x="132" y="110"/>
                    <a:pt x="132" y="109"/>
                  </a:cubicBezTo>
                  <a:cubicBezTo>
                    <a:pt x="132" y="108"/>
                    <a:pt x="133" y="108"/>
                    <a:pt x="133" y="107"/>
                  </a:cubicBezTo>
                  <a:cubicBezTo>
                    <a:pt x="134" y="108"/>
                    <a:pt x="133" y="111"/>
                    <a:pt x="134" y="112"/>
                  </a:cubicBezTo>
                  <a:cubicBezTo>
                    <a:pt x="133" y="112"/>
                    <a:pt x="131" y="112"/>
                    <a:pt x="130" y="112"/>
                  </a:cubicBezTo>
                  <a:close/>
                  <a:moveTo>
                    <a:pt x="129" y="112"/>
                  </a:moveTo>
                  <a:cubicBezTo>
                    <a:pt x="128" y="112"/>
                    <a:pt x="127" y="112"/>
                    <a:pt x="126" y="112"/>
                  </a:cubicBezTo>
                  <a:cubicBezTo>
                    <a:pt x="126" y="111"/>
                    <a:pt x="127" y="111"/>
                    <a:pt x="127" y="110"/>
                  </a:cubicBezTo>
                  <a:cubicBezTo>
                    <a:pt x="128" y="110"/>
                    <a:pt x="128" y="109"/>
                    <a:pt x="128" y="109"/>
                  </a:cubicBezTo>
                  <a:cubicBezTo>
                    <a:pt x="128" y="108"/>
                    <a:pt x="130" y="107"/>
                    <a:pt x="130" y="106"/>
                  </a:cubicBezTo>
                  <a:cubicBezTo>
                    <a:pt x="130" y="106"/>
                    <a:pt x="130" y="106"/>
                    <a:pt x="130" y="106"/>
                  </a:cubicBezTo>
                  <a:cubicBezTo>
                    <a:pt x="130" y="106"/>
                    <a:pt x="130" y="106"/>
                    <a:pt x="130" y="105"/>
                  </a:cubicBezTo>
                  <a:cubicBezTo>
                    <a:pt x="132" y="104"/>
                    <a:pt x="132" y="102"/>
                    <a:pt x="133" y="101"/>
                  </a:cubicBezTo>
                  <a:cubicBezTo>
                    <a:pt x="134" y="106"/>
                    <a:pt x="131" y="108"/>
                    <a:pt x="129" y="112"/>
                  </a:cubicBezTo>
                  <a:close/>
                  <a:moveTo>
                    <a:pt x="134" y="72"/>
                  </a:moveTo>
                  <a:cubicBezTo>
                    <a:pt x="134" y="71"/>
                    <a:pt x="134" y="71"/>
                    <a:pt x="134" y="70"/>
                  </a:cubicBezTo>
                  <a:cubicBezTo>
                    <a:pt x="135" y="71"/>
                    <a:pt x="135" y="71"/>
                    <a:pt x="134" y="72"/>
                  </a:cubicBezTo>
                  <a:close/>
                  <a:moveTo>
                    <a:pt x="135" y="104"/>
                  </a:moveTo>
                  <a:cubicBezTo>
                    <a:pt x="134" y="104"/>
                    <a:pt x="135" y="103"/>
                    <a:pt x="134" y="103"/>
                  </a:cubicBezTo>
                  <a:cubicBezTo>
                    <a:pt x="135" y="103"/>
                    <a:pt x="135" y="104"/>
                    <a:pt x="135"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8" name="Freeform 55"/>
            <p:cNvSpPr/>
            <p:nvPr/>
          </p:nvSpPr>
          <p:spPr bwMode="auto">
            <a:xfrm>
              <a:off x="6985000" y="18542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grpSp>
      <p:sp>
        <p:nvSpPr>
          <p:cNvPr id="9" name="矩形 8"/>
          <p:cNvSpPr/>
          <p:nvPr/>
        </p:nvSpPr>
        <p:spPr>
          <a:xfrm>
            <a:off x="5175152" y="3029706"/>
            <a:ext cx="5528695" cy="38151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 Please fill in what you need here.</a:t>
            </a:r>
            <a:endParaRPr kumimoji="0" lang="zh-CN" altLang="en-US" sz="1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sp>
        <p:nvSpPr>
          <p:cNvPr id="10" name="文本框 9"/>
          <p:cNvSpPr txBox="1"/>
          <p:nvPr/>
        </p:nvSpPr>
        <p:spPr>
          <a:xfrm>
            <a:off x="5190408" y="2636912"/>
            <a:ext cx="3838262" cy="369332"/>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Click to enter the title text</a:t>
            </a:r>
          </a:p>
        </p:txBody>
      </p:sp>
      <p:sp>
        <p:nvSpPr>
          <p:cNvPr id="11" name="矩形 10"/>
          <p:cNvSpPr/>
          <p:nvPr/>
        </p:nvSpPr>
        <p:spPr>
          <a:xfrm>
            <a:off x="5159896" y="4504069"/>
            <a:ext cx="5528695" cy="38151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 Please fill in what you need here.</a:t>
            </a:r>
            <a:endParaRPr kumimoji="0" lang="zh-CN" altLang="en-US" sz="1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sp>
        <p:nvSpPr>
          <p:cNvPr id="12" name="文本框 11"/>
          <p:cNvSpPr txBox="1"/>
          <p:nvPr/>
        </p:nvSpPr>
        <p:spPr>
          <a:xfrm>
            <a:off x="5175152" y="4111275"/>
            <a:ext cx="3383962" cy="369332"/>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Click to enter the title text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190615" y="2922006"/>
            <a:ext cx="5691569" cy="707886"/>
          </a:xfrm>
          <a:prstGeom prst="rect">
            <a:avLst/>
          </a:prstGeom>
          <a:noFill/>
        </p:spPr>
        <p:txBody>
          <a:bodyPr wrap="square" rtlCol="0">
            <a:spAutoFit/>
          </a:bodyPr>
          <a:lstStyle/>
          <a:p>
            <a:pPr algn="dist">
              <a:defRPr/>
            </a:pPr>
            <a:r>
              <a:rPr lang="en-US" altLang="zh-CN" sz="4000" kern="0" dirty="0">
                <a:latin typeface="方正粗倩简体" panose="03000509000000000000" pitchFamily="65" charset="-122"/>
                <a:ea typeface="方正粗倩简体" panose="03000509000000000000" pitchFamily="65" charset="-122"/>
              </a:rPr>
              <a:t>02</a:t>
            </a:r>
            <a:r>
              <a:rPr lang="zh-CN" altLang="en-US" sz="4000" kern="0" dirty="0">
                <a:latin typeface="方正粗倩简体" panose="03000509000000000000" pitchFamily="65" charset="-122"/>
                <a:ea typeface="方正粗倩简体" panose="03000509000000000000" pitchFamily="65" charset="-122"/>
              </a:rPr>
              <a:t>Enter the title here</a:t>
            </a:r>
          </a:p>
        </p:txBody>
      </p:sp>
      <p:sp>
        <p:nvSpPr>
          <p:cNvPr id="5" name="文本框 4"/>
          <p:cNvSpPr txBox="1"/>
          <p:nvPr/>
        </p:nvSpPr>
        <p:spPr>
          <a:xfrm>
            <a:off x="5252210" y="3744966"/>
            <a:ext cx="3919387" cy="584775"/>
          </a:xfrm>
          <a:prstGeom prst="rect">
            <a:avLst/>
          </a:prstGeom>
          <a:noFill/>
        </p:spPr>
        <p:txBody>
          <a:bodyPr wrap="square" rtlCol="0">
            <a:spAutoFit/>
          </a:bodyPr>
          <a:lstStyle/>
          <a:p>
            <a:pPr algn="dist">
              <a:defRPr/>
            </a:pPr>
            <a:r>
              <a:rPr lang="en-US" sz="2000" kern="0" dirty="0">
                <a:latin typeface="方正粗倩简体" charset="0"/>
                <a:ea typeface="方正粗倩简体" charset="0"/>
              </a:rPr>
              <a:t>Click to add up your title here</a:t>
            </a:r>
            <a:endParaRPr lang="en-US" sz="2000" kern="0" dirty="0">
              <a:latin typeface="方正粗倩简体" charset="0"/>
              <a:ea typeface="方正粗倩简体" charset="0"/>
              <a:sym typeface="+mn-ea"/>
            </a:endParaRPr>
          </a:p>
          <a:p>
            <a:pPr algn="dist">
              <a:defRPr/>
            </a:pPr>
            <a:endParaRPr lang="zh-CN" altLang="en-US" sz="1200" kern="0" dirty="0">
              <a:effectLst>
                <a:outerShdw blurRad="38100" dist="38100" dir="2700000" algn="tl">
                  <a:srgbClr val="000000">
                    <a:alpha val="43137"/>
                  </a:srgbClr>
                </a:outerShdw>
              </a:effectLst>
              <a:latin typeface="方正粗倩简体" charset="0"/>
              <a:ea typeface="方正粗倩简体" charset="0"/>
              <a:sym typeface="+mn-ea"/>
            </a:endParaRPr>
          </a:p>
        </p:txBody>
      </p:sp>
      <p:sp>
        <p:nvSpPr>
          <p:cNvPr id="6" name="矩形 5"/>
          <p:cNvSpPr/>
          <p:nvPr/>
        </p:nvSpPr>
        <p:spPr>
          <a:xfrm>
            <a:off x="244929" y="217714"/>
            <a:ext cx="11702142" cy="6454137"/>
          </a:xfrm>
          <a:prstGeom prst="rect">
            <a:avLst/>
          </a:prstGeom>
          <a:noFill/>
          <a:ln>
            <a:solidFill>
              <a:schemeClr val="tx1">
                <a:lumMod val="95000"/>
                <a:lumOff val="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7" name="图片 6"/>
          <p:cNvPicPr>
            <a:picLocks noChangeAspect="1"/>
          </p:cNvPicPr>
          <p:nvPr/>
        </p:nvPicPr>
        <p:blipFill>
          <a:blip r:embed="rId2"/>
          <a:stretch>
            <a:fillRect/>
          </a:stretch>
        </p:blipFill>
        <p:spPr>
          <a:xfrm>
            <a:off x="2433110" y="2569029"/>
            <a:ext cx="1991160" cy="19866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731521" y="342614"/>
            <a:ext cx="3313257"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363D40"/>
                </a:solidFill>
                <a:effectLst/>
                <a:uLnTx/>
                <a:uFillTx/>
                <a:latin typeface="方正粗倩简体" panose="03000509000000000000" pitchFamily="65" charset="-122"/>
                <a:ea typeface="方正粗倩简体" panose="03000509000000000000" pitchFamily="65" charset="-122"/>
                <a:cs typeface="+mn-cs"/>
              </a:rPr>
              <a:t>Please add title text here</a:t>
            </a:r>
          </a:p>
        </p:txBody>
      </p:sp>
      <p:sp>
        <p:nvSpPr>
          <p:cNvPr id="3" name="Freeform 108"/>
          <p:cNvSpPr>
            <a:spLocks noEditPoints="1"/>
          </p:cNvSpPr>
          <p:nvPr/>
        </p:nvSpPr>
        <p:spPr bwMode="auto">
          <a:xfrm>
            <a:off x="2126323" y="1744605"/>
            <a:ext cx="2232667" cy="2376264"/>
          </a:xfrm>
          <a:custGeom>
            <a:avLst/>
            <a:gdLst>
              <a:gd name="T0" fmla="*/ 656 w 983"/>
              <a:gd name="T1" fmla="*/ 80 h 1046"/>
              <a:gd name="T2" fmla="*/ 729 w 983"/>
              <a:gd name="T3" fmla="*/ 67 h 1046"/>
              <a:gd name="T4" fmla="*/ 798 w 983"/>
              <a:gd name="T5" fmla="*/ 260 h 1046"/>
              <a:gd name="T6" fmla="*/ 895 w 983"/>
              <a:gd name="T7" fmla="*/ 601 h 1046"/>
              <a:gd name="T8" fmla="*/ 965 w 983"/>
              <a:gd name="T9" fmla="*/ 773 h 1046"/>
              <a:gd name="T10" fmla="*/ 831 w 983"/>
              <a:gd name="T11" fmla="*/ 833 h 1046"/>
              <a:gd name="T12" fmla="*/ 633 w 983"/>
              <a:gd name="T13" fmla="*/ 882 h 1046"/>
              <a:gd name="T14" fmla="*/ 206 w 983"/>
              <a:gd name="T15" fmla="*/ 1046 h 1046"/>
              <a:gd name="T16" fmla="*/ 164 w 983"/>
              <a:gd name="T17" fmla="*/ 951 h 1046"/>
              <a:gd name="T18" fmla="*/ 102 w 983"/>
              <a:gd name="T19" fmla="*/ 790 h 1046"/>
              <a:gd name="T20" fmla="*/ 49 w 983"/>
              <a:gd name="T21" fmla="*/ 623 h 1046"/>
              <a:gd name="T22" fmla="*/ 16 w 983"/>
              <a:gd name="T23" fmla="*/ 435 h 1046"/>
              <a:gd name="T24" fmla="*/ 131 w 983"/>
              <a:gd name="T25" fmla="*/ 234 h 1046"/>
              <a:gd name="T26" fmla="*/ 363 w 983"/>
              <a:gd name="T27" fmla="*/ 159 h 1046"/>
              <a:gd name="T28" fmla="*/ 394 w 983"/>
              <a:gd name="T29" fmla="*/ 17 h 1046"/>
              <a:gd name="T30" fmla="*/ 519 w 983"/>
              <a:gd name="T31" fmla="*/ 44 h 1046"/>
              <a:gd name="T32" fmla="*/ 463 w 983"/>
              <a:gd name="T33" fmla="*/ 209 h 1046"/>
              <a:gd name="T34" fmla="*/ 547 w 983"/>
              <a:gd name="T35" fmla="*/ 252 h 1046"/>
              <a:gd name="T36" fmla="*/ 509 w 983"/>
              <a:gd name="T37" fmla="*/ 366 h 1046"/>
              <a:gd name="T38" fmla="*/ 435 w 983"/>
              <a:gd name="T39" fmla="*/ 33 h 1046"/>
              <a:gd name="T40" fmla="*/ 529 w 983"/>
              <a:gd name="T41" fmla="*/ 114 h 1046"/>
              <a:gd name="T42" fmla="*/ 485 w 983"/>
              <a:gd name="T43" fmla="*/ 24 h 1046"/>
              <a:gd name="T44" fmla="*/ 382 w 983"/>
              <a:gd name="T45" fmla="*/ 82 h 1046"/>
              <a:gd name="T46" fmla="*/ 455 w 983"/>
              <a:gd name="T47" fmla="*/ 307 h 1046"/>
              <a:gd name="T48" fmla="*/ 561 w 983"/>
              <a:gd name="T49" fmla="*/ 383 h 1046"/>
              <a:gd name="T50" fmla="*/ 572 w 983"/>
              <a:gd name="T51" fmla="*/ 271 h 1046"/>
              <a:gd name="T52" fmla="*/ 501 w 983"/>
              <a:gd name="T53" fmla="*/ 114 h 1046"/>
              <a:gd name="T54" fmla="*/ 470 w 983"/>
              <a:gd name="T55" fmla="*/ 256 h 1046"/>
              <a:gd name="T56" fmla="*/ 501 w 983"/>
              <a:gd name="T57" fmla="*/ 83 h 1046"/>
              <a:gd name="T58" fmla="*/ 423 w 983"/>
              <a:gd name="T59" fmla="*/ 56 h 1046"/>
              <a:gd name="T60" fmla="*/ 424 w 983"/>
              <a:gd name="T61" fmla="*/ 143 h 1046"/>
              <a:gd name="T62" fmla="*/ 501 w 983"/>
              <a:gd name="T63" fmla="*/ 83 h 1046"/>
              <a:gd name="T64" fmla="*/ 637 w 983"/>
              <a:gd name="T65" fmla="*/ 98 h 1046"/>
              <a:gd name="T66" fmla="*/ 566 w 983"/>
              <a:gd name="T67" fmla="*/ 225 h 1046"/>
              <a:gd name="T68" fmla="*/ 520 w 983"/>
              <a:gd name="T69" fmla="*/ 396 h 1046"/>
              <a:gd name="T70" fmla="*/ 362 w 983"/>
              <a:gd name="T71" fmla="*/ 169 h 1046"/>
              <a:gd name="T72" fmla="*/ 219 w 983"/>
              <a:gd name="T73" fmla="*/ 210 h 1046"/>
              <a:gd name="T74" fmla="*/ 16 w 983"/>
              <a:gd name="T75" fmla="*/ 293 h 1046"/>
              <a:gd name="T76" fmla="*/ 72 w 983"/>
              <a:gd name="T77" fmla="*/ 657 h 1046"/>
              <a:gd name="T78" fmla="*/ 161 w 983"/>
              <a:gd name="T79" fmla="*/ 920 h 1046"/>
              <a:gd name="T80" fmla="*/ 642 w 983"/>
              <a:gd name="T81" fmla="*/ 870 h 1046"/>
              <a:gd name="T82" fmla="*/ 916 w 983"/>
              <a:gd name="T83" fmla="*/ 780 h 1046"/>
              <a:gd name="T84" fmla="*/ 897 w 983"/>
              <a:gd name="T85" fmla="*/ 635 h 1046"/>
              <a:gd name="T86" fmla="*/ 799 w 983"/>
              <a:gd name="T87" fmla="*/ 327 h 1046"/>
              <a:gd name="T88" fmla="*/ 759 w 983"/>
              <a:gd name="T89" fmla="*/ 79 h 1046"/>
              <a:gd name="T90" fmla="*/ 546 w 983"/>
              <a:gd name="T91" fmla="*/ 354 h 1046"/>
              <a:gd name="T92" fmla="*/ 458 w 983"/>
              <a:gd name="T93" fmla="*/ 140 h 1046"/>
              <a:gd name="T94" fmla="*/ 488 w 983"/>
              <a:gd name="T95" fmla="*/ 240 h 1046"/>
              <a:gd name="T96" fmla="*/ 484 w 983"/>
              <a:gd name="T97" fmla="*/ 298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3" h="1046">
                <a:moveTo>
                  <a:pt x="546" y="104"/>
                </a:moveTo>
                <a:cubicBezTo>
                  <a:pt x="572" y="99"/>
                  <a:pt x="602" y="89"/>
                  <a:pt x="631" y="82"/>
                </a:cubicBezTo>
                <a:cubicBezTo>
                  <a:pt x="639" y="80"/>
                  <a:pt x="648" y="81"/>
                  <a:pt x="656" y="80"/>
                </a:cubicBezTo>
                <a:cubicBezTo>
                  <a:pt x="659" y="80"/>
                  <a:pt x="662" y="77"/>
                  <a:pt x="666" y="77"/>
                </a:cubicBezTo>
                <a:cubicBezTo>
                  <a:pt x="674" y="75"/>
                  <a:pt x="683" y="78"/>
                  <a:pt x="691" y="77"/>
                </a:cubicBezTo>
                <a:cubicBezTo>
                  <a:pt x="702" y="75"/>
                  <a:pt x="717" y="69"/>
                  <a:pt x="729" y="67"/>
                </a:cubicBezTo>
                <a:cubicBezTo>
                  <a:pt x="744" y="64"/>
                  <a:pt x="759" y="66"/>
                  <a:pt x="774" y="69"/>
                </a:cubicBezTo>
                <a:cubicBezTo>
                  <a:pt x="779" y="98"/>
                  <a:pt x="790" y="145"/>
                  <a:pt x="785" y="168"/>
                </a:cubicBezTo>
                <a:cubicBezTo>
                  <a:pt x="790" y="202"/>
                  <a:pt x="788" y="235"/>
                  <a:pt x="798" y="260"/>
                </a:cubicBezTo>
                <a:cubicBezTo>
                  <a:pt x="803" y="297"/>
                  <a:pt x="810" y="337"/>
                  <a:pt x="816" y="374"/>
                </a:cubicBezTo>
                <a:cubicBezTo>
                  <a:pt x="823" y="413"/>
                  <a:pt x="837" y="447"/>
                  <a:pt x="849" y="480"/>
                </a:cubicBezTo>
                <a:cubicBezTo>
                  <a:pt x="864" y="522"/>
                  <a:pt x="877" y="563"/>
                  <a:pt x="895" y="601"/>
                </a:cubicBezTo>
                <a:cubicBezTo>
                  <a:pt x="919" y="650"/>
                  <a:pt x="952" y="695"/>
                  <a:pt x="973" y="747"/>
                </a:cubicBezTo>
                <a:cubicBezTo>
                  <a:pt x="979" y="752"/>
                  <a:pt x="983" y="759"/>
                  <a:pt x="980" y="765"/>
                </a:cubicBezTo>
                <a:cubicBezTo>
                  <a:pt x="978" y="770"/>
                  <a:pt x="971" y="770"/>
                  <a:pt x="965" y="773"/>
                </a:cubicBezTo>
                <a:cubicBezTo>
                  <a:pt x="956" y="777"/>
                  <a:pt x="945" y="785"/>
                  <a:pt x="932" y="789"/>
                </a:cubicBezTo>
                <a:cubicBezTo>
                  <a:pt x="908" y="797"/>
                  <a:pt x="883" y="808"/>
                  <a:pt x="865" y="818"/>
                </a:cubicBezTo>
                <a:cubicBezTo>
                  <a:pt x="856" y="823"/>
                  <a:pt x="839" y="825"/>
                  <a:pt x="831" y="833"/>
                </a:cubicBezTo>
                <a:cubicBezTo>
                  <a:pt x="789" y="838"/>
                  <a:pt x="729" y="860"/>
                  <a:pt x="681" y="871"/>
                </a:cubicBezTo>
                <a:cubicBezTo>
                  <a:pt x="677" y="871"/>
                  <a:pt x="678" y="875"/>
                  <a:pt x="676" y="876"/>
                </a:cubicBezTo>
                <a:cubicBezTo>
                  <a:pt x="662" y="874"/>
                  <a:pt x="648" y="880"/>
                  <a:pt x="633" y="882"/>
                </a:cubicBezTo>
                <a:cubicBezTo>
                  <a:pt x="566" y="894"/>
                  <a:pt x="496" y="902"/>
                  <a:pt x="433" y="930"/>
                </a:cubicBezTo>
                <a:cubicBezTo>
                  <a:pt x="390" y="949"/>
                  <a:pt x="345" y="963"/>
                  <a:pt x="307" y="982"/>
                </a:cubicBezTo>
                <a:cubicBezTo>
                  <a:pt x="269" y="1001"/>
                  <a:pt x="238" y="1027"/>
                  <a:pt x="206" y="1046"/>
                </a:cubicBezTo>
                <a:cubicBezTo>
                  <a:pt x="199" y="1037"/>
                  <a:pt x="196" y="1025"/>
                  <a:pt x="191" y="1014"/>
                </a:cubicBezTo>
                <a:cubicBezTo>
                  <a:pt x="185" y="1001"/>
                  <a:pt x="177" y="986"/>
                  <a:pt x="170" y="971"/>
                </a:cubicBezTo>
                <a:cubicBezTo>
                  <a:pt x="167" y="965"/>
                  <a:pt x="166" y="957"/>
                  <a:pt x="164" y="951"/>
                </a:cubicBezTo>
                <a:cubicBezTo>
                  <a:pt x="147" y="910"/>
                  <a:pt x="130" y="866"/>
                  <a:pt x="112" y="821"/>
                </a:cubicBezTo>
                <a:cubicBezTo>
                  <a:pt x="109" y="815"/>
                  <a:pt x="105" y="809"/>
                  <a:pt x="103" y="804"/>
                </a:cubicBezTo>
                <a:cubicBezTo>
                  <a:pt x="102" y="800"/>
                  <a:pt x="103" y="794"/>
                  <a:pt x="102" y="790"/>
                </a:cubicBezTo>
                <a:cubicBezTo>
                  <a:pt x="93" y="762"/>
                  <a:pt x="82" y="730"/>
                  <a:pt x="73" y="699"/>
                </a:cubicBezTo>
                <a:cubicBezTo>
                  <a:pt x="68" y="683"/>
                  <a:pt x="63" y="666"/>
                  <a:pt x="58" y="650"/>
                </a:cubicBezTo>
                <a:cubicBezTo>
                  <a:pt x="55" y="641"/>
                  <a:pt x="51" y="632"/>
                  <a:pt x="49" y="623"/>
                </a:cubicBezTo>
                <a:cubicBezTo>
                  <a:pt x="47" y="613"/>
                  <a:pt x="48" y="603"/>
                  <a:pt x="46" y="592"/>
                </a:cubicBezTo>
                <a:cubicBezTo>
                  <a:pt x="40" y="559"/>
                  <a:pt x="29" y="526"/>
                  <a:pt x="23" y="491"/>
                </a:cubicBezTo>
                <a:cubicBezTo>
                  <a:pt x="20" y="473"/>
                  <a:pt x="18" y="455"/>
                  <a:pt x="16" y="435"/>
                </a:cubicBezTo>
                <a:cubicBezTo>
                  <a:pt x="11" y="404"/>
                  <a:pt x="8" y="374"/>
                  <a:pt x="7" y="343"/>
                </a:cubicBezTo>
                <a:cubicBezTo>
                  <a:pt x="6" y="324"/>
                  <a:pt x="0" y="305"/>
                  <a:pt x="4" y="288"/>
                </a:cubicBezTo>
                <a:cubicBezTo>
                  <a:pt x="42" y="272"/>
                  <a:pt x="83" y="247"/>
                  <a:pt x="131" y="234"/>
                </a:cubicBezTo>
                <a:cubicBezTo>
                  <a:pt x="140" y="228"/>
                  <a:pt x="154" y="222"/>
                  <a:pt x="164" y="221"/>
                </a:cubicBezTo>
                <a:cubicBezTo>
                  <a:pt x="194" y="205"/>
                  <a:pt x="231" y="196"/>
                  <a:pt x="267" y="186"/>
                </a:cubicBezTo>
                <a:cubicBezTo>
                  <a:pt x="300" y="178"/>
                  <a:pt x="334" y="161"/>
                  <a:pt x="363" y="159"/>
                </a:cubicBezTo>
                <a:cubicBezTo>
                  <a:pt x="371" y="154"/>
                  <a:pt x="382" y="151"/>
                  <a:pt x="393" y="149"/>
                </a:cubicBezTo>
                <a:cubicBezTo>
                  <a:pt x="388" y="129"/>
                  <a:pt x="371" y="101"/>
                  <a:pt x="369" y="79"/>
                </a:cubicBezTo>
                <a:cubicBezTo>
                  <a:pt x="367" y="54"/>
                  <a:pt x="382" y="37"/>
                  <a:pt x="394" y="17"/>
                </a:cubicBezTo>
                <a:cubicBezTo>
                  <a:pt x="408" y="16"/>
                  <a:pt x="422" y="4"/>
                  <a:pt x="439" y="2"/>
                </a:cubicBezTo>
                <a:cubicBezTo>
                  <a:pt x="460" y="0"/>
                  <a:pt x="474" y="7"/>
                  <a:pt x="493" y="14"/>
                </a:cubicBezTo>
                <a:cubicBezTo>
                  <a:pt x="499" y="26"/>
                  <a:pt x="511" y="33"/>
                  <a:pt x="519" y="44"/>
                </a:cubicBezTo>
                <a:cubicBezTo>
                  <a:pt x="530" y="62"/>
                  <a:pt x="533" y="86"/>
                  <a:pt x="546" y="104"/>
                </a:cubicBezTo>
                <a:close/>
                <a:moveTo>
                  <a:pt x="483" y="254"/>
                </a:moveTo>
                <a:cubicBezTo>
                  <a:pt x="476" y="241"/>
                  <a:pt x="469" y="224"/>
                  <a:pt x="463" y="209"/>
                </a:cubicBezTo>
                <a:cubicBezTo>
                  <a:pt x="453" y="186"/>
                  <a:pt x="445" y="162"/>
                  <a:pt x="447" y="137"/>
                </a:cubicBezTo>
                <a:cubicBezTo>
                  <a:pt x="455" y="124"/>
                  <a:pt x="469" y="121"/>
                  <a:pt x="488" y="125"/>
                </a:cubicBezTo>
                <a:cubicBezTo>
                  <a:pt x="509" y="154"/>
                  <a:pt x="533" y="211"/>
                  <a:pt x="547" y="252"/>
                </a:cubicBezTo>
                <a:cubicBezTo>
                  <a:pt x="558" y="282"/>
                  <a:pt x="583" y="334"/>
                  <a:pt x="562" y="357"/>
                </a:cubicBezTo>
                <a:cubicBezTo>
                  <a:pt x="560" y="359"/>
                  <a:pt x="547" y="371"/>
                  <a:pt x="540" y="372"/>
                </a:cubicBezTo>
                <a:cubicBezTo>
                  <a:pt x="532" y="373"/>
                  <a:pt x="514" y="370"/>
                  <a:pt x="509" y="366"/>
                </a:cubicBezTo>
                <a:cubicBezTo>
                  <a:pt x="503" y="362"/>
                  <a:pt x="503" y="353"/>
                  <a:pt x="498" y="349"/>
                </a:cubicBezTo>
                <a:cubicBezTo>
                  <a:pt x="457" y="259"/>
                  <a:pt x="412" y="180"/>
                  <a:pt x="397" y="64"/>
                </a:cubicBezTo>
                <a:cubicBezTo>
                  <a:pt x="405" y="49"/>
                  <a:pt x="420" y="41"/>
                  <a:pt x="435" y="33"/>
                </a:cubicBezTo>
                <a:cubicBezTo>
                  <a:pt x="454" y="31"/>
                  <a:pt x="470" y="39"/>
                  <a:pt x="485" y="44"/>
                </a:cubicBezTo>
                <a:cubicBezTo>
                  <a:pt x="494" y="58"/>
                  <a:pt x="506" y="69"/>
                  <a:pt x="514" y="84"/>
                </a:cubicBezTo>
                <a:cubicBezTo>
                  <a:pt x="519" y="94"/>
                  <a:pt x="520" y="107"/>
                  <a:pt x="529" y="114"/>
                </a:cubicBezTo>
                <a:cubicBezTo>
                  <a:pt x="530" y="110"/>
                  <a:pt x="532" y="114"/>
                  <a:pt x="534" y="112"/>
                </a:cubicBezTo>
                <a:cubicBezTo>
                  <a:pt x="529" y="83"/>
                  <a:pt x="515" y="64"/>
                  <a:pt x="501" y="39"/>
                </a:cubicBezTo>
                <a:cubicBezTo>
                  <a:pt x="495" y="36"/>
                  <a:pt x="489" y="31"/>
                  <a:pt x="485" y="24"/>
                </a:cubicBezTo>
                <a:cubicBezTo>
                  <a:pt x="475" y="20"/>
                  <a:pt x="460" y="12"/>
                  <a:pt x="443" y="14"/>
                </a:cubicBezTo>
                <a:cubicBezTo>
                  <a:pt x="430" y="16"/>
                  <a:pt x="415" y="23"/>
                  <a:pt x="400" y="28"/>
                </a:cubicBezTo>
                <a:cubicBezTo>
                  <a:pt x="387" y="40"/>
                  <a:pt x="377" y="59"/>
                  <a:pt x="382" y="82"/>
                </a:cubicBezTo>
                <a:cubicBezTo>
                  <a:pt x="391" y="102"/>
                  <a:pt x="395" y="127"/>
                  <a:pt x="404" y="148"/>
                </a:cubicBezTo>
                <a:cubicBezTo>
                  <a:pt x="407" y="170"/>
                  <a:pt x="416" y="183"/>
                  <a:pt x="417" y="201"/>
                </a:cubicBezTo>
                <a:cubicBezTo>
                  <a:pt x="432" y="236"/>
                  <a:pt x="440" y="274"/>
                  <a:pt x="455" y="307"/>
                </a:cubicBezTo>
                <a:cubicBezTo>
                  <a:pt x="467" y="334"/>
                  <a:pt x="485" y="365"/>
                  <a:pt x="505" y="382"/>
                </a:cubicBezTo>
                <a:cubicBezTo>
                  <a:pt x="514" y="382"/>
                  <a:pt x="520" y="387"/>
                  <a:pt x="530" y="388"/>
                </a:cubicBezTo>
                <a:cubicBezTo>
                  <a:pt x="538" y="384"/>
                  <a:pt x="554" y="385"/>
                  <a:pt x="561" y="383"/>
                </a:cubicBezTo>
                <a:cubicBezTo>
                  <a:pt x="562" y="378"/>
                  <a:pt x="569" y="376"/>
                  <a:pt x="575" y="373"/>
                </a:cubicBezTo>
                <a:cubicBezTo>
                  <a:pt x="592" y="351"/>
                  <a:pt x="583" y="321"/>
                  <a:pt x="576" y="293"/>
                </a:cubicBezTo>
                <a:cubicBezTo>
                  <a:pt x="574" y="285"/>
                  <a:pt x="575" y="278"/>
                  <a:pt x="572" y="271"/>
                </a:cubicBezTo>
                <a:cubicBezTo>
                  <a:pt x="562" y="240"/>
                  <a:pt x="546" y="205"/>
                  <a:pt x="536" y="181"/>
                </a:cubicBezTo>
                <a:cubicBezTo>
                  <a:pt x="529" y="163"/>
                  <a:pt x="520" y="146"/>
                  <a:pt x="511" y="132"/>
                </a:cubicBezTo>
                <a:cubicBezTo>
                  <a:pt x="508" y="125"/>
                  <a:pt x="504" y="117"/>
                  <a:pt x="501" y="114"/>
                </a:cubicBezTo>
                <a:cubicBezTo>
                  <a:pt x="482" y="93"/>
                  <a:pt x="450" y="108"/>
                  <a:pt x="434" y="125"/>
                </a:cubicBezTo>
                <a:cubicBezTo>
                  <a:pt x="425" y="160"/>
                  <a:pt x="440" y="190"/>
                  <a:pt x="452" y="220"/>
                </a:cubicBezTo>
                <a:cubicBezTo>
                  <a:pt x="456" y="232"/>
                  <a:pt x="463" y="245"/>
                  <a:pt x="470" y="256"/>
                </a:cubicBezTo>
                <a:cubicBezTo>
                  <a:pt x="477" y="267"/>
                  <a:pt x="482" y="285"/>
                  <a:pt x="494" y="283"/>
                </a:cubicBezTo>
                <a:cubicBezTo>
                  <a:pt x="498" y="274"/>
                  <a:pt x="488" y="264"/>
                  <a:pt x="483" y="254"/>
                </a:cubicBezTo>
                <a:close/>
                <a:moveTo>
                  <a:pt x="501" y="83"/>
                </a:moveTo>
                <a:cubicBezTo>
                  <a:pt x="496" y="73"/>
                  <a:pt x="485" y="58"/>
                  <a:pt x="478" y="53"/>
                </a:cubicBezTo>
                <a:cubicBezTo>
                  <a:pt x="468" y="47"/>
                  <a:pt x="448" y="41"/>
                  <a:pt x="438" y="44"/>
                </a:cubicBezTo>
                <a:cubicBezTo>
                  <a:pt x="432" y="46"/>
                  <a:pt x="428" y="53"/>
                  <a:pt x="423" y="56"/>
                </a:cubicBezTo>
                <a:cubicBezTo>
                  <a:pt x="417" y="59"/>
                  <a:pt x="409" y="60"/>
                  <a:pt x="407" y="68"/>
                </a:cubicBezTo>
                <a:cubicBezTo>
                  <a:pt x="405" y="75"/>
                  <a:pt x="407" y="88"/>
                  <a:pt x="408" y="94"/>
                </a:cubicBezTo>
                <a:cubicBezTo>
                  <a:pt x="411" y="111"/>
                  <a:pt x="419" y="129"/>
                  <a:pt x="424" y="143"/>
                </a:cubicBezTo>
                <a:cubicBezTo>
                  <a:pt x="422" y="113"/>
                  <a:pt x="451" y="96"/>
                  <a:pt x="475" y="95"/>
                </a:cubicBezTo>
                <a:cubicBezTo>
                  <a:pt x="492" y="95"/>
                  <a:pt x="502" y="107"/>
                  <a:pt x="513" y="114"/>
                </a:cubicBezTo>
                <a:cubicBezTo>
                  <a:pt x="508" y="101"/>
                  <a:pt x="509" y="95"/>
                  <a:pt x="501" y="83"/>
                </a:cubicBezTo>
                <a:close/>
                <a:moveTo>
                  <a:pt x="724" y="83"/>
                </a:moveTo>
                <a:cubicBezTo>
                  <a:pt x="712" y="89"/>
                  <a:pt x="695" y="86"/>
                  <a:pt x="679" y="88"/>
                </a:cubicBezTo>
                <a:cubicBezTo>
                  <a:pt x="664" y="90"/>
                  <a:pt x="649" y="97"/>
                  <a:pt x="637" y="98"/>
                </a:cubicBezTo>
                <a:cubicBezTo>
                  <a:pt x="630" y="99"/>
                  <a:pt x="624" y="97"/>
                  <a:pt x="617" y="98"/>
                </a:cubicBezTo>
                <a:cubicBezTo>
                  <a:pt x="583" y="104"/>
                  <a:pt x="554" y="118"/>
                  <a:pt x="520" y="127"/>
                </a:cubicBezTo>
                <a:cubicBezTo>
                  <a:pt x="537" y="150"/>
                  <a:pt x="551" y="192"/>
                  <a:pt x="566" y="225"/>
                </a:cubicBezTo>
                <a:cubicBezTo>
                  <a:pt x="578" y="275"/>
                  <a:pt x="609" y="334"/>
                  <a:pt x="590" y="381"/>
                </a:cubicBezTo>
                <a:cubicBezTo>
                  <a:pt x="575" y="393"/>
                  <a:pt x="552" y="393"/>
                  <a:pt x="531" y="401"/>
                </a:cubicBezTo>
                <a:cubicBezTo>
                  <a:pt x="528" y="399"/>
                  <a:pt x="523" y="398"/>
                  <a:pt x="520" y="396"/>
                </a:cubicBezTo>
                <a:cubicBezTo>
                  <a:pt x="493" y="395"/>
                  <a:pt x="479" y="372"/>
                  <a:pt x="469" y="353"/>
                </a:cubicBezTo>
                <a:cubicBezTo>
                  <a:pt x="438" y="297"/>
                  <a:pt x="413" y="219"/>
                  <a:pt x="397" y="159"/>
                </a:cubicBezTo>
                <a:cubicBezTo>
                  <a:pt x="384" y="161"/>
                  <a:pt x="372" y="166"/>
                  <a:pt x="362" y="169"/>
                </a:cubicBezTo>
                <a:cubicBezTo>
                  <a:pt x="344" y="174"/>
                  <a:pt x="333" y="178"/>
                  <a:pt x="320" y="181"/>
                </a:cubicBezTo>
                <a:cubicBezTo>
                  <a:pt x="308" y="184"/>
                  <a:pt x="297" y="189"/>
                  <a:pt x="286" y="193"/>
                </a:cubicBezTo>
                <a:cubicBezTo>
                  <a:pt x="264" y="200"/>
                  <a:pt x="241" y="203"/>
                  <a:pt x="219" y="210"/>
                </a:cubicBezTo>
                <a:cubicBezTo>
                  <a:pt x="205" y="214"/>
                  <a:pt x="192" y="222"/>
                  <a:pt x="179" y="227"/>
                </a:cubicBezTo>
                <a:cubicBezTo>
                  <a:pt x="143" y="241"/>
                  <a:pt x="107" y="251"/>
                  <a:pt x="72" y="270"/>
                </a:cubicBezTo>
                <a:cubicBezTo>
                  <a:pt x="52" y="271"/>
                  <a:pt x="37" y="289"/>
                  <a:pt x="16" y="293"/>
                </a:cubicBezTo>
                <a:cubicBezTo>
                  <a:pt x="15" y="350"/>
                  <a:pt x="20" y="408"/>
                  <a:pt x="31" y="472"/>
                </a:cubicBezTo>
                <a:cubicBezTo>
                  <a:pt x="35" y="496"/>
                  <a:pt x="46" y="519"/>
                  <a:pt x="49" y="545"/>
                </a:cubicBezTo>
                <a:cubicBezTo>
                  <a:pt x="54" y="583"/>
                  <a:pt x="61" y="620"/>
                  <a:pt x="72" y="657"/>
                </a:cubicBezTo>
                <a:cubicBezTo>
                  <a:pt x="83" y="695"/>
                  <a:pt x="90" y="734"/>
                  <a:pt x="102" y="769"/>
                </a:cubicBezTo>
                <a:cubicBezTo>
                  <a:pt x="111" y="798"/>
                  <a:pt x="123" y="827"/>
                  <a:pt x="134" y="853"/>
                </a:cubicBezTo>
                <a:cubicBezTo>
                  <a:pt x="144" y="877"/>
                  <a:pt x="153" y="898"/>
                  <a:pt x="161" y="920"/>
                </a:cubicBezTo>
                <a:cubicBezTo>
                  <a:pt x="176" y="960"/>
                  <a:pt x="192" y="1000"/>
                  <a:pt x="212" y="1033"/>
                </a:cubicBezTo>
                <a:cubicBezTo>
                  <a:pt x="268" y="984"/>
                  <a:pt x="343" y="959"/>
                  <a:pt x="409" y="930"/>
                </a:cubicBezTo>
                <a:cubicBezTo>
                  <a:pt x="480" y="899"/>
                  <a:pt x="564" y="889"/>
                  <a:pt x="642" y="870"/>
                </a:cubicBezTo>
                <a:cubicBezTo>
                  <a:pt x="678" y="861"/>
                  <a:pt x="705" y="852"/>
                  <a:pt x="735" y="843"/>
                </a:cubicBezTo>
                <a:cubicBezTo>
                  <a:pt x="767" y="833"/>
                  <a:pt x="800" y="826"/>
                  <a:pt x="830" y="814"/>
                </a:cubicBezTo>
                <a:cubicBezTo>
                  <a:pt x="860" y="803"/>
                  <a:pt x="887" y="788"/>
                  <a:pt x="916" y="780"/>
                </a:cubicBezTo>
                <a:cubicBezTo>
                  <a:pt x="927" y="768"/>
                  <a:pt x="951" y="764"/>
                  <a:pt x="965" y="757"/>
                </a:cubicBezTo>
                <a:cubicBezTo>
                  <a:pt x="960" y="735"/>
                  <a:pt x="944" y="721"/>
                  <a:pt x="933" y="702"/>
                </a:cubicBezTo>
                <a:cubicBezTo>
                  <a:pt x="921" y="678"/>
                  <a:pt x="907" y="657"/>
                  <a:pt x="897" y="635"/>
                </a:cubicBezTo>
                <a:cubicBezTo>
                  <a:pt x="875" y="584"/>
                  <a:pt x="854" y="535"/>
                  <a:pt x="838" y="483"/>
                </a:cubicBezTo>
                <a:cubicBezTo>
                  <a:pt x="830" y="459"/>
                  <a:pt x="820" y="436"/>
                  <a:pt x="814" y="412"/>
                </a:cubicBezTo>
                <a:cubicBezTo>
                  <a:pt x="807" y="385"/>
                  <a:pt x="804" y="356"/>
                  <a:pt x="799" y="327"/>
                </a:cubicBezTo>
                <a:cubicBezTo>
                  <a:pt x="795" y="301"/>
                  <a:pt x="788" y="274"/>
                  <a:pt x="783" y="246"/>
                </a:cubicBezTo>
                <a:cubicBezTo>
                  <a:pt x="772" y="189"/>
                  <a:pt x="780" y="133"/>
                  <a:pt x="762" y="79"/>
                </a:cubicBezTo>
                <a:cubicBezTo>
                  <a:pt x="761" y="79"/>
                  <a:pt x="760" y="79"/>
                  <a:pt x="759" y="79"/>
                </a:cubicBezTo>
                <a:cubicBezTo>
                  <a:pt x="741" y="81"/>
                  <a:pt x="738" y="86"/>
                  <a:pt x="724" y="83"/>
                </a:cubicBezTo>
                <a:close/>
                <a:moveTo>
                  <a:pt x="527" y="362"/>
                </a:moveTo>
                <a:cubicBezTo>
                  <a:pt x="534" y="363"/>
                  <a:pt x="547" y="357"/>
                  <a:pt x="546" y="354"/>
                </a:cubicBezTo>
                <a:cubicBezTo>
                  <a:pt x="558" y="347"/>
                  <a:pt x="560" y="329"/>
                  <a:pt x="559" y="315"/>
                </a:cubicBezTo>
                <a:cubicBezTo>
                  <a:pt x="533" y="254"/>
                  <a:pt x="517" y="185"/>
                  <a:pt x="481" y="137"/>
                </a:cubicBezTo>
                <a:cubicBezTo>
                  <a:pt x="469" y="135"/>
                  <a:pt x="462" y="133"/>
                  <a:pt x="458" y="140"/>
                </a:cubicBezTo>
                <a:cubicBezTo>
                  <a:pt x="462" y="140"/>
                  <a:pt x="458" y="141"/>
                  <a:pt x="458" y="141"/>
                </a:cubicBezTo>
                <a:cubicBezTo>
                  <a:pt x="453" y="175"/>
                  <a:pt x="471" y="193"/>
                  <a:pt x="479" y="219"/>
                </a:cubicBezTo>
                <a:cubicBezTo>
                  <a:pt x="482" y="229"/>
                  <a:pt x="485" y="232"/>
                  <a:pt x="488" y="240"/>
                </a:cubicBezTo>
                <a:cubicBezTo>
                  <a:pt x="489" y="243"/>
                  <a:pt x="489" y="247"/>
                  <a:pt x="490" y="250"/>
                </a:cubicBezTo>
                <a:cubicBezTo>
                  <a:pt x="498" y="266"/>
                  <a:pt x="521" y="279"/>
                  <a:pt x="503" y="295"/>
                </a:cubicBezTo>
                <a:cubicBezTo>
                  <a:pt x="498" y="293"/>
                  <a:pt x="490" y="297"/>
                  <a:pt x="484" y="298"/>
                </a:cubicBezTo>
                <a:cubicBezTo>
                  <a:pt x="496" y="315"/>
                  <a:pt x="505" y="359"/>
                  <a:pt x="527" y="362"/>
                </a:cubicBezTo>
                <a:close/>
              </a:path>
            </a:pathLst>
          </a:custGeom>
          <a:solidFill>
            <a:srgbClr val="363D4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4" name="Freeform 108"/>
          <p:cNvSpPr>
            <a:spLocks noEditPoints="1"/>
          </p:cNvSpPr>
          <p:nvPr/>
        </p:nvSpPr>
        <p:spPr bwMode="auto">
          <a:xfrm>
            <a:off x="3926523" y="1744605"/>
            <a:ext cx="2232667" cy="2376264"/>
          </a:xfrm>
          <a:custGeom>
            <a:avLst/>
            <a:gdLst>
              <a:gd name="T0" fmla="*/ 656 w 983"/>
              <a:gd name="T1" fmla="*/ 80 h 1046"/>
              <a:gd name="T2" fmla="*/ 729 w 983"/>
              <a:gd name="T3" fmla="*/ 67 h 1046"/>
              <a:gd name="T4" fmla="*/ 798 w 983"/>
              <a:gd name="T5" fmla="*/ 260 h 1046"/>
              <a:gd name="T6" fmla="*/ 895 w 983"/>
              <a:gd name="T7" fmla="*/ 601 h 1046"/>
              <a:gd name="T8" fmla="*/ 965 w 983"/>
              <a:gd name="T9" fmla="*/ 773 h 1046"/>
              <a:gd name="T10" fmla="*/ 831 w 983"/>
              <a:gd name="T11" fmla="*/ 833 h 1046"/>
              <a:gd name="T12" fmla="*/ 633 w 983"/>
              <a:gd name="T13" fmla="*/ 882 h 1046"/>
              <a:gd name="T14" fmla="*/ 206 w 983"/>
              <a:gd name="T15" fmla="*/ 1046 h 1046"/>
              <a:gd name="T16" fmla="*/ 164 w 983"/>
              <a:gd name="T17" fmla="*/ 951 h 1046"/>
              <a:gd name="T18" fmla="*/ 102 w 983"/>
              <a:gd name="T19" fmla="*/ 790 h 1046"/>
              <a:gd name="T20" fmla="*/ 49 w 983"/>
              <a:gd name="T21" fmla="*/ 623 h 1046"/>
              <a:gd name="T22" fmla="*/ 16 w 983"/>
              <a:gd name="T23" fmla="*/ 435 h 1046"/>
              <a:gd name="T24" fmla="*/ 131 w 983"/>
              <a:gd name="T25" fmla="*/ 234 h 1046"/>
              <a:gd name="T26" fmla="*/ 363 w 983"/>
              <a:gd name="T27" fmla="*/ 159 h 1046"/>
              <a:gd name="T28" fmla="*/ 394 w 983"/>
              <a:gd name="T29" fmla="*/ 17 h 1046"/>
              <a:gd name="T30" fmla="*/ 519 w 983"/>
              <a:gd name="T31" fmla="*/ 44 h 1046"/>
              <a:gd name="T32" fmla="*/ 463 w 983"/>
              <a:gd name="T33" fmla="*/ 209 h 1046"/>
              <a:gd name="T34" fmla="*/ 547 w 983"/>
              <a:gd name="T35" fmla="*/ 252 h 1046"/>
              <a:gd name="T36" fmla="*/ 509 w 983"/>
              <a:gd name="T37" fmla="*/ 366 h 1046"/>
              <a:gd name="T38" fmla="*/ 435 w 983"/>
              <a:gd name="T39" fmla="*/ 33 h 1046"/>
              <a:gd name="T40" fmla="*/ 529 w 983"/>
              <a:gd name="T41" fmla="*/ 114 h 1046"/>
              <a:gd name="T42" fmla="*/ 485 w 983"/>
              <a:gd name="T43" fmla="*/ 24 h 1046"/>
              <a:gd name="T44" fmla="*/ 382 w 983"/>
              <a:gd name="T45" fmla="*/ 82 h 1046"/>
              <a:gd name="T46" fmla="*/ 455 w 983"/>
              <a:gd name="T47" fmla="*/ 307 h 1046"/>
              <a:gd name="T48" fmla="*/ 561 w 983"/>
              <a:gd name="T49" fmla="*/ 383 h 1046"/>
              <a:gd name="T50" fmla="*/ 572 w 983"/>
              <a:gd name="T51" fmla="*/ 271 h 1046"/>
              <a:gd name="T52" fmla="*/ 501 w 983"/>
              <a:gd name="T53" fmla="*/ 114 h 1046"/>
              <a:gd name="T54" fmla="*/ 470 w 983"/>
              <a:gd name="T55" fmla="*/ 256 h 1046"/>
              <a:gd name="T56" fmla="*/ 501 w 983"/>
              <a:gd name="T57" fmla="*/ 83 h 1046"/>
              <a:gd name="T58" fmla="*/ 423 w 983"/>
              <a:gd name="T59" fmla="*/ 56 h 1046"/>
              <a:gd name="T60" fmla="*/ 424 w 983"/>
              <a:gd name="T61" fmla="*/ 143 h 1046"/>
              <a:gd name="T62" fmla="*/ 501 w 983"/>
              <a:gd name="T63" fmla="*/ 83 h 1046"/>
              <a:gd name="T64" fmla="*/ 637 w 983"/>
              <a:gd name="T65" fmla="*/ 98 h 1046"/>
              <a:gd name="T66" fmla="*/ 566 w 983"/>
              <a:gd name="T67" fmla="*/ 225 h 1046"/>
              <a:gd name="T68" fmla="*/ 520 w 983"/>
              <a:gd name="T69" fmla="*/ 396 h 1046"/>
              <a:gd name="T70" fmla="*/ 362 w 983"/>
              <a:gd name="T71" fmla="*/ 169 h 1046"/>
              <a:gd name="T72" fmla="*/ 219 w 983"/>
              <a:gd name="T73" fmla="*/ 210 h 1046"/>
              <a:gd name="T74" fmla="*/ 16 w 983"/>
              <a:gd name="T75" fmla="*/ 293 h 1046"/>
              <a:gd name="T76" fmla="*/ 72 w 983"/>
              <a:gd name="T77" fmla="*/ 657 h 1046"/>
              <a:gd name="T78" fmla="*/ 161 w 983"/>
              <a:gd name="T79" fmla="*/ 920 h 1046"/>
              <a:gd name="T80" fmla="*/ 642 w 983"/>
              <a:gd name="T81" fmla="*/ 870 h 1046"/>
              <a:gd name="T82" fmla="*/ 916 w 983"/>
              <a:gd name="T83" fmla="*/ 780 h 1046"/>
              <a:gd name="T84" fmla="*/ 897 w 983"/>
              <a:gd name="T85" fmla="*/ 635 h 1046"/>
              <a:gd name="T86" fmla="*/ 799 w 983"/>
              <a:gd name="T87" fmla="*/ 327 h 1046"/>
              <a:gd name="T88" fmla="*/ 759 w 983"/>
              <a:gd name="T89" fmla="*/ 79 h 1046"/>
              <a:gd name="T90" fmla="*/ 546 w 983"/>
              <a:gd name="T91" fmla="*/ 354 h 1046"/>
              <a:gd name="T92" fmla="*/ 458 w 983"/>
              <a:gd name="T93" fmla="*/ 140 h 1046"/>
              <a:gd name="T94" fmla="*/ 488 w 983"/>
              <a:gd name="T95" fmla="*/ 240 h 1046"/>
              <a:gd name="T96" fmla="*/ 484 w 983"/>
              <a:gd name="T97" fmla="*/ 298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3" h="1046">
                <a:moveTo>
                  <a:pt x="546" y="104"/>
                </a:moveTo>
                <a:cubicBezTo>
                  <a:pt x="572" y="99"/>
                  <a:pt x="602" y="89"/>
                  <a:pt x="631" y="82"/>
                </a:cubicBezTo>
                <a:cubicBezTo>
                  <a:pt x="639" y="80"/>
                  <a:pt x="648" y="81"/>
                  <a:pt x="656" y="80"/>
                </a:cubicBezTo>
                <a:cubicBezTo>
                  <a:pt x="659" y="80"/>
                  <a:pt x="662" y="77"/>
                  <a:pt x="666" y="77"/>
                </a:cubicBezTo>
                <a:cubicBezTo>
                  <a:pt x="674" y="75"/>
                  <a:pt x="683" y="78"/>
                  <a:pt x="691" y="77"/>
                </a:cubicBezTo>
                <a:cubicBezTo>
                  <a:pt x="702" y="75"/>
                  <a:pt x="717" y="69"/>
                  <a:pt x="729" y="67"/>
                </a:cubicBezTo>
                <a:cubicBezTo>
                  <a:pt x="744" y="64"/>
                  <a:pt x="759" y="66"/>
                  <a:pt x="774" y="69"/>
                </a:cubicBezTo>
                <a:cubicBezTo>
                  <a:pt x="779" y="98"/>
                  <a:pt x="790" y="145"/>
                  <a:pt x="785" y="168"/>
                </a:cubicBezTo>
                <a:cubicBezTo>
                  <a:pt x="790" y="202"/>
                  <a:pt x="788" y="235"/>
                  <a:pt x="798" y="260"/>
                </a:cubicBezTo>
                <a:cubicBezTo>
                  <a:pt x="803" y="297"/>
                  <a:pt x="810" y="337"/>
                  <a:pt x="816" y="374"/>
                </a:cubicBezTo>
                <a:cubicBezTo>
                  <a:pt x="823" y="413"/>
                  <a:pt x="837" y="447"/>
                  <a:pt x="849" y="480"/>
                </a:cubicBezTo>
                <a:cubicBezTo>
                  <a:pt x="864" y="522"/>
                  <a:pt x="877" y="563"/>
                  <a:pt x="895" y="601"/>
                </a:cubicBezTo>
                <a:cubicBezTo>
                  <a:pt x="919" y="650"/>
                  <a:pt x="952" y="695"/>
                  <a:pt x="973" y="747"/>
                </a:cubicBezTo>
                <a:cubicBezTo>
                  <a:pt x="979" y="752"/>
                  <a:pt x="983" y="759"/>
                  <a:pt x="980" y="765"/>
                </a:cubicBezTo>
                <a:cubicBezTo>
                  <a:pt x="978" y="770"/>
                  <a:pt x="971" y="770"/>
                  <a:pt x="965" y="773"/>
                </a:cubicBezTo>
                <a:cubicBezTo>
                  <a:pt x="956" y="777"/>
                  <a:pt x="945" y="785"/>
                  <a:pt x="932" y="789"/>
                </a:cubicBezTo>
                <a:cubicBezTo>
                  <a:pt x="908" y="797"/>
                  <a:pt x="883" y="808"/>
                  <a:pt x="865" y="818"/>
                </a:cubicBezTo>
                <a:cubicBezTo>
                  <a:pt x="856" y="823"/>
                  <a:pt x="839" y="825"/>
                  <a:pt x="831" y="833"/>
                </a:cubicBezTo>
                <a:cubicBezTo>
                  <a:pt x="789" y="838"/>
                  <a:pt x="729" y="860"/>
                  <a:pt x="681" y="871"/>
                </a:cubicBezTo>
                <a:cubicBezTo>
                  <a:pt x="677" y="871"/>
                  <a:pt x="678" y="875"/>
                  <a:pt x="676" y="876"/>
                </a:cubicBezTo>
                <a:cubicBezTo>
                  <a:pt x="662" y="874"/>
                  <a:pt x="648" y="880"/>
                  <a:pt x="633" y="882"/>
                </a:cubicBezTo>
                <a:cubicBezTo>
                  <a:pt x="566" y="894"/>
                  <a:pt x="496" y="902"/>
                  <a:pt x="433" y="930"/>
                </a:cubicBezTo>
                <a:cubicBezTo>
                  <a:pt x="390" y="949"/>
                  <a:pt x="345" y="963"/>
                  <a:pt x="307" y="982"/>
                </a:cubicBezTo>
                <a:cubicBezTo>
                  <a:pt x="269" y="1001"/>
                  <a:pt x="238" y="1027"/>
                  <a:pt x="206" y="1046"/>
                </a:cubicBezTo>
                <a:cubicBezTo>
                  <a:pt x="199" y="1037"/>
                  <a:pt x="196" y="1025"/>
                  <a:pt x="191" y="1014"/>
                </a:cubicBezTo>
                <a:cubicBezTo>
                  <a:pt x="185" y="1001"/>
                  <a:pt x="177" y="986"/>
                  <a:pt x="170" y="971"/>
                </a:cubicBezTo>
                <a:cubicBezTo>
                  <a:pt x="167" y="965"/>
                  <a:pt x="166" y="957"/>
                  <a:pt x="164" y="951"/>
                </a:cubicBezTo>
                <a:cubicBezTo>
                  <a:pt x="147" y="910"/>
                  <a:pt x="130" y="866"/>
                  <a:pt x="112" y="821"/>
                </a:cubicBezTo>
                <a:cubicBezTo>
                  <a:pt x="109" y="815"/>
                  <a:pt x="105" y="809"/>
                  <a:pt x="103" y="804"/>
                </a:cubicBezTo>
                <a:cubicBezTo>
                  <a:pt x="102" y="800"/>
                  <a:pt x="103" y="794"/>
                  <a:pt x="102" y="790"/>
                </a:cubicBezTo>
                <a:cubicBezTo>
                  <a:pt x="93" y="762"/>
                  <a:pt x="82" y="730"/>
                  <a:pt x="73" y="699"/>
                </a:cubicBezTo>
                <a:cubicBezTo>
                  <a:pt x="68" y="683"/>
                  <a:pt x="63" y="666"/>
                  <a:pt x="58" y="650"/>
                </a:cubicBezTo>
                <a:cubicBezTo>
                  <a:pt x="55" y="641"/>
                  <a:pt x="51" y="632"/>
                  <a:pt x="49" y="623"/>
                </a:cubicBezTo>
                <a:cubicBezTo>
                  <a:pt x="47" y="613"/>
                  <a:pt x="48" y="603"/>
                  <a:pt x="46" y="592"/>
                </a:cubicBezTo>
                <a:cubicBezTo>
                  <a:pt x="40" y="559"/>
                  <a:pt x="29" y="526"/>
                  <a:pt x="23" y="491"/>
                </a:cubicBezTo>
                <a:cubicBezTo>
                  <a:pt x="20" y="473"/>
                  <a:pt x="18" y="455"/>
                  <a:pt x="16" y="435"/>
                </a:cubicBezTo>
                <a:cubicBezTo>
                  <a:pt x="11" y="404"/>
                  <a:pt x="8" y="374"/>
                  <a:pt x="7" y="343"/>
                </a:cubicBezTo>
                <a:cubicBezTo>
                  <a:pt x="6" y="324"/>
                  <a:pt x="0" y="305"/>
                  <a:pt x="4" y="288"/>
                </a:cubicBezTo>
                <a:cubicBezTo>
                  <a:pt x="42" y="272"/>
                  <a:pt x="83" y="247"/>
                  <a:pt x="131" y="234"/>
                </a:cubicBezTo>
                <a:cubicBezTo>
                  <a:pt x="140" y="228"/>
                  <a:pt x="154" y="222"/>
                  <a:pt x="164" y="221"/>
                </a:cubicBezTo>
                <a:cubicBezTo>
                  <a:pt x="194" y="205"/>
                  <a:pt x="231" y="196"/>
                  <a:pt x="267" y="186"/>
                </a:cubicBezTo>
                <a:cubicBezTo>
                  <a:pt x="300" y="178"/>
                  <a:pt x="334" y="161"/>
                  <a:pt x="363" y="159"/>
                </a:cubicBezTo>
                <a:cubicBezTo>
                  <a:pt x="371" y="154"/>
                  <a:pt x="382" y="151"/>
                  <a:pt x="393" y="149"/>
                </a:cubicBezTo>
                <a:cubicBezTo>
                  <a:pt x="388" y="129"/>
                  <a:pt x="371" y="101"/>
                  <a:pt x="369" y="79"/>
                </a:cubicBezTo>
                <a:cubicBezTo>
                  <a:pt x="367" y="54"/>
                  <a:pt x="382" y="37"/>
                  <a:pt x="394" y="17"/>
                </a:cubicBezTo>
                <a:cubicBezTo>
                  <a:pt x="408" y="16"/>
                  <a:pt x="422" y="4"/>
                  <a:pt x="439" y="2"/>
                </a:cubicBezTo>
                <a:cubicBezTo>
                  <a:pt x="460" y="0"/>
                  <a:pt x="474" y="7"/>
                  <a:pt x="493" y="14"/>
                </a:cubicBezTo>
                <a:cubicBezTo>
                  <a:pt x="499" y="26"/>
                  <a:pt x="511" y="33"/>
                  <a:pt x="519" y="44"/>
                </a:cubicBezTo>
                <a:cubicBezTo>
                  <a:pt x="530" y="62"/>
                  <a:pt x="533" y="86"/>
                  <a:pt x="546" y="104"/>
                </a:cubicBezTo>
                <a:close/>
                <a:moveTo>
                  <a:pt x="483" y="254"/>
                </a:moveTo>
                <a:cubicBezTo>
                  <a:pt x="476" y="241"/>
                  <a:pt x="469" y="224"/>
                  <a:pt x="463" y="209"/>
                </a:cubicBezTo>
                <a:cubicBezTo>
                  <a:pt x="453" y="186"/>
                  <a:pt x="445" y="162"/>
                  <a:pt x="447" y="137"/>
                </a:cubicBezTo>
                <a:cubicBezTo>
                  <a:pt x="455" y="124"/>
                  <a:pt x="469" y="121"/>
                  <a:pt x="488" y="125"/>
                </a:cubicBezTo>
                <a:cubicBezTo>
                  <a:pt x="509" y="154"/>
                  <a:pt x="533" y="211"/>
                  <a:pt x="547" y="252"/>
                </a:cubicBezTo>
                <a:cubicBezTo>
                  <a:pt x="558" y="282"/>
                  <a:pt x="583" y="334"/>
                  <a:pt x="562" y="357"/>
                </a:cubicBezTo>
                <a:cubicBezTo>
                  <a:pt x="560" y="359"/>
                  <a:pt x="547" y="371"/>
                  <a:pt x="540" y="372"/>
                </a:cubicBezTo>
                <a:cubicBezTo>
                  <a:pt x="532" y="373"/>
                  <a:pt x="514" y="370"/>
                  <a:pt x="509" y="366"/>
                </a:cubicBezTo>
                <a:cubicBezTo>
                  <a:pt x="503" y="362"/>
                  <a:pt x="503" y="353"/>
                  <a:pt x="498" y="349"/>
                </a:cubicBezTo>
                <a:cubicBezTo>
                  <a:pt x="457" y="259"/>
                  <a:pt x="412" y="180"/>
                  <a:pt x="397" y="64"/>
                </a:cubicBezTo>
                <a:cubicBezTo>
                  <a:pt x="405" y="49"/>
                  <a:pt x="420" y="41"/>
                  <a:pt x="435" y="33"/>
                </a:cubicBezTo>
                <a:cubicBezTo>
                  <a:pt x="454" y="31"/>
                  <a:pt x="470" y="39"/>
                  <a:pt x="485" y="44"/>
                </a:cubicBezTo>
                <a:cubicBezTo>
                  <a:pt x="494" y="58"/>
                  <a:pt x="506" y="69"/>
                  <a:pt x="514" y="84"/>
                </a:cubicBezTo>
                <a:cubicBezTo>
                  <a:pt x="519" y="94"/>
                  <a:pt x="520" y="107"/>
                  <a:pt x="529" y="114"/>
                </a:cubicBezTo>
                <a:cubicBezTo>
                  <a:pt x="530" y="110"/>
                  <a:pt x="532" y="114"/>
                  <a:pt x="534" y="112"/>
                </a:cubicBezTo>
                <a:cubicBezTo>
                  <a:pt x="529" y="83"/>
                  <a:pt x="515" y="64"/>
                  <a:pt x="501" y="39"/>
                </a:cubicBezTo>
                <a:cubicBezTo>
                  <a:pt x="495" y="36"/>
                  <a:pt x="489" y="31"/>
                  <a:pt x="485" y="24"/>
                </a:cubicBezTo>
                <a:cubicBezTo>
                  <a:pt x="475" y="20"/>
                  <a:pt x="460" y="12"/>
                  <a:pt x="443" y="14"/>
                </a:cubicBezTo>
                <a:cubicBezTo>
                  <a:pt x="430" y="16"/>
                  <a:pt x="415" y="23"/>
                  <a:pt x="400" y="28"/>
                </a:cubicBezTo>
                <a:cubicBezTo>
                  <a:pt x="387" y="40"/>
                  <a:pt x="377" y="59"/>
                  <a:pt x="382" y="82"/>
                </a:cubicBezTo>
                <a:cubicBezTo>
                  <a:pt x="391" y="102"/>
                  <a:pt x="395" y="127"/>
                  <a:pt x="404" y="148"/>
                </a:cubicBezTo>
                <a:cubicBezTo>
                  <a:pt x="407" y="170"/>
                  <a:pt x="416" y="183"/>
                  <a:pt x="417" y="201"/>
                </a:cubicBezTo>
                <a:cubicBezTo>
                  <a:pt x="432" y="236"/>
                  <a:pt x="440" y="274"/>
                  <a:pt x="455" y="307"/>
                </a:cubicBezTo>
                <a:cubicBezTo>
                  <a:pt x="467" y="334"/>
                  <a:pt x="485" y="365"/>
                  <a:pt x="505" y="382"/>
                </a:cubicBezTo>
                <a:cubicBezTo>
                  <a:pt x="514" y="382"/>
                  <a:pt x="520" y="387"/>
                  <a:pt x="530" y="388"/>
                </a:cubicBezTo>
                <a:cubicBezTo>
                  <a:pt x="538" y="384"/>
                  <a:pt x="554" y="385"/>
                  <a:pt x="561" y="383"/>
                </a:cubicBezTo>
                <a:cubicBezTo>
                  <a:pt x="562" y="378"/>
                  <a:pt x="569" y="376"/>
                  <a:pt x="575" y="373"/>
                </a:cubicBezTo>
                <a:cubicBezTo>
                  <a:pt x="592" y="351"/>
                  <a:pt x="583" y="321"/>
                  <a:pt x="576" y="293"/>
                </a:cubicBezTo>
                <a:cubicBezTo>
                  <a:pt x="574" y="285"/>
                  <a:pt x="575" y="278"/>
                  <a:pt x="572" y="271"/>
                </a:cubicBezTo>
                <a:cubicBezTo>
                  <a:pt x="562" y="240"/>
                  <a:pt x="546" y="205"/>
                  <a:pt x="536" y="181"/>
                </a:cubicBezTo>
                <a:cubicBezTo>
                  <a:pt x="529" y="163"/>
                  <a:pt x="520" y="146"/>
                  <a:pt x="511" y="132"/>
                </a:cubicBezTo>
                <a:cubicBezTo>
                  <a:pt x="508" y="125"/>
                  <a:pt x="504" y="117"/>
                  <a:pt x="501" y="114"/>
                </a:cubicBezTo>
                <a:cubicBezTo>
                  <a:pt x="482" y="93"/>
                  <a:pt x="450" y="108"/>
                  <a:pt x="434" y="125"/>
                </a:cubicBezTo>
                <a:cubicBezTo>
                  <a:pt x="425" y="160"/>
                  <a:pt x="440" y="190"/>
                  <a:pt x="452" y="220"/>
                </a:cubicBezTo>
                <a:cubicBezTo>
                  <a:pt x="456" y="232"/>
                  <a:pt x="463" y="245"/>
                  <a:pt x="470" y="256"/>
                </a:cubicBezTo>
                <a:cubicBezTo>
                  <a:pt x="477" y="267"/>
                  <a:pt x="482" y="285"/>
                  <a:pt x="494" y="283"/>
                </a:cubicBezTo>
                <a:cubicBezTo>
                  <a:pt x="498" y="274"/>
                  <a:pt x="488" y="264"/>
                  <a:pt x="483" y="254"/>
                </a:cubicBezTo>
                <a:close/>
                <a:moveTo>
                  <a:pt x="501" y="83"/>
                </a:moveTo>
                <a:cubicBezTo>
                  <a:pt x="496" y="73"/>
                  <a:pt x="485" y="58"/>
                  <a:pt x="478" y="53"/>
                </a:cubicBezTo>
                <a:cubicBezTo>
                  <a:pt x="468" y="47"/>
                  <a:pt x="448" y="41"/>
                  <a:pt x="438" y="44"/>
                </a:cubicBezTo>
                <a:cubicBezTo>
                  <a:pt x="432" y="46"/>
                  <a:pt x="428" y="53"/>
                  <a:pt x="423" y="56"/>
                </a:cubicBezTo>
                <a:cubicBezTo>
                  <a:pt x="417" y="59"/>
                  <a:pt x="409" y="60"/>
                  <a:pt x="407" y="68"/>
                </a:cubicBezTo>
                <a:cubicBezTo>
                  <a:pt x="405" y="75"/>
                  <a:pt x="407" y="88"/>
                  <a:pt x="408" y="94"/>
                </a:cubicBezTo>
                <a:cubicBezTo>
                  <a:pt x="411" y="111"/>
                  <a:pt x="419" y="129"/>
                  <a:pt x="424" y="143"/>
                </a:cubicBezTo>
                <a:cubicBezTo>
                  <a:pt x="422" y="113"/>
                  <a:pt x="451" y="96"/>
                  <a:pt x="475" y="95"/>
                </a:cubicBezTo>
                <a:cubicBezTo>
                  <a:pt x="492" y="95"/>
                  <a:pt x="502" y="107"/>
                  <a:pt x="513" y="114"/>
                </a:cubicBezTo>
                <a:cubicBezTo>
                  <a:pt x="508" y="101"/>
                  <a:pt x="509" y="95"/>
                  <a:pt x="501" y="83"/>
                </a:cubicBezTo>
                <a:close/>
                <a:moveTo>
                  <a:pt x="724" y="83"/>
                </a:moveTo>
                <a:cubicBezTo>
                  <a:pt x="712" y="89"/>
                  <a:pt x="695" y="86"/>
                  <a:pt x="679" y="88"/>
                </a:cubicBezTo>
                <a:cubicBezTo>
                  <a:pt x="664" y="90"/>
                  <a:pt x="649" y="97"/>
                  <a:pt x="637" y="98"/>
                </a:cubicBezTo>
                <a:cubicBezTo>
                  <a:pt x="630" y="99"/>
                  <a:pt x="624" y="97"/>
                  <a:pt x="617" y="98"/>
                </a:cubicBezTo>
                <a:cubicBezTo>
                  <a:pt x="583" y="104"/>
                  <a:pt x="554" y="118"/>
                  <a:pt x="520" y="127"/>
                </a:cubicBezTo>
                <a:cubicBezTo>
                  <a:pt x="537" y="150"/>
                  <a:pt x="551" y="192"/>
                  <a:pt x="566" y="225"/>
                </a:cubicBezTo>
                <a:cubicBezTo>
                  <a:pt x="578" y="275"/>
                  <a:pt x="609" y="334"/>
                  <a:pt x="590" y="381"/>
                </a:cubicBezTo>
                <a:cubicBezTo>
                  <a:pt x="575" y="393"/>
                  <a:pt x="552" y="393"/>
                  <a:pt x="531" y="401"/>
                </a:cubicBezTo>
                <a:cubicBezTo>
                  <a:pt x="528" y="399"/>
                  <a:pt x="523" y="398"/>
                  <a:pt x="520" y="396"/>
                </a:cubicBezTo>
                <a:cubicBezTo>
                  <a:pt x="493" y="395"/>
                  <a:pt x="479" y="372"/>
                  <a:pt x="469" y="353"/>
                </a:cubicBezTo>
                <a:cubicBezTo>
                  <a:pt x="438" y="297"/>
                  <a:pt x="413" y="219"/>
                  <a:pt x="397" y="159"/>
                </a:cubicBezTo>
                <a:cubicBezTo>
                  <a:pt x="384" y="161"/>
                  <a:pt x="372" y="166"/>
                  <a:pt x="362" y="169"/>
                </a:cubicBezTo>
                <a:cubicBezTo>
                  <a:pt x="344" y="174"/>
                  <a:pt x="333" y="178"/>
                  <a:pt x="320" y="181"/>
                </a:cubicBezTo>
                <a:cubicBezTo>
                  <a:pt x="308" y="184"/>
                  <a:pt x="297" y="189"/>
                  <a:pt x="286" y="193"/>
                </a:cubicBezTo>
                <a:cubicBezTo>
                  <a:pt x="264" y="200"/>
                  <a:pt x="241" y="203"/>
                  <a:pt x="219" y="210"/>
                </a:cubicBezTo>
                <a:cubicBezTo>
                  <a:pt x="205" y="214"/>
                  <a:pt x="192" y="222"/>
                  <a:pt x="179" y="227"/>
                </a:cubicBezTo>
                <a:cubicBezTo>
                  <a:pt x="143" y="241"/>
                  <a:pt x="107" y="251"/>
                  <a:pt x="72" y="270"/>
                </a:cubicBezTo>
                <a:cubicBezTo>
                  <a:pt x="52" y="271"/>
                  <a:pt x="37" y="289"/>
                  <a:pt x="16" y="293"/>
                </a:cubicBezTo>
                <a:cubicBezTo>
                  <a:pt x="15" y="350"/>
                  <a:pt x="20" y="408"/>
                  <a:pt x="31" y="472"/>
                </a:cubicBezTo>
                <a:cubicBezTo>
                  <a:pt x="35" y="496"/>
                  <a:pt x="46" y="519"/>
                  <a:pt x="49" y="545"/>
                </a:cubicBezTo>
                <a:cubicBezTo>
                  <a:pt x="54" y="583"/>
                  <a:pt x="61" y="620"/>
                  <a:pt x="72" y="657"/>
                </a:cubicBezTo>
                <a:cubicBezTo>
                  <a:pt x="83" y="695"/>
                  <a:pt x="90" y="734"/>
                  <a:pt x="102" y="769"/>
                </a:cubicBezTo>
                <a:cubicBezTo>
                  <a:pt x="111" y="798"/>
                  <a:pt x="123" y="827"/>
                  <a:pt x="134" y="853"/>
                </a:cubicBezTo>
                <a:cubicBezTo>
                  <a:pt x="144" y="877"/>
                  <a:pt x="153" y="898"/>
                  <a:pt x="161" y="920"/>
                </a:cubicBezTo>
                <a:cubicBezTo>
                  <a:pt x="176" y="960"/>
                  <a:pt x="192" y="1000"/>
                  <a:pt x="212" y="1033"/>
                </a:cubicBezTo>
                <a:cubicBezTo>
                  <a:pt x="268" y="984"/>
                  <a:pt x="343" y="959"/>
                  <a:pt x="409" y="930"/>
                </a:cubicBezTo>
                <a:cubicBezTo>
                  <a:pt x="480" y="899"/>
                  <a:pt x="564" y="889"/>
                  <a:pt x="642" y="870"/>
                </a:cubicBezTo>
                <a:cubicBezTo>
                  <a:pt x="678" y="861"/>
                  <a:pt x="705" y="852"/>
                  <a:pt x="735" y="843"/>
                </a:cubicBezTo>
                <a:cubicBezTo>
                  <a:pt x="767" y="833"/>
                  <a:pt x="800" y="826"/>
                  <a:pt x="830" y="814"/>
                </a:cubicBezTo>
                <a:cubicBezTo>
                  <a:pt x="860" y="803"/>
                  <a:pt x="887" y="788"/>
                  <a:pt x="916" y="780"/>
                </a:cubicBezTo>
                <a:cubicBezTo>
                  <a:pt x="927" y="768"/>
                  <a:pt x="951" y="764"/>
                  <a:pt x="965" y="757"/>
                </a:cubicBezTo>
                <a:cubicBezTo>
                  <a:pt x="960" y="735"/>
                  <a:pt x="944" y="721"/>
                  <a:pt x="933" y="702"/>
                </a:cubicBezTo>
                <a:cubicBezTo>
                  <a:pt x="921" y="678"/>
                  <a:pt x="907" y="657"/>
                  <a:pt x="897" y="635"/>
                </a:cubicBezTo>
                <a:cubicBezTo>
                  <a:pt x="875" y="584"/>
                  <a:pt x="854" y="535"/>
                  <a:pt x="838" y="483"/>
                </a:cubicBezTo>
                <a:cubicBezTo>
                  <a:pt x="830" y="459"/>
                  <a:pt x="820" y="436"/>
                  <a:pt x="814" y="412"/>
                </a:cubicBezTo>
                <a:cubicBezTo>
                  <a:pt x="807" y="385"/>
                  <a:pt x="804" y="356"/>
                  <a:pt x="799" y="327"/>
                </a:cubicBezTo>
                <a:cubicBezTo>
                  <a:pt x="795" y="301"/>
                  <a:pt x="788" y="274"/>
                  <a:pt x="783" y="246"/>
                </a:cubicBezTo>
                <a:cubicBezTo>
                  <a:pt x="772" y="189"/>
                  <a:pt x="780" y="133"/>
                  <a:pt x="762" y="79"/>
                </a:cubicBezTo>
                <a:cubicBezTo>
                  <a:pt x="761" y="79"/>
                  <a:pt x="760" y="79"/>
                  <a:pt x="759" y="79"/>
                </a:cubicBezTo>
                <a:cubicBezTo>
                  <a:pt x="741" y="81"/>
                  <a:pt x="738" y="86"/>
                  <a:pt x="724" y="83"/>
                </a:cubicBezTo>
                <a:close/>
                <a:moveTo>
                  <a:pt x="527" y="362"/>
                </a:moveTo>
                <a:cubicBezTo>
                  <a:pt x="534" y="363"/>
                  <a:pt x="547" y="357"/>
                  <a:pt x="546" y="354"/>
                </a:cubicBezTo>
                <a:cubicBezTo>
                  <a:pt x="558" y="347"/>
                  <a:pt x="560" y="329"/>
                  <a:pt x="559" y="315"/>
                </a:cubicBezTo>
                <a:cubicBezTo>
                  <a:pt x="533" y="254"/>
                  <a:pt x="517" y="185"/>
                  <a:pt x="481" y="137"/>
                </a:cubicBezTo>
                <a:cubicBezTo>
                  <a:pt x="469" y="135"/>
                  <a:pt x="462" y="133"/>
                  <a:pt x="458" y="140"/>
                </a:cubicBezTo>
                <a:cubicBezTo>
                  <a:pt x="462" y="140"/>
                  <a:pt x="458" y="141"/>
                  <a:pt x="458" y="141"/>
                </a:cubicBezTo>
                <a:cubicBezTo>
                  <a:pt x="453" y="175"/>
                  <a:pt x="471" y="193"/>
                  <a:pt x="479" y="219"/>
                </a:cubicBezTo>
                <a:cubicBezTo>
                  <a:pt x="482" y="229"/>
                  <a:pt x="485" y="232"/>
                  <a:pt x="488" y="240"/>
                </a:cubicBezTo>
                <a:cubicBezTo>
                  <a:pt x="489" y="243"/>
                  <a:pt x="489" y="247"/>
                  <a:pt x="490" y="250"/>
                </a:cubicBezTo>
                <a:cubicBezTo>
                  <a:pt x="498" y="266"/>
                  <a:pt x="521" y="279"/>
                  <a:pt x="503" y="295"/>
                </a:cubicBezTo>
                <a:cubicBezTo>
                  <a:pt x="498" y="293"/>
                  <a:pt x="490" y="297"/>
                  <a:pt x="484" y="298"/>
                </a:cubicBezTo>
                <a:cubicBezTo>
                  <a:pt x="496" y="315"/>
                  <a:pt x="505" y="359"/>
                  <a:pt x="527" y="362"/>
                </a:cubicBezTo>
                <a:close/>
              </a:path>
            </a:pathLst>
          </a:custGeom>
          <a:solidFill>
            <a:srgbClr val="363D4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5" name="Freeform 108"/>
          <p:cNvSpPr>
            <a:spLocks noEditPoints="1"/>
          </p:cNvSpPr>
          <p:nvPr/>
        </p:nvSpPr>
        <p:spPr bwMode="auto">
          <a:xfrm>
            <a:off x="5726723" y="1721164"/>
            <a:ext cx="2232667" cy="2376264"/>
          </a:xfrm>
          <a:custGeom>
            <a:avLst/>
            <a:gdLst>
              <a:gd name="T0" fmla="*/ 656 w 983"/>
              <a:gd name="T1" fmla="*/ 80 h 1046"/>
              <a:gd name="T2" fmla="*/ 729 w 983"/>
              <a:gd name="T3" fmla="*/ 67 h 1046"/>
              <a:gd name="T4" fmla="*/ 798 w 983"/>
              <a:gd name="T5" fmla="*/ 260 h 1046"/>
              <a:gd name="T6" fmla="*/ 895 w 983"/>
              <a:gd name="T7" fmla="*/ 601 h 1046"/>
              <a:gd name="T8" fmla="*/ 965 w 983"/>
              <a:gd name="T9" fmla="*/ 773 h 1046"/>
              <a:gd name="T10" fmla="*/ 831 w 983"/>
              <a:gd name="T11" fmla="*/ 833 h 1046"/>
              <a:gd name="T12" fmla="*/ 633 w 983"/>
              <a:gd name="T13" fmla="*/ 882 h 1046"/>
              <a:gd name="T14" fmla="*/ 206 w 983"/>
              <a:gd name="T15" fmla="*/ 1046 h 1046"/>
              <a:gd name="T16" fmla="*/ 164 w 983"/>
              <a:gd name="T17" fmla="*/ 951 h 1046"/>
              <a:gd name="T18" fmla="*/ 102 w 983"/>
              <a:gd name="T19" fmla="*/ 790 h 1046"/>
              <a:gd name="T20" fmla="*/ 49 w 983"/>
              <a:gd name="T21" fmla="*/ 623 h 1046"/>
              <a:gd name="T22" fmla="*/ 16 w 983"/>
              <a:gd name="T23" fmla="*/ 435 h 1046"/>
              <a:gd name="T24" fmla="*/ 131 w 983"/>
              <a:gd name="T25" fmla="*/ 234 h 1046"/>
              <a:gd name="T26" fmla="*/ 363 w 983"/>
              <a:gd name="T27" fmla="*/ 159 h 1046"/>
              <a:gd name="T28" fmla="*/ 394 w 983"/>
              <a:gd name="T29" fmla="*/ 17 h 1046"/>
              <a:gd name="T30" fmla="*/ 519 w 983"/>
              <a:gd name="T31" fmla="*/ 44 h 1046"/>
              <a:gd name="T32" fmla="*/ 463 w 983"/>
              <a:gd name="T33" fmla="*/ 209 h 1046"/>
              <a:gd name="T34" fmla="*/ 547 w 983"/>
              <a:gd name="T35" fmla="*/ 252 h 1046"/>
              <a:gd name="T36" fmla="*/ 509 w 983"/>
              <a:gd name="T37" fmla="*/ 366 h 1046"/>
              <a:gd name="T38" fmla="*/ 435 w 983"/>
              <a:gd name="T39" fmla="*/ 33 h 1046"/>
              <a:gd name="T40" fmla="*/ 529 w 983"/>
              <a:gd name="T41" fmla="*/ 114 h 1046"/>
              <a:gd name="T42" fmla="*/ 485 w 983"/>
              <a:gd name="T43" fmla="*/ 24 h 1046"/>
              <a:gd name="T44" fmla="*/ 382 w 983"/>
              <a:gd name="T45" fmla="*/ 82 h 1046"/>
              <a:gd name="T46" fmla="*/ 455 w 983"/>
              <a:gd name="T47" fmla="*/ 307 h 1046"/>
              <a:gd name="T48" fmla="*/ 561 w 983"/>
              <a:gd name="T49" fmla="*/ 383 h 1046"/>
              <a:gd name="T50" fmla="*/ 572 w 983"/>
              <a:gd name="T51" fmla="*/ 271 h 1046"/>
              <a:gd name="T52" fmla="*/ 501 w 983"/>
              <a:gd name="T53" fmla="*/ 114 h 1046"/>
              <a:gd name="T54" fmla="*/ 470 w 983"/>
              <a:gd name="T55" fmla="*/ 256 h 1046"/>
              <a:gd name="T56" fmla="*/ 501 w 983"/>
              <a:gd name="T57" fmla="*/ 83 h 1046"/>
              <a:gd name="T58" fmla="*/ 423 w 983"/>
              <a:gd name="T59" fmla="*/ 56 h 1046"/>
              <a:gd name="T60" fmla="*/ 424 w 983"/>
              <a:gd name="T61" fmla="*/ 143 h 1046"/>
              <a:gd name="T62" fmla="*/ 501 w 983"/>
              <a:gd name="T63" fmla="*/ 83 h 1046"/>
              <a:gd name="T64" fmla="*/ 637 w 983"/>
              <a:gd name="T65" fmla="*/ 98 h 1046"/>
              <a:gd name="T66" fmla="*/ 566 w 983"/>
              <a:gd name="T67" fmla="*/ 225 h 1046"/>
              <a:gd name="T68" fmla="*/ 520 w 983"/>
              <a:gd name="T69" fmla="*/ 396 h 1046"/>
              <a:gd name="T70" fmla="*/ 362 w 983"/>
              <a:gd name="T71" fmla="*/ 169 h 1046"/>
              <a:gd name="T72" fmla="*/ 219 w 983"/>
              <a:gd name="T73" fmla="*/ 210 h 1046"/>
              <a:gd name="T74" fmla="*/ 16 w 983"/>
              <a:gd name="T75" fmla="*/ 293 h 1046"/>
              <a:gd name="T76" fmla="*/ 72 w 983"/>
              <a:gd name="T77" fmla="*/ 657 h 1046"/>
              <a:gd name="T78" fmla="*/ 161 w 983"/>
              <a:gd name="T79" fmla="*/ 920 h 1046"/>
              <a:gd name="T80" fmla="*/ 642 w 983"/>
              <a:gd name="T81" fmla="*/ 870 h 1046"/>
              <a:gd name="T82" fmla="*/ 916 w 983"/>
              <a:gd name="T83" fmla="*/ 780 h 1046"/>
              <a:gd name="T84" fmla="*/ 897 w 983"/>
              <a:gd name="T85" fmla="*/ 635 h 1046"/>
              <a:gd name="T86" fmla="*/ 799 w 983"/>
              <a:gd name="T87" fmla="*/ 327 h 1046"/>
              <a:gd name="T88" fmla="*/ 759 w 983"/>
              <a:gd name="T89" fmla="*/ 79 h 1046"/>
              <a:gd name="T90" fmla="*/ 546 w 983"/>
              <a:gd name="T91" fmla="*/ 354 h 1046"/>
              <a:gd name="T92" fmla="*/ 458 w 983"/>
              <a:gd name="T93" fmla="*/ 140 h 1046"/>
              <a:gd name="T94" fmla="*/ 488 w 983"/>
              <a:gd name="T95" fmla="*/ 240 h 1046"/>
              <a:gd name="T96" fmla="*/ 484 w 983"/>
              <a:gd name="T97" fmla="*/ 298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3" h="1046">
                <a:moveTo>
                  <a:pt x="546" y="104"/>
                </a:moveTo>
                <a:cubicBezTo>
                  <a:pt x="572" y="99"/>
                  <a:pt x="602" y="89"/>
                  <a:pt x="631" y="82"/>
                </a:cubicBezTo>
                <a:cubicBezTo>
                  <a:pt x="639" y="80"/>
                  <a:pt x="648" y="81"/>
                  <a:pt x="656" y="80"/>
                </a:cubicBezTo>
                <a:cubicBezTo>
                  <a:pt x="659" y="80"/>
                  <a:pt x="662" y="77"/>
                  <a:pt x="666" y="77"/>
                </a:cubicBezTo>
                <a:cubicBezTo>
                  <a:pt x="674" y="75"/>
                  <a:pt x="683" y="78"/>
                  <a:pt x="691" y="77"/>
                </a:cubicBezTo>
                <a:cubicBezTo>
                  <a:pt x="702" y="75"/>
                  <a:pt x="717" y="69"/>
                  <a:pt x="729" y="67"/>
                </a:cubicBezTo>
                <a:cubicBezTo>
                  <a:pt x="744" y="64"/>
                  <a:pt x="759" y="66"/>
                  <a:pt x="774" y="69"/>
                </a:cubicBezTo>
                <a:cubicBezTo>
                  <a:pt x="779" y="98"/>
                  <a:pt x="790" y="145"/>
                  <a:pt x="785" y="168"/>
                </a:cubicBezTo>
                <a:cubicBezTo>
                  <a:pt x="790" y="202"/>
                  <a:pt x="788" y="235"/>
                  <a:pt x="798" y="260"/>
                </a:cubicBezTo>
                <a:cubicBezTo>
                  <a:pt x="803" y="297"/>
                  <a:pt x="810" y="337"/>
                  <a:pt x="816" y="374"/>
                </a:cubicBezTo>
                <a:cubicBezTo>
                  <a:pt x="823" y="413"/>
                  <a:pt x="837" y="447"/>
                  <a:pt x="849" y="480"/>
                </a:cubicBezTo>
                <a:cubicBezTo>
                  <a:pt x="864" y="522"/>
                  <a:pt x="877" y="563"/>
                  <a:pt x="895" y="601"/>
                </a:cubicBezTo>
                <a:cubicBezTo>
                  <a:pt x="919" y="650"/>
                  <a:pt x="952" y="695"/>
                  <a:pt x="973" y="747"/>
                </a:cubicBezTo>
                <a:cubicBezTo>
                  <a:pt x="979" y="752"/>
                  <a:pt x="983" y="759"/>
                  <a:pt x="980" y="765"/>
                </a:cubicBezTo>
                <a:cubicBezTo>
                  <a:pt x="978" y="770"/>
                  <a:pt x="971" y="770"/>
                  <a:pt x="965" y="773"/>
                </a:cubicBezTo>
                <a:cubicBezTo>
                  <a:pt x="956" y="777"/>
                  <a:pt x="945" y="785"/>
                  <a:pt x="932" y="789"/>
                </a:cubicBezTo>
                <a:cubicBezTo>
                  <a:pt x="908" y="797"/>
                  <a:pt x="883" y="808"/>
                  <a:pt x="865" y="818"/>
                </a:cubicBezTo>
                <a:cubicBezTo>
                  <a:pt x="856" y="823"/>
                  <a:pt x="839" y="825"/>
                  <a:pt x="831" y="833"/>
                </a:cubicBezTo>
                <a:cubicBezTo>
                  <a:pt x="789" y="838"/>
                  <a:pt x="729" y="860"/>
                  <a:pt x="681" y="871"/>
                </a:cubicBezTo>
                <a:cubicBezTo>
                  <a:pt x="677" y="871"/>
                  <a:pt x="678" y="875"/>
                  <a:pt x="676" y="876"/>
                </a:cubicBezTo>
                <a:cubicBezTo>
                  <a:pt x="662" y="874"/>
                  <a:pt x="648" y="880"/>
                  <a:pt x="633" y="882"/>
                </a:cubicBezTo>
                <a:cubicBezTo>
                  <a:pt x="566" y="894"/>
                  <a:pt x="496" y="902"/>
                  <a:pt x="433" y="930"/>
                </a:cubicBezTo>
                <a:cubicBezTo>
                  <a:pt x="390" y="949"/>
                  <a:pt x="345" y="963"/>
                  <a:pt x="307" y="982"/>
                </a:cubicBezTo>
                <a:cubicBezTo>
                  <a:pt x="269" y="1001"/>
                  <a:pt x="238" y="1027"/>
                  <a:pt x="206" y="1046"/>
                </a:cubicBezTo>
                <a:cubicBezTo>
                  <a:pt x="199" y="1037"/>
                  <a:pt x="196" y="1025"/>
                  <a:pt x="191" y="1014"/>
                </a:cubicBezTo>
                <a:cubicBezTo>
                  <a:pt x="185" y="1001"/>
                  <a:pt x="177" y="986"/>
                  <a:pt x="170" y="971"/>
                </a:cubicBezTo>
                <a:cubicBezTo>
                  <a:pt x="167" y="965"/>
                  <a:pt x="166" y="957"/>
                  <a:pt x="164" y="951"/>
                </a:cubicBezTo>
                <a:cubicBezTo>
                  <a:pt x="147" y="910"/>
                  <a:pt x="130" y="866"/>
                  <a:pt x="112" y="821"/>
                </a:cubicBezTo>
                <a:cubicBezTo>
                  <a:pt x="109" y="815"/>
                  <a:pt x="105" y="809"/>
                  <a:pt x="103" y="804"/>
                </a:cubicBezTo>
                <a:cubicBezTo>
                  <a:pt x="102" y="800"/>
                  <a:pt x="103" y="794"/>
                  <a:pt x="102" y="790"/>
                </a:cubicBezTo>
                <a:cubicBezTo>
                  <a:pt x="93" y="762"/>
                  <a:pt x="82" y="730"/>
                  <a:pt x="73" y="699"/>
                </a:cubicBezTo>
                <a:cubicBezTo>
                  <a:pt x="68" y="683"/>
                  <a:pt x="63" y="666"/>
                  <a:pt x="58" y="650"/>
                </a:cubicBezTo>
                <a:cubicBezTo>
                  <a:pt x="55" y="641"/>
                  <a:pt x="51" y="632"/>
                  <a:pt x="49" y="623"/>
                </a:cubicBezTo>
                <a:cubicBezTo>
                  <a:pt x="47" y="613"/>
                  <a:pt x="48" y="603"/>
                  <a:pt x="46" y="592"/>
                </a:cubicBezTo>
                <a:cubicBezTo>
                  <a:pt x="40" y="559"/>
                  <a:pt x="29" y="526"/>
                  <a:pt x="23" y="491"/>
                </a:cubicBezTo>
                <a:cubicBezTo>
                  <a:pt x="20" y="473"/>
                  <a:pt x="18" y="455"/>
                  <a:pt x="16" y="435"/>
                </a:cubicBezTo>
                <a:cubicBezTo>
                  <a:pt x="11" y="404"/>
                  <a:pt x="8" y="374"/>
                  <a:pt x="7" y="343"/>
                </a:cubicBezTo>
                <a:cubicBezTo>
                  <a:pt x="6" y="324"/>
                  <a:pt x="0" y="305"/>
                  <a:pt x="4" y="288"/>
                </a:cubicBezTo>
                <a:cubicBezTo>
                  <a:pt x="42" y="272"/>
                  <a:pt x="83" y="247"/>
                  <a:pt x="131" y="234"/>
                </a:cubicBezTo>
                <a:cubicBezTo>
                  <a:pt x="140" y="228"/>
                  <a:pt x="154" y="222"/>
                  <a:pt x="164" y="221"/>
                </a:cubicBezTo>
                <a:cubicBezTo>
                  <a:pt x="194" y="205"/>
                  <a:pt x="231" y="196"/>
                  <a:pt x="267" y="186"/>
                </a:cubicBezTo>
                <a:cubicBezTo>
                  <a:pt x="300" y="178"/>
                  <a:pt x="334" y="161"/>
                  <a:pt x="363" y="159"/>
                </a:cubicBezTo>
                <a:cubicBezTo>
                  <a:pt x="371" y="154"/>
                  <a:pt x="382" y="151"/>
                  <a:pt x="393" y="149"/>
                </a:cubicBezTo>
                <a:cubicBezTo>
                  <a:pt x="388" y="129"/>
                  <a:pt x="371" y="101"/>
                  <a:pt x="369" y="79"/>
                </a:cubicBezTo>
                <a:cubicBezTo>
                  <a:pt x="367" y="54"/>
                  <a:pt x="382" y="37"/>
                  <a:pt x="394" y="17"/>
                </a:cubicBezTo>
                <a:cubicBezTo>
                  <a:pt x="408" y="16"/>
                  <a:pt x="422" y="4"/>
                  <a:pt x="439" y="2"/>
                </a:cubicBezTo>
                <a:cubicBezTo>
                  <a:pt x="460" y="0"/>
                  <a:pt x="474" y="7"/>
                  <a:pt x="493" y="14"/>
                </a:cubicBezTo>
                <a:cubicBezTo>
                  <a:pt x="499" y="26"/>
                  <a:pt x="511" y="33"/>
                  <a:pt x="519" y="44"/>
                </a:cubicBezTo>
                <a:cubicBezTo>
                  <a:pt x="530" y="62"/>
                  <a:pt x="533" y="86"/>
                  <a:pt x="546" y="104"/>
                </a:cubicBezTo>
                <a:close/>
                <a:moveTo>
                  <a:pt x="483" y="254"/>
                </a:moveTo>
                <a:cubicBezTo>
                  <a:pt x="476" y="241"/>
                  <a:pt x="469" y="224"/>
                  <a:pt x="463" y="209"/>
                </a:cubicBezTo>
                <a:cubicBezTo>
                  <a:pt x="453" y="186"/>
                  <a:pt x="445" y="162"/>
                  <a:pt x="447" y="137"/>
                </a:cubicBezTo>
                <a:cubicBezTo>
                  <a:pt x="455" y="124"/>
                  <a:pt x="469" y="121"/>
                  <a:pt x="488" y="125"/>
                </a:cubicBezTo>
                <a:cubicBezTo>
                  <a:pt x="509" y="154"/>
                  <a:pt x="533" y="211"/>
                  <a:pt x="547" y="252"/>
                </a:cubicBezTo>
                <a:cubicBezTo>
                  <a:pt x="558" y="282"/>
                  <a:pt x="583" y="334"/>
                  <a:pt x="562" y="357"/>
                </a:cubicBezTo>
                <a:cubicBezTo>
                  <a:pt x="560" y="359"/>
                  <a:pt x="547" y="371"/>
                  <a:pt x="540" y="372"/>
                </a:cubicBezTo>
                <a:cubicBezTo>
                  <a:pt x="532" y="373"/>
                  <a:pt x="514" y="370"/>
                  <a:pt x="509" y="366"/>
                </a:cubicBezTo>
                <a:cubicBezTo>
                  <a:pt x="503" y="362"/>
                  <a:pt x="503" y="353"/>
                  <a:pt x="498" y="349"/>
                </a:cubicBezTo>
                <a:cubicBezTo>
                  <a:pt x="457" y="259"/>
                  <a:pt x="412" y="180"/>
                  <a:pt x="397" y="64"/>
                </a:cubicBezTo>
                <a:cubicBezTo>
                  <a:pt x="405" y="49"/>
                  <a:pt x="420" y="41"/>
                  <a:pt x="435" y="33"/>
                </a:cubicBezTo>
                <a:cubicBezTo>
                  <a:pt x="454" y="31"/>
                  <a:pt x="470" y="39"/>
                  <a:pt x="485" y="44"/>
                </a:cubicBezTo>
                <a:cubicBezTo>
                  <a:pt x="494" y="58"/>
                  <a:pt x="506" y="69"/>
                  <a:pt x="514" y="84"/>
                </a:cubicBezTo>
                <a:cubicBezTo>
                  <a:pt x="519" y="94"/>
                  <a:pt x="520" y="107"/>
                  <a:pt x="529" y="114"/>
                </a:cubicBezTo>
                <a:cubicBezTo>
                  <a:pt x="530" y="110"/>
                  <a:pt x="532" y="114"/>
                  <a:pt x="534" y="112"/>
                </a:cubicBezTo>
                <a:cubicBezTo>
                  <a:pt x="529" y="83"/>
                  <a:pt x="515" y="64"/>
                  <a:pt x="501" y="39"/>
                </a:cubicBezTo>
                <a:cubicBezTo>
                  <a:pt x="495" y="36"/>
                  <a:pt x="489" y="31"/>
                  <a:pt x="485" y="24"/>
                </a:cubicBezTo>
                <a:cubicBezTo>
                  <a:pt x="475" y="20"/>
                  <a:pt x="460" y="12"/>
                  <a:pt x="443" y="14"/>
                </a:cubicBezTo>
                <a:cubicBezTo>
                  <a:pt x="430" y="16"/>
                  <a:pt x="415" y="23"/>
                  <a:pt x="400" y="28"/>
                </a:cubicBezTo>
                <a:cubicBezTo>
                  <a:pt x="387" y="40"/>
                  <a:pt x="377" y="59"/>
                  <a:pt x="382" y="82"/>
                </a:cubicBezTo>
                <a:cubicBezTo>
                  <a:pt x="391" y="102"/>
                  <a:pt x="395" y="127"/>
                  <a:pt x="404" y="148"/>
                </a:cubicBezTo>
                <a:cubicBezTo>
                  <a:pt x="407" y="170"/>
                  <a:pt x="416" y="183"/>
                  <a:pt x="417" y="201"/>
                </a:cubicBezTo>
                <a:cubicBezTo>
                  <a:pt x="432" y="236"/>
                  <a:pt x="440" y="274"/>
                  <a:pt x="455" y="307"/>
                </a:cubicBezTo>
                <a:cubicBezTo>
                  <a:pt x="467" y="334"/>
                  <a:pt x="485" y="365"/>
                  <a:pt x="505" y="382"/>
                </a:cubicBezTo>
                <a:cubicBezTo>
                  <a:pt x="514" y="382"/>
                  <a:pt x="520" y="387"/>
                  <a:pt x="530" y="388"/>
                </a:cubicBezTo>
                <a:cubicBezTo>
                  <a:pt x="538" y="384"/>
                  <a:pt x="554" y="385"/>
                  <a:pt x="561" y="383"/>
                </a:cubicBezTo>
                <a:cubicBezTo>
                  <a:pt x="562" y="378"/>
                  <a:pt x="569" y="376"/>
                  <a:pt x="575" y="373"/>
                </a:cubicBezTo>
                <a:cubicBezTo>
                  <a:pt x="592" y="351"/>
                  <a:pt x="583" y="321"/>
                  <a:pt x="576" y="293"/>
                </a:cubicBezTo>
                <a:cubicBezTo>
                  <a:pt x="574" y="285"/>
                  <a:pt x="575" y="278"/>
                  <a:pt x="572" y="271"/>
                </a:cubicBezTo>
                <a:cubicBezTo>
                  <a:pt x="562" y="240"/>
                  <a:pt x="546" y="205"/>
                  <a:pt x="536" y="181"/>
                </a:cubicBezTo>
                <a:cubicBezTo>
                  <a:pt x="529" y="163"/>
                  <a:pt x="520" y="146"/>
                  <a:pt x="511" y="132"/>
                </a:cubicBezTo>
                <a:cubicBezTo>
                  <a:pt x="508" y="125"/>
                  <a:pt x="504" y="117"/>
                  <a:pt x="501" y="114"/>
                </a:cubicBezTo>
                <a:cubicBezTo>
                  <a:pt x="482" y="93"/>
                  <a:pt x="450" y="108"/>
                  <a:pt x="434" y="125"/>
                </a:cubicBezTo>
                <a:cubicBezTo>
                  <a:pt x="425" y="160"/>
                  <a:pt x="440" y="190"/>
                  <a:pt x="452" y="220"/>
                </a:cubicBezTo>
                <a:cubicBezTo>
                  <a:pt x="456" y="232"/>
                  <a:pt x="463" y="245"/>
                  <a:pt x="470" y="256"/>
                </a:cubicBezTo>
                <a:cubicBezTo>
                  <a:pt x="477" y="267"/>
                  <a:pt x="482" y="285"/>
                  <a:pt x="494" y="283"/>
                </a:cubicBezTo>
                <a:cubicBezTo>
                  <a:pt x="498" y="274"/>
                  <a:pt x="488" y="264"/>
                  <a:pt x="483" y="254"/>
                </a:cubicBezTo>
                <a:close/>
                <a:moveTo>
                  <a:pt x="501" y="83"/>
                </a:moveTo>
                <a:cubicBezTo>
                  <a:pt x="496" y="73"/>
                  <a:pt x="485" y="58"/>
                  <a:pt x="478" y="53"/>
                </a:cubicBezTo>
                <a:cubicBezTo>
                  <a:pt x="468" y="47"/>
                  <a:pt x="448" y="41"/>
                  <a:pt x="438" y="44"/>
                </a:cubicBezTo>
                <a:cubicBezTo>
                  <a:pt x="432" y="46"/>
                  <a:pt x="428" y="53"/>
                  <a:pt x="423" y="56"/>
                </a:cubicBezTo>
                <a:cubicBezTo>
                  <a:pt x="417" y="59"/>
                  <a:pt x="409" y="60"/>
                  <a:pt x="407" y="68"/>
                </a:cubicBezTo>
                <a:cubicBezTo>
                  <a:pt x="405" y="75"/>
                  <a:pt x="407" y="88"/>
                  <a:pt x="408" y="94"/>
                </a:cubicBezTo>
                <a:cubicBezTo>
                  <a:pt x="411" y="111"/>
                  <a:pt x="419" y="129"/>
                  <a:pt x="424" y="143"/>
                </a:cubicBezTo>
                <a:cubicBezTo>
                  <a:pt x="422" y="113"/>
                  <a:pt x="451" y="96"/>
                  <a:pt x="475" y="95"/>
                </a:cubicBezTo>
                <a:cubicBezTo>
                  <a:pt x="492" y="95"/>
                  <a:pt x="502" y="107"/>
                  <a:pt x="513" y="114"/>
                </a:cubicBezTo>
                <a:cubicBezTo>
                  <a:pt x="508" y="101"/>
                  <a:pt x="509" y="95"/>
                  <a:pt x="501" y="83"/>
                </a:cubicBezTo>
                <a:close/>
                <a:moveTo>
                  <a:pt x="724" y="83"/>
                </a:moveTo>
                <a:cubicBezTo>
                  <a:pt x="712" y="89"/>
                  <a:pt x="695" y="86"/>
                  <a:pt x="679" y="88"/>
                </a:cubicBezTo>
                <a:cubicBezTo>
                  <a:pt x="664" y="90"/>
                  <a:pt x="649" y="97"/>
                  <a:pt x="637" y="98"/>
                </a:cubicBezTo>
                <a:cubicBezTo>
                  <a:pt x="630" y="99"/>
                  <a:pt x="624" y="97"/>
                  <a:pt x="617" y="98"/>
                </a:cubicBezTo>
                <a:cubicBezTo>
                  <a:pt x="583" y="104"/>
                  <a:pt x="554" y="118"/>
                  <a:pt x="520" y="127"/>
                </a:cubicBezTo>
                <a:cubicBezTo>
                  <a:pt x="537" y="150"/>
                  <a:pt x="551" y="192"/>
                  <a:pt x="566" y="225"/>
                </a:cubicBezTo>
                <a:cubicBezTo>
                  <a:pt x="578" y="275"/>
                  <a:pt x="609" y="334"/>
                  <a:pt x="590" y="381"/>
                </a:cubicBezTo>
                <a:cubicBezTo>
                  <a:pt x="575" y="393"/>
                  <a:pt x="552" y="393"/>
                  <a:pt x="531" y="401"/>
                </a:cubicBezTo>
                <a:cubicBezTo>
                  <a:pt x="528" y="399"/>
                  <a:pt x="523" y="398"/>
                  <a:pt x="520" y="396"/>
                </a:cubicBezTo>
                <a:cubicBezTo>
                  <a:pt x="493" y="395"/>
                  <a:pt x="479" y="372"/>
                  <a:pt x="469" y="353"/>
                </a:cubicBezTo>
                <a:cubicBezTo>
                  <a:pt x="438" y="297"/>
                  <a:pt x="413" y="219"/>
                  <a:pt x="397" y="159"/>
                </a:cubicBezTo>
                <a:cubicBezTo>
                  <a:pt x="384" y="161"/>
                  <a:pt x="372" y="166"/>
                  <a:pt x="362" y="169"/>
                </a:cubicBezTo>
                <a:cubicBezTo>
                  <a:pt x="344" y="174"/>
                  <a:pt x="333" y="178"/>
                  <a:pt x="320" y="181"/>
                </a:cubicBezTo>
                <a:cubicBezTo>
                  <a:pt x="308" y="184"/>
                  <a:pt x="297" y="189"/>
                  <a:pt x="286" y="193"/>
                </a:cubicBezTo>
                <a:cubicBezTo>
                  <a:pt x="264" y="200"/>
                  <a:pt x="241" y="203"/>
                  <a:pt x="219" y="210"/>
                </a:cubicBezTo>
                <a:cubicBezTo>
                  <a:pt x="205" y="214"/>
                  <a:pt x="192" y="222"/>
                  <a:pt x="179" y="227"/>
                </a:cubicBezTo>
                <a:cubicBezTo>
                  <a:pt x="143" y="241"/>
                  <a:pt x="107" y="251"/>
                  <a:pt x="72" y="270"/>
                </a:cubicBezTo>
                <a:cubicBezTo>
                  <a:pt x="52" y="271"/>
                  <a:pt x="37" y="289"/>
                  <a:pt x="16" y="293"/>
                </a:cubicBezTo>
                <a:cubicBezTo>
                  <a:pt x="15" y="350"/>
                  <a:pt x="20" y="408"/>
                  <a:pt x="31" y="472"/>
                </a:cubicBezTo>
                <a:cubicBezTo>
                  <a:pt x="35" y="496"/>
                  <a:pt x="46" y="519"/>
                  <a:pt x="49" y="545"/>
                </a:cubicBezTo>
                <a:cubicBezTo>
                  <a:pt x="54" y="583"/>
                  <a:pt x="61" y="620"/>
                  <a:pt x="72" y="657"/>
                </a:cubicBezTo>
                <a:cubicBezTo>
                  <a:pt x="83" y="695"/>
                  <a:pt x="90" y="734"/>
                  <a:pt x="102" y="769"/>
                </a:cubicBezTo>
                <a:cubicBezTo>
                  <a:pt x="111" y="798"/>
                  <a:pt x="123" y="827"/>
                  <a:pt x="134" y="853"/>
                </a:cubicBezTo>
                <a:cubicBezTo>
                  <a:pt x="144" y="877"/>
                  <a:pt x="153" y="898"/>
                  <a:pt x="161" y="920"/>
                </a:cubicBezTo>
                <a:cubicBezTo>
                  <a:pt x="176" y="960"/>
                  <a:pt x="192" y="1000"/>
                  <a:pt x="212" y="1033"/>
                </a:cubicBezTo>
                <a:cubicBezTo>
                  <a:pt x="268" y="984"/>
                  <a:pt x="343" y="959"/>
                  <a:pt x="409" y="930"/>
                </a:cubicBezTo>
                <a:cubicBezTo>
                  <a:pt x="480" y="899"/>
                  <a:pt x="564" y="889"/>
                  <a:pt x="642" y="870"/>
                </a:cubicBezTo>
                <a:cubicBezTo>
                  <a:pt x="678" y="861"/>
                  <a:pt x="705" y="852"/>
                  <a:pt x="735" y="843"/>
                </a:cubicBezTo>
                <a:cubicBezTo>
                  <a:pt x="767" y="833"/>
                  <a:pt x="800" y="826"/>
                  <a:pt x="830" y="814"/>
                </a:cubicBezTo>
                <a:cubicBezTo>
                  <a:pt x="860" y="803"/>
                  <a:pt x="887" y="788"/>
                  <a:pt x="916" y="780"/>
                </a:cubicBezTo>
                <a:cubicBezTo>
                  <a:pt x="927" y="768"/>
                  <a:pt x="951" y="764"/>
                  <a:pt x="965" y="757"/>
                </a:cubicBezTo>
                <a:cubicBezTo>
                  <a:pt x="960" y="735"/>
                  <a:pt x="944" y="721"/>
                  <a:pt x="933" y="702"/>
                </a:cubicBezTo>
                <a:cubicBezTo>
                  <a:pt x="921" y="678"/>
                  <a:pt x="907" y="657"/>
                  <a:pt x="897" y="635"/>
                </a:cubicBezTo>
                <a:cubicBezTo>
                  <a:pt x="875" y="584"/>
                  <a:pt x="854" y="535"/>
                  <a:pt x="838" y="483"/>
                </a:cubicBezTo>
                <a:cubicBezTo>
                  <a:pt x="830" y="459"/>
                  <a:pt x="820" y="436"/>
                  <a:pt x="814" y="412"/>
                </a:cubicBezTo>
                <a:cubicBezTo>
                  <a:pt x="807" y="385"/>
                  <a:pt x="804" y="356"/>
                  <a:pt x="799" y="327"/>
                </a:cubicBezTo>
                <a:cubicBezTo>
                  <a:pt x="795" y="301"/>
                  <a:pt x="788" y="274"/>
                  <a:pt x="783" y="246"/>
                </a:cubicBezTo>
                <a:cubicBezTo>
                  <a:pt x="772" y="189"/>
                  <a:pt x="780" y="133"/>
                  <a:pt x="762" y="79"/>
                </a:cubicBezTo>
                <a:cubicBezTo>
                  <a:pt x="761" y="79"/>
                  <a:pt x="760" y="79"/>
                  <a:pt x="759" y="79"/>
                </a:cubicBezTo>
                <a:cubicBezTo>
                  <a:pt x="741" y="81"/>
                  <a:pt x="738" y="86"/>
                  <a:pt x="724" y="83"/>
                </a:cubicBezTo>
                <a:close/>
                <a:moveTo>
                  <a:pt x="527" y="362"/>
                </a:moveTo>
                <a:cubicBezTo>
                  <a:pt x="534" y="363"/>
                  <a:pt x="547" y="357"/>
                  <a:pt x="546" y="354"/>
                </a:cubicBezTo>
                <a:cubicBezTo>
                  <a:pt x="558" y="347"/>
                  <a:pt x="560" y="329"/>
                  <a:pt x="559" y="315"/>
                </a:cubicBezTo>
                <a:cubicBezTo>
                  <a:pt x="533" y="254"/>
                  <a:pt x="517" y="185"/>
                  <a:pt x="481" y="137"/>
                </a:cubicBezTo>
                <a:cubicBezTo>
                  <a:pt x="469" y="135"/>
                  <a:pt x="462" y="133"/>
                  <a:pt x="458" y="140"/>
                </a:cubicBezTo>
                <a:cubicBezTo>
                  <a:pt x="462" y="140"/>
                  <a:pt x="458" y="141"/>
                  <a:pt x="458" y="141"/>
                </a:cubicBezTo>
                <a:cubicBezTo>
                  <a:pt x="453" y="175"/>
                  <a:pt x="471" y="193"/>
                  <a:pt x="479" y="219"/>
                </a:cubicBezTo>
                <a:cubicBezTo>
                  <a:pt x="482" y="229"/>
                  <a:pt x="485" y="232"/>
                  <a:pt x="488" y="240"/>
                </a:cubicBezTo>
                <a:cubicBezTo>
                  <a:pt x="489" y="243"/>
                  <a:pt x="489" y="247"/>
                  <a:pt x="490" y="250"/>
                </a:cubicBezTo>
                <a:cubicBezTo>
                  <a:pt x="498" y="266"/>
                  <a:pt x="521" y="279"/>
                  <a:pt x="503" y="295"/>
                </a:cubicBezTo>
                <a:cubicBezTo>
                  <a:pt x="498" y="293"/>
                  <a:pt x="490" y="297"/>
                  <a:pt x="484" y="298"/>
                </a:cubicBezTo>
                <a:cubicBezTo>
                  <a:pt x="496" y="315"/>
                  <a:pt x="505" y="359"/>
                  <a:pt x="527" y="362"/>
                </a:cubicBezTo>
                <a:close/>
              </a:path>
            </a:pathLst>
          </a:custGeom>
          <a:solidFill>
            <a:srgbClr val="363D4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6" name="Freeform 108"/>
          <p:cNvSpPr>
            <a:spLocks noEditPoints="1"/>
          </p:cNvSpPr>
          <p:nvPr/>
        </p:nvSpPr>
        <p:spPr bwMode="auto">
          <a:xfrm>
            <a:off x="7526923" y="1721164"/>
            <a:ext cx="2232667" cy="2376264"/>
          </a:xfrm>
          <a:custGeom>
            <a:avLst/>
            <a:gdLst>
              <a:gd name="T0" fmla="*/ 656 w 983"/>
              <a:gd name="T1" fmla="*/ 80 h 1046"/>
              <a:gd name="T2" fmla="*/ 729 w 983"/>
              <a:gd name="T3" fmla="*/ 67 h 1046"/>
              <a:gd name="T4" fmla="*/ 798 w 983"/>
              <a:gd name="T5" fmla="*/ 260 h 1046"/>
              <a:gd name="T6" fmla="*/ 895 w 983"/>
              <a:gd name="T7" fmla="*/ 601 h 1046"/>
              <a:gd name="T8" fmla="*/ 965 w 983"/>
              <a:gd name="T9" fmla="*/ 773 h 1046"/>
              <a:gd name="T10" fmla="*/ 831 w 983"/>
              <a:gd name="T11" fmla="*/ 833 h 1046"/>
              <a:gd name="T12" fmla="*/ 633 w 983"/>
              <a:gd name="T13" fmla="*/ 882 h 1046"/>
              <a:gd name="T14" fmla="*/ 206 w 983"/>
              <a:gd name="T15" fmla="*/ 1046 h 1046"/>
              <a:gd name="T16" fmla="*/ 164 w 983"/>
              <a:gd name="T17" fmla="*/ 951 h 1046"/>
              <a:gd name="T18" fmla="*/ 102 w 983"/>
              <a:gd name="T19" fmla="*/ 790 h 1046"/>
              <a:gd name="T20" fmla="*/ 49 w 983"/>
              <a:gd name="T21" fmla="*/ 623 h 1046"/>
              <a:gd name="T22" fmla="*/ 16 w 983"/>
              <a:gd name="T23" fmla="*/ 435 h 1046"/>
              <a:gd name="T24" fmla="*/ 131 w 983"/>
              <a:gd name="T25" fmla="*/ 234 h 1046"/>
              <a:gd name="T26" fmla="*/ 363 w 983"/>
              <a:gd name="T27" fmla="*/ 159 h 1046"/>
              <a:gd name="T28" fmla="*/ 394 w 983"/>
              <a:gd name="T29" fmla="*/ 17 h 1046"/>
              <a:gd name="T30" fmla="*/ 519 w 983"/>
              <a:gd name="T31" fmla="*/ 44 h 1046"/>
              <a:gd name="T32" fmla="*/ 463 w 983"/>
              <a:gd name="T33" fmla="*/ 209 h 1046"/>
              <a:gd name="T34" fmla="*/ 547 w 983"/>
              <a:gd name="T35" fmla="*/ 252 h 1046"/>
              <a:gd name="T36" fmla="*/ 509 w 983"/>
              <a:gd name="T37" fmla="*/ 366 h 1046"/>
              <a:gd name="T38" fmla="*/ 435 w 983"/>
              <a:gd name="T39" fmla="*/ 33 h 1046"/>
              <a:gd name="T40" fmla="*/ 529 w 983"/>
              <a:gd name="T41" fmla="*/ 114 h 1046"/>
              <a:gd name="T42" fmla="*/ 485 w 983"/>
              <a:gd name="T43" fmla="*/ 24 h 1046"/>
              <a:gd name="T44" fmla="*/ 382 w 983"/>
              <a:gd name="T45" fmla="*/ 82 h 1046"/>
              <a:gd name="T46" fmla="*/ 455 w 983"/>
              <a:gd name="T47" fmla="*/ 307 h 1046"/>
              <a:gd name="T48" fmla="*/ 561 w 983"/>
              <a:gd name="T49" fmla="*/ 383 h 1046"/>
              <a:gd name="T50" fmla="*/ 572 w 983"/>
              <a:gd name="T51" fmla="*/ 271 h 1046"/>
              <a:gd name="T52" fmla="*/ 501 w 983"/>
              <a:gd name="T53" fmla="*/ 114 h 1046"/>
              <a:gd name="T54" fmla="*/ 470 w 983"/>
              <a:gd name="T55" fmla="*/ 256 h 1046"/>
              <a:gd name="T56" fmla="*/ 501 w 983"/>
              <a:gd name="T57" fmla="*/ 83 h 1046"/>
              <a:gd name="T58" fmla="*/ 423 w 983"/>
              <a:gd name="T59" fmla="*/ 56 h 1046"/>
              <a:gd name="T60" fmla="*/ 424 w 983"/>
              <a:gd name="T61" fmla="*/ 143 h 1046"/>
              <a:gd name="T62" fmla="*/ 501 w 983"/>
              <a:gd name="T63" fmla="*/ 83 h 1046"/>
              <a:gd name="T64" fmla="*/ 637 w 983"/>
              <a:gd name="T65" fmla="*/ 98 h 1046"/>
              <a:gd name="T66" fmla="*/ 566 w 983"/>
              <a:gd name="T67" fmla="*/ 225 h 1046"/>
              <a:gd name="T68" fmla="*/ 520 w 983"/>
              <a:gd name="T69" fmla="*/ 396 h 1046"/>
              <a:gd name="T70" fmla="*/ 362 w 983"/>
              <a:gd name="T71" fmla="*/ 169 h 1046"/>
              <a:gd name="T72" fmla="*/ 219 w 983"/>
              <a:gd name="T73" fmla="*/ 210 h 1046"/>
              <a:gd name="T74" fmla="*/ 16 w 983"/>
              <a:gd name="T75" fmla="*/ 293 h 1046"/>
              <a:gd name="T76" fmla="*/ 72 w 983"/>
              <a:gd name="T77" fmla="*/ 657 h 1046"/>
              <a:gd name="T78" fmla="*/ 161 w 983"/>
              <a:gd name="T79" fmla="*/ 920 h 1046"/>
              <a:gd name="T80" fmla="*/ 642 w 983"/>
              <a:gd name="T81" fmla="*/ 870 h 1046"/>
              <a:gd name="T82" fmla="*/ 916 w 983"/>
              <a:gd name="T83" fmla="*/ 780 h 1046"/>
              <a:gd name="T84" fmla="*/ 897 w 983"/>
              <a:gd name="T85" fmla="*/ 635 h 1046"/>
              <a:gd name="T86" fmla="*/ 799 w 983"/>
              <a:gd name="T87" fmla="*/ 327 h 1046"/>
              <a:gd name="T88" fmla="*/ 759 w 983"/>
              <a:gd name="T89" fmla="*/ 79 h 1046"/>
              <a:gd name="T90" fmla="*/ 546 w 983"/>
              <a:gd name="T91" fmla="*/ 354 h 1046"/>
              <a:gd name="T92" fmla="*/ 458 w 983"/>
              <a:gd name="T93" fmla="*/ 140 h 1046"/>
              <a:gd name="T94" fmla="*/ 488 w 983"/>
              <a:gd name="T95" fmla="*/ 240 h 1046"/>
              <a:gd name="T96" fmla="*/ 484 w 983"/>
              <a:gd name="T97" fmla="*/ 298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3" h="1046">
                <a:moveTo>
                  <a:pt x="546" y="104"/>
                </a:moveTo>
                <a:cubicBezTo>
                  <a:pt x="572" y="99"/>
                  <a:pt x="602" y="89"/>
                  <a:pt x="631" y="82"/>
                </a:cubicBezTo>
                <a:cubicBezTo>
                  <a:pt x="639" y="80"/>
                  <a:pt x="648" y="81"/>
                  <a:pt x="656" y="80"/>
                </a:cubicBezTo>
                <a:cubicBezTo>
                  <a:pt x="659" y="80"/>
                  <a:pt x="662" y="77"/>
                  <a:pt x="666" y="77"/>
                </a:cubicBezTo>
                <a:cubicBezTo>
                  <a:pt x="674" y="75"/>
                  <a:pt x="683" y="78"/>
                  <a:pt x="691" y="77"/>
                </a:cubicBezTo>
                <a:cubicBezTo>
                  <a:pt x="702" y="75"/>
                  <a:pt x="717" y="69"/>
                  <a:pt x="729" y="67"/>
                </a:cubicBezTo>
                <a:cubicBezTo>
                  <a:pt x="744" y="64"/>
                  <a:pt x="759" y="66"/>
                  <a:pt x="774" y="69"/>
                </a:cubicBezTo>
                <a:cubicBezTo>
                  <a:pt x="779" y="98"/>
                  <a:pt x="790" y="145"/>
                  <a:pt x="785" y="168"/>
                </a:cubicBezTo>
                <a:cubicBezTo>
                  <a:pt x="790" y="202"/>
                  <a:pt x="788" y="235"/>
                  <a:pt x="798" y="260"/>
                </a:cubicBezTo>
                <a:cubicBezTo>
                  <a:pt x="803" y="297"/>
                  <a:pt x="810" y="337"/>
                  <a:pt x="816" y="374"/>
                </a:cubicBezTo>
                <a:cubicBezTo>
                  <a:pt x="823" y="413"/>
                  <a:pt x="837" y="447"/>
                  <a:pt x="849" y="480"/>
                </a:cubicBezTo>
                <a:cubicBezTo>
                  <a:pt x="864" y="522"/>
                  <a:pt x="877" y="563"/>
                  <a:pt x="895" y="601"/>
                </a:cubicBezTo>
                <a:cubicBezTo>
                  <a:pt x="919" y="650"/>
                  <a:pt x="952" y="695"/>
                  <a:pt x="973" y="747"/>
                </a:cubicBezTo>
                <a:cubicBezTo>
                  <a:pt x="979" y="752"/>
                  <a:pt x="983" y="759"/>
                  <a:pt x="980" y="765"/>
                </a:cubicBezTo>
                <a:cubicBezTo>
                  <a:pt x="978" y="770"/>
                  <a:pt x="971" y="770"/>
                  <a:pt x="965" y="773"/>
                </a:cubicBezTo>
                <a:cubicBezTo>
                  <a:pt x="956" y="777"/>
                  <a:pt x="945" y="785"/>
                  <a:pt x="932" y="789"/>
                </a:cubicBezTo>
                <a:cubicBezTo>
                  <a:pt x="908" y="797"/>
                  <a:pt x="883" y="808"/>
                  <a:pt x="865" y="818"/>
                </a:cubicBezTo>
                <a:cubicBezTo>
                  <a:pt x="856" y="823"/>
                  <a:pt x="839" y="825"/>
                  <a:pt x="831" y="833"/>
                </a:cubicBezTo>
                <a:cubicBezTo>
                  <a:pt x="789" y="838"/>
                  <a:pt x="729" y="860"/>
                  <a:pt x="681" y="871"/>
                </a:cubicBezTo>
                <a:cubicBezTo>
                  <a:pt x="677" y="871"/>
                  <a:pt x="678" y="875"/>
                  <a:pt x="676" y="876"/>
                </a:cubicBezTo>
                <a:cubicBezTo>
                  <a:pt x="662" y="874"/>
                  <a:pt x="648" y="880"/>
                  <a:pt x="633" y="882"/>
                </a:cubicBezTo>
                <a:cubicBezTo>
                  <a:pt x="566" y="894"/>
                  <a:pt x="496" y="902"/>
                  <a:pt x="433" y="930"/>
                </a:cubicBezTo>
                <a:cubicBezTo>
                  <a:pt x="390" y="949"/>
                  <a:pt x="345" y="963"/>
                  <a:pt x="307" y="982"/>
                </a:cubicBezTo>
                <a:cubicBezTo>
                  <a:pt x="269" y="1001"/>
                  <a:pt x="238" y="1027"/>
                  <a:pt x="206" y="1046"/>
                </a:cubicBezTo>
                <a:cubicBezTo>
                  <a:pt x="199" y="1037"/>
                  <a:pt x="196" y="1025"/>
                  <a:pt x="191" y="1014"/>
                </a:cubicBezTo>
                <a:cubicBezTo>
                  <a:pt x="185" y="1001"/>
                  <a:pt x="177" y="986"/>
                  <a:pt x="170" y="971"/>
                </a:cubicBezTo>
                <a:cubicBezTo>
                  <a:pt x="167" y="965"/>
                  <a:pt x="166" y="957"/>
                  <a:pt x="164" y="951"/>
                </a:cubicBezTo>
                <a:cubicBezTo>
                  <a:pt x="147" y="910"/>
                  <a:pt x="130" y="866"/>
                  <a:pt x="112" y="821"/>
                </a:cubicBezTo>
                <a:cubicBezTo>
                  <a:pt x="109" y="815"/>
                  <a:pt x="105" y="809"/>
                  <a:pt x="103" y="804"/>
                </a:cubicBezTo>
                <a:cubicBezTo>
                  <a:pt x="102" y="800"/>
                  <a:pt x="103" y="794"/>
                  <a:pt x="102" y="790"/>
                </a:cubicBezTo>
                <a:cubicBezTo>
                  <a:pt x="93" y="762"/>
                  <a:pt x="82" y="730"/>
                  <a:pt x="73" y="699"/>
                </a:cubicBezTo>
                <a:cubicBezTo>
                  <a:pt x="68" y="683"/>
                  <a:pt x="63" y="666"/>
                  <a:pt x="58" y="650"/>
                </a:cubicBezTo>
                <a:cubicBezTo>
                  <a:pt x="55" y="641"/>
                  <a:pt x="51" y="632"/>
                  <a:pt x="49" y="623"/>
                </a:cubicBezTo>
                <a:cubicBezTo>
                  <a:pt x="47" y="613"/>
                  <a:pt x="48" y="603"/>
                  <a:pt x="46" y="592"/>
                </a:cubicBezTo>
                <a:cubicBezTo>
                  <a:pt x="40" y="559"/>
                  <a:pt x="29" y="526"/>
                  <a:pt x="23" y="491"/>
                </a:cubicBezTo>
                <a:cubicBezTo>
                  <a:pt x="20" y="473"/>
                  <a:pt x="18" y="455"/>
                  <a:pt x="16" y="435"/>
                </a:cubicBezTo>
                <a:cubicBezTo>
                  <a:pt x="11" y="404"/>
                  <a:pt x="8" y="374"/>
                  <a:pt x="7" y="343"/>
                </a:cubicBezTo>
                <a:cubicBezTo>
                  <a:pt x="6" y="324"/>
                  <a:pt x="0" y="305"/>
                  <a:pt x="4" y="288"/>
                </a:cubicBezTo>
                <a:cubicBezTo>
                  <a:pt x="42" y="272"/>
                  <a:pt x="83" y="247"/>
                  <a:pt x="131" y="234"/>
                </a:cubicBezTo>
                <a:cubicBezTo>
                  <a:pt x="140" y="228"/>
                  <a:pt x="154" y="222"/>
                  <a:pt x="164" y="221"/>
                </a:cubicBezTo>
                <a:cubicBezTo>
                  <a:pt x="194" y="205"/>
                  <a:pt x="231" y="196"/>
                  <a:pt x="267" y="186"/>
                </a:cubicBezTo>
                <a:cubicBezTo>
                  <a:pt x="300" y="178"/>
                  <a:pt x="334" y="161"/>
                  <a:pt x="363" y="159"/>
                </a:cubicBezTo>
                <a:cubicBezTo>
                  <a:pt x="371" y="154"/>
                  <a:pt x="382" y="151"/>
                  <a:pt x="393" y="149"/>
                </a:cubicBezTo>
                <a:cubicBezTo>
                  <a:pt x="388" y="129"/>
                  <a:pt x="371" y="101"/>
                  <a:pt x="369" y="79"/>
                </a:cubicBezTo>
                <a:cubicBezTo>
                  <a:pt x="367" y="54"/>
                  <a:pt x="382" y="37"/>
                  <a:pt x="394" y="17"/>
                </a:cubicBezTo>
                <a:cubicBezTo>
                  <a:pt x="408" y="16"/>
                  <a:pt x="422" y="4"/>
                  <a:pt x="439" y="2"/>
                </a:cubicBezTo>
                <a:cubicBezTo>
                  <a:pt x="460" y="0"/>
                  <a:pt x="474" y="7"/>
                  <a:pt x="493" y="14"/>
                </a:cubicBezTo>
                <a:cubicBezTo>
                  <a:pt x="499" y="26"/>
                  <a:pt x="511" y="33"/>
                  <a:pt x="519" y="44"/>
                </a:cubicBezTo>
                <a:cubicBezTo>
                  <a:pt x="530" y="62"/>
                  <a:pt x="533" y="86"/>
                  <a:pt x="546" y="104"/>
                </a:cubicBezTo>
                <a:close/>
                <a:moveTo>
                  <a:pt x="483" y="254"/>
                </a:moveTo>
                <a:cubicBezTo>
                  <a:pt x="476" y="241"/>
                  <a:pt x="469" y="224"/>
                  <a:pt x="463" y="209"/>
                </a:cubicBezTo>
                <a:cubicBezTo>
                  <a:pt x="453" y="186"/>
                  <a:pt x="445" y="162"/>
                  <a:pt x="447" y="137"/>
                </a:cubicBezTo>
                <a:cubicBezTo>
                  <a:pt x="455" y="124"/>
                  <a:pt x="469" y="121"/>
                  <a:pt x="488" y="125"/>
                </a:cubicBezTo>
                <a:cubicBezTo>
                  <a:pt x="509" y="154"/>
                  <a:pt x="533" y="211"/>
                  <a:pt x="547" y="252"/>
                </a:cubicBezTo>
                <a:cubicBezTo>
                  <a:pt x="558" y="282"/>
                  <a:pt x="583" y="334"/>
                  <a:pt x="562" y="357"/>
                </a:cubicBezTo>
                <a:cubicBezTo>
                  <a:pt x="560" y="359"/>
                  <a:pt x="547" y="371"/>
                  <a:pt x="540" y="372"/>
                </a:cubicBezTo>
                <a:cubicBezTo>
                  <a:pt x="532" y="373"/>
                  <a:pt x="514" y="370"/>
                  <a:pt x="509" y="366"/>
                </a:cubicBezTo>
                <a:cubicBezTo>
                  <a:pt x="503" y="362"/>
                  <a:pt x="503" y="353"/>
                  <a:pt x="498" y="349"/>
                </a:cubicBezTo>
                <a:cubicBezTo>
                  <a:pt x="457" y="259"/>
                  <a:pt x="412" y="180"/>
                  <a:pt x="397" y="64"/>
                </a:cubicBezTo>
                <a:cubicBezTo>
                  <a:pt x="405" y="49"/>
                  <a:pt x="420" y="41"/>
                  <a:pt x="435" y="33"/>
                </a:cubicBezTo>
                <a:cubicBezTo>
                  <a:pt x="454" y="31"/>
                  <a:pt x="470" y="39"/>
                  <a:pt x="485" y="44"/>
                </a:cubicBezTo>
                <a:cubicBezTo>
                  <a:pt x="494" y="58"/>
                  <a:pt x="506" y="69"/>
                  <a:pt x="514" y="84"/>
                </a:cubicBezTo>
                <a:cubicBezTo>
                  <a:pt x="519" y="94"/>
                  <a:pt x="520" y="107"/>
                  <a:pt x="529" y="114"/>
                </a:cubicBezTo>
                <a:cubicBezTo>
                  <a:pt x="530" y="110"/>
                  <a:pt x="532" y="114"/>
                  <a:pt x="534" y="112"/>
                </a:cubicBezTo>
                <a:cubicBezTo>
                  <a:pt x="529" y="83"/>
                  <a:pt x="515" y="64"/>
                  <a:pt x="501" y="39"/>
                </a:cubicBezTo>
                <a:cubicBezTo>
                  <a:pt x="495" y="36"/>
                  <a:pt x="489" y="31"/>
                  <a:pt x="485" y="24"/>
                </a:cubicBezTo>
                <a:cubicBezTo>
                  <a:pt x="475" y="20"/>
                  <a:pt x="460" y="12"/>
                  <a:pt x="443" y="14"/>
                </a:cubicBezTo>
                <a:cubicBezTo>
                  <a:pt x="430" y="16"/>
                  <a:pt x="415" y="23"/>
                  <a:pt x="400" y="28"/>
                </a:cubicBezTo>
                <a:cubicBezTo>
                  <a:pt x="387" y="40"/>
                  <a:pt x="377" y="59"/>
                  <a:pt x="382" y="82"/>
                </a:cubicBezTo>
                <a:cubicBezTo>
                  <a:pt x="391" y="102"/>
                  <a:pt x="395" y="127"/>
                  <a:pt x="404" y="148"/>
                </a:cubicBezTo>
                <a:cubicBezTo>
                  <a:pt x="407" y="170"/>
                  <a:pt x="416" y="183"/>
                  <a:pt x="417" y="201"/>
                </a:cubicBezTo>
                <a:cubicBezTo>
                  <a:pt x="432" y="236"/>
                  <a:pt x="440" y="274"/>
                  <a:pt x="455" y="307"/>
                </a:cubicBezTo>
                <a:cubicBezTo>
                  <a:pt x="467" y="334"/>
                  <a:pt x="485" y="365"/>
                  <a:pt x="505" y="382"/>
                </a:cubicBezTo>
                <a:cubicBezTo>
                  <a:pt x="514" y="382"/>
                  <a:pt x="520" y="387"/>
                  <a:pt x="530" y="388"/>
                </a:cubicBezTo>
                <a:cubicBezTo>
                  <a:pt x="538" y="384"/>
                  <a:pt x="554" y="385"/>
                  <a:pt x="561" y="383"/>
                </a:cubicBezTo>
                <a:cubicBezTo>
                  <a:pt x="562" y="378"/>
                  <a:pt x="569" y="376"/>
                  <a:pt x="575" y="373"/>
                </a:cubicBezTo>
                <a:cubicBezTo>
                  <a:pt x="592" y="351"/>
                  <a:pt x="583" y="321"/>
                  <a:pt x="576" y="293"/>
                </a:cubicBezTo>
                <a:cubicBezTo>
                  <a:pt x="574" y="285"/>
                  <a:pt x="575" y="278"/>
                  <a:pt x="572" y="271"/>
                </a:cubicBezTo>
                <a:cubicBezTo>
                  <a:pt x="562" y="240"/>
                  <a:pt x="546" y="205"/>
                  <a:pt x="536" y="181"/>
                </a:cubicBezTo>
                <a:cubicBezTo>
                  <a:pt x="529" y="163"/>
                  <a:pt x="520" y="146"/>
                  <a:pt x="511" y="132"/>
                </a:cubicBezTo>
                <a:cubicBezTo>
                  <a:pt x="508" y="125"/>
                  <a:pt x="504" y="117"/>
                  <a:pt x="501" y="114"/>
                </a:cubicBezTo>
                <a:cubicBezTo>
                  <a:pt x="482" y="93"/>
                  <a:pt x="450" y="108"/>
                  <a:pt x="434" y="125"/>
                </a:cubicBezTo>
                <a:cubicBezTo>
                  <a:pt x="425" y="160"/>
                  <a:pt x="440" y="190"/>
                  <a:pt x="452" y="220"/>
                </a:cubicBezTo>
                <a:cubicBezTo>
                  <a:pt x="456" y="232"/>
                  <a:pt x="463" y="245"/>
                  <a:pt x="470" y="256"/>
                </a:cubicBezTo>
                <a:cubicBezTo>
                  <a:pt x="477" y="267"/>
                  <a:pt x="482" y="285"/>
                  <a:pt x="494" y="283"/>
                </a:cubicBezTo>
                <a:cubicBezTo>
                  <a:pt x="498" y="274"/>
                  <a:pt x="488" y="264"/>
                  <a:pt x="483" y="254"/>
                </a:cubicBezTo>
                <a:close/>
                <a:moveTo>
                  <a:pt x="501" y="83"/>
                </a:moveTo>
                <a:cubicBezTo>
                  <a:pt x="496" y="73"/>
                  <a:pt x="485" y="58"/>
                  <a:pt x="478" y="53"/>
                </a:cubicBezTo>
                <a:cubicBezTo>
                  <a:pt x="468" y="47"/>
                  <a:pt x="448" y="41"/>
                  <a:pt x="438" y="44"/>
                </a:cubicBezTo>
                <a:cubicBezTo>
                  <a:pt x="432" y="46"/>
                  <a:pt x="428" y="53"/>
                  <a:pt x="423" y="56"/>
                </a:cubicBezTo>
                <a:cubicBezTo>
                  <a:pt x="417" y="59"/>
                  <a:pt x="409" y="60"/>
                  <a:pt x="407" y="68"/>
                </a:cubicBezTo>
                <a:cubicBezTo>
                  <a:pt x="405" y="75"/>
                  <a:pt x="407" y="88"/>
                  <a:pt x="408" y="94"/>
                </a:cubicBezTo>
                <a:cubicBezTo>
                  <a:pt x="411" y="111"/>
                  <a:pt x="419" y="129"/>
                  <a:pt x="424" y="143"/>
                </a:cubicBezTo>
                <a:cubicBezTo>
                  <a:pt x="422" y="113"/>
                  <a:pt x="451" y="96"/>
                  <a:pt x="475" y="95"/>
                </a:cubicBezTo>
                <a:cubicBezTo>
                  <a:pt x="492" y="95"/>
                  <a:pt x="502" y="107"/>
                  <a:pt x="513" y="114"/>
                </a:cubicBezTo>
                <a:cubicBezTo>
                  <a:pt x="508" y="101"/>
                  <a:pt x="509" y="95"/>
                  <a:pt x="501" y="83"/>
                </a:cubicBezTo>
                <a:close/>
                <a:moveTo>
                  <a:pt x="724" y="83"/>
                </a:moveTo>
                <a:cubicBezTo>
                  <a:pt x="712" y="89"/>
                  <a:pt x="695" y="86"/>
                  <a:pt x="679" y="88"/>
                </a:cubicBezTo>
                <a:cubicBezTo>
                  <a:pt x="664" y="90"/>
                  <a:pt x="649" y="97"/>
                  <a:pt x="637" y="98"/>
                </a:cubicBezTo>
                <a:cubicBezTo>
                  <a:pt x="630" y="99"/>
                  <a:pt x="624" y="97"/>
                  <a:pt x="617" y="98"/>
                </a:cubicBezTo>
                <a:cubicBezTo>
                  <a:pt x="583" y="104"/>
                  <a:pt x="554" y="118"/>
                  <a:pt x="520" y="127"/>
                </a:cubicBezTo>
                <a:cubicBezTo>
                  <a:pt x="537" y="150"/>
                  <a:pt x="551" y="192"/>
                  <a:pt x="566" y="225"/>
                </a:cubicBezTo>
                <a:cubicBezTo>
                  <a:pt x="578" y="275"/>
                  <a:pt x="609" y="334"/>
                  <a:pt x="590" y="381"/>
                </a:cubicBezTo>
                <a:cubicBezTo>
                  <a:pt x="575" y="393"/>
                  <a:pt x="552" y="393"/>
                  <a:pt x="531" y="401"/>
                </a:cubicBezTo>
                <a:cubicBezTo>
                  <a:pt x="528" y="399"/>
                  <a:pt x="523" y="398"/>
                  <a:pt x="520" y="396"/>
                </a:cubicBezTo>
                <a:cubicBezTo>
                  <a:pt x="493" y="395"/>
                  <a:pt x="479" y="372"/>
                  <a:pt x="469" y="353"/>
                </a:cubicBezTo>
                <a:cubicBezTo>
                  <a:pt x="438" y="297"/>
                  <a:pt x="413" y="219"/>
                  <a:pt x="397" y="159"/>
                </a:cubicBezTo>
                <a:cubicBezTo>
                  <a:pt x="384" y="161"/>
                  <a:pt x="372" y="166"/>
                  <a:pt x="362" y="169"/>
                </a:cubicBezTo>
                <a:cubicBezTo>
                  <a:pt x="344" y="174"/>
                  <a:pt x="333" y="178"/>
                  <a:pt x="320" y="181"/>
                </a:cubicBezTo>
                <a:cubicBezTo>
                  <a:pt x="308" y="184"/>
                  <a:pt x="297" y="189"/>
                  <a:pt x="286" y="193"/>
                </a:cubicBezTo>
                <a:cubicBezTo>
                  <a:pt x="264" y="200"/>
                  <a:pt x="241" y="203"/>
                  <a:pt x="219" y="210"/>
                </a:cubicBezTo>
                <a:cubicBezTo>
                  <a:pt x="205" y="214"/>
                  <a:pt x="192" y="222"/>
                  <a:pt x="179" y="227"/>
                </a:cubicBezTo>
                <a:cubicBezTo>
                  <a:pt x="143" y="241"/>
                  <a:pt x="107" y="251"/>
                  <a:pt x="72" y="270"/>
                </a:cubicBezTo>
                <a:cubicBezTo>
                  <a:pt x="52" y="271"/>
                  <a:pt x="37" y="289"/>
                  <a:pt x="16" y="293"/>
                </a:cubicBezTo>
                <a:cubicBezTo>
                  <a:pt x="15" y="350"/>
                  <a:pt x="20" y="408"/>
                  <a:pt x="31" y="472"/>
                </a:cubicBezTo>
                <a:cubicBezTo>
                  <a:pt x="35" y="496"/>
                  <a:pt x="46" y="519"/>
                  <a:pt x="49" y="545"/>
                </a:cubicBezTo>
                <a:cubicBezTo>
                  <a:pt x="54" y="583"/>
                  <a:pt x="61" y="620"/>
                  <a:pt x="72" y="657"/>
                </a:cubicBezTo>
                <a:cubicBezTo>
                  <a:pt x="83" y="695"/>
                  <a:pt x="90" y="734"/>
                  <a:pt x="102" y="769"/>
                </a:cubicBezTo>
                <a:cubicBezTo>
                  <a:pt x="111" y="798"/>
                  <a:pt x="123" y="827"/>
                  <a:pt x="134" y="853"/>
                </a:cubicBezTo>
                <a:cubicBezTo>
                  <a:pt x="144" y="877"/>
                  <a:pt x="153" y="898"/>
                  <a:pt x="161" y="920"/>
                </a:cubicBezTo>
                <a:cubicBezTo>
                  <a:pt x="176" y="960"/>
                  <a:pt x="192" y="1000"/>
                  <a:pt x="212" y="1033"/>
                </a:cubicBezTo>
                <a:cubicBezTo>
                  <a:pt x="268" y="984"/>
                  <a:pt x="343" y="959"/>
                  <a:pt x="409" y="930"/>
                </a:cubicBezTo>
                <a:cubicBezTo>
                  <a:pt x="480" y="899"/>
                  <a:pt x="564" y="889"/>
                  <a:pt x="642" y="870"/>
                </a:cubicBezTo>
                <a:cubicBezTo>
                  <a:pt x="678" y="861"/>
                  <a:pt x="705" y="852"/>
                  <a:pt x="735" y="843"/>
                </a:cubicBezTo>
                <a:cubicBezTo>
                  <a:pt x="767" y="833"/>
                  <a:pt x="800" y="826"/>
                  <a:pt x="830" y="814"/>
                </a:cubicBezTo>
                <a:cubicBezTo>
                  <a:pt x="860" y="803"/>
                  <a:pt x="887" y="788"/>
                  <a:pt x="916" y="780"/>
                </a:cubicBezTo>
                <a:cubicBezTo>
                  <a:pt x="927" y="768"/>
                  <a:pt x="951" y="764"/>
                  <a:pt x="965" y="757"/>
                </a:cubicBezTo>
                <a:cubicBezTo>
                  <a:pt x="960" y="735"/>
                  <a:pt x="944" y="721"/>
                  <a:pt x="933" y="702"/>
                </a:cubicBezTo>
                <a:cubicBezTo>
                  <a:pt x="921" y="678"/>
                  <a:pt x="907" y="657"/>
                  <a:pt x="897" y="635"/>
                </a:cubicBezTo>
                <a:cubicBezTo>
                  <a:pt x="875" y="584"/>
                  <a:pt x="854" y="535"/>
                  <a:pt x="838" y="483"/>
                </a:cubicBezTo>
                <a:cubicBezTo>
                  <a:pt x="830" y="459"/>
                  <a:pt x="820" y="436"/>
                  <a:pt x="814" y="412"/>
                </a:cubicBezTo>
                <a:cubicBezTo>
                  <a:pt x="807" y="385"/>
                  <a:pt x="804" y="356"/>
                  <a:pt x="799" y="327"/>
                </a:cubicBezTo>
                <a:cubicBezTo>
                  <a:pt x="795" y="301"/>
                  <a:pt x="788" y="274"/>
                  <a:pt x="783" y="246"/>
                </a:cubicBezTo>
                <a:cubicBezTo>
                  <a:pt x="772" y="189"/>
                  <a:pt x="780" y="133"/>
                  <a:pt x="762" y="79"/>
                </a:cubicBezTo>
                <a:cubicBezTo>
                  <a:pt x="761" y="79"/>
                  <a:pt x="760" y="79"/>
                  <a:pt x="759" y="79"/>
                </a:cubicBezTo>
                <a:cubicBezTo>
                  <a:pt x="741" y="81"/>
                  <a:pt x="738" y="86"/>
                  <a:pt x="724" y="83"/>
                </a:cubicBezTo>
                <a:close/>
                <a:moveTo>
                  <a:pt x="527" y="362"/>
                </a:moveTo>
                <a:cubicBezTo>
                  <a:pt x="534" y="363"/>
                  <a:pt x="547" y="357"/>
                  <a:pt x="546" y="354"/>
                </a:cubicBezTo>
                <a:cubicBezTo>
                  <a:pt x="558" y="347"/>
                  <a:pt x="560" y="329"/>
                  <a:pt x="559" y="315"/>
                </a:cubicBezTo>
                <a:cubicBezTo>
                  <a:pt x="533" y="254"/>
                  <a:pt x="517" y="185"/>
                  <a:pt x="481" y="137"/>
                </a:cubicBezTo>
                <a:cubicBezTo>
                  <a:pt x="469" y="135"/>
                  <a:pt x="462" y="133"/>
                  <a:pt x="458" y="140"/>
                </a:cubicBezTo>
                <a:cubicBezTo>
                  <a:pt x="462" y="140"/>
                  <a:pt x="458" y="141"/>
                  <a:pt x="458" y="141"/>
                </a:cubicBezTo>
                <a:cubicBezTo>
                  <a:pt x="453" y="175"/>
                  <a:pt x="471" y="193"/>
                  <a:pt x="479" y="219"/>
                </a:cubicBezTo>
                <a:cubicBezTo>
                  <a:pt x="482" y="229"/>
                  <a:pt x="485" y="232"/>
                  <a:pt x="488" y="240"/>
                </a:cubicBezTo>
                <a:cubicBezTo>
                  <a:pt x="489" y="243"/>
                  <a:pt x="489" y="247"/>
                  <a:pt x="490" y="250"/>
                </a:cubicBezTo>
                <a:cubicBezTo>
                  <a:pt x="498" y="266"/>
                  <a:pt x="521" y="279"/>
                  <a:pt x="503" y="295"/>
                </a:cubicBezTo>
                <a:cubicBezTo>
                  <a:pt x="498" y="293"/>
                  <a:pt x="490" y="297"/>
                  <a:pt x="484" y="298"/>
                </a:cubicBezTo>
                <a:cubicBezTo>
                  <a:pt x="496" y="315"/>
                  <a:pt x="505" y="359"/>
                  <a:pt x="527" y="362"/>
                </a:cubicBezTo>
                <a:close/>
              </a:path>
            </a:pathLst>
          </a:custGeom>
          <a:solidFill>
            <a:srgbClr val="363D4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7" name="矩形 6"/>
          <p:cNvSpPr/>
          <p:nvPr/>
        </p:nvSpPr>
        <p:spPr>
          <a:xfrm>
            <a:off x="2373765" y="4873703"/>
            <a:ext cx="7529841" cy="70468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 Please fill in what you need here. It's not just innovation. Please fill in what you need here. Please fill in what you need here.</a:t>
            </a:r>
            <a:endParaRPr kumimoji="0" lang="zh-CN" altLang="en-US" sz="1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sp>
        <p:nvSpPr>
          <p:cNvPr id="8" name="文本框 7"/>
          <p:cNvSpPr txBox="1"/>
          <p:nvPr/>
        </p:nvSpPr>
        <p:spPr>
          <a:xfrm>
            <a:off x="2389020" y="4480909"/>
            <a:ext cx="4291865" cy="369332"/>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Click to enter the title text</a:t>
            </a:r>
          </a:p>
        </p:txBody>
      </p:sp>
      <p:sp>
        <p:nvSpPr>
          <p:cNvPr id="9" name="矩形 8"/>
          <p:cNvSpPr/>
          <p:nvPr/>
        </p:nvSpPr>
        <p:spPr>
          <a:xfrm>
            <a:off x="2559782" y="2873292"/>
            <a:ext cx="94849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It's not just innovation.</a:t>
            </a:r>
            <a:endParaRPr kumimoji="0" lang="zh-CN" altLang="en-US" sz="18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sp>
        <p:nvSpPr>
          <p:cNvPr id="10" name="矩形 9"/>
          <p:cNvSpPr/>
          <p:nvPr/>
        </p:nvSpPr>
        <p:spPr>
          <a:xfrm>
            <a:off x="4568611" y="2873291"/>
            <a:ext cx="94849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It's not just innovation.</a:t>
            </a:r>
            <a:endParaRPr kumimoji="0" lang="zh-CN" altLang="en-US" sz="18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sp>
        <p:nvSpPr>
          <p:cNvPr id="11" name="矩形 10"/>
          <p:cNvSpPr/>
          <p:nvPr/>
        </p:nvSpPr>
        <p:spPr>
          <a:xfrm>
            <a:off x="6410589" y="2873290"/>
            <a:ext cx="94849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It's not just innovation.</a:t>
            </a:r>
            <a:endParaRPr kumimoji="0" lang="zh-CN" altLang="en-US" sz="18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sp>
        <p:nvSpPr>
          <p:cNvPr id="12" name="矩形 11"/>
          <p:cNvSpPr/>
          <p:nvPr/>
        </p:nvSpPr>
        <p:spPr>
          <a:xfrm>
            <a:off x="8169011" y="2873289"/>
            <a:ext cx="94849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It's not just innovation.</a:t>
            </a:r>
            <a:endParaRPr kumimoji="0" lang="zh-CN" altLang="en-US" sz="18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p:bldP spid="8" grpId="0"/>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731521" y="342614"/>
            <a:ext cx="3642771"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363D40"/>
                </a:solidFill>
                <a:effectLst/>
                <a:uLnTx/>
                <a:uFillTx/>
                <a:latin typeface="方正粗倩简体" panose="03000509000000000000" pitchFamily="65" charset="-122"/>
                <a:ea typeface="方正粗倩简体" panose="03000509000000000000" pitchFamily="65" charset="-122"/>
                <a:cs typeface="+mn-cs"/>
              </a:rPr>
              <a:t>Please add title text here</a:t>
            </a:r>
          </a:p>
        </p:txBody>
      </p:sp>
      <p:grpSp>
        <p:nvGrpSpPr>
          <p:cNvPr id="3" name="组合 2"/>
          <p:cNvGrpSpPr/>
          <p:nvPr/>
        </p:nvGrpSpPr>
        <p:grpSpPr>
          <a:xfrm>
            <a:off x="3949515" y="2889919"/>
            <a:ext cx="3697287" cy="2322513"/>
            <a:chOff x="1485901" y="3235326"/>
            <a:chExt cx="3697287" cy="2322513"/>
          </a:xfrm>
          <a:solidFill>
            <a:srgbClr val="363D40"/>
          </a:solidFill>
        </p:grpSpPr>
        <p:sp>
          <p:nvSpPr>
            <p:cNvPr id="4" name="Freeform 5"/>
            <p:cNvSpPr>
              <a:spLocks noEditPoints="1"/>
            </p:cNvSpPr>
            <p:nvPr/>
          </p:nvSpPr>
          <p:spPr bwMode="auto">
            <a:xfrm>
              <a:off x="3117851" y="3235326"/>
              <a:ext cx="153987" cy="128588"/>
            </a:xfrm>
            <a:custGeom>
              <a:avLst/>
              <a:gdLst>
                <a:gd name="T0" fmla="*/ 5 w 6"/>
                <a:gd name="T1" fmla="*/ 0 h 5"/>
                <a:gd name="T2" fmla="*/ 2 w 6"/>
                <a:gd name="T3" fmla="*/ 0 h 5"/>
                <a:gd name="T4" fmla="*/ 0 w 6"/>
                <a:gd name="T5" fmla="*/ 2 h 5"/>
                <a:gd name="T6" fmla="*/ 3 w 6"/>
                <a:gd name="T7" fmla="*/ 4 h 5"/>
                <a:gd name="T8" fmla="*/ 6 w 6"/>
                <a:gd name="T9" fmla="*/ 3 h 5"/>
                <a:gd name="T10" fmla="*/ 5 w 6"/>
                <a:gd name="T11" fmla="*/ 0 h 5"/>
                <a:gd name="T12" fmla="*/ 1 w 6"/>
                <a:gd name="T13" fmla="*/ 2 h 5"/>
                <a:gd name="T14" fmla="*/ 1 w 6"/>
                <a:gd name="T15" fmla="*/ 1 h 5"/>
                <a:gd name="T16" fmla="*/ 1 w 6"/>
                <a:gd name="T17" fmla="*/ 2 h 5"/>
                <a:gd name="T18" fmla="*/ 5 w 6"/>
                <a:gd name="T19" fmla="*/ 2 h 5"/>
                <a:gd name="T20" fmla="*/ 1 w 6"/>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5">
                  <a:moveTo>
                    <a:pt x="5" y="0"/>
                  </a:moveTo>
                  <a:cubicBezTo>
                    <a:pt x="4" y="0"/>
                    <a:pt x="2" y="0"/>
                    <a:pt x="2" y="0"/>
                  </a:cubicBezTo>
                  <a:cubicBezTo>
                    <a:pt x="1" y="0"/>
                    <a:pt x="0" y="1"/>
                    <a:pt x="0" y="2"/>
                  </a:cubicBezTo>
                  <a:cubicBezTo>
                    <a:pt x="1" y="3"/>
                    <a:pt x="2" y="4"/>
                    <a:pt x="3" y="4"/>
                  </a:cubicBezTo>
                  <a:cubicBezTo>
                    <a:pt x="4" y="4"/>
                    <a:pt x="5" y="4"/>
                    <a:pt x="6" y="3"/>
                  </a:cubicBezTo>
                  <a:cubicBezTo>
                    <a:pt x="6" y="2"/>
                    <a:pt x="6" y="1"/>
                    <a:pt x="5" y="0"/>
                  </a:cubicBezTo>
                  <a:close/>
                  <a:moveTo>
                    <a:pt x="1" y="2"/>
                  </a:moveTo>
                  <a:cubicBezTo>
                    <a:pt x="1" y="2"/>
                    <a:pt x="1" y="2"/>
                    <a:pt x="1" y="1"/>
                  </a:cubicBezTo>
                  <a:cubicBezTo>
                    <a:pt x="1" y="1"/>
                    <a:pt x="1" y="2"/>
                    <a:pt x="1" y="2"/>
                  </a:cubicBezTo>
                  <a:cubicBezTo>
                    <a:pt x="2" y="0"/>
                    <a:pt x="4" y="1"/>
                    <a:pt x="5" y="2"/>
                  </a:cubicBezTo>
                  <a:cubicBezTo>
                    <a:pt x="5" y="5"/>
                    <a:pt x="2" y="3"/>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5" name="Freeform 6"/>
            <p:cNvSpPr/>
            <p:nvPr/>
          </p:nvSpPr>
          <p:spPr bwMode="auto">
            <a:xfrm>
              <a:off x="3271838" y="3260726"/>
              <a:ext cx="738187" cy="52388"/>
            </a:xfrm>
            <a:custGeom>
              <a:avLst/>
              <a:gdLst>
                <a:gd name="T0" fmla="*/ 26 w 29"/>
                <a:gd name="T1" fmla="*/ 1 h 2"/>
                <a:gd name="T2" fmla="*/ 16 w 29"/>
                <a:gd name="T3" fmla="*/ 0 h 2"/>
                <a:gd name="T4" fmla="*/ 1 w 29"/>
                <a:gd name="T5" fmla="*/ 0 h 2"/>
                <a:gd name="T6" fmla="*/ 0 w 29"/>
                <a:gd name="T7" fmla="*/ 1 h 2"/>
                <a:gd name="T8" fmla="*/ 5 w 29"/>
                <a:gd name="T9" fmla="*/ 1 h 2"/>
                <a:gd name="T10" fmla="*/ 12 w 29"/>
                <a:gd name="T11" fmla="*/ 1 h 2"/>
                <a:gd name="T12" fmla="*/ 13 w 29"/>
                <a:gd name="T13" fmla="*/ 1 h 2"/>
                <a:gd name="T14" fmla="*/ 14 w 29"/>
                <a:gd name="T15" fmla="*/ 1 h 2"/>
                <a:gd name="T16" fmla="*/ 16 w 29"/>
                <a:gd name="T17" fmla="*/ 1 h 2"/>
                <a:gd name="T18" fmla="*/ 22 w 29"/>
                <a:gd name="T19" fmla="*/ 1 h 2"/>
                <a:gd name="T20" fmla="*/ 27 w 29"/>
                <a:gd name="T21" fmla="*/ 1 h 2"/>
                <a:gd name="T22" fmla="*/ 28 w 29"/>
                <a:gd name="T23" fmla="*/ 2 h 2"/>
                <a:gd name="T24" fmla="*/ 29 w 29"/>
                <a:gd name="T25" fmla="*/ 1 h 2"/>
                <a:gd name="T26" fmla="*/ 26 w 29"/>
                <a:gd name="T2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
                  <a:moveTo>
                    <a:pt x="26" y="1"/>
                  </a:moveTo>
                  <a:cubicBezTo>
                    <a:pt x="23" y="1"/>
                    <a:pt x="20" y="0"/>
                    <a:pt x="16" y="0"/>
                  </a:cubicBezTo>
                  <a:cubicBezTo>
                    <a:pt x="11" y="0"/>
                    <a:pt x="5" y="1"/>
                    <a:pt x="1" y="0"/>
                  </a:cubicBezTo>
                  <a:cubicBezTo>
                    <a:pt x="0" y="0"/>
                    <a:pt x="0" y="1"/>
                    <a:pt x="0" y="1"/>
                  </a:cubicBezTo>
                  <a:cubicBezTo>
                    <a:pt x="1" y="2"/>
                    <a:pt x="3" y="1"/>
                    <a:pt x="5" y="1"/>
                  </a:cubicBezTo>
                  <a:cubicBezTo>
                    <a:pt x="7" y="1"/>
                    <a:pt x="10" y="1"/>
                    <a:pt x="12" y="1"/>
                  </a:cubicBezTo>
                  <a:cubicBezTo>
                    <a:pt x="12" y="1"/>
                    <a:pt x="12" y="1"/>
                    <a:pt x="13" y="1"/>
                  </a:cubicBezTo>
                  <a:cubicBezTo>
                    <a:pt x="13" y="1"/>
                    <a:pt x="13" y="1"/>
                    <a:pt x="14" y="1"/>
                  </a:cubicBezTo>
                  <a:cubicBezTo>
                    <a:pt x="14" y="1"/>
                    <a:pt x="15" y="1"/>
                    <a:pt x="16" y="1"/>
                  </a:cubicBezTo>
                  <a:cubicBezTo>
                    <a:pt x="18" y="1"/>
                    <a:pt x="20" y="1"/>
                    <a:pt x="22" y="1"/>
                  </a:cubicBezTo>
                  <a:cubicBezTo>
                    <a:pt x="24" y="1"/>
                    <a:pt x="26" y="1"/>
                    <a:pt x="27" y="1"/>
                  </a:cubicBezTo>
                  <a:cubicBezTo>
                    <a:pt x="27" y="2"/>
                    <a:pt x="27" y="2"/>
                    <a:pt x="28" y="2"/>
                  </a:cubicBezTo>
                  <a:cubicBezTo>
                    <a:pt x="28" y="2"/>
                    <a:pt x="28" y="1"/>
                    <a:pt x="29" y="1"/>
                  </a:cubicBezTo>
                  <a:cubicBezTo>
                    <a:pt x="29" y="0"/>
                    <a:pt x="27" y="1"/>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6" name="Freeform 7"/>
            <p:cNvSpPr>
              <a:spLocks noEditPoints="1"/>
            </p:cNvSpPr>
            <p:nvPr/>
          </p:nvSpPr>
          <p:spPr bwMode="auto">
            <a:xfrm>
              <a:off x="3475038" y="3313114"/>
              <a:ext cx="688975" cy="1160463"/>
            </a:xfrm>
            <a:custGeom>
              <a:avLst/>
              <a:gdLst>
                <a:gd name="T0" fmla="*/ 14 w 27"/>
                <a:gd name="T1" fmla="*/ 12 h 45"/>
                <a:gd name="T2" fmla="*/ 19 w 27"/>
                <a:gd name="T3" fmla="*/ 0 h 45"/>
                <a:gd name="T4" fmla="*/ 13 w 27"/>
                <a:gd name="T5" fmla="*/ 11 h 45"/>
                <a:gd name="T6" fmla="*/ 1 w 27"/>
                <a:gd name="T7" fmla="*/ 15 h 45"/>
                <a:gd name="T8" fmla="*/ 1 w 27"/>
                <a:gd name="T9" fmla="*/ 28 h 45"/>
                <a:gd name="T10" fmla="*/ 2 w 27"/>
                <a:gd name="T11" fmla="*/ 37 h 45"/>
                <a:gd name="T12" fmla="*/ 2 w 27"/>
                <a:gd name="T13" fmla="*/ 45 h 45"/>
                <a:gd name="T14" fmla="*/ 4 w 27"/>
                <a:gd name="T15" fmla="*/ 44 h 45"/>
                <a:gd name="T16" fmla="*/ 6 w 27"/>
                <a:gd name="T17" fmla="*/ 41 h 45"/>
                <a:gd name="T18" fmla="*/ 17 w 27"/>
                <a:gd name="T19" fmla="*/ 30 h 45"/>
                <a:gd name="T20" fmla="*/ 26 w 27"/>
                <a:gd name="T21" fmla="*/ 21 h 45"/>
                <a:gd name="T22" fmla="*/ 27 w 27"/>
                <a:gd name="T23" fmla="*/ 19 h 45"/>
                <a:gd name="T24" fmla="*/ 2 w 27"/>
                <a:gd name="T25" fmla="*/ 17 h 45"/>
                <a:gd name="T26" fmla="*/ 9 w 27"/>
                <a:gd name="T27" fmla="*/ 17 h 45"/>
                <a:gd name="T28" fmla="*/ 3 w 27"/>
                <a:gd name="T29" fmla="*/ 23 h 45"/>
                <a:gd name="T30" fmla="*/ 11 w 27"/>
                <a:gd name="T31" fmla="*/ 24 h 45"/>
                <a:gd name="T32" fmla="*/ 15 w 27"/>
                <a:gd name="T33" fmla="*/ 19 h 45"/>
                <a:gd name="T34" fmla="*/ 14 w 27"/>
                <a:gd name="T35" fmla="*/ 25 h 45"/>
                <a:gd name="T36" fmla="*/ 13 w 27"/>
                <a:gd name="T37" fmla="*/ 26 h 45"/>
                <a:gd name="T38" fmla="*/ 7 w 27"/>
                <a:gd name="T39" fmla="*/ 33 h 45"/>
                <a:gd name="T40" fmla="*/ 11 w 27"/>
                <a:gd name="T41" fmla="*/ 26 h 45"/>
                <a:gd name="T42" fmla="*/ 10 w 27"/>
                <a:gd name="T43" fmla="*/ 24 h 45"/>
                <a:gd name="T44" fmla="*/ 10 w 27"/>
                <a:gd name="T45" fmla="*/ 17 h 45"/>
                <a:gd name="T46" fmla="*/ 10 w 27"/>
                <a:gd name="T47" fmla="*/ 24 h 45"/>
                <a:gd name="T48" fmla="*/ 5 w 27"/>
                <a:gd name="T49" fmla="*/ 24 h 45"/>
                <a:gd name="T50" fmla="*/ 3 w 27"/>
                <a:gd name="T51" fmla="*/ 24 h 45"/>
                <a:gd name="T52" fmla="*/ 5 w 27"/>
                <a:gd name="T53" fmla="*/ 25 h 45"/>
                <a:gd name="T54" fmla="*/ 7 w 27"/>
                <a:gd name="T55" fmla="*/ 24 h 45"/>
                <a:gd name="T56" fmla="*/ 4 w 27"/>
                <a:gd name="T57" fmla="*/ 29 h 45"/>
                <a:gd name="T58" fmla="*/ 7 w 27"/>
                <a:gd name="T59" fmla="*/ 26 h 45"/>
                <a:gd name="T60" fmla="*/ 8 w 27"/>
                <a:gd name="T61" fmla="*/ 25 h 45"/>
                <a:gd name="T62" fmla="*/ 5 w 27"/>
                <a:gd name="T63" fmla="*/ 32 h 45"/>
                <a:gd name="T64" fmla="*/ 4 w 27"/>
                <a:gd name="T65" fmla="*/ 29 h 45"/>
                <a:gd name="T66" fmla="*/ 5 w 27"/>
                <a:gd name="T67" fmla="*/ 33 h 45"/>
                <a:gd name="T68" fmla="*/ 3 w 27"/>
                <a:gd name="T69" fmla="*/ 33 h 45"/>
                <a:gd name="T70" fmla="*/ 3 w 27"/>
                <a:gd name="T71" fmla="*/ 39 h 45"/>
                <a:gd name="T72" fmla="*/ 3 w 27"/>
                <a:gd name="T73" fmla="*/ 40 h 45"/>
                <a:gd name="T74" fmla="*/ 4 w 27"/>
                <a:gd name="T75" fmla="*/ 36 h 45"/>
                <a:gd name="T76" fmla="*/ 7 w 27"/>
                <a:gd name="T77" fmla="*/ 34 h 45"/>
                <a:gd name="T78" fmla="*/ 6 w 27"/>
                <a:gd name="T79" fmla="*/ 38 h 45"/>
                <a:gd name="T80" fmla="*/ 7 w 27"/>
                <a:gd name="T81" fmla="*/ 37 h 45"/>
                <a:gd name="T82" fmla="*/ 8 w 27"/>
                <a:gd name="T83" fmla="*/ 36 h 45"/>
                <a:gd name="T84" fmla="*/ 8 w 27"/>
                <a:gd name="T85" fmla="*/ 36 h 45"/>
                <a:gd name="T86" fmla="*/ 5 w 27"/>
                <a:gd name="T87" fmla="*/ 37 h 45"/>
                <a:gd name="T88" fmla="*/ 9 w 27"/>
                <a:gd name="T89" fmla="*/ 34 h 45"/>
                <a:gd name="T90" fmla="*/ 8 w 27"/>
                <a:gd name="T91" fmla="*/ 33 h 45"/>
                <a:gd name="T92" fmla="*/ 14 w 27"/>
                <a:gd name="T93" fmla="*/ 27 h 45"/>
                <a:gd name="T94" fmla="*/ 10 w 27"/>
                <a:gd name="T95" fmla="*/ 34 h 45"/>
                <a:gd name="T96" fmla="*/ 10 w 27"/>
                <a:gd name="T97" fmla="*/ 35 h 45"/>
                <a:gd name="T98" fmla="*/ 16 w 27"/>
                <a:gd name="T99" fmla="*/ 29 h 45"/>
                <a:gd name="T100" fmla="*/ 17 w 27"/>
                <a:gd name="T101" fmla="*/ 27 h 45"/>
                <a:gd name="T102" fmla="*/ 15 w 27"/>
                <a:gd name="T103" fmla="*/ 24 h 45"/>
                <a:gd name="T104" fmla="*/ 18 w 27"/>
                <a:gd name="T105" fmla="*/ 22 h 45"/>
                <a:gd name="T106" fmla="*/ 17 w 27"/>
                <a:gd name="T107" fmla="*/ 27 h 45"/>
                <a:gd name="T108" fmla="*/ 20 w 27"/>
                <a:gd name="T109" fmla="*/ 21 h 45"/>
                <a:gd name="T110" fmla="*/ 15 w 27"/>
                <a:gd name="T111" fmla="*/ 18 h 45"/>
                <a:gd name="T112" fmla="*/ 3 w 27"/>
                <a:gd name="T113" fmla="*/ 16 h 45"/>
                <a:gd name="T114" fmla="*/ 12 w 27"/>
                <a:gd name="T115" fmla="*/ 13 h 45"/>
                <a:gd name="T116" fmla="*/ 24 w 27"/>
                <a:gd name="T117" fmla="*/ 2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 h="45">
                  <a:moveTo>
                    <a:pt x="23" y="16"/>
                  </a:moveTo>
                  <a:cubicBezTo>
                    <a:pt x="20" y="14"/>
                    <a:pt x="17" y="13"/>
                    <a:pt x="14" y="12"/>
                  </a:cubicBezTo>
                  <a:cubicBezTo>
                    <a:pt x="15" y="7"/>
                    <a:pt x="17" y="4"/>
                    <a:pt x="19" y="1"/>
                  </a:cubicBezTo>
                  <a:cubicBezTo>
                    <a:pt x="19" y="1"/>
                    <a:pt x="19" y="1"/>
                    <a:pt x="19" y="0"/>
                  </a:cubicBezTo>
                  <a:cubicBezTo>
                    <a:pt x="18" y="1"/>
                    <a:pt x="17" y="3"/>
                    <a:pt x="17" y="4"/>
                  </a:cubicBezTo>
                  <a:cubicBezTo>
                    <a:pt x="15" y="6"/>
                    <a:pt x="14" y="9"/>
                    <a:pt x="13" y="11"/>
                  </a:cubicBezTo>
                  <a:cubicBezTo>
                    <a:pt x="9" y="11"/>
                    <a:pt x="5" y="9"/>
                    <a:pt x="1" y="10"/>
                  </a:cubicBezTo>
                  <a:cubicBezTo>
                    <a:pt x="0" y="12"/>
                    <a:pt x="1" y="13"/>
                    <a:pt x="1" y="15"/>
                  </a:cubicBezTo>
                  <a:cubicBezTo>
                    <a:pt x="1" y="16"/>
                    <a:pt x="1" y="18"/>
                    <a:pt x="1" y="20"/>
                  </a:cubicBezTo>
                  <a:cubicBezTo>
                    <a:pt x="1" y="23"/>
                    <a:pt x="1" y="26"/>
                    <a:pt x="1" y="28"/>
                  </a:cubicBezTo>
                  <a:cubicBezTo>
                    <a:pt x="1" y="31"/>
                    <a:pt x="1" y="33"/>
                    <a:pt x="2" y="35"/>
                  </a:cubicBezTo>
                  <a:cubicBezTo>
                    <a:pt x="2" y="36"/>
                    <a:pt x="2" y="36"/>
                    <a:pt x="2" y="37"/>
                  </a:cubicBezTo>
                  <a:cubicBezTo>
                    <a:pt x="2" y="38"/>
                    <a:pt x="2" y="39"/>
                    <a:pt x="2" y="40"/>
                  </a:cubicBezTo>
                  <a:cubicBezTo>
                    <a:pt x="2" y="42"/>
                    <a:pt x="2" y="43"/>
                    <a:pt x="2" y="45"/>
                  </a:cubicBezTo>
                  <a:cubicBezTo>
                    <a:pt x="3" y="45"/>
                    <a:pt x="3" y="45"/>
                    <a:pt x="3" y="45"/>
                  </a:cubicBezTo>
                  <a:cubicBezTo>
                    <a:pt x="3" y="45"/>
                    <a:pt x="4" y="44"/>
                    <a:pt x="4" y="44"/>
                  </a:cubicBezTo>
                  <a:cubicBezTo>
                    <a:pt x="4" y="44"/>
                    <a:pt x="4" y="44"/>
                    <a:pt x="4" y="44"/>
                  </a:cubicBezTo>
                  <a:cubicBezTo>
                    <a:pt x="5" y="43"/>
                    <a:pt x="6" y="42"/>
                    <a:pt x="6" y="41"/>
                  </a:cubicBezTo>
                  <a:cubicBezTo>
                    <a:pt x="6" y="41"/>
                    <a:pt x="7" y="41"/>
                    <a:pt x="7" y="41"/>
                  </a:cubicBezTo>
                  <a:cubicBezTo>
                    <a:pt x="10" y="37"/>
                    <a:pt x="14" y="34"/>
                    <a:pt x="17" y="30"/>
                  </a:cubicBezTo>
                  <a:cubicBezTo>
                    <a:pt x="18" y="29"/>
                    <a:pt x="19" y="28"/>
                    <a:pt x="20" y="26"/>
                  </a:cubicBezTo>
                  <a:cubicBezTo>
                    <a:pt x="23" y="25"/>
                    <a:pt x="24" y="22"/>
                    <a:pt x="26" y="21"/>
                  </a:cubicBezTo>
                  <a:cubicBezTo>
                    <a:pt x="27" y="21"/>
                    <a:pt x="26" y="21"/>
                    <a:pt x="26" y="20"/>
                  </a:cubicBezTo>
                  <a:cubicBezTo>
                    <a:pt x="26" y="20"/>
                    <a:pt x="27" y="20"/>
                    <a:pt x="27" y="19"/>
                  </a:cubicBezTo>
                  <a:cubicBezTo>
                    <a:pt x="26" y="18"/>
                    <a:pt x="24" y="17"/>
                    <a:pt x="23" y="16"/>
                  </a:cubicBezTo>
                  <a:close/>
                  <a:moveTo>
                    <a:pt x="2" y="17"/>
                  </a:moveTo>
                  <a:cubicBezTo>
                    <a:pt x="3" y="17"/>
                    <a:pt x="3" y="16"/>
                    <a:pt x="3" y="16"/>
                  </a:cubicBezTo>
                  <a:cubicBezTo>
                    <a:pt x="4" y="17"/>
                    <a:pt x="7" y="16"/>
                    <a:pt x="9" y="17"/>
                  </a:cubicBezTo>
                  <a:cubicBezTo>
                    <a:pt x="7" y="19"/>
                    <a:pt x="6" y="20"/>
                    <a:pt x="4" y="22"/>
                  </a:cubicBezTo>
                  <a:cubicBezTo>
                    <a:pt x="4" y="23"/>
                    <a:pt x="4" y="23"/>
                    <a:pt x="3" y="23"/>
                  </a:cubicBezTo>
                  <a:cubicBezTo>
                    <a:pt x="2" y="21"/>
                    <a:pt x="3" y="19"/>
                    <a:pt x="2" y="17"/>
                  </a:cubicBezTo>
                  <a:close/>
                  <a:moveTo>
                    <a:pt x="11" y="24"/>
                  </a:moveTo>
                  <a:cubicBezTo>
                    <a:pt x="11" y="23"/>
                    <a:pt x="12" y="23"/>
                    <a:pt x="13" y="22"/>
                  </a:cubicBezTo>
                  <a:cubicBezTo>
                    <a:pt x="14" y="21"/>
                    <a:pt x="14" y="20"/>
                    <a:pt x="15" y="19"/>
                  </a:cubicBezTo>
                  <a:cubicBezTo>
                    <a:pt x="16" y="19"/>
                    <a:pt x="17" y="20"/>
                    <a:pt x="18" y="21"/>
                  </a:cubicBezTo>
                  <a:cubicBezTo>
                    <a:pt x="17" y="22"/>
                    <a:pt x="15" y="24"/>
                    <a:pt x="14" y="25"/>
                  </a:cubicBezTo>
                  <a:cubicBezTo>
                    <a:pt x="13" y="25"/>
                    <a:pt x="12" y="24"/>
                    <a:pt x="11" y="24"/>
                  </a:cubicBezTo>
                  <a:close/>
                  <a:moveTo>
                    <a:pt x="13" y="26"/>
                  </a:moveTo>
                  <a:cubicBezTo>
                    <a:pt x="13" y="26"/>
                    <a:pt x="12" y="27"/>
                    <a:pt x="11" y="28"/>
                  </a:cubicBezTo>
                  <a:cubicBezTo>
                    <a:pt x="10" y="29"/>
                    <a:pt x="9" y="31"/>
                    <a:pt x="7" y="33"/>
                  </a:cubicBezTo>
                  <a:cubicBezTo>
                    <a:pt x="6" y="33"/>
                    <a:pt x="6" y="32"/>
                    <a:pt x="6" y="32"/>
                  </a:cubicBezTo>
                  <a:cubicBezTo>
                    <a:pt x="7" y="30"/>
                    <a:pt x="9" y="28"/>
                    <a:pt x="11" y="26"/>
                  </a:cubicBezTo>
                  <a:cubicBezTo>
                    <a:pt x="12" y="25"/>
                    <a:pt x="12" y="26"/>
                    <a:pt x="13" y="26"/>
                  </a:cubicBezTo>
                  <a:close/>
                  <a:moveTo>
                    <a:pt x="10" y="24"/>
                  </a:moveTo>
                  <a:cubicBezTo>
                    <a:pt x="8" y="23"/>
                    <a:pt x="6" y="23"/>
                    <a:pt x="5" y="23"/>
                  </a:cubicBezTo>
                  <a:cubicBezTo>
                    <a:pt x="6" y="21"/>
                    <a:pt x="8" y="19"/>
                    <a:pt x="10" y="17"/>
                  </a:cubicBezTo>
                  <a:cubicBezTo>
                    <a:pt x="11" y="18"/>
                    <a:pt x="13" y="18"/>
                    <a:pt x="14" y="18"/>
                  </a:cubicBezTo>
                  <a:cubicBezTo>
                    <a:pt x="13" y="20"/>
                    <a:pt x="11" y="22"/>
                    <a:pt x="10" y="24"/>
                  </a:cubicBezTo>
                  <a:close/>
                  <a:moveTo>
                    <a:pt x="3" y="24"/>
                  </a:moveTo>
                  <a:cubicBezTo>
                    <a:pt x="3" y="24"/>
                    <a:pt x="4" y="24"/>
                    <a:pt x="5" y="24"/>
                  </a:cubicBezTo>
                  <a:cubicBezTo>
                    <a:pt x="4" y="24"/>
                    <a:pt x="4" y="25"/>
                    <a:pt x="3" y="26"/>
                  </a:cubicBezTo>
                  <a:cubicBezTo>
                    <a:pt x="3" y="25"/>
                    <a:pt x="3" y="25"/>
                    <a:pt x="3" y="24"/>
                  </a:cubicBezTo>
                  <a:close/>
                  <a:moveTo>
                    <a:pt x="3" y="29"/>
                  </a:moveTo>
                  <a:cubicBezTo>
                    <a:pt x="3" y="27"/>
                    <a:pt x="4" y="26"/>
                    <a:pt x="5" y="25"/>
                  </a:cubicBezTo>
                  <a:cubicBezTo>
                    <a:pt x="5" y="24"/>
                    <a:pt x="5" y="24"/>
                    <a:pt x="5" y="24"/>
                  </a:cubicBezTo>
                  <a:cubicBezTo>
                    <a:pt x="6" y="24"/>
                    <a:pt x="7" y="24"/>
                    <a:pt x="7" y="24"/>
                  </a:cubicBezTo>
                  <a:cubicBezTo>
                    <a:pt x="6" y="26"/>
                    <a:pt x="5" y="28"/>
                    <a:pt x="3" y="29"/>
                  </a:cubicBezTo>
                  <a:close/>
                  <a:moveTo>
                    <a:pt x="4" y="29"/>
                  </a:moveTo>
                  <a:cubicBezTo>
                    <a:pt x="5" y="29"/>
                    <a:pt x="5" y="28"/>
                    <a:pt x="5" y="28"/>
                  </a:cubicBezTo>
                  <a:cubicBezTo>
                    <a:pt x="6" y="28"/>
                    <a:pt x="6" y="27"/>
                    <a:pt x="7" y="26"/>
                  </a:cubicBezTo>
                  <a:cubicBezTo>
                    <a:pt x="7" y="26"/>
                    <a:pt x="7" y="26"/>
                    <a:pt x="7" y="26"/>
                  </a:cubicBezTo>
                  <a:cubicBezTo>
                    <a:pt x="8" y="25"/>
                    <a:pt x="8" y="25"/>
                    <a:pt x="8" y="25"/>
                  </a:cubicBezTo>
                  <a:cubicBezTo>
                    <a:pt x="9" y="25"/>
                    <a:pt x="10" y="25"/>
                    <a:pt x="11" y="25"/>
                  </a:cubicBezTo>
                  <a:cubicBezTo>
                    <a:pt x="9" y="27"/>
                    <a:pt x="6" y="30"/>
                    <a:pt x="5" y="32"/>
                  </a:cubicBezTo>
                  <a:cubicBezTo>
                    <a:pt x="4" y="32"/>
                    <a:pt x="4" y="32"/>
                    <a:pt x="3" y="32"/>
                  </a:cubicBezTo>
                  <a:cubicBezTo>
                    <a:pt x="3" y="31"/>
                    <a:pt x="3" y="30"/>
                    <a:pt x="4" y="29"/>
                  </a:cubicBezTo>
                  <a:close/>
                  <a:moveTo>
                    <a:pt x="3" y="33"/>
                  </a:moveTo>
                  <a:cubicBezTo>
                    <a:pt x="4" y="33"/>
                    <a:pt x="4" y="34"/>
                    <a:pt x="5" y="33"/>
                  </a:cubicBezTo>
                  <a:cubicBezTo>
                    <a:pt x="5" y="34"/>
                    <a:pt x="4" y="34"/>
                    <a:pt x="4" y="35"/>
                  </a:cubicBezTo>
                  <a:cubicBezTo>
                    <a:pt x="3" y="35"/>
                    <a:pt x="3" y="33"/>
                    <a:pt x="3" y="33"/>
                  </a:cubicBezTo>
                  <a:close/>
                  <a:moveTo>
                    <a:pt x="3" y="40"/>
                  </a:moveTo>
                  <a:cubicBezTo>
                    <a:pt x="3" y="39"/>
                    <a:pt x="3" y="39"/>
                    <a:pt x="3" y="39"/>
                  </a:cubicBezTo>
                  <a:cubicBezTo>
                    <a:pt x="4" y="38"/>
                    <a:pt x="4" y="39"/>
                    <a:pt x="4" y="38"/>
                  </a:cubicBezTo>
                  <a:cubicBezTo>
                    <a:pt x="4" y="39"/>
                    <a:pt x="4" y="39"/>
                    <a:pt x="3" y="40"/>
                  </a:cubicBezTo>
                  <a:close/>
                  <a:moveTo>
                    <a:pt x="3" y="38"/>
                  </a:moveTo>
                  <a:cubicBezTo>
                    <a:pt x="3" y="37"/>
                    <a:pt x="3" y="37"/>
                    <a:pt x="4" y="36"/>
                  </a:cubicBezTo>
                  <a:cubicBezTo>
                    <a:pt x="4" y="35"/>
                    <a:pt x="6" y="35"/>
                    <a:pt x="6" y="34"/>
                  </a:cubicBezTo>
                  <a:cubicBezTo>
                    <a:pt x="7" y="33"/>
                    <a:pt x="6" y="34"/>
                    <a:pt x="7" y="34"/>
                  </a:cubicBezTo>
                  <a:cubicBezTo>
                    <a:pt x="6" y="35"/>
                    <a:pt x="5" y="37"/>
                    <a:pt x="3" y="38"/>
                  </a:cubicBezTo>
                  <a:close/>
                  <a:moveTo>
                    <a:pt x="6" y="38"/>
                  </a:moveTo>
                  <a:cubicBezTo>
                    <a:pt x="6" y="38"/>
                    <a:pt x="7" y="38"/>
                    <a:pt x="7" y="37"/>
                  </a:cubicBezTo>
                  <a:cubicBezTo>
                    <a:pt x="7" y="37"/>
                    <a:pt x="7" y="37"/>
                    <a:pt x="7" y="37"/>
                  </a:cubicBezTo>
                  <a:cubicBezTo>
                    <a:pt x="7" y="37"/>
                    <a:pt x="7" y="38"/>
                    <a:pt x="6" y="38"/>
                  </a:cubicBezTo>
                  <a:close/>
                  <a:moveTo>
                    <a:pt x="8" y="36"/>
                  </a:moveTo>
                  <a:cubicBezTo>
                    <a:pt x="8" y="36"/>
                    <a:pt x="8" y="36"/>
                    <a:pt x="8" y="36"/>
                  </a:cubicBezTo>
                  <a:cubicBezTo>
                    <a:pt x="8" y="36"/>
                    <a:pt x="8" y="36"/>
                    <a:pt x="8" y="36"/>
                  </a:cubicBezTo>
                  <a:close/>
                  <a:moveTo>
                    <a:pt x="5" y="38"/>
                  </a:moveTo>
                  <a:cubicBezTo>
                    <a:pt x="5" y="37"/>
                    <a:pt x="5" y="37"/>
                    <a:pt x="5" y="37"/>
                  </a:cubicBezTo>
                  <a:cubicBezTo>
                    <a:pt x="6" y="36"/>
                    <a:pt x="7" y="35"/>
                    <a:pt x="8" y="34"/>
                  </a:cubicBezTo>
                  <a:cubicBezTo>
                    <a:pt x="8" y="34"/>
                    <a:pt x="8" y="34"/>
                    <a:pt x="9" y="34"/>
                  </a:cubicBezTo>
                  <a:cubicBezTo>
                    <a:pt x="7" y="36"/>
                    <a:pt x="7" y="37"/>
                    <a:pt x="5" y="38"/>
                  </a:cubicBezTo>
                  <a:close/>
                  <a:moveTo>
                    <a:pt x="8" y="33"/>
                  </a:moveTo>
                  <a:cubicBezTo>
                    <a:pt x="9" y="31"/>
                    <a:pt x="11" y="29"/>
                    <a:pt x="13" y="27"/>
                  </a:cubicBezTo>
                  <a:cubicBezTo>
                    <a:pt x="13" y="27"/>
                    <a:pt x="13" y="27"/>
                    <a:pt x="14" y="27"/>
                  </a:cubicBezTo>
                  <a:cubicBezTo>
                    <a:pt x="14" y="26"/>
                    <a:pt x="15" y="27"/>
                    <a:pt x="15" y="27"/>
                  </a:cubicBezTo>
                  <a:cubicBezTo>
                    <a:pt x="14" y="29"/>
                    <a:pt x="11" y="32"/>
                    <a:pt x="10" y="34"/>
                  </a:cubicBezTo>
                  <a:cubicBezTo>
                    <a:pt x="9" y="34"/>
                    <a:pt x="9" y="33"/>
                    <a:pt x="8" y="33"/>
                  </a:cubicBezTo>
                  <a:close/>
                  <a:moveTo>
                    <a:pt x="10" y="35"/>
                  </a:moveTo>
                  <a:cubicBezTo>
                    <a:pt x="12" y="32"/>
                    <a:pt x="14" y="30"/>
                    <a:pt x="16" y="28"/>
                  </a:cubicBezTo>
                  <a:cubicBezTo>
                    <a:pt x="16" y="28"/>
                    <a:pt x="16" y="28"/>
                    <a:pt x="16" y="29"/>
                  </a:cubicBezTo>
                  <a:cubicBezTo>
                    <a:pt x="14" y="31"/>
                    <a:pt x="13" y="33"/>
                    <a:pt x="10" y="35"/>
                  </a:cubicBezTo>
                  <a:close/>
                  <a:moveTo>
                    <a:pt x="17" y="27"/>
                  </a:moveTo>
                  <a:cubicBezTo>
                    <a:pt x="16" y="27"/>
                    <a:pt x="16" y="26"/>
                    <a:pt x="15" y="26"/>
                  </a:cubicBezTo>
                  <a:cubicBezTo>
                    <a:pt x="15" y="25"/>
                    <a:pt x="16" y="25"/>
                    <a:pt x="15" y="24"/>
                  </a:cubicBezTo>
                  <a:cubicBezTo>
                    <a:pt x="15" y="24"/>
                    <a:pt x="16" y="24"/>
                    <a:pt x="16" y="24"/>
                  </a:cubicBezTo>
                  <a:cubicBezTo>
                    <a:pt x="17" y="24"/>
                    <a:pt x="17" y="22"/>
                    <a:pt x="18" y="22"/>
                  </a:cubicBezTo>
                  <a:cubicBezTo>
                    <a:pt x="19" y="21"/>
                    <a:pt x="20" y="22"/>
                    <a:pt x="21" y="23"/>
                  </a:cubicBezTo>
                  <a:cubicBezTo>
                    <a:pt x="20" y="25"/>
                    <a:pt x="18" y="26"/>
                    <a:pt x="17" y="27"/>
                  </a:cubicBezTo>
                  <a:close/>
                  <a:moveTo>
                    <a:pt x="22" y="22"/>
                  </a:moveTo>
                  <a:cubicBezTo>
                    <a:pt x="21" y="22"/>
                    <a:pt x="21" y="21"/>
                    <a:pt x="20" y="21"/>
                  </a:cubicBezTo>
                  <a:cubicBezTo>
                    <a:pt x="19" y="20"/>
                    <a:pt x="18" y="20"/>
                    <a:pt x="17" y="19"/>
                  </a:cubicBezTo>
                  <a:cubicBezTo>
                    <a:pt x="16" y="19"/>
                    <a:pt x="16" y="18"/>
                    <a:pt x="15" y="18"/>
                  </a:cubicBezTo>
                  <a:cubicBezTo>
                    <a:pt x="12" y="17"/>
                    <a:pt x="8" y="15"/>
                    <a:pt x="4" y="16"/>
                  </a:cubicBezTo>
                  <a:cubicBezTo>
                    <a:pt x="3" y="16"/>
                    <a:pt x="3" y="16"/>
                    <a:pt x="3" y="16"/>
                  </a:cubicBezTo>
                  <a:cubicBezTo>
                    <a:pt x="3" y="14"/>
                    <a:pt x="2" y="14"/>
                    <a:pt x="3" y="12"/>
                  </a:cubicBezTo>
                  <a:cubicBezTo>
                    <a:pt x="7" y="11"/>
                    <a:pt x="9" y="12"/>
                    <a:pt x="12" y="13"/>
                  </a:cubicBezTo>
                  <a:cubicBezTo>
                    <a:pt x="12" y="13"/>
                    <a:pt x="13" y="13"/>
                    <a:pt x="14" y="13"/>
                  </a:cubicBezTo>
                  <a:cubicBezTo>
                    <a:pt x="17" y="15"/>
                    <a:pt x="21" y="17"/>
                    <a:pt x="24" y="20"/>
                  </a:cubicBezTo>
                  <a:cubicBezTo>
                    <a:pt x="24" y="21"/>
                    <a:pt x="23" y="22"/>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7" name="Freeform 8"/>
            <p:cNvSpPr>
              <a:spLocks noEditPoints="1"/>
            </p:cNvSpPr>
            <p:nvPr/>
          </p:nvSpPr>
          <p:spPr bwMode="auto">
            <a:xfrm>
              <a:off x="1485901" y="3570289"/>
              <a:ext cx="2014537" cy="1652588"/>
            </a:xfrm>
            <a:custGeom>
              <a:avLst/>
              <a:gdLst>
                <a:gd name="T0" fmla="*/ 76 w 79"/>
                <a:gd name="T1" fmla="*/ 3 h 64"/>
                <a:gd name="T2" fmla="*/ 75 w 79"/>
                <a:gd name="T3" fmla="*/ 0 h 64"/>
                <a:gd name="T4" fmla="*/ 63 w 79"/>
                <a:gd name="T5" fmla="*/ 4 h 64"/>
                <a:gd name="T6" fmla="*/ 44 w 79"/>
                <a:gd name="T7" fmla="*/ 31 h 64"/>
                <a:gd name="T8" fmla="*/ 44 w 79"/>
                <a:gd name="T9" fmla="*/ 37 h 64"/>
                <a:gd name="T10" fmla="*/ 30 w 79"/>
                <a:gd name="T11" fmla="*/ 41 h 64"/>
                <a:gd name="T12" fmla="*/ 24 w 79"/>
                <a:gd name="T13" fmla="*/ 43 h 64"/>
                <a:gd name="T14" fmla="*/ 22 w 79"/>
                <a:gd name="T15" fmla="*/ 43 h 64"/>
                <a:gd name="T16" fmla="*/ 7 w 79"/>
                <a:gd name="T17" fmla="*/ 44 h 64"/>
                <a:gd name="T18" fmla="*/ 2 w 79"/>
                <a:gd name="T19" fmla="*/ 42 h 64"/>
                <a:gd name="T20" fmla="*/ 1 w 79"/>
                <a:gd name="T21" fmla="*/ 44 h 64"/>
                <a:gd name="T22" fmla="*/ 13 w 79"/>
                <a:gd name="T23" fmla="*/ 44 h 64"/>
                <a:gd name="T24" fmla="*/ 24 w 79"/>
                <a:gd name="T25" fmla="*/ 44 h 64"/>
                <a:gd name="T26" fmla="*/ 31 w 79"/>
                <a:gd name="T27" fmla="*/ 41 h 64"/>
                <a:gd name="T28" fmla="*/ 39 w 79"/>
                <a:gd name="T29" fmla="*/ 39 h 64"/>
                <a:gd name="T30" fmla="*/ 45 w 79"/>
                <a:gd name="T31" fmla="*/ 44 h 64"/>
                <a:gd name="T32" fmla="*/ 47 w 79"/>
                <a:gd name="T33" fmla="*/ 52 h 64"/>
                <a:gd name="T34" fmla="*/ 54 w 79"/>
                <a:gd name="T35" fmla="*/ 62 h 64"/>
                <a:gd name="T36" fmla="*/ 55 w 79"/>
                <a:gd name="T37" fmla="*/ 64 h 64"/>
                <a:gd name="T38" fmla="*/ 57 w 79"/>
                <a:gd name="T39" fmla="*/ 62 h 64"/>
                <a:gd name="T40" fmla="*/ 61 w 79"/>
                <a:gd name="T41" fmla="*/ 58 h 64"/>
                <a:gd name="T42" fmla="*/ 65 w 79"/>
                <a:gd name="T43" fmla="*/ 53 h 64"/>
                <a:gd name="T44" fmla="*/ 73 w 79"/>
                <a:gd name="T45" fmla="*/ 44 h 64"/>
                <a:gd name="T46" fmla="*/ 79 w 79"/>
                <a:gd name="T47" fmla="*/ 37 h 64"/>
                <a:gd name="T48" fmla="*/ 76 w 79"/>
                <a:gd name="T49" fmla="*/ 3 h 64"/>
                <a:gd name="T50" fmla="*/ 6 w 79"/>
                <a:gd name="T51" fmla="*/ 44 h 64"/>
                <a:gd name="T52" fmla="*/ 5 w 79"/>
                <a:gd name="T53" fmla="*/ 44 h 64"/>
                <a:gd name="T54" fmla="*/ 2 w 79"/>
                <a:gd name="T55" fmla="*/ 43 h 64"/>
                <a:gd name="T56" fmla="*/ 77 w 79"/>
                <a:gd name="T57" fmla="*/ 22 h 64"/>
                <a:gd name="T58" fmla="*/ 76 w 79"/>
                <a:gd name="T59" fmla="*/ 9 h 64"/>
                <a:gd name="T60" fmla="*/ 76 w 79"/>
                <a:gd name="T61" fmla="*/ 9 h 64"/>
                <a:gd name="T62" fmla="*/ 76 w 79"/>
                <a:gd name="T63" fmla="*/ 11 h 64"/>
                <a:gd name="T64" fmla="*/ 75 w 79"/>
                <a:gd name="T65" fmla="*/ 8 h 64"/>
                <a:gd name="T66" fmla="*/ 76 w 79"/>
                <a:gd name="T67" fmla="*/ 9 h 64"/>
                <a:gd name="T68" fmla="*/ 52 w 79"/>
                <a:gd name="T69" fmla="*/ 16 h 64"/>
                <a:gd name="T70" fmla="*/ 52 w 79"/>
                <a:gd name="T71" fmla="*/ 16 h 64"/>
                <a:gd name="T72" fmla="*/ 49 w 79"/>
                <a:gd name="T73" fmla="*/ 22 h 64"/>
                <a:gd name="T74" fmla="*/ 48 w 79"/>
                <a:gd name="T75" fmla="*/ 20 h 64"/>
                <a:gd name="T76" fmla="*/ 48 w 79"/>
                <a:gd name="T77" fmla="*/ 20 h 64"/>
                <a:gd name="T78" fmla="*/ 74 w 79"/>
                <a:gd name="T79" fmla="*/ 40 h 64"/>
                <a:gd name="T80" fmla="*/ 70 w 79"/>
                <a:gd name="T81" fmla="*/ 46 h 64"/>
                <a:gd name="T82" fmla="*/ 59 w 79"/>
                <a:gd name="T83" fmla="*/ 57 h 64"/>
                <a:gd name="T84" fmla="*/ 56 w 79"/>
                <a:gd name="T85" fmla="*/ 60 h 64"/>
                <a:gd name="T86" fmla="*/ 49 w 79"/>
                <a:gd name="T87" fmla="*/ 51 h 64"/>
                <a:gd name="T88" fmla="*/ 49 w 79"/>
                <a:gd name="T89" fmla="*/ 50 h 64"/>
                <a:gd name="T90" fmla="*/ 46 w 79"/>
                <a:gd name="T91" fmla="*/ 36 h 64"/>
                <a:gd name="T92" fmla="*/ 49 w 79"/>
                <a:gd name="T93" fmla="*/ 22 h 64"/>
                <a:gd name="T94" fmla="*/ 57 w 79"/>
                <a:gd name="T95" fmla="*/ 11 h 64"/>
                <a:gd name="T96" fmla="*/ 74 w 79"/>
                <a:gd name="T97" fmla="*/ 3 h 64"/>
                <a:gd name="T98" fmla="*/ 77 w 79"/>
                <a:gd name="T99" fmla="*/ 3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64">
                  <a:moveTo>
                    <a:pt x="76" y="3"/>
                  </a:moveTo>
                  <a:cubicBezTo>
                    <a:pt x="76" y="3"/>
                    <a:pt x="76" y="3"/>
                    <a:pt x="76" y="3"/>
                  </a:cubicBezTo>
                  <a:cubicBezTo>
                    <a:pt x="76" y="2"/>
                    <a:pt x="76" y="2"/>
                    <a:pt x="76" y="2"/>
                  </a:cubicBezTo>
                  <a:cubicBezTo>
                    <a:pt x="76" y="1"/>
                    <a:pt x="76" y="1"/>
                    <a:pt x="75" y="0"/>
                  </a:cubicBezTo>
                  <a:cubicBezTo>
                    <a:pt x="73" y="0"/>
                    <a:pt x="71" y="1"/>
                    <a:pt x="69" y="1"/>
                  </a:cubicBezTo>
                  <a:cubicBezTo>
                    <a:pt x="67" y="2"/>
                    <a:pt x="65" y="3"/>
                    <a:pt x="63" y="4"/>
                  </a:cubicBezTo>
                  <a:cubicBezTo>
                    <a:pt x="60" y="6"/>
                    <a:pt x="57" y="7"/>
                    <a:pt x="55" y="10"/>
                  </a:cubicBezTo>
                  <a:cubicBezTo>
                    <a:pt x="50" y="15"/>
                    <a:pt x="45" y="21"/>
                    <a:pt x="44" y="31"/>
                  </a:cubicBezTo>
                  <a:cubicBezTo>
                    <a:pt x="44" y="31"/>
                    <a:pt x="44" y="30"/>
                    <a:pt x="44" y="31"/>
                  </a:cubicBezTo>
                  <a:cubicBezTo>
                    <a:pt x="43" y="33"/>
                    <a:pt x="44" y="35"/>
                    <a:pt x="44" y="37"/>
                  </a:cubicBezTo>
                  <a:cubicBezTo>
                    <a:pt x="42" y="37"/>
                    <a:pt x="40" y="38"/>
                    <a:pt x="38" y="39"/>
                  </a:cubicBezTo>
                  <a:cubicBezTo>
                    <a:pt x="35" y="39"/>
                    <a:pt x="32" y="40"/>
                    <a:pt x="30" y="41"/>
                  </a:cubicBezTo>
                  <a:cubicBezTo>
                    <a:pt x="29" y="41"/>
                    <a:pt x="28" y="42"/>
                    <a:pt x="27" y="42"/>
                  </a:cubicBezTo>
                  <a:cubicBezTo>
                    <a:pt x="26" y="42"/>
                    <a:pt x="25" y="43"/>
                    <a:pt x="24" y="43"/>
                  </a:cubicBezTo>
                  <a:cubicBezTo>
                    <a:pt x="24" y="43"/>
                    <a:pt x="23" y="43"/>
                    <a:pt x="23" y="43"/>
                  </a:cubicBezTo>
                  <a:cubicBezTo>
                    <a:pt x="23" y="43"/>
                    <a:pt x="23" y="43"/>
                    <a:pt x="22" y="43"/>
                  </a:cubicBezTo>
                  <a:cubicBezTo>
                    <a:pt x="21" y="43"/>
                    <a:pt x="20" y="43"/>
                    <a:pt x="19" y="43"/>
                  </a:cubicBezTo>
                  <a:cubicBezTo>
                    <a:pt x="15" y="43"/>
                    <a:pt x="11" y="43"/>
                    <a:pt x="7" y="44"/>
                  </a:cubicBezTo>
                  <a:cubicBezTo>
                    <a:pt x="7" y="43"/>
                    <a:pt x="6" y="41"/>
                    <a:pt x="5" y="41"/>
                  </a:cubicBezTo>
                  <a:cubicBezTo>
                    <a:pt x="4" y="41"/>
                    <a:pt x="3" y="42"/>
                    <a:pt x="2" y="42"/>
                  </a:cubicBezTo>
                  <a:cubicBezTo>
                    <a:pt x="2" y="43"/>
                    <a:pt x="0" y="43"/>
                    <a:pt x="1" y="44"/>
                  </a:cubicBezTo>
                  <a:cubicBezTo>
                    <a:pt x="1" y="44"/>
                    <a:pt x="1" y="44"/>
                    <a:pt x="1" y="44"/>
                  </a:cubicBezTo>
                  <a:cubicBezTo>
                    <a:pt x="2" y="46"/>
                    <a:pt x="6" y="47"/>
                    <a:pt x="7" y="44"/>
                  </a:cubicBezTo>
                  <a:cubicBezTo>
                    <a:pt x="9" y="44"/>
                    <a:pt x="11" y="44"/>
                    <a:pt x="13" y="44"/>
                  </a:cubicBezTo>
                  <a:cubicBezTo>
                    <a:pt x="17" y="44"/>
                    <a:pt x="20" y="44"/>
                    <a:pt x="23" y="44"/>
                  </a:cubicBezTo>
                  <a:cubicBezTo>
                    <a:pt x="23" y="44"/>
                    <a:pt x="24" y="44"/>
                    <a:pt x="24" y="44"/>
                  </a:cubicBezTo>
                  <a:cubicBezTo>
                    <a:pt x="26" y="43"/>
                    <a:pt x="29" y="42"/>
                    <a:pt x="31" y="41"/>
                  </a:cubicBezTo>
                  <a:cubicBezTo>
                    <a:pt x="31" y="41"/>
                    <a:pt x="31" y="41"/>
                    <a:pt x="31" y="41"/>
                  </a:cubicBezTo>
                  <a:cubicBezTo>
                    <a:pt x="31" y="41"/>
                    <a:pt x="31" y="41"/>
                    <a:pt x="32" y="41"/>
                  </a:cubicBezTo>
                  <a:cubicBezTo>
                    <a:pt x="34" y="40"/>
                    <a:pt x="37" y="40"/>
                    <a:pt x="39" y="39"/>
                  </a:cubicBezTo>
                  <a:cubicBezTo>
                    <a:pt x="41" y="38"/>
                    <a:pt x="42" y="37"/>
                    <a:pt x="44" y="38"/>
                  </a:cubicBezTo>
                  <a:cubicBezTo>
                    <a:pt x="44" y="40"/>
                    <a:pt x="44" y="42"/>
                    <a:pt x="45" y="44"/>
                  </a:cubicBezTo>
                  <a:cubicBezTo>
                    <a:pt x="45" y="46"/>
                    <a:pt x="46" y="48"/>
                    <a:pt x="47" y="50"/>
                  </a:cubicBezTo>
                  <a:cubicBezTo>
                    <a:pt x="47" y="51"/>
                    <a:pt x="47" y="52"/>
                    <a:pt x="47" y="52"/>
                  </a:cubicBezTo>
                  <a:cubicBezTo>
                    <a:pt x="48" y="54"/>
                    <a:pt x="49" y="56"/>
                    <a:pt x="50" y="57"/>
                  </a:cubicBezTo>
                  <a:cubicBezTo>
                    <a:pt x="51" y="59"/>
                    <a:pt x="53" y="61"/>
                    <a:pt x="54" y="62"/>
                  </a:cubicBezTo>
                  <a:cubicBezTo>
                    <a:pt x="55" y="62"/>
                    <a:pt x="55" y="62"/>
                    <a:pt x="55" y="63"/>
                  </a:cubicBezTo>
                  <a:cubicBezTo>
                    <a:pt x="55" y="63"/>
                    <a:pt x="55" y="63"/>
                    <a:pt x="55" y="64"/>
                  </a:cubicBezTo>
                  <a:cubicBezTo>
                    <a:pt x="56" y="64"/>
                    <a:pt x="56" y="63"/>
                    <a:pt x="57" y="63"/>
                  </a:cubicBezTo>
                  <a:cubicBezTo>
                    <a:pt x="57" y="63"/>
                    <a:pt x="57" y="63"/>
                    <a:pt x="57" y="62"/>
                  </a:cubicBezTo>
                  <a:cubicBezTo>
                    <a:pt x="57" y="62"/>
                    <a:pt x="57" y="62"/>
                    <a:pt x="58" y="62"/>
                  </a:cubicBezTo>
                  <a:cubicBezTo>
                    <a:pt x="58" y="60"/>
                    <a:pt x="60" y="60"/>
                    <a:pt x="61" y="58"/>
                  </a:cubicBezTo>
                  <a:cubicBezTo>
                    <a:pt x="62" y="57"/>
                    <a:pt x="63" y="56"/>
                    <a:pt x="64" y="54"/>
                  </a:cubicBezTo>
                  <a:cubicBezTo>
                    <a:pt x="64" y="54"/>
                    <a:pt x="65" y="54"/>
                    <a:pt x="65" y="53"/>
                  </a:cubicBezTo>
                  <a:cubicBezTo>
                    <a:pt x="65" y="53"/>
                    <a:pt x="66" y="52"/>
                    <a:pt x="66" y="52"/>
                  </a:cubicBezTo>
                  <a:cubicBezTo>
                    <a:pt x="68" y="49"/>
                    <a:pt x="71" y="47"/>
                    <a:pt x="73" y="44"/>
                  </a:cubicBezTo>
                  <a:cubicBezTo>
                    <a:pt x="75" y="42"/>
                    <a:pt x="76" y="41"/>
                    <a:pt x="78" y="39"/>
                  </a:cubicBezTo>
                  <a:cubicBezTo>
                    <a:pt x="78" y="38"/>
                    <a:pt x="79" y="38"/>
                    <a:pt x="79" y="37"/>
                  </a:cubicBezTo>
                  <a:cubicBezTo>
                    <a:pt x="78" y="34"/>
                    <a:pt x="79" y="30"/>
                    <a:pt x="78" y="27"/>
                  </a:cubicBezTo>
                  <a:cubicBezTo>
                    <a:pt x="77" y="19"/>
                    <a:pt x="77" y="10"/>
                    <a:pt x="76" y="3"/>
                  </a:cubicBezTo>
                  <a:close/>
                  <a:moveTo>
                    <a:pt x="2" y="43"/>
                  </a:moveTo>
                  <a:cubicBezTo>
                    <a:pt x="3" y="42"/>
                    <a:pt x="6" y="42"/>
                    <a:pt x="6" y="44"/>
                  </a:cubicBezTo>
                  <a:cubicBezTo>
                    <a:pt x="6" y="44"/>
                    <a:pt x="5" y="44"/>
                    <a:pt x="5" y="44"/>
                  </a:cubicBezTo>
                  <a:cubicBezTo>
                    <a:pt x="5" y="44"/>
                    <a:pt x="5" y="44"/>
                    <a:pt x="5" y="44"/>
                  </a:cubicBezTo>
                  <a:cubicBezTo>
                    <a:pt x="6" y="44"/>
                    <a:pt x="6" y="45"/>
                    <a:pt x="6" y="44"/>
                  </a:cubicBezTo>
                  <a:cubicBezTo>
                    <a:pt x="6" y="46"/>
                    <a:pt x="2" y="45"/>
                    <a:pt x="2" y="43"/>
                  </a:cubicBezTo>
                  <a:close/>
                  <a:moveTo>
                    <a:pt x="76" y="21"/>
                  </a:moveTo>
                  <a:cubicBezTo>
                    <a:pt x="77" y="21"/>
                    <a:pt x="76" y="21"/>
                    <a:pt x="77" y="22"/>
                  </a:cubicBezTo>
                  <a:cubicBezTo>
                    <a:pt x="76" y="22"/>
                    <a:pt x="76" y="21"/>
                    <a:pt x="76" y="21"/>
                  </a:cubicBezTo>
                  <a:close/>
                  <a:moveTo>
                    <a:pt x="76" y="9"/>
                  </a:moveTo>
                  <a:cubicBezTo>
                    <a:pt x="76" y="9"/>
                    <a:pt x="76" y="10"/>
                    <a:pt x="76" y="10"/>
                  </a:cubicBezTo>
                  <a:cubicBezTo>
                    <a:pt x="76" y="10"/>
                    <a:pt x="76" y="10"/>
                    <a:pt x="76" y="9"/>
                  </a:cubicBezTo>
                  <a:close/>
                  <a:moveTo>
                    <a:pt x="76" y="11"/>
                  </a:moveTo>
                  <a:cubicBezTo>
                    <a:pt x="76" y="11"/>
                    <a:pt x="76" y="11"/>
                    <a:pt x="76" y="11"/>
                  </a:cubicBezTo>
                  <a:cubicBezTo>
                    <a:pt x="76" y="11"/>
                    <a:pt x="76" y="11"/>
                    <a:pt x="76" y="11"/>
                  </a:cubicBezTo>
                  <a:close/>
                  <a:moveTo>
                    <a:pt x="75" y="8"/>
                  </a:moveTo>
                  <a:cubicBezTo>
                    <a:pt x="75" y="8"/>
                    <a:pt x="76" y="8"/>
                    <a:pt x="76" y="8"/>
                  </a:cubicBezTo>
                  <a:cubicBezTo>
                    <a:pt x="76" y="8"/>
                    <a:pt x="76" y="9"/>
                    <a:pt x="76" y="9"/>
                  </a:cubicBezTo>
                  <a:cubicBezTo>
                    <a:pt x="75" y="9"/>
                    <a:pt x="75" y="9"/>
                    <a:pt x="75" y="8"/>
                  </a:cubicBezTo>
                  <a:close/>
                  <a:moveTo>
                    <a:pt x="52" y="16"/>
                  </a:moveTo>
                  <a:cubicBezTo>
                    <a:pt x="52" y="16"/>
                    <a:pt x="51" y="17"/>
                    <a:pt x="51" y="18"/>
                  </a:cubicBezTo>
                  <a:cubicBezTo>
                    <a:pt x="51" y="17"/>
                    <a:pt x="52" y="16"/>
                    <a:pt x="52" y="16"/>
                  </a:cubicBezTo>
                  <a:close/>
                  <a:moveTo>
                    <a:pt x="49" y="20"/>
                  </a:moveTo>
                  <a:cubicBezTo>
                    <a:pt x="49" y="21"/>
                    <a:pt x="49" y="21"/>
                    <a:pt x="49" y="22"/>
                  </a:cubicBezTo>
                  <a:cubicBezTo>
                    <a:pt x="48" y="21"/>
                    <a:pt x="49" y="21"/>
                    <a:pt x="49" y="20"/>
                  </a:cubicBezTo>
                  <a:close/>
                  <a:moveTo>
                    <a:pt x="48" y="20"/>
                  </a:moveTo>
                  <a:cubicBezTo>
                    <a:pt x="49" y="20"/>
                    <a:pt x="48" y="21"/>
                    <a:pt x="48" y="21"/>
                  </a:cubicBezTo>
                  <a:cubicBezTo>
                    <a:pt x="48" y="20"/>
                    <a:pt x="48" y="20"/>
                    <a:pt x="48" y="20"/>
                  </a:cubicBezTo>
                  <a:close/>
                  <a:moveTo>
                    <a:pt x="77" y="37"/>
                  </a:moveTo>
                  <a:cubicBezTo>
                    <a:pt x="77" y="38"/>
                    <a:pt x="75" y="39"/>
                    <a:pt x="74" y="40"/>
                  </a:cubicBezTo>
                  <a:cubicBezTo>
                    <a:pt x="73" y="41"/>
                    <a:pt x="72" y="42"/>
                    <a:pt x="72" y="43"/>
                  </a:cubicBezTo>
                  <a:cubicBezTo>
                    <a:pt x="71" y="44"/>
                    <a:pt x="70" y="45"/>
                    <a:pt x="70" y="46"/>
                  </a:cubicBezTo>
                  <a:cubicBezTo>
                    <a:pt x="69" y="47"/>
                    <a:pt x="68" y="48"/>
                    <a:pt x="67" y="49"/>
                  </a:cubicBezTo>
                  <a:cubicBezTo>
                    <a:pt x="64" y="52"/>
                    <a:pt x="62" y="55"/>
                    <a:pt x="59" y="57"/>
                  </a:cubicBezTo>
                  <a:cubicBezTo>
                    <a:pt x="59" y="58"/>
                    <a:pt x="59" y="58"/>
                    <a:pt x="58" y="59"/>
                  </a:cubicBezTo>
                  <a:cubicBezTo>
                    <a:pt x="58" y="59"/>
                    <a:pt x="57" y="60"/>
                    <a:pt x="56" y="60"/>
                  </a:cubicBezTo>
                  <a:cubicBezTo>
                    <a:pt x="54" y="59"/>
                    <a:pt x="53" y="57"/>
                    <a:pt x="51" y="55"/>
                  </a:cubicBezTo>
                  <a:cubicBezTo>
                    <a:pt x="51" y="54"/>
                    <a:pt x="49" y="52"/>
                    <a:pt x="49" y="51"/>
                  </a:cubicBezTo>
                  <a:cubicBezTo>
                    <a:pt x="49" y="51"/>
                    <a:pt x="49" y="51"/>
                    <a:pt x="49" y="51"/>
                  </a:cubicBezTo>
                  <a:cubicBezTo>
                    <a:pt x="48" y="51"/>
                    <a:pt x="49" y="51"/>
                    <a:pt x="49" y="50"/>
                  </a:cubicBezTo>
                  <a:cubicBezTo>
                    <a:pt x="47" y="47"/>
                    <a:pt x="46" y="42"/>
                    <a:pt x="45" y="37"/>
                  </a:cubicBezTo>
                  <a:cubicBezTo>
                    <a:pt x="46" y="37"/>
                    <a:pt x="46" y="37"/>
                    <a:pt x="46" y="36"/>
                  </a:cubicBezTo>
                  <a:cubicBezTo>
                    <a:pt x="46" y="36"/>
                    <a:pt x="46" y="36"/>
                    <a:pt x="45" y="36"/>
                  </a:cubicBezTo>
                  <a:cubicBezTo>
                    <a:pt x="45" y="30"/>
                    <a:pt x="48" y="26"/>
                    <a:pt x="49" y="22"/>
                  </a:cubicBezTo>
                  <a:cubicBezTo>
                    <a:pt x="51" y="19"/>
                    <a:pt x="53" y="16"/>
                    <a:pt x="55" y="13"/>
                  </a:cubicBezTo>
                  <a:cubicBezTo>
                    <a:pt x="56" y="12"/>
                    <a:pt x="57" y="11"/>
                    <a:pt x="57" y="11"/>
                  </a:cubicBezTo>
                  <a:cubicBezTo>
                    <a:pt x="60" y="7"/>
                    <a:pt x="65" y="5"/>
                    <a:pt x="69" y="3"/>
                  </a:cubicBezTo>
                  <a:cubicBezTo>
                    <a:pt x="70" y="3"/>
                    <a:pt x="73" y="2"/>
                    <a:pt x="74" y="3"/>
                  </a:cubicBezTo>
                  <a:cubicBezTo>
                    <a:pt x="74" y="13"/>
                    <a:pt x="76" y="24"/>
                    <a:pt x="77" y="34"/>
                  </a:cubicBezTo>
                  <a:cubicBezTo>
                    <a:pt x="77" y="35"/>
                    <a:pt x="77" y="36"/>
                    <a:pt x="77"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8" name="Freeform 9"/>
            <p:cNvSpPr>
              <a:spLocks noEditPoints="1"/>
            </p:cNvSpPr>
            <p:nvPr/>
          </p:nvSpPr>
          <p:spPr bwMode="auto">
            <a:xfrm>
              <a:off x="3551238" y="3725864"/>
              <a:ext cx="1631950" cy="800100"/>
            </a:xfrm>
            <a:custGeom>
              <a:avLst/>
              <a:gdLst>
                <a:gd name="T0" fmla="*/ 59 w 64"/>
                <a:gd name="T1" fmla="*/ 1 h 31"/>
                <a:gd name="T2" fmla="*/ 58 w 64"/>
                <a:gd name="T3" fmla="*/ 2 h 31"/>
                <a:gd name="T4" fmla="*/ 43 w 64"/>
                <a:gd name="T5" fmla="*/ 4 h 31"/>
                <a:gd name="T6" fmla="*/ 33 w 64"/>
                <a:gd name="T7" fmla="*/ 12 h 31"/>
                <a:gd name="T8" fmla="*/ 29 w 64"/>
                <a:gd name="T9" fmla="*/ 6 h 31"/>
                <a:gd name="T10" fmla="*/ 25 w 64"/>
                <a:gd name="T11" fmla="*/ 5 h 31"/>
                <a:gd name="T12" fmla="*/ 25 w 64"/>
                <a:gd name="T13" fmla="*/ 6 h 31"/>
                <a:gd name="T14" fmla="*/ 22 w 64"/>
                <a:gd name="T15" fmla="*/ 8 h 31"/>
                <a:gd name="T16" fmla="*/ 12 w 64"/>
                <a:gd name="T17" fmla="*/ 19 h 31"/>
                <a:gd name="T18" fmla="*/ 11 w 64"/>
                <a:gd name="T19" fmla="*/ 19 h 31"/>
                <a:gd name="T20" fmla="*/ 4 w 64"/>
                <a:gd name="T21" fmla="*/ 26 h 31"/>
                <a:gd name="T22" fmla="*/ 0 w 64"/>
                <a:gd name="T23" fmla="*/ 30 h 31"/>
                <a:gd name="T24" fmla="*/ 6 w 64"/>
                <a:gd name="T25" fmla="*/ 30 h 31"/>
                <a:gd name="T26" fmla="*/ 10 w 64"/>
                <a:gd name="T27" fmla="*/ 30 h 31"/>
                <a:gd name="T28" fmla="*/ 15 w 64"/>
                <a:gd name="T29" fmla="*/ 30 h 31"/>
                <a:gd name="T30" fmla="*/ 17 w 64"/>
                <a:gd name="T31" fmla="*/ 30 h 31"/>
                <a:gd name="T32" fmla="*/ 20 w 64"/>
                <a:gd name="T33" fmla="*/ 29 h 31"/>
                <a:gd name="T34" fmla="*/ 23 w 64"/>
                <a:gd name="T35" fmla="*/ 29 h 31"/>
                <a:gd name="T36" fmla="*/ 37 w 64"/>
                <a:gd name="T37" fmla="*/ 28 h 31"/>
                <a:gd name="T38" fmla="*/ 37 w 64"/>
                <a:gd name="T39" fmla="*/ 21 h 31"/>
                <a:gd name="T40" fmla="*/ 36 w 64"/>
                <a:gd name="T41" fmla="*/ 18 h 31"/>
                <a:gd name="T42" fmla="*/ 35 w 64"/>
                <a:gd name="T43" fmla="*/ 15 h 31"/>
                <a:gd name="T44" fmla="*/ 33 w 64"/>
                <a:gd name="T45" fmla="*/ 13 h 31"/>
                <a:gd name="T46" fmla="*/ 34 w 64"/>
                <a:gd name="T47" fmla="*/ 13 h 31"/>
                <a:gd name="T48" fmla="*/ 34 w 64"/>
                <a:gd name="T49" fmla="*/ 13 h 31"/>
                <a:gd name="T50" fmla="*/ 34 w 64"/>
                <a:gd name="T51" fmla="*/ 11 h 31"/>
                <a:gd name="T52" fmla="*/ 37 w 64"/>
                <a:gd name="T53" fmla="*/ 10 h 31"/>
                <a:gd name="T54" fmla="*/ 39 w 64"/>
                <a:gd name="T55" fmla="*/ 8 h 31"/>
                <a:gd name="T56" fmla="*/ 44 w 64"/>
                <a:gd name="T57" fmla="*/ 5 h 31"/>
                <a:gd name="T58" fmla="*/ 49 w 64"/>
                <a:gd name="T59" fmla="*/ 4 h 31"/>
                <a:gd name="T60" fmla="*/ 51 w 64"/>
                <a:gd name="T61" fmla="*/ 4 h 31"/>
                <a:gd name="T62" fmla="*/ 58 w 64"/>
                <a:gd name="T63" fmla="*/ 3 h 31"/>
                <a:gd name="T64" fmla="*/ 60 w 64"/>
                <a:gd name="T65" fmla="*/ 5 h 31"/>
                <a:gd name="T66" fmla="*/ 63 w 64"/>
                <a:gd name="T67" fmla="*/ 1 h 31"/>
                <a:gd name="T68" fmla="*/ 59 w 64"/>
                <a:gd name="T69" fmla="*/ 1 h 31"/>
                <a:gd name="T70" fmla="*/ 20 w 64"/>
                <a:gd name="T71" fmla="*/ 29 h 31"/>
                <a:gd name="T72" fmla="*/ 22 w 64"/>
                <a:gd name="T73" fmla="*/ 28 h 31"/>
                <a:gd name="T74" fmla="*/ 20 w 64"/>
                <a:gd name="T75" fmla="*/ 29 h 31"/>
                <a:gd name="T76" fmla="*/ 22 w 64"/>
                <a:gd name="T77" fmla="*/ 28 h 31"/>
                <a:gd name="T78" fmla="*/ 23 w 64"/>
                <a:gd name="T79" fmla="*/ 28 h 31"/>
                <a:gd name="T80" fmla="*/ 22 w 64"/>
                <a:gd name="T81" fmla="*/ 28 h 31"/>
                <a:gd name="T82" fmla="*/ 35 w 64"/>
                <a:gd name="T83" fmla="*/ 20 h 31"/>
                <a:gd name="T84" fmla="*/ 35 w 64"/>
                <a:gd name="T85" fmla="*/ 26 h 31"/>
                <a:gd name="T86" fmla="*/ 3 w 64"/>
                <a:gd name="T87" fmla="*/ 29 h 31"/>
                <a:gd name="T88" fmla="*/ 9 w 64"/>
                <a:gd name="T89" fmla="*/ 22 h 31"/>
                <a:gd name="T90" fmla="*/ 10 w 64"/>
                <a:gd name="T91" fmla="*/ 22 h 31"/>
                <a:gd name="T92" fmla="*/ 10 w 64"/>
                <a:gd name="T93" fmla="*/ 22 h 31"/>
                <a:gd name="T94" fmla="*/ 26 w 64"/>
                <a:gd name="T95" fmla="*/ 7 h 31"/>
                <a:gd name="T96" fmla="*/ 29 w 64"/>
                <a:gd name="T97" fmla="*/ 10 h 31"/>
                <a:gd name="T98" fmla="*/ 29 w 64"/>
                <a:gd name="T99" fmla="*/ 10 h 31"/>
                <a:gd name="T100" fmla="*/ 32 w 64"/>
                <a:gd name="T101" fmla="*/ 14 h 31"/>
                <a:gd name="T102" fmla="*/ 33 w 64"/>
                <a:gd name="T103" fmla="*/ 16 h 31"/>
                <a:gd name="T104" fmla="*/ 35 w 64"/>
                <a:gd name="T105" fmla="*/ 20 h 31"/>
                <a:gd name="T106" fmla="*/ 60 w 64"/>
                <a:gd name="T107" fmla="*/ 4 h 31"/>
                <a:gd name="T108" fmla="*/ 60 w 64"/>
                <a:gd name="T109" fmla="*/ 1 h 31"/>
                <a:gd name="T110" fmla="*/ 60 w 64"/>
                <a:gd name="T111"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 h="31">
                  <a:moveTo>
                    <a:pt x="59" y="1"/>
                  </a:moveTo>
                  <a:cubicBezTo>
                    <a:pt x="59" y="2"/>
                    <a:pt x="58" y="2"/>
                    <a:pt x="58" y="2"/>
                  </a:cubicBezTo>
                  <a:cubicBezTo>
                    <a:pt x="53" y="3"/>
                    <a:pt x="47" y="4"/>
                    <a:pt x="43" y="4"/>
                  </a:cubicBezTo>
                  <a:cubicBezTo>
                    <a:pt x="40" y="7"/>
                    <a:pt x="36" y="10"/>
                    <a:pt x="33" y="12"/>
                  </a:cubicBezTo>
                  <a:cubicBezTo>
                    <a:pt x="31" y="10"/>
                    <a:pt x="30" y="8"/>
                    <a:pt x="29" y="6"/>
                  </a:cubicBezTo>
                  <a:cubicBezTo>
                    <a:pt x="28" y="6"/>
                    <a:pt x="26" y="5"/>
                    <a:pt x="25" y="5"/>
                  </a:cubicBezTo>
                  <a:cubicBezTo>
                    <a:pt x="25" y="5"/>
                    <a:pt x="25" y="5"/>
                    <a:pt x="25" y="6"/>
                  </a:cubicBezTo>
                  <a:cubicBezTo>
                    <a:pt x="24" y="6"/>
                    <a:pt x="23" y="7"/>
                    <a:pt x="22" y="8"/>
                  </a:cubicBezTo>
                  <a:cubicBezTo>
                    <a:pt x="18" y="12"/>
                    <a:pt x="15" y="16"/>
                    <a:pt x="12" y="19"/>
                  </a:cubicBezTo>
                  <a:cubicBezTo>
                    <a:pt x="11" y="19"/>
                    <a:pt x="12" y="19"/>
                    <a:pt x="11" y="19"/>
                  </a:cubicBezTo>
                  <a:cubicBezTo>
                    <a:pt x="9" y="21"/>
                    <a:pt x="7" y="24"/>
                    <a:pt x="4" y="26"/>
                  </a:cubicBezTo>
                  <a:cubicBezTo>
                    <a:pt x="3" y="27"/>
                    <a:pt x="0" y="28"/>
                    <a:pt x="0" y="30"/>
                  </a:cubicBezTo>
                  <a:cubicBezTo>
                    <a:pt x="2" y="31"/>
                    <a:pt x="5" y="31"/>
                    <a:pt x="6" y="30"/>
                  </a:cubicBezTo>
                  <a:cubicBezTo>
                    <a:pt x="7" y="30"/>
                    <a:pt x="9" y="30"/>
                    <a:pt x="10" y="30"/>
                  </a:cubicBezTo>
                  <a:cubicBezTo>
                    <a:pt x="12" y="30"/>
                    <a:pt x="14" y="30"/>
                    <a:pt x="15" y="30"/>
                  </a:cubicBezTo>
                  <a:cubicBezTo>
                    <a:pt x="16" y="30"/>
                    <a:pt x="16" y="30"/>
                    <a:pt x="17" y="30"/>
                  </a:cubicBezTo>
                  <a:cubicBezTo>
                    <a:pt x="18" y="30"/>
                    <a:pt x="19" y="29"/>
                    <a:pt x="20" y="29"/>
                  </a:cubicBezTo>
                  <a:cubicBezTo>
                    <a:pt x="21" y="29"/>
                    <a:pt x="22" y="29"/>
                    <a:pt x="23" y="29"/>
                  </a:cubicBezTo>
                  <a:cubicBezTo>
                    <a:pt x="28" y="29"/>
                    <a:pt x="32" y="27"/>
                    <a:pt x="37" y="28"/>
                  </a:cubicBezTo>
                  <a:cubicBezTo>
                    <a:pt x="37" y="26"/>
                    <a:pt x="37" y="24"/>
                    <a:pt x="37" y="21"/>
                  </a:cubicBezTo>
                  <a:cubicBezTo>
                    <a:pt x="37" y="20"/>
                    <a:pt x="36" y="19"/>
                    <a:pt x="36" y="18"/>
                  </a:cubicBezTo>
                  <a:cubicBezTo>
                    <a:pt x="35" y="17"/>
                    <a:pt x="35" y="16"/>
                    <a:pt x="35" y="15"/>
                  </a:cubicBezTo>
                  <a:cubicBezTo>
                    <a:pt x="34" y="14"/>
                    <a:pt x="33" y="14"/>
                    <a:pt x="33" y="13"/>
                  </a:cubicBezTo>
                  <a:cubicBezTo>
                    <a:pt x="33" y="13"/>
                    <a:pt x="33" y="13"/>
                    <a:pt x="34" y="13"/>
                  </a:cubicBezTo>
                  <a:cubicBezTo>
                    <a:pt x="34" y="13"/>
                    <a:pt x="34" y="13"/>
                    <a:pt x="34" y="13"/>
                  </a:cubicBezTo>
                  <a:cubicBezTo>
                    <a:pt x="33" y="12"/>
                    <a:pt x="35" y="12"/>
                    <a:pt x="34" y="11"/>
                  </a:cubicBezTo>
                  <a:cubicBezTo>
                    <a:pt x="35" y="11"/>
                    <a:pt x="36" y="10"/>
                    <a:pt x="37" y="10"/>
                  </a:cubicBezTo>
                  <a:cubicBezTo>
                    <a:pt x="37" y="9"/>
                    <a:pt x="38" y="9"/>
                    <a:pt x="39" y="8"/>
                  </a:cubicBezTo>
                  <a:cubicBezTo>
                    <a:pt x="40" y="7"/>
                    <a:pt x="42" y="6"/>
                    <a:pt x="44" y="5"/>
                  </a:cubicBezTo>
                  <a:cubicBezTo>
                    <a:pt x="45" y="5"/>
                    <a:pt x="47" y="4"/>
                    <a:pt x="49" y="4"/>
                  </a:cubicBezTo>
                  <a:cubicBezTo>
                    <a:pt x="50" y="4"/>
                    <a:pt x="51" y="4"/>
                    <a:pt x="51" y="4"/>
                  </a:cubicBezTo>
                  <a:cubicBezTo>
                    <a:pt x="53" y="3"/>
                    <a:pt x="56" y="3"/>
                    <a:pt x="58" y="3"/>
                  </a:cubicBezTo>
                  <a:cubicBezTo>
                    <a:pt x="58" y="4"/>
                    <a:pt x="59" y="5"/>
                    <a:pt x="60" y="5"/>
                  </a:cubicBezTo>
                  <a:cubicBezTo>
                    <a:pt x="62" y="5"/>
                    <a:pt x="64" y="4"/>
                    <a:pt x="63" y="1"/>
                  </a:cubicBezTo>
                  <a:cubicBezTo>
                    <a:pt x="62" y="0"/>
                    <a:pt x="61" y="1"/>
                    <a:pt x="59" y="1"/>
                  </a:cubicBezTo>
                  <a:close/>
                  <a:moveTo>
                    <a:pt x="20" y="29"/>
                  </a:moveTo>
                  <a:cubicBezTo>
                    <a:pt x="20" y="28"/>
                    <a:pt x="21" y="28"/>
                    <a:pt x="22" y="28"/>
                  </a:cubicBezTo>
                  <a:cubicBezTo>
                    <a:pt x="21" y="28"/>
                    <a:pt x="20" y="28"/>
                    <a:pt x="20" y="29"/>
                  </a:cubicBezTo>
                  <a:close/>
                  <a:moveTo>
                    <a:pt x="22" y="28"/>
                  </a:moveTo>
                  <a:cubicBezTo>
                    <a:pt x="22" y="28"/>
                    <a:pt x="23" y="28"/>
                    <a:pt x="23" y="28"/>
                  </a:cubicBezTo>
                  <a:cubicBezTo>
                    <a:pt x="23" y="28"/>
                    <a:pt x="23" y="28"/>
                    <a:pt x="22" y="28"/>
                  </a:cubicBezTo>
                  <a:close/>
                  <a:moveTo>
                    <a:pt x="35" y="20"/>
                  </a:moveTo>
                  <a:cubicBezTo>
                    <a:pt x="35" y="22"/>
                    <a:pt x="35" y="24"/>
                    <a:pt x="35" y="26"/>
                  </a:cubicBezTo>
                  <a:cubicBezTo>
                    <a:pt x="24" y="27"/>
                    <a:pt x="14" y="28"/>
                    <a:pt x="3" y="29"/>
                  </a:cubicBezTo>
                  <a:cubicBezTo>
                    <a:pt x="5" y="26"/>
                    <a:pt x="8" y="25"/>
                    <a:pt x="9" y="22"/>
                  </a:cubicBezTo>
                  <a:cubicBezTo>
                    <a:pt x="10" y="22"/>
                    <a:pt x="10" y="22"/>
                    <a:pt x="10" y="22"/>
                  </a:cubicBezTo>
                  <a:cubicBezTo>
                    <a:pt x="10" y="22"/>
                    <a:pt x="10" y="22"/>
                    <a:pt x="10" y="22"/>
                  </a:cubicBezTo>
                  <a:cubicBezTo>
                    <a:pt x="15" y="17"/>
                    <a:pt x="20" y="12"/>
                    <a:pt x="26" y="7"/>
                  </a:cubicBezTo>
                  <a:cubicBezTo>
                    <a:pt x="27" y="8"/>
                    <a:pt x="28" y="9"/>
                    <a:pt x="29" y="10"/>
                  </a:cubicBezTo>
                  <a:cubicBezTo>
                    <a:pt x="29" y="10"/>
                    <a:pt x="29" y="10"/>
                    <a:pt x="29" y="10"/>
                  </a:cubicBezTo>
                  <a:cubicBezTo>
                    <a:pt x="30" y="11"/>
                    <a:pt x="31" y="12"/>
                    <a:pt x="32" y="14"/>
                  </a:cubicBezTo>
                  <a:cubicBezTo>
                    <a:pt x="32" y="14"/>
                    <a:pt x="33" y="15"/>
                    <a:pt x="33" y="16"/>
                  </a:cubicBezTo>
                  <a:cubicBezTo>
                    <a:pt x="34" y="17"/>
                    <a:pt x="35" y="19"/>
                    <a:pt x="35" y="20"/>
                  </a:cubicBezTo>
                  <a:close/>
                  <a:moveTo>
                    <a:pt x="60" y="4"/>
                  </a:moveTo>
                  <a:cubicBezTo>
                    <a:pt x="59" y="4"/>
                    <a:pt x="59" y="2"/>
                    <a:pt x="60" y="1"/>
                  </a:cubicBezTo>
                  <a:cubicBezTo>
                    <a:pt x="63" y="1"/>
                    <a:pt x="63" y="5"/>
                    <a:pt x="6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sp>
          <p:nvSpPr>
            <p:cNvPr id="9" name="Freeform 10"/>
            <p:cNvSpPr>
              <a:spLocks noEditPoints="1"/>
            </p:cNvSpPr>
            <p:nvPr/>
          </p:nvSpPr>
          <p:spPr bwMode="auto">
            <a:xfrm>
              <a:off x="2965451" y="4500564"/>
              <a:ext cx="1708150" cy="1057275"/>
            </a:xfrm>
            <a:custGeom>
              <a:avLst/>
              <a:gdLst>
                <a:gd name="T0" fmla="*/ 61 w 67"/>
                <a:gd name="T1" fmla="*/ 36 h 41"/>
                <a:gd name="T2" fmla="*/ 48 w 67"/>
                <a:gd name="T3" fmla="*/ 38 h 41"/>
                <a:gd name="T4" fmla="*/ 44 w 67"/>
                <a:gd name="T5" fmla="*/ 32 h 41"/>
                <a:gd name="T6" fmla="*/ 53 w 67"/>
                <a:gd name="T7" fmla="*/ 21 h 41"/>
                <a:gd name="T8" fmla="*/ 58 w 67"/>
                <a:gd name="T9" fmla="*/ 10 h 41"/>
                <a:gd name="T10" fmla="*/ 34 w 67"/>
                <a:gd name="T11" fmla="*/ 2 h 41"/>
                <a:gd name="T12" fmla="*/ 23 w 67"/>
                <a:gd name="T13" fmla="*/ 1 h 41"/>
                <a:gd name="T14" fmla="*/ 16 w 67"/>
                <a:gd name="T15" fmla="*/ 10 h 41"/>
                <a:gd name="T16" fmla="*/ 8 w 67"/>
                <a:gd name="T17" fmla="*/ 19 h 41"/>
                <a:gd name="T18" fmla="*/ 0 w 67"/>
                <a:gd name="T19" fmla="*/ 30 h 41"/>
                <a:gd name="T20" fmla="*/ 13 w 67"/>
                <a:gd name="T21" fmla="*/ 37 h 41"/>
                <a:gd name="T22" fmla="*/ 34 w 67"/>
                <a:gd name="T23" fmla="*/ 38 h 41"/>
                <a:gd name="T24" fmla="*/ 42 w 67"/>
                <a:gd name="T25" fmla="*/ 34 h 41"/>
                <a:gd name="T26" fmla="*/ 47 w 67"/>
                <a:gd name="T27" fmla="*/ 39 h 41"/>
                <a:gd name="T28" fmla="*/ 59 w 67"/>
                <a:gd name="T29" fmla="*/ 38 h 41"/>
                <a:gd name="T30" fmla="*/ 66 w 67"/>
                <a:gd name="T31" fmla="*/ 39 h 41"/>
                <a:gd name="T32" fmla="*/ 13 w 67"/>
                <a:gd name="T33" fmla="*/ 35 h 41"/>
                <a:gd name="T34" fmla="*/ 3 w 67"/>
                <a:gd name="T35" fmla="*/ 29 h 41"/>
                <a:gd name="T36" fmla="*/ 7 w 67"/>
                <a:gd name="T37" fmla="*/ 23 h 41"/>
                <a:gd name="T38" fmla="*/ 20 w 67"/>
                <a:gd name="T39" fmla="*/ 7 h 41"/>
                <a:gd name="T40" fmla="*/ 18 w 67"/>
                <a:gd name="T41" fmla="*/ 17 h 41"/>
                <a:gd name="T42" fmla="*/ 13 w 67"/>
                <a:gd name="T43" fmla="*/ 35 h 41"/>
                <a:gd name="T44" fmla="*/ 15 w 67"/>
                <a:gd name="T45" fmla="*/ 30 h 41"/>
                <a:gd name="T46" fmla="*/ 23 w 67"/>
                <a:gd name="T47" fmla="*/ 5 h 41"/>
                <a:gd name="T48" fmla="*/ 20 w 67"/>
                <a:gd name="T49" fmla="*/ 36 h 41"/>
                <a:gd name="T50" fmla="*/ 21 w 67"/>
                <a:gd name="T51" fmla="*/ 36 h 41"/>
                <a:gd name="T52" fmla="*/ 26 w 67"/>
                <a:gd name="T53" fmla="*/ 14 h 41"/>
                <a:gd name="T54" fmla="*/ 26 w 67"/>
                <a:gd name="T55" fmla="*/ 17 h 41"/>
                <a:gd name="T56" fmla="*/ 29 w 67"/>
                <a:gd name="T57" fmla="*/ 27 h 41"/>
                <a:gd name="T58" fmla="*/ 21 w 67"/>
                <a:gd name="T59" fmla="*/ 36 h 41"/>
                <a:gd name="T60" fmla="*/ 32 w 67"/>
                <a:gd name="T61" fmla="*/ 35 h 41"/>
                <a:gd name="T62" fmla="*/ 32 w 67"/>
                <a:gd name="T63" fmla="*/ 34 h 41"/>
                <a:gd name="T64" fmla="*/ 29 w 67"/>
                <a:gd name="T65" fmla="*/ 22 h 41"/>
                <a:gd name="T66" fmla="*/ 26 w 67"/>
                <a:gd name="T67" fmla="*/ 12 h 41"/>
                <a:gd name="T68" fmla="*/ 24 w 67"/>
                <a:gd name="T69" fmla="*/ 4 h 41"/>
                <a:gd name="T70" fmla="*/ 41 w 67"/>
                <a:gd name="T71" fmla="*/ 3 h 41"/>
                <a:gd name="T72" fmla="*/ 56 w 67"/>
                <a:gd name="T73" fmla="*/ 2 h 41"/>
                <a:gd name="T74" fmla="*/ 49 w 67"/>
                <a:gd name="T75" fmla="*/ 23 h 41"/>
                <a:gd name="T76" fmla="*/ 43 w 67"/>
                <a:gd name="T77" fmla="*/ 29 h 41"/>
                <a:gd name="T78" fmla="*/ 61 w 67"/>
                <a:gd name="T79" fmla="*/ 38 h 41"/>
                <a:gd name="T80" fmla="*/ 61 w 67"/>
                <a:gd name="T81"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 h="41">
                  <a:moveTo>
                    <a:pt x="63" y="36"/>
                  </a:moveTo>
                  <a:cubicBezTo>
                    <a:pt x="62" y="36"/>
                    <a:pt x="61" y="37"/>
                    <a:pt x="61" y="36"/>
                  </a:cubicBezTo>
                  <a:cubicBezTo>
                    <a:pt x="60" y="37"/>
                    <a:pt x="60" y="37"/>
                    <a:pt x="60" y="37"/>
                  </a:cubicBezTo>
                  <a:cubicBezTo>
                    <a:pt x="56" y="38"/>
                    <a:pt x="52" y="38"/>
                    <a:pt x="48" y="38"/>
                  </a:cubicBezTo>
                  <a:cubicBezTo>
                    <a:pt x="47" y="36"/>
                    <a:pt x="45" y="35"/>
                    <a:pt x="43" y="33"/>
                  </a:cubicBezTo>
                  <a:cubicBezTo>
                    <a:pt x="43" y="33"/>
                    <a:pt x="44" y="32"/>
                    <a:pt x="44" y="32"/>
                  </a:cubicBezTo>
                  <a:cubicBezTo>
                    <a:pt x="46" y="30"/>
                    <a:pt x="48" y="28"/>
                    <a:pt x="50" y="26"/>
                  </a:cubicBezTo>
                  <a:cubicBezTo>
                    <a:pt x="51" y="24"/>
                    <a:pt x="53" y="22"/>
                    <a:pt x="53" y="21"/>
                  </a:cubicBezTo>
                  <a:cubicBezTo>
                    <a:pt x="54" y="19"/>
                    <a:pt x="55" y="17"/>
                    <a:pt x="56" y="15"/>
                  </a:cubicBezTo>
                  <a:cubicBezTo>
                    <a:pt x="56" y="13"/>
                    <a:pt x="57" y="11"/>
                    <a:pt x="58" y="10"/>
                  </a:cubicBezTo>
                  <a:cubicBezTo>
                    <a:pt x="59" y="6"/>
                    <a:pt x="60" y="3"/>
                    <a:pt x="60" y="0"/>
                  </a:cubicBezTo>
                  <a:cubicBezTo>
                    <a:pt x="51" y="1"/>
                    <a:pt x="43" y="2"/>
                    <a:pt x="34" y="2"/>
                  </a:cubicBezTo>
                  <a:cubicBezTo>
                    <a:pt x="31" y="2"/>
                    <a:pt x="27" y="2"/>
                    <a:pt x="24" y="2"/>
                  </a:cubicBezTo>
                  <a:cubicBezTo>
                    <a:pt x="24" y="2"/>
                    <a:pt x="24" y="1"/>
                    <a:pt x="23" y="1"/>
                  </a:cubicBezTo>
                  <a:cubicBezTo>
                    <a:pt x="22" y="2"/>
                    <a:pt x="21" y="3"/>
                    <a:pt x="20" y="4"/>
                  </a:cubicBezTo>
                  <a:cubicBezTo>
                    <a:pt x="19" y="6"/>
                    <a:pt x="17" y="8"/>
                    <a:pt x="16" y="10"/>
                  </a:cubicBezTo>
                  <a:cubicBezTo>
                    <a:pt x="15" y="11"/>
                    <a:pt x="14" y="12"/>
                    <a:pt x="14" y="13"/>
                  </a:cubicBezTo>
                  <a:cubicBezTo>
                    <a:pt x="12" y="15"/>
                    <a:pt x="10" y="17"/>
                    <a:pt x="8" y="19"/>
                  </a:cubicBezTo>
                  <a:cubicBezTo>
                    <a:pt x="6" y="22"/>
                    <a:pt x="3" y="26"/>
                    <a:pt x="0" y="29"/>
                  </a:cubicBezTo>
                  <a:cubicBezTo>
                    <a:pt x="0" y="29"/>
                    <a:pt x="0" y="29"/>
                    <a:pt x="0" y="30"/>
                  </a:cubicBezTo>
                  <a:cubicBezTo>
                    <a:pt x="2" y="32"/>
                    <a:pt x="4" y="33"/>
                    <a:pt x="7" y="35"/>
                  </a:cubicBezTo>
                  <a:cubicBezTo>
                    <a:pt x="9" y="35"/>
                    <a:pt x="10" y="36"/>
                    <a:pt x="13" y="37"/>
                  </a:cubicBezTo>
                  <a:cubicBezTo>
                    <a:pt x="14" y="38"/>
                    <a:pt x="16" y="38"/>
                    <a:pt x="17" y="38"/>
                  </a:cubicBezTo>
                  <a:cubicBezTo>
                    <a:pt x="23" y="39"/>
                    <a:pt x="28" y="39"/>
                    <a:pt x="34" y="38"/>
                  </a:cubicBezTo>
                  <a:cubicBezTo>
                    <a:pt x="34" y="38"/>
                    <a:pt x="34" y="37"/>
                    <a:pt x="34" y="37"/>
                  </a:cubicBezTo>
                  <a:cubicBezTo>
                    <a:pt x="37" y="37"/>
                    <a:pt x="40" y="35"/>
                    <a:pt x="42" y="34"/>
                  </a:cubicBezTo>
                  <a:cubicBezTo>
                    <a:pt x="44" y="35"/>
                    <a:pt x="45" y="37"/>
                    <a:pt x="47" y="38"/>
                  </a:cubicBezTo>
                  <a:cubicBezTo>
                    <a:pt x="47" y="39"/>
                    <a:pt x="47" y="39"/>
                    <a:pt x="47" y="39"/>
                  </a:cubicBezTo>
                  <a:cubicBezTo>
                    <a:pt x="47" y="39"/>
                    <a:pt x="48" y="39"/>
                    <a:pt x="49" y="39"/>
                  </a:cubicBezTo>
                  <a:cubicBezTo>
                    <a:pt x="52" y="38"/>
                    <a:pt x="55" y="39"/>
                    <a:pt x="59" y="38"/>
                  </a:cubicBezTo>
                  <a:cubicBezTo>
                    <a:pt x="60" y="39"/>
                    <a:pt x="60" y="39"/>
                    <a:pt x="61" y="39"/>
                  </a:cubicBezTo>
                  <a:cubicBezTo>
                    <a:pt x="61" y="41"/>
                    <a:pt x="65" y="41"/>
                    <a:pt x="66" y="39"/>
                  </a:cubicBezTo>
                  <a:cubicBezTo>
                    <a:pt x="67" y="37"/>
                    <a:pt x="65" y="36"/>
                    <a:pt x="63" y="36"/>
                  </a:cubicBezTo>
                  <a:close/>
                  <a:moveTo>
                    <a:pt x="13" y="35"/>
                  </a:moveTo>
                  <a:cubicBezTo>
                    <a:pt x="11" y="35"/>
                    <a:pt x="9" y="33"/>
                    <a:pt x="7" y="33"/>
                  </a:cubicBezTo>
                  <a:cubicBezTo>
                    <a:pt x="6" y="32"/>
                    <a:pt x="4" y="31"/>
                    <a:pt x="3" y="29"/>
                  </a:cubicBezTo>
                  <a:cubicBezTo>
                    <a:pt x="4" y="29"/>
                    <a:pt x="4" y="28"/>
                    <a:pt x="4" y="27"/>
                  </a:cubicBezTo>
                  <a:cubicBezTo>
                    <a:pt x="5" y="25"/>
                    <a:pt x="7" y="24"/>
                    <a:pt x="7" y="23"/>
                  </a:cubicBezTo>
                  <a:cubicBezTo>
                    <a:pt x="9" y="20"/>
                    <a:pt x="12" y="18"/>
                    <a:pt x="13" y="15"/>
                  </a:cubicBezTo>
                  <a:cubicBezTo>
                    <a:pt x="16" y="13"/>
                    <a:pt x="18" y="10"/>
                    <a:pt x="20" y="7"/>
                  </a:cubicBezTo>
                  <a:cubicBezTo>
                    <a:pt x="20" y="7"/>
                    <a:pt x="20" y="8"/>
                    <a:pt x="20" y="8"/>
                  </a:cubicBezTo>
                  <a:cubicBezTo>
                    <a:pt x="19" y="11"/>
                    <a:pt x="18" y="14"/>
                    <a:pt x="18" y="17"/>
                  </a:cubicBezTo>
                  <a:cubicBezTo>
                    <a:pt x="16" y="22"/>
                    <a:pt x="15" y="29"/>
                    <a:pt x="13" y="35"/>
                  </a:cubicBezTo>
                  <a:close/>
                  <a:moveTo>
                    <a:pt x="13" y="35"/>
                  </a:moveTo>
                  <a:cubicBezTo>
                    <a:pt x="14" y="33"/>
                    <a:pt x="15" y="31"/>
                    <a:pt x="15" y="30"/>
                  </a:cubicBezTo>
                  <a:cubicBezTo>
                    <a:pt x="15" y="30"/>
                    <a:pt x="15" y="30"/>
                    <a:pt x="15" y="30"/>
                  </a:cubicBezTo>
                  <a:cubicBezTo>
                    <a:pt x="17" y="23"/>
                    <a:pt x="19" y="16"/>
                    <a:pt x="21" y="10"/>
                  </a:cubicBezTo>
                  <a:cubicBezTo>
                    <a:pt x="21" y="8"/>
                    <a:pt x="21" y="6"/>
                    <a:pt x="23" y="5"/>
                  </a:cubicBezTo>
                  <a:cubicBezTo>
                    <a:pt x="23" y="5"/>
                    <a:pt x="23" y="5"/>
                    <a:pt x="23" y="5"/>
                  </a:cubicBezTo>
                  <a:cubicBezTo>
                    <a:pt x="22" y="15"/>
                    <a:pt x="21" y="26"/>
                    <a:pt x="20" y="36"/>
                  </a:cubicBezTo>
                  <a:cubicBezTo>
                    <a:pt x="18" y="36"/>
                    <a:pt x="15" y="35"/>
                    <a:pt x="13" y="35"/>
                  </a:cubicBezTo>
                  <a:close/>
                  <a:moveTo>
                    <a:pt x="21" y="36"/>
                  </a:moveTo>
                  <a:cubicBezTo>
                    <a:pt x="22" y="25"/>
                    <a:pt x="23" y="17"/>
                    <a:pt x="23" y="6"/>
                  </a:cubicBezTo>
                  <a:cubicBezTo>
                    <a:pt x="25" y="8"/>
                    <a:pt x="25" y="11"/>
                    <a:pt x="26" y="14"/>
                  </a:cubicBezTo>
                  <a:cubicBezTo>
                    <a:pt x="26" y="15"/>
                    <a:pt x="26" y="15"/>
                    <a:pt x="26" y="15"/>
                  </a:cubicBezTo>
                  <a:cubicBezTo>
                    <a:pt x="26" y="15"/>
                    <a:pt x="26" y="17"/>
                    <a:pt x="26" y="17"/>
                  </a:cubicBezTo>
                  <a:cubicBezTo>
                    <a:pt x="27" y="20"/>
                    <a:pt x="28" y="22"/>
                    <a:pt x="29" y="25"/>
                  </a:cubicBezTo>
                  <a:cubicBezTo>
                    <a:pt x="29" y="25"/>
                    <a:pt x="29" y="26"/>
                    <a:pt x="29" y="27"/>
                  </a:cubicBezTo>
                  <a:cubicBezTo>
                    <a:pt x="30" y="30"/>
                    <a:pt x="30" y="33"/>
                    <a:pt x="31" y="35"/>
                  </a:cubicBezTo>
                  <a:cubicBezTo>
                    <a:pt x="29" y="37"/>
                    <a:pt x="24" y="37"/>
                    <a:pt x="21" y="36"/>
                  </a:cubicBezTo>
                  <a:close/>
                  <a:moveTo>
                    <a:pt x="39" y="32"/>
                  </a:moveTo>
                  <a:cubicBezTo>
                    <a:pt x="37" y="33"/>
                    <a:pt x="35" y="35"/>
                    <a:pt x="32" y="35"/>
                  </a:cubicBezTo>
                  <a:cubicBezTo>
                    <a:pt x="32" y="35"/>
                    <a:pt x="32" y="35"/>
                    <a:pt x="32" y="35"/>
                  </a:cubicBezTo>
                  <a:cubicBezTo>
                    <a:pt x="32" y="34"/>
                    <a:pt x="32" y="34"/>
                    <a:pt x="32" y="34"/>
                  </a:cubicBezTo>
                  <a:cubicBezTo>
                    <a:pt x="31" y="31"/>
                    <a:pt x="31" y="29"/>
                    <a:pt x="30" y="27"/>
                  </a:cubicBezTo>
                  <a:cubicBezTo>
                    <a:pt x="30" y="25"/>
                    <a:pt x="29" y="24"/>
                    <a:pt x="29" y="22"/>
                  </a:cubicBezTo>
                  <a:cubicBezTo>
                    <a:pt x="28" y="21"/>
                    <a:pt x="28" y="19"/>
                    <a:pt x="27" y="18"/>
                  </a:cubicBezTo>
                  <a:cubicBezTo>
                    <a:pt x="27" y="16"/>
                    <a:pt x="26" y="14"/>
                    <a:pt x="26" y="12"/>
                  </a:cubicBezTo>
                  <a:cubicBezTo>
                    <a:pt x="26" y="10"/>
                    <a:pt x="26" y="9"/>
                    <a:pt x="25" y="8"/>
                  </a:cubicBezTo>
                  <a:cubicBezTo>
                    <a:pt x="25" y="7"/>
                    <a:pt x="24" y="6"/>
                    <a:pt x="24" y="4"/>
                  </a:cubicBezTo>
                  <a:cubicBezTo>
                    <a:pt x="25" y="4"/>
                    <a:pt x="27" y="4"/>
                    <a:pt x="28" y="4"/>
                  </a:cubicBezTo>
                  <a:cubicBezTo>
                    <a:pt x="32" y="4"/>
                    <a:pt x="37" y="3"/>
                    <a:pt x="41" y="3"/>
                  </a:cubicBezTo>
                  <a:cubicBezTo>
                    <a:pt x="43" y="3"/>
                    <a:pt x="46" y="3"/>
                    <a:pt x="48" y="3"/>
                  </a:cubicBezTo>
                  <a:cubicBezTo>
                    <a:pt x="51" y="3"/>
                    <a:pt x="53" y="2"/>
                    <a:pt x="56" y="2"/>
                  </a:cubicBezTo>
                  <a:cubicBezTo>
                    <a:pt x="56" y="7"/>
                    <a:pt x="55" y="11"/>
                    <a:pt x="54" y="15"/>
                  </a:cubicBezTo>
                  <a:cubicBezTo>
                    <a:pt x="52" y="17"/>
                    <a:pt x="51" y="21"/>
                    <a:pt x="49" y="23"/>
                  </a:cubicBezTo>
                  <a:cubicBezTo>
                    <a:pt x="48" y="24"/>
                    <a:pt x="47" y="24"/>
                    <a:pt x="47" y="25"/>
                  </a:cubicBezTo>
                  <a:cubicBezTo>
                    <a:pt x="46" y="26"/>
                    <a:pt x="45" y="28"/>
                    <a:pt x="43" y="29"/>
                  </a:cubicBezTo>
                  <a:cubicBezTo>
                    <a:pt x="42" y="30"/>
                    <a:pt x="41" y="31"/>
                    <a:pt x="39" y="32"/>
                  </a:cubicBezTo>
                  <a:close/>
                  <a:moveTo>
                    <a:pt x="61" y="38"/>
                  </a:moveTo>
                  <a:cubicBezTo>
                    <a:pt x="62" y="36"/>
                    <a:pt x="65" y="38"/>
                    <a:pt x="66" y="39"/>
                  </a:cubicBezTo>
                  <a:cubicBezTo>
                    <a:pt x="64" y="40"/>
                    <a:pt x="61" y="40"/>
                    <a:pt x="61"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63D40"/>
                </a:solidFill>
                <a:effectLst/>
                <a:uLnTx/>
                <a:uFillTx/>
                <a:latin typeface="等线" panose="02010600030101010101"/>
                <a:ea typeface="等线" panose="02010600030101010101" pitchFamily="2" charset="-122"/>
                <a:cs typeface="+mn-cs"/>
              </a:endParaRPr>
            </a:p>
          </p:txBody>
        </p:sp>
      </p:grpSp>
      <p:sp>
        <p:nvSpPr>
          <p:cNvPr id="10" name="TextBox 35"/>
          <p:cNvSpPr txBox="1"/>
          <p:nvPr/>
        </p:nvSpPr>
        <p:spPr>
          <a:xfrm>
            <a:off x="2068683" y="2616199"/>
            <a:ext cx="2106858" cy="33669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a:t>
            </a:r>
            <a:endParaRPr kumimoji="0" lang="en-US" altLang="zh-CN"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1309866" y="2616199"/>
            <a:ext cx="6038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rPr>
              <a:t>01</a:t>
            </a:r>
            <a:endParaRPr kumimoji="0" lang="zh-CN" altLang="en-US" sz="2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cxnSp>
        <p:nvCxnSpPr>
          <p:cNvPr id="12" name="直接连接符 11"/>
          <p:cNvCxnSpPr/>
          <p:nvPr/>
        </p:nvCxnSpPr>
        <p:spPr>
          <a:xfrm>
            <a:off x="1892421" y="2661491"/>
            <a:ext cx="10054" cy="464442"/>
          </a:xfrm>
          <a:prstGeom prst="line">
            <a:avLst/>
          </a:prstGeom>
          <a:solidFill>
            <a:srgbClr val="070606"/>
          </a:solidFill>
          <a:ln w="15875">
            <a:solidFill>
              <a:srgbClr val="56443A"/>
            </a:solidFill>
            <a:round/>
          </a:ln>
        </p:spPr>
      </p:cxnSp>
      <p:sp>
        <p:nvSpPr>
          <p:cNvPr id="13" name="TextBox 35"/>
          <p:cNvSpPr txBox="1"/>
          <p:nvPr/>
        </p:nvSpPr>
        <p:spPr>
          <a:xfrm>
            <a:off x="2068683" y="4581128"/>
            <a:ext cx="2106858" cy="33669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a:t>
            </a:r>
            <a:endParaRPr kumimoji="0" lang="en-US" altLang="zh-CN"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endParaRPr>
          </a:p>
        </p:txBody>
      </p:sp>
      <p:sp>
        <p:nvSpPr>
          <p:cNvPr id="14" name="文本框 13"/>
          <p:cNvSpPr txBox="1"/>
          <p:nvPr/>
        </p:nvSpPr>
        <p:spPr>
          <a:xfrm>
            <a:off x="1309866" y="4581128"/>
            <a:ext cx="6038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rPr>
              <a:t>02</a:t>
            </a:r>
            <a:endParaRPr kumimoji="0" lang="zh-CN" altLang="en-US" sz="2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cxnSp>
        <p:nvCxnSpPr>
          <p:cNvPr id="15" name="直接连接符 14"/>
          <p:cNvCxnSpPr/>
          <p:nvPr/>
        </p:nvCxnSpPr>
        <p:spPr>
          <a:xfrm>
            <a:off x="1892421" y="4626420"/>
            <a:ext cx="10054" cy="464442"/>
          </a:xfrm>
          <a:prstGeom prst="line">
            <a:avLst/>
          </a:prstGeom>
          <a:solidFill>
            <a:srgbClr val="070606"/>
          </a:solidFill>
          <a:ln w="15875">
            <a:solidFill>
              <a:srgbClr val="56443A"/>
            </a:solidFill>
            <a:round/>
          </a:ln>
        </p:spPr>
      </p:cxnSp>
      <p:sp>
        <p:nvSpPr>
          <p:cNvPr id="16" name="TextBox 35"/>
          <p:cNvSpPr txBox="1"/>
          <p:nvPr/>
        </p:nvSpPr>
        <p:spPr>
          <a:xfrm>
            <a:off x="8488723" y="2616199"/>
            <a:ext cx="2106858" cy="33669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a:t>
            </a:r>
            <a:endParaRPr kumimoji="0" lang="en-US" altLang="zh-CN"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endParaRPr>
          </a:p>
        </p:txBody>
      </p:sp>
      <p:sp>
        <p:nvSpPr>
          <p:cNvPr id="17" name="文本框 16"/>
          <p:cNvSpPr txBox="1"/>
          <p:nvPr/>
        </p:nvSpPr>
        <p:spPr>
          <a:xfrm>
            <a:off x="7729906" y="2616199"/>
            <a:ext cx="6038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rPr>
              <a:t>03</a:t>
            </a:r>
            <a:endParaRPr kumimoji="0" lang="zh-CN" altLang="en-US" sz="2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cxnSp>
        <p:nvCxnSpPr>
          <p:cNvPr id="18" name="直接连接符 17"/>
          <p:cNvCxnSpPr/>
          <p:nvPr/>
        </p:nvCxnSpPr>
        <p:spPr>
          <a:xfrm>
            <a:off x="8312461" y="2661491"/>
            <a:ext cx="10054" cy="464442"/>
          </a:xfrm>
          <a:prstGeom prst="line">
            <a:avLst/>
          </a:prstGeom>
          <a:solidFill>
            <a:srgbClr val="070606"/>
          </a:solidFill>
          <a:ln w="15875">
            <a:solidFill>
              <a:srgbClr val="56443A"/>
            </a:solidFill>
            <a:round/>
          </a:ln>
        </p:spPr>
      </p:cxnSp>
      <p:sp>
        <p:nvSpPr>
          <p:cNvPr id="19" name="TextBox 35"/>
          <p:cNvSpPr txBox="1"/>
          <p:nvPr/>
        </p:nvSpPr>
        <p:spPr>
          <a:xfrm>
            <a:off x="8488723" y="4581128"/>
            <a:ext cx="2106858" cy="33669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rPr>
              <a:t>Please fill in what you need here.</a:t>
            </a:r>
            <a:endParaRPr kumimoji="0" lang="en-US" altLang="zh-CN" sz="1200" b="0" i="0" u="none" strike="noStrike" kern="1200" cap="none" spc="0" normalizeH="0" baseline="0" noProof="0" dirty="0">
              <a:ln>
                <a:noFill/>
              </a:ln>
              <a:solidFill>
                <a:srgbClr val="363D40"/>
              </a:solidFill>
              <a:effectLst/>
              <a:uLnTx/>
              <a:uFillTx/>
              <a:latin typeface="微软雅黑" panose="020B0503020204020204" pitchFamily="34" charset="-122"/>
              <a:ea typeface="微软雅黑" panose="020B0503020204020204" pitchFamily="34" charset="-122"/>
              <a:cs typeface="+mn-cs"/>
            </a:endParaRPr>
          </a:p>
        </p:txBody>
      </p:sp>
      <p:sp>
        <p:nvSpPr>
          <p:cNvPr id="20" name="文本框 19"/>
          <p:cNvSpPr txBox="1"/>
          <p:nvPr/>
        </p:nvSpPr>
        <p:spPr>
          <a:xfrm>
            <a:off x="7729906" y="4581128"/>
            <a:ext cx="6038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rPr>
              <a:t>04</a:t>
            </a:r>
            <a:endParaRPr kumimoji="0" lang="zh-CN" altLang="en-US" sz="2400" b="0" i="0" u="none" strike="noStrike" kern="1200" cap="none" spc="0" normalizeH="0" baseline="0" noProof="0" dirty="0">
              <a:ln>
                <a:noFill/>
              </a:ln>
              <a:solidFill>
                <a:srgbClr val="363D40"/>
              </a:solidFill>
              <a:effectLst/>
              <a:uLnTx/>
              <a:uFillTx/>
              <a:latin typeface="等线" panose="02010600030101010101"/>
              <a:ea typeface="等线" panose="02010600030101010101" pitchFamily="2" charset="-122"/>
              <a:cs typeface="+mn-cs"/>
            </a:endParaRPr>
          </a:p>
        </p:txBody>
      </p:sp>
      <p:cxnSp>
        <p:nvCxnSpPr>
          <p:cNvPr id="21" name="直接连接符 20"/>
          <p:cNvCxnSpPr/>
          <p:nvPr/>
        </p:nvCxnSpPr>
        <p:spPr>
          <a:xfrm>
            <a:off x="8312461" y="4626420"/>
            <a:ext cx="10054" cy="464442"/>
          </a:xfrm>
          <a:prstGeom prst="line">
            <a:avLst/>
          </a:prstGeom>
          <a:solidFill>
            <a:srgbClr val="070606"/>
          </a:solidFill>
          <a:ln w="15875">
            <a:solidFill>
              <a:srgbClr val="56443A"/>
            </a:solidFill>
            <a:roun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25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25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1500"/>
                            </p:stCondLst>
                            <p:childTnLst>
                              <p:par>
                                <p:cTn id="29" presetID="22" presetClass="entr" presetSubtype="1"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25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par>
                          <p:cTn id="38" fill="hold">
                            <p:stCondLst>
                              <p:cond delay="2000"/>
                            </p:stCondLst>
                            <p:childTnLst>
                              <p:par>
                                <p:cTn id="39" presetID="22" presetClass="entr" presetSubtype="1"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25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par>
                          <p:cTn id="48" fill="hold">
                            <p:stCondLst>
                              <p:cond delay="2500"/>
                            </p:stCondLst>
                            <p:childTnLst>
                              <p:par>
                                <p:cTn id="49" presetID="53" presetClass="entr" presetSubtype="16" fill="hold" nodeType="after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animEffect transition="in" filter="fade">
                                      <p:cBhvr>
                                        <p:cTn id="5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3" grpId="0"/>
      <p:bldP spid="14" grpId="0"/>
      <p:bldP spid="16" grpId="0"/>
      <p:bldP spid="17" grpId="0"/>
      <p:bldP spid="19" grpId="0"/>
      <p:bldP spid="20"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813</Words>
  <Application>Microsoft Office PowerPoint</Application>
  <PresentationFormat>宽屏</PresentationFormat>
  <Paragraphs>104</Paragraphs>
  <Slides>22</Slides>
  <Notes>1</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22</vt:i4>
      </vt:variant>
    </vt:vector>
  </HeadingPairs>
  <TitlesOfParts>
    <vt:vector size="31" baseType="lpstr">
      <vt:lpstr>等线</vt:lpstr>
      <vt:lpstr>等线 Light</vt:lpstr>
      <vt:lpstr>方正粗倩简体</vt:lpstr>
      <vt:lpstr>方正兰亭超细黑简体</vt:lpstr>
      <vt:lpstr>微软雅黑</vt:lpstr>
      <vt:lpstr>Arial</vt:lpstr>
      <vt:lpstr>Calibri</vt:lpstr>
      <vt:lpstr>https://www.freeppt7.com</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freeppt7.com</dc:creator>
  <cp:keywords>https:/www.freeppt7.com</cp:keywords>
  <cp:lastModifiedBy>宇 之灵</cp:lastModifiedBy>
  <cp:revision>14</cp:revision>
  <dcterms:created xsi:type="dcterms:W3CDTF">2016-11-29T06:28:00Z</dcterms:created>
  <dcterms:modified xsi:type="dcterms:W3CDTF">2019-11-19T14:19:47Z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2052-10.1.0.7106</vt:lpwstr>
  </property>
</Properties>
</file>