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316" r:id="rId26"/>
    <p:sldId id="317" r:id="rId27"/>
    <p:sldId id="318" r:id="rId28"/>
    <p:sldId id="31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527"/>
    <a:srgbClr val="C13D4B"/>
    <a:srgbClr val="3F1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0D073-96F1-41E7-81E9-C5DC7B2B26F8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348E-75F9-42C8-BD6E-B59F3910F9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91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28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4D364-CCFE-47C2-BC88-F1A737FAD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5BA5DE-FE46-49F0-BA63-36DFCA351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7BC18B-175A-4991-9F5C-5DC3E084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3162F6-FB89-4DF6-B98F-070E2F48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685463-D142-473B-994C-B7E42903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7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78D1A-868B-49FB-AB56-27EB092A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0307D5-FCC3-4403-BBBE-D51F34257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CDB987-D74F-4BAC-9C71-A66AC0AE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CA6E74-593F-476E-B311-340729F9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8083F-ADCC-4BE7-8E1A-2166BE4B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96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806445-DCBD-4716-B091-953727AB0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E79C59-46FB-464F-BFA6-E88EA8458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521A83-186E-4455-B005-6EAD1D10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AA31F9-FFD0-42F9-9762-702B5C18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E1BC3-60F5-4FC1-A0F1-82E4E33D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73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FFDB0-0E0F-4A48-A088-7538B377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886FD5-FA31-4D5F-A246-BB6EEDBF0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4EA681-214B-4480-9605-8E25E5F2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E7645-3AE3-43FF-8E2A-10AC12C4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823FB5-496F-4E94-9FF2-380FEE7C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66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60EC0-D600-44B5-8467-AE83DD90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7C2D02-8E00-40D1-855C-AA88FAFF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8ED7A-DF37-4898-AE74-F3258E37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E8B5D-4785-485A-A389-9140EE51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DD6EE-5DA7-4ADC-B706-0F25EF60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5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6B3E1-DF92-4212-B59C-BBB82CE5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40A40C-78BC-4A30-BFE0-99DA8B430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AD472-3A3D-4096-9438-BF1A1754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0DA884-F604-4840-B9E0-76F984FE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F45BAA-BDA8-4457-A7DB-D0C2EC27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14A84-08AF-4A24-BFBE-68413BA9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8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C9E6B-E6E9-498F-87EB-99833D7B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E6D3A-6FD2-4C55-A7C6-B2E08471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81EB3E-71DD-4796-9B8E-70848234C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29C136-8214-40E5-9B48-EFCDE52FD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495352-8F28-4A4A-ADED-EF1D455B3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FC4791-A0F0-44D7-8429-8C2E09C2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E9816E-6ABF-49AC-B6A6-A56D0EB3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FC151C-F898-4BE7-A58C-7CE4DE6D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44328" y="64692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7701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1773B-13B5-4AFA-AB32-13047192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575EAD-E3E6-4099-B573-EBBB2AFB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AF0ABE-DA2A-4A8E-99CC-3D27C194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E26390-00F6-4E00-9D1F-D7E25D9A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2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BF626A-0754-40C8-97E9-11EAE5D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35B0C6-EDE8-4BE1-9FED-AB030CF7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DD6306-D6EE-4112-BCAE-B30B9EC0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7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9AE70-6747-482F-B6FC-78BADDE8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A64773-DD9B-487F-AFAC-EB18E164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0D1F30-DA87-4D02-978A-57C25E53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E0A974-B41B-437D-BBCE-0FC4F3D3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A21DE9-BE76-4C35-967D-7E022E02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474BC4-EA43-4709-9A78-8C5E0F07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AEC28-DF4A-45C6-A510-D194110F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5D9C1C-836C-41F2-ADDD-4E856E7D6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CA128D-E0A3-48F5-A622-BA9A47DBF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B0CC93-F599-4D48-965C-E3DB588E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408B8F-A6DB-444F-A5EB-A196F8E3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C0A0FC-8A7B-4A94-96B6-65FAB07B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28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C413A21-77B6-44BE-8CD1-32BB1536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DA56F9-D7FA-4A3F-BFA2-47736053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840591-334C-47A5-8465-9170E8394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84D6-45B9-486B-8119-9E73810C990D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A33125-A11C-4EF9-9BEC-CA0F66E19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CDBFEF-8C73-424C-92DE-1CE9273AA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FB38-B53F-4431-8B0E-27DC0767D2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8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1C8BCE2-9311-4BF9-9931-286B2389428C}"/>
              </a:ext>
            </a:extLst>
          </p:cNvPr>
          <p:cNvSpPr txBox="1"/>
          <p:nvPr/>
        </p:nvSpPr>
        <p:spPr>
          <a:xfrm>
            <a:off x="3592750" y="4362872"/>
            <a:ext cx="5006499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8800" spc="600" dirty="0">
                <a:solidFill>
                  <a:srgbClr val="C13D4B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Merry Christmas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E2B6A4-B276-444F-A428-95177864D862}"/>
              </a:ext>
            </a:extLst>
          </p:cNvPr>
          <p:cNvSpPr txBox="1"/>
          <p:nvPr/>
        </p:nvSpPr>
        <p:spPr>
          <a:xfrm>
            <a:off x="3607741" y="5803280"/>
            <a:ext cx="505779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pc="1200" dirty="0">
                <a:solidFill>
                  <a:srgbClr val="A66527"/>
                </a:solidFill>
                <a:latin typeface="Segoe Script" panose="030B0504020000000003" pitchFamily="66" charset="0"/>
              </a:rPr>
              <a:t>MERRY CHRISTMAS</a:t>
            </a:r>
            <a:endParaRPr lang="zh-CN" altLang="en-US" spc="1200" dirty="0">
              <a:solidFill>
                <a:srgbClr val="A66527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:a16="http://schemas.microsoft.com/office/drawing/2014/main" xmlns="">
      <p:transition spd="slow" advClick="0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6CD70D0-5817-446A-B04C-C737D242E977}"/>
              </a:ext>
            </a:extLst>
          </p:cNvPr>
          <p:cNvGrpSpPr/>
          <p:nvPr/>
        </p:nvGrpSpPr>
        <p:grpSpPr>
          <a:xfrm>
            <a:off x="1328750" y="1345320"/>
            <a:ext cx="2813591" cy="4141214"/>
            <a:chOff x="1247234" y="1276131"/>
            <a:chExt cx="2813591" cy="41412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103573F-22F8-41B5-A1B1-3F6213ED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4496" y="1276131"/>
              <a:ext cx="1156536" cy="1742644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0D139BA-AEBE-4AA1-84EB-52F9AD4E16AF}"/>
                </a:ext>
              </a:extLst>
            </p:cNvPr>
            <p:cNvSpPr txBox="1"/>
            <p:nvPr/>
          </p:nvSpPr>
          <p:spPr>
            <a:xfrm>
              <a:off x="1247234" y="3888721"/>
              <a:ext cx="2813591" cy="152862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801008F-40D6-4B8F-AA11-7552589E437F}"/>
                </a:ext>
              </a:extLst>
            </p:cNvPr>
            <p:cNvSpPr txBox="1"/>
            <p:nvPr/>
          </p:nvSpPr>
          <p:spPr>
            <a:xfrm>
              <a:off x="1384977" y="3316006"/>
              <a:ext cx="25523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Click this input title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ABD713B-7E9C-4EFC-A8A9-EA4F3E594DD9}"/>
                </a:ext>
              </a:extLst>
            </p:cNvPr>
            <p:cNvCxnSpPr>
              <a:cxnSpLocks/>
            </p:cNvCxnSpPr>
            <p:nvPr/>
          </p:nvCxnSpPr>
          <p:spPr>
            <a:xfrm>
              <a:off x="1388483" y="3881758"/>
              <a:ext cx="2545291" cy="0"/>
            </a:xfrm>
            <a:prstGeom prst="line">
              <a:avLst/>
            </a:prstGeom>
            <a:ln>
              <a:solidFill>
                <a:srgbClr val="D932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B4C0887-CFB8-4DD4-B3EB-EFA49700246E}"/>
              </a:ext>
            </a:extLst>
          </p:cNvPr>
          <p:cNvGrpSpPr/>
          <p:nvPr/>
        </p:nvGrpSpPr>
        <p:grpSpPr>
          <a:xfrm>
            <a:off x="4721265" y="1345320"/>
            <a:ext cx="2749471" cy="4127941"/>
            <a:chOff x="1279294" y="1276131"/>
            <a:chExt cx="2749471" cy="41279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1E4037C-9158-4045-BC03-B92CDDCF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4496" y="1276131"/>
              <a:ext cx="1156536" cy="1742644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E6522E1-1ABD-4C13-8B6F-58D52C17D73E}"/>
                </a:ext>
              </a:extLst>
            </p:cNvPr>
            <p:cNvSpPr txBox="1"/>
            <p:nvPr/>
          </p:nvSpPr>
          <p:spPr>
            <a:xfrm>
              <a:off x="1279294" y="3901994"/>
              <a:ext cx="2749471" cy="15020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lnSpc>
                  <a:spcPts val="28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7AAD07E-86D0-4E06-8E72-AA7EFF682DF7}"/>
                </a:ext>
              </a:extLst>
            </p:cNvPr>
            <p:cNvSpPr txBox="1"/>
            <p:nvPr/>
          </p:nvSpPr>
          <p:spPr>
            <a:xfrm>
              <a:off x="1384977" y="3316006"/>
              <a:ext cx="25523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Click this input title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0DD66D8-693E-46B1-A9DF-0BDD6961F60B}"/>
                </a:ext>
              </a:extLst>
            </p:cNvPr>
            <p:cNvCxnSpPr>
              <a:cxnSpLocks/>
            </p:cNvCxnSpPr>
            <p:nvPr/>
          </p:nvCxnSpPr>
          <p:spPr>
            <a:xfrm>
              <a:off x="1388483" y="3881758"/>
              <a:ext cx="2545291" cy="0"/>
            </a:xfrm>
            <a:prstGeom prst="line">
              <a:avLst/>
            </a:prstGeom>
            <a:ln>
              <a:solidFill>
                <a:srgbClr val="D932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E7C5DB-625B-4C50-80C4-8740C7309E48}"/>
              </a:ext>
            </a:extLst>
          </p:cNvPr>
          <p:cNvGrpSpPr/>
          <p:nvPr/>
        </p:nvGrpSpPr>
        <p:grpSpPr>
          <a:xfrm>
            <a:off x="8081720" y="1345320"/>
            <a:ext cx="2749471" cy="4127941"/>
            <a:chOff x="1279294" y="1276131"/>
            <a:chExt cx="2749471" cy="412794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82C759D-6438-4E57-988F-6CDAE01A4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4496" y="1276131"/>
              <a:ext cx="1156536" cy="1742644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A6B5219-49C4-4DBC-92B8-D436848EC269}"/>
                </a:ext>
              </a:extLst>
            </p:cNvPr>
            <p:cNvSpPr txBox="1"/>
            <p:nvPr/>
          </p:nvSpPr>
          <p:spPr>
            <a:xfrm>
              <a:off x="1279294" y="3901994"/>
              <a:ext cx="2749471" cy="15020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algn="ctr">
                <a:lnSpc>
                  <a:spcPts val="28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270B78D-9D50-4BA1-A12B-1F932C9704D4}"/>
                </a:ext>
              </a:extLst>
            </p:cNvPr>
            <p:cNvSpPr txBox="1"/>
            <p:nvPr/>
          </p:nvSpPr>
          <p:spPr>
            <a:xfrm>
              <a:off x="1384977" y="3316006"/>
              <a:ext cx="25523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Click this input title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A1CAFC4-5E20-46CD-9AA7-C8D46D16BAB2}"/>
                </a:ext>
              </a:extLst>
            </p:cNvPr>
            <p:cNvCxnSpPr>
              <a:cxnSpLocks/>
            </p:cNvCxnSpPr>
            <p:nvPr/>
          </p:nvCxnSpPr>
          <p:spPr>
            <a:xfrm>
              <a:off x="1388483" y="3881758"/>
              <a:ext cx="2545291" cy="0"/>
            </a:xfrm>
            <a:prstGeom prst="line">
              <a:avLst/>
            </a:prstGeom>
            <a:ln>
              <a:solidFill>
                <a:srgbClr val="D932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4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:a16="http://schemas.microsoft.com/office/drawing/2014/main"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BAF47AA-C798-4F41-B74B-B96DE5728E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651" y="1365971"/>
            <a:ext cx="4126059" cy="41260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BC98F0D0-C02E-4292-B11F-A9C5CD7DD58A}"/>
              </a:ext>
            </a:extLst>
          </p:cNvPr>
          <p:cNvSpPr txBox="1"/>
          <p:nvPr/>
        </p:nvSpPr>
        <p:spPr>
          <a:xfrm>
            <a:off x="1283500" y="1458936"/>
            <a:ext cx="274947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C7148F2-A804-452E-B4FF-FBB9DAFB9266}"/>
              </a:ext>
            </a:extLst>
          </p:cNvPr>
          <p:cNvSpPr txBox="1"/>
          <p:nvPr/>
        </p:nvSpPr>
        <p:spPr>
          <a:xfrm>
            <a:off x="1283499" y="2921169"/>
            <a:ext cx="274947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60E533C-E0FA-4FFD-BCEB-91BCB466B500}"/>
              </a:ext>
            </a:extLst>
          </p:cNvPr>
          <p:cNvSpPr txBox="1"/>
          <p:nvPr/>
        </p:nvSpPr>
        <p:spPr>
          <a:xfrm>
            <a:off x="1283498" y="4383402"/>
            <a:ext cx="274947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38AE0ED-1F52-4D8F-8C1B-C4B1110ED2B6}"/>
              </a:ext>
            </a:extLst>
          </p:cNvPr>
          <p:cNvSpPr txBox="1"/>
          <p:nvPr/>
        </p:nvSpPr>
        <p:spPr>
          <a:xfrm>
            <a:off x="8159032" y="1458936"/>
            <a:ext cx="274947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0C25B3-6E83-421A-B9D1-F0ABDA3D84E1}"/>
              </a:ext>
            </a:extLst>
          </p:cNvPr>
          <p:cNvSpPr txBox="1"/>
          <p:nvPr/>
        </p:nvSpPr>
        <p:spPr>
          <a:xfrm>
            <a:off x="8159031" y="2921169"/>
            <a:ext cx="274947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5828867-72D1-4498-B865-86DDC0EA47A8}"/>
              </a:ext>
            </a:extLst>
          </p:cNvPr>
          <p:cNvSpPr txBox="1"/>
          <p:nvPr/>
        </p:nvSpPr>
        <p:spPr>
          <a:xfrm>
            <a:off x="8159030" y="4383402"/>
            <a:ext cx="274947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</p:spTree>
    <p:extLst>
      <p:ext uri="{BB962C8B-B14F-4D97-AF65-F5344CB8AC3E}">
        <p14:creationId xmlns:p14="http://schemas.microsoft.com/office/powerpoint/2010/main" val="3082052486"/>
      </p:ext>
    </p:extLst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61F403C-9716-4382-9F99-E34463244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618" y="1175364"/>
            <a:ext cx="4509376" cy="450937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259F1710-656C-46CC-A265-C894F05E0169}"/>
              </a:ext>
            </a:extLst>
          </p:cNvPr>
          <p:cNvGrpSpPr/>
          <p:nvPr/>
        </p:nvGrpSpPr>
        <p:grpSpPr>
          <a:xfrm>
            <a:off x="1651590" y="1693210"/>
            <a:ext cx="4723274" cy="810478"/>
            <a:chOff x="5893981" y="1623040"/>
            <a:chExt cx="4723274" cy="81047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385022C-C2EA-4773-9545-51A783F0FB9B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4F08DF0A-2457-4974-A9DF-052C49A199AD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6A79C585-111E-4484-8A76-9DB4A73A7C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83D9443-2E34-4219-9A52-224B2DE90507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7EEB8A0-F906-4DFC-AB72-E3CE6E0E5939}"/>
              </a:ext>
            </a:extLst>
          </p:cNvPr>
          <p:cNvGrpSpPr/>
          <p:nvPr/>
        </p:nvGrpSpPr>
        <p:grpSpPr>
          <a:xfrm>
            <a:off x="1651590" y="3145681"/>
            <a:ext cx="4723274" cy="810478"/>
            <a:chOff x="5893981" y="1623040"/>
            <a:chExt cx="4723274" cy="81047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85972D8-76C3-4764-8D00-B4DA2F89D9F3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ACC018C1-DBB0-475F-8EC5-A29C5188F76E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F3B6493D-79B4-48A0-8D3E-10F19100E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B8DF985-7A8A-4FD3-B557-7F3CEFC6B555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A4FD256-3184-43F8-AEA4-F1CEE8999B47}"/>
              </a:ext>
            </a:extLst>
          </p:cNvPr>
          <p:cNvGrpSpPr/>
          <p:nvPr/>
        </p:nvGrpSpPr>
        <p:grpSpPr>
          <a:xfrm>
            <a:off x="1651590" y="4598151"/>
            <a:ext cx="4723274" cy="810478"/>
            <a:chOff x="5893981" y="1623040"/>
            <a:chExt cx="4723274" cy="81047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BDA124B-6621-40B1-B287-1ED2424B84A2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E1DA7C1-4A28-46C2-B9D3-E170F25BE31F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A78B263E-A60E-4ACE-A2AF-75690AB96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97C05F4-6EB9-40F0-BDE0-862AD6DA8882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64272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0B238B-6D06-4033-B692-6BA613A04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243" y="1359135"/>
            <a:ext cx="4138612" cy="413861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EEA33EC-0633-420D-9B4F-2575B9F2863E}"/>
              </a:ext>
            </a:extLst>
          </p:cNvPr>
          <p:cNvGrpSpPr/>
          <p:nvPr/>
        </p:nvGrpSpPr>
        <p:grpSpPr>
          <a:xfrm>
            <a:off x="8021382" y="1571838"/>
            <a:ext cx="765545" cy="765545"/>
            <a:chOff x="9031915" y="1710955"/>
            <a:chExt cx="765545" cy="76554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9F1E6B4-365B-457E-82DF-81C51C3B2D7C}"/>
                </a:ext>
              </a:extLst>
            </p:cNvPr>
            <p:cNvSpPr/>
            <p:nvPr/>
          </p:nvSpPr>
          <p:spPr>
            <a:xfrm>
              <a:off x="9031915" y="1710955"/>
              <a:ext cx="765545" cy="765545"/>
            </a:xfrm>
            <a:prstGeom prst="ellipse">
              <a:avLst/>
            </a:prstGeom>
            <a:solidFill>
              <a:srgbClr val="D93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614E08B-5241-4B09-A22E-B329FFA58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6116" y="1845156"/>
              <a:ext cx="497143" cy="49714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E998AED7-D1A5-415A-A4A6-FBDCE2D4F323}"/>
              </a:ext>
            </a:extLst>
          </p:cNvPr>
          <p:cNvSpPr txBox="1"/>
          <p:nvPr/>
        </p:nvSpPr>
        <p:spPr>
          <a:xfrm>
            <a:off x="6464858" y="2607660"/>
            <a:ext cx="3877985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  <a:p>
            <a:pPr algn="ctr">
              <a:lnSpc>
                <a:spcPts val="28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28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12CE3C4-1E14-4C2D-9785-2F37556D10F2}"/>
              </a:ext>
            </a:extLst>
          </p:cNvPr>
          <p:cNvCxnSpPr/>
          <p:nvPr/>
        </p:nvCxnSpPr>
        <p:spPr>
          <a:xfrm>
            <a:off x="6560293" y="3943790"/>
            <a:ext cx="3700131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91D6F43-F85B-4ED6-90C6-628224484344}"/>
              </a:ext>
            </a:extLst>
          </p:cNvPr>
          <p:cNvSpPr txBox="1"/>
          <p:nvPr/>
        </p:nvSpPr>
        <p:spPr>
          <a:xfrm>
            <a:off x="6464857" y="4116611"/>
            <a:ext cx="3877985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  <a:endParaRPr lang="en-US" altLang="zh-CN" dirty="0"/>
          </a:p>
          <a:p>
            <a:r>
              <a:rPr lang="zh-CN" altLang="en-US" dirty="0"/>
              <a:t>Click on input Click Into</a:t>
            </a:r>
          </a:p>
        </p:txBody>
      </p:sp>
    </p:spTree>
    <p:extLst>
      <p:ext uri="{BB962C8B-B14F-4D97-AF65-F5344CB8AC3E}">
        <p14:creationId xmlns:p14="http://schemas.microsoft.com/office/powerpoint/2010/main" val="13156657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67EBFD-BC57-411C-A5DA-B64E618BC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83" y="1749611"/>
            <a:ext cx="8571835" cy="469823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67DD8D-4EF6-48C9-874E-6DEAFDA61147}"/>
              </a:ext>
            </a:extLst>
          </p:cNvPr>
          <p:cNvSpPr txBox="1"/>
          <p:nvPr/>
        </p:nvSpPr>
        <p:spPr>
          <a:xfrm>
            <a:off x="1387019" y="1437471"/>
            <a:ext cx="9417963" cy="9310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34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Enter Click Input Click Enter Click Enter Click Input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34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Enter Click Input Click Enter Click Enter Click Input</a:t>
            </a:r>
          </a:p>
        </p:txBody>
      </p:sp>
    </p:spTree>
    <p:extLst>
      <p:ext uri="{BB962C8B-B14F-4D97-AF65-F5344CB8AC3E}">
        <p14:creationId xmlns:p14="http://schemas.microsoft.com/office/powerpoint/2010/main" val="329505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6C6B15-C146-482E-9ECD-CCC6563B866C}"/>
              </a:ext>
            </a:extLst>
          </p:cNvPr>
          <p:cNvSpPr txBox="1"/>
          <p:nvPr/>
        </p:nvSpPr>
        <p:spPr>
          <a:xfrm>
            <a:off x="3130008" y="4321581"/>
            <a:ext cx="5006499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8800" spc="600" dirty="0">
                <a:solidFill>
                  <a:srgbClr val="C13D4B"/>
                </a:solidFill>
                <a:effectLst>
                  <a:outerShdw blurRad="38100" dist="38100" dir="27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Santa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AA969F-F98D-44AA-916A-DF629242102F}"/>
              </a:ext>
            </a:extLst>
          </p:cNvPr>
          <p:cNvSpPr txBox="1"/>
          <p:nvPr/>
        </p:nvSpPr>
        <p:spPr>
          <a:xfrm>
            <a:off x="4183184" y="3877424"/>
            <a:ext cx="51171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zh-CN" spc="1600" dirty="0">
                <a:solidFill>
                  <a:srgbClr val="A66527"/>
                </a:solidFill>
                <a:latin typeface="Segoe Script" panose="030B0504020000000003" pitchFamily="66" charset="0"/>
              </a:rPr>
              <a:t>CHAPTER THREE</a:t>
            </a:r>
            <a:endParaRPr lang="zh-CN" altLang="en-US" spc="1600" dirty="0">
              <a:solidFill>
                <a:srgbClr val="A66527"/>
              </a:solidFill>
              <a:latin typeface="Segoe Script" panose="030B0504020000000003" pitchFamily="66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843CABD-7760-445C-8408-04340C8E87FE}"/>
              </a:ext>
            </a:extLst>
          </p:cNvPr>
          <p:cNvCxnSpPr/>
          <p:nvPr/>
        </p:nvCxnSpPr>
        <p:spPr>
          <a:xfrm>
            <a:off x="3393440" y="5618480"/>
            <a:ext cx="5740400" cy="0"/>
          </a:xfrm>
          <a:prstGeom prst="line">
            <a:avLst/>
          </a:prstGeom>
          <a:ln>
            <a:solidFill>
              <a:srgbClr val="A66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269771-8464-4916-B10A-3211A2D92FC7}"/>
              </a:ext>
            </a:extLst>
          </p:cNvPr>
          <p:cNvSpPr txBox="1"/>
          <p:nvPr/>
        </p:nvSpPr>
        <p:spPr>
          <a:xfrm>
            <a:off x="3304737" y="5693306"/>
            <a:ext cx="5995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spc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DESIGNEDBY ALONIC</a:t>
            </a:r>
            <a:endParaRPr lang="zh-CN" altLang="en-US" sz="1200" spc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5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E5B585-7B28-42D9-AB88-F4C6373E6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730" y="1254782"/>
            <a:ext cx="2910540" cy="434843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69604E-D9EA-413D-9D1A-8390CBAE8F09}"/>
              </a:ext>
            </a:extLst>
          </p:cNvPr>
          <p:cNvSpPr txBox="1"/>
          <p:nvPr/>
        </p:nvSpPr>
        <p:spPr>
          <a:xfrm>
            <a:off x="1395044" y="1889299"/>
            <a:ext cx="2749471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  <a:p>
            <a:pPr algn="ctr">
              <a:lnSpc>
                <a:spcPts val="28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  <a:p>
            <a:pPr algn="ctr">
              <a:lnSpc>
                <a:spcPts val="28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D1BD4AF-D282-41D4-83B7-8496019514E2}"/>
              </a:ext>
            </a:extLst>
          </p:cNvPr>
          <p:cNvCxnSpPr/>
          <p:nvPr/>
        </p:nvCxnSpPr>
        <p:spPr>
          <a:xfrm>
            <a:off x="1275905" y="3429000"/>
            <a:ext cx="2987749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D050CE42-0852-409E-97F6-583986BAFDAC}"/>
              </a:ext>
            </a:extLst>
          </p:cNvPr>
          <p:cNvSpPr txBox="1"/>
          <p:nvPr/>
        </p:nvSpPr>
        <p:spPr>
          <a:xfrm>
            <a:off x="1395044" y="3799150"/>
            <a:ext cx="2749471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4BE53C-DAA2-413E-90B2-4F584934B3B2}"/>
              </a:ext>
            </a:extLst>
          </p:cNvPr>
          <p:cNvSpPr txBox="1"/>
          <p:nvPr/>
        </p:nvSpPr>
        <p:spPr>
          <a:xfrm>
            <a:off x="8047485" y="1889299"/>
            <a:ext cx="2749471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2FB84EA-11E0-48FD-B726-A4CB39C4DCBB}"/>
              </a:ext>
            </a:extLst>
          </p:cNvPr>
          <p:cNvCxnSpPr/>
          <p:nvPr/>
        </p:nvCxnSpPr>
        <p:spPr>
          <a:xfrm>
            <a:off x="7928346" y="3429000"/>
            <a:ext cx="2987749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820D8CF9-FDE7-4177-9BD2-CFC99FCCF47F}"/>
              </a:ext>
            </a:extLst>
          </p:cNvPr>
          <p:cNvSpPr txBox="1"/>
          <p:nvPr/>
        </p:nvSpPr>
        <p:spPr>
          <a:xfrm>
            <a:off x="8047485" y="3799150"/>
            <a:ext cx="2749471" cy="116955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lnSpc>
                <a:spcPts val="28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</p:spTree>
    <p:extLst>
      <p:ext uri="{BB962C8B-B14F-4D97-AF65-F5344CB8AC3E}">
        <p14:creationId xmlns:p14="http://schemas.microsoft.com/office/powerpoint/2010/main" val="19705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:a14="http://schemas.microsoft.com/office/drawing/2010/main" xmlns:a16="http://schemas.microsoft.com/office/drawing/2014/main"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8BEC90-98C5-49D8-A23F-11C762A11C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053" y="1142998"/>
            <a:ext cx="3292155" cy="26262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CFA6B916-086B-44DC-A8B0-6252EEB159D0}"/>
              </a:ext>
            </a:extLst>
          </p:cNvPr>
          <p:cNvGrpSpPr/>
          <p:nvPr/>
        </p:nvGrpSpPr>
        <p:grpSpPr>
          <a:xfrm>
            <a:off x="1622440" y="3864929"/>
            <a:ext cx="3179135" cy="1573618"/>
            <a:chOff x="1807535" y="4104167"/>
            <a:chExt cx="3179135" cy="157361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CE2BF10-79E9-4E76-92CA-6CB67947B43C}"/>
                </a:ext>
              </a:extLst>
            </p:cNvPr>
            <p:cNvSpPr/>
            <p:nvPr/>
          </p:nvSpPr>
          <p:spPr>
            <a:xfrm>
              <a:off x="1807535" y="4104167"/>
              <a:ext cx="3179135" cy="1573618"/>
            </a:xfrm>
            <a:prstGeom prst="rect">
              <a:avLst/>
            </a:prstGeom>
            <a:solidFill>
              <a:srgbClr val="C13D4B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CAE763D-5691-4CA9-AF65-7C658A714720}"/>
                </a:ext>
              </a:extLst>
            </p:cNvPr>
            <p:cNvSpPr txBox="1"/>
            <p:nvPr/>
          </p:nvSpPr>
          <p:spPr>
            <a:xfrm>
              <a:off x="2022367" y="4267729"/>
              <a:ext cx="2749471" cy="1246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03D407-7469-4F87-B527-1FD9951863DD}"/>
              </a:ext>
            </a:extLst>
          </p:cNvPr>
          <p:cNvGrpSpPr/>
          <p:nvPr/>
        </p:nvGrpSpPr>
        <p:grpSpPr>
          <a:xfrm>
            <a:off x="6299972" y="1482482"/>
            <a:ext cx="4114655" cy="767159"/>
            <a:chOff x="6018396" y="1444413"/>
            <a:chExt cx="4114655" cy="76715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6247BCE-B0A8-4768-AA28-4DD4B2C67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396" y="1444413"/>
              <a:ext cx="767159" cy="76715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F323453-0AC4-4770-9CA6-65EE2DC7199E}"/>
                </a:ext>
              </a:extLst>
            </p:cNvPr>
            <p:cNvSpPr txBox="1"/>
            <p:nvPr/>
          </p:nvSpPr>
          <p:spPr>
            <a:xfrm>
              <a:off x="6870619" y="1474049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9A6742-640A-4AE1-B1E1-CDA4A0A0B02A}"/>
              </a:ext>
            </a:extLst>
          </p:cNvPr>
          <p:cNvGrpSpPr/>
          <p:nvPr/>
        </p:nvGrpSpPr>
        <p:grpSpPr>
          <a:xfrm>
            <a:off x="6299972" y="2524441"/>
            <a:ext cx="4114655" cy="767159"/>
            <a:chOff x="6018396" y="1444413"/>
            <a:chExt cx="4114655" cy="76715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02B1552-4CA4-4EF5-A04D-D022BBDB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396" y="1444413"/>
              <a:ext cx="767159" cy="767159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F07A05F-7D28-45EC-B119-528B77536559}"/>
                </a:ext>
              </a:extLst>
            </p:cNvPr>
            <p:cNvSpPr txBox="1"/>
            <p:nvPr/>
          </p:nvSpPr>
          <p:spPr>
            <a:xfrm>
              <a:off x="6870619" y="1474049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400"/>
                </a:lnSpc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  <a:endParaRPr lang="en-US" altLang="zh-CN" dirty="0"/>
            </a:p>
            <a:p>
              <a:r>
                <a:rPr lang="zh-CN" altLang="en-US" dirty="0"/>
                <a:t>Click on input Click Into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90B8912-6248-4738-A8BA-C328EF4097AD}"/>
              </a:ext>
            </a:extLst>
          </p:cNvPr>
          <p:cNvGrpSpPr/>
          <p:nvPr/>
        </p:nvGrpSpPr>
        <p:grpSpPr>
          <a:xfrm>
            <a:off x="6299972" y="3566400"/>
            <a:ext cx="4114655" cy="767159"/>
            <a:chOff x="6018396" y="1444413"/>
            <a:chExt cx="4114655" cy="76715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EAD7D65-1A1B-4238-A4A3-178C8C618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396" y="1444413"/>
              <a:ext cx="767159" cy="767159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C65064-3E19-4247-B85D-CAEBC623591B}"/>
                </a:ext>
              </a:extLst>
            </p:cNvPr>
            <p:cNvSpPr txBox="1"/>
            <p:nvPr/>
          </p:nvSpPr>
          <p:spPr>
            <a:xfrm>
              <a:off x="6870619" y="1474049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400"/>
                </a:lnSpc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  <a:endParaRPr lang="en-US" altLang="zh-CN" dirty="0"/>
            </a:p>
            <a:p>
              <a:r>
                <a:rPr lang="zh-CN" altLang="en-US" dirty="0"/>
                <a:t>Click on input Click Into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104DF88-EB33-4F7F-9948-69A9EE2E915A}"/>
              </a:ext>
            </a:extLst>
          </p:cNvPr>
          <p:cNvGrpSpPr/>
          <p:nvPr/>
        </p:nvGrpSpPr>
        <p:grpSpPr>
          <a:xfrm>
            <a:off x="6299972" y="4608360"/>
            <a:ext cx="4114655" cy="767159"/>
            <a:chOff x="6018396" y="1444413"/>
            <a:chExt cx="4114655" cy="76715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93E6E26-FC1C-46ED-A37F-E09E55796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8396" y="1444413"/>
              <a:ext cx="767159" cy="767159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A87095F-D641-446F-A460-4ECA40730EC3}"/>
                </a:ext>
              </a:extLst>
            </p:cNvPr>
            <p:cNvSpPr txBox="1"/>
            <p:nvPr/>
          </p:nvSpPr>
          <p:spPr>
            <a:xfrm>
              <a:off x="6870619" y="1474049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400"/>
                </a:lnSpc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  <a:endParaRPr lang="en-US" altLang="zh-CN" dirty="0"/>
            </a:p>
            <a:p>
              <a:r>
                <a:rPr lang="zh-CN" altLang="en-US" dirty="0"/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5245892"/>
      </p:ext>
    </p:extLst>
  </p:cSld>
  <p:clrMapOvr>
    <a:masterClrMapping/>
  </p:clrMapOvr>
  <p:transition spd="med" advClick="0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CA80326-537E-4ADF-AE7E-451E0CA5E6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91" y="1474788"/>
            <a:ext cx="4539408" cy="402922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AB759ED-4AFD-4C3F-B2B8-3473E25DF37F}"/>
              </a:ext>
            </a:extLst>
          </p:cNvPr>
          <p:cNvGrpSpPr/>
          <p:nvPr/>
        </p:nvGrpSpPr>
        <p:grpSpPr>
          <a:xfrm>
            <a:off x="1424526" y="1628506"/>
            <a:ext cx="4356994" cy="916728"/>
            <a:chOff x="1647800" y="2007225"/>
            <a:chExt cx="4356994" cy="91672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E130926-9FD8-4DE5-A0F5-47D06E06D18B}"/>
                </a:ext>
              </a:extLst>
            </p:cNvPr>
            <p:cNvSpPr/>
            <p:nvPr/>
          </p:nvSpPr>
          <p:spPr>
            <a:xfrm>
              <a:off x="1647800" y="2007225"/>
              <a:ext cx="4356994" cy="916728"/>
            </a:xfrm>
            <a:prstGeom prst="roundRect">
              <a:avLst>
                <a:gd name="adj" fmla="val 50000"/>
              </a:avLst>
            </a:prstGeom>
            <a:solidFill>
              <a:srgbClr val="C13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C19841D-CC36-4C79-93C3-7AF56BEB2E31}"/>
                </a:ext>
              </a:extLst>
            </p:cNvPr>
            <p:cNvSpPr txBox="1"/>
            <p:nvPr/>
          </p:nvSpPr>
          <p:spPr>
            <a:xfrm>
              <a:off x="2195080" y="2073718"/>
              <a:ext cx="3262433" cy="7837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2A1BF92-CD6D-49CB-82E2-A61AD1AC9ECD}"/>
              </a:ext>
            </a:extLst>
          </p:cNvPr>
          <p:cNvGrpSpPr/>
          <p:nvPr/>
        </p:nvGrpSpPr>
        <p:grpSpPr>
          <a:xfrm>
            <a:off x="1424526" y="3031596"/>
            <a:ext cx="4356994" cy="916728"/>
            <a:chOff x="1647800" y="2007225"/>
            <a:chExt cx="4356994" cy="91672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5EEB16E-0287-487A-8BEC-055142F4E72F}"/>
                </a:ext>
              </a:extLst>
            </p:cNvPr>
            <p:cNvSpPr/>
            <p:nvPr/>
          </p:nvSpPr>
          <p:spPr>
            <a:xfrm>
              <a:off x="1647800" y="2007225"/>
              <a:ext cx="4356994" cy="916728"/>
            </a:xfrm>
            <a:prstGeom prst="roundRect">
              <a:avLst>
                <a:gd name="adj" fmla="val 50000"/>
              </a:avLst>
            </a:prstGeom>
            <a:solidFill>
              <a:srgbClr val="C13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05C7D92-23E2-4613-B80A-E3D24528BCAB}"/>
                </a:ext>
              </a:extLst>
            </p:cNvPr>
            <p:cNvSpPr txBox="1"/>
            <p:nvPr/>
          </p:nvSpPr>
          <p:spPr>
            <a:xfrm>
              <a:off x="2195081" y="2060350"/>
              <a:ext cx="3262432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2800"/>
                </a:lnSpc>
                <a:defRPr sz="2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sz="2000" dirty="0"/>
                <a:t>Click on input Click Into</a:t>
              </a:r>
            </a:p>
            <a:p>
              <a:r>
                <a:rPr lang="zh-CN" altLang="en-US" sz="2000" dirty="0"/>
                <a:t>Click on input Click Into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1168E8-E1F4-406D-B8D2-DDF2ECDA47F9}"/>
              </a:ext>
            </a:extLst>
          </p:cNvPr>
          <p:cNvGrpSpPr/>
          <p:nvPr/>
        </p:nvGrpSpPr>
        <p:grpSpPr>
          <a:xfrm>
            <a:off x="1424526" y="4434686"/>
            <a:ext cx="4356994" cy="916728"/>
            <a:chOff x="1647800" y="2007225"/>
            <a:chExt cx="4356994" cy="916728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14F11771-D177-4EBC-8675-EAECCF2709C8}"/>
                </a:ext>
              </a:extLst>
            </p:cNvPr>
            <p:cNvSpPr/>
            <p:nvPr/>
          </p:nvSpPr>
          <p:spPr>
            <a:xfrm>
              <a:off x="1647800" y="2007225"/>
              <a:ext cx="4356994" cy="916728"/>
            </a:xfrm>
            <a:prstGeom prst="roundRect">
              <a:avLst>
                <a:gd name="adj" fmla="val 50000"/>
              </a:avLst>
            </a:prstGeom>
            <a:solidFill>
              <a:srgbClr val="C13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A262080-3BB2-44E4-BE14-5502D77C15BD}"/>
                </a:ext>
              </a:extLst>
            </p:cNvPr>
            <p:cNvSpPr txBox="1"/>
            <p:nvPr/>
          </p:nvSpPr>
          <p:spPr>
            <a:xfrm>
              <a:off x="2195081" y="2060350"/>
              <a:ext cx="3262432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lnSpc>
                  <a:spcPts val="2800"/>
                </a:lnSpc>
                <a:defRPr sz="2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sz="2000" dirty="0"/>
                <a:t>Click on input Click Into</a:t>
              </a:r>
            </a:p>
            <a:p>
              <a:r>
                <a:rPr lang="zh-CN" altLang="en-US" sz="2000" dirty="0"/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51284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6C6B15-C146-482E-9ECD-CCC6563B866C}"/>
              </a:ext>
            </a:extLst>
          </p:cNvPr>
          <p:cNvSpPr txBox="1"/>
          <p:nvPr/>
        </p:nvSpPr>
        <p:spPr>
          <a:xfrm>
            <a:off x="3127220" y="4835769"/>
            <a:ext cx="635058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4000" spc="600" dirty="0">
                <a:solidFill>
                  <a:srgbClr val="C13D4B"/>
                </a:solidFill>
                <a:effectLst>
                  <a:outerShdw blurRad="38100" dist="38100" dir="27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Christmas Dress Up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AA969F-F98D-44AA-916A-DF629242102F}"/>
              </a:ext>
            </a:extLst>
          </p:cNvPr>
          <p:cNvSpPr txBox="1"/>
          <p:nvPr/>
        </p:nvSpPr>
        <p:spPr>
          <a:xfrm>
            <a:off x="4588743" y="3877424"/>
            <a:ext cx="471154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zh-CN" spc="1600" dirty="0">
                <a:solidFill>
                  <a:srgbClr val="A66527"/>
                </a:solidFill>
                <a:latin typeface="Segoe Script" panose="030B0504020000000003" pitchFamily="66" charset="0"/>
              </a:rPr>
              <a:t>CHAPTER FOUR</a:t>
            </a:r>
            <a:endParaRPr lang="zh-CN" altLang="en-US" spc="1600" dirty="0">
              <a:solidFill>
                <a:srgbClr val="A66527"/>
              </a:solidFill>
              <a:latin typeface="Segoe Script" panose="030B0504020000000003" pitchFamily="66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843CABD-7760-445C-8408-04340C8E87FE}"/>
              </a:ext>
            </a:extLst>
          </p:cNvPr>
          <p:cNvCxnSpPr/>
          <p:nvPr/>
        </p:nvCxnSpPr>
        <p:spPr>
          <a:xfrm>
            <a:off x="3393440" y="5618480"/>
            <a:ext cx="5740400" cy="0"/>
          </a:xfrm>
          <a:prstGeom prst="line">
            <a:avLst/>
          </a:prstGeom>
          <a:ln>
            <a:solidFill>
              <a:srgbClr val="A66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269771-8464-4916-B10A-3211A2D92FC7}"/>
              </a:ext>
            </a:extLst>
          </p:cNvPr>
          <p:cNvSpPr txBox="1"/>
          <p:nvPr/>
        </p:nvSpPr>
        <p:spPr>
          <a:xfrm>
            <a:off x="3304737" y="5693306"/>
            <a:ext cx="5995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spc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DESIGNEDBY ALONIC</a:t>
            </a:r>
            <a:endParaRPr lang="zh-CN" altLang="en-US" sz="1200" spc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4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B118F120-EC79-4111-870A-11329EE1C4DA}"/>
              </a:ext>
            </a:extLst>
          </p:cNvPr>
          <p:cNvGrpSpPr/>
          <p:nvPr/>
        </p:nvGrpSpPr>
        <p:grpSpPr>
          <a:xfrm>
            <a:off x="4555918" y="1321866"/>
            <a:ext cx="3161443" cy="1462832"/>
            <a:chOff x="4555918" y="996746"/>
            <a:chExt cx="3161443" cy="146283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89FD896-241C-4F3A-B211-1E3D34496BF7}"/>
                </a:ext>
              </a:extLst>
            </p:cNvPr>
            <p:cNvSpPr txBox="1"/>
            <p:nvPr/>
          </p:nvSpPr>
          <p:spPr>
            <a:xfrm>
              <a:off x="4860726" y="996746"/>
              <a:ext cx="2470548" cy="120032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7200" spc="600" dirty="0">
                  <a:solidFill>
                    <a:srgbClr val="C13D4B"/>
                  </a:solidFill>
                  <a:effectLst>
                    <a:outerShdw blurRad="38100" dist="38100" dir="2700000" algn="tl">
                      <a:schemeClr val="bg1">
                        <a:lumMod val="50000"/>
                        <a:alpha val="43000"/>
                      </a:schemeClr>
                    </a:outerShdw>
                  </a:effectLst>
                  <a:latin typeface="造字工房力黑（非商用）常规体" pitchFamily="50" charset="-122"/>
                  <a:ea typeface="造字工房力黑（非商用）常规体" pitchFamily="50" charset="-122"/>
                </a:rPr>
                <a:t>Listings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9BE143B-2822-42B1-A224-39BBD26D2AE2}"/>
                </a:ext>
              </a:extLst>
            </p:cNvPr>
            <p:cNvSpPr txBox="1"/>
            <p:nvPr/>
          </p:nvSpPr>
          <p:spPr>
            <a:xfrm>
              <a:off x="4555918" y="2121024"/>
              <a:ext cx="316144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spc="1000" dirty="0">
                  <a:solidFill>
                    <a:srgbClr val="A66527"/>
                  </a:solidFill>
                  <a:latin typeface="Segoe Script" panose="030B0504020000000003" pitchFamily="66" charset="0"/>
                </a:rPr>
                <a:t>- CONTENTS -</a:t>
              </a:r>
              <a:endParaRPr lang="zh-CN" altLang="en-US" sz="1600" spc="1000" dirty="0">
                <a:solidFill>
                  <a:srgbClr val="A66527"/>
                </a:solidFill>
                <a:latin typeface="Segoe Script" panose="030B0504020000000003" pitchFamily="66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5864B9C-35F4-41EE-8A8B-29D98C9DF4BF}"/>
              </a:ext>
            </a:extLst>
          </p:cNvPr>
          <p:cNvGrpSpPr/>
          <p:nvPr/>
        </p:nvGrpSpPr>
        <p:grpSpPr>
          <a:xfrm>
            <a:off x="909204" y="3318582"/>
            <a:ext cx="2506584" cy="2069033"/>
            <a:chOff x="1468613" y="2974018"/>
            <a:chExt cx="2506584" cy="206903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2978B77-DD80-4105-B0D4-BDE030B1A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890" y="2974018"/>
              <a:ext cx="896030" cy="90996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958A352-19AB-4580-8026-425BEC4EE778}"/>
                </a:ext>
              </a:extLst>
            </p:cNvPr>
            <p:cNvSpPr txBox="1"/>
            <p:nvPr/>
          </p:nvSpPr>
          <p:spPr>
            <a:xfrm>
              <a:off x="1468613" y="4140350"/>
              <a:ext cx="250658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C13D4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The Origin of Christmas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66676C31-CB18-4AF3-B606-1CA15C6891D5}"/>
                </a:ext>
              </a:extLst>
            </p:cNvPr>
            <p:cNvCxnSpPr/>
            <p:nvPr/>
          </p:nvCxnSpPr>
          <p:spPr>
            <a:xfrm>
              <a:off x="1706242" y="4632793"/>
              <a:ext cx="2031325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2ACC663-FC0B-4960-90BC-E0BC7B8BD6D7}"/>
                </a:ext>
              </a:extLst>
            </p:cNvPr>
            <p:cNvSpPr txBox="1"/>
            <p:nvPr/>
          </p:nvSpPr>
          <p:spPr>
            <a:xfrm>
              <a:off x="1726562" y="4735274"/>
              <a:ext cx="208101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400" spc="800" dirty="0">
                  <a:solidFill>
                    <a:srgbClr val="A66527"/>
                  </a:solidFill>
                  <a:latin typeface="Segoe Script" panose="030B0504020000000003" pitchFamily="66" charset="0"/>
                </a:rPr>
                <a:t>PART ONE</a:t>
              </a:r>
              <a:endParaRPr lang="zh-CN" altLang="en-US" sz="1400" spc="800" dirty="0">
                <a:solidFill>
                  <a:srgbClr val="A66527"/>
                </a:solidFill>
                <a:latin typeface="Segoe Script" panose="030B0504020000000003" pitchFamily="66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B653F50-6CDF-4CDD-85FF-F972DFCCA1AC}"/>
              </a:ext>
            </a:extLst>
          </p:cNvPr>
          <p:cNvGrpSpPr/>
          <p:nvPr/>
        </p:nvGrpSpPr>
        <p:grpSpPr>
          <a:xfrm>
            <a:off x="3682103" y="3318582"/>
            <a:ext cx="2112560" cy="2069033"/>
            <a:chOff x="1706242" y="2974018"/>
            <a:chExt cx="2112560" cy="2069033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408C66E-C9D6-45AB-AFAE-B88AE887B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890" y="2974018"/>
              <a:ext cx="896030" cy="90996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3E8D691-3426-4855-975A-A2FEE5D3F463}"/>
                </a:ext>
              </a:extLst>
            </p:cNvPr>
            <p:cNvSpPr txBox="1"/>
            <p:nvPr/>
          </p:nvSpPr>
          <p:spPr>
            <a:xfrm>
              <a:off x="1706306" y="4140350"/>
              <a:ext cx="2031197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C13D4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Christmas customs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A3EE4D3-6EE0-47C8-9DDB-E69FFB6B9F1C}"/>
                </a:ext>
              </a:extLst>
            </p:cNvPr>
            <p:cNvCxnSpPr/>
            <p:nvPr/>
          </p:nvCxnSpPr>
          <p:spPr>
            <a:xfrm>
              <a:off x="1706242" y="4632793"/>
              <a:ext cx="2031325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2CCF1EC-731A-418E-9267-34AAEBC14AD1}"/>
                </a:ext>
              </a:extLst>
            </p:cNvPr>
            <p:cNvSpPr txBox="1"/>
            <p:nvPr/>
          </p:nvSpPr>
          <p:spPr>
            <a:xfrm>
              <a:off x="1715341" y="4735274"/>
              <a:ext cx="210346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400" spc="800" dirty="0">
                  <a:solidFill>
                    <a:srgbClr val="A66527"/>
                  </a:solidFill>
                  <a:latin typeface="Segoe Script" panose="030B0504020000000003" pitchFamily="66" charset="0"/>
                </a:rPr>
                <a:t>PART TWO</a:t>
              </a:r>
              <a:endParaRPr lang="zh-CN" altLang="en-US" sz="1400" spc="800" dirty="0">
                <a:solidFill>
                  <a:srgbClr val="A66527"/>
                </a:solidFill>
                <a:latin typeface="Segoe Script" panose="030B0504020000000003" pitchFamily="66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48E462-02AC-477C-B5A6-B221E783F796}"/>
              </a:ext>
            </a:extLst>
          </p:cNvPr>
          <p:cNvGrpSpPr/>
          <p:nvPr/>
        </p:nvGrpSpPr>
        <p:grpSpPr>
          <a:xfrm>
            <a:off x="6228594" y="3318582"/>
            <a:ext cx="2300630" cy="2069033"/>
            <a:chOff x="1616756" y="2974018"/>
            <a:chExt cx="2300630" cy="206903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6A43CD8-1825-4EA3-AC06-F5B5A0A6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890" y="2974018"/>
              <a:ext cx="896030" cy="909963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FB261F-3675-4DE8-AFDF-DC8B19ACFAAC}"/>
                </a:ext>
              </a:extLst>
            </p:cNvPr>
            <p:cNvSpPr txBox="1"/>
            <p:nvPr/>
          </p:nvSpPr>
          <p:spPr>
            <a:xfrm>
              <a:off x="2354657" y="4140350"/>
              <a:ext cx="734496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C13D4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Santa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378577A-E1BE-4B6E-AE64-77E8006C08C5}"/>
                </a:ext>
              </a:extLst>
            </p:cNvPr>
            <p:cNvCxnSpPr/>
            <p:nvPr/>
          </p:nvCxnSpPr>
          <p:spPr>
            <a:xfrm>
              <a:off x="1706242" y="4632793"/>
              <a:ext cx="2031325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F989127-8127-43A6-A254-884096086BC8}"/>
                </a:ext>
              </a:extLst>
            </p:cNvPr>
            <p:cNvSpPr txBox="1"/>
            <p:nvPr/>
          </p:nvSpPr>
          <p:spPr>
            <a:xfrm>
              <a:off x="1616756" y="4735274"/>
              <a:ext cx="2300630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400" spc="600" dirty="0">
                  <a:solidFill>
                    <a:srgbClr val="A66527"/>
                  </a:solidFill>
                  <a:latin typeface="Segoe Script" panose="030B0504020000000003" pitchFamily="66" charset="0"/>
                </a:rPr>
                <a:t>PART THREE</a:t>
              </a:r>
              <a:endParaRPr lang="zh-CN" altLang="en-US" sz="1400" spc="600" dirty="0">
                <a:solidFill>
                  <a:srgbClr val="A66527"/>
                </a:solidFill>
                <a:latin typeface="Segoe Script" panose="030B0504020000000003" pitchFamily="66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ADD851B-8171-46E8-910F-030F021E042A}"/>
              </a:ext>
            </a:extLst>
          </p:cNvPr>
          <p:cNvGrpSpPr/>
          <p:nvPr/>
        </p:nvGrpSpPr>
        <p:grpSpPr>
          <a:xfrm>
            <a:off x="8959509" y="3318582"/>
            <a:ext cx="2187258" cy="2069033"/>
            <a:chOff x="1671619" y="2974018"/>
            <a:chExt cx="2187258" cy="206903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9F44F29-68CA-4933-BC51-148B1CDBF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890" y="2974018"/>
              <a:ext cx="896030" cy="909963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39B6BD7-BB05-4C30-8525-7F940943893B}"/>
                </a:ext>
              </a:extLst>
            </p:cNvPr>
            <p:cNvSpPr txBox="1"/>
            <p:nvPr/>
          </p:nvSpPr>
          <p:spPr>
            <a:xfrm>
              <a:off x="1671619" y="4140350"/>
              <a:ext cx="2100575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C13D4B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Christmas Dress Up</a:t>
              </a:r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7C6EABEC-0908-4DD2-B713-577C6732D84B}"/>
                </a:ext>
              </a:extLst>
            </p:cNvPr>
            <p:cNvCxnSpPr/>
            <p:nvPr/>
          </p:nvCxnSpPr>
          <p:spPr>
            <a:xfrm>
              <a:off x="1706242" y="4632793"/>
              <a:ext cx="2031325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E2C6C6E-33F9-40E1-AFB2-2F05B91EF6F5}"/>
                </a:ext>
              </a:extLst>
            </p:cNvPr>
            <p:cNvSpPr txBox="1"/>
            <p:nvPr/>
          </p:nvSpPr>
          <p:spPr>
            <a:xfrm>
              <a:off x="1675266" y="4735274"/>
              <a:ext cx="2183611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400" spc="700" dirty="0">
                  <a:solidFill>
                    <a:srgbClr val="A66527"/>
                  </a:solidFill>
                  <a:latin typeface="Segoe Script" panose="030B0504020000000003" pitchFamily="66" charset="0"/>
                </a:rPr>
                <a:t>PART FOUR</a:t>
              </a:r>
              <a:endParaRPr lang="zh-CN" altLang="en-US" sz="1400" spc="700" dirty="0">
                <a:solidFill>
                  <a:srgbClr val="A66527"/>
                </a:solidFill>
                <a:latin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28999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4A7CDC-017E-49C0-8424-84E27498A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960" y="640983"/>
            <a:ext cx="3873073" cy="551223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B8E53B14-DCF0-492C-8B98-141D01DF57A9}"/>
              </a:ext>
            </a:extLst>
          </p:cNvPr>
          <p:cNvGrpSpPr/>
          <p:nvPr/>
        </p:nvGrpSpPr>
        <p:grpSpPr>
          <a:xfrm>
            <a:off x="1672855" y="1583792"/>
            <a:ext cx="4723274" cy="810478"/>
            <a:chOff x="5893981" y="1623040"/>
            <a:chExt cx="4723274" cy="81047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EFE4ABD-F49F-4FD4-A8F6-C9FDE474E414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CCD5155-432E-416D-9666-1B8D3604D696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01CC31B0-CD82-43D3-A038-F4FFEB9F9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9EF49C0-B474-46F6-9945-BF1303903842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CEE87E4-BD30-4D05-909D-8C4A79D059A7}"/>
              </a:ext>
            </a:extLst>
          </p:cNvPr>
          <p:cNvGrpSpPr/>
          <p:nvPr/>
        </p:nvGrpSpPr>
        <p:grpSpPr>
          <a:xfrm>
            <a:off x="1672855" y="3036263"/>
            <a:ext cx="4723274" cy="810478"/>
            <a:chOff x="5893981" y="1623040"/>
            <a:chExt cx="4723274" cy="81047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C07E773-47B3-458E-A7FF-3E94EE9244B6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8C670459-5CF6-4E0F-B926-0A10A00F0CF0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ADBA6ABA-4086-43C0-BEF1-AA9E09A14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066E95D-1A84-4993-914F-C789AF073B72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3C48026-9083-4066-B928-9FF78CDC2D2B}"/>
              </a:ext>
            </a:extLst>
          </p:cNvPr>
          <p:cNvGrpSpPr/>
          <p:nvPr/>
        </p:nvGrpSpPr>
        <p:grpSpPr>
          <a:xfrm>
            <a:off x="1672855" y="4488733"/>
            <a:ext cx="4723274" cy="810478"/>
            <a:chOff x="5893981" y="1623040"/>
            <a:chExt cx="4723274" cy="81047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A44A899-1B6F-4BCE-B7D3-154320646FA7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6356072-5D41-4F9D-9781-2A2730FA262F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243E327C-B292-4D26-8985-82E2BD35C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20CC28B-60B2-43E6-8C57-C20F80DE5202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92684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BB5CD2-2D5D-47A4-A5EF-FBCF92F981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01" y="863328"/>
            <a:ext cx="5247433" cy="524743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A40CB5B-EE1D-490C-91E7-D5CF2C69BF8B}"/>
              </a:ext>
            </a:extLst>
          </p:cNvPr>
          <p:cNvGrpSpPr/>
          <p:nvPr/>
        </p:nvGrpSpPr>
        <p:grpSpPr>
          <a:xfrm>
            <a:off x="5351348" y="1075148"/>
            <a:ext cx="2749471" cy="2294689"/>
            <a:chOff x="5601217" y="1493874"/>
            <a:chExt cx="2749471" cy="229468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C36700B-FB8C-4E8E-BFA9-099BF1825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4646" y="1493874"/>
              <a:ext cx="952500" cy="95250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390D0E1-14BF-4B8E-B32A-F6613612F7C7}"/>
                </a:ext>
              </a:extLst>
            </p:cNvPr>
            <p:cNvSpPr txBox="1"/>
            <p:nvPr/>
          </p:nvSpPr>
          <p:spPr>
            <a:xfrm>
              <a:off x="5601217" y="2542068"/>
              <a:ext cx="2749471" cy="1246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C254D758-63A3-4B39-BE5B-E8548502B646}"/>
              </a:ext>
            </a:extLst>
          </p:cNvPr>
          <p:cNvGrpSpPr/>
          <p:nvPr/>
        </p:nvGrpSpPr>
        <p:grpSpPr>
          <a:xfrm>
            <a:off x="8278846" y="1075148"/>
            <a:ext cx="2749471" cy="2294689"/>
            <a:chOff x="5601217" y="1493874"/>
            <a:chExt cx="2749471" cy="22946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C9225F5-0B99-4573-B891-38CFBDD11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4646" y="1493874"/>
              <a:ext cx="952500" cy="9525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AD1953B-FD7B-42AF-A826-4855D4F118A3}"/>
                </a:ext>
              </a:extLst>
            </p:cNvPr>
            <p:cNvSpPr txBox="1"/>
            <p:nvPr/>
          </p:nvSpPr>
          <p:spPr>
            <a:xfrm>
              <a:off x="5601217" y="2542068"/>
              <a:ext cx="2749471" cy="1246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2D14314-7AF3-4E71-96EC-AFC173BB42F1}"/>
              </a:ext>
            </a:extLst>
          </p:cNvPr>
          <p:cNvGrpSpPr/>
          <p:nvPr/>
        </p:nvGrpSpPr>
        <p:grpSpPr>
          <a:xfrm>
            <a:off x="5351348" y="3488163"/>
            <a:ext cx="2749471" cy="2294689"/>
            <a:chOff x="5601217" y="1493874"/>
            <a:chExt cx="2749471" cy="229468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1946C0C-F925-471D-BC94-FF810F4A7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4646" y="1493874"/>
              <a:ext cx="952500" cy="9525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FB2B4EB-86BF-40BA-84D1-CB063CB50A2B}"/>
                </a:ext>
              </a:extLst>
            </p:cNvPr>
            <p:cNvSpPr txBox="1"/>
            <p:nvPr/>
          </p:nvSpPr>
          <p:spPr>
            <a:xfrm>
              <a:off x="5601217" y="2542068"/>
              <a:ext cx="2749471" cy="1246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8ED3AEE-DB57-4368-AC40-7B62DC464204}"/>
              </a:ext>
            </a:extLst>
          </p:cNvPr>
          <p:cNvGrpSpPr/>
          <p:nvPr/>
        </p:nvGrpSpPr>
        <p:grpSpPr>
          <a:xfrm>
            <a:off x="8278846" y="3488163"/>
            <a:ext cx="2749471" cy="2294689"/>
            <a:chOff x="5601217" y="1493874"/>
            <a:chExt cx="2749471" cy="229468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AFDFA7B-FA76-4CB5-BC7D-7FA240A12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94646" y="1493874"/>
              <a:ext cx="952500" cy="9525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F208CDC-2AA8-4C9F-9206-5BE09A1ED938}"/>
                </a:ext>
              </a:extLst>
            </p:cNvPr>
            <p:cNvSpPr txBox="1"/>
            <p:nvPr/>
          </p:nvSpPr>
          <p:spPr>
            <a:xfrm>
              <a:off x="5601217" y="2542068"/>
              <a:ext cx="2749471" cy="124649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 algn="ctr">
                <a:lnSpc>
                  <a:spcPts val="3000"/>
                </a:lnSpc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555636"/>
      </p:ext>
    </p:extLst>
  </p:cSld>
  <p:clrMapOvr>
    <a:masterClrMapping/>
  </p:clrMapOvr>
  <p:transition spd="slow" advClick="0" advTm="3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AC52B79-27CF-43A9-8F08-E472544299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453" y="1248440"/>
            <a:ext cx="4361120" cy="43611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E309FD-0544-412E-A012-1F384586D7D4}"/>
              </a:ext>
            </a:extLst>
          </p:cNvPr>
          <p:cNvSpPr txBox="1"/>
          <p:nvPr/>
        </p:nvSpPr>
        <p:spPr>
          <a:xfrm>
            <a:off x="1269801" y="1782945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ts val="24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  <a:p>
            <a:pPr algn="r">
              <a:lnSpc>
                <a:spcPts val="24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Into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6AD9AB-035F-4B2E-9F66-B3979DE5937E}"/>
              </a:ext>
            </a:extLst>
          </p:cNvPr>
          <p:cNvSpPr txBox="1"/>
          <p:nvPr/>
        </p:nvSpPr>
        <p:spPr>
          <a:xfrm>
            <a:off x="897662" y="3075057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r">
              <a:lnSpc>
                <a:spcPts val="2400"/>
              </a:lnSpc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B212FE-76B2-4AB1-9087-B76426F748F2}"/>
              </a:ext>
            </a:extLst>
          </p:cNvPr>
          <p:cNvSpPr txBox="1"/>
          <p:nvPr/>
        </p:nvSpPr>
        <p:spPr>
          <a:xfrm>
            <a:off x="1269800" y="4367169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r">
              <a:lnSpc>
                <a:spcPts val="2400"/>
              </a:lnSpc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3996B0-559F-4B8F-9F46-4ABE9FF41005}"/>
              </a:ext>
            </a:extLst>
          </p:cNvPr>
          <p:cNvSpPr txBox="1"/>
          <p:nvPr/>
        </p:nvSpPr>
        <p:spPr>
          <a:xfrm>
            <a:off x="8326638" y="1782945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r">
              <a:lnSpc>
                <a:spcPts val="2400"/>
              </a:lnSpc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9579128-8ADD-4C57-9765-D273560131DB}"/>
              </a:ext>
            </a:extLst>
          </p:cNvPr>
          <p:cNvSpPr txBox="1"/>
          <p:nvPr/>
        </p:nvSpPr>
        <p:spPr>
          <a:xfrm>
            <a:off x="8544867" y="3075057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r">
              <a:lnSpc>
                <a:spcPts val="2400"/>
              </a:lnSpc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68578B-2D3C-4FBE-A6DA-93E00FA0C7A9}"/>
              </a:ext>
            </a:extLst>
          </p:cNvPr>
          <p:cNvSpPr txBox="1"/>
          <p:nvPr/>
        </p:nvSpPr>
        <p:spPr>
          <a:xfrm>
            <a:off x="8326637" y="4367169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r">
              <a:lnSpc>
                <a:spcPts val="2400"/>
              </a:lnSpc>
              <a:defRPr sz="2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Into</a:t>
            </a:r>
          </a:p>
          <a:p>
            <a:r>
              <a:rPr lang="zh-CN" altLang="en-US" dirty="0"/>
              <a:t>Click on input Click Into</a:t>
            </a:r>
          </a:p>
        </p:txBody>
      </p:sp>
    </p:spTree>
    <p:extLst>
      <p:ext uri="{BB962C8B-B14F-4D97-AF65-F5344CB8AC3E}">
        <p14:creationId xmlns:p14="http://schemas.microsoft.com/office/powerpoint/2010/main" val="258906207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895965D-90CD-4CBC-8AC3-F01BAC1DD173}"/>
              </a:ext>
            </a:extLst>
          </p:cNvPr>
          <p:cNvGrpSpPr/>
          <p:nvPr/>
        </p:nvGrpSpPr>
        <p:grpSpPr>
          <a:xfrm>
            <a:off x="1547365" y="841769"/>
            <a:ext cx="7662331" cy="1718852"/>
            <a:chOff x="1863110" y="1190847"/>
            <a:chExt cx="7662331" cy="171885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57F81BF-E131-4911-9899-1152CEAB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110" y="1190847"/>
              <a:ext cx="1145908" cy="1718852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8B803E3-D3A3-4423-876D-3F78FD366ADB}"/>
                </a:ext>
              </a:extLst>
            </p:cNvPr>
            <p:cNvSpPr txBox="1"/>
            <p:nvPr/>
          </p:nvSpPr>
          <p:spPr>
            <a:xfrm>
              <a:off x="3185244" y="1968319"/>
              <a:ext cx="6340197" cy="91839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Input Click Input Click Input Click Enter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ts val="34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Input Click Input Click Input Click Enter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5848BA-E918-45F6-A6BD-E3A6D236B9C1}"/>
              </a:ext>
            </a:extLst>
          </p:cNvPr>
          <p:cNvGrpSpPr/>
          <p:nvPr/>
        </p:nvGrpSpPr>
        <p:grpSpPr>
          <a:xfrm>
            <a:off x="1547365" y="3744463"/>
            <a:ext cx="7662331" cy="1718852"/>
            <a:chOff x="1863110" y="1190847"/>
            <a:chExt cx="7662331" cy="171885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00B692-0BF1-4E69-A8DD-6A48DE4DD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3110" y="1190847"/>
              <a:ext cx="1145908" cy="1718852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771A812-5B85-4269-9B61-40F02014EEA6}"/>
                </a:ext>
              </a:extLst>
            </p:cNvPr>
            <p:cNvSpPr txBox="1"/>
            <p:nvPr/>
          </p:nvSpPr>
          <p:spPr>
            <a:xfrm>
              <a:off x="3185244" y="1945332"/>
              <a:ext cx="7571303" cy="9643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Input Click Input Click Input Click Enter</a:t>
              </a:r>
              <a:endParaRPr lang="en-US" altLang="zh-CN" dirty="0"/>
            </a:p>
            <a:p>
              <a:r>
                <a:rPr lang="zh-CN" altLang="en-US" dirty="0"/>
                <a:t>Click on input Click Input Click Input Click Input Click Enter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448CCEE-799C-426C-A516-D2FDBAF14409}"/>
              </a:ext>
            </a:extLst>
          </p:cNvPr>
          <p:cNvGrpSpPr/>
          <p:nvPr/>
        </p:nvGrpSpPr>
        <p:grpSpPr>
          <a:xfrm>
            <a:off x="3141800" y="2293116"/>
            <a:ext cx="7662331" cy="1718852"/>
            <a:chOff x="4529669" y="2569574"/>
            <a:chExt cx="7662331" cy="171885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ECA1E4A-FD9B-4BA5-9158-AD0F932E8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6092" y="2569574"/>
              <a:ext cx="1145908" cy="1718852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B60DA88-0A0A-4FB1-B257-CB927AC29AE6}"/>
                </a:ext>
              </a:extLst>
            </p:cNvPr>
            <p:cNvSpPr txBox="1"/>
            <p:nvPr/>
          </p:nvSpPr>
          <p:spPr>
            <a:xfrm>
              <a:off x="4529669" y="3311318"/>
              <a:ext cx="6340197" cy="91839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ts val="34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Input Click Input Click Input Click Enter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>
                <a:lnSpc>
                  <a:spcPts val="3400"/>
                </a:lnSpc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Input Click Input Click Input Click Enter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372E4BE-651E-4B51-B1E0-8062A57303F1}"/>
              </a:ext>
            </a:extLst>
          </p:cNvPr>
          <p:cNvCxnSpPr/>
          <p:nvPr/>
        </p:nvCxnSpPr>
        <p:spPr>
          <a:xfrm>
            <a:off x="2667000" y="2785724"/>
            <a:ext cx="6858000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C918B01-4973-4AA8-A2E4-C84653BD5A53}"/>
              </a:ext>
            </a:extLst>
          </p:cNvPr>
          <p:cNvCxnSpPr/>
          <p:nvPr/>
        </p:nvCxnSpPr>
        <p:spPr>
          <a:xfrm>
            <a:off x="2667000" y="4256557"/>
            <a:ext cx="6858000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89721"/>
      </p:ext>
    </p:extLst>
  </p:cSld>
  <p:clrMapOvr>
    <a:masterClrMapping/>
  </p:clrMapOvr>
  <p:transition spd="slow" advClick="0" advTm="3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1C8BCE2-9311-4BF9-9931-286B2389428C}"/>
              </a:ext>
            </a:extLst>
          </p:cNvPr>
          <p:cNvSpPr txBox="1"/>
          <p:nvPr/>
        </p:nvSpPr>
        <p:spPr>
          <a:xfrm>
            <a:off x="2501880" y="4813151"/>
            <a:ext cx="759464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800" spc="600" dirty="0">
                <a:solidFill>
                  <a:srgbClr val="C13D4B"/>
                </a:solidFill>
                <a:effectLst>
                  <a:outerShdw blurRad="38100" dist="38100" dir="27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Thanks for watching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E2B6A4-B276-444F-A428-95177864D862}"/>
              </a:ext>
            </a:extLst>
          </p:cNvPr>
          <p:cNvSpPr txBox="1"/>
          <p:nvPr/>
        </p:nvSpPr>
        <p:spPr>
          <a:xfrm>
            <a:off x="3423095" y="5803280"/>
            <a:ext cx="532549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pc="800" dirty="0">
                <a:solidFill>
                  <a:srgbClr val="A66527"/>
                </a:solidFill>
                <a:latin typeface="Segoe Script" panose="030B0504020000000003" pitchFamily="66" charset="0"/>
              </a:rPr>
              <a:t>THANK YOU VERY MUCH</a:t>
            </a:r>
            <a:endParaRPr lang="zh-CN" altLang="en-US" spc="800" dirty="0">
              <a:solidFill>
                <a:srgbClr val="A66527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:blinds/>
      </p:transition>
    </mc:Choice>
    <mc:Fallback xmlns:a16="http://schemas.microsoft.com/office/drawing/2014/main" xmlns="">
      <p:transition spd="slow" advClick="0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50327" y="990677"/>
            <a:ext cx="410177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Give-a-top icon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1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3598" y="135982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 flattening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Life Services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Vector icons</a:t>
            </a:r>
          </a:p>
        </p:txBody>
      </p:sp>
      <p:sp>
        <p:nvSpPr>
          <p:cNvPr id="6" name="Freeform 6"/>
          <p:cNvSpPr/>
          <p:nvPr/>
        </p:nvSpPr>
        <p:spPr bwMode="auto">
          <a:xfrm>
            <a:off x="905978" y="2241690"/>
            <a:ext cx="1058959" cy="1057564"/>
          </a:xfrm>
          <a:custGeom>
            <a:avLst/>
            <a:gdLst>
              <a:gd name="T0" fmla="*/ 111 w 623"/>
              <a:gd name="T1" fmla="*/ 111 h 622"/>
              <a:gd name="T2" fmla="*/ 512 w 623"/>
              <a:gd name="T3" fmla="*/ 111 h 622"/>
              <a:gd name="T4" fmla="*/ 512 w 623"/>
              <a:gd name="T5" fmla="*/ 512 h 622"/>
              <a:gd name="T6" fmla="*/ 111 w 623"/>
              <a:gd name="T7" fmla="*/ 512 h 622"/>
              <a:gd name="T8" fmla="*/ 111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111" y="111"/>
                </a:moveTo>
                <a:cubicBezTo>
                  <a:pt x="222" y="0"/>
                  <a:pt x="401" y="0"/>
                  <a:pt x="512" y="111"/>
                </a:cubicBezTo>
                <a:cubicBezTo>
                  <a:pt x="623" y="221"/>
                  <a:pt x="623" y="401"/>
                  <a:pt x="512" y="512"/>
                </a:cubicBezTo>
                <a:cubicBezTo>
                  <a:pt x="401" y="622"/>
                  <a:pt x="222" y="622"/>
                  <a:pt x="111" y="512"/>
                </a:cubicBezTo>
                <a:cubicBezTo>
                  <a:pt x="0" y="401"/>
                  <a:pt x="0" y="221"/>
                  <a:pt x="111" y="111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83623" y="2643509"/>
            <a:ext cx="500878" cy="253927"/>
            <a:chOff x="1636718" y="1981206"/>
            <a:chExt cx="569914" cy="288926"/>
          </a:xfrm>
          <a:solidFill>
            <a:schemeClr val="bg1"/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924056" y="2125669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636718" y="1981206"/>
              <a:ext cx="569914" cy="288926"/>
            </a:xfrm>
            <a:custGeom>
              <a:avLst/>
              <a:gdLst>
                <a:gd name="T0" fmla="*/ 29 w 295"/>
                <a:gd name="T1" fmla="*/ 85 h 150"/>
                <a:gd name="T2" fmla="*/ 29 w 295"/>
                <a:gd name="T3" fmla="*/ 75 h 150"/>
                <a:gd name="T4" fmla="*/ 18 w 295"/>
                <a:gd name="T5" fmla="*/ 0 h 150"/>
                <a:gd name="T6" fmla="*/ 0 w 295"/>
                <a:gd name="T7" fmla="*/ 0 h 150"/>
                <a:gd name="T8" fmla="*/ 0 w 295"/>
                <a:gd name="T9" fmla="*/ 85 h 150"/>
                <a:gd name="T10" fmla="*/ 0 w 295"/>
                <a:gd name="T11" fmla="*/ 113 h 150"/>
                <a:gd name="T12" fmla="*/ 0 w 295"/>
                <a:gd name="T13" fmla="*/ 150 h 150"/>
                <a:gd name="T14" fmla="*/ 18 w 295"/>
                <a:gd name="T15" fmla="*/ 150 h 150"/>
                <a:gd name="T16" fmla="*/ 27 w 295"/>
                <a:gd name="T17" fmla="*/ 113 h 150"/>
                <a:gd name="T18" fmla="*/ 267 w 295"/>
                <a:gd name="T19" fmla="*/ 113 h 150"/>
                <a:gd name="T20" fmla="*/ 277 w 295"/>
                <a:gd name="T21" fmla="*/ 150 h 150"/>
                <a:gd name="T22" fmla="*/ 295 w 295"/>
                <a:gd name="T23" fmla="*/ 150 h 150"/>
                <a:gd name="T24" fmla="*/ 295 w 295"/>
                <a:gd name="T25" fmla="*/ 113 h 150"/>
                <a:gd name="T26" fmla="*/ 295 w 295"/>
                <a:gd name="T27" fmla="*/ 85 h 150"/>
                <a:gd name="T28" fmla="*/ 29 w 295"/>
                <a:gd name="T29" fmla="*/ 8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0">
                  <a:moveTo>
                    <a:pt x="29" y="85"/>
                  </a:moveTo>
                  <a:cubicBezTo>
                    <a:pt x="29" y="82"/>
                    <a:pt x="29" y="78"/>
                    <a:pt x="29" y="75"/>
                  </a:cubicBezTo>
                  <a:cubicBezTo>
                    <a:pt x="29" y="33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22" y="150"/>
                    <a:pt x="25" y="135"/>
                    <a:pt x="27" y="113"/>
                  </a:cubicBezTo>
                  <a:cubicBezTo>
                    <a:pt x="267" y="113"/>
                    <a:pt x="267" y="113"/>
                    <a:pt x="267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5"/>
                    <a:pt x="295" y="85"/>
                    <a:pt x="295" y="85"/>
                  </a:cubicBezTo>
                  <a:lnTo>
                    <a:pt x="29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709743" y="2071694"/>
              <a:ext cx="100013" cy="52388"/>
            </a:xfrm>
            <a:custGeom>
              <a:avLst/>
              <a:gdLst>
                <a:gd name="T0" fmla="*/ 52 w 52"/>
                <a:gd name="T1" fmla="*/ 27 h 27"/>
                <a:gd name="T2" fmla="*/ 25 w 52"/>
                <a:gd name="T3" fmla="*/ 0 h 27"/>
                <a:gd name="T4" fmla="*/ 0 w 52"/>
                <a:gd name="T5" fmla="*/ 0 h 27"/>
                <a:gd name="T6" fmla="*/ 0 w 52"/>
                <a:gd name="T7" fmla="*/ 27 h 27"/>
                <a:gd name="T8" fmla="*/ 52 w 5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52" y="27"/>
                  </a:moveTo>
                  <a:cubicBezTo>
                    <a:pt x="51" y="12"/>
                    <a:pt x="39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833569" y="2071694"/>
              <a:ext cx="373063" cy="52388"/>
            </a:xfrm>
            <a:custGeom>
              <a:avLst/>
              <a:gdLst>
                <a:gd name="T0" fmla="*/ 193 w 193"/>
                <a:gd name="T1" fmla="*/ 27 h 27"/>
                <a:gd name="T2" fmla="*/ 166 w 193"/>
                <a:gd name="T3" fmla="*/ 0 h 27"/>
                <a:gd name="T4" fmla="*/ 27 w 193"/>
                <a:gd name="T5" fmla="*/ 0 h 27"/>
                <a:gd name="T6" fmla="*/ 0 w 193"/>
                <a:gd name="T7" fmla="*/ 27 h 27"/>
                <a:gd name="T8" fmla="*/ 193 w 19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7">
                  <a:moveTo>
                    <a:pt x="193" y="27"/>
                  </a:moveTo>
                  <a:cubicBezTo>
                    <a:pt x="192" y="12"/>
                    <a:pt x="180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lnTo>
                    <a:pt x="19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798520" y="2287732"/>
            <a:ext cx="964086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0123" y="2499803"/>
            <a:ext cx="500878" cy="445070"/>
            <a:chOff x="3390909" y="1817693"/>
            <a:chExt cx="569914" cy="506414"/>
          </a:xfrm>
          <a:solidFill>
            <a:schemeClr val="bg1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3390909" y="2033594"/>
              <a:ext cx="569914" cy="290513"/>
            </a:xfrm>
            <a:custGeom>
              <a:avLst/>
              <a:gdLst>
                <a:gd name="T0" fmla="*/ 29 w 295"/>
                <a:gd name="T1" fmla="*/ 86 h 151"/>
                <a:gd name="T2" fmla="*/ 29 w 295"/>
                <a:gd name="T3" fmla="*/ 75 h 151"/>
                <a:gd name="T4" fmla="*/ 18 w 295"/>
                <a:gd name="T5" fmla="*/ 0 h 151"/>
                <a:gd name="T6" fmla="*/ 0 w 295"/>
                <a:gd name="T7" fmla="*/ 0 h 151"/>
                <a:gd name="T8" fmla="*/ 0 w 295"/>
                <a:gd name="T9" fmla="*/ 86 h 151"/>
                <a:gd name="T10" fmla="*/ 0 w 295"/>
                <a:gd name="T11" fmla="*/ 113 h 151"/>
                <a:gd name="T12" fmla="*/ 0 w 295"/>
                <a:gd name="T13" fmla="*/ 151 h 151"/>
                <a:gd name="T14" fmla="*/ 18 w 295"/>
                <a:gd name="T15" fmla="*/ 151 h 151"/>
                <a:gd name="T16" fmla="*/ 28 w 295"/>
                <a:gd name="T17" fmla="*/ 113 h 151"/>
                <a:gd name="T18" fmla="*/ 268 w 295"/>
                <a:gd name="T19" fmla="*/ 113 h 151"/>
                <a:gd name="T20" fmla="*/ 277 w 295"/>
                <a:gd name="T21" fmla="*/ 150 h 151"/>
                <a:gd name="T22" fmla="*/ 295 w 295"/>
                <a:gd name="T23" fmla="*/ 150 h 151"/>
                <a:gd name="T24" fmla="*/ 295 w 295"/>
                <a:gd name="T25" fmla="*/ 113 h 151"/>
                <a:gd name="T26" fmla="*/ 295 w 295"/>
                <a:gd name="T27" fmla="*/ 86 h 151"/>
                <a:gd name="T28" fmla="*/ 29 w 295"/>
                <a:gd name="T29" fmla="*/ 8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151">
                  <a:moveTo>
                    <a:pt x="29" y="86"/>
                  </a:moveTo>
                  <a:cubicBezTo>
                    <a:pt x="29" y="82"/>
                    <a:pt x="29" y="79"/>
                    <a:pt x="29" y="75"/>
                  </a:cubicBezTo>
                  <a:cubicBezTo>
                    <a:pt x="29" y="34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22" y="151"/>
                    <a:pt x="26" y="136"/>
                    <a:pt x="28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95" y="150"/>
                    <a:pt x="295" y="150"/>
                    <a:pt x="295" y="150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295" y="86"/>
                    <a:pt x="295" y="86"/>
                    <a:pt x="295" y="86"/>
                  </a:cubicBezTo>
                  <a:lnTo>
                    <a:pt x="29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465522" y="2125669"/>
              <a:ext cx="100013" cy="50800"/>
            </a:xfrm>
            <a:custGeom>
              <a:avLst/>
              <a:gdLst>
                <a:gd name="T0" fmla="*/ 51 w 51"/>
                <a:gd name="T1" fmla="*/ 26 h 26"/>
                <a:gd name="T2" fmla="*/ 24 w 51"/>
                <a:gd name="T3" fmla="*/ 0 h 26"/>
                <a:gd name="T4" fmla="*/ 0 w 51"/>
                <a:gd name="T5" fmla="*/ 0 h 26"/>
                <a:gd name="T6" fmla="*/ 0 w 51"/>
                <a:gd name="T7" fmla="*/ 26 h 26"/>
                <a:gd name="T8" fmla="*/ 51 w 5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6">
                  <a:moveTo>
                    <a:pt x="51" y="26"/>
                  </a:moveTo>
                  <a:cubicBezTo>
                    <a:pt x="51" y="12"/>
                    <a:pt x="39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760" y="2125669"/>
              <a:ext cx="373063" cy="50800"/>
            </a:xfrm>
            <a:custGeom>
              <a:avLst/>
              <a:gdLst>
                <a:gd name="T0" fmla="*/ 193 w 193"/>
                <a:gd name="T1" fmla="*/ 26 h 26"/>
                <a:gd name="T2" fmla="*/ 166 w 193"/>
                <a:gd name="T3" fmla="*/ 0 h 26"/>
                <a:gd name="T4" fmla="*/ 27 w 193"/>
                <a:gd name="T5" fmla="*/ 0 h 26"/>
                <a:gd name="T6" fmla="*/ 0 w 193"/>
                <a:gd name="T7" fmla="*/ 26 h 26"/>
                <a:gd name="T8" fmla="*/ 193 w 19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26">
                  <a:moveTo>
                    <a:pt x="193" y="26"/>
                  </a:moveTo>
                  <a:cubicBezTo>
                    <a:pt x="193" y="12"/>
                    <a:pt x="181" y="0"/>
                    <a:pt x="16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" y="12"/>
                    <a:pt x="0" y="26"/>
                  </a:cubicBezTo>
                  <a:lnTo>
                    <a:pt x="19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695710" y="1817693"/>
              <a:ext cx="115888" cy="111125"/>
            </a:xfrm>
            <a:custGeom>
              <a:avLst/>
              <a:gdLst>
                <a:gd name="T0" fmla="*/ 37 w 73"/>
                <a:gd name="T1" fmla="*/ 0 h 70"/>
                <a:gd name="T2" fmla="*/ 45 w 73"/>
                <a:gd name="T3" fmla="*/ 27 h 70"/>
                <a:gd name="T4" fmla="*/ 73 w 73"/>
                <a:gd name="T5" fmla="*/ 27 h 70"/>
                <a:gd name="T6" fmla="*/ 50 w 73"/>
                <a:gd name="T7" fmla="*/ 43 h 70"/>
                <a:gd name="T8" fmla="*/ 59 w 73"/>
                <a:gd name="T9" fmla="*/ 70 h 70"/>
                <a:gd name="T10" fmla="*/ 37 w 73"/>
                <a:gd name="T11" fmla="*/ 53 h 70"/>
                <a:gd name="T12" fmla="*/ 14 w 73"/>
                <a:gd name="T13" fmla="*/ 70 h 70"/>
                <a:gd name="T14" fmla="*/ 22 w 73"/>
                <a:gd name="T15" fmla="*/ 43 h 70"/>
                <a:gd name="T16" fmla="*/ 0 w 73"/>
                <a:gd name="T17" fmla="*/ 27 h 70"/>
                <a:gd name="T18" fmla="*/ 28 w 73"/>
                <a:gd name="T19" fmla="*/ 27 h 70"/>
                <a:gd name="T20" fmla="*/ 37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7" y="0"/>
                  </a:moveTo>
                  <a:lnTo>
                    <a:pt x="45" y="27"/>
                  </a:lnTo>
                  <a:lnTo>
                    <a:pt x="73" y="27"/>
                  </a:lnTo>
                  <a:lnTo>
                    <a:pt x="50" y="43"/>
                  </a:lnTo>
                  <a:lnTo>
                    <a:pt x="59" y="70"/>
                  </a:lnTo>
                  <a:lnTo>
                    <a:pt x="37" y="53"/>
                  </a:lnTo>
                  <a:lnTo>
                    <a:pt x="14" y="70"/>
                  </a:lnTo>
                  <a:lnTo>
                    <a:pt x="22" y="43"/>
                  </a:lnTo>
                  <a:lnTo>
                    <a:pt x="0" y="27"/>
                  </a:lnTo>
                  <a:lnTo>
                    <a:pt x="28" y="27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35410" y="1892306"/>
              <a:ext cx="115888" cy="107950"/>
            </a:xfrm>
            <a:custGeom>
              <a:avLst/>
              <a:gdLst>
                <a:gd name="T0" fmla="*/ 37 w 73"/>
                <a:gd name="T1" fmla="*/ 0 h 68"/>
                <a:gd name="T2" fmla="*/ 45 w 73"/>
                <a:gd name="T3" fmla="*/ 25 h 68"/>
                <a:gd name="T4" fmla="*/ 73 w 73"/>
                <a:gd name="T5" fmla="*/ 25 h 68"/>
                <a:gd name="T6" fmla="*/ 51 w 73"/>
                <a:gd name="T7" fmla="*/ 42 h 68"/>
                <a:gd name="T8" fmla="*/ 60 w 73"/>
                <a:gd name="T9" fmla="*/ 68 h 68"/>
                <a:gd name="T10" fmla="*/ 37 w 73"/>
                <a:gd name="T11" fmla="*/ 52 h 68"/>
                <a:gd name="T12" fmla="*/ 15 w 73"/>
                <a:gd name="T13" fmla="*/ 68 h 68"/>
                <a:gd name="T14" fmla="*/ 23 w 73"/>
                <a:gd name="T15" fmla="*/ 42 h 68"/>
                <a:gd name="T16" fmla="*/ 0 w 73"/>
                <a:gd name="T17" fmla="*/ 25 h 68"/>
                <a:gd name="T18" fmla="*/ 28 w 73"/>
                <a:gd name="T19" fmla="*/ 25 h 68"/>
                <a:gd name="T20" fmla="*/ 37 w 73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8">
                  <a:moveTo>
                    <a:pt x="37" y="0"/>
                  </a:moveTo>
                  <a:lnTo>
                    <a:pt x="45" y="25"/>
                  </a:lnTo>
                  <a:lnTo>
                    <a:pt x="73" y="25"/>
                  </a:lnTo>
                  <a:lnTo>
                    <a:pt x="51" y="42"/>
                  </a:lnTo>
                  <a:lnTo>
                    <a:pt x="60" y="68"/>
                  </a:lnTo>
                  <a:lnTo>
                    <a:pt x="37" y="52"/>
                  </a:lnTo>
                  <a:lnTo>
                    <a:pt x="15" y="68"/>
                  </a:lnTo>
                  <a:lnTo>
                    <a:pt x="23" y="42"/>
                  </a:lnTo>
                  <a:lnTo>
                    <a:pt x="0" y="25"/>
                  </a:lnTo>
                  <a:lnTo>
                    <a:pt x="28" y="25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548072" y="1817693"/>
              <a:ext cx="115888" cy="111125"/>
            </a:xfrm>
            <a:custGeom>
              <a:avLst/>
              <a:gdLst>
                <a:gd name="T0" fmla="*/ 36 w 73"/>
                <a:gd name="T1" fmla="*/ 0 h 70"/>
                <a:gd name="T2" fmla="*/ 28 w 73"/>
                <a:gd name="T3" fmla="*/ 27 h 70"/>
                <a:gd name="T4" fmla="*/ 0 w 73"/>
                <a:gd name="T5" fmla="*/ 27 h 70"/>
                <a:gd name="T6" fmla="*/ 22 w 73"/>
                <a:gd name="T7" fmla="*/ 43 h 70"/>
                <a:gd name="T8" fmla="*/ 13 w 73"/>
                <a:gd name="T9" fmla="*/ 70 h 70"/>
                <a:gd name="T10" fmla="*/ 36 w 73"/>
                <a:gd name="T11" fmla="*/ 53 h 70"/>
                <a:gd name="T12" fmla="*/ 58 w 73"/>
                <a:gd name="T13" fmla="*/ 70 h 70"/>
                <a:gd name="T14" fmla="*/ 50 w 73"/>
                <a:gd name="T15" fmla="*/ 43 h 70"/>
                <a:gd name="T16" fmla="*/ 73 w 73"/>
                <a:gd name="T17" fmla="*/ 27 h 70"/>
                <a:gd name="T18" fmla="*/ 45 w 73"/>
                <a:gd name="T19" fmla="*/ 27 h 70"/>
                <a:gd name="T20" fmla="*/ 36 w 7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0">
                  <a:moveTo>
                    <a:pt x="36" y="0"/>
                  </a:moveTo>
                  <a:lnTo>
                    <a:pt x="28" y="27"/>
                  </a:lnTo>
                  <a:lnTo>
                    <a:pt x="0" y="27"/>
                  </a:lnTo>
                  <a:lnTo>
                    <a:pt x="22" y="43"/>
                  </a:lnTo>
                  <a:lnTo>
                    <a:pt x="13" y="70"/>
                  </a:lnTo>
                  <a:lnTo>
                    <a:pt x="36" y="53"/>
                  </a:lnTo>
                  <a:lnTo>
                    <a:pt x="58" y="70"/>
                  </a:lnTo>
                  <a:lnTo>
                    <a:pt x="50" y="43"/>
                  </a:lnTo>
                  <a:lnTo>
                    <a:pt x="73" y="27"/>
                  </a:lnTo>
                  <a:lnTo>
                    <a:pt x="45" y="2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72" y="1892306"/>
              <a:ext cx="114300" cy="107950"/>
            </a:xfrm>
            <a:custGeom>
              <a:avLst/>
              <a:gdLst>
                <a:gd name="T0" fmla="*/ 35 w 72"/>
                <a:gd name="T1" fmla="*/ 0 h 68"/>
                <a:gd name="T2" fmla="*/ 27 w 72"/>
                <a:gd name="T3" fmla="*/ 25 h 68"/>
                <a:gd name="T4" fmla="*/ 0 w 72"/>
                <a:gd name="T5" fmla="*/ 25 h 68"/>
                <a:gd name="T6" fmla="*/ 22 w 72"/>
                <a:gd name="T7" fmla="*/ 42 h 68"/>
                <a:gd name="T8" fmla="*/ 13 w 72"/>
                <a:gd name="T9" fmla="*/ 68 h 68"/>
                <a:gd name="T10" fmla="*/ 35 w 72"/>
                <a:gd name="T11" fmla="*/ 52 h 68"/>
                <a:gd name="T12" fmla="*/ 58 w 72"/>
                <a:gd name="T13" fmla="*/ 68 h 68"/>
                <a:gd name="T14" fmla="*/ 50 w 72"/>
                <a:gd name="T15" fmla="*/ 42 h 68"/>
                <a:gd name="T16" fmla="*/ 72 w 72"/>
                <a:gd name="T17" fmla="*/ 25 h 68"/>
                <a:gd name="T18" fmla="*/ 44 w 72"/>
                <a:gd name="T19" fmla="*/ 25 h 68"/>
                <a:gd name="T20" fmla="*/ 35 w 72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68">
                  <a:moveTo>
                    <a:pt x="35" y="0"/>
                  </a:moveTo>
                  <a:lnTo>
                    <a:pt x="27" y="25"/>
                  </a:lnTo>
                  <a:lnTo>
                    <a:pt x="0" y="25"/>
                  </a:lnTo>
                  <a:lnTo>
                    <a:pt x="22" y="42"/>
                  </a:lnTo>
                  <a:lnTo>
                    <a:pt x="13" y="68"/>
                  </a:lnTo>
                  <a:lnTo>
                    <a:pt x="35" y="52"/>
                  </a:lnTo>
                  <a:lnTo>
                    <a:pt x="58" y="68"/>
                  </a:lnTo>
                  <a:lnTo>
                    <a:pt x="50" y="42"/>
                  </a:lnTo>
                  <a:lnTo>
                    <a:pt x="72" y="25"/>
                  </a:lnTo>
                  <a:lnTo>
                    <a:pt x="44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4664069" y="2287732"/>
            <a:ext cx="962690" cy="964086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94277" y="2531893"/>
            <a:ext cx="500878" cy="415771"/>
            <a:chOff x="5143513" y="1854206"/>
            <a:chExt cx="569914" cy="473076"/>
          </a:xfrm>
          <a:solidFill>
            <a:schemeClr val="bg1"/>
          </a:solidFill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143513" y="2300294"/>
              <a:ext cx="569914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5210188" y="2197106"/>
              <a:ext cx="44450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5272101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56038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5540389" y="2197106"/>
              <a:ext cx="46038" cy="857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337188" y="2197106"/>
              <a:ext cx="185738" cy="85725"/>
            </a:xfrm>
            <a:custGeom>
              <a:avLst/>
              <a:gdLst>
                <a:gd name="T0" fmla="*/ 58 w 117"/>
                <a:gd name="T1" fmla="*/ 0 h 54"/>
                <a:gd name="T2" fmla="*/ 34 w 117"/>
                <a:gd name="T3" fmla="*/ 0 h 54"/>
                <a:gd name="T4" fmla="*/ 0 w 117"/>
                <a:gd name="T5" fmla="*/ 0 h 54"/>
                <a:gd name="T6" fmla="*/ 0 w 117"/>
                <a:gd name="T7" fmla="*/ 54 h 54"/>
                <a:gd name="T8" fmla="*/ 34 w 117"/>
                <a:gd name="T9" fmla="*/ 54 h 54"/>
                <a:gd name="T10" fmla="*/ 34 w 117"/>
                <a:gd name="T11" fmla="*/ 17 h 54"/>
                <a:gd name="T12" fmla="*/ 58 w 117"/>
                <a:gd name="T13" fmla="*/ 17 h 54"/>
                <a:gd name="T14" fmla="*/ 82 w 117"/>
                <a:gd name="T15" fmla="*/ 17 h 54"/>
                <a:gd name="T16" fmla="*/ 82 w 117"/>
                <a:gd name="T17" fmla="*/ 54 h 54"/>
                <a:gd name="T18" fmla="*/ 117 w 117"/>
                <a:gd name="T19" fmla="*/ 54 h 54"/>
                <a:gd name="T20" fmla="*/ 117 w 117"/>
                <a:gd name="T21" fmla="*/ 0 h 54"/>
                <a:gd name="T22" fmla="*/ 82 w 117"/>
                <a:gd name="T23" fmla="*/ 0 h 54"/>
                <a:gd name="T24" fmla="*/ 58 w 117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54">
                  <a:moveTo>
                    <a:pt x="58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34" y="54"/>
                  </a:lnTo>
                  <a:lnTo>
                    <a:pt x="34" y="17"/>
                  </a:lnTo>
                  <a:lnTo>
                    <a:pt x="58" y="17"/>
                  </a:lnTo>
                  <a:lnTo>
                    <a:pt x="82" y="17"/>
                  </a:lnTo>
                  <a:lnTo>
                    <a:pt x="82" y="54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82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143513" y="2105031"/>
              <a:ext cx="569914" cy="92075"/>
            </a:xfrm>
            <a:custGeom>
              <a:avLst/>
              <a:gdLst>
                <a:gd name="T0" fmla="*/ 275 w 295"/>
                <a:gd name="T1" fmla="*/ 28 h 48"/>
                <a:gd name="T2" fmla="*/ 266 w 295"/>
                <a:gd name="T3" fmla="*/ 16 h 48"/>
                <a:gd name="T4" fmla="*/ 256 w 295"/>
                <a:gd name="T5" fmla="*/ 28 h 48"/>
                <a:gd name="T6" fmla="*/ 247 w 295"/>
                <a:gd name="T7" fmla="*/ 0 h 48"/>
                <a:gd name="T8" fmla="*/ 237 w 295"/>
                <a:gd name="T9" fmla="*/ 28 h 48"/>
                <a:gd name="T10" fmla="*/ 228 w 295"/>
                <a:gd name="T11" fmla="*/ 0 h 48"/>
                <a:gd name="T12" fmla="*/ 218 w 295"/>
                <a:gd name="T13" fmla="*/ 28 h 48"/>
                <a:gd name="T14" fmla="*/ 209 w 295"/>
                <a:gd name="T15" fmla="*/ 0 h 48"/>
                <a:gd name="T16" fmla="*/ 199 w 295"/>
                <a:gd name="T17" fmla="*/ 28 h 48"/>
                <a:gd name="T18" fmla="*/ 190 w 295"/>
                <a:gd name="T19" fmla="*/ 0 h 48"/>
                <a:gd name="T20" fmla="*/ 180 w 295"/>
                <a:gd name="T21" fmla="*/ 28 h 48"/>
                <a:gd name="T22" fmla="*/ 172 w 295"/>
                <a:gd name="T23" fmla="*/ 0 h 48"/>
                <a:gd name="T24" fmla="*/ 161 w 295"/>
                <a:gd name="T25" fmla="*/ 28 h 48"/>
                <a:gd name="T26" fmla="*/ 153 w 295"/>
                <a:gd name="T27" fmla="*/ 0 h 48"/>
                <a:gd name="T28" fmla="*/ 142 w 295"/>
                <a:gd name="T29" fmla="*/ 28 h 48"/>
                <a:gd name="T30" fmla="*/ 134 w 295"/>
                <a:gd name="T31" fmla="*/ 0 h 48"/>
                <a:gd name="T32" fmla="*/ 124 w 295"/>
                <a:gd name="T33" fmla="*/ 28 h 48"/>
                <a:gd name="T34" fmla="*/ 115 w 295"/>
                <a:gd name="T35" fmla="*/ 0 h 48"/>
                <a:gd name="T36" fmla="*/ 105 w 295"/>
                <a:gd name="T37" fmla="*/ 28 h 48"/>
                <a:gd name="T38" fmla="*/ 96 w 295"/>
                <a:gd name="T39" fmla="*/ 0 h 48"/>
                <a:gd name="T40" fmla="*/ 86 w 295"/>
                <a:gd name="T41" fmla="*/ 28 h 48"/>
                <a:gd name="T42" fmla="*/ 77 w 295"/>
                <a:gd name="T43" fmla="*/ 0 h 48"/>
                <a:gd name="T44" fmla="*/ 67 w 295"/>
                <a:gd name="T45" fmla="*/ 28 h 48"/>
                <a:gd name="T46" fmla="*/ 58 w 295"/>
                <a:gd name="T47" fmla="*/ 0 h 48"/>
                <a:gd name="T48" fmla="*/ 48 w 295"/>
                <a:gd name="T49" fmla="*/ 28 h 48"/>
                <a:gd name="T50" fmla="*/ 39 w 295"/>
                <a:gd name="T51" fmla="*/ 11 h 48"/>
                <a:gd name="T52" fmla="*/ 29 w 295"/>
                <a:gd name="T53" fmla="*/ 28 h 48"/>
                <a:gd name="T54" fmla="*/ 20 w 295"/>
                <a:gd name="T55" fmla="*/ 19 h 48"/>
                <a:gd name="T56" fmla="*/ 0 w 295"/>
                <a:gd name="T57" fmla="*/ 28 h 48"/>
                <a:gd name="T58" fmla="*/ 29 w 295"/>
                <a:gd name="T59" fmla="*/ 39 h 48"/>
                <a:gd name="T60" fmla="*/ 275 w 295"/>
                <a:gd name="T61" fmla="*/ 48 h 48"/>
                <a:gd name="T62" fmla="*/ 295 w 295"/>
                <a:gd name="T6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48">
                  <a:moveTo>
                    <a:pt x="275" y="19"/>
                  </a:moveTo>
                  <a:cubicBezTo>
                    <a:pt x="275" y="28"/>
                    <a:pt x="275" y="28"/>
                    <a:pt x="275" y="28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2" y="14"/>
                    <a:pt x="258" y="12"/>
                    <a:pt x="256" y="10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28" y="28"/>
                    <a:pt x="228" y="28"/>
                    <a:pt x="228" y="28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3"/>
                    <a:pt x="33" y="14"/>
                    <a:pt x="29" y="1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4" y="21"/>
                    <a:pt x="8" y="22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66" y="39"/>
                    <a:pt x="266" y="39"/>
                    <a:pt x="266" y="39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88" y="22"/>
                    <a:pt x="281" y="21"/>
                    <a:pt x="275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5245113" y="2060581"/>
              <a:ext cx="368301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5143513" y="1854206"/>
              <a:ext cx="569914" cy="206375"/>
            </a:xfrm>
            <a:custGeom>
              <a:avLst/>
              <a:gdLst>
                <a:gd name="T0" fmla="*/ 275 w 295"/>
                <a:gd name="T1" fmla="*/ 85 h 106"/>
                <a:gd name="T2" fmla="*/ 266 w 295"/>
                <a:gd name="T3" fmla="*/ 65 h 106"/>
                <a:gd name="T4" fmla="*/ 256 w 295"/>
                <a:gd name="T5" fmla="*/ 85 h 106"/>
                <a:gd name="T6" fmla="*/ 247 w 295"/>
                <a:gd name="T7" fmla="*/ 25 h 106"/>
                <a:gd name="T8" fmla="*/ 248 w 295"/>
                <a:gd name="T9" fmla="*/ 7 h 106"/>
                <a:gd name="T10" fmla="*/ 234 w 295"/>
                <a:gd name="T11" fmla="*/ 14 h 106"/>
                <a:gd name="T12" fmla="*/ 61 w 295"/>
                <a:gd name="T13" fmla="*/ 0 h 106"/>
                <a:gd name="T14" fmla="*/ 48 w 295"/>
                <a:gd name="T15" fmla="*/ 25 h 106"/>
                <a:gd name="T16" fmla="*/ 48 w 295"/>
                <a:gd name="T17" fmla="*/ 85 h 106"/>
                <a:gd name="T18" fmla="*/ 39 w 295"/>
                <a:gd name="T19" fmla="*/ 54 h 106"/>
                <a:gd name="T20" fmla="*/ 29 w 295"/>
                <a:gd name="T21" fmla="*/ 85 h 106"/>
                <a:gd name="T22" fmla="*/ 20 w 295"/>
                <a:gd name="T23" fmla="*/ 71 h 106"/>
                <a:gd name="T24" fmla="*/ 0 w 295"/>
                <a:gd name="T25" fmla="*/ 86 h 106"/>
                <a:gd name="T26" fmla="*/ 53 w 295"/>
                <a:gd name="T27" fmla="*/ 96 h 106"/>
                <a:gd name="T28" fmla="*/ 257 w 295"/>
                <a:gd name="T29" fmla="*/ 106 h 106"/>
                <a:gd name="T30" fmla="*/ 295 w 295"/>
                <a:gd name="T31" fmla="*/ 86 h 106"/>
                <a:gd name="T32" fmla="*/ 275 w 295"/>
                <a:gd name="T33" fmla="*/ 71 h 106"/>
                <a:gd name="T34" fmla="*/ 58 w 295"/>
                <a:gd name="T35" fmla="*/ 85 h 106"/>
                <a:gd name="T36" fmla="*/ 67 w 295"/>
                <a:gd name="T37" fmla="*/ 25 h 106"/>
                <a:gd name="T38" fmla="*/ 86 w 295"/>
                <a:gd name="T39" fmla="*/ 85 h 106"/>
                <a:gd name="T40" fmla="*/ 77 w 295"/>
                <a:gd name="T41" fmla="*/ 25 h 106"/>
                <a:gd name="T42" fmla="*/ 86 w 295"/>
                <a:gd name="T43" fmla="*/ 85 h 106"/>
                <a:gd name="T44" fmla="*/ 96 w 295"/>
                <a:gd name="T45" fmla="*/ 85 h 106"/>
                <a:gd name="T46" fmla="*/ 105 w 295"/>
                <a:gd name="T47" fmla="*/ 25 h 106"/>
                <a:gd name="T48" fmla="*/ 124 w 295"/>
                <a:gd name="T49" fmla="*/ 85 h 106"/>
                <a:gd name="T50" fmla="*/ 115 w 295"/>
                <a:gd name="T51" fmla="*/ 25 h 106"/>
                <a:gd name="T52" fmla="*/ 124 w 295"/>
                <a:gd name="T53" fmla="*/ 85 h 106"/>
                <a:gd name="T54" fmla="*/ 134 w 295"/>
                <a:gd name="T55" fmla="*/ 85 h 106"/>
                <a:gd name="T56" fmla="*/ 142 w 295"/>
                <a:gd name="T57" fmla="*/ 25 h 106"/>
                <a:gd name="T58" fmla="*/ 161 w 295"/>
                <a:gd name="T59" fmla="*/ 85 h 106"/>
                <a:gd name="T60" fmla="*/ 153 w 295"/>
                <a:gd name="T61" fmla="*/ 25 h 106"/>
                <a:gd name="T62" fmla="*/ 161 w 295"/>
                <a:gd name="T63" fmla="*/ 85 h 106"/>
                <a:gd name="T64" fmla="*/ 172 w 295"/>
                <a:gd name="T65" fmla="*/ 85 h 106"/>
                <a:gd name="T66" fmla="*/ 180 w 295"/>
                <a:gd name="T67" fmla="*/ 25 h 106"/>
                <a:gd name="T68" fmla="*/ 199 w 295"/>
                <a:gd name="T69" fmla="*/ 85 h 106"/>
                <a:gd name="T70" fmla="*/ 190 w 295"/>
                <a:gd name="T71" fmla="*/ 25 h 106"/>
                <a:gd name="T72" fmla="*/ 199 w 295"/>
                <a:gd name="T73" fmla="*/ 85 h 106"/>
                <a:gd name="T74" fmla="*/ 209 w 295"/>
                <a:gd name="T75" fmla="*/ 85 h 106"/>
                <a:gd name="T76" fmla="*/ 218 w 295"/>
                <a:gd name="T77" fmla="*/ 25 h 106"/>
                <a:gd name="T78" fmla="*/ 237 w 295"/>
                <a:gd name="T79" fmla="*/ 85 h 106"/>
                <a:gd name="T80" fmla="*/ 228 w 295"/>
                <a:gd name="T81" fmla="*/ 25 h 106"/>
                <a:gd name="T82" fmla="*/ 237 w 295"/>
                <a:gd name="T83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5" h="106">
                  <a:moveTo>
                    <a:pt x="275" y="71"/>
                  </a:moveTo>
                  <a:cubicBezTo>
                    <a:pt x="275" y="85"/>
                    <a:pt x="275" y="85"/>
                    <a:pt x="27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2" y="61"/>
                    <a:pt x="259" y="58"/>
                    <a:pt x="256" y="54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8"/>
                    <a:pt x="33" y="62"/>
                    <a:pt x="29" y="6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4" y="75"/>
                    <a:pt x="7" y="78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0"/>
                    <a:pt x="295" y="80"/>
                    <a:pt x="295" y="80"/>
                  </a:cubicBezTo>
                  <a:cubicBezTo>
                    <a:pt x="288" y="78"/>
                    <a:pt x="281" y="75"/>
                    <a:pt x="275" y="71"/>
                  </a:cubicBezTo>
                  <a:moveTo>
                    <a:pt x="67" y="85"/>
                  </a:moveTo>
                  <a:cubicBezTo>
                    <a:pt x="58" y="85"/>
                    <a:pt x="58" y="85"/>
                    <a:pt x="58" y="8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7" y="25"/>
                    <a:pt x="67" y="25"/>
                    <a:pt x="67" y="25"/>
                  </a:cubicBezTo>
                  <a:lnTo>
                    <a:pt x="67" y="85"/>
                  </a:lnTo>
                  <a:close/>
                  <a:moveTo>
                    <a:pt x="86" y="8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86" y="25"/>
                    <a:pt x="86" y="25"/>
                    <a:pt x="86" y="25"/>
                  </a:cubicBezTo>
                  <a:lnTo>
                    <a:pt x="86" y="85"/>
                  </a:lnTo>
                  <a:close/>
                  <a:moveTo>
                    <a:pt x="105" y="85"/>
                  </a:moveTo>
                  <a:cubicBezTo>
                    <a:pt x="96" y="85"/>
                    <a:pt x="96" y="85"/>
                    <a:pt x="96" y="8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105" y="25"/>
                    <a:pt x="105" y="25"/>
                    <a:pt x="105" y="25"/>
                  </a:cubicBezTo>
                  <a:lnTo>
                    <a:pt x="105" y="85"/>
                  </a:lnTo>
                  <a:close/>
                  <a:moveTo>
                    <a:pt x="124" y="85"/>
                  </a:moveTo>
                  <a:cubicBezTo>
                    <a:pt x="115" y="85"/>
                    <a:pt x="115" y="85"/>
                    <a:pt x="115" y="8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24" y="25"/>
                    <a:pt x="124" y="25"/>
                    <a:pt x="124" y="25"/>
                  </a:cubicBezTo>
                  <a:lnTo>
                    <a:pt x="124" y="85"/>
                  </a:lnTo>
                  <a:close/>
                  <a:moveTo>
                    <a:pt x="142" y="85"/>
                  </a:moveTo>
                  <a:cubicBezTo>
                    <a:pt x="134" y="85"/>
                    <a:pt x="134" y="85"/>
                    <a:pt x="134" y="85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42" y="25"/>
                    <a:pt x="142" y="25"/>
                    <a:pt x="142" y="25"/>
                  </a:cubicBezTo>
                  <a:lnTo>
                    <a:pt x="142" y="85"/>
                  </a:lnTo>
                  <a:close/>
                  <a:moveTo>
                    <a:pt x="161" y="85"/>
                  </a:moveTo>
                  <a:cubicBezTo>
                    <a:pt x="153" y="85"/>
                    <a:pt x="153" y="85"/>
                    <a:pt x="153" y="8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61" y="25"/>
                    <a:pt x="161" y="25"/>
                    <a:pt x="161" y="25"/>
                  </a:cubicBezTo>
                  <a:lnTo>
                    <a:pt x="161" y="85"/>
                  </a:lnTo>
                  <a:close/>
                  <a:moveTo>
                    <a:pt x="180" y="85"/>
                  </a:moveTo>
                  <a:cubicBezTo>
                    <a:pt x="172" y="85"/>
                    <a:pt x="172" y="85"/>
                    <a:pt x="172" y="85"/>
                  </a:cubicBezTo>
                  <a:cubicBezTo>
                    <a:pt x="172" y="25"/>
                    <a:pt x="172" y="25"/>
                    <a:pt x="172" y="25"/>
                  </a:cubicBezTo>
                  <a:cubicBezTo>
                    <a:pt x="180" y="25"/>
                    <a:pt x="180" y="25"/>
                    <a:pt x="180" y="25"/>
                  </a:cubicBezTo>
                  <a:lnTo>
                    <a:pt x="180" y="85"/>
                  </a:lnTo>
                  <a:close/>
                  <a:moveTo>
                    <a:pt x="199" y="85"/>
                  </a:moveTo>
                  <a:cubicBezTo>
                    <a:pt x="190" y="85"/>
                    <a:pt x="190" y="85"/>
                    <a:pt x="190" y="8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9" y="25"/>
                    <a:pt x="199" y="25"/>
                    <a:pt x="199" y="25"/>
                  </a:cubicBezTo>
                  <a:lnTo>
                    <a:pt x="199" y="85"/>
                  </a:lnTo>
                  <a:close/>
                  <a:moveTo>
                    <a:pt x="218" y="85"/>
                  </a:moveTo>
                  <a:cubicBezTo>
                    <a:pt x="209" y="85"/>
                    <a:pt x="209" y="85"/>
                    <a:pt x="209" y="8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8" y="25"/>
                    <a:pt x="218" y="25"/>
                    <a:pt x="218" y="25"/>
                  </a:cubicBezTo>
                  <a:lnTo>
                    <a:pt x="218" y="85"/>
                  </a:lnTo>
                  <a:close/>
                  <a:moveTo>
                    <a:pt x="237" y="85"/>
                  </a:moveTo>
                  <a:cubicBezTo>
                    <a:pt x="228" y="85"/>
                    <a:pt x="228" y="85"/>
                    <a:pt x="228" y="8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37" y="25"/>
                    <a:pt x="237" y="25"/>
                    <a:pt x="237" y="25"/>
                  </a:cubicBezTo>
                  <a:lnTo>
                    <a:pt x="23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953415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85019" y="3819315"/>
            <a:ext cx="500878" cy="403214"/>
            <a:chOff x="1638306" y="3616334"/>
            <a:chExt cx="569914" cy="458789"/>
          </a:xfrm>
          <a:solidFill>
            <a:schemeClr val="bg1"/>
          </a:solidFill>
        </p:grpSpPr>
        <p:sp>
          <p:nvSpPr>
            <p:cNvPr id="34" name="Freeform 29"/>
            <p:cNvSpPr/>
            <p:nvPr/>
          </p:nvSpPr>
          <p:spPr bwMode="auto">
            <a:xfrm>
              <a:off x="1638306" y="4017973"/>
              <a:ext cx="569914" cy="57150"/>
            </a:xfrm>
            <a:custGeom>
              <a:avLst/>
              <a:gdLst>
                <a:gd name="T0" fmla="*/ 335 w 359"/>
                <a:gd name="T1" fmla="*/ 19 h 36"/>
                <a:gd name="T2" fmla="*/ 326 w 359"/>
                <a:gd name="T3" fmla="*/ 0 h 36"/>
                <a:gd name="T4" fmla="*/ 33 w 359"/>
                <a:gd name="T5" fmla="*/ 0 h 36"/>
                <a:gd name="T6" fmla="*/ 25 w 359"/>
                <a:gd name="T7" fmla="*/ 19 h 36"/>
                <a:gd name="T8" fmla="*/ 0 w 359"/>
                <a:gd name="T9" fmla="*/ 19 h 36"/>
                <a:gd name="T10" fmla="*/ 0 w 359"/>
                <a:gd name="T11" fmla="*/ 36 h 36"/>
                <a:gd name="T12" fmla="*/ 359 w 359"/>
                <a:gd name="T13" fmla="*/ 36 h 36"/>
                <a:gd name="T14" fmla="*/ 359 w 359"/>
                <a:gd name="T15" fmla="*/ 19 h 36"/>
                <a:gd name="T16" fmla="*/ 335 w 359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36">
                  <a:moveTo>
                    <a:pt x="335" y="19"/>
                  </a:moveTo>
                  <a:lnTo>
                    <a:pt x="326" y="0"/>
                  </a:lnTo>
                  <a:lnTo>
                    <a:pt x="33" y="0"/>
                  </a:lnTo>
                  <a:lnTo>
                    <a:pt x="25" y="19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59" y="36"/>
                  </a:lnTo>
                  <a:lnTo>
                    <a:pt x="359" y="19"/>
                  </a:lnTo>
                  <a:lnTo>
                    <a:pt x="335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1666881" y="3616334"/>
              <a:ext cx="512764" cy="115888"/>
            </a:xfrm>
            <a:custGeom>
              <a:avLst/>
              <a:gdLst>
                <a:gd name="T0" fmla="*/ 133 w 265"/>
                <a:gd name="T1" fmla="*/ 0 h 60"/>
                <a:gd name="T2" fmla="*/ 0 w 265"/>
                <a:gd name="T3" fmla="*/ 49 h 60"/>
                <a:gd name="T4" fmla="*/ 0 w 265"/>
                <a:gd name="T5" fmla="*/ 60 h 60"/>
                <a:gd name="T6" fmla="*/ 265 w 265"/>
                <a:gd name="T7" fmla="*/ 60 h 60"/>
                <a:gd name="T8" fmla="*/ 265 w 265"/>
                <a:gd name="T9" fmla="*/ 49 h 60"/>
                <a:gd name="T10" fmla="*/ 133 w 265"/>
                <a:gd name="T11" fmla="*/ 0 h 60"/>
                <a:gd name="T12" fmla="*/ 111 w 265"/>
                <a:gd name="T13" fmla="*/ 46 h 60"/>
                <a:gd name="T14" fmla="*/ 133 w 265"/>
                <a:gd name="T15" fmla="*/ 24 h 60"/>
                <a:gd name="T16" fmla="*/ 155 w 265"/>
                <a:gd name="T17" fmla="*/ 46 h 60"/>
                <a:gd name="T18" fmla="*/ 111 w 265"/>
                <a:gd name="T19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60">
                  <a:moveTo>
                    <a:pt x="133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5" y="49"/>
                    <a:pt x="265" y="49"/>
                    <a:pt x="265" y="49"/>
                  </a:cubicBezTo>
                  <a:lnTo>
                    <a:pt x="133" y="0"/>
                  </a:lnTo>
                  <a:close/>
                  <a:moveTo>
                    <a:pt x="111" y="46"/>
                  </a:moveTo>
                  <a:cubicBezTo>
                    <a:pt x="111" y="34"/>
                    <a:pt x="121" y="24"/>
                    <a:pt x="133" y="24"/>
                  </a:cubicBezTo>
                  <a:cubicBezTo>
                    <a:pt x="145" y="24"/>
                    <a:pt x="155" y="34"/>
                    <a:pt x="155" y="46"/>
                  </a:cubicBezTo>
                  <a:lnTo>
                    <a:pt x="11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68275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811344" y="3752860"/>
              <a:ext cx="92075" cy="247651"/>
            </a:xfrm>
            <a:custGeom>
              <a:avLst/>
              <a:gdLst>
                <a:gd name="T0" fmla="*/ 58 w 58"/>
                <a:gd name="T1" fmla="*/ 0 h 156"/>
                <a:gd name="T2" fmla="*/ 0 w 58"/>
                <a:gd name="T3" fmla="*/ 0 h 156"/>
                <a:gd name="T4" fmla="*/ 0 w 58"/>
                <a:gd name="T5" fmla="*/ 16 h 156"/>
                <a:gd name="T6" fmla="*/ 14 w 58"/>
                <a:gd name="T7" fmla="*/ 16 h 156"/>
                <a:gd name="T8" fmla="*/ 14 w 58"/>
                <a:gd name="T9" fmla="*/ 156 h 156"/>
                <a:gd name="T10" fmla="*/ 45 w 58"/>
                <a:gd name="T11" fmla="*/ 156 h 156"/>
                <a:gd name="T12" fmla="*/ 45 w 58"/>
                <a:gd name="T13" fmla="*/ 16 h 156"/>
                <a:gd name="T14" fmla="*/ 58 w 58"/>
                <a:gd name="T15" fmla="*/ 16 h 156"/>
                <a:gd name="T16" fmla="*/ 58 w 58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56">
                  <a:moveTo>
                    <a:pt x="5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8" y="16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1943106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2 w 57"/>
                <a:gd name="T7" fmla="*/ 16 h 156"/>
                <a:gd name="T8" fmla="*/ 12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2073282" y="3752860"/>
              <a:ext cx="90488" cy="247651"/>
            </a:xfrm>
            <a:custGeom>
              <a:avLst/>
              <a:gdLst>
                <a:gd name="T0" fmla="*/ 57 w 57"/>
                <a:gd name="T1" fmla="*/ 0 h 156"/>
                <a:gd name="T2" fmla="*/ 0 w 57"/>
                <a:gd name="T3" fmla="*/ 0 h 156"/>
                <a:gd name="T4" fmla="*/ 0 w 57"/>
                <a:gd name="T5" fmla="*/ 16 h 156"/>
                <a:gd name="T6" fmla="*/ 13 w 57"/>
                <a:gd name="T7" fmla="*/ 16 h 156"/>
                <a:gd name="T8" fmla="*/ 13 w 57"/>
                <a:gd name="T9" fmla="*/ 156 h 156"/>
                <a:gd name="T10" fmla="*/ 45 w 57"/>
                <a:gd name="T11" fmla="*/ 156 h 156"/>
                <a:gd name="T12" fmla="*/ 45 w 57"/>
                <a:gd name="T13" fmla="*/ 16 h 156"/>
                <a:gd name="T14" fmla="*/ 57 w 57"/>
                <a:gd name="T15" fmla="*/ 16 h 156"/>
                <a:gd name="T16" fmla="*/ 57 w 57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56">
                  <a:moveTo>
                    <a:pt x="5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3" y="16"/>
                  </a:lnTo>
                  <a:lnTo>
                    <a:pt x="13" y="156"/>
                  </a:lnTo>
                  <a:lnTo>
                    <a:pt x="45" y="156"/>
                  </a:lnTo>
                  <a:lnTo>
                    <a:pt x="45" y="16"/>
                  </a:lnTo>
                  <a:lnTo>
                    <a:pt x="57" y="16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798520" y="3568179"/>
            <a:ext cx="964086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36"/>
          <p:cNvSpPr/>
          <p:nvPr/>
        </p:nvSpPr>
        <p:spPr bwMode="auto">
          <a:xfrm>
            <a:off x="3014776" y="3833267"/>
            <a:ext cx="532967" cy="433909"/>
          </a:xfrm>
          <a:custGeom>
            <a:avLst/>
            <a:gdLst>
              <a:gd name="T0" fmla="*/ 281 w 314"/>
              <a:gd name="T1" fmla="*/ 109 h 256"/>
              <a:gd name="T2" fmla="*/ 206 w 314"/>
              <a:gd name="T3" fmla="*/ 110 h 256"/>
              <a:gd name="T4" fmla="*/ 131 w 314"/>
              <a:gd name="T5" fmla="*/ 0 h 256"/>
              <a:gd name="T6" fmla="*/ 106 w 314"/>
              <a:gd name="T7" fmla="*/ 0 h 256"/>
              <a:gd name="T8" fmla="*/ 146 w 314"/>
              <a:gd name="T9" fmla="*/ 111 h 256"/>
              <a:gd name="T10" fmla="*/ 55 w 314"/>
              <a:gd name="T11" fmla="*/ 112 h 256"/>
              <a:gd name="T12" fmla="*/ 24 w 314"/>
              <a:gd name="T13" fmla="*/ 76 h 256"/>
              <a:gd name="T14" fmla="*/ 0 w 314"/>
              <a:gd name="T15" fmla="*/ 76 h 256"/>
              <a:gd name="T16" fmla="*/ 25 w 314"/>
              <a:gd name="T17" fmla="*/ 128 h 256"/>
              <a:gd name="T18" fmla="*/ 0 w 314"/>
              <a:gd name="T19" fmla="*/ 180 h 256"/>
              <a:gd name="T20" fmla="*/ 24 w 314"/>
              <a:gd name="T21" fmla="*/ 180 h 256"/>
              <a:gd name="T22" fmla="*/ 55 w 314"/>
              <a:gd name="T23" fmla="*/ 144 h 256"/>
              <a:gd name="T24" fmla="*/ 146 w 314"/>
              <a:gd name="T25" fmla="*/ 145 h 256"/>
              <a:gd name="T26" fmla="*/ 106 w 314"/>
              <a:gd name="T27" fmla="*/ 256 h 256"/>
              <a:gd name="T28" fmla="*/ 131 w 314"/>
              <a:gd name="T29" fmla="*/ 256 h 256"/>
              <a:gd name="T30" fmla="*/ 206 w 314"/>
              <a:gd name="T31" fmla="*/ 146 h 256"/>
              <a:gd name="T32" fmla="*/ 281 w 314"/>
              <a:gd name="T33" fmla="*/ 147 h 256"/>
              <a:gd name="T34" fmla="*/ 314 w 314"/>
              <a:gd name="T35" fmla="*/ 128 h 256"/>
              <a:gd name="T36" fmla="*/ 281 w 314"/>
              <a:gd name="T37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256">
                <a:moveTo>
                  <a:pt x="281" y="109"/>
                </a:moveTo>
                <a:cubicBezTo>
                  <a:pt x="206" y="110"/>
                  <a:pt x="206" y="110"/>
                  <a:pt x="206" y="110"/>
                </a:cubicBezTo>
                <a:cubicBezTo>
                  <a:pt x="131" y="0"/>
                  <a:pt x="131" y="0"/>
                  <a:pt x="13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46" y="111"/>
                  <a:pt x="146" y="111"/>
                  <a:pt x="146" y="111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24" y="76"/>
                  <a:pt x="24" y="76"/>
                  <a:pt x="2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0" y="180"/>
                  <a:pt x="0" y="180"/>
                  <a:pt x="0" y="180"/>
                </a:cubicBezTo>
                <a:cubicBezTo>
                  <a:pt x="24" y="180"/>
                  <a:pt x="24" y="180"/>
                  <a:pt x="24" y="180"/>
                </a:cubicBezTo>
                <a:cubicBezTo>
                  <a:pt x="55" y="144"/>
                  <a:pt x="55" y="144"/>
                  <a:pt x="55" y="144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31" y="256"/>
                  <a:pt x="131" y="256"/>
                  <a:pt x="131" y="256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81" y="147"/>
                  <a:pt x="281" y="147"/>
                  <a:pt x="281" y="147"/>
                </a:cubicBezTo>
                <a:cubicBezTo>
                  <a:pt x="299" y="147"/>
                  <a:pt x="314" y="138"/>
                  <a:pt x="314" y="128"/>
                </a:cubicBezTo>
                <a:cubicBezTo>
                  <a:pt x="314" y="118"/>
                  <a:pt x="299" y="109"/>
                  <a:pt x="281" y="1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37"/>
          <p:cNvSpPr>
            <a:spLocks noChangeArrowheads="1"/>
          </p:cNvSpPr>
          <p:nvPr/>
        </p:nvSpPr>
        <p:spPr bwMode="auto">
          <a:xfrm>
            <a:off x="4664069" y="3568179"/>
            <a:ext cx="962690" cy="962690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877535" y="3812339"/>
            <a:ext cx="535758" cy="410190"/>
            <a:chOff x="5124463" y="3608397"/>
            <a:chExt cx="609601" cy="466726"/>
          </a:xfrm>
          <a:solidFill>
            <a:schemeClr val="bg1"/>
          </a:solidFill>
        </p:grpSpPr>
        <p:sp>
          <p:nvSpPr>
            <p:cNvPr id="44" name="Freeform 38"/>
            <p:cNvSpPr/>
            <p:nvPr/>
          </p:nvSpPr>
          <p:spPr bwMode="auto">
            <a:xfrm>
              <a:off x="5124463" y="4035435"/>
              <a:ext cx="193675" cy="36513"/>
            </a:xfrm>
            <a:custGeom>
              <a:avLst/>
              <a:gdLst>
                <a:gd name="T0" fmla="*/ 90 w 100"/>
                <a:gd name="T1" fmla="*/ 0 h 19"/>
                <a:gd name="T2" fmla="*/ 11 w 100"/>
                <a:gd name="T3" fmla="*/ 0 h 19"/>
                <a:gd name="T4" fmla="*/ 0 w 100"/>
                <a:gd name="T5" fmla="*/ 11 h 19"/>
                <a:gd name="T6" fmla="*/ 0 w 100"/>
                <a:gd name="T7" fmla="*/ 19 h 19"/>
                <a:gd name="T8" fmla="*/ 100 w 100"/>
                <a:gd name="T9" fmla="*/ 19 h 19"/>
                <a:gd name="T10" fmla="*/ 100 w 100"/>
                <a:gd name="T11" fmla="*/ 11 h 19"/>
                <a:gd name="T12" fmla="*/ 90 w 10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9">
                  <a:moveTo>
                    <a:pt x="9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6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5302263" y="3787785"/>
              <a:ext cx="98425" cy="30163"/>
            </a:xfrm>
            <a:custGeom>
              <a:avLst/>
              <a:gdLst>
                <a:gd name="T0" fmla="*/ 46 w 62"/>
                <a:gd name="T1" fmla="*/ 19 h 19"/>
                <a:gd name="T2" fmla="*/ 62 w 62"/>
                <a:gd name="T3" fmla="*/ 0 h 19"/>
                <a:gd name="T4" fmla="*/ 16 w 62"/>
                <a:gd name="T5" fmla="*/ 0 h 19"/>
                <a:gd name="T6" fmla="*/ 0 w 62"/>
                <a:gd name="T7" fmla="*/ 19 h 19"/>
                <a:gd name="T8" fmla="*/ 46 w 6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9">
                  <a:moveTo>
                    <a:pt x="46" y="19"/>
                  </a:moveTo>
                  <a:lnTo>
                    <a:pt x="62" y="0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4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353063" y="3730635"/>
              <a:ext cx="98425" cy="28575"/>
            </a:xfrm>
            <a:custGeom>
              <a:avLst/>
              <a:gdLst>
                <a:gd name="T0" fmla="*/ 16 w 62"/>
                <a:gd name="T1" fmla="*/ 0 h 18"/>
                <a:gd name="T2" fmla="*/ 0 w 62"/>
                <a:gd name="T3" fmla="*/ 18 h 18"/>
                <a:gd name="T4" fmla="*/ 46 w 62"/>
                <a:gd name="T5" fmla="*/ 18 h 18"/>
                <a:gd name="T6" fmla="*/ 62 w 62"/>
                <a:gd name="T7" fmla="*/ 0 h 18"/>
                <a:gd name="T8" fmla="*/ 16 w 6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8">
                  <a:moveTo>
                    <a:pt x="16" y="0"/>
                  </a:moveTo>
                  <a:lnTo>
                    <a:pt x="0" y="18"/>
                  </a:lnTo>
                  <a:lnTo>
                    <a:pt x="46" y="18"/>
                  </a:lnTo>
                  <a:lnTo>
                    <a:pt x="6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5451488" y="3608397"/>
              <a:ext cx="73025" cy="36513"/>
            </a:xfrm>
            <a:custGeom>
              <a:avLst/>
              <a:gdLst>
                <a:gd name="T0" fmla="*/ 46 w 46"/>
                <a:gd name="T1" fmla="*/ 23 h 23"/>
                <a:gd name="T2" fmla="*/ 21 w 46"/>
                <a:gd name="T3" fmla="*/ 0 h 23"/>
                <a:gd name="T4" fmla="*/ 0 w 46"/>
                <a:gd name="T5" fmla="*/ 23 h 23"/>
                <a:gd name="T6" fmla="*/ 46 w 46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23">
                  <a:moveTo>
                    <a:pt x="46" y="23"/>
                  </a:moveTo>
                  <a:lnTo>
                    <a:pt x="21" y="0"/>
                  </a:lnTo>
                  <a:lnTo>
                    <a:pt x="0" y="23"/>
                  </a:lnTo>
                  <a:lnTo>
                    <a:pt x="4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5141925" y="3649672"/>
              <a:ext cx="209550" cy="368301"/>
            </a:xfrm>
            <a:custGeom>
              <a:avLst/>
              <a:gdLst>
                <a:gd name="T0" fmla="*/ 108 w 108"/>
                <a:gd name="T1" fmla="*/ 102 h 191"/>
                <a:gd name="T2" fmla="*/ 82 w 108"/>
                <a:gd name="T3" fmla="*/ 102 h 191"/>
                <a:gd name="T4" fmla="*/ 82 w 108"/>
                <a:gd name="T5" fmla="*/ 7 h 191"/>
                <a:gd name="T6" fmla="*/ 75 w 108"/>
                <a:gd name="T7" fmla="*/ 0 h 191"/>
                <a:gd name="T8" fmla="*/ 7 w 108"/>
                <a:gd name="T9" fmla="*/ 0 h 191"/>
                <a:gd name="T10" fmla="*/ 0 w 108"/>
                <a:gd name="T11" fmla="*/ 7 h 191"/>
                <a:gd name="T12" fmla="*/ 0 w 108"/>
                <a:gd name="T13" fmla="*/ 184 h 191"/>
                <a:gd name="T14" fmla="*/ 7 w 108"/>
                <a:gd name="T15" fmla="*/ 191 h 191"/>
                <a:gd name="T16" fmla="*/ 75 w 108"/>
                <a:gd name="T17" fmla="*/ 191 h 191"/>
                <a:gd name="T18" fmla="*/ 82 w 108"/>
                <a:gd name="T19" fmla="*/ 184 h 191"/>
                <a:gd name="T20" fmla="*/ 82 w 108"/>
                <a:gd name="T21" fmla="*/ 131 h 191"/>
                <a:gd name="T22" fmla="*/ 108 w 108"/>
                <a:gd name="T23" fmla="*/ 102 h 191"/>
                <a:gd name="T24" fmla="*/ 16 w 108"/>
                <a:gd name="T25" fmla="*/ 86 h 191"/>
                <a:gd name="T26" fmla="*/ 16 w 108"/>
                <a:gd name="T27" fmla="*/ 27 h 191"/>
                <a:gd name="T28" fmla="*/ 30 w 108"/>
                <a:gd name="T29" fmla="*/ 14 h 191"/>
                <a:gd name="T30" fmla="*/ 53 w 108"/>
                <a:gd name="T31" fmla="*/ 14 h 191"/>
                <a:gd name="T32" fmla="*/ 66 w 108"/>
                <a:gd name="T33" fmla="*/ 27 h 191"/>
                <a:gd name="T34" fmla="*/ 66 w 108"/>
                <a:gd name="T35" fmla="*/ 86 h 191"/>
                <a:gd name="T36" fmla="*/ 53 w 108"/>
                <a:gd name="T37" fmla="*/ 99 h 191"/>
                <a:gd name="T38" fmla="*/ 30 w 108"/>
                <a:gd name="T39" fmla="*/ 99 h 191"/>
                <a:gd name="T40" fmla="*/ 16 w 108"/>
                <a:gd name="T41" fmla="*/ 8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91">
                  <a:moveTo>
                    <a:pt x="108" y="102"/>
                  </a:moveTo>
                  <a:cubicBezTo>
                    <a:pt x="82" y="102"/>
                    <a:pt x="82" y="102"/>
                    <a:pt x="82" y="10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3"/>
                    <a:pt x="79" y="0"/>
                    <a:pt x="7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4" y="191"/>
                    <a:pt x="7" y="191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79" y="191"/>
                    <a:pt x="82" y="188"/>
                    <a:pt x="82" y="184"/>
                  </a:cubicBezTo>
                  <a:cubicBezTo>
                    <a:pt x="82" y="131"/>
                    <a:pt x="82" y="131"/>
                    <a:pt x="82" y="131"/>
                  </a:cubicBezTo>
                  <a:lnTo>
                    <a:pt x="108" y="102"/>
                  </a:lnTo>
                  <a:close/>
                  <a:moveTo>
                    <a:pt x="16" y="86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0"/>
                    <a:pt x="22" y="14"/>
                    <a:pt x="30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60" y="14"/>
                    <a:pt x="66" y="20"/>
                    <a:pt x="66" y="27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93"/>
                    <a:pt x="60" y="99"/>
                    <a:pt x="53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2" y="99"/>
                    <a:pt x="16" y="93"/>
                    <a:pt x="16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400688" y="3671897"/>
              <a:ext cx="100013" cy="31750"/>
            </a:xfrm>
            <a:custGeom>
              <a:avLst/>
              <a:gdLst>
                <a:gd name="T0" fmla="*/ 17 w 63"/>
                <a:gd name="T1" fmla="*/ 0 h 20"/>
                <a:gd name="T2" fmla="*/ 0 w 63"/>
                <a:gd name="T3" fmla="*/ 20 h 20"/>
                <a:gd name="T4" fmla="*/ 48 w 63"/>
                <a:gd name="T5" fmla="*/ 20 h 20"/>
                <a:gd name="T6" fmla="*/ 63 w 63"/>
                <a:gd name="T7" fmla="*/ 0 h 20"/>
                <a:gd name="T8" fmla="*/ 17 w 6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0">
                  <a:moveTo>
                    <a:pt x="17" y="0"/>
                  </a:moveTo>
                  <a:lnTo>
                    <a:pt x="0" y="20"/>
                  </a:lnTo>
                  <a:lnTo>
                    <a:pt x="48" y="20"/>
                  </a:lnTo>
                  <a:lnTo>
                    <a:pt x="63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5365763" y="3787785"/>
              <a:ext cx="368301" cy="287338"/>
            </a:xfrm>
            <a:custGeom>
              <a:avLst/>
              <a:gdLst>
                <a:gd name="T0" fmla="*/ 176 w 190"/>
                <a:gd name="T1" fmla="*/ 52 h 148"/>
                <a:gd name="T2" fmla="*/ 172 w 190"/>
                <a:gd name="T3" fmla="*/ 52 h 148"/>
                <a:gd name="T4" fmla="*/ 152 w 190"/>
                <a:gd name="T5" fmla="*/ 4 h 148"/>
                <a:gd name="T6" fmla="*/ 146 w 190"/>
                <a:gd name="T7" fmla="*/ 0 h 148"/>
                <a:gd name="T8" fmla="*/ 99 w 190"/>
                <a:gd name="T9" fmla="*/ 0 h 148"/>
                <a:gd name="T10" fmla="*/ 91 w 190"/>
                <a:gd name="T11" fmla="*/ 0 h 148"/>
                <a:gd name="T12" fmla="*/ 43 w 190"/>
                <a:gd name="T13" fmla="*/ 0 h 148"/>
                <a:gd name="T14" fmla="*/ 38 w 190"/>
                <a:gd name="T15" fmla="*/ 4 h 148"/>
                <a:gd name="T16" fmla="*/ 18 w 190"/>
                <a:gd name="T17" fmla="*/ 52 h 148"/>
                <a:gd name="T18" fmla="*/ 14 w 190"/>
                <a:gd name="T19" fmla="*/ 52 h 148"/>
                <a:gd name="T20" fmla="*/ 0 w 190"/>
                <a:gd name="T21" fmla="*/ 66 h 148"/>
                <a:gd name="T22" fmla="*/ 0 w 190"/>
                <a:gd name="T23" fmla="*/ 119 h 148"/>
                <a:gd name="T24" fmla="*/ 13 w 190"/>
                <a:gd name="T25" fmla="*/ 119 h 148"/>
                <a:gd name="T26" fmla="*/ 13 w 190"/>
                <a:gd name="T27" fmla="*/ 137 h 148"/>
                <a:gd name="T28" fmla="*/ 24 w 190"/>
                <a:gd name="T29" fmla="*/ 148 h 148"/>
                <a:gd name="T30" fmla="*/ 32 w 190"/>
                <a:gd name="T31" fmla="*/ 148 h 148"/>
                <a:gd name="T32" fmla="*/ 43 w 190"/>
                <a:gd name="T33" fmla="*/ 137 h 148"/>
                <a:gd name="T34" fmla="*/ 43 w 190"/>
                <a:gd name="T35" fmla="*/ 119 h 148"/>
                <a:gd name="T36" fmla="*/ 147 w 190"/>
                <a:gd name="T37" fmla="*/ 119 h 148"/>
                <a:gd name="T38" fmla="*/ 147 w 190"/>
                <a:gd name="T39" fmla="*/ 137 h 148"/>
                <a:gd name="T40" fmla="*/ 158 w 190"/>
                <a:gd name="T41" fmla="*/ 148 h 148"/>
                <a:gd name="T42" fmla="*/ 166 w 190"/>
                <a:gd name="T43" fmla="*/ 148 h 148"/>
                <a:gd name="T44" fmla="*/ 177 w 190"/>
                <a:gd name="T45" fmla="*/ 137 h 148"/>
                <a:gd name="T46" fmla="*/ 177 w 190"/>
                <a:gd name="T47" fmla="*/ 119 h 148"/>
                <a:gd name="T48" fmla="*/ 190 w 190"/>
                <a:gd name="T49" fmla="*/ 119 h 148"/>
                <a:gd name="T50" fmla="*/ 190 w 190"/>
                <a:gd name="T51" fmla="*/ 66 h 148"/>
                <a:gd name="T52" fmla="*/ 176 w 190"/>
                <a:gd name="T53" fmla="*/ 52 h 148"/>
                <a:gd name="T54" fmla="*/ 48 w 190"/>
                <a:gd name="T55" fmla="*/ 12 h 148"/>
                <a:gd name="T56" fmla="*/ 91 w 190"/>
                <a:gd name="T57" fmla="*/ 12 h 148"/>
                <a:gd name="T58" fmla="*/ 99 w 190"/>
                <a:gd name="T59" fmla="*/ 12 h 148"/>
                <a:gd name="T60" fmla="*/ 142 w 190"/>
                <a:gd name="T61" fmla="*/ 12 h 148"/>
                <a:gd name="T62" fmla="*/ 158 w 190"/>
                <a:gd name="T63" fmla="*/ 52 h 148"/>
                <a:gd name="T64" fmla="*/ 31 w 190"/>
                <a:gd name="T65" fmla="*/ 52 h 148"/>
                <a:gd name="T66" fmla="*/ 48 w 190"/>
                <a:gd name="T67" fmla="*/ 12 h 148"/>
                <a:gd name="T68" fmla="*/ 33 w 190"/>
                <a:gd name="T69" fmla="*/ 98 h 148"/>
                <a:gd name="T70" fmla="*/ 19 w 190"/>
                <a:gd name="T71" fmla="*/ 85 h 148"/>
                <a:gd name="T72" fmla="*/ 33 w 190"/>
                <a:gd name="T73" fmla="*/ 71 h 148"/>
                <a:gd name="T74" fmla="*/ 46 w 190"/>
                <a:gd name="T75" fmla="*/ 85 h 148"/>
                <a:gd name="T76" fmla="*/ 33 w 190"/>
                <a:gd name="T77" fmla="*/ 98 h 148"/>
                <a:gd name="T78" fmla="*/ 157 w 190"/>
                <a:gd name="T79" fmla="*/ 98 h 148"/>
                <a:gd name="T80" fmla="*/ 144 w 190"/>
                <a:gd name="T81" fmla="*/ 85 h 148"/>
                <a:gd name="T82" fmla="*/ 157 w 190"/>
                <a:gd name="T83" fmla="*/ 71 h 148"/>
                <a:gd name="T84" fmla="*/ 171 w 190"/>
                <a:gd name="T85" fmla="*/ 85 h 148"/>
                <a:gd name="T86" fmla="*/ 157 w 190"/>
                <a:gd name="T87" fmla="*/ 9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48">
                  <a:moveTo>
                    <a:pt x="176" y="52"/>
                  </a:moveTo>
                  <a:cubicBezTo>
                    <a:pt x="172" y="52"/>
                    <a:pt x="172" y="52"/>
                    <a:pt x="172" y="52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1" y="1"/>
                    <a:pt x="149" y="0"/>
                    <a:pt x="146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38" y="1"/>
                    <a:pt x="38" y="4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6" y="52"/>
                    <a:pt x="0" y="59"/>
                    <a:pt x="0" y="6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43"/>
                    <a:pt x="18" y="148"/>
                    <a:pt x="24" y="148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8" y="148"/>
                    <a:pt x="43" y="143"/>
                    <a:pt x="43" y="137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43"/>
                    <a:pt x="152" y="148"/>
                    <a:pt x="158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72" y="148"/>
                    <a:pt x="177" y="143"/>
                    <a:pt x="177" y="137"/>
                  </a:cubicBezTo>
                  <a:cubicBezTo>
                    <a:pt x="177" y="119"/>
                    <a:pt x="177" y="119"/>
                    <a:pt x="177" y="119"/>
                  </a:cubicBezTo>
                  <a:cubicBezTo>
                    <a:pt x="190" y="119"/>
                    <a:pt x="190" y="119"/>
                    <a:pt x="190" y="119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0" y="59"/>
                    <a:pt x="184" y="52"/>
                    <a:pt x="176" y="52"/>
                  </a:cubicBezTo>
                  <a:moveTo>
                    <a:pt x="48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31" y="52"/>
                    <a:pt x="31" y="52"/>
                    <a:pt x="31" y="52"/>
                  </a:cubicBezTo>
                  <a:lnTo>
                    <a:pt x="48" y="12"/>
                  </a:lnTo>
                  <a:close/>
                  <a:moveTo>
                    <a:pt x="33" y="98"/>
                  </a:moveTo>
                  <a:cubicBezTo>
                    <a:pt x="25" y="98"/>
                    <a:pt x="19" y="92"/>
                    <a:pt x="19" y="85"/>
                  </a:cubicBezTo>
                  <a:cubicBezTo>
                    <a:pt x="19" y="77"/>
                    <a:pt x="25" y="71"/>
                    <a:pt x="33" y="71"/>
                  </a:cubicBezTo>
                  <a:cubicBezTo>
                    <a:pt x="40" y="71"/>
                    <a:pt x="46" y="77"/>
                    <a:pt x="46" y="85"/>
                  </a:cubicBezTo>
                  <a:cubicBezTo>
                    <a:pt x="46" y="92"/>
                    <a:pt x="40" y="98"/>
                    <a:pt x="33" y="98"/>
                  </a:cubicBezTo>
                  <a:moveTo>
                    <a:pt x="157" y="98"/>
                  </a:moveTo>
                  <a:cubicBezTo>
                    <a:pt x="150" y="98"/>
                    <a:pt x="144" y="92"/>
                    <a:pt x="144" y="85"/>
                  </a:cubicBezTo>
                  <a:cubicBezTo>
                    <a:pt x="144" y="77"/>
                    <a:pt x="150" y="71"/>
                    <a:pt x="157" y="71"/>
                  </a:cubicBezTo>
                  <a:cubicBezTo>
                    <a:pt x="164" y="71"/>
                    <a:pt x="171" y="77"/>
                    <a:pt x="171" y="85"/>
                  </a:cubicBezTo>
                  <a:cubicBezTo>
                    <a:pt x="171" y="92"/>
                    <a:pt x="164" y="98"/>
                    <a:pt x="15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1" name="Freeform 48"/>
          <p:cNvSpPr/>
          <p:nvPr/>
        </p:nvSpPr>
        <p:spPr bwMode="auto">
          <a:xfrm>
            <a:off x="6561357" y="2228931"/>
            <a:ext cx="1057562" cy="1057562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57139" y="2534479"/>
            <a:ext cx="464602" cy="440884"/>
            <a:chOff x="6733044" y="1857149"/>
            <a:chExt cx="528638" cy="501651"/>
          </a:xfrm>
          <a:solidFill>
            <a:schemeClr val="bg1"/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733044" y="1857149"/>
              <a:ext cx="528638" cy="336550"/>
            </a:xfrm>
            <a:custGeom>
              <a:avLst/>
              <a:gdLst>
                <a:gd name="T0" fmla="*/ 259 w 273"/>
                <a:gd name="T1" fmla="*/ 0 h 174"/>
                <a:gd name="T2" fmla="*/ 13 w 273"/>
                <a:gd name="T3" fmla="*/ 0 h 174"/>
                <a:gd name="T4" fmla="*/ 0 w 273"/>
                <a:gd name="T5" fmla="*/ 13 h 174"/>
                <a:gd name="T6" fmla="*/ 0 w 273"/>
                <a:gd name="T7" fmla="*/ 160 h 174"/>
                <a:gd name="T8" fmla="*/ 13 w 273"/>
                <a:gd name="T9" fmla="*/ 174 h 174"/>
                <a:gd name="T10" fmla="*/ 259 w 273"/>
                <a:gd name="T11" fmla="*/ 174 h 174"/>
                <a:gd name="T12" fmla="*/ 273 w 273"/>
                <a:gd name="T13" fmla="*/ 160 h 174"/>
                <a:gd name="T14" fmla="*/ 273 w 273"/>
                <a:gd name="T15" fmla="*/ 13 h 174"/>
                <a:gd name="T16" fmla="*/ 259 w 273"/>
                <a:gd name="T17" fmla="*/ 0 h 174"/>
                <a:gd name="T18" fmla="*/ 136 w 273"/>
                <a:gd name="T19" fmla="*/ 167 h 174"/>
                <a:gd name="T20" fmla="*/ 130 w 273"/>
                <a:gd name="T21" fmla="*/ 160 h 174"/>
                <a:gd name="T22" fmla="*/ 136 w 273"/>
                <a:gd name="T23" fmla="*/ 153 h 174"/>
                <a:gd name="T24" fmla="*/ 143 w 273"/>
                <a:gd name="T25" fmla="*/ 160 h 174"/>
                <a:gd name="T26" fmla="*/ 136 w 273"/>
                <a:gd name="T27" fmla="*/ 167 h 174"/>
                <a:gd name="T28" fmla="*/ 261 w 273"/>
                <a:gd name="T29" fmla="*/ 145 h 174"/>
                <a:gd name="T30" fmla="*/ 11 w 273"/>
                <a:gd name="T31" fmla="*/ 145 h 174"/>
                <a:gd name="T32" fmla="*/ 11 w 273"/>
                <a:gd name="T33" fmla="*/ 11 h 174"/>
                <a:gd name="T34" fmla="*/ 261 w 273"/>
                <a:gd name="T35" fmla="*/ 11 h 174"/>
                <a:gd name="T36" fmla="*/ 261 w 273"/>
                <a:gd name="T37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3" h="174">
                  <a:moveTo>
                    <a:pt x="25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8"/>
                    <a:pt x="6" y="174"/>
                    <a:pt x="13" y="174"/>
                  </a:cubicBezTo>
                  <a:cubicBezTo>
                    <a:pt x="259" y="174"/>
                    <a:pt x="259" y="174"/>
                    <a:pt x="259" y="174"/>
                  </a:cubicBezTo>
                  <a:cubicBezTo>
                    <a:pt x="267" y="174"/>
                    <a:pt x="273" y="168"/>
                    <a:pt x="273" y="160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3" y="6"/>
                    <a:pt x="267" y="0"/>
                    <a:pt x="259" y="0"/>
                  </a:cubicBezTo>
                  <a:moveTo>
                    <a:pt x="136" y="167"/>
                  </a:moveTo>
                  <a:cubicBezTo>
                    <a:pt x="133" y="167"/>
                    <a:pt x="130" y="164"/>
                    <a:pt x="130" y="160"/>
                  </a:cubicBezTo>
                  <a:cubicBezTo>
                    <a:pt x="130" y="156"/>
                    <a:pt x="133" y="153"/>
                    <a:pt x="136" y="153"/>
                  </a:cubicBezTo>
                  <a:cubicBezTo>
                    <a:pt x="140" y="153"/>
                    <a:pt x="143" y="156"/>
                    <a:pt x="143" y="160"/>
                  </a:cubicBezTo>
                  <a:cubicBezTo>
                    <a:pt x="143" y="164"/>
                    <a:pt x="140" y="167"/>
                    <a:pt x="136" y="167"/>
                  </a:cubicBezTo>
                  <a:moveTo>
                    <a:pt x="261" y="145"/>
                  </a:moveTo>
                  <a:cubicBezTo>
                    <a:pt x="11" y="145"/>
                    <a:pt x="11" y="145"/>
                    <a:pt x="11" y="14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1" y="11"/>
                    <a:pt x="261" y="11"/>
                    <a:pt x="261" y="11"/>
                  </a:cubicBezTo>
                  <a:lnTo>
                    <a:pt x="261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6925132" y="2211162"/>
              <a:ext cx="144463" cy="57150"/>
            </a:xfrm>
            <a:custGeom>
              <a:avLst/>
              <a:gdLst>
                <a:gd name="T0" fmla="*/ 91 w 91"/>
                <a:gd name="T1" fmla="*/ 36 h 36"/>
                <a:gd name="T2" fmla="*/ 0 w 91"/>
                <a:gd name="T3" fmla="*/ 36 h 36"/>
                <a:gd name="T4" fmla="*/ 7 w 91"/>
                <a:gd name="T5" fmla="*/ 0 h 36"/>
                <a:gd name="T6" fmla="*/ 83 w 91"/>
                <a:gd name="T7" fmla="*/ 0 h 36"/>
                <a:gd name="T8" fmla="*/ 91 w 9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6">
                  <a:moveTo>
                    <a:pt x="91" y="36"/>
                  </a:moveTo>
                  <a:lnTo>
                    <a:pt x="0" y="36"/>
                  </a:lnTo>
                  <a:lnTo>
                    <a:pt x="7" y="0"/>
                  </a:lnTo>
                  <a:lnTo>
                    <a:pt x="83" y="0"/>
                  </a:lnTo>
                  <a:lnTo>
                    <a:pt x="9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6769557" y="2296887"/>
              <a:ext cx="454025" cy="61913"/>
            </a:xfrm>
            <a:custGeom>
              <a:avLst/>
              <a:gdLst>
                <a:gd name="T0" fmla="*/ 273 w 286"/>
                <a:gd name="T1" fmla="*/ 17 h 39"/>
                <a:gd name="T2" fmla="*/ 229 w 286"/>
                <a:gd name="T3" fmla="*/ 0 h 39"/>
                <a:gd name="T4" fmla="*/ 206 w 286"/>
                <a:gd name="T5" fmla="*/ 0 h 39"/>
                <a:gd name="T6" fmla="*/ 184 w 286"/>
                <a:gd name="T7" fmla="*/ 0 h 39"/>
                <a:gd name="T8" fmla="*/ 161 w 286"/>
                <a:gd name="T9" fmla="*/ 0 h 39"/>
                <a:gd name="T10" fmla="*/ 137 w 286"/>
                <a:gd name="T11" fmla="*/ 0 h 39"/>
                <a:gd name="T12" fmla="*/ 114 w 286"/>
                <a:gd name="T13" fmla="*/ 0 h 39"/>
                <a:gd name="T14" fmla="*/ 90 w 286"/>
                <a:gd name="T15" fmla="*/ 0 h 39"/>
                <a:gd name="T16" fmla="*/ 67 w 286"/>
                <a:gd name="T17" fmla="*/ 0 h 39"/>
                <a:gd name="T18" fmla="*/ 33 w 286"/>
                <a:gd name="T19" fmla="*/ 0 h 39"/>
                <a:gd name="T20" fmla="*/ 14 w 286"/>
                <a:gd name="T21" fmla="*/ 17 h 39"/>
                <a:gd name="T22" fmla="*/ 0 w 286"/>
                <a:gd name="T23" fmla="*/ 39 h 39"/>
                <a:gd name="T24" fmla="*/ 286 w 286"/>
                <a:gd name="T25" fmla="*/ 30 h 39"/>
                <a:gd name="T26" fmla="*/ 268 w 286"/>
                <a:gd name="T27" fmla="*/ 23 h 39"/>
                <a:gd name="T28" fmla="*/ 244 w 286"/>
                <a:gd name="T29" fmla="*/ 17 h 39"/>
                <a:gd name="T30" fmla="*/ 268 w 286"/>
                <a:gd name="T31" fmla="*/ 23 h 39"/>
                <a:gd name="T32" fmla="*/ 43 w 286"/>
                <a:gd name="T33" fmla="*/ 17 h 39"/>
                <a:gd name="T34" fmla="*/ 19 w 286"/>
                <a:gd name="T35" fmla="*/ 23 h 39"/>
                <a:gd name="T36" fmla="*/ 53 w 286"/>
                <a:gd name="T37" fmla="*/ 17 h 39"/>
                <a:gd name="T38" fmla="*/ 67 w 286"/>
                <a:gd name="T39" fmla="*/ 23 h 39"/>
                <a:gd name="T40" fmla="*/ 53 w 286"/>
                <a:gd name="T41" fmla="*/ 17 h 39"/>
                <a:gd name="T42" fmla="*/ 100 w 286"/>
                <a:gd name="T43" fmla="*/ 17 h 39"/>
                <a:gd name="T44" fmla="*/ 76 w 286"/>
                <a:gd name="T45" fmla="*/ 23 h 39"/>
                <a:gd name="T46" fmla="*/ 107 w 286"/>
                <a:gd name="T47" fmla="*/ 17 h 39"/>
                <a:gd name="T48" fmla="*/ 127 w 286"/>
                <a:gd name="T49" fmla="*/ 23 h 39"/>
                <a:gd name="T50" fmla="*/ 107 w 286"/>
                <a:gd name="T51" fmla="*/ 17 h 39"/>
                <a:gd name="T52" fmla="*/ 156 w 286"/>
                <a:gd name="T53" fmla="*/ 17 h 39"/>
                <a:gd name="T54" fmla="*/ 134 w 286"/>
                <a:gd name="T55" fmla="*/ 23 h 39"/>
                <a:gd name="T56" fmla="*/ 162 w 286"/>
                <a:gd name="T57" fmla="*/ 17 h 39"/>
                <a:gd name="T58" fmla="*/ 183 w 286"/>
                <a:gd name="T59" fmla="*/ 23 h 39"/>
                <a:gd name="T60" fmla="*/ 162 w 286"/>
                <a:gd name="T61" fmla="*/ 17 h 39"/>
                <a:gd name="T62" fmla="*/ 209 w 286"/>
                <a:gd name="T63" fmla="*/ 17 h 39"/>
                <a:gd name="T64" fmla="*/ 193 w 286"/>
                <a:gd name="T65" fmla="*/ 23 h 39"/>
                <a:gd name="T66" fmla="*/ 216 w 286"/>
                <a:gd name="T67" fmla="*/ 17 h 39"/>
                <a:gd name="T68" fmla="*/ 240 w 286"/>
                <a:gd name="T69" fmla="*/ 23 h 39"/>
                <a:gd name="T70" fmla="*/ 216 w 286"/>
                <a:gd name="T71" fmla="*/ 17 h 39"/>
                <a:gd name="T72" fmla="*/ 255 w 286"/>
                <a:gd name="T73" fmla="*/ 11 h 39"/>
                <a:gd name="T74" fmla="*/ 235 w 286"/>
                <a:gd name="T75" fmla="*/ 7 h 39"/>
                <a:gd name="T76" fmla="*/ 227 w 286"/>
                <a:gd name="T77" fmla="*/ 7 h 39"/>
                <a:gd name="T78" fmla="*/ 212 w 286"/>
                <a:gd name="T79" fmla="*/ 11 h 39"/>
                <a:gd name="T80" fmla="*/ 227 w 286"/>
                <a:gd name="T81" fmla="*/ 7 h 39"/>
                <a:gd name="T82" fmla="*/ 204 w 286"/>
                <a:gd name="T83" fmla="*/ 11 h 39"/>
                <a:gd name="T84" fmla="*/ 187 w 286"/>
                <a:gd name="T85" fmla="*/ 7 h 39"/>
                <a:gd name="T86" fmla="*/ 177 w 286"/>
                <a:gd name="T87" fmla="*/ 7 h 39"/>
                <a:gd name="T88" fmla="*/ 162 w 286"/>
                <a:gd name="T89" fmla="*/ 11 h 39"/>
                <a:gd name="T90" fmla="*/ 177 w 286"/>
                <a:gd name="T91" fmla="*/ 7 h 39"/>
                <a:gd name="T92" fmla="*/ 155 w 286"/>
                <a:gd name="T93" fmla="*/ 11 h 39"/>
                <a:gd name="T94" fmla="*/ 135 w 286"/>
                <a:gd name="T95" fmla="*/ 7 h 39"/>
                <a:gd name="T96" fmla="*/ 129 w 286"/>
                <a:gd name="T97" fmla="*/ 7 h 39"/>
                <a:gd name="T98" fmla="*/ 110 w 286"/>
                <a:gd name="T99" fmla="*/ 11 h 39"/>
                <a:gd name="T100" fmla="*/ 129 w 286"/>
                <a:gd name="T101" fmla="*/ 7 h 39"/>
                <a:gd name="T102" fmla="*/ 103 w 286"/>
                <a:gd name="T103" fmla="*/ 11 h 39"/>
                <a:gd name="T104" fmla="*/ 86 w 286"/>
                <a:gd name="T105" fmla="*/ 7 h 39"/>
                <a:gd name="T106" fmla="*/ 77 w 286"/>
                <a:gd name="T107" fmla="*/ 7 h 39"/>
                <a:gd name="T108" fmla="*/ 58 w 286"/>
                <a:gd name="T109" fmla="*/ 11 h 39"/>
                <a:gd name="T110" fmla="*/ 77 w 286"/>
                <a:gd name="T111" fmla="*/ 7 h 39"/>
                <a:gd name="T112" fmla="*/ 49 w 286"/>
                <a:gd name="T113" fmla="*/ 11 h 39"/>
                <a:gd name="T114" fmla="*/ 36 w 286"/>
                <a:gd name="T1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39">
                  <a:moveTo>
                    <a:pt x="273" y="17"/>
                  </a:moveTo>
                  <a:lnTo>
                    <a:pt x="273" y="17"/>
                  </a:lnTo>
                  <a:lnTo>
                    <a:pt x="254" y="0"/>
                  </a:lnTo>
                  <a:lnTo>
                    <a:pt x="229" y="0"/>
                  </a:lnTo>
                  <a:lnTo>
                    <a:pt x="221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4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7" y="0"/>
                  </a:lnTo>
                  <a:lnTo>
                    <a:pt x="129" y="0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14" y="17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286" y="39"/>
                  </a:lnTo>
                  <a:lnTo>
                    <a:pt x="286" y="30"/>
                  </a:lnTo>
                  <a:lnTo>
                    <a:pt x="273" y="17"/>
                  </a:lnTo>
                  <a:close/>
                  <a:moveTo>
                    <a:pt x="268" y="23"/>
                  </a:moveTo>
                  <a:lnTo>
                    <a:pt x="249" y="23"/>
                  </a:lnTo>
                  <a:lnTo>
                    <a:pt x="244" y="17"/>
                  </a:lnTo>
                  <a:lnTo>
                    <a:pt x="262" y="17"/>
                  </a:lnTo>
                  <a:lnTo>
                    <a:pt x="268" y="23"/>
                  </a:lnTo>
                  <a:close/>
                  <a:moveTo>
                    <a:pt x="25" y="17"/>
                  </a:moveTo>
                  <a:lnTo>
                    <a:pt x="43" y="17"/>
                  </a:lnTo>
                  <a:lnTo>
                    <a:pt x="38" y="23"/>
                  </a:lnTo>
                  <a:lnTo>
                    <a:pt x="19" y="23"/>
                  </a:lnTo>
                  <a:lnTo>
                    <a:pt x="25" y="17"/>
                  </a:lnTo>
                  <a:close/>
                  <a:moveTo>
                    <a:pt x="53" y="17"/>
                  </a:moveTo>
                  <a:lnTo>
                    <a:pt x="71" y="17"/>
                  </a:lnTo>
                  <a:lnTo>
                    <a:pt x="67" y="23"/>
                  </a:lnTo>
                  <a:lnTo>
                    <a:pt x="47" y="23"/>
                  </a:lnTo>
                  <a:lnTo>
                    <a:pt x="53" y="17"/>
                  </a:lnTo>
                  <a:close/>
                  <a:moveTo>
                    <a:pt x="79" y="17"/>
                  </a:moveTo>
                  <a:lnTo>
                    <a:pt x="100" y="17"/>
                  </a:lnTo>
                  <a:lnTo>
                    <a:pt x="98" y="23"/>
                  </a:lnTo>
                  <a:lnTo>
                    <a:pt x="76" y="23"/>
                  </a:lnTo>
                  <a:lnTo>
                    <a:pt x="79" y="17"/>
                  </a:lnTo>
                  <a:close/>
                  <a:moveTo>
                    <a:pt x="107" y="17"/>
                  </a:moveTo>
                  <a:lnTo>
                    <a:pt x="128" y="17"/>
                  </a:lnTo>
                  <a:lnTo>
                    <a:pt x="127" y="23"/>
                  </a:lnTo>
                  <a:lnTo>
                    <a:pt x="105" y="23"/>
                  </a:lnTo>
                  <a:lnTo>
                    <a:pt x="107" y="17"/>
                  </a:lnTo>
                  <a:close/>
                  <a:moveTo>
                    <a:pt x="134" y="17"/>
                  </a:moveTo>
                  <a:lnTo>
                    <a:pt x="156" y="17"/>
                  </a:lnTo>
                  <a:lnTo>
                    <a:pt x="156" y="23"/>
                  </a:lnTo>
                  <a:lnTo>
                    <a:pt x="134" y="23"/>
                  </a:lnTo>
                  <a:lnTo>
                    <a:pt x="134" y="17"/>
                  </a:lnTo>
                  <a:close/>
                  <a:moveTo>
                    <a:pt x="162" y="17"/>
                  </a:moveTo>
                  <a:lnTo>
                    <a:pt x="181" y="17"/>
                  </a:lnTo>
                  <a:lnTo>
                    <a:pt x="183" y="23"/>
                  </a:lnTo>
                  <a:lnTo>
                    <a:pt x="163" y="23"/>
                  </a:lnTo>
                  <a:lnTo>
                    <a:pt x="162" y="17"/>
                  </a:lnTo>
                  <a:close/>
                  <a:moveTo>
                    <a:pt x="190" y="17"/>
                  </a:moveTo>
                  <a:lnTo>
                    <a:pt x="209" y="17"/>
                  </a:lnTo>
                  <a:lnTo>
                    <a:pt x="212" y="23"/>
                  </a:lnTo>
                  <a:lnTo>
                    <a:pt x="193" y="23"/>
                  </a:lnTo>
                  <a:lnTo>
                    <a:pt x="190" y="17"/>
                  </a:lnTo>
                  <a:close/>
                  <a:moveTo>
                    <a:pt x="216" y="17"/>
                  </a:moveTo>
                  <a:lnTo>
                    <a:pt x="235" y="17"/>
                  </a:lnTo>
                  <a:lnTo>
                    <a:pt x="240" y="23"/>
                  </a:lnTo>
                  <a:lnTo>
                    <a:pt x="219" y="23"/>
                  </a:lnTo>
                  <a:lnTo>
                    <a:pt x="216" y="17"/>
                  </a:lnTo>
                  <a:close/>
                  <a:moveTo>
                    <a:pt x="251" y="7"/>
                  </a:moveTo>
                  <a:lnTo>
                    <a:pt x="255" y="11"/>
                  </a:lnTo>
                  <a:lnTo>
                    <a:pt x="239" y="11"/>
                  </a:lnTo>
                  <a:lnTo>
                    <a:pt x="235" y="7"/>
                  </a:lnTo>
                  <a:lnTo>
                    <a:pt x="251" y="7"/>
                  </a:lnTo>
                  <a:close/>
                  <a:moveTo>
                    <a:pt x="227" y="7"/>
                  </a:moveTo>
                  <a:lnTo>
                    <a:pt x="229" y="11"/>
                  </a:lnTo>
                  <a:lnTo>
                    <a:pt x="212" y="11"/>
                  </a:lnTo>
                  <a:lnTo>
                    <a:pt x="210" y="7"/>
                  </a:lnTo>
                  <a:lnTo>
                    <a:pt x="227" y="7"/>
                  </a:lnTo>
                  <a:close/>
                  <a:moveTo>
                    <a:pt x="202" y="7"/>
                  </a:moveTo>
                  <a:lnTo>
                    <a:pt x="204" y="11"/>
                  </a:lnTo>
                  <a:lnTo>
                    <a:pt x="188" y="11"/>
                  </a:lnTo>
                  <a:lnTo>
                    <a:pt x="187" y="7"/>
                  </a:lnTo>
                  <a:lnTo>
                    <a:pt x="202" y="7"/>
                  </a:lnTo>
                  <a:close/>
                  <a:moveTo>
                    <a:pt x="177" y="7"/>
                  </a:moveTo>
                  <a:lnTo>
                    <a:pt x="178" y="11"/>
                  </a:lnTo>
                  <a:lnTo>
                    <a:pt x="162" y="11"/>
                  </a:lnTo>
                  <a:lnTo>
                    <a:pt x="161" y="7"/>
                  </a:lnTo>
                  <a:lnTo>
                    <a:pt x="177" y="7"/>
                  </a:lnTo>
                  <a:close/>
                  <a:moveTo>
                    <a:pt x="155" y="7"/>
                  </a:moveTo>
                  <a:lnTo>
                    <a:pt x="155" y="11"/>
                  </a:lnTo>
                  <a:lnTo>
                    <a:pt x="135" y="11"/>
                  </a:lnTo>
                  <a:lnTo>
                    <a:pt x="135" y="7"/>
                  </a:lnTo>
                  <a:lnTo>
                    <a:pt x="155" y="7"/>
                  </a:lnTo>
                  <a:close/>
                  <a:moveTo>
                    <a:pt x="129" y="7"/>
                  </a:moveTo>
                  <a:lnTo>
                    <a:pt x="128" y="11"/>
                  </a:lnTo>
                  <a:lnTo>
                    <a:pt x="110" y="11"/>
                  </a:lnTo>
                  <a:lnTo>
                    <a:pt x="111" y="7"/>
                  </a:lnTo>
                  <a:lnTo>
                    <a:pt x="129" y="7"/>
                  </a:lnTo>
                  <a:close/>
                  <a:moveTo>
                    <a:pt x="104" y="7"/>
                  </a:moveTo>
                  <a:lnTo>
                    <a:pt x="103" y="11"/>
                  </a:lnTo>
                  <a:lnTo>
                    <a:pt x="84" y="11"/>
                  </a:lnTo>
                  <a:lnTo>
                    <a:pt x="86" y="7"/>
                  </a:lnTo>
                  <a:lnTo>
                    <a:pt x="104" y="7"/>
                  </a:lnTo>
                  <a:close/>
                  <a:moveTo>
                    <a:pt x="77" y="7"/>
                  </a:moveTo>
                  <a:lnTo>
                    <a:pt x="76" y="11"/>
                  </a:lnTo>
                  <a:lnTo>
                    <a:pt x="58" y="11"/>
                  </a:lnTo>
                  <a:lnTo>
                    <a:pt x="61" y="7"/>
                  </a:lnTo>
                  <a:lnTo>
                    <a:pt x="77" y="7"/>
                  </a:lnTo>
                  <a:close/>
                  <a:moveTo>
                    <a:pt x="51" y="7"/>
                  </a:moveTo>
                  <a:lnTo>
                    <a:pt x="49" y="11"/>
                  </a:lnTo>
                  <a:lnTo>
                    <a:pt x="32" y="11"/>
                  </a:lnTo>
                  <a:lnTo>
                    <a:pt x="36" y="7"/>
                  </a:lnTo>
                  <a:lnTo>
                    <a:pt x="5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8452500" y="2274972"/>
            <a:ext cx="964084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705031" y="2534479"/>
            <a:ext cx="465998" cy="403213"/>
            <a:chOff x="8488819" y="1857149"/>
            <a:chExt cx="530226" cy="458788"/>
          </a:xfrm>
          <a:solidFill>
            <a:schemeClr val="bg1"/>
          </a:solidFill>
        </p:grpSpPr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8623757" y="1882549"/>
              <a:ext cx="144463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/>
            <p:nvPr/>
          </p:nvSpPr>
          <p:spPr bwMode="auto">
            <a:xfrm>
              <a:off x="8488819" y="2198462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8488819" y="2252437"/>
              <a:ext cx="528638" cy="63500"/>
            </a:xfrm>
            <a:custGeom>
              <a:avLst/>
              <a:gdLst>
                <a:gd name="T0" fmla="*/ 245 w 274"/>
                <a:gd name="T1" fmla="*/ 25 h 33"/>
                <a:gd name="T2" fmla="*/ 208 w 274"/>
                <a:gd name="T3" fmla="*/ 16 h 33"/>
                <a:gd name="T4" fmla="*/ 137 w 274"/>
                <a:gd name="T5" fmla="*/ 16 h 33"/>
                <a:gd name="T6" fmla="*/ 67 w 274"/>
                <a:gd name="T7" fmla="*/ 16 h 33"/>
                <a:gd name="T8" fmla="*/ 0 w 274"/>
                <a:gd name="T9" fmla="*/ 16 h 33"/>
                <a:gd name="T10" fmla="*/ 0 w 274"/>
                <a:gd name="T11" fmla="*/ 3 h 33"/>
                <a:gd name="T12" fmla="*/ 0 w 274"/>
                <a:gd name="T13" fmla="*/ 0 h 33"/>
                <a:gd name="T14" fmla="*/ 62 w 274"/>
                <a:gd name="T15" fmla="*/ 3 h 33"/>
                <a:gd name="T16" fmla="*/ 67 w 274"/>
                <a:gd name="T17" fmla="*/ 0 h 33"/>
                <a:gd name="T18" fmla="*/ 71 w 274"/>
                <a:gd name="T19" fmla="*/ 3 h 33"/>
                <a:gd name="T20" fmla="*/ 133 w 274"/>
                <a:gd name="T21" fmla="*/ 3 h 33"/>
                <a:gd name="T22" fmla="*/ 137 w 274"/>
                <a:gd name="T23" fmla="*/ 0 h 33"/>
                <a:gd name="T24" fmla="*/ 141 w 274"/>
                <a:gd name="T25" fmla="*/ 3 h 33"/>
                <a:gd name="T26" fmla="*/ 204 w 274"/>
                <a:gd name="T27" fmla="*/ 3 h 33"/>
                <a:gd name="T28" fmla="*/ 208 w 274"/>
                <a:gd name="T29" fmla="*/ 0 h 33"/>
                <a:gd name="T30" fmla="*/ 212 w 274"/>
                <a:gd name="T31" fmla="*/ 3 h 33"/>
                <a:gd name="T32" fmla="*/ 274 w 274"/>
                <a:gd name="T33" fmla="*/ 0 h 33"/>
                <a:gd name="T34" fmla="*/ 274 w 274"/>
                <a:gd name="T35" fmla="*/ 16 h 33"/>
                <a:gd name="T36" fmla="*/ 245 w 274"/>
                <a:gd name="T37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33">
                  <a:moveTo>
                    <a:pt x="245" y="25"/>
                  </a:moveTo>
                  <a:cubicBezTo>
                    <a:pt x="230" y="25"/>
                    <a:pt x="217" y="20"/>
                    <a:pt x="208" y="16"/>
                  </a:cubicBezTo>
                  <a:cubicBezTo>
                    <a:pt x="181" y="31"/>
                    <a:pt x="153" y="24"/>
                    <a:pt x="137" y="16"/>
                  </a:cubicBezTo>
                  <a:cubicBezTo>
                    <a:pt x="111" y="31"/>
                    <a:pt x="82" y="24"/>
                    <a:pt x="67" y="16"/>
                  </a:cubicBezTo>
                  <a:cubicBezTo>
                    <a:pt x="37" y="33"/>
                    <a:pt x="13" y="24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2" y="23"/>
                    <a:pt x="62" y="3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2" y="4"/>
                    <a:pt x="103" y="23"/>
                    <a:pt x="133" y="3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4"/>
                    <a:pt x="174" y="23"/>
                    <a:pt x="204" y="3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3"/>
                    <a:pt x="212" y="3"/>
                    <a:pt x="212" y="3"/>
                  </a:cubicBezTo>
                  <a:cubicBezTo>
                    <a:pt x="213" y="4"/>
                    <a:pt x="245" y="20"/>
                    <a:pt x="274" y="0"/>
                  </a:cubicBezTo>
                  <a:cubicBezTo>
                    <a:pt x="274" y="16"/>
                    <a:pt x="274" y="16"/>
                    <a:pt x="274" y="16"/>
                  </a:cubicBezTo>
                  <a:cubicBezTo>
                    <a:pt x="262" y="24"/>
                    <a:pt x="257" y="25"/>
                    <a:pt x="245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8526919" y="2050824"/>
              <a:ext cx="339725" cy="166688"/>
            </a:xfrm>
            <a:custGeom>
              <a:avLst/>
              <a:gdLst>
                <a:gd name="T0" fmla="*/ 30 w 176"/>
                <a:gd name="T1" fmla="*/ 72 h 86"/>
                <a:gd name="T2" fmla="*/ 30 w 176"/>
                <a:gd name="T3" fmla="*/ 42 h 86"/>
                <a:gd name="T4" fmla="*/ 40 w 176"/>
                <a:gd name="T5" fmla="*/ 42 h 86"/>
                <a:gd name="T6" fmla="*/ 40 w 176"/>
                <a:gd name="T7" fmla="*/ 67 h 86"/>
                <a:gd name="T8" fmla="*/ 42 w 176"/>
                <a:gd name="T9" fmla="*/ 66 h 86"/>
                <a:gd name="T10" fmla="*/ 47 w 176"/>
                <a:gd name="T11" fmla="*/ 63 h 86"/>
                <a:gd name="T12" fmla="*/ 51 w 176"/>
                <a:gd name="T13" fmla="*/ 66 h 86"/>
                <a:gd name="T14" fmla="*/ 113 w 176"/>
                <a:gd name="T15" fmla="*/ 66 h 86"/>
                <a:gd name="T16" fmla="*/ 117 w 176"/>
                <a:gd name="T17" fmla="*/ 63 h 86"/>
                <a:gd name="T18" fmla="*/ 121 w 176"/>
                <a:gd name="T19" fmla="*/ 66 h 86"/>
                <a:gd name="T20" fmla="*/ 135 w 176"/>
                <a:gd name="T21" fmla="*/ 72 h 86"/>
                <a:gd name="T22" fmla="*/ 135 w 176"/>
                <a:gd name="T23" fmla="*/ 42 h 86"/>
                <a:gd name="T24" fmla="*/ 145 w 176"/>
                <a:gd name="T25" fmla="*/ 42 h 86"/>
                <a:gd name="T26" fmla="*/ 145 w 176"/>
                <a:gd name="T27" fmla="*/ 75 h 86"/>
                <a:gd name="T28" fmla="*/ 176 w 176"/>
                <a:gd name="T29" fmla="*/ 70 h 86"/>
                <a:gd name="T30" fmla="*/ 176 w 176"/>
                <a:gd name="T31" fmla="*/ 41 h 86"/>
                <a:gd name="T32" fmla="*/ 135 w 176"/>
                <a:gd name="T33" fmla="*/ 0 h 86"/>
                <a:gd name="T34" fmla="*/ 40 w 176"/>
                <a:gd name="T35" fmla="*/ 0 h 86"/>
                <a:gd name="T36" fmla="*/ 0 w 176"/>
                <a:gd name="T37" fmla="*/ 41 h 86"/>
                <a:gd name="T38" fmla="*/ 0 w 176"/>
                <a:gd name="T39" fmla="*/ 72 h 86"/>
                <a:gd name="T40" fmla="*/ 30 w 176"/>
                <a:gd name="T41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86">
                  <a:moveTo>
                    <a:pt x="30" y="7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7"/>
                    <a:pt x="41" y="67"/>
                    <a:pt x="42" y="66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7"/>
                    <a:pt x="83" y="86"/>
                    <a:pt x="113" y="66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22" y="66"/>
                    <a:pt x="127" y="70"/>
                    <a:pt x="135" y="7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54" y="76"/>
                    <a:pt x="165" y="75"/>
                    <a:pt x="176" y="70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19"/>
                    <a:pt x="158" y="0"/>
                    <a:pt x="13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8" y="75"/>
                    <a:pt x="19" y="76"/>
                    <a:pt x="30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8879344" y="1857149"/>
              <a:ext cx="76200" cy="288925"/>
            </a:xfrm>
            <a:custGeom>
              <a:avLst/>
              <a:gdLst>
                <a:gd name="T0" fmla="*/ 23 w 40"/>
                <a:gd name="T1" fmla="*/ 72 h 149"/>
                <a:gd name="T2" fmla="*/ 8 w 40"/>
                <a:gd name="T3" fmla="*/ 42 h 149"/>
                <a:gd name="T4" fmla="*/ 27 w 40"/>
                <a:gd name="T5" fmla="*/ 6 h 149"/>
                <a:gd name="T6" fmla="*/ 22 w 40"/>
                <a:gd name="T7" fmla="*/ 0 h 149"/>
                <a:gd name="T8" fmla="*/ 0 w 40"/>
                <a:gd name="T9" fmla="*/ 42 h 149"/>
                <a:gd name="T10" fmla="*/ 17 w 40"/>
                <a:gd name="T11" fmla="*/ 77 h 149"/>
                <a:gd name="T12" fmla="*/ 32 w 40"/>
                <a:gd name="T13" fmla="*/ 107 h 149"/>
                <a:gd name="T14" fmla="*/ 13 w 40"/>
                <a:gd name="T15" fmla="*/ 143 h 149"/>
                <a:gd name="T16" fmla="*/ 18 w 40"/>
                <a:gd name="T17" fmla="*/ 149 h 149"/>
                <a:gd name="T18" fmla="*/ 40 w 40"/>
                <a:gd name="T19" fmla="*/ 107 h 149"/>
                <a:gd name="T20" fmla="*/ 23 w 40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8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0" y="18"/>
                    <a:pt x="0" y="42"/>
                  </a:cubicBezTo>
                  <a:cubicBezTo>
                    <a:pt x="0" y="55"/>
                    <a:pt x="5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0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8941257" y="1857149"/>
              <a:ext cx="77788" cy="288925"/>
            </a:xfrm>
            <a:custGeom>
              <a:avLst/>
              <a:gdLst>
                <a:gd name="T0" fmla="*/ 23 w 41"/>
                <a:gd name="T1" fmla="*/ 72 h 149"/>
                <a:gd name="T2" fmla="*/ 8 w 41"/>
                <a:gd name="T3" fmla="*/ 42 h 149"/>
                <a:gd name="T4" fmla="*/ 27 w 41"/>
                <a:gd name="T5" fmla="*/ 6 h 149"/>
                <a:gd name="T6" fmla="*/ 22 w 41"/>
                <a:gd name="T7" fmla="*/ 0 h 149"/>
                <a:gd name="T8" fmla="*/ 0 w 41"/>
                <a:gd name="T9" fmla="*/ 42 h 149"/>
                <a:gd name="T10" fmla="*/ 17 w 41"/>
                <a:gd name="T11" fmla="*/ 77 h 149"/>
                <a:gd name="T12" fmla="*/ 32 w 41"/>
                <a:gd name="T13" fmla="*/ 107 h 149"/>
                <a:gd name="T14" fmla="*/ 13 w 41"/>
                <a:gd name="T15" fmla="*/ 143 h 149"/>
                <a:gd name="T16" fmla="*/ 18 w 41"/>
                <a:gd name="T17" fmla="*/ 149 h 149"/>
                <a:gd name="T18" fmla="*/ 40 w 41"/>
                <a:gd name="T19" fmla="*/ 107 h 149"/>
                <a:gd name="T20" fmla="*/ 23 w 41"/>
                <a:gd name="T2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49">
                  <a:moveTo>
                    <a:pt x="23" y="72"/>
                  </a:moveTo>
                  <a:cubicBezTo>
                    <a:pt x="13" y="62"/>
                    <a:pt x="8" y="52"/>
                    <a:pt x="8" y="42"/>
                  </a:cubicBezTo>
                  <a:cubicBezTo>
                    <a:pt x="9" y="22"/>
                    <a:pt x="27" y="6"/>
                    <a:pt x="27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1" y="18"/>
                    <a:pt x="0" y="42"/>
                  </a:cubicBezTo>
                  <a:cubicBezTo>
                    <a:pt x="0" y="55"/>
                    <a:pt x="6" y="67"/>
                    <a:pt x="17" y="77"/>
                  </a:cubicBezTo>
                  <a:cubicBezTo>
                    <a:pt x="27" y="87"/>
                    <a:pt x="32" y="97"/>
                    <a:pt x="32" y="107"/>
                  </a:cubicBezTo>
                  <a:cubicBezTo>
                    <a:pt x="32" y="127"/>
                    <a:pt x="13" y="143"/>
                    <a:pt x="13" y="143"/>
                  </a:cubicBezTo>
                  <a:cubicBezTo>
                    <a:pt x="18" y="149"/>
                    <a:pt x="18" y="149"/>
                    <a:pt x="18" y="149"/>
                  </a:cubicBezTo>
                  <a:cubicBezTo>
                    <a:pt x="19" y="148"/>
                    <a:pt x="40" y="131"/>
                    <a:pt x="40" y="107"/>
                  </a:cubicBezTo>
                  <a:cubicBezTo>
                    <a:pt x="41" y="94"/>
                    <a:pt x="35" y="82"/>
                    <a:pt x="23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10298996" y="2274972"/>
            <a:ext cx="962688" cy="96408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573851" y="2521923"/>
            <a:ext cx="404608" cy="461811"/>
            <a:chOff x="10268407" y="1842862"/>
            <a:chExt cx="460375" cy="525462"/>
          </a:xfrm>
          <a:solidFill>
            <a:schemeClr val="bg1"/>
          </a:solidFill>
        </p:grpSpPr>
        <p:sp>
          <p:nvSpPr>
            <p:cNvPr id="66" name="Freeform 60"/>
            <p:cNvSpPr/>
            <p:nvPr/>
          </p:nvSpPr>
          <p:spPr bwMode="auto">
            <a:xfrm>
              <a:off x="10284282" y="2211162"/>
              <a:ext cx="73025" cy="74613"/>
            </a:xfrm>
            <a:custGeom>
              <a:avLst/>
              <a:gdLst>
                <a:gd name="T0" fmla="*/ 17 w 38"/>
                <a:gd name="T1" fmla="*/ 0 h 38"/>
                <a:gd name="T2" fmla="*/ 3 w 38"/>
                <a:gd name="T3" fmla="*/ 14 h 38"/>
                <a:gd name="T4" fmla="*/ 3 w 38"/>
                <a:gd name="T5" fmla="*/ 26 h 38"/>
                <a:gd name="T6" fmla="*/ 13 w 38"/>
                <a:gd name="T7" fmla="*/ 35 h 38"/>
                <a:gd name="T8" fmla="*/ 24 w 38"/>
                <a:gd name="T9" fmla="*/ 35 h 38"/>
                <a:gd name="T10" fmla="*/ 38 w 38"/>
                <a:gd name="T11" fmla="*/ 21 h 38"/>
                <a:gd name="T12" fmla="*/ 17 w 38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17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8"/>
                    <a:pt x="21" y="38"/>
                    <a:pt x="24" y="35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10482719" y="1968274"/>
              <a:ext cx="122238" cy="119063"/>
            </a:xfrm>
            <a:custGeom>
              <a:avLst/>
              <a:gdLst>
                <a:gd name="T0" fmla="*/ 51 w 77"/>
                <a:gd name="T1" fmla="*/ 75 h 75"/>
                <a:gd name="T2" fmla="*/ 77 w 77"/>
                <a:gd name="T3" fmla="*/ 53 h 75"/>
                <a:gd name="T4" fmla="*/ 21 w 77"/>
                <a:gd name="T5" fmla="*/ 0 h 75"/>
                <a:gd name="T6" fmla="*/ 0 w 77"/>
                <a:gd name="T7" fmla="*/ 24 h 75"/>
                <a:gd name="T8" fmla="*/ 51 w 77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5">
                  <a:moveTo>
                    <a:pt x="51" y="75"/>
                  </a:moveTo>
                  <a:lnTo>
                    <a:pt x="77" y="53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51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2"/>
            <p:cNvSpPr/>
            <p:nvPr/>
          </p:nvSpPr>
          <p:spPr bwMode="auto">
            <a:xfrm>
              <a:off x="10527169" y="1892074"/>
              <a:ext cx="150813" cy="150813"/>
            </a:xfrm>
            <a:custGeom>
              <a:avLst/>
              <a:gdLst>
                <a:gd name="T0" fmla="*/ 9 w 78"/>
                <a:gd name="T1" fmla="*/ 0 h 78"/>
                <a:gd name="T2" fmla="*/ 0 w 78"/>
                <a:gd name="T3" fmla="*/ 31 h 78"/>
                <a:gd name="T4" fmla="*/ 0 w 78"/>
                <a:gd name="T5" fmla="*/ 32 h 78"/>
                <a:gd name="T6" fmla="*/ 46 w 78"/>
                <a:gd name="T7" fmla="*/ 78 h 78"/>
                <a:gd name="T8" fmla="*/ 47 w 78"/>
                <a:gd name="T9" fmla="*/ 77 h 78"/>
                <a:gd name="T10" fmla="*/ 78 w 78"/>
                <a:gd name="T11" fmla="*/ 68 h 78"/>
                <a:gd name="T12" fmla="*/ 9 w 7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8">
                  <a:moveTo>
                    <a:pt x="9" y="0"/>
                  </a:moveTo>
                  <a:cubicBezTo>
                    <a:pt x="3" y="9"/>
                    <a:pt x="0" y="2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8" y="78"/>
                    <a:pt x="69" y="75"/>
                    <a:pt x="78" y="68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3"/>
            <p:cNvSpPr/>
            <p:nvPr/>
          </p:nvSpPr>
          <p:spPr bwMode="auto">
            <a:xfrm>
              <a:off x="10555744" y="1842862"/>
              <a:ext cx="173038" cy="171450"/>
            </a:xfrm>
            <a:custGeom>
              <a:avLst/>
              <a:gdLst>
                <a:gd name="T0" fmla="*/ 70 w 89"/>
                <a:gd name="T1" fmla="*/ 89 h 89"/>
                <a:gd name="T2" fmla="*/ 69 w 89"/>
                <a:gd name="T3" fmla="*/ 19 h 89"/>
                <a:gd name="T4" fmla="*/ 0 w 89"/>
                <a:gd name="T5" fmla="*/ 19 h 89"/>
                <a:gd name="T6" fmla="*/ 70 w 89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9">
                  <a:moveTo>
                    <a:pt x="70" y="89"/>
                  </a:moveTo>
                  <a:cubicBezTo>
                    <a:pt x="89" y="69"/>
                    <a:pt x="89" y="38"/>
                    <a:pt x="69" y="19"/>
                  </a:cubicBezTo>
                  <a:cubicBezTo>
                    <a:pt x="50" y="0"/>
                    <a:pt x="19" y="0"/>
                    <a:pt x="0" y="19"/>
                  </a:cubicBezTo>
                  <a:lnTo>
                    <a:pt x="7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4"/>
            <p:cNvSpPr/>
            <p:nvPr/>
          </p:nvSpPr>
          <p:spPr bwMode="auto">
            <a:xfrm>
              <a:off x="10325557" y="2020662"/>
              <a:ext cx="227013" cy="225425"/>
            </a:xfrm>
            <a:custGeom>
              <a:avLst/>
              <a:gdLst>
                <a:gd name="T0" fmla="*/ 93 w 143"/>
                <a:gd name="T1" fmla="*/ 0 h 142"/>
                <a:gd name="T2" fmla="*/ 0 w 143"/>
                <a:gd name="T3" fmla="*/ 109 h 142"/>
                <a:gd name="T4" fmla="*/ 33 w 143"/>
                <a:gd name="T5" fmla="*/ 142 h 142"/>
                <a:gd name="T6" fmla="*/ 143 w 143"/>
                <a:gd name="T7" fmla="*/ 48 h 142"/>
                <a:gd name="T8" fmla="*/ 93 w 143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93" y="0"/>
                  </a:moveTo>
                  <a:lnTo>
                    <a:pt x="0" y="109"/>
                  </a:lnTo>
                  <a:lnTo>
                    <a:pt x="33" y="142"/>
                  </a:lnTo>
                  <a:lnTo>
                    <a:pt x="143" y="48"/>
                  </a:lnTo>
                  <a:lnTo>
                    <a:pt x="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5"/>
            <p:cNvSpPr/>
            <p:nvPr/>
          </p:nvSpPr>
          <p:spPr bwMode="auto">
            <a:xfrm>
              <a:off x="10268407" y="2206399"/>
              <a:ext cx="420688" cy="161925"/>
            </a:xfrm>
            <a:custGeom>
              <a:avLst/>
              <a:gdLst>
                <a:gd name="T0" fmla="*/ 16 w 218"/>
                <a:gd name="T1" fmla="*/ 71 h 84"/>
                <a:gd name="T2" fmla="*/ 13 w 218"/>
                <a:gd name="T3" fmla="*/ 68 h 84"/>
                <a:gd name="T4" fmla="*/ 10 w 218"/>
                <a:gd name="T5" fmla="*/ 27 h 84"/>
                <a:gd name="T6" fmla="*/ 22 w 218"/>
                <a:gd name="T7" fmla="*/ 36 h 84"/>
                <a:gd name="T8" fmla="*/ 24 w 218"/>
                <a:gd name="T9" fmla="*/ 59 h 84"/>
                <a:gd name="T10" fmla="*/ 44 w 218"/>
                <a:gd name="T11" fmla="*/ 64 h 84"/>
                <a:gd name="T12" fmla="*/ 47 w 218"/>
                <a:gd name="T13" fmla="*/ 61 h 84"/>
                <a:gd name="T14" fmla="*/ 218 w 218"/>
                <a:gd name="T15" fmla="*/ 68 h 84"/>
                <a:gd name="T16" fmla="*/ 208 w 218"/>
                <a:gd name="T17" fmla="*/ 78 h 84"/>
                <a:gd name="T18" fmla="*/ 57 w 218"/>
                <a:gd name="T19" fmla="*/ 72 h 84"/>
                <a:gd name="T20" fmla="*/ 52 w 218"/>
                <a:gd name="T21" fmla="*/ 76 h 84"/>
                <a:gd name="T22" fmla="*/ 16 w 218"/>
                <a:gd name="T2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" h="84">
                  <a:moveTo>
                    <a:pt x="16" y="71"/>
                  </a:moveTo>
                  <a:cubicBezTo>
                    <a:pt x="15" y="70"/>
                    <a:pt x="14" y="69"/>
                    <a:pt x="13" y="68"/>
                  </a:cubicBezTo>
                  <a:cubicBezTo>
                    <a:pt x="0" y="52"/>
                    <a:pt x="10" y="28"/>
                    <a:pt x="10" y="27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17" y="50"/>
                    <a:pt x="24" y="59"/>
                  </a:cubicBezTo>
                  <a:cubicBezTo>
                    <a:pt x="34" y="71"/>
                    <a:pt x="42" y="66"/>
                    <a:pt x="44" y="64"/>
                  </a:cubicBezTo>
                  <a:cubicBezTo>
                    <a:pt x="45" y="64"/>
                    <a:pt x="46" y="63"/>
                    <a:pt x="47" y="61"/>
                  </a:cubicBezTo>
                  <a:cubicBezTo>
                    <a:pt x="120" y="0"/>
                    <a:pt x="180" y="31"/>
                    <a:pt x="218" y="6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35" y="6"/>
                    <a:pt x="76" y="56"/>
                    <a:pt x="57" y="72"/>
                  </a:cubicBezTo>
                  <a:cubicBezTo>
                    <a:pt x="55" y="74"/>
                    <a:pt x="53" y="75"/>
                    <a:pt x="52" y="76"/>
                  </a:cubicBezTo>
                  <a:cubicBezTo>
                    <a:pt x="40" y="84"/>
                    <a:pt x="27" y="82"/>
                    <a:pt x="16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Oval 66"/>
          <p:cNvSpPr>
            <a:spLocks noChangeArrowheads="1"/>
          </p:cNvSpPr>
          <p:nvPr/>
        </p:nvSpPr>
        <p:spPr bwMode="auto">
          <a:xfrm>
            <a:off x="6607399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80858" y="3796785"/>
            <a:ext cx="465997" cy="464602"/>
            <a:chOff x="6760032" y="3590699"/>
            <a:chExt cx="530225" cy="528638"/>
          </a:xfrm>
          <a:solidFill>
            <a:schemeClr val="bg1"/>
          </a:solidFill>
        </p:grpSpPr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6760032" y="3590699"/>
              <a:ext cx="196850" cy="195263"/>
            </a:xfrm>
            <a:custGeom>
              <a:avLst/>
              <a:gdLst>
                <a:gd name="T0" fmla="*/ 51 w 102"/>
                <a:gd name="T1" fmla="*/ 0 h 101"/>
                <a:gd name="T2" fmla="*/ 0 w 102"/>
                <a:gd name="T3" fmla="*/ 51 h 101"/>
                <a:gd name="T4" fmla="*/ 51 w 102"/>
                <a:gd name="T5" fmla="*/ 101 h 101"/>
                <a:gd name="T6" fmla="*/ 102 w 102"/>
                <a:gd name="T7" fmla="*/ 51 h 101"/>
                <a:gd name="T8" fmla="*/ 51 w 102"/>
                <a:gd name="T9" fmla="*/ 0 h 101"/>
                <a:gd name="T10" fmla="*/ 51 w 102"/>
                <a:gd name="T11" fmla="*/ 74 h 101"/>
                <a:gd name="T12" fmla="*/ 27 w 102"/>
                <a:gd name="T13" fmla="*/ 51 h 101"/>
                <a:gd name="T14" fmla="*/ 51 w 102"/>
                <a:gd name="T15" fmla="*/ 27 h 101"/>
                <a:gd name="T16" fmla="*/ 75 w 102"/>
                <a:gd name="T17" fmla="*/ 51 h 101"/>
                <a:gd name="T18" fmla="*/ 51 w 102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5" y="38"/>
                    <a:pt x="75" y="51"/>
                  </a:cubicBezTo>
                  <a:cubicBezTo>
                    <a:pt x="75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6979107" y="3590699"/>
              <a:ext cx="195263" cy="195263"/>
            </a:xfrm>
            <a:custGeom>
              <a:avLst/>
              <a:gdLst>
                <a:gd name="T0" fmla="*/ 51 w 101"/>
                <a:gd name="T1" fmla="*/ 0 h 101"/>
                <a:gd name="T2" fmla="*/ 0 w 101"/>
                <a:gd name="T3" fmla="*/ 51 h 101"/>
                <a:gd name="T4" fmla="*/ 51 w 101"/>
                <a:gd name="T5" fmla="*/ 101 h 101"/>
                <a:gd name="T6" fmla="*/ 101 w 101"/>
                <a:gd name="T7" fmla="*/ 51 h 101"/>
                <a:gd name="T8" fmla="*/ 51 w 101"/>
                <a:gd name="T9" fmla="*/ 0 h 101"/>
                <a:gd name="T10" fmla="*/ 51 w 101"/>
                <a:gd name="T11" fmla="*/ 74 h 101"/>
                <a:gd name="T12" fmla="*/ 27 w 101"/>
                <a:gd name="T13" fmla="*/ 51 h 101"/>
                <a:gd name="T14" fmla="*/ 51 w 101"/>
                <a:gd name="T15" fmla="*/ 27 h 101"/>
                <a:gd name="T16" fmla="*/ 74 w 101"/>
                <a:gd name="T17" fmla="*/ 51 h 101"/>
                <a:gd name="T18" fmla="*/ 51 w 101"/>
                <a:gd name="T19" fmla="*/ 7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1"/>
                    <a:pt x="51" y="101"/>
                  </a:cubicBezTo>
                  <a:cubicBezTo>
                    <a:pt x="79" y="101"/>
                    <a:pt x="101" y="79"/>
                    <a:pt x="101" y="51"/>
                  </a:cubicBezTo>
                  <a:cubicBezTo>
                    <a:pt x="101" y="23"/>
                    <a:pt x="79" y="0"/>
                    <a:pt x="51" y="0"/>
                  </a:cubicBezTo>
                  <a:moveTo>
                    <a:pt x="51" y="74"/>
                  </a:moveTo>
                  <a:cubicBezTo>
                    <a:pt x="38" y="74"/>
                    <a:pt x="27" y="64"/>
                    <a:pt x="27" y="51"/>
                  </a:cubicBezTo>
                  <a:cubicBezTo>
                    <a:pt x="27" y="38"/>
                    <a:pt x="38" y="27"/>
                    <a:pt x="51" y="27"/>
                  </a:cubicBezTo>
                  <a:cubicBezTo>
                    <a:pt x="64" y="27"/>
                    <a:pt x="74" y="38"/>
                    <a:pt x="74" y="51"/>
                  </a:cubicBezTo>
                  <a:cubicBezTo>
                    <a:pt x="74" y="64"/>
                    <a:pt x="64" y="74"/>
                    <a:pt x="51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804482" y="3808187"/>
              <a:ext cx="327025" cy="185738"/>
            </a:xfrm>
            <a:custGeom>
              <a:avLst/>
              <a:gdLst>
                <a:gd name="T0" fmla="*/ 158 w 169"/>
                <a:gd name="T1" fmla="*/ 96 h 96"/>
                <a:gd name="T2" fmla="*/ 11 w 169"/>
                <a:gd name="T3" fmla="*/ 96 h 96"/>
                <a:gd name="T4" fmla="*/ 0 w 169"/>
                <a:gd name="T5" fmla="*/ 84 h 96"/>
                <a:gd name="T6" fmla="*/ 0 w 169"/>
                <a:gd name="T7" fmla="*/ 12 h 96"/>
                <a:gd name="T8" fmla="*/ 11 w 169"/>
                <a:gd name="T9" fmla="*/ 0 h 96"/>
                <a:gd name="T10" fmla="*/ 158 w 169"/>
                <a:gd name="T11" fmla="*/ 0 h 96"/>
                <a:gd name="T12" fmla="*/ 169 w 169"/>
                <a:gd name="T13" fmla="*/ 12 h 96"/>
                <a:gd name="T14" fmla="*/ 169 w 169"/>
                <a:gd name="T15" fmla="*/ 84 h 96"/>
                <a:gd name="T16" fmla="*/ 158 w 169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96">
                  <a:moveTo>
                    <a:pt x="158" y="96"/>
                  </a:moveTo>
                  <a:cubicBezTo>
                    <a:pt x="11" y="96"/>
                    <a:pt x="11" y="96"/>
                    <a:pt x="11" y="96"/>
                  </a:cubicBezTo>
                  <a:cubicBezTo>
                    <a:pt x="5" y="96"/>
                    <a:pt x="0" y="91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5"/>
                    <a:pt x="169" y="12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91"/>
                    <a:pt x="164" y="96"/>
                    <a:pt x="158" y="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7152144" y="3838349"/>
              <a:ext cx="26988" cy="127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1"/>
            <p:cNvSpPr/>
            <p:nvPr/>
          </p:nvSpPr>
          <p:spPr bwMode="auto">
            <a:xfrm>
              <a:off x="7201357" y="3793899"/>
              <a:ext cx="88900" cy="215900"/>
            </a:xfrm>
            <a:custGeom>
              <a:avLst/>
              <a:gdLst>
                <a:gd name="T0" fmla="*/ 56 w 56"/>
                <a:gd name="T1" fmla="*/ 136 h 136"/>
                <a:gd name="T2" fmla="*/ 0 w 56"/>
                <a:gd name="T3" fmla="*/ 108 h 136"/>
                <a:gd name="T4" fmla="*/ 0 w 56"/>
                <a:gd name="T5" fmla="*/ 28 h 136"/>
                <a:gd name="T6" fmla="*/ 56 w 56"/>
                <a:gd name="T7" fmla="*/ 0 h 136"/>
                <a:gd name="T8" fmla="*/ 56 w 56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6">
                  <a:moveTo>
                    <a:pt x="56" y="136"/>
                  </a:moveTo>
                  <a:lnTo>
                    <a:pt x="0" y="108"/>
                  </a:lnTo>
                  <a:lnTo>
                    <a:pt x="0" y="28"/>
                  </a:lnTo>
                  <a:lnTo>
                    <a:pt x="56" y="0"/>
                  </a:lnTo>
                  <a:lnTo>
                    <a:pt x="56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2"/>
            <p:cNvSpPr/>
            <p:nvPr/>
          </p:nvSpPr>
          <p:spPr bwMode="auto">
            <a:xfrm>
              <a:off x="6804482" y="4016149"/>
              <a:ext cx="104775" cy="103188"/>
            </a:xfrm>
            <a:custGeom>
              <a:avLst/>
              <a:gdLst>
                <a:gd name="T0" fmla="*/ 21 w 66"/>
                <a:gd name="T1" fmla="*/ 65 h 65"/>
                <a:gd name="T2" fmla="*/ 0 w 66"/>
                <a:gd name="T3" fmla="*/ 65 h 65"/>
                <a:gd name="T4" fmla="*/ 45 w 66"/>
                <a:gd name="T5" fmla="*/ 0 h 65"/>
                <a:gd name="T6" fmla="*/ 66 w 66"/>
                <a:gd name="T7" fmla="*/ 0 h 65"/>
                <a:gd name="T8" fmla="*/ 21 w 66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21" y="65"/>
                  </a:moveTo>
                  <a:lnTo>
                    <a:pt x="0" y="65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2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026732" y="4016149"/>
              <a:ext cx="103188" cy="103188"/>
            </a:xfrm>
            <a:custGeom>
              <a:avLst/>
              <a:gdLst>
                <a:gd name="T0" fmla="*/ 44 w 65"/>
                <a:gd name="T1" fmla="*/ 65 h 65"/>
                <a:gd name="T2" fmla="*/ 65 w 65"/>
                <a:gd name="T3" fmla="*/ 65 h 65"/>
                <a:gd name="T4" fmla="*/ 21 w 65"/>
                <a:gd name="T5" fmla="*/ 0 h 65"/>
                <a:gd name="T6" fmla="*/ 0 w 65"/>
                <a:gd name="T7" fmla="*/ 0 h 65"/>
                <a:gd name="T8" fmla="*/ 44 w 65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4" y="65"/>
                  </a:moveTo>
                  <a:lnTo>
                    <a:pt x="65" y="65"/>
                  </a:lnTo>
                  <a:lnTo>
                    <a:pt x="21" y="0"/>
                  </a:lnTo>
                  <a:lnTo>
                    <a:pt x="0" y="0"/>
                  </a:lnTo>
                  <a:lnTo>
                    <a:pt x="4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74"/>
          <p:cNvSpPr>
            <a:spLocks noChangeArrowheads="1"/>
          </p:cNvSpPr>
          <p:nvPr/>
        </p:nvSpPr>
        <p:spPr bwMode="auto">
          <a:xfrm>
            <a:off x="8452500" y="3555416"/>
            <a:ext cx="964084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689684" y="3738187"/>
            <a:ext cx="500876" cy="537153"/>
            <a:chOff x="8471357" y="3524024"/>
            <a:chExt cx="569912" cy="611188"/>
          </a:xfrm>
          <a:solidFill>
            <a:schemeClr val="bg1"/>
          </a:solidFill>
        </p:grpSpPr>
        <p:sp>
          <p:nvSpPr>
            <p:cNvPr id="83" name="Rectangle 75"/>
            <p:cNvSpPr>
              <a:spLocks noChangeArrowheads="1"/>
            </p:cNvSpPr>
            <p:nvPr/>
          </p:nvSpPr>
          <p:spPr bwMode="auto">
            <a:xfrm>
              <a:off x="8733294" y="3524024"/>
              <a:ext cx="23813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8501519" y="3612924"/>
              <a:ext cx="496888" cy="496888"/>
            </a:xfrm>
            <a:custGeom>
              <a:avLst/>
              <a:gdLst>
                <a:gd name="T0" fmla="*/ 0 w 257"/>
                <a:gd name="T1" fmla="*/ 129 h 257"/>
                <a:gd name="T2" fmla="*/ 257 w 257"/>
                <a:gd name="T3" fmla="*/ 129 h 257"/>
                <a:gd name="T4" fmla="*/ 227 w 257"/>
                <a:gd name="T5" fmla="*/ 66 h 257"/>
                <a:gd name="T6" fmla="*/ 212 w 257"/>
                <a:gd name="T7" fmla="*/ 96 h 257"/>
                <a:gd name="T8" fmla="*/ 227 w 257"/>
                <a:gd name="T9" fmla="*/ 66 h 257"/>
                <a:gd name="T10" fmla="*/ 199 w 257"/>
                <a:gd name="T11" fmla="*/ 54 h 257"/>
                <a:gd name="T12" fmla="*/ 218 w 257"/>
                <a:gd name="T13" fmla="*/ 54 h 257"/>
                <a:gd name="T14" fmla="*/ 200 w 257"/>
                <a:gd name="T15" fmla="*/ 161 h 257"/>
                <a:gd name="T16" fmla="*/ 158 w 257"/>
                <a:gd name="T17" fmla="*/ 192 h 257"/>
                <a:gd name="T18" fmla="*/ 161 w 257"/>
                <a:gd name="T19" fmla="*/ 149 h 257"/>
                <a:gd name="T20" fmla="*/ 161 w 257"/>
                <a:gd name="T21" fmla="*/ 108 h 257"/>
                <a:gd name="T22" fmla="*/ 203 w 257"/>
                <a:gd name="T23" fmla="*/ 129 h 257"/>
                <a:gd name="T24" fmla="*/ 161 w 257"/>
                <a:gd name="T25" fmla="*/ 149 h 257"/>
                <a:gd name="T26" fmla="*/ 156 w 257"/>
                <a:gd name="T27" fmla="*/ 54 h 257"/>
                <a:gd name="T28" fmla="*/ 186 w 257"/>
                <a:gd name="T29" fmla="*/ 54 h 257"/>
                <a:gd name="T30" fmla="*/ 107 w 257"/>
                <a:gd name="T31" fmla="*/ 129 h 257"/>
                <a:gd name="T32" fmla="*/ 149 w 257"/>
                <a:gd name="T33" fmla="*/ 108 h 257"/>
                <a:gd name="T34" fmla="*/ 149 w 257"/>
                <a:gd name="T35" fmla="*/ 149 h 257"/>
                <a:gd name="T36" fmla="*/ 149 w 257"/>
                <a:gd name="T37" fmla="*/ 161 h 257"/>
                <a:gd name="T38" fmla="*/ 111 w 257"/>
                <a:gd name="T39" fmla="*/ 192 h 257"/>
                <a:gd name="T40" fmla="*/ 149 w 257"/>
                <a:gd name="T41" fmla="*/ 161 h 257"/>
                <a:gd name="T42" fmla="*/ 111 w 257"/>
                <a:gd name="T43" fmla="*/ 66 h 257"/>
                <a:gd name="T44" fmla="*/ 149 w 257"/>
                <a:gd name="T45" fmla="*/ 96 h 257"/>
                <a:gd name="T46" fmla="*/ 129 w 257"/>
                <a:gd name="T47" fmla="*/ 12 h 257"/>
                <a:gd name="T48" fmla="*/ 113 w 257"/>
                <a:gd name="T49" fmla="*/ 54 h 257"/>
                <a:gd name="T50" fmla="*/ 112 w 257"/>
                <a:gd name="T51" fmla="*/ 15 h 257"/>
                <a:gd name="T52" fmla="*/ 72 w 257"/>
                <a:gd name="T53" fmla="*/ 54 h 257"/>
                <a:gd name="T54" fmla="*/ 99 w 257"/>
                <a:gd name="T55" fmla="*/ 192 h 257"/>
                <a:gd name="T56" fmla="*/ 57 w 257"/>
                <a:gd name="T57" fmla="*/ 161 h 257"/>
                <a:gd name="T58" fmla="*/ 99 w 257"/>
                <a:gd name="T59" fmla="*/ 192 h 257"/>
                <a:gd name="T60" fmla="*/ 57 w 257"/>
                <a:gd name="T61" fmla="*/ 96 h 257"/>
                <a:gd name="T62" fmla="*/ 99 w 257"/>
                <a:gd name="T63" fmla="*/ 66 h 257"/>
                <a:gd name="T64" fmla="*/ 80 w 257"/>
                <a:gd name="T65" fmla="*/ 23 h 257"/>
                <a:gd name="T66" fmla="*/ 39 w 257"/>
                <a:gd name="T67" fmla="*/ 54 h 257"/>
                <a:gd name="T68" fmla="*/ 14 w 257"/>
                <a:gd name="T69" fmla="*/ 108 h 257"/>
                <a:gd name="T70" fmla="*/ 42 w 257"/>
                <a:gd name="T71" fmla="*/ 129 h 257"/>
                <a:gd name="T72" fmla="*/ 14 w 257"/>
                <a:gd name="T73" fmla="*/ 149 h 257"/>
                <a:gd name="T74" fmla="*/ 14 w 257"/>
                <a:gd name="T75" fmla="*/ 108 h 257"/>
                <a:gd name="T76" fmla="*/ 58 w 257"/>
                <a:gd name="T77" fmla="*/ 203 h 257"/>
                <a:gd name="T78" fmla="*/ 39 w 257"/>
                <a:gd name="T79" fmla="*/ 203 h 257"/>
                <a:gd name="T80" fmla="*/ 101 w 257"/>
                <a:gd name="T81" fmla="*/ 203 h 257"/>
                <a:gd name="T82" fmla="*/ 72 w 257"/>
                <a:gd name="T83" fmla="*/ 203 h 257"/>
                <a:gd name="T84" fmla="*/ 113 w 257"/>
                <a:gd name="T85" fmla="*/ 203 h 257"/>
                <a:gd name="T86" fmla="*/ 129 w 257"/>
                <a:gd name="T87" fmla="*/ 245 h 257"/>
                <a:gd name="T88" fmla="*/ 156 w 257"/>
                <a:gd name="T89" fmla="*/ 203 h 257"/>
                <a:gd name="T90" fmla="*/ 145 w 257"/>
                <a:gd name="T91" fmla="*/ 242 h 257"/>
                <a:gd name="T92" fmla="*/ 199 w 257"/>
                <a:gd name="T93" fmla="*/ 203 h 257"/>
                <a:gd name="T94" fmla="*/ 178 w 257"/>
                <a:gd name="T95" fmla="*/ 234 h 257"/>
                <a:gd name="T96" fmla="*/ 204 w 257"/>
                <a:gd name="T97" fmla="*/ 192 h 257"/>
                <a:gd name="T98" fmla="*/ 241 w 257"/>
                <a:gd name="T99" fmla="*/ 161 h 257"/>
                <a:gd name="T100" fmla="*/ 214 w 257"/>
                <a:gd name="T101" fmla="*/ 149 h 257"/>
                <a:gd name="T102" fmla="*/ 214 w 257"/>
                <a:gd name="T103" fmla="*/ 108 h 257"/>
                <a:gd name="T104" fmla="*/ 245 w 257"/>
                <a:gd name="T105" fmla="*/ 129 h 257"/>
                <a:gd name="T106" fmla="*/ 214 w 257"/>
                <a:gd name="T107" fmla="*/ 14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7" h="257">
                  <a:moveTo>
                    <a:pt x="129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199"/>
                    <a:pt x="58" y="257"/>
                    <a:pt x="129" y="257"/>
                  </a:cubicBezTo>
                  <a:cubicBezTo>
                    <a:pt x="199" y="257"/>
                    <a:pt x="257" y="199"/>
                    <a:pt x="257" y="129"/>
                  </a:cubicBezTo>
                  <a:cubicBezTo>
                    <a:pt x="257" y="58"/>
                    <a:pt x="199" y="0"/>
                    <a:pt x="129" y="0"/>
                  </a:cubicBezTo>
                  <a:moveTo>
                    <a:pt x="227" y="66"/>
                  </a:moveTo>
                  <a:cubicBezTo>
                    <a:pt x="233" y="75"/>
                    <a:pt x="237" y="85"/>
                    <a:pt x="241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0" y="85"/>
                    <a:pt x="207" y="75"/>
                    <a:pt x="204" y="66"/>
                  </a:cubicBezTo>
                  <a:lnTo>
                    <a:pt x="227" y="66"/>
                  </a:lnTo>
                  <a:close/>
                  <a:moveTo>
                    <a:pt x="218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3" y="42"/>
                    <a:pt x="186" y="31"/>
                    <a:pt x="178" y="23"/>
                  </a:cubicBezTo>
                  <a:cubicBezTo>
                    <a:pt x="193" y="30"/>
                    <a:pt x="207" y="41"/>
                    <a:pt x="218" y="54"/>
                  </a:cubicBezTo>
                  <a:moveTo>
                    <a:pt x="161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198" y="172"/>
                    <a:pt x="195" y="182"/>
                    <a:pt x="191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59" y="181"/>
                    <a:pt x="160" y="171"/>
                    <a:pt x="161" y="161"/>
                  </a:cubicBezTo>
                  <a:moveTo>
                    <a:pt x="161" y="149"/>
                  </a:moveTo>
                  <a:cubicBezTo>
                    <a:pt x="162" y="142"/>
                    <a:pt x="162" y="135"/>
                    <a:pt x="162" y="129"/>
                  </a:cubicBezTo>
                  <a:cubicBezTo>
                    <a:pt x="162" y="122"/>
                    <a:pt x="162" y="115"/>
                    <a:pt x="161" y="108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3" y="115"/>
                    <a:pt x="203" y="122"/>
                    <a:pt x="203" y="129"/>
                  </a:cubicBezTo>
                  <a:cubicBezTo>
                    <a:pt x="203" y="136"/>
                    <a:pt x="203" y="142"/>
                    <a:pt x="202" y="149"/>
                  </a:cubicBezTo>
                  <a:lnTo>
                    <a:pt x="161" y="149"/>
                  </a:lnTo>
                  <a:close/>
                  <a:moveTo>
                    <a:pt x="186" y="54"/>
                  </a:moveTo>
                  <a:cubicBezTo>
                    <a:pt x="156" y="54"/>
                    <a:pt x="156" y="54"/>
                    <a:pt x="156" y="54"/>
                  </a:cubicBezTo>
                  <a:cubicBezTo>
                    <a:pt x="154" y="39"/>
                    <a:pt x="150" y="25"/>
                    <a:pt x="145" y="15"/>
                  </a:cubicBezTo>
                  <a:cubicBezTo>
                    <a:pt x="161" y="21"/>
                    <a:pt x="175" y="35"/>
                    <a:pt x="186" y="54"/>
                  </a:cubicBezTo>
                  <a:moveTo>
                    <a:pt x="108" y="149"/>
                  </a:moveTo>
                  <a:cubicBezTo>
                    <a:pt x="108" y="143"/>
                    <a:pt x="107" y="136"/>
                    <a:pt x="107" y="129"/>
                  </a:cubicBezTo>
                  <a:cubicBezTo>
                    <a:pt x="107" y="121"/>
                    <a:pt x="108" y="115"/>
                    <a:pt x="108" y="108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50" y="115"/>
                    <a:pt x="150" y="121"/>
                    <a:pt x="150" y="129"/>
                  </a:cubicBezTo>
                  <a:cubicBezTo>
                    <a:pt x="150" y="136"/>
                    <a:pt x="150" y="143"/>
                    <a:pt x="149" y="149"/>
                  </a:cubicBezTo>
                  <a:lnTo>
                    <a:pt x="108" y="149"/>
                  </a:lnTo>
                  <a:close/>
                  <a:moveTo>
                    <a:pt x="149" y="161"/>
                  </a:moveTo>
                  <a:cubicBezTo>
                    <a:pt x="148" y="172"/>
                    <a:pt x="147" y="183"/>
                    <a:pt x="146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83"/>
                    <a:pt x="109" y="172"/>
                    <a:pt x="108" y="161"/>
                  </a:cubicBezTo>
                  <a:lnTo>
                    <a:pt x="149" y="161"/>
                  </a:lnTo>
                  <a:close/>
                  <a:moveTo>
                    <a:pt x="108" y="96"/>
                  </a:moveTo>
                  <a:cubicBezTo>
                    <a:pt x="109" y="85"/>
                    <a:pt x="110" y="75"/>
                    <a:pt x="111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7" y="75"/>
                    <a:pt x="148" y="85"/>
                    <a:pt x="149" y="96"/>
                  </a:cubicBezTo>
                  <a:lnTo>
                    <a:pt x="108" y="96"/>
                  </a:lnTo>
                  <a:close/>
                  <a:moveTo>
                    <a:pt x="129" y="12"/>
                  </a:moveTo>
                  <a:cubicBezTo>
                    <a:pt x="132" y="12"/>
                    <a:pt x="139" y="26"/>
                    <a:pt x="144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8" y="26"/>
                    <a:pt x="125" y="12"/>
                    <a:pt x="129" y="12"/>
                  </a:cubicBezTo>
                  <a:moveTo>
                    <a:pt x="112" y="15"/>
                  </a:moveTo>
                  <a:cubicBezTo>
                    <a:pt x="107" y="25"/>
                    <a:pt x="104" y="39"/>
                    <a:pt x="10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2" y="35"/>
                    <a:pt x="96" y="21"/>
                    <a:pt x="112" y="15"/>
                  </a:cubicBezTo>
                  <a:moveTo>
                    <a:pt x="99" y="192"/>
                  </a:moveTo>
                  <a:cubicBezTo>
                    <a:pt x="66" y="192"/>
                    <a:pt x="66" y="192"/>
                    <a:pt x="66" y="192"/>
                  </a:cubicBezTo>
                  <a:cubicBezTo>
                    <a:pt x="62" y="182"/>
                    <a:pt x="59" y="172"/>
                    <a:pt x="57" y="161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7" y="171"/>
                    <a:pt x="98" y="181"/>
                    <a:pt x="99" y="192"/>
                  </a:cubicBezTo>
                  <a:moveTo>
                    <a:pt x="97" y="96"/>
                  </a:moveTo>
                  <a:cubicBezTo>
                    <a:pt x="57" y="96"/>
                    <a:pt x="57" y="96"/>
                    <a:pt x="57" y="96"/>
                  </a:cubicBezTo>
                  <a:cubicBezTo>
                    <a:pt x="59" y="85"/>
                    <a:pt x="62" y="75"/>
                    <a:pt x="66" y="66"/>
                  </a:cubicBezTo>
                  <a:cubicBezTo>
                    <a:pt x="99" y="66"/>
                    <a:pt x="99" y="66"/>
                    <a:pt x="99" y="66"/>
                  </a:cubicBezTo>
                  <a:cubicBezTo>
                    <a:pt x="98" y="76"/>
                    <a:pt x="97" y="86"/>
                    <a:pt x="97" y="96"/>
                  </a:cubicBezTo>
                  <a:moveTo>
                    <a:pt x="80" y="23"/>
                  </a:moveTo>
                  <a:cubicBezTo>
                    <a:pt x="71" y="31"/>
                    <a:pt x="64" y="42"/>
                    <a:pt x="5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50" y="41"/>
                    <a:pt x="64" y="30"/>
                    <a:pt x="80" y="23"/>
                  </a:cubicBezTo>
                  <a:moveTo>
                    <a:pt x="14" y="108"/>
                  </a:moveTo>
                  <a:cubicBezTo>
                    <a:pt x="43" y="108"/>
                    <a:pt x="43" y="108"/>
                    <a:pt x="43" y="108"/>
                  </a:cubicBezTo>
                  <a:cubicBezTo>
                    <a:pt x="43" y="115"/>
                    <a:pt x="42" y="122"/>
                    <a:pt x="42" y="129"/>
                  </a:cubicBezTo>
                  <a:cubicBezTo>
                    <a:pt x="42" y="136"/>
                    <a:pt x="43" y="142"/>
                    <a:pt x="4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3" y="142"/>
                    <a:pt x="12" y="136"/>
                    <a:pt x="12" y="129"/>
                  </a:cubicBezTo>
                  <a:cubicBezTo>
                    <a:pt x="12" y="122"/>
                    <a:pt x="13" y="115"/>
                    <a:pt x="14" y="108"/>
                  </a:cubicBezTo>
                  <a:moveTo>
                    <a:pt x="39" y="203"/>
                  </a:moveTo>
                  <a:cubicBezTo>
                    <a:pt x="58" y="203"/>
                    <a:pt x="58" y="203"/>
                    <a:pt x="58" y="203"/>
                  </a:cubicBezTo>
                  <a:cubicBezTo>
                    <a:pt x="64" y="215"/>
                    <a:pt x="71" y="226"/>
                    <a:pt x="80" y="234"/>
                  </a:cubicBezTo>
                  <a:cubicBezTo>
                    <a:pt x="64" y="227"/>
                    <a:pt x="50" y="217"/>
                    <a:pt x="39" y="203"/>
                  </a:cubicBezTo>
                  <a:moveTo>
                    <a:pt x="72" y="203"/>
                  </a:moveTo>
                  <a:cubicBezTo>
                    <a:pt x="101" y="203"/>
                    <a:pt x="101" y="203"/>
                    <a:pt x="101" y="203"/>
                  </a:cubicBezTo>
                  <a:cubicBezTo>
                    <a:pt x="104" y="219"/>
                    <a:pt x="107" y="232"/>
                    <a:pt x="112" y="242"/>
                  </a:cubicBezTo>
                  <a:cubicBezTo>
                    <a:pt x="96" y="236"/>
                    <a:pt x="82" y="223"/>
                    <a:pt x="72" y="203"/>
                  </a:cubicBezTo>
                  <a:moveTo>
                    <a:pt x="129" y="245"/>
                  </a:moveTo>
                  <a:cubicBezTo>
                    <a:pt x="125" y="245"/>
                    <a:pt x="118" y="231"/>
                    <a:pt x="113" y="20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39" y="231"/>
                    <a:pt x="132" y="245"/>
                    <a:pt x="129" y="245"/>
                  </a:cubicBezTo>
                  <a:moveTo>
                    <a:pt x="145" y="242"/>
                  </a:moveTo>
                  <a:cubicBezTo>
                    <a:pt x="150" y="232"/>
                    <a:pt x="154" y="219"/>
                    <a:pt x="15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75" y="223"/>
                    <a:pt x="161" y="236"/>
                    <a:pt x="145" y="242"/>
                  </a:cubicBezTo>
                  <a:moveTo>
                    <a:pt x="178" y="234"/>
                  </a:moveTo>
                  <a:cubicBezTo>
                    <a:pt x="186" y="226"/>
                    <a:pt x="193" y="215"/>
                    <a:pt x="199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07" y="217"/>
                    <a:pt x="193" y="227"/>
                    <a:pt x="178" y="234"/>
                  </a:cubicBezTo>
                  <a:moveTo>
                    <a:pt x="227" y="192"/>
                  </a:moveTo>
                  <a:cubicBezTo>
                    <a:pt x="204" y="192"/>
                    <a:pt x="204" y="192"/>
                    <a:pt x="204" y="192"/>
                  </a:cubicBezTo>
                  <a:cubicBezTo>
                    <a:pt x="207" y="182"/>
                    <a:pt x="210" y="172"/>
                    <a:pt x="212" y="161"/>
                  </a:cubicBezTo>
                  <a:cubicBezTo>
                    <a:pt x="241" y="161"/>
                    <a:pt x="241" y="161"/>
                    <a:pt x="241" y="161"/>
                  </a:cubicBezTo>
                  <a:cubicBezTo>
                    <a:pt x="237" y="172"/>
                    <a:pt x="233" y="182"/>
                    <a:pt x="227" y="192"/>
                  </a:cubicBezTo>
                  <a:moveTo>
                    <a:pt x="214" y="149"/>
                  </a:moveTo>
                  <a:cubicBezTo>
                    <a:pt x="215" y="142"/>
                    <a:pt x="215" y="136"/>
                    <a:pt x="215" y="129"/>
                  </a:cubicBezTo>
                  <a:cubicBezTo>
                    <a:pt x="215" y="122"/>
                    <a:pt x="215" y="115"/>
                    <a:pt x="214" y="108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5" y="115"/>
                    <a:pt x="245" y="122"/>
                    <a:pt x="245" y="129"/>
                  </a:cubicBezTo>
                  <a:cubicBezTo>
                    <a:pt x="245" y="136"/>
                    <a:pt x="245" y="142"/>
                    <a:pt x="243" y="149"/>
                  </a:cubicBezTo>
                  <a:lnTo>
                    <a:pt x="214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8968244" y="3601812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1 w 38"/>
                <a:gd name="T5" fmla="*/ 33 h 65"/>
                <a:gd name="T6" fmla="*/ 0 w 38"/>
                <a:gd name="T7" fmla="*/ 33 h 65"/>
                <a:gd name="T8" fmla="*/ 19 w 38"/>
                <a:gd name="T9" fmla="*/ 65 h 65"/>
                <a:gd name="T10" fmla="*/ 19 w 38"/>
                <a:gd name="T11" fmla="*/ 65 h 65"/>
                <a:gd name="T12" fmla="*/ 38 w 38"/>
                <a:gd name="T13" fmla="*/ 33 h 65"/>
                <a:gd name="T14" fmla="*/ 38 w 38"/>
                <a:gd name="T15" fmla="*/ 33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3" y="33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5" y="33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8471357" y="4009799"/>
              <a:ext cx="73025" cy="125413"/>
            </a:xfrm>
            <a:custGeom>
              <a:avLst/>
              <a:gdLst>
                <a:gd name="T0" fmla="*/ 19 w 38"/>
                <a:gd name="T1" fmla="*/ 0 h 65"/>
                <a:gd name="T2" fmla="*/ 19 w 38"/>
                <a:gd name="T3" fmla="*/ 0 h 65"/>
                <a:gd name="T4" fmla="*/ 0 w 38"/>
                <a:gd name="T5" fmla="*/ 32 h 65"/>
                <a:gd name="T6" fmla="*/ 0 w 38"/>
                <a:gd name="T7" fmla="*/ 32 h 65"/>
                <a:gd name="T8" fmla="*/ 19 w 38"/>
                <a:gd name="T9" fmla="*/ 65 h 65"/>
                <a:gd name="T10" fmla="*/ 19 w 38"/>
                <a:gd name="T11" fmla="*/ 65 h 65"/>
                <a:gd name="T12" fmla="*/ 37 w 38"/>
                <a:gd name="T13" fmla="*/ 32 h 65"/>
                <a:gd name="T14" fmla="*/ 38 w 38"/>
                <a:gd name="T15" fmla="*/ 32 h 65"/>
                <a:gd name="T16" fmla="*/ 19 w 38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5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8"/>
                    <a:pt x="13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3" y="32"/>
                    <a:pt x="19" y="47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7"/>
                    <a:pt x="25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25" y="32"/>
                    <a:pt x="19" y="18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7" name="Oval 79"/>
          <p:cNvSpPr>
            <a:spLocks noChangeArrowheads="1"/>
          </p:cNvSpPr>
          <p:nvPr/>
        </p:nvSpPr>
        <p:spPr bwMode="auto">
          <a:xfrm>
            <a:off x="10298996" y="3555416"/>
            <a:ext cx="962688" cy="962688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8" name="Freeform 80"/>
          <p:cNvSpPr>
            <a:spLocks noEditPoints="1"/>
          </p:cNvSpPr>
          <p:nvPr/>
        </p:nvSpPr>
        <p:spPr bwMode="auto">
          <a:xfrm>
            <a:off x="10564084" y="3773067"/>
            <a:ext cx="435303" cy="484135"/>
          </a:xfrm>
          <a:custGeom>
            <a:avLst/>
            <a:gdLst>
              <a:gd name="T0" fmla="*/ 227 w 257"/>
              <a:gd name="T1" fmla="*/ 79 h 285"/>
              <a:gd name="T2" fmla="*/ 227 w 257"/>
              <a:gd name="T3" fmla="*/ 75 h 285"/>
              <a:gd name="T4" fmla="*/ 200 w 257"/>
              <a:gd name="T5" fmla="*/ 48 h 285"/>
              <a:gd name="T6" fmla="*/ 194 w 257"/>
              <a:gd name="T7" fmla="*/ 48 h 285"/>
              <a:gd name="T8" fmla="*/ 162 w 257"/>
              <a:gd name="T9" fmla="*/ 23 h 285"/>
              <a:gd name="T10" fmla="*/ 129 w 257"/>
              <a:gd name="T11" fmla="*/ 0 h 285"/>
              <a:gd name="T12" fmla="*/ 99 w 257"/>
              <a:gd name="T13" fmla="*/ 20 h 285"/>
              <a:gd name="T14" fmla="*/ 107 w 257"/>
              <a:gd name="T15" fmla="*/ 33 h 285"/>
              <a:gd name="T16" fmla="*/ 91 w 257"/>
              <a:gd name="T17" fmla="*/ 26 h 285"/>
              <a:gd name="T18" fmla="*/ 81 w 257"/>
              <a:gd name="T19" fmla="*/ 24 h 285"/>
              <a:gd name="T20" fmla="*/ 50 w 257"/>
              <a:gd name="T21" fmla="*/ 54 h 285"/>
              <a:gd name="T22" fmla="*/ 50 w 257"/>
              <a:gd name="T23" fmla="*/ 55 h 285"/>
              <a:gd name="T24" fmla="*/ 43 w 257"/>
              <a:gd name="T25" fmla="*/ 54 h 285"/>
              <a:gd name="T26" fmla="*/ 23 w 257"/>
              <a:gd name="T27" fmla="*/ 73 h 285"/>
              <a:gd name="T28" fmla="*/ 24 w 257"/>
              <a:gd name="T29" fmla="*/ 80 h 285"/>
              <a:gd name="T30" fmla="*/ 0 w 257"/>
              <a:gd name="T31" fmla="*/ 122 h 285"/>
              <a:gd name="T32" fmla="*/ 47 w 257"/>
              <a:gd name="T33" fmla="*/ 170 h 285"/>
              <a:gd name="T34" fmla="*/ 68 w 257"/>
              <a:gd name="T35" fmla="*/ 165 h 285"/>
              <a:gd name="T36" fmla="*/ 68 w 257"/>
              <a:gd name="T37" fmla="*/ 165 h 285"/>
              <a:gd name="T38" fmla="*/ 114 w 257"/>
              <a:gd name="T39" fmla="*/ 216 h 285"/>
              <a:gd name="T40" fmla="*/ 114 w 257"/>
              <a:gd name="T41" fmla="*/ 254 h 285"/>
              <a:gd name="T42" fmla="*/ 108 w 257"/>
              <a:gd name="T43" fmla="*/ 268 h 285"/>
              <a:gd name="T44" fmla="*/ 95 w 257"/>
              <a:gd name="T45" fmla="*/ 271 h 285"/>
              <a:gd name="T46" fmla="*/ 80 w 257"/>
              <a:gd name="T47" fmla="*/ 285 h 285"/>
              <a:gd name="T48" fmla="*/ 89 w 257"/>
              <a:gd name="T49" fmla="*/ 285 h 285"/>
              <a:gd name="T50" fmla="*/ 167 w 257"/>
              <a:gd name="T51" fmla="*/ 285 h 285"/>
              <a:gd name="T52" fmla="*/ 176 w 257"/>
              <a:gd name="T53" fmla="*/ 285 h 285"/>
              <a:gd name="T54" fmla="*/ 161 w 257"/>
              <a:gd name="T55" fmla="*/ 271 h 285"/>
              <a:gd name="T56" fmla="*/ 148 w 257"/>
              <a:gd name="T57" fmla="*/ 268 h 285"/>
              <a:gd name="T58" fmla="*/ 142 w 257"/>
              <a:gd name="T59" fmla="*/ 254 h 285"/>
              <a:gd name="T60" fmla="*/ 142 w 257"/>
              <a:gd name="T61" fmla="*/ 168 h 285"/>
              <a:gd name="T62" fmla="*/ 158 w 257"/>
              <a:gd name="T63" fmla="*/ 174 h 285"/>
              <a:gd name="T64" fmla="*/ 180 w 257"/>
              <a:gd name="T65" fmla="*/ 159 h 285"/>
              <a:gd name="T66" fmla="*/ 210 w 257"/>
              <a:gd name="T67" fmla="*/ 170 h 285"/>
              <a:gd name="T68" fmla="*/ 257 w 257"/>
              <a:gd name="T69" fmla="*/ 123 h 285"/>
              <a:gd name="T70" fmla="*/ 227 w 257"/>
              <a:gd name="T71" fmla="*/ 79 h 285"/>
              <a:gd name="T72" fmla="*/ 79 w 257"/>
              <a:gd name="T73" fmla="*/ 85 h 285"/>
              <a:gd name="T74" fmla="*/ 78 w 257"/>
              <a:gd name="T75" fmla="*/ 85 h 285"/>
              <a:gd name="T76" fmla="*/ 78 w 257"/>
              <a:gd name="T77" fmla="*/ 85 h 285"/>
              <a:gd name="T78" fmla="*/ 79 w 257"/>
              <a:gd name="T79" fmla="*/ 85 h 285"/>
              <a:gd name="T80" fmla="*/ 78 w 257"/>
              <a:gd name="T81" fmla="*/ 159 h 285"/>
              <a:gd name="T82" fmla="*/ 77 w 257"/>
              <a:gd name="T83" fmla="*/ 159 h 285"/>
              <a:gd name="T84" fmla="*/ 86 w 257"/>
              <a:gd name="T85" fmla="*/ 150 h 285"/>
              <a:gd name="T86" fmla="*/ 114 w 257"/>
              <a:gd name="T87" fmla="*/ 161 h 285"/>
              <a:gd name="T88" fmla="*/ 114 w 257"/>
              <a:gd name="T89" fmla="*/ 197 h 285"/>
              <a:gd name="T90" fmla="*/ 78 w 257"/>
              <a:gd name="T91" fmla="*/ 1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7" h="285">
                <a:moveTo>
                  <a:pt x="227" y="79"/>
                </a:moveTo>
                <a:cubicBezTo>
                  <a:pt x="227" y="78"/>
                  <a:pt x="227" y="77"/>
                  <a:pt x="227" y="75"/>
                </a:cubicBezTo>
                <a:cubicBezTo>
                  <a:pt x="227" y="60"/>
                  <a:pt x="215" y="48"/>
                  <a:pt x="200" y="48"/>
                </a:cubicBezTo>
                <a:cubicBezTo>
                  <a:pt x="198" y="48"/>
                  <a:pt x="196" y="48"/>
                  <a:pt x="194" y="48"/>
                </a:cubicBezTo>
                <a:cubicBezTo>
                  <a:pt x="190" y="34"/>
                  <a:pt x="177" y="23"/>
                  <a:pt x="162" y="23"/>
                </a:cubicBezTo>
                <a:cubicBezTo>
                  <a:pt x="157" y="10"/>
                  <a:pt x="144" y="0"/>
                  <a:pt x="129" y="0"/>
                </a:cubicBezTo>
                <a:cubicBezTo>
                  <a:pt x="115" y="0"/>
                  <a:pt x="95" y="14"/>
                  <a:pt x="99" y="20"/>
                </a:cubicBezTo>
                <a:cubicBezTo>
                  <a:pt x="103" y="27"/>
                  <a:pt x="107" y="33"/>
                  <a:pt x="107" y="33"/>
                </a:cubicBezTo>
                <a:cubicBezTo>
                  <a:pt x="91" y="26"/>
                  <a:pt x="91" y="26"/>
                  <a:pt x="91" y="26"/>
                </a:cubicBezTo>
                <a:cubicBezTo>
                  <a:pt x="88" y="25"/>
                  <a:pt x="84" y="24"/>
                  <a:pt x="81" y="24"/>
                </a:cubicBezTo>
                <a:cubicBezTo>
                  <a:pt x="64" y="24"/>
                  <a:pt x="50" y="38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54"/>
                  <a:pt x="46" y="54"/>
                  <a:pt x="43" y="54"/>
                </a:cubicBezTo>
                <a:cubicBezTo>
                  <a:pt x="32" y="54"/>
                  <a:pt x="23" y="62"/>
                  <a:pt x="23" y="73"/>
                </a:cubicBezTo>
                <a:cubicBezTo>
                  <a:pt x="23" y="76"/>
                  <a:pt x="24" y="78"/>
                  <a:pt x="24" y="80"/>
                </a:cubicBezTo>
                <a:cubicBezTo>
                  <a:pt x="10" y="88"/>
                  <a:pt x="0" y="104"/>
                  <a:pt x="0" y="122"/>
                </a:cubicBezTo>
                <a:cubicBezTo>
                  <a:pt x="0" y="148"/>
                  <a:pt x="21" y="170"/>
                  <a:pt x="47" y="170"/>
                </a:cubicBezTo>
                <a:cubicBezTo>
                  <a:pt x="55" y="170"/>
                  <a:pt x="62" y="168"/>
                  <a:pt x="68" y="165"/>
                </a:cubicBezTo>
                <a:cubicBezTo>
                  <a:pt x="68" y="165"/>
                  <a:pt x="68" y="165"/>
                  <a:pt x="68" y="165"/>
                </a:cubicBezTo>
                <a:cubicBezTo>
                  <a:pt x="114" y="216"/>
                  <a:pt x="114" y="216"/>
                  <a:pt x="114" y="216"/>
                </a:cubicBezTo>
                <a:cubicBezTo>
                  <a:pt x="114" y="254"/>
                  <a:pt x="114" y="254"/>
                  <a:pt x="114" y="254"/>
                </a:cubicBezTo>
                <a:cubicBezTo>
                  <a:pt x="114" y="259"/>
                  <a:pt x="111" y="266"/>
                  <a:pt x="108" y="268"/>
                </a:cubicBezTo>
                <a:cubicBezTo>
                  <a:pt x="99" y="271"/>
                  <a:pt x="99" y="271"/>
                  <a:pt x="95" y="271"/>
                </a:cubicBezTo>
                <a:cubicBezTo>
                  <a:pt x="80" y="271"/>
                  <a:pt x="80" y="285"/>
                  <a:pt x="80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167" y="285"/>
                  <a:pt x="167" y="285"/>
                  <a:pt x="167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76" y="285"/>
                  <a:pt x="176" y="271"/>
                  <a:pt x="161" y="271"/>
                </a:cubicBezTo>
                <a:cubicBezTo>
                  <a:pt x="157" y="271"/>
                  <a:pt x="157" y="271"/>
                  <a:pt x="148" y="268"/>
                </a:cubicBezTo>
                <a:cubicBezTo>
                  <a:pt x="145" y="266"/>
                  <a:pt x="142" y="259"/>
                  <a:pt x="142" y="254"/>
                </a:cubicBezTo>
                <a:cubicBezTo>
                  <a:pt x="142" y="168"/>
                  <a:pt x="142" y="168"/>
                  <a:pt x="142" y="168"/>
                </a:cubicBezTo>
                <a:cubicBezTo>
                  <a:pt x="147" y="172"/>
                  <a:pt x="152" y="174"/>
                  <a:pt x="158" y="174"/>
                </a:cubicBezTo>
                <a:cubicBezTo>
                  <a:pt x="168" y="174"/>
                  <a:pt x="176" y="168"/>
                  <a:pt x="180" y="159"/>
                </a:cubicBezTo>
                <a:cubicBezTo>
                  <a:pt x="188" y="166"/>
                  <a:pt x="199" y="170"/>
                  <a:pt x="210" y="170"/>
                </a:cubicBezTo>
                <a:cubicBezTo>
                  <a:pt x="236" y="170"/>
                  <a:pt x="257" y="149"/>
                  <a:pt x="257" y="123"/>
                </a:cubicBezTo>
                <a:cubicBezTo>
                  <a:pt x="257" y="103"/>
                  <a:pt x="244" y="86"/>
                  <a:pt x="227" y="79"/>
                </a:cubicBezTo>
                <a:moveTo>
                  <a:pt x="79" y="85"/>
                </a:moveTo>
                <a:cubicBezTo>
                  <a:pt x="79" y="85"/>
                  <a:pt x="79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9" y="85"/>
                </a:cubicBezTo>
                <a:moveTo>
                  <a:pt x="78" y="159"/>
                </a:moveTo>
                <a:cubicBezTo>
                  <a:pt x="77" y="159"/>
                  <a:pt x="77" y="159"/>
                  <a:pt x="77" y="159"/>
                </a:cubicBezTo>
                <a:cubicBezTo>
                  <a:pt x="81" y="156"/>
                  <a:pt x="84" y="153"/>
                  <a:pt x="86" y="150"/>
                </a:cubicBezTo>
                <a:cubicBezTo>
                  <a:pt x="94" y="156"/>
                  <a:pt x="103" y="160"/>
                  <a:pt x="114" y="161"/>
                </a:cubicBezTo>
                <a:cubicBezTo>
                  <a:pt x="114" y="197"/>
                  <a:pt x="114" y="197"/>
                  <a:pt x="114" y="19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84"/>
          <p:cNvSpPr/>
          <p:nvPr/>
        </p:nvSpPr>
        <p:spPr bwMode="auto">
          <a:xfrm>
            <a:off x="6560956" y="4795927"/>
            <a:ext cx="1057562" cy="1060351"/>
          </a:xfrm>
          <a:custGeom>
            <a:avLst/>
            <a:gdLst>
              <a:gd name="T0" fmla="*/ 110 w 622"/>
              <a:gd name="T1" fmla="*/ 110 h 622"/>
              <a:gd name="T2" fmla="*/ 511 w 622"/>
              <a:gd name="T3" fmla="*/ 110 h 622"/>
              <a:gd name="T4" fmla="*/ 511 w 622"/>
              <a:gd name="T5" fmla="*/ 511 h 622"/>
              <a:gd name="T6" fmla="*/ 110 w 622"/>
              <a:gd name="T7" fmla="*/ 511 h 622"/>
              <a:gd name="T8" fmla="*/ 110 w 622"/>
              <a:gd name="T9" fmla="*/ 11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2">
                <a:moveTo>
                  <a:pt x="110" y="110"/>
                </a:moveTo>
                <a:cubicBezTo>
                  <a:pt x="221" y="0"/>
                  <a:pt x="400" y="0"/>
                  <a:pt x="511" y="110"/>
                </a:cubicBezTo>
                <a:cubicBezTo>
                  <a:pt x="622" y="221"/>
                  <a:pt x="622" y="401"/>
                  <a:pt x="511" y="511"/>
                </a:cubicBezTo>
                <a:cubicBezTo>
                  <a:pt x="400" y="622"/>
                  <a:pt x="221" y="622"/>
                  <a:pt x="110" y="511"/>
                </a:cubicBezTo>
                <a:cubicBezTo>
                  <a:pt x="0" y="401"/>
                  <a:pt x="0" y="221"/>
                  <a:pt x="110" y="110"/>
                </a:cubicBezTo>
              </a:path>
            </a:pathLst>
          </a:cu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838601" y="5164260"/>
            <a:ext cx="517620" cy="339032"/>
            <a:chOff x="6711951" y="5229224"/>
            <a:chExt cx="588963" cy="385761"/>
          </a:xfrm>
          <a:solidFill>
            <a:schemeClr val="bg1"/>
          </a:solidFill>
        </p:grpSpPr>
        <p:sp>
          <p:nvSpPr>
            <p:cNvPr id="91" name="Freeform 85"/>
            <p:cNvSpPr>
              <a:spLocks noEditPoints="1"/>
            </p:cNvSpPr>
            <p:nvPr/>
          </p:nvSpPr>
          <p:spPr bwMode="auto">
            <a:xfrm>
              <a:off x="6765926" y="5229224"/>
              <a:ext cx="534988" cy="341312"/>
            </a:xfrm>
            <a:custGeom>
              <a:avLst/>
              <a:gdLst>
                <a:gd name="T0" fmla="*/ 241 w 277"/>
                <a:gd name="T1" fmla="*/ 17 h 176"/>
                <a:gd name="T2" fmla="*/ 230 w 277"/>
                <a:gd name="T3" fmla="*/ 17 h 176"/>
                <a:gd name="T4" fmla="*/ 230 w 277"/>
                <a:gd name="T5" fmla="*/ 14 h 176"/>
                <a:gd name="T6" fmla="*/ 216 w 277"/>
                <a:gd name="T7" fmla="*/ 0 h 176"/>
                <a:gd name="T8" fmla="*/ 14 w 277"/>
                <a:gd name="T9" fmla="*/ 0 h 176"/>
                <a:gd name="T10" fmla="*/ 0 w 277"/>
                <a:gd name="T11" fmla="*/ 14 h 176"/>
                <a:gd name="T12" fmla="*/ 62 w 277"/>
                <a:gd name="T13" fmla="*/ 175 h 176"/>
                <a:gd name="T14" fmla="*/ 63 w 277"/>
                <a:gd name="T15" fmla="*/ 176 h 176"/>
                <a:gd name="T16" fmla="*/ 166 w 277"/>
                <a:gd name="T17" fmla="*/ 176 h 176"/>
                <a:gd name="T18" fmla="*/ 208 w 277"/>
                <a:gd name="T19" fmla="*/ 122 h 176"/>
                <a:gd name="T20" fmla="*/ 234 w 277"/>
                <a:gd name="T21" fmla="*/ 122 h 176"/>
                <a:gd name="T22" fmla="*/ 277 w 277"/>
                <a:gd name="T23" fmla="*/ 68 h 176"/>
                <a:gd name="T24" fmla="*/ 241 w 277"/>
                <a:gd name="T25" fmla="*/ 17 h 176"/>
                <a:gd name="T26" fmla="*/ 231 w 277"/>
                <a:gd name="T27" fmla="*/ 108 h 176"/>
                <a:gd name="T28" fmla="*/ 213 w 277"/>
                <a:gd name="T29" fmla="*/ 108 h 176"/>
                <a:gd name="T30" fmla="*/ 228 w 277"/>
                <a:gd name="T31" fmla="*/ 31 h 176"/>
                <a:gd name="T32" fmla="*/ 236 w 277"/>
                <a:gd name="T33" fmla="*/ 31 h 176"/>
                <a:gd name="T34" fmla="*/ 263 w 277"/>
                <a:gd name="T35" fmla="*/ 68 h 176"/>
                <a:gd name="T36" fmla="*/ 231 w 277"/>
                <a:gd name="T37" fmla="*/ 10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76">
                  <a:moveTo>
                    <a:pt x="241" y="17"/>
                  </a:moveTo>
                  <a:cubicBezTo>
                    <a:pt x="230" y="17"/>
                    <a:pt x="230" y="17"/>
                    <a:pt x="230" y="17"/>
                  </a:cubicBezTo>
                  <a:cubicBezTo>
                    <a:pt x="230" y="16"/>
                    <a:pt x="230" y="15"/>
                    <a:pt x="230" y="14"/>
                  </a:cubicBezTo>
                  <a:cubicBezTo>
                    <a:pt x="230" y="6"/>
                    <a:pt x="224" y="0"/>
                    <a:pt x="2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4"/>
                    <a:pt x="8" y="146"/>
                    <a:pt x="62" y="175"/>
                  </a:cubicBezTo>
                  <a:cubicBezTo>
                    <a:pt x="62" y="176"/>
                    <a:pt x="63" y="176"/>
                    <a:pt x="63" y="176"/>
                  </a:cubicBezTo>
                  <a:cubicBezTo>
                    <a:pt x="166" y="176"/>
                    <a:pt x="166" y="176"/>
                    <a:pt x="166" y="176"/>
                  </a:cubicBezTo>
                  <a:cubicBezTo>
                    <a:pt x="166" y="176"/>
                    <a:pt x="189" y="167"/>
                    <a:pt x="208" y="122"/>
                  </a:cubicBezTo>
                  <a:cubicBezTo>
                    <a:pt x="234" y="122"/>
                    <a:pt x="234" y="122"/>
                    <a:pt x="234" y="122"/>
                  </a:cubicBezTo>
                  <a:cubicBezTo>
                    <a:pt x="274" y="111"/>
                    <a:pt x="277" y="68"/>
                    <a:pt x="277" y="68"/>
                  </a:cubicBezTo>
                  <a:cubicBezTo>
                    <a:pt x="276" y="24"/>
                    <a:pt x="241" y="17"/>
                    <a:pt x="241" y="17"/>
                  </a:cubicBezTo>
                  <a:moveTo>
                    <a:pt x="231" y="108"/>
                  </a:moveTo>
                  <a:cubicBezTo>
                    <a:pt x="213" y="108"/>
                    <a:pt x="213" y="108"/>
                    <a:pt x="213" y="108"/>
                  </a:cubicBezTo>
                  <a:cubicBezTo>
                    <a:pt x="219" y="88"/>
                    <a:pt x="225" y="63"/>
                    <a:pt x="228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62" y="36"/>
                    <a:pt x="263" y="68"/>
                  </a:cubicBezTo>
                  <a:cubicBezTo>
                    <a:pt x="263" y="68"/>
                    <a:pt x="261" y="100"/>
                    <a:pt x="231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86"/>
            <p:cNvSpPr/>
            <p:nvPr/>
          </p:nvSpPr>
          <p:spPr bwMode="auto">
            <a:xfrm>
              <a:off x="6711951" y="5587998"/>
              <a:ext cx="552450" cy="26987"/>
            </a:xfrm>
            <a:custGeom>
              <a:avLst/>
              <a:gdLst>
                <a:gd name="T0" fmla="*/ 276 w 286"/>
                <a:gd name="T1" fmla="*/ 14 h 14"/>
                <a:gd name="T2" fmla="*/ 11 w 286"/>
                <a:gd name="T3" fmla="*/ 14 h 14"/>
                <a:gd name="T4" fmla="*/ 2 w 286"/>
                <a:gd name="T5" fmla="*/ 0 h 14"/>
                <a:gd name="T6" fmla="*/ 284 w 286"/>
                <a:gd name="T7" fmla="*/ 0 h 14"/>
                <a:gd name="T8" fmla="*/ 276 w 28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4">
                  <a:moveTo>
                    <a:pt x="276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0" y="0"/>
                    <a:pt x="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6" y="0"/>
                    <a:pt x="278" y="14"/>
                    <a:pt x="27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Oval 87"/>
          <p:cNvSpPr>
            <a:spLocks noChangeArrowheads="1"/>
          </p:cNvSpPr>
          <p:nvPr/>
        </p:nvSpPr>
        <p:spPr bwMode="auto">
          <a:xfrm>
            <a:off x="8452099" y="4841968"/>
            <a:ext cx="964084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8671145" y="5102871"/>
            <a:ext cx="538547" cy="419955"/>
            <a:chOff x="8450263" y="5159374"/>
            <a:chExt cx="612775" cy="477837"/>
          </a:xfrm>
          <a:solidFill>
            <a:schemeClr val="bg1"/>
          </a:solidFill>
        </p:grpSpPr>
        <p:sp>
          <p:nvSpPr>
            <p:cNvPr id="95" name="Freeform 88"/>
            <p:cNvSpPr/>
            <p:nvPr/>
          </p:nvSpPr>
          <p:spPr bwMode="auto">
            <a:xfrm>
              <a:off x="8594726" y="5159374"/>
              <a:ext cx="312738" cy="125412"/>
            </a:xfrm>
            <a:custGeom>
              <a:avLst/>
              <a:gdLst>
                <a:gd name="T0" fmla="*/ 155 w 162"/>
                <a:gd name="T1" fmla="*/ 56 h 65"/>
                <a:gd name="T2" fmla="*/ 147 w 162"/>
                <a:gd name="T3" fmla="*/ 56 h 65"/>
                <a:gd name="T4" fmla="*/ 90 w 162"/>
                <a:gd name="T5" fmla="*/ 31 h 65"/>
                <a:gd name="T6" fmla="*/ 98 w 162"/>
                <a:gd name="T7" fmla="*/ 17 h 65"/>
                <a:gd name="T8" fmla="*/ 81 w 162"/>
                <a:gd name="T9" fmla="*/ 0 h 65"/>
                <a:gd name="T10" fmla="*/ 64 w 162"/>
                <a:gd name="T11" fmla="*/ 17 h 65"/>
                <a:gd name="T12" fmla="*/ 72 w 162"/>
                <a:gd name="T13" fmla="*/ 31 h 65"/>
                <a:gd name="T14" fmla="*/ 14 w 162"/>
                <a:gd name="T15" fmla="*/ 56 h 65"/>
                <a:gd name="T16" fmla="*/ 7 w 162"/>
                <a:gd name="T17" fmla="*/ 56 h 65"/>
                <a:gd name="T18" fmla="*/ 0 w 162"/>
                <a:gd name="T19" fmla="*/ 61 h 65"/>
                <a:gd name="T20" fmla="*/ 0 w 162"/>
                <a:gd name="T21" fmla="*/ 65 h 65"/>
                <a:gd name="T22" fmla="*/ 162 w 162"/>
                <a:gd name="T23" fmla="*/ 65 h 65"/>
                <a:gd name="T24" fmla="*/ 162 w 162"/>
                <a:gd name="T25" fmla="*/ 61 h 65"/>
                <a:gd name="T26" fmla="*/ 155 w 162"/>
                <a:gd name="T27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65">
                  <a:moveTo>
                    <a:pt x="155" y="56"/>
                  </a:moveTo>
                  <a:cubicBezTo>
                    <a:pt x="147" y="56"/>
                    <a:pt x="147" y="56"/>
                    <a:pt x="147" y="56"/>
                  </a:cubicBezTo>
                  <a:cubicBezTo>
                    <a:pt x="139" y="43"/>
                    <a:pt x="117" y="33"/>
                    <a:pt x="90" y="31"/>
                  </a:cubicBezTo>
                  <a:cubicBezTo>
                    <a:pt x="95" y="28"/>
                    <a:pt x="98" y="23"/>
                    <a:pt x="98" y="17"/>
                  </a:cubicBezTo>
                  <a:cubicBezTo>
                    <a:pt x="98" y="8"/>
                    <a:pt x="90" y="0"/>
                    <a:pt x="81" y="0"/>
                  </a:cubicBezTo>
                  <a:cubicBezTo>
                    <a:pt x="72" y="0"/>
                    <a:pt x="64" y="8"/>
                    <a:pt x="64" y="17"/>
                  </a:cubicBezTo>
                  <a:cubicBezTo>
                    <a:pt x="64" y="23"/>
                    <a:pt x="67" y="28"/>
                    <a:pt x="72" y="31"/>
                  </a:cubicBezTo>
                  <a:cubicBezTo>
                    <a:pt x="45" y="33"/>
                    <a:pt x="23" y="43"/>
                    <a:pt x="14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0" y="58"/>
                    <a:pt x="0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58"/>
                    <a:pt x="158" y="56"/>
                    <a:pt x="155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9"/>
            <p:cNvSpPr>
              <a:spLocks noEditPoints="1"/>
            </p:cNvSpPr>
            <p:nvPr/>
          </p:nvSpPr>
          <p:spPr bwMode="auto">
            <a:xfrm>
              <a:off x="8450263" y="5307011"/>
              <a:ext cx="612775" cy="330200"/>
            </a:xfrm>
            <a:custGeom>
              <a:avLst/>
              <a:gdLst>
                <a:gd name="T0" fmla="*/ 308 w 317"/>
                <a:gd name="T1" fmla="*/ 18 h 170"/>
                <a:gd name="T2" fmla="*/ 283 w 317"/>
                <a:gd name="T3" fmla="*/ 4 h 170"/>
                <a:gd name="T4" fmla="*/ 242 w 317"/>
                <a:gd name="T5" fmla="*/ 25 h 170"/>
                <a:gd name="T6" fmla="*/ 227 w 317"/>
                <a:gd name="T7" fmla="*/ 13 h 170"/>
                <a:gd name="T8" fmla="*/ 228 w 317"/>
                <a:gd name="T9" fmla="*/ 7 h 170"/>
                <a:gd name="T10" fmla="*/ 221 w 317"/>
                <a:gd name="T11" fmla="*/ 0 h 170"/>
                <a:gd name="T12" fmla="*/ 197 w 317"/>
                <a:gd name="T13" fmla="*/ 0 h 170"/>
                <a:gd name="T14" fmla="*/ 112 w 317"/>
                <a:gd name="T15" fmla="*/ 0 h 170"/>
                <a:gd name="T16" fmla="*/ 89 w 317"/>
                <a:gd name="T17" fmla="*/ 0 h 170"/>
                <a:gd name="T18" fmla="*/ 82 w 317"/>
                <a:gd name="T19" fmla="*/ 7 h 170"/>
                <a:gd name="T20" fmla="*/ 82 w 317"/>
                <a:gd name="T21" fmla="*/ 13 h 170"/>
                <a:gd name="T22" fmla="*/ 53 w 317"/>
                <a:gd name="T23" fmla="*/ 41 h 170"/>
                <a:gd name="T24" fmla="*/ 52 w 317"/>
                <a:gd name="T25" fmla="*/ 40 h 170"/>
                <a:gd name="T26" fmla="*/ 27 w 317"/>
                <a:gd name="T27" fmla="*/ 9 h 170"/>
                <a:gd name="T28" fmla="*/ 0 w 317"/>
                <a:gd name="T29" fmla="*/ 9 h 170"/>
                <a:gd name="T30" fmla="*/ 26 w 317"/>
                <a:gd name="T31" fmla="*/ 56 h 170"/>
                <a:gd name="T32" fmla="*/ 41 w 317"/>
                <a:gd name="T33" fmla="*/ 85 h 170"/>
                <a:gd name="T34" fmla="*/ 41 w 317"/>
                <a:gd name="T35" fmla="*/ 85 h 170"/>
                <a:gd name="T36" fmla="*/ 94 w 317"/>
                <a:gd name="T37" fmla="*/ 153 h 170"/>
                <a:gd name="T38" fmla="*/ 95 w 317"/>
                <a:gd name="T39" fmla="*/ 163 h 170"/>
                <a:gd name="T40" fmla="*/ 102 w 317"/>
                <a:gd name="T41" fmla="*/ 170 h 170"/>
                <a:gd name="T42" fmla="*/ 207 w 317"/>
                <a:gd name="T43" fmla="*/ 170 h 170"/>
                <a:gd name="T44" fmla="*/ 214 w 317"/>
                <a:gd name="T45" fmla="*/ 163 h 170"/>
                <a:gd name="T46" fmla="*/ 215 w 317"/>
                <a:gd name="T47" fmla="*/ 153 h 170"/>
                <a:gd name="T48" fmla="*/ 257 w 317"/>
                <a:gd name="T49" fmla="*/ 117 h 170"/>
                <a:gd name="T50" fmla="*/ 259 w 317"/>
                <a:gd name="T51" fmla="*/ 117 h 170"/>
                <a:gd name="T52" fmla="*/ 260 w 317"/>
                <a:gd name="T53" fmla="*/ 117 h 170"/>
                <a:gd name="T54" fmla="*/ 284 w 317"/>
                <a:gd name="T55" fmla="*/ 110 h 170"/>
                <a:gd name="T56" fmla="*/ 284 w 317"/>
                <a:gd name="T57" fmla="*/ 110 h 170"/>
                <a:gd name="T58" fmla="*/ 313 w 317"/>
                <a:gd name="T59" fmla="*/ 70 h 170"/>
                <a:gd name="T60" fmla="*/ 308 w 317"/>
                <a:gd name="T61" fmla="*/ 18 h 170"/>
                <a:gd name="T62" fmla="*/ 302 w 317"/>
                <a:gd name="T63" fmla="*/ 69 h 170"/>
                <a:gd name="T64" fmla="*/ 278 w 317"/>
                <a:gd name="T65" fmla="*/ 100 h 170"/>
                <a:gd name="T66" fmla="*/ 264 w 317"/>
                <a:gd name="T67" fmla="*/ 105 h 170"/>
                <a:gd name="T68" fmla="*/ 268 w 317"/>
                <a:gd name="T69" fmla="*/ 80 h 170"/>
                <a:gd name="T70" fmla="*/ 252 w 317"/>
                <a:gd name="T71" fmla="*/ 35 h 170"/>
                <a:gd name="T72" fmla="*/ 252 w 317"/>
                <a:gd name="T73" fmla="*/ 32 h 170"/>
                <a:gd name="T74" fmla="*/ 283 w 317"/>
                <a:gd name="T75" fmla="*/ 16 h 170"/>
                <a:gd name="T76" fmla="*/ 299 w 317"/>
                <a:gd name="T77" fmla="*/ 25 h 170"/>
                <a:gd name="T78" fmla="*/ 302 w 317"/>
                <a:gd name="T79" fmla="*/ 6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170">
                  <a:moveTo>
                    <a:pt x="308" y="18"/>
                  </a:moveTo>
                  <a:cubicBezTo>
                    <a:pt x="301" y="9"/>
                    <a:pt x="293" y="4"/>
                    <a:pt x="283" y="4"/>
                  </a:cubicBezTo>
                  <a:cubicBezTo>
                    <a:pt x="265" y="3"/>
                    <a:pt x="247" y="20"/>
                    <a:pt x="242" y="25"/>
                  </a:cubicBezTo>
                  <a:cubicBezTo>
                    <a:pt x="238" y="21"/>
                    <a:pt x="233" y="17"/>
                    <a:pt x="227" y="13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3"/>
                    <a:pt x="225" y="0"/>
                    <a:pt x="2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2" y="3"/>
                    <a:pt x="82" y="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70" y="21"/>
                    <a:pt x="60" y="31"/>
                    <a:pt x="53" y="41"/>
                  </a:cubicBezTo>
                  <a:cubicBezTo>
                    <a:pt x="53" y="41"/>
                    <a:pt x="53" y="41"/>
                    <a:pt x="52" y="40"/>
                  </a:cubicBezTo>
                  <a:cubicBezTo>
                    <a:pt x="43" y="19"/>
                    <a:pt x="27" y="9"/>
                    <a:pt x="2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7" y="26"/>
                    <a:pt x="26" y="56"/>
                  </a:cubicBezTo>
                  <a:cubicBezTo>
                    <a:pt x="25" y="83"/>
                    <a:pt x="41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113"/>
                    <a:pt x="64" y="138"/>
                    <a:pt x="94" y="15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7"/>
                    <a:pt x="98" y="170"/>
                    <a:pt x="102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11" y="170"/>
                    <a:pt x="214" y="167"/>
                    <a:pt x="214" y="163"/>
                  </a:cubicBezTo>
                  <a:cubicBezTo>
                    <a:pt x="215" y="153"/>
                    <a:pt x="215" y="153"/>
                    <a:pt x="215" y="153"/>
                  </a:cubicBezTo>
                  <a:cubicBezTo>
                    <a:pt x="233" y="144"/>
                    <a:pt x="248" y="132"/>
                    <a:pt x="257" y="117"/>
                  </a:cubicBezTo>
                  <a:cubicBezTo>
                    <a:pt x="258" y="117"/>
                    <a:pt x="258" y="117"/>
                    <a:pt x="259" y="117"/>
                  </a:cubicBezTo>
                  <a:cubicBezTo>
                    <a:pt x="259" y="117"/>
                    <a:pt x="260" y="117"/>
                    <a:pt x="260" y="117"/>
                  </a:cubicBezTo>
                  <a:cubicBezTo>
                    <a:pt x="269" y="117"/>
                    <a:pt x="282" y="111"/>
                    <a:pt x="284" y="110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311" y="94"/>
                    <a:pt x="313" y="74"/>
                    <a:pt x="313" y="70"/>
                  </a:cubicBezTo>
                  <a:cubicBezTo>
                    <a:pt x="317" y="44"/>
                    <a:pt x="315" y="28"/>
                    <a:pt x="308" y="18"/>
                  </a:cubicBezTo>
                  <a:moveTo>
                    <a:pt x="302" y="69"/>
                  </a:moveTo>
                  <a:cubicBezTo>
                    <a:pt x="302" y="69"/>
                    <a:pt x="301" y="86"/>
                    <a:pt x="278" y="100"/>
                  </a:cubicBezTo>
                  <a:cubicBezTo>
                    <a:pt x="276" y="101"/>
                    <a:pt x="269" y="103"/>
                    <a:pt x="264" y="105"/>
                  </a:cubicBezTo>
                  <a:cubicBezTo>
                    <a:pt x="267" y="97"/>
                    <a:pt x="268" y="88"/>
                    <a:pt x="268" y="80"/>
                  </a:cubicBezTo>
                  <a:cubicBezTo>
                    <a:pt x="268" y="63"/>
                    <a:pt x="262" y="48"/>
                    <a:pt x="252" y="35"/>
                  </a:cubicBezTo>
                  <a:cubicBezTo>
                    <a:pt x="252" y="34"/>
                    <a:pt x="252" y="33"/>
                    <a:pt x="252" y="32"/>
                  </a:cubicBezTo>
                  <a:cubicBezTo>
                    <a:pt x="258" y="26"/>
                    <a:pt x="271" y="15"/>
                    <a:pt x="283" y="16"/>
                  </a:cubicBezTo>
                  <a:cubicBezTo>
                    <a:pt x="289" y="16"/>
                    <a:pt x="294" y="19"/>
                    <a:pt x="299" y="25"/>
                  </a:cubicBezTo>
                  <a:cubicBezTo>
                    <a:pt x="306" y="35"/>
                    <a:pt x="303" y="61"/>
                    <a:pt x="302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7" name="Oval 90"/>
          <p:cNvSpPr>
            <a:spLocks noChangeArrowheads="1"/>
          </p:cNvSpPr>
          <p:nvPr/>
        </p:nvSpPr>
        <p:spPr bwMode="auto">
          <a:xfrm>
            <a:off x="10298595" y="4841968"/>
            <a:ext cx="962688" cy="966873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8" name="Freeform 91"/>
          <p:cNvSpPr>
            <a:spLocks noEditPoints="1"/>
          </p:cNvSpPr>
          <p:nvPr/>
        </p:nvSpPr>
        <p:spPr bwMode="auto">
          <a:xfrm>
            <a:off x="10583216" y="5158679"/>
            <a:ext cx="394842" cy="396237"/>
          </a:xfrm>
          <a:custGeom>
            <a:avLst/>
            <a:gdLst>
              <a:gd name="T0" fmla="*/ 125 w 232"/>
              <a:gd name="T1" fmla="*/ 128 h 232"/>
              <a:gd name="T2" fmla="*/ 125 w 232"/>
              <a:gd name="T3" fmla="*/ 116 h 232"/>
              <a:gd name="T4" fmla="*/ 229 w 232"/>
              <a:gd name="T5" fmla="*/ 12 h 232"/>
              <a:gd name="T6" fmla="*/ 231 w 232"/>
              <a:gd name="T7" fmla="*/ 4 h 232"/>
              <a:gd name="T8" fmla="*/ 224 w 232"/>
              <a:gd name="T9" fmla="*/ 0 h 232"/>
              <a:gd name="T10" fmla="*/ 8 w 232"/>
              <a:gd name="T11" fmla="*/ 0 h 232"/>
              <a:gd name="T12" fmla="*/ 2 w 232"/>
              <a:gd name="T13" fmla="*/ 4 h 232"/>
              <a:gd name="T14" fmla="*/ 3 w 232"/>
              <a:gd name="T15" fmla="*/ 12 h 232"/>
              <a:gd name="T16" fmla="*/ 107 w 232"/>
              <a:gd name="T17" fmla="*/ 116 h 232"/>
              <a:gd name="T18" fmla="*/ 107 w 232"/>
              <a:gd name="T19" fmla="*/ 128 h 232"/>
              <a:gd name="T20" fmla="*/ 107 w 232"/>
              <a:gd name="T21" fmla="*/ 205 h 232"/>
              <a:gd name="T22" fmla="*/ 94 w 232"/>
              <a:gd name="T23" fmla="*/ 218 h 232"/>
              <a:gd name="T24" fmla="*/ 62 w 232"/>
              <a:gd name="T25" fmla="*/ 218 h 232"/>
              <a:gd name="T26" fmla="*/ 55 w 232"/>
              <a:gd name="T27" fmla="*/ 225 h 232"/>
              <a:gd name="T28" fmla="*/ 55 w 232"/>
              <a:gd name="T29" fmla="*/ 225 h 232"/>
              <a:gd name="T30" fmla="*/ 62 w 232"/>
              <a:gd name="T31" fmla="*/ 232 h 232"/>
              <a:gd name="T32" fmla="*/ 171 w 232"/>
              <a:gd name="T33" fmla="*/ 232 h 232"/>
              <a:gd name="T34" fmla="*/ 177 w 232"/>
              <a:gd name="T35" fmla="*/ 225 h 232"/>
              <a:gd name="T36" fmla="*/ 177 w 232"/>
              <a:gd name="T37" fmla="*/ 225 h 232"/>
              <a:gd name="T38" fmla="*/ 171 w 232"/>
              <a:gd name="T39" fmla="*/ 218 h 232"/>
              <a:gd name="T40" fmla="*/ 138 w 232"/>
              <a:gd name="T41" fmla="*/ 218 h 232"/>
              <a:gd name="T42" fmla="*/ 125 w 232"/>
              <a:gd name="T43" fmla="*/ 205 h 232"/>
              <a:gd name="T44" fmla="*/ 125 w 232"/>
              <a:gd name="T45" fmla="*/ 128 h 232"/>
              <a:gd name="T46" fmla="*/ 128 w 232"/>
              <a:gd name="T47" fmla="*/ 92 h 232"/>
              <a:gd name="T48" fmla="*/ 115 w 232"/>
              <a:gd name="T49" fmla="*/ 79 h 232"/>
              <a:gd name="T50" fmla="*/ 128 w 232"/>
              <a:gd name="T51" fmla="*/ 65 h 232"/>
              <a:gd name="T52" fmla="*/ 142 w 232"/>
              <a:gd name="T53" fmla="*/ 79 h 232"/>
              <a:gd name="T54" fmla="*/ 128 w 232"/>
              <a:gd name="T55" fmla="*/ 92 h 232"/>
              <a:gd name="T56" fmla="*/ 24 w 232"/>
              <a:gd name="T57" fmla="*/ 13 h 232"/>
              <a:gd name="T58" fmla="*/ 208 w 232"/>
              <a:gd name="T59" fmla="*/ 13 h 232"/>
              <a:gd name="T60" fmla="*/ 167 w 232"/>
              <a:gd name="T61" fmla="*/ 51 h 232"/>
              <a:gd name="T62" fmla="*/ 65 w 232"/>
              <a:gd name="T63" fmla="*/ 51 h 232"/>
              <a:gd name="T64" fmla="*/ 24 w 232"/>
              <a:gd name="T65" fmla="*/ 1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232">
                <a:moveTo>
                  <a:pt x="125" y="128"/>
                </a:moveTo>
                <a:cubicBezTo>
                  <a:pt x="125" y="116"/>
                  <a:pt x="125" y="116"/>
                  <a:pt x="125" y="116"/>
                </a:cubicBezTo>
                <a:cubicBezTo>
                  <a:pt x="229" y="12"/>
                  <a:pt x="229" y="12"/>
                  <a:pt x="229" y="12"/>
                </a:cubicBezTo>
                <a:cubicBezTo>
                  <a:pt x="231" y="10"/>
                  <a:pt x="232" y="7"/>
                  <a:pt x="231" y="4"/>
                </a:cubicBezTo>
                <a:cubicBezTo>
                  <a:pt x="230" y="1"/>
                  <a:pt x="227" y="0"/>
                  <a:pt x="224" y="0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3" y="1"/>
                  <a:pt x="2" y="4"/>
                </a:cubicBezTo>
                <a:cubicBezTo>
                  <a:pt x="0" y="7"/>
                  <a:pt x="1" y="10"/>
                  <a:pt x="3" y="12"/>
                </a:cubicBezTo>
                <a:cubicBezTo>
                  <a:pt x="107" y="116"/>
                  <a:pt x="107" y="116"/>
                  <a:pt x="107" y="116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7" y="205"/>
                  <a:pt x="107" y="205"/>
                  <a:pt x="107" y="205"/>
                </a:cubicBezTo>
                <a:cubicBezTo>
                  <a:pt x="107" y="212"/>
                  <a:pt x="101" y="218"/>
                  <a:pt x="94" y="218"/>
                </a:cubicBezTo>
                <a:cubicBezTo>
                  <a:pt x="62" y="218"/>
                  <a:pt x="62" y="218"/>
                  <a:pt x="62" y="218"/>
                </a:cubicBezTo>
                <a:cubicBezTo>
                  <a:pt x="58" y="218"/>
                  <a:pt x="55" y="221"/>
                  <a:pt x="55" y="225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5" y="229"/>
                  <a:pt x="58" y="232"/>
                  <a:pt x="62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4" y="232"/>
                  <a:pt x="177" y="229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1"/>
                  <a:pt x="174" y="218"/>
                  <a:pt x="171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1" y="218"/>
                  <a:pt x="125" y="212"/>
                  <a:pt x="125" y="205"/>
                </a:cubicBezTo>
                <a:lnTo>
                  <a:pt x="125" y="128"/>
                </a:lnTo>
                <a:close/>
                <a:moveTo>
                  <a:pt x="128" y="92"/>
                </a:moveTo>
                <a:cubicBezTo>
                  <a:pt x="121" y="92"/>
                  <a:pt x="115" y="86"/>
                  <a:pt x="115" y="79"/>
                </a:cubicBezTo>
                <a:cubicBezTo>
                  <a:pt x="115" y="72"/>
                  <a:pt x="121" y="65"/>
                  <a:pt x="128" y="65"/>
                </a:cubicBezTo>
                <a:cubicBezTo>
                  <a:pt x="135" y="65"/>
                  <a:pt x="142" y="72"/>
                  <a:pt x="142" y="79"/>
                </a:cubicBezTo>
                <a:cubicBezTo>
                  <a:pt x="142" y="86"/>
                  <a:pt x="135" y="92"/>
                  <a:pt x="128" y="92"/>
                </a:cubicBezTo>
                <a:moveTo>
                  <a:pt x="24" y="13"/>
                </a:moveTo>
                <a:cubicBezTo>
                  <a:pt x="208" y="13"/>
                  <a:pt x="208" y="13"/>
                  <a:pt x="208" y="13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65" y="51"/>
                  <a:pt x="65" y="51"/>
                  <a:pt x="65" y="51"/>
                </a:cubicBezTo>
                <a:lnTo>
                  <a:pt x="24" y="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9" name="Oval 95"/>
          <p:cNvSpPr>
            <a:spLocks noChangeArrowheads="1"/>
          </p:cNvSpPr>
          <p:nvPr/>
        </p:nvSpPr>
        <p:spPr bwMode="auto">
          <a:xfrm>
            <a:off x="954603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96"/>
          <p:cNvSpPr>
            <a:spLocks noEditPoints="1"/>
          </p:cNvSpPr>
          <p:nvPr/>
        </p:nvSpPr>
        <p:spPr bwMode="auto">
          <a:xfrm>
            <a:off x="1279685" y="5048459"/>
            <a:ext cx="298573" cy="514829"/>
          </a:xfrm>
          <a:custGeom>
            <a:avLst/>
            <a:gdLst>
              <a:gd name="T0" fmla="*/ 76 w 176"/>
              <a:gd name="T1" fmla="*/ 71 h 302"/>
              <a:gd name="T2" fmla="*/ 73 w 176"/>
              <a:gd name="T3" fmla="*/ 31 h 302"/>
              <a:gd name="T4" fmla="*/ 73 w 176"/>
              <a:gd name="T5" fmla="*/ 31 h 302"/>
              <a:gd name="T6" fmla="*/ 73 w 176"/>
              <a:gd name="T7" fmla="*/ 31 h 302"/>
              <a:gd name="T8" fmla="*/ 5 w 176"/>
              <a:gd name="T9" fmla="*/ 0 h 302"/>
              <a:gd name="T10" fmla="*/ 0 w 176"/>
              <a:gd name="T11" fmla="*/ 12 h 302"/>
              <a:gd name="T12" fmla="*/ 60 w 176"/>
              <a:gd name="T13" fmla="*/ 39 h 302"/>
              <a:gd name="T14" fmla="*/ 63 w 176"/>
              <a:gd name="T15" fmla="*/ 71 h 302"/>
              <a:gd name="T16" fmla="*/ 8 w 176"/>
              <a:gd name="T17" fmla="*/ 71 h 302"/>
              <a:gd name="T18" fmla="*/ 25 w 176"/>
              <a:gd name="T19" fmla="*/ 289 h 302"/>
              <a:gd name="T20" fmla="*/ 38 w 176"/>
              <a:gd name="T21" fmla="*/ 302 h 302"/>
              <a:gd name="T22" fmla="*/ 147 w 176"/>
              <a:gd name="T23" fmla="*/ 302 h 302"/>
              <a:gd name="T24" fmla="*/ 160 w 176"/>
              <a:gd name="T25" fmla="*/ 289 h 302"/>
              <a:gd name="T26" fmla="*/ 176 w 176"/>
              <a:gd name="T27" fmla="*/ 71 h 302"/>
              <a:gd name="T28" fmla="*/ 76 w 176"/>
              <a:gd name="T29" fmla="*/ 71 h 302"/>
              <a:gd name="T30" fmla="*/ 26 w 176"/>
              <a:gd name="T31" fmla="*/ 135 h 302"/>
              <a:gd name="T32" fmla="*/ 22 w 176"/>
              <a:gd name="T33" fmla="*/ 85 h 302"/>
              <a:gd name="T34" fmla="*/ 64 w 176"/>
              <a:gd name="T35" fmla="*/ 85 h 302"/>
              <a:gd name="T36" fmla="*/ 70 w 176"/>
              <a:gd name="T37" fmla="*/ 146 h 302"/>
              <a:gd name="T38" fmla="*/ 26 w 176"/>
              <a:gd name="T39" fmla="*/ 135 h 302"/>
              <a:gd name="T40" fmla="*/ 157 w 176"/>
              <a:gd name="T41" fmla="*/ 155 h 302"/>
              <a:gd name="T42" fmla="*/ 120 w 176"/>
              <a:gd name="T43" fmla="*/ 148 h 302"/>
              <a:gd name="T44" fmla="*/ 83 w 176"/>
              <a:gd name="T45" fmla="*/ 147 h 302"/>
              <a:gd name="T46" fmla="*/ 78 w 176"/>
              <a:gd name="T47" fmla="*/ 85 h 302"/>
              <a:gd name="T48" fmla="*/ 163 w 176"/>
              <a:gd name="T49" fmla="*/ 85 h 302"/>
              <a:gd name="T50" fmla="*/ 157 w 176"/>
              <a:gd name="T51" fmla="*/ 15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6" h="302">
                <a:moveTo>
                  <a:pt x="76" y="71"/>
                </a:move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5" y="0"/>
                  <a:pt x="5" y="0"/>
                  <a:pt x="5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60" y="39"/>
                  <a:pt x="60" y="39"/>
                  <a:pt x="60" y="39"/>
                </a:cubicBezTo>
                <a:cubicBezTo>
                  <a:pt x="63" y="71"/>
                  <a:pt x="63" y="71"/>
                  <a:pt x="63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25" y="289"/>
                  <a:pt x="25" y="289"/>
                  <a:pt x="25" y="289"/>
                </a:cubicBezTo>
                <a:cubicBezTo>
                  <a:pt x="25" y="296"/>
                  <a:pt x="31" y="302"/>
                  <a:pt x="38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54" y="302"/>
                  <a:pt x="160" y="296"/>
                  <a:pt x="160" y="289"/>
                </a:cubicBezTo>
                <a:cubicBezTo>
                  <a:pt x="176" y="71"/>
                  <a:pt x="176" y="71"/>
                  <a:pt x="176" y="71"/>
                </a:cubicBezTo>
                <a:lnTo>
                  <a:pt x="76" y="71"/>
                </a:lnTo>
                <a:close/>
                <a:moveTo>
                  <a:pt x="26" y="135"/>
                </a:moveTo>
                <a:cubicBezTo>
                  <a:pt x="22" y="85"/>
                  <a:pt x="22" y="85"/>
                  <a:pt x="22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46" y="144"/>
                  <a:pt x="28" y="135"/>
                  <a:pt x="26" y="135"/>
                </a:cubicBezTo>
                <a:moveTo>
                  <a:pt x="157" y="155"/>
                </a:moveTo>
                <a:cubicBezTo>
                  <a:pt x="156" y="155"/>
                  <a:pt x="138" y="149"/>
                  <a:pt x="120" y="148"/>
                </a:cubicBezTo>
                <a:cubicBezTo>
                  <a:pt x="103" y="147"/>
                  <a:pt x="108" y="148"/>
                  <a:pt x="83" y="147"/>
                </a:cubicBezTo>
                <a:cubicBezTo>
                  <a:pt x="78" y="85"/>
                  <a:pt x="78" y="85"/>
                  <a:pt x="78" y="85"/>
                </a:cubicBezTo>
                <a:cubicBezTo>
                  <a:pt x="163" y="85"/>
                  <a:pt x="163" y="85"/>
                  <a:pt x="163" y="85"/>
                </a:cubicBezTo>
                <a:lnTo>
                  <a:pt x="157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Oval 97"/>
          <p:cNvSpPr>
            <a:spLocks noChangeArrowheads="1"/>
          </p:cNvSpPr>
          <p:nvPr/>
        </p:nvSpPr>
        <p:spPr bwMode="auto">
          <a:xfrm>
            <a:off x="2799704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3031307" y="5130776"/>
            <a:ext cx="502272" cy="421350"/>
            <a:chOff x="3203575" y="5191125"/>
            <a:chExt cx="571500" cy="479425"/>
          </a:xfrm>
          <a:solidFill>
            <a:schemeClr val="bg1"/>
          </a:solidFill>
        </p:grpSpPr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3241675" y="5191125"/>
              <a:ext cx="495300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3203575" y="5264150"/>
              <a:ext cx="571500" cy="147638"/>
            </a:xfrm>
            <a:custGeom>
              <a:avLst/>
              <a:gdLst>
                <a:gd name="T0" fmla="*/ 277 w 296"/>
                <a:gd name="T1" fmla="*/ 0 h 76"/>
                <a:gd name="T2" fmla="*/ 19 w 296"/>
                <a:gd name="T3" fmla="*/ 0 h 76"/>
                <a:gd name="T4" fmla="*/ 0 w 296"/>
                <a:gd name="T5" fmla="*/ 48 h 76"/>
                <a:gd name="T6" fmla="*/ 0 w 296"/>
                <a:gd name="T7" fmla="*/ 60 h 76"/>
                <a:gd name="T8" fmla="*/ 1 w 296"/>
                <a:gd name="T9" fmla="*/ 60 h 76"/>
                <a:gd name="T10" fmla="*/ 25 w 296"/>
                <a:gd name="T11" fmla="*/ 76 h 76"/>
                <a:gd name="T12" fmla="*/ 49 w 296"/>
                <a:gd name="T13" fmla="*/ 60 h 76"/>
                <a:gd name="T14" fmla="*/ 50 w 296"/>
                <a:gd name="T15" fmla="*/ 60 h 76"/>
                <a:gd name="T16" fmla="*/ 74 w 296"/>
                <a:gd name="T17" fmla="*/ 76 h 76"/>
                <a:gd name="T18" fmla="*/ 98 w 296"/>
                <a:gd name="T19" fmla="*/ 60 h 76"/>
                <a:gd name="T20" fmla="*/ 99 w 296"/>
                <a:gd name="T21" fmla="*/ 60 h 76"/>
                <a:gd name="T22" fmla="*/ 123 w 296"/>
                <a:gd name="T23" fmla="*/ 76 h 76"/>
                <a:gd name="T24" fmla="*/ 147 w 296"/>
                <a:gd name="T25" fmla="*/ 60 h 76"/>
                <a:gd name="T26" fmla="*/ 148 w 296"/>
                <a:gd name="T27" fmla="*/ 60 h 76"/>
                <a:gd name="T28" fmla="*/ 172 w 296"/>
                <a:gd name="T29" fmla="*/ 76 h 76"/>
                <a:gd name="T30" fmla="*/ 197 w 296"/>
                <a:gd name="T31" fmla="*/ 60 h 76"/>
                <a:gd name="T32" fmla="*/ 198 w 296"/>
                <a:gd name="T33" fmla="*/ 60 h 76"/>
                <a:gd name="T34" fmla="*/ 222 w 296"/>
                <a:gd name="T35" fmla="*/ 76 h 76"/>
                <a:gd name="T36" fmla="*/ 246 w 296"/>
                <a:gd name="T37" fmla="*/ 60 h 76"/>
                <a:gd name="T38" fmla="*/ 247 w 296"/>
                <a:gd name="T39" fmla="*/ 60 h 76"/>
                <a:gd name="T40" fmla="*/ 271 w 296"/>
                <a:gd name="T41" fmla="*/ 76 h 76"/>
                <a:gd name="T42" fmla="*/ 295 w 296"/>
                <a:gd name="T43" fmla="*/ 60 h 76"/>
                <a:gd name="T44" fmla="*/ 296 w 296"/>
                <a:gd name="T45" fmla="*/ 60 h 76"/>
                <a:gd name="T46" fmla="*/ 296 w 296"/>
                <a:gd name="T47" fmla="*/ 48 h 76"/>
                <a:gd name="T48" fmla="*/ 277 w 296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6" h="76">
                  <a:moveTo>
                    <a:pt x="27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69"/>
                    <a:pt x="13" y="76"/>
                    <a:pt x="25" y="76"/>
                  </a:cubicBezTo>
                  <a:cubicBezTo>
                    <a:pt x="36" y="76"/>
                    <a:pt x="46" y="69"/>
                    <a:pt x="49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2" y="69"/>
                    <a:pt x="62" y="76"/>
                    <a:pt x="74" y="76"/>
                  </a:cubicBezTo>
                  <a:cubicBezTo>
                    <a:pt x="86" y="76"/>
                    <a:pt x="96" y="69"/>
                    <a:pt x="98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1" y="69"/>
                    <a:pt x="111" y="76"/>
                    <a:pt x="123" y="76"/>
                  </a:cubicBezTo>
                  <a:cubicBezTo>
                    <a:pt x="135" y="76"/>
                    <a:pt x="145" y="69"/>
                    <a:pt x="147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51" y="69"/>
                    <a:pt x="161" y="76"/>
                    <a:pt x="172" y="76"/>
                  </a:cubicBezTo>
                  <a:cubicBezTo>
                    <a:pt x="184" y="76"/>
                    <a:pt x="194" y="69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200" y="69"/>
                    <a:pt x="210" y="76"/>
                    <a:pt x="222" y="76"/>
                  </a:cubicBezTo>
                  <a:cubicBezTo>
                    <a:pt x="234" y="76"/>
                    <a:pt x="243" y="69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69"/>
                    <a:pt x="259" y="76"/>
                    <a:pt x="271" y="76"/>
                  </a:cubicBezTo>
                  <a:cubicBezTo>
                    <a:pt x="283" y="76"/>
                    <a:pt x="293" y="69"/>
                    <a:pt x="295" y="60"/>
                  </a:cubicBezTo>
                  <a:cubicBezTo>
                    <a:pt x="296" y="60"/>
                    <a:pt x="296" y="60"/>
                    <a:pt x="296" y="60"/>
                  </a:cubicBezTo>
                  <a:cubicBezTo>
                    <a:pt x="296" y="48"/>
                    <a:pt x="296" y="48"/>
                    <a:pt x="296" y="48"/>
                  </a:cubicBez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3203575" y="5429250"/>
              <a:ext cx="571500" cy="241300"/>
            </a:xfrm>
            <a:custGeom>
              <a:avLst/>
              <a:gdLst>
                <a:gd name="T0" fmla="*/ 337 w 360"/>
                <a:gd name="T1" fmla="*/ 135 h 152"/>
                <a:gd name="T2" fmla="*/ 337 w 360"/>
                <a:gd name="T3" fmla="*/ 0 h 152"/>
                <a:gd name="T4" fmla="*/ 301 w 360"/>
                <a:gd name="T5" fmla="*/ 0 h 152"/>
                <a:gd name="T6" fmla="*/ 301 w 360"/>
                <a:gd name="T7" fmla="*/ 87 h 152"/>
                <a:gd name="T8" fmla="*/ 146 w 360"/>
                <a:gd name="T9" fmla="*/ 87 h 152"/>
                <a:gd name="T10" fmla="*/ 146 w 360"/>
                <a:gd name="T11" fmla="*/ 0 h 152"/>
                <a:gd name="T12" fmla="*/ 127 w 360"/>
                <a:gd name="T13" fmla="*/ 0 h 152"/>
                <a:gd name="T14" fmla="*/ 127 w 360"/>
                <a:gd name="T15" fmla="*/ 135 h 152"/>
                <a:gd name="T16" fmla="*/ 59 w 360"/>
                <a:gd name="T17" fmla="*/ 135 h 152"/>
                <a:gd name="T18" fmla="*/ 59 w 360"/>
                <a:gd name="T19" fmla="*/ 0 h 152"/>
                <a:gd name="T20" fmla="*/ 24 w 360"/>
                <a:gd name="T21" fmla="*/ 0 h 152"/>
                <a:gd name="T22" fmla="*/ 24 w 360"/>
                <a:gd name="T23" fmla="*/ 135 h 152"/>
                <a:gd name="T24" fmla="*/ 0 w 360"/>
                <a:gd name="T25" fmla="*/ 135 h 152"/>
                <a:gd name="T26" fmla="*/ 0 w 360"/>
                <a:gd name="T27" fmla="*/ 152 h 152"/>
                <a:gd name="T28" fmla="*/ 360 w 360"/>
                <a:gd name="T29" fmla="*/ 152 h 152"/>
                <a:gd name="T30" fmla="*/ 360 w 360"/>
                <a:gd name="T31" fmla="*/ 135 h 152"/>
                <a:gd name="T32" fmla="*/ 337 w 360"/>
                <a:gd name="T33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0" h="152">
                  <a:moveTo>
                    <a:pt x="337" y="135"/>
                  </a:moveTo>
                  <a:lnTo>
                    <a:pt x="337" y="0"/>
                  </a:lnTo>
                  <a:lnTo>
                    <a:pt x="301" y="0"/>
                  </a:lnTo>
                  <a:lnTo>
                    <a:pt x="301" y="87"/>
                  </a:lnTo>
                  <a:lnTo>
                    <a:pt x="146" y="87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27" y="135"/>
                  </a:lnTo>
                  <a:lnTo>
                    <a:pt x="59" y="135"/>
                  </a:lnTo>
                  <a:lnTo>
                    <a:pt x="59" y="0"/>
                  </a:lnTo>
                  <a:lnTo>
                    <a:pt x="24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360" y="152"/>
                  </a:lnTo>
                  <a:lnTo>
                    <a:pt x="360" y="135"/>
                  </a:lnTo>
                  <a:lnTo>
                    <a:pt x="337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4663855" y="4855922"/>
            <a:ext cx="962688" cy="966874"/>
          </a:xfrm>
          <a:prstGeom prst="ellipse">
            <a:avLst/>
          </a:prstGeom>
          <a:solidFill>
            <a:srgbClr val="FC621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983357" y="5066596"/>
            <a:ext cx="371123" cy="500877"/>
            <a:chOff x="5056188" y="5118100"/>
            <a:chExt cx="422275" cy="569913"/>
          </a:xfrm>
          <a:solidFill>
            <a:schemeClr val="bg1"/>
          </a:solidFill>
        </p:grpSpPr>
        <p:sp>
          <p:nvSpPr>
            <p:cNvPr id="108" name="Freeform 102"/>
            <p:cNvSpPr/>
            <p:nvPr/>
          </p:nvSpPr>
          <p:spPr bwMode="auto">
            <a:xfrm>
              <a:off x="5292725" y="5673725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3"/>
            <p:cNvSpPr>
              <a:spLocks noChangeArrowheads="1"/>
            </p:cNvSpPr>
            <p:nvPr/>
          </p:nvSpPr>
          <p:spPr bwMode="auto">
            <a:xfrm>
              <a:off x="5111750" y="5118100"/>
              <a:ext cx="61912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4"/>
            <p:cNvSpPr>
              <a:spLocks noEditPoints="1"/>
            </p:cNvSpPr>
            <p:nvPr/>
          </p:nvSpPr>
          <p:spPr bwMode="auto">
            <a:xfrm>
              <a:off x="5056188" y="5245100"/>
              <a:ext cx="173037" cy="442913"/>
            </a:xfrm>
            <a:custGeom>
              <a:avLst/>
              <a:gdLst>
                <a:gd name="T0" fmla="*/ 70 w 90"/>
                <a:gd name="T1" fmla="*/ 21 h 228"/>
                <a:gd name="T2" fmla="*/ 62 w 90"/>
                <a:gd name="T3" fmla="*/ 0 h 228"/>
                <a:gd name="T4" fmla="*/ 29 w 90"/>
                <a:gd name="T5" fmla="*/ 0 h 228"/>
                <a:gd name="T6" fmla="*/ 20 w 90"/>
                <a:gd name="T7" fmla="*/ 21 h 228"/>
                <a:gd name="T8" fmla="*/ 0 w 90"/>
                <a:gd name="T9" fmla="*/ 52 h 228"/>
                <a:gd name="T10" fmla="*/ 0 w 90"/>
                <a:gd name="T11" fmla="*/ 217 h 228"/>
                <a:gd name="T12" fmla="*/ 11 w 90"/>
                <a:gd name="T13" fmla="*/ 228 h 228"/>
                <a:gd name="T14" fmla="*/ 80 w 90"/>
                <a:gd name="T15" fmla="*/ 228 h 228"/>
                <a:gd name="T16" fmla="*/ 90 w 90"/>
                <a:gd name="T17" fmla="*/ 217 h 228"/>
                <a:gd name="T18" fmla="*/ 90 w 90"/>
                <a:gd name="T19" fmla="*/ 52 h 228"/>
                <a:gd name="T20" fmla="*/ 70 w 90"/>
                <a:gd name="T21" fmla="*/ 21 h 228"/>
                <a:gd name="T22" fmla="*/ 76 w 90"/>
                <a:gd name="T23" fmla="*/ 177 h 228"/>
                <a:gd name="T24" fmla="*/ 14 w 90"/>
                <a:gd name="T25" fmla="*/ 177 h 228"/>
                <a:gd name="T26" fmla="*/ 14 w 90"/>
                <a:gd name="T27" fmla="*/ 80 h 228"/>
                <a:gd name="T28" fmla="*/ 76 w 90"/>
                <a:gd name="T29" fmla="*/ 80 h 228"/>
                <a:gd name="T30" fmla="*/ 76 w 90"/>
                <a:gd name="T31" fmla="*/ 17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28">
                  <a:moveTo>
                    <a:pt x="70" y="21"/>
                  </a:moveTo>
                  <a:cubicBezTo>
                    <a:pt x="63" y="14"/>
                    <a:pt x="62" y="0"/>
                    <a:pt x="6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14"/>
                    <a:pt x="20" y="21"/>
                  </a:cubicBezTo>
                  <a:cubicBezTo>
                    <a:pt x="12" y="27"/>
                    <a:pt x="0" y="37"/>
                    <a:pt x="0" y="5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3"/>
                    <a:pt x="5" y="228"/>
                    <a:pt x="11" y="228"/>
                  </a:cubicBezTo>
                  <a:cubicBezTo>
                    <a:pt x="80" y="228"/>
                    <a:pt x="80" y="228"/>
                    <a:pt x="80" y="228"/>
                  </a:cubicBezTo>
                  <a:cubicBezTo>
                    <a:pt x="86" y="228"/>
                    <a:pt x="90" y="223"/>
                    <a:pt x="90" y="217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37"/>
                    <a:pt x="78" y="27"/>
                    <a:pt x="70" y="21"/>
                  </a:cubicBezTo>
                  <a:moveTo>
                    <a:pt x="76" y="177"/>
                  </a:moveTo>
                  <a:cubicBezTo>
                    <a:pt x="14" y="177"/>
                    <a:pt x="14" y="177"/>
                    <a:pt x="14" y="1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5265738" y="5245100"/>
              <a:ext cx="212725" cy="442913"/>
            </a:xfrm>
            <a:custGeom>
              <a:avLst/>
              <a:gdLst>
                <a:gd name="T0" fmla="*/ 89 w 110"/>
                <a:gd name="T1" fmla="*/ 215 h 228"/>
                <a:gd name="T2" fmla="*/ 88 w 110"/>
                <a:gd name="T3" fmla="*/ 215 h 228"/>
                <a:gd name="T4" fmla="*/ 68 w 110"/>
                <a:gd name="T5" fmla="*/ 215 h 228"/>
                <a:gd name="T6" fmla="*/ 61 w 110"/>
                <a:gd name="T7" fmla="*/ 208 h 228"/>
                <a:gd name="T8" fmla="*/ 61 w 110"/>
                <a:gd name="T9" fmla="*/ 124 h 228"/>
                <a:gd name="T10" fmla="*/ 110 w 110"/>
                <a:gd name="T11" fmla="*/ 69 h 228"/>
                <a:gd name="T12" fmla="*/ 110 w 110"/>
                <a:gd name="T13" fmla="*/ 62 h 228"/>
                <a:gd name="T14" fmla="*/ 105 w 110"/>
                <a:gd name="T15" fmla="*/ 0 h 228"/>
                <a:gd name="T16" fmla="*/ 7 w 110"/>
                <a:gd name="T17" fmla="*/ 0 h 228"/>
                <a:gd name="T18" fmla="*/ 1 w 110"/>
                <a:gd name="T19" fmla="*/ 60 h 228"/>
                <a:gd name="T20" fmla="*/ 0 w 110"/>
                <a:gd name="T21" fmla="*/ 69 h 228"/>
                <a:gd name="T22" fmla="*/ 48 w 110"/>
                <a:gd name="T23" fmla="*/ 123 h 228"/>
                <a:gd name="T24" fmla="*/ 48 w 110"/>
                <a:gd name="T25" fmla="*/ 208 h 228"/>
                <a:gd name="T26" fmla="*/ 41 w 110"/>
                <a:gd name="T27" fmla="*/ 215 h 228"/>
                <a:gd name="T28" fmla="*/ 21 w 110"/>
                <a:gd name="T29" fmla="*/ 215 h 228"/>
                <a:gd name="T30" fmla="*/ 21 w 110"/>
                <a:gd name="T31" fmla="*/ 215 h 228"/>
                <a:gd name="T32" fmla="*/ 14 w 110"/>
                <a:gd name="T33" fmla="*/ 221 h 228"/>
                <a:gd name="T34" fmla="*/ 14 w 110"/>
                <a:gd name="T35" fmla="*/ 222 h 228"/>
                <a:gd name="T36" fmla="*/ 21 w 110"/>
                <a:gd name="T37" fmla="*/ 228 h 228"/>
                <a:gd name="T38" fmla="*/ 89 w 110"/>
                <a:gd name="T39" fmla="*/ 228 h 228"/>
                <a:gd name="T40" fmla="*/ 95 w 110"/>
                <a:gd name="T41" fmla="*/ 222 h 228"/>
                <a:gd name="T42" fmla="*/ 95 w 110"/>
                <a:gd name="T43" fmla="*/ 222 h 228"/>
                <a:gd name="T44" fmla="*/ 95 w 110"/>
                <a:gd name="T45" fmla="*/ 221 h 228"/>
                <a:gd name="T46" fmla="*/ 95 w 110"/>
                <a:gd name="T47" fmla="*/ 221 h 228"/>
                <a:gd name="T48" fmla="*/ 89 w 110"/>
                <a:gd name="T49" fmla="*/ 215 h 228"/>
                <a:gd name="T50" fmla="*/ 16 w 110"/>
                <a:gd name="T51" fmla="*/ 67 h 228"/>
                <a:gd name="T52" fmla="*/ 21 w 110"/>
                <a:gd name="T53" fmla="*/ 13 h 228"/>
                <a:gd name="T54" fmla="*/ 90 w 110"/>
                <a:gd name="T55" fmla="*/ 13 h 228"/>
                <a:gd name="T56" fmla="*/ 95 w 110"/>
                <a:gd name="T57" fmla="*/ 67 h 228"/>
                <a:gd name="T58" fmla="*/ 16 w 110"/>
                <a:gd name="T59" fmla="*/ 6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228">
                  <a:moveTo>
                    <a:pt x="89" y="215"/>
                  </a:moveTo>
                  <a:cubicBezTo>
                    <a:pt x="88" y="215"/>
                    <a:pt x="88" y="215"/>
                    <a:pt x="88" y="215"/>
                  </a:cubicBezTo>
                  <a:cubicBezTo>
                    <a:pt x="68" y="215"/>
                    <a:pt x="68" y="215"/>
                    <a:pt x="68" y="215"/>
                  </a:cubicBezTo>
                  <a:cubicBezTo>
                    <a:pt x="65" y="215"/>
                    <a:pt x="61" y="212"/>
                    <a:pt x="61" y="208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89" y="121"/>
                    <a:pt x="110" y="97"/>
                    <a:pt x="110" y="69"/>
                  </a:cubicBezTo>
                  <a:cubicBezTo>
                    <a:pt x="110" y="67"/>
                    <a:pt x="110" y="64"/>
                    <a:pt x="110" y="6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3"/>
                    <a:pt x="0" y="66"/>
                    <a:pt x="0" y="69"/>
                  </a:cubicBezTo>
                  <a:cubicBezTo>
                    <a:pt x="0" y="97"/>
                    <a:pt x="21" y="120"/>
                    <a:pt x="48" y="123"/>
                  </a:cubicBezTo>
                  <a:cubicBezTo>
                    <a:pt x="48" y="208"/>
                    <a:pt x="48" y="208"/>
                    <a:pt x="48" y="208"/>
                  </a:cubicBezTo>
                  <a:cubicBezTo>
                    <a:pt x="48" y="212"/>
                    <a:pt x="45" y="215"/>
                    <a:pt x="4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21" y="215"/>
                    <a:pt x="21" y="215"/>
                    <a:pt x="21" y="215"/>
                  </a:cubicBezTo>
                  <a:cubicBezTo>
                    <a:pt x="17" y="215"/>
                    <a:pt x="14" y="218"/>
                    <a:pt x="14" y="221"/>
                  </a:cubicBezTo>
                  <a:cubicBezTo>
                    <a:pt x="14" y="222"/>
                    <a:pt x="14" y="222"/>
                    <a:pt x="14" y="222"/>
                  </a:cubicBezTo>
                  <a:cubicBezTo>
                    <a:pt x="14" y="225"/>
                    <a:pt x="17" y="228"/>
                    <a:pt x="21" y="228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92" y="228"/>
                    <a:pt x="95" y="225"/>
                    <a:pt x="95" y="222"/>
                  </a:cubicBezTo>
                  <a:cubicBezTo>
                    <a:pt x="95" y="222"/>
                    <a:pt x="95" y="222"/>
                    <a:pt x="95" y="222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18"/>
                    <a:pt x="92" y="215"/>
                    <a:pt x="89" y="215"/>
                  </a:cubicBezTo>
                  <a:moveTo>
                    <a:pt x="16" y="67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5" y="67"/>
                    <a:pt x="95" y="67"/>
                    <a:pt x="95" y="67"/>
                  </a:cubicBezTo>
                  <a:lnTo>
                    <a:pt x="1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Freeform 470"/>
          <p:cNvSpPr/>
          <p:nvPr/>
        </p:nvSpPr>
        <p:spPr bwMode="auto">
          <a:xfrm>
            <a:off x="6225392" y="2212021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1016 w 1016"/>
              <a:gd name="T3" fmla="*/ 508 h 1016"/>
              <a:gd name="T4" fmla="*/ 897 w 1016"/>
              <a:gd name="T5" fmla="*/ 835 h 1016"/>
              <a:gd name="T6" fmla="*/ 508 w 1016"/>
              <a:gd name="T7" fmla="*/ 1016 h 1016"/>
              <a:gd name="T8" fmla="*/ 118 w 1016"/>
              <a:gd name="T9" fmla="*/ 835 h 1016"/>
              <a:gd name="T10" fmla="*/ 0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788" y="0"/>
                  <a:pt x="1016" y="228"/>
                  <a:pt x="1016" y="508"/>
                </a:cubicBezTo>
                <a:cubicBezTo>
                  <a:pt x="1016" y="633"/>
                  <a:pt x="971" y="746"/>
                  <a:pt x="897" y="835"/>
                </a:cubicBezTo>
                <a:cubicBezTo>
                  <a:pt x="804" y="946"/>
                  <a:pt x="664" y="1016"/>
                  <a:pt x="508" y="1016"/>
                </a:cubicBezTo>
                <a:cubicBezTo>
                  <a:pt x="351" y="1016"/>
                  <a:pt x="211" y="946"/>
                  <a:pt x="118" y="835"/>
                </a:cubicBezTo>
                <a:cubicBezTo>
                  <a:pt x="44" y="746"/>
                  <a:pt x="0" y="633"/>
                  <a:pt x="0" y="508"/>
                </a:cubicBezTo>
                <a:cubicBezTo>
                  <a:pt x="0" y="228"/>
                  <a:pt x="227" y="0"/>
                  <a:pt x="508" y="0"/>
                </a:cubicBezTo>
                <a:close/>
              </a:path>
            </a:pathLst>
          </a:custGeom>
          <a:solidFill>
            <a:srgbClr val="1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8" name="组合 3807"/>
          <p:cNvGrpSpPr/>
          <p:nvPr/>
        </p:nvGrpSpPr>
        <p:grpSpPr>
          <a:xfrm>
            <a:off x="6546000" y="2424495"/>
            <a:ext cx="618453" cy="618453"/>
            <a:chOff x="6419851" y="503238"/>
            <a:chExt cx="517525" cy="517525"/>
          </a:xfrm>
        </p:grpSpPr>
        <p:sp>
          <p:nvSpPr>
            <p:cNvPr id="3607" name="Freeform 471"/>
            <p:cNvSpPr>
              <a:spLocks noEditPoints="1"/>
            </p:cNvSpPr>
            <p:nvPr/>
          </p:nvSpPr>
          <p:spPr bwMode="auto">
            <a:xfrm>
              <a:off x="6419851" y="503238"/>
              <a:ext cx="517525" cy="517525"/>
            </a:xfrm>
            <a:custGeom>
              <a:avLst/>
              <a:gdLst>
                <a:gd name="T0" fmla="*/ 0 w 326"/>
                <a:gd name="T1" fmla="*/ 0 h 326"/>
                <a:gd name="T2" fmla="*/ 0 w 326"/>
                <a:gd name="T3" fmla="*/ 326 h 326"/>
                <a:gd name="T4" fmla="*/ 326 w 326"/>
                <a:gd name="T5" fmla="*/ 326 h 326"/>
                <a:gd name="T6" fmla="*/ 0 w 326"/>
                <a:gd name="T7" fmla="*/ 0 h 326"/>
                <a:gd name="T8" fmla="*/ 50 w 326"/>
                <a:gd name="T9" fmla="*/ 122 h 326"/>
                <a:gd name="T10" fmla="*/ 204 w 326"/>
                <a:gd name="T11" fmla="*/ 276 h 326"/>
                <a:gd name="T12" fmla="*/ 50 w 326"/>
                <a:gd name="T13" fmla="*/ 276 h 326"/>
                <a:gd name="T14" fmla="*/ 50 w 326"/>
                <a:gd name="T15" fmla="*/ 12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26">
                  <a:moveTo>
                    <a:pt x="0" y="0"/>
                  </a:moveTo>
                  <a:lnTo>
                    <a:pt x="0" y="326"/>
                  </a:lnTo>
                  <a:lnTo>
                    <a:pt x="326" y="326"/>
                  </a:lnTo>
                  <a:lnTo>
                    <a:pt x="0" y="0"/>
                  </a:lnTo>
                  <a:close/>
                  <a:moveTo>
                    <a:pt x="50" y="122"/>
                  </a:moveTo>
                  <a:lnTo>
                    <a:pt x="204" y="276"/>
                  </a:lnTo>
                  <a:lnTo>
                    <a:pt x="50" y="276"/>
                  </a:lnTo>
                  <a:lnTo>
                    <a:pt x="50" y="122"/>
                  </a:lnTo>
                  <a:close/>
                </a:path>
              </a:pathLst>
            </a:custGeom>
            <a:solidFill>
              <a:srgbClr val="F6C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8" name="Freeform 472"/>
            <p:cNvSpPr/>
            <p:nvPr/>
          </p:nvSpPr>
          <p:spPr bwMode="auto">
            <a:xfrm>
              <a:off x="6435726" y="5397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9" name="Freeform 473"/>
            <p:cNvSpPr/>
            <p:nvPr/>
          </p:nvSpPr>
          <p:spPr bwMode="auto">
            <a:xfrm>
              <a:off x="6451601" y="5476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0" name="Freeform 474"/>
            <p:cNvSpPr/>
            <p:nvPr/>
          </p:nvSpPr>
          <p:spPr bwMode="auto">
            <a:xfrm>
              <a:off x="6451601" y="5556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1" name="Freeform 475"/>
            <p:cNvSpPr/>
            <p:nvPr/>
          </p:nvSpPr>
          <p:spPr bwMode="auto">
            <a:xfrm>
              <a:off x="6467476" y="5651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2" name="Freeform 476"/>
            <p:cNvSpPr/>
            <p:nvPr/>
          </p:nvSpPr>
          <p:spPr bwMode="auto">
            <a:xfrm>
              <a:off x="6467476" y="5715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3" name="Freeform 477"/>
            <p:cNvSpPr/>
            <p:nvPr/>
          </p:nvSpPr>
          <p:spPr bwMode="auto">
            <a:xfrm>
              <a:off x="6483351" y="5810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4" name="Freeform 478"/>
            <p:cNvSpPr/>
            <p:nvPr/>
          </p:nvSpPr>
          <p:spPr bwMode="auto">
            <a:xfrm>
              <a:off x="6483351" y="58896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5" name="Freeform 479"/>
            <p:cNvSpPr/>
            <p:nvPr/>
          </p:nvSpPr>
          <p:spPr bwMode="auto">
            <a:xfrm>
              <a:off x="6499226" y="5969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6" name="Freeform 480"/>
            <p:cNvSpPr/>
            <p:nvPr/>
          </p:nvSpPr>
          <p:spPr bwMode="auto">
            <a:xfrm>
              <a:off x="6499226" y="604838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7" name="Freeform 481"/>
            <p:cNvSpPr/>
            <p:nvPr/>
          </p:nvSpPr>
          <p:spPr bwMode="auto">
            <a:xfrm>
              <a:off x="6515101" y="61277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8 h 8"/>
                <a:gd name="T4" fmla="*/ 8 w 9"/>
                <a:gd name="T5" fmla="*/ 0 h 8"/>
                <a:gd name="T6" fmla="*/ 9 w 9"/>
                <a:gd name="T7" fmla="*/ 1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8" name="Freeform 482"/>
            <p:cNvSpPr/>
            <p:nvPr/>
          </p:nvSpPr>
          <p:spPr bwMode="auto">
            <a:xfrm>
              <a:off x="6516689" y="620713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9" name="Freeform 483"/>
            <p:cNvSpPr/>
            <p:nvPr/>
          </p:nvSpPr>
          <p:spPr bwMode="auto">
            <a:xfrm>
              <a:off x="6532564" y="6286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0" name="Freeform 484"/>
            <p:cNvSpPr/>
            <p:nvPr/>
          </p:nvSpPr>
          <p:spPr bwMode="auto">
            <a:xfrm>
              <a:off x="6532564" y="636588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1" name="Freeform 485"/>
            <p:cNvSpPr/>
            <p:nvPr/>
          </p:nvSpPr>
          <p:spPr bwMode="auto">
            <a:xfrm>
              <a:off x="6548439" y="6461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2" name="Freeform 486"/>
            <p:cNvSpPr/>
            <p:nvPr/>
          </p:nvSpPr>
          <p:spPr bwMode="auto">
            <a:xfrm>
              <a:off x="6548439" y="654050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3" name="Freeform 487"/>
            <p:cNvSpPr/>
            <p:nvPr/>
          </p:nvSpPr>
          <p:spPr bwMode="auto">
            <a:xfrm>
              <a:off x="6564314" y="66198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4" name="Freeform 488"/>
            <p:cNvSpPr/>
            <p:nvPr/>
          </p:nvSpPr>
          <p:spPr bwMode="auto">
            <a:xfrm>
              <a:off x="6564314" y="6699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5" name="Freeform 489"/>
            <p:cNvSpPr/>
            <p:nvPr/>
          </p:nvSpPr>
          <p:spPr bwMode="auto">
            <a:xfrm>
              <a:off x="6580189" y="67786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6" name="Freeform 490"/>
            <p:cNvSpPr/>
            <p:nvPr/>
          </p:nvSpPr>
          <p:spPr bwMode="auto">
            <a:xfrm>
              <a:off x="6580189" y="685800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7" name="Freeform 491"/>
            <p:cNvSpPr/>
            <p:nvPr/>
          </p:nvSpPr>
          <p:spPr bwMode="auto">
            <a:xfrm>
              <a:off x="6597651" y="693738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8" name="Freeform 492"/>
            <p:cNvSpPr/>
            <p:nvPr/>
          </p:nvSpPr>
          <p:spPr bwMode="auto">
            <a:xfrm>
              <a:off x="6597651" y="701675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3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9" name="Freeform 493"/>
            <p:cNvSpPr/>
            <p:nvPr/>
          </p:nvSpPr>
          <p:spPr bwMode="auto">
            <a:xfrm>
              <a:off x="6613526" y="709613"/>
              <a:ext cx="12700" cy="14288"/>
            </a:xfrm>
            <a:custGeom>
              <a:avLst/>
              <a:gdLst>
                <a:gd name="T0" fmla="*/ 0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0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0" name="Freeform 494"/>
            <p:cNvSpPr/>
            <p:nvPr/>
          </p:nvSpPr>
          <p:spPr bwMode="auto">
            <a:xfrm>
              <a:off x="6613526" y="71755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2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1" name="Freeform 495"/>
            <p:cNvSpPr/>
            <p:nvPr/>
          </p:nvSpPr>
          <p:spPr bwMode="auto">
            <a:xfrm>
              <a:off x="6629401" y="72548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7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2" name="Freeform 496"/>
            <p:cNvSpPr/>
            <p:nvPr/>
          </p:nvSpPr>
          <p:spPr bwMode="auto">
            <a:xfrm>
              <a:off x="6629401" y="735013"/>
              <a:ext cx="20638" cy="19050"/>
            </a:xfrm>
            <a:custGeom>
              <a:avLst/>
              <a:gdLst>
                <a:gd name="T0" fmla="*/ 1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1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3" name="Freeform 497"/>
            <p:cNvSpPr/>
            <p:nvPr/>
          </p:nvSpPr>
          <p:spPr bwMode="auto">
            <a:xfrm>
              <a:off x="6645276" y="74295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4" name="Freeform 498"/>
            <p:cNvSpPr/>
            <p:nvPr/>
          </p:nvSpPr>
          <p:spPr bwMode="auto">
            <a:xfrm>
              <a:off x="6645276" y="749300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3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5" name="Freeform 499"/>
            <p:cNvSpPr/>
            <p:nvPr/>
          </p:nvSpPr>
          <p:spPr bwMode="auto">
            <a:xfrm>
              <a:off x="6661151" y="75882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6" name="Freeform 500"/>
            <p:cNvSpPr/>
            <p:nvPr/>
          </p:nvSpPr>
          <p:spPr bwMode="auto">
            <a:xfrm>
              <a:off x="6661151" y="7667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2 w 14"/>
                <a:gd name="T5" fmla="*/ 0 h 13"/>
                <a:gd name="T6" fmla="*/ 14 w 14"/>
                <a:gd name="T7" fmla="*/ 0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7" name="Freeform 501"/>
            <p:cNvSpPr/>
            <p:nvPr/>
          </p:nvSpPr>
          <p:spPr bwMode="auto">
            <a:xfrm>
              <a:off x="6678614" y="77470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8" name="Freeform 502"/>
            <p:cNvSpPr/>
            <p:nvPr/>
          </p:nvSpPr>
          <p:spPr bwMode="auto">
            <a:xfrm>
              <a:off x="6678614" y="782638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9" name="Freeform 503"/>
            <p:cNvSpPr/>
            <p:nvPr/>
          </p:nvSpPr>
          <p:spPr bwMode="auto">
            <a:xfrm>
              <a:off x="6692901" y="790575"/>
              <a:ext cx="14288" cy="14288"/>
            </a:xfrm>
            <a:custGeom>
              <a:avLst/>
              <a:gdLst>
                <a:gd name="T0" fmla="*/ 1 w 9"/>
                <a:gd name="T1" fmla="*/ 9 h 9"/>
                <a:gd name="T2" fmla="*/ 0 w 9"/>
                <a:gd name="T3" fmla="*/ 7 h 9"/>
                <a:gd name="T4" fmla="*/ 8 w 9"/>
                <a:gd name="T5" fmla="*/ 0 h 9"/>
                <a:gd name="T6" fmla="*/ 9 w 9"/>
                <a:gd name="T7" fmla="*/ 1 h 9"/>
                <a:gd name="T8" fmla="*/ 1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0" name="Freeform 504"/>
            <p:cNvSpPr/>
            <p:nvPr/>
          </p:nvSpPr>
          <p:spPr bwMode="auto">
            <a:xfrm>
              <a:off x="6692901" y="798513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1" name="Freeform 505"/>
            <p:cNvSpPr/>
            <p:nvPr/>
          </p:nvSpPr>
          <p:spPr bwMode="auto">
            <a:xfrm>
              <a:off x="6710364" y="806450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2" name="Freeform 506"/>
            <p:cNvSpPr/>
            <p:nvPr/>
          </p:nvSpPr>
          <p:spPr bwMode="auto">
            <a:xfrm>
              <a:off x="6710364" y="815975"/>
              <a:ext cx="20638" cy="19050"/>
            </a:xfrm>
            <a:custGeom>
              <a:avLst/>
              <a:gdLst>
                <a:gd name="T0" fmla="*/ 0 w 13"/>
                <a:gd name="T1" fmla="*/ 12 h 12"/>
                <a:gd name="T2" fmla="*/ 0 w 13"/>
                <a:gd name="T3" fmla="*/ 12 h 12"/>
                <a:gd name="T4" fmla="*/ 12 w 13"/>
                <a:gd name="T5" fmla="*/ 0 h 12"/>
                <a:gd name="T6" fmla="*/ 13 w 13"/>
                <a:gd name="T7" fmla="*/ 0 h 12"/>
                <a:gd name="T8" fmla="*/ 0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3" name="Freeform 507"/>
            <p:cNvSpPr/>
            <p:nvPr/>
          </p:nvSpPr>
          <p:spPr bwMode="auto">
            <a:xfrm>
              <a:off x="6726239" y="823913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4" name="Freeform 508"/>
            <p:cNvSpPr/>
            <p:nvPr/>
          </p:nvSpPr>
          <p:spPr bwMode="auto">
            <a:xfrm>
              <a:off x="6726239" y="830263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2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5" name="Freeform 509"/>
            <p:cNvSpPr/>
            <p:nvPr/>
          </p:nvSpPr>
          <p:spPr bwMode="auto">
            <a:xfrm>
              <a:off x="6742114" y="83978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8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6" name="Freeform 510"/>
            <p:cNvSpPr/>
            <p:nvPr/>
          </p:nvSpPr>
          <p:spPr bwMode="auto">
            <a:xfrm>
              <a:off x="6742114" y="847725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7" name="Freeform 511"/>
            <p:cNvSpPr/>
            <p:nvPr/>
          </p:nvSpPr>
          <p:spPr bwMode="auto">
            <a:xfrm>
              <a:off x="6759576" y="85566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8" name="Freeform 512"/>
            <p:cNvSpPr/>
            <p:nvPr/>
          </p:nvSpPr>
          <p:spPr bwMode="auto">
            <a:xfrm>
              <a:off x="6759576" y="863600"/>
              <a:ext cx="19050" cy="20638"/>
            </a:xfrm>
            <a:custGeom>
              <a:avLst/>
              <a:gdLst>
                <a:gd name="T0" fmla="*/ 0 w 12"/>
                <a:gd name="T1" fmla="*/ 13 h 13"/>
                <a:gd name="T2" fmla="*/ 0 w 12"/>
                <a:gd name="T3" fmla="*/ 12 h 13"/>
                <a:gd name="T4" fmla="*/ 12 w 12"/>
                <a:gd name="T5" fmla="*/ 0 h 13"/>
                <a:gd name="T6" fmla="*/ 12 w 12"/>
                <a:gd name="T7" fmla="*/ 1 h 13"/>
                <a:gd name="T8" fmla="*/ 0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9" name="Freeform 513"/>
            <p:cNvSpPr/>
            <p:nvPr/>
          </p:nvSpPr>
          <p:spPr bwMode="auto">
            <a:xfrm>
              <a:off x="6773864" y="871538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7 h 9"/>
                <a:gd name="T4" fmla="*/ 8 w 8"/>
                <a:gd name="T5" fmla="*/ 0 h 9"/>
                <a:gd name="T6" fmla="*/ 8 w 8"/>
                <a:gd name="T7" fmla="*/ 1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0" name="Freeform 514"/>
            <p:cNvSpPr/>
            <p:nvPr/>
          </p:nvSpPr>
          <p:spPr bwMode="auto">
            <a:xfrm>
              <a:off x="6773864" y="879475"/>
              <a:ext cx="22225" cy="20638"/>
            </a:xfrm>
            <a:custGeom>
              <a:avLst/>
              <a:gdLst>
                <a:gd name="T0" fmla="*/ 2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2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1" name="Freeform 515"/>
            <p:cNvSpPr/>
            <p:nvPr/>
          </p:nvSpPr>
          <p:spPr bwMode="auto">
            <a:xfrm>
              <a:off x="6791326" y="887413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2" name="Freeform 516"/>
            <p:cNvSpPr/>
            <p:nvPr/>
          </p:nvSpPr>
          <p:spPr bwMode="auto">
            <a:xfrm>
              <a:off x="6791326" y="895350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3" name="Freeform 517"/>
            <p:cNvSpPr/>
            <p:nvPr/>
          </p:nvSpPr>
          <p:spPr bwMode="auto">
            <a:xfrm>
              <a:off x="6807201" y="904875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4" name="Freeform 518"/>
            <p:cNvSpPr/>
            <p:nvPr/>
          </p:nvSpPr>
          <p:spPr bwMode="auto">
            <a:xfrm>
              <a:off x="6807201" y="911225"/>
              <a:ext cx="20638" cy="22225"/>
            </a:xfrm>
            <a:custGeom>
              <a:avLst/>
              <a:gdLst>
                <a:gd name="T0" fmla="*/ 1 w 13"/>
                <a:gd name="T1" fmla="*/ 14 h 14"/>
                <a:gd name="T2" fmla="*/ 0 w 13"/>
                <a:gd name="T3" fmla="*/ 13 h 14"/>
                <a:gd name="T4" fmla="*/ 12 w 13"/>
                <a:gd name="T5" fmla="*/ 0 h 14"/>
                <a:gd name="T6" fmla="*/ 13 w 13"/>
                <a:gd name="T7" fmla="*/ 1 h 14"/>
                <a:gd name="T8" fmla="*/ 1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14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5" name="Freeform 519"/>
            <p:cNvSpPr/>
            <p:nvPr/>
          </p:nvSpPr>
          <p:spPr bwMode="auto">
            <a:xfrm>
              <a:off x="6823076" y="919163"/>
              <a:ext cx="12700" cy="14288"/>
            </a:xfrm>
            <a:custGeom>
              <a:avLst/>
              <a:gdLst>
                <a:gd name="T0" fmla="*/ 1 w 8"/>
                <a:gd name="T1" fmla="*/ 9 h 9"/>
                <a:gd name="T2" fmla="*/ 0 w 8"/>
                <a:gd name="T3" fmla="*/ 8 h 9"/>
                <a:gd name="T4" fmla="*/ 8 w 8"/>
                <a:gd name="T5" fmla="*/ 0 h 9"/>
                <a:gd name="T6" fmla="*/ 8 w 8"/>
                <a:gd name="T7" fmla="*/ 2 h 9"/>
                <a:gd name="T8" fmla="*/ 1 w 8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2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6" name="Freeform 520"/>
            <p:cNvSpPr/>
            <p:nvPr/>
          </p:nvSpPr>
          <p:spPr bwMode="auto">
            <a:xfrm>
              <a:off x="6823076" y="928688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2 h 13"/>
                <a:gd name="T4" fmla="*/ 13 w 13"/>
                <a:gd name="T5" fmla="*/ 0 h 13"/>
                <a:gd name="T6" fmla="*/ 13 w 13"/>
                <a:gd name="T7" fmla="*/ 0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7" name="Freeform 521"/>
            <p:cNvSpPr/>
            <p:nvPr/>
          </p:nvSpPr>
          <p:spPr bwMode="auto">
            <a:xfrm>
              <a:off x="6838951" y="936625"/>
              <a:ext cx="14288" cy="12700"/>
            </a:xfrm>
            <a:custGeom>
              <a:avLst/>
              <a:gdLst>
                <a:gd name="T0" fmla="*/ 1 w 9"/>
                <a:gd name="T1" fmla="*/ 8 h 8"/>
                <a:gd name="T2" fmla="*/ 0 w 9"/>
                <a:gd name="T3" fmla="*/ 7 h 8"/>
                <a:gd name="T4" fmla="*/ 8 w 9"/>
                <a:gd name="T5" fmla="*/ 0 h 8"/>
                <a:gd name="T6" fmla="*/ 9 w 9"/>
                <a:gd name="T7" fmla="*/ 0 h 8"/>
                <a:gd name="T8" fmla="*/ 1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8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9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8" name="Freeform 522"/>
            <p:cNvSpPr/>
            <p:nvPr/>
          </p:nvSpPr>
          <p:spPr bwMode="auto">
            <a:xfrm>
              <a:off x="6838951" y="944563"/>
              <a:ext cx="22225" cy="20638"/>
            </a:xfrm>
            <a:custGeom>
              <a:avLst/>
              <a:gdLst>
                <a:gd name="T0" fmla="*/ 1 w 14"/>
                <a:gd name="T1" fmla="*/ 13 h 13"/>
                <a:gd name="T2" fmla="*/ 0 w 14"/>
                <a:gd name="T3" fmla="*/ 12 h 13"/>
                <a:gd name="T4" fmla="*/ 13 w 14"/>
                <a:gd name="T5" fmla="*/ 0 h 13"/>
                <a:gd name="T6" fmla="*/ 14 w 14"/>
                <a:gd name="T7" fmla="*/ 1 h 13"/>
                <a:gd name="T8" fmla="*/ 1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" y="13"/>
                  </a:moveTo>
                  <a:lnTo>
                    <a:pt x="0" y="1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9" name="Freeform 523"/>
            <p:cNvSpPr/>
            <p:nvPr/>
          </p:nvSpPr>
          <p:spPr bwMode="auto">
            <a:xfrm>
              <a:off x="6854826" y="952500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1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0" name="Freeform 524"/>
            <p:cNvSpPr/>
            <p:nvPr/>
          </p:nvSpPr>
          <p:spPr bwMode="auto">
            <a:xfrm>
              <a:off x="6856414" y="960438"/>
              <a:ext cx="20638" cy="20638"/>
            </a:xfrm>
            <a:custGeom>
              <a:avLst/>
              <a:gdLst>
                <a:gd name="T0" fmla="*/ 0 w 13"/>
                <a:gd name="T1" fmla="*/ 13 h 13"/>
                <a:gd name="T2" fmla="*/ 0 w 13"/>
                <a:gd name="T3" fmla="*/ 12 h 13"/>
                <a:gd name="T4" fmla="*/ 12 w 13"/>
                <a:gd name="T5" fmla="*/ 0 h 13"/>
                <a:gd name="T6" fmla="*/ 13 w 13"/>
                <a:gd name="T7" fmla="*/ 1 h 13"/>
                <a:gd name="T8" fmla="*/ 0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1" name="Freeform 525"/>
            <p:cNvSpPr/>
            <p:nvPr/>
          </p:nvSpPr>
          <p:spPr bwMode="auto">
            <a:xfrm>
              <a:off x="6872289" y="968375"/>
              <a:ext cx="12700" cy="12700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7 w 8"/>
                <a:gd name="T5" fmla="*/ 0 h 8"/>
                <a:gd name="T6" fmla="*/ 8 w 8"/>
                <a:gd name="T7" fmla="*/ 1 h 8"/>
                <a:gd name="T8" fmla="*/ 0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8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2" name="Freeform 526"/>
            <p:cNvSpPr/>
            <p:nvPr/>
          </p:nvSpPr>
          <p:spPr bwMode="auto">
            <a:xfrm>
              <a:off x="6872289" y="976313"/>
              <a:ext cx="20638" cy="20638"/>
            </a:xfrm>
            <a:custGeom>
              <a:avLst/>
              <a:gdLst>
                <a:gd name="T0" fmla="*/ 1 w 13"/>
                <a:gd name="T1" fmla="*/ 13 h 13"/>
                <a:gd name="T2" fmla="*/ 0 w 13"/>
                <a:gd name="T3" fmla="*/ 13 h 13"/>
                <a:gd name="T4" fmla="*/ 12 w 13"/>
                <a:gd name="T5" fmla="*/ 0 h 13"/>
                <a:gd name="T6" fmla="*/ 13 w 13"/>
                <a:gd name="T7" fmla="*/ 1 h 13"/>
                <a:gd name="T8" fmla="*/ 1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3" name="Freeform 527"/>
            <p:cNvSpPr/>
            <p:nvPr/>
          </p:nvSpPr>
          <p:spPr bwMode="auto">
            <a:xfrm>
              <a:off x="6888164" y="985838"/>
              <a:ext cx="12700" cy="12700"/>
            </a:xfrm>
            <a:custGeom>
              <a:avLst/>
              <a:gdLst>
                <a:gd name="T0" fmla="*/ 1 w 8"/>
                <a:gd name="T1" fmla="*/ 8 h 8"/>
                <a:gd name="T2" fmla="*/ 0 w 8"/>
                <a:gd name="T3" fmla="*/ 7 h 8"/>
                <a:gd name="T4" fmla="*/ 7 w 8"/>
                <a:gd name="T5" fmla="*/ 0 h 8"/>
                <a:gd name="T6" fmla="*/ 8 w 8"/>
                <a:gd name="T7" fmla="*/ 0 h 8"/>
                <a:gd name="T8" fmla="*/ 1 w 8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8" y="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4" name="Freeform 528"/>
          <p:cNvSpPr/>
          <p:nvPr/>
        </p:nvSpPr>
        <p:spPr bwMode="auto">
          <a:xfrm>
            <a:off x="3383517" y="2134239"/>
            <a:ext cx="1272952" cy="1271054"/>
          </a:xfrm>
          <a:custGeom>
            <a:avLst/>
            <a:gdLst>
              <a:gd name="T0" fmla="*/ 125 w 1159"/>
              <a:gd name="T1" fmla="*/ 353 h 1159"/>
              <a:gd name="T2" fmla="*/ 353 w 1159"/>
              <a:gd name="T3" fmla="*/ 1034 h 1159"/>
              <a:gd name="T4" fmla="*/ 1034 w 1159"/>
              <a:gd name="T5" fmla="*/ 806 h 1159"/>
              <a:gd name="T6" fmla="*/ 806 w 1159"/>
              <a:gd name="T7" fmla="*/ 125 h 1159"/>
              <a:gd name="T8" fmla="*/ 125 w 1159"/>
              <a:gd name="T9" fmla="*/ 353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1159">
                <a:moveTo>
                  <a:pt x="125" y="353"/>
                </a:moveTo>
                <a:cubicBezTo>
                  <a:pt x="0" y="604"/>
                  <a:pt x="102" y="909"/>
                  <a:pt x="353" y="1034"/>
                </a:cubicBezTo>
                <a:cubicBezTo>
                  <a:pt x="604" y="1159"/>
                  <a:pt x="909" y="1057"/>
                  <a:pt x="1034" y="806"/>
                </a:cubicBezTo>
                <a:cubicBezTo>
                  <a:pt x="1159" y="555"/>
                  <a:pt x="1057" y="250"/>
                  <a:pt x="806" y="125"/>
                </a:cubicBezTo>
                <a:cubicBezTo>
                  <a:pt x="555" y="0"/>
                  <a:pt x="250" y="102"/>
                  <a:pt x="125" y="353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6" name="组合 3805"/>
          <p:cNvGrpSpPr/>
          <p:nvPr/>
        </p:nvGrpSpPr>
        <p:grpSpPr>
          <a:xfrm>
            <a:off x="3728789" y="2428290"/>
            <a:ext cx="622247" cy="643114"/>
            <a:chOff x="4305301" y="506413"/>
            <a:chExt cx="520700" cy="538162"/>
          </a:xfrm>
        </p:grpSpPr>
        <p:sp>
          <p:nvSpPr>
            <p:cNvPr id="3665" name="Freeform 529"/>
            <p:cNvSpPr/>
            <p:nvPr/>
          </p:nvSpPr>
          <p:spPr bwMode="auto">
            <a:xfrm>
              <a:off x="4311651" y="858838"/>
              <a:ext cx="514350" cy="163513"/>
            </a:xfrm>
            <a:custGeom>
              <a:avLst/>
              <a:gdLst>
                <a:gd name="T0" fmla="*/ 558 w 559"/>
                <a:gd name="T1" fmla="*/ 0 h 179"/>
                <a:gd name="T2" fmla="*/ 55 w 559"/>
                <a:gd name="T3" fmla="*/ 3 h 179"/>
                <a:gd name="T4" fmla="*/ 0 w 559"/>
                <a:gd name="T5" fmla="*/ 59 h 179"/>
                <a:gd name="T6" fmla="*/ 0 w 559"/>
                <a:gd name="T7" fmla="*/ 124 h 179"/>
                <a:gd name="T8" fmla="*/ 56 w 559"/>
                <a:gd name="T9" fmla="*/ 179 h 179"/>
                <a:gd name="T10" fmla="*/ 559 w 559"/>
                <a:gd name="T11" fmla="*/ 175 h 179"/>
                <a:gd name="T12" fmla="*/ 558 w 559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79">
                  <a:moveTo>
                    <a:pt x="558" y="0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24" y="3"/>
                    <a:pt x="0" y="28"/>
                    <a:pt x="0" y="5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55"/>
                    <a:pt x="26" y="179"/>
                    <a:pt x="56" y="179"/>
                  </a:cubicBezTo>
                  <a:cubicBezTo>
                    <a:pt x="559" y="175"/>
                    <a:pt x="559" y="175"/>
                    <a:pt x="559" y="175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9F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6" name="Freeform 530"/>
            <p:cNvSpPr/>
            <p:nvPr/>
          </p:nvSpPr>
          <p:spPr bwMode="auto">
            <a:xfrm>
              <a:off x="4694239" y="874713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7" name="Freeform 531"/>
            <p:cNvSpPr/>
            <p:nvPr/>
          </p:nvSpPr>
          <p:spPr bwMode="auto">
            <a:xfrm>
              <a:off x="4570414" y="876300"/>
              <a:ext cx="111125" cy="128588"/>
            </a:xfrm>
            <a:custGeom>
              <a:avLst/>
              <a:gdLst>
                <a:gd name="T0" fmla="*/ 1 w 70"/>
                <a:gd name="T1" fmla="*/ 81 h 81"/>
                <a:gd name="T2" fmla="*/ 0 w 70"/>
                <a:gd name="T3" fmla="*/ 0 h 81"/>
                <a:gd name="T4" fmla="*/ 70 w 70"/>
                <a:gd name="T5" fmla="*/ 0 h 81"/>
                <a:gd name="T6" fmla="*/ 70 w 70"/>
                <a:gd name="T7" fmla="*/ 80 h 81"/>
                <a:gd name="T8" fmla="*/ 1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1" y="81"/>
                  </a:moveTo>
                  <a:lnTo>
                    <a:pt x="0" y="0"/>
                  </a:lnTo>
                  <a:lnTo>
                    <a:pt x="70" y="0"/>
                  </a:lnTo>
                  <a:lnTo>
                    <a:pt x="70" y="80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8" name="Freeform 532"/>
            <p:cNvSpPr/>
            <p:nvPr/>
          </p:nvSpPr>
          <p:spPr bwMode="auto">
            <a:xfrm>
              <a:off x="4448176" y="876300"/>
              <a:ext cx="111125" cy="128588"/>
            </a:xfrm>
            <a:custGeom>
              <a:avLst/>
              <a:gdLst>
                <a:gd name="T0" fmla="*/ 0 w 70"/>
                <a:gd name="T1" fmla="*/ 81 h 81"/>
                <a:gd name="T2" fmla="*/ 0 w 70"/>
                <a:gd name="T3" fmla="*/ 1 h 81"/>
                <a:gd name="T4" fmla="*/ 69 w 70"/>
                <a:gd name="T5" fmla="*/ 0 h 81"/>
                <a:gd name="T6" fmla="*/ 70 w 70"/>
                <a:gd name="T7" fmla="*/ 81 h 81"/>
                <a:gd name="T8" fmla="*/ 0 w 7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1">
                  <a:moveTo>
                    <a:pt x="0" y="81"/>
                  </a:moveTo>
                  <a:lnTo>
                    <a:pt x="0" y="1"/>
                  </a:lnTo>
                  <a:lnTo>
                    <a:pt x="69" y="0"/>
                  </a:lnTo>
                  <a:lnTo>
                    <a:pt x="7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9" name="Freeform 533"/>
            <p:cNvSpPr/>
            <p:nvPr/>
          </p:nvSpPr>
          <p:spPr bwMode="auto">
            <a:xfrm>
              <a:off x="4311651" y="654050"/>
              <a:ext cx="511175" cy="390525"/>
            </a:xfrm>
            <a:custGeom>
              <a:avLst/>
              <a:gdLst>
                <a:gd name="T0" fmla="*/ 466 w 557"/>
                <a:gd name="T1" fmla="*/ 0 h 425"/>
                <a:gd name="T2" fmla="*/ 35 w 557"/>
                <a:gd name="T3" fmla="*/ 258 h 425"/>
                <a:gd name="T4" fmla="*/ 16 w 557"/>
                <a:gd name="T5" fmla="*/ 334 h 425"/>
                <a:gd name="T6" fmla="*/ 49 w 557"/>
                <a:gd name="T7" fmla="*/ 390 h 425"/>
                <a:gd name="T8" fmla="*/ 125 w 557"/>
                <a:gd name="T9" fmla="*/ 409 h 425"/>
                <a:gd name="T10" fmla="*/ 557 w 557"/>
                <a:gd name="T11" fmla="*/ 151 h 425"/>
                <a:gd name="T12" fmla="*/ 466 w 557"/>
                <a:gd name="T1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425">
                  <a:moveTo>
                    <a:pt x="466" y="0"/>
                  </a:moveTo>
                  <a:cubicBezTo>
                    <a:pt x="35" y="258"/>
                    <a:pt x="35" y="258"/>
                    <a:pt x="35" y="258"/>
                  </a:cubicBezTo>
                  <a:cubicBezTo>
                    <a:pt x="8" y="274"/>
                    <a:pt x="0" y="308"/>
                    <a:pt x="16" y="334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65" y="416"/>
                    <a:pt x="99" y="425"/>
                    <a:pt x="125" y="409"/>
                  </a:cubicBezTo>
                  <a:cubicBezTo>
                    <a:pt x="557" y="151"/>
                    <a:pt x="557" y="151"/>
                    <a:pt x="557" y="151"/>
                  </a:cubicBezTo>
                  <a:lnTo>
                    <a:pt x="466" y="0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0" name="Freeform 534"/>
            <p:cNvSpPr/>
            <p:nvPr/>
          </p:nvSpPr>
          <p:spPr bwMode="auto">
            <a:xfrm>
              <a:off x="4637089" y="677863"/>
              <a:ext cx="160338" cy="166688"/>
            </a:xfrm>
            <a:custGeom>
              <a:avLst/>
              <a:gdLst>
                <a:gd name="T0" fmla="*/ 42 w 101"/>
                <a:gd name="T1" fmla="*/ 105 h 105"/>
                <a:gd name="T2" fmla="*/ 0 w 101"/>
                <a:gd name="T3" fmla="*/ 36 h 105"/>
                <a:gd name="T4" fmla="*/ 59 w 101"/>
                <a:gd name="T5" fmla="*/ 0 h 105"/>
                <a:gd name="T6" fmla="*/ 101 w 101"/>
                <a:gd name="T7" fmla="*/ 69 h 105"/>
                <a:gd name="T8" fmla="*/ 42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2" y="105"/>
                  </a:moveTo>
                  <a:lnTo>
                    <a:pt x="0" y="36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FC9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1" name="Freeform 535"/>
            <p:cNvSpPr/>
            <p:nvPr/>
          </p:nvSpPr>
          <p:spPr bwMode="auto">
            <a:xfrm>
              <a:off x="4530726" y="741363"/>
              <a:ext cx="161925" cy="166688"/>
            </a:xfrm>
            <a:custGeom>
              <a:avLst/>
              <a:gdLst>
                <a:gd name="T0" fmla="*/ 42 w 102"/>
                <a:gd name="T1" fmla="*/ 105 h 105"/>
                <a:gd name="T2" fmla="*/ 0 w 102"/>
                <a:gd name="T3" fmla="*/ 36 h 105"/>
                <a:gd name="T4" fmla="*/ 60 w 102"/>
                <a:gd name="T5" fmla="*/ 0 h 105"/>
                <a:gd name="T6" fmla="*/ 102 w 102"/>
                <a:gd name="T7" fmla="*/ 69 h 105"/>
                <a:gd name="T8" fmla="*/ 42 w 102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5">
                  <a:moveTo>
                    <a:pt x="42" y="105"/>
                  </a:moveTo>
                  <a:lnTo>
                    <a:pt x="0" y="36"/>
                  </a:lnTo>
                  <a:lnTo>
                    <a:pt x="60" y="0"/>
                  </a:lnTo>
                  <a:lnTo>
                    <a:pt x="102" y="69"/>
                  </a:lnTo>
                  <a:lnTo>
                    <a:pt x="42" y="105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2" name="Freeform 536"/>
            <p:cNvSpPr/>
            <p:nvPr/>
          </p:nvSpPr>
          <p:spPr bwMode="auto">
            <a:xfrm>
              <a:off x="4425951" y="804863"/>
              <a:ext cx="160338" cy="166688"/>
            </a:xfrm>
            <a:custGeom>
              <a:avLst/>
              <a:gdLst>
                <a:gd name="T0" fmla="*/ 41 w 101"/>
                <a:gd name="T1" fmla="*/ 105 h 105"/>
                <a:gd name="T2" fmla="*/ 0 w 101"/>
                <a:gd name="T3" fmla="*/ 35 h 105"/>
                <a:gd name="T4" fmla="*/ 59 w 101"/>
                <a:gd name="T5" fmla="*/ 0 h 105"/>
                <a:gd name="T6" fmla="*/ 101 w 101"/>
                <a:gd name="T7" fmla="*/ 69 h 105"/>
                <a:gd name="T8" fmla="*/ 41 w 101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5">
                  <a:moveTo>
                    <a:pt x="41" y="105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101" y="69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3" name="Freeform 537"/>
            <p:cNvSpPr/>
            <p:nvPr/>
          </p:nvSpPr>
          <p:spPr bwMode="auto">
            <a:xfrm>
              <a:off x="4305301" y="522288"/>
              <a:ext cx="390525" cy="511175"/>
            </a:xfrm>
            <a:custGeom>
              <a:avLst/>
              <a:gdLst>
                <a:gd name="T0" fmla="*/ 274 w 425"/>
                <a:gd name="T1" fmla="*/ 0 h 557"/>
                <a:gd name="T2" fmla="*/ 16 w 425"/>
                <a:gd name="T3" fmla="*/ 432 h 557"/>
                <a:gd name="T4" fmla="*/ 35 w 425"/>
                <a:gd name="T5" fmla="*/ 508 h 557"/>
                <a:gd name="T6" fmla="*/ 91 w 425"/>
                <a:gd name="T7" fmla="*/ 541 h 557"/>
                <a:gd name="T8" fmla="*/ 167 w 425"/>
                <a:gd name="T9" fmla="*/ 522 h 557"/>
                <a:gd name="T10" fmla="*/ 425 w 425"/>
                <a:gd name="T11" fmla="*/ 90 h 557"/>
                <a:gd name="T12" fmla="*/ 274 w 425"/>
                <a:gd name="T1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557">
                  <a:moveTo>
                    <a:pt x="274" y="0"/>
                  </a:moveTo>
                  <a:cubicBezTo>
                    <a:pt x="16" y="432"/>
                    <a:pt x="16" y="432"/>
                    <a:pt x="16" y="432"/>
                  </a:cubicBezTo>
                  <a:cubicBezTo>
                    <a:pt x="0" y="458"/>
                    <a:pt x="9" y="492"/>
                    <a:pt x="35" y="508"/>
                  </a:cubicBezTo>
                  <a:cubicBezTo>
                    <a:pt x="91" y="541"/>
                    <a:pt x="91" y="541"/>
                    <a:pt x="91" y="541"/>
                  </a:cubicBezTo>
                  <a:cubicBezTo>
                    <a:pt x="117" y="557"/>
                    <a:pt x="151" y="548"/>
                    <a:pt x="167" y="522"/>
                  </a:cubicBezTo>
                  <a:cubicBezTo>
                    <a:pt x="425" y="90"/>
                    <a:pt x="425" y="90"/>
                    <a:pt x="425" y="9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4" name="Freeform 538"/>
            <p:cNvSpPr/>
            <p:nvPr/>
          </p:nvSpPr>
          <p:spPr bwMode="auto">
            <a:xfrm>
              <a:off x="4503739" y="547688"/>
              <a:ext cx="166688" cy="160338"/>
            </a:xfrm>
            <a:custGeom>
              <a:avLst/>
              <a:gdLst>
                <a:gd name="T0" fmla="*/ 69 w 105"/>
                <a:gd name="T1" fmla="*/ 101 h 101"/>
                <a:gd name="T2" fmla="*/ 0 w 105"/>
                <a:gd name="T3" fmla="*/ 60 h 101"/>
                <a:gd name="T4" fmla="*/ 36 w 105"/>
                <a:gd name="T5" fmla="*/ 0 h 101"/>
                <a:gd name="T6" fmla="*/ 105 w 105"/>
                <a:gd name="T7" fmla="*/ 41 h 101"/>
                <a:gd name="T8" fmla="*/ 69 w 105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5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5" name="Freeform 539"/>
            <p:cNvSpPr/>
            <p:nvPr/>
          </p:nvSpPr>
          <p:spPr bwMode="auto">
            <a:xfrm>
              <a:off x="4441826" y="654050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59 h 101"/>
                <a:gd name="T4" fmla="*/ 35 w 104"/>
                <a:gd name="T5" fmla="*/ 0 h 101"/>
                <a:gd name="T6" fmla="*/ 104 w 104"/>
                <a:gd name="T7" fmla="*/ 41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59"/>
                  </a:lnTo>
                  <a:lnTo>
                    <a:pt x="35" y="0"/>
                  </a:lnTo>
                  <a:lnTo>
                    <a:pt x="104" y="4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6" name="Freeform 540"/>
            <p:cNvSpPr/>
            <p:nvPr/>
          </p:nvSpPr>
          <p:spPr bwMode="auto">
            <a:xfrm>
              <a:off x="4378326" y="758825"/>
              <a:ext cx="165100" cy="160338"/>
            </a:xfrm>
            <a:custGeom>
              <a:avLst/>
              <a:gdLst>
                <a:gd name="T0" fmla="*/ 69 w 104"/>
                <a:gd name="T1" fmla="*/ 101 h 101"/>
                <a:gd name="T2" fmla="*/ 0 w 104"/>
                <a:gd name="T3" fmla="*/ 60 h 101"/>
                <a:gd name="T4" fmla="*/ 36 w 104"/>
                <a:gd name="T5" fmla="*/ 0 h 101"/>
                <a:gd name="T6" fmla="*/ 104 w 104"/>
                <a:gd name="T7" fmla="*/ 42 h 101"/>
                <a:gd name="T8" fmla="*/ 69 w 104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1">
                  <a:moveTo>
                    <a:pt x="69" y="101"/>
                  </a:moveTo>
                  <a:lnTo>
                    <a:pt x="0" y="60"/>
                  </a:lnTo>
                  <a:lnTo>
                    <a:pt x="36" y="0"/>
                  </a:lnTo>
                  <a:lnTo>
                    <a:pt x="104" y="42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7" name="Freeform 541"/>
            <p:cNvSpPr/>
            <p:nvPr/>
          </p:nvSpPr>
          <p:spPr bwMode="auto">
            <a:xfrm>
              <a:off x="4311651" y="506413"/>
              <a:ext cx="161925" cy="514350"/>
            </a:xfrm>
            <a:custGeom>
              <a:avLst/>
              <a:gdLst>
                <a:gd name="T0" fmla="*/ 0 w 176"/>
                <a:gd name="T1" fmla="*/ 0 h 559"/>
                <a:gd name="T2" fmla="*/ 0 w 176"/>
                <a:gd name="T3" fmla="*/ 504 h 559"/>
                <a:gd name="T4" fmla="*/ 55 w 176"/>
                <a:gd name="T5" fmla="*/ 559 h 559"/>
                <a:gd name="T6" fmla="*/ 121 w 176"/>
                <a:gd name="T7" fmla="*/ 559 h 559"/>
                <a:gd name="T8" fmla="*/ 176 w 176"/>
                <a:gd name="T9" fmla="*/ 504 h 559"/>
                <a:gd name="T10" fmla="*/ 176 w 176"/>
                <a:gd name="T11" fmla="*/ 0 h 559"/>
                <a:gd name="T12" fmla="*/ 0 w 176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559">
                  <a:moveTo>
                    <a:pt x="0" y="0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0" y="534"/>
                    <a:pt x="25" y="559"/>
                    <a:pt x="55" y="559"/>
                  </a:cubicBezTo>
                  <a:cubicBezTo>
                    <a:pt x="121" y="559"/>
                    <a:pt x="121" y="559"/>
                    <a:pt x="121" y="559"/>
                  </a:cubicBezTo>
                  <a:cubicBezTo>
                    <a:pt x="151" y="559"/>
                    <a:pt x="176" y="534"/>
                    <a:pt x="176" y="504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8" name="Rectangle 542"/>
            <p:cNvSpPr>
              <a:spLocks noChangeArrowheads="1"/>
            </p:cNvSpPr>
            <p:nvPr/>
          </p:nvSpPr>
          <p:spPr bwMode="auto">
            <a:xfrm>
              <a:off x="4327526" y="527050"/>
              <a:ext cx="128588" cy="109538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79" name="Rectangle 543"/>
            <p:cNvSpPr>
              <a:spLocks noChangeArrowheads="1"/>
            </p:cNvSpPr>
            <p:nvPr/>
          </p:nvSpPr>
          <p:spPr bwMode="auto">
            <a:xfrm>
              <a:off x="4327526" y="649288"/>
              <a:ext cx="128588" cy="111125"/>
            </a:xfrm>
            <a:prstGeom prst="rect">
              <a:avLst/>
            </a:prstGeom>
            <a:solidFill>
              <a:srgbClr val="0A64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0" name="Rectangle 544"/>
            <p:cNvSpPr>
              <a:spLocks noChangeArrowheads="1"/>
            </p:cNvSpPr>
            <p:nvPr/>
          </p:nvSpPr>
          <p:spPr bwMode="auto">
            <a:xfrm>
              <a:off x="4327526" y="773113"/>
              <a:ext cx="128588" cy="109538"/>
            </a:xfrm>
            <a:prstGeom prst="rect">
              <a:avLst/>
            </a:prstGeom>
            <a:solidFill>
              <a:srgbClr val="1F8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1" name="Oval 545"/>
            <p:cNvSpPr>
              <a:spLocks noChangeArrowheads="1"/>
            </p:cNvSpPr>
            <p:nvPr/>
          </p:nvSpPr>
          <p:spPr bwMode="auto">
            <a:xfrm>
              <a:off x="4379914" y="950913"/>
              <a:ext cx="25400" cy="23813"/>
            </a:xfrm>
            <a:prstGeom prst="ellipse">
              <a:avLst/>
            </a:prstGeom>
            <a:solidFill>
              <a:srgbClr val="1217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82" name="Oval 546"/>
          <p:cNvSpPr>
            <a:spLocks noChangeArrowheads="1"/>
          </p:cNvSpPr>
          <p:nvPr/>
        </p:nvSpPr>
        <p:spPr bwMode="auto">
          <a:xfrm>
            <a:off x="7607438" y="2212021"/>
            <a:ext cx="1113596" cy="111359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9" name="组合 3808"/>
          <p:cNvGrpSpPr/>
          <p:nvPr/>
        </p:nvGrpSpPr>
        <p:grpSpPr>
          <a:xfrm>
            <a:off x="7766794" y="2471922"/>
            <a:ext cx="792986" cy="531186"/>
            <a:chOff x="7319964" y="542925"/>
            <a:chExt cx="663575" cy="444500"/>
          </a:xfrm>
        </p:grpSpPr>
        <p:sp>
          <p:nvSpPr>
            <p:cNvPr id="3683" name="Freeform 547"/>
            <p:cNvSpPr/>
            <p:nvPr/>
          </p:nvSpPr>
          <p:spPr bwMode="auto">
            <a:xfrm>
              <a:off x="7351714" y="590550"/>
              <a:ext cx="587375" cy="295275"/>
            </a:xfrm>
            <a:custGeom>
              <a:avLst/>
              <a:gdLst>
                <a:gd name="T0" fmla="*/ 640 w 640"/>
                <a:gd name="T1" fmla="*/ 321 h 321"/>
                <a:gd name="T2" fmla="*/ 604 w 640"/>
                <a:gd name="T3" fmla="*/ 321 h 321"/>
                <a:gd name="T4" fmla="*/ 320 w 640"/>
                <a:gd name="T5" fmla="*/ 36 h 321"/>
                <a:gd name="T6" fmla="*/ 36 w 640"/>
                <a:gd name="T7" fmla="*/ 321 h 321"/>
                <a:gd name="T8" fmla="*/ 0 w 640"/>
                <a:gd name="T9" fmla="*/ 321 h 321"/>
                <a:gd name="T10" fmla="*/ 320 w 640"/>
                <a:gd name="T11" fmla="*/ 0 h 321"/>
                <a:gd name="T12" fmla="*/ 640 w 640"/>
                <a:gd name="T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" h="321">
                  <a:moveTo>
                    <a:pt x="640" y="321"/>
                  </a:moveTo>
                  <a:cubicBezTo>
                    <a:pt x="604" y="321"/>
                    <a:pt x="604" y="321"/>
                    <a:pt x="604" y="321"/>
                  </a:cubicBezTo>
                  <a:cubicBezTo>
                    <a:pt x="604" y="164"/>
                    <a:pt x="477" y="36"/>
                    <a:pt x="320" y="36"/>
                  </a:cubicBezTo>
                  <a:cubicBezTo>
                    <a:pt x="163" y="36"/>
                    <a:pt x="36" y="164"/>
                    <a:pt x="36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144"/>
                    <a:pt x="143" y="0"/>
                    <a:pt x="320" y="0"/>
                  </a:cubicBezTo>
                  <a:cubicBezTo>
                    <a:pt x="497" y="0"/>
                    <a:pt x="640" y="144"/>
                    <a:pt x="640" y="32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4" name="Rectangle 548"/>
            <p:cNvSpPr>
              <a:spLocks noChangeArrowheads="1"/>
            </p:cNvSpPr>
            <p:nvPr/>
          </p:nvSpPr>
          <p:spPr bwMode="auto">
            <a:xfrm>
              <a:off x="7319964" y="885825"/>
              <a:ext cx="103188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5" name="Rectangle 549"/>
            <p:cNvSpPr>
              <a:spLocks noChangeArrowheads="1"/>
            </p:cNvSpPr>
            <p:nvPr/>
          </p:nvSpPr>
          <p:spPr bwMode="auto">
            <a:xfrm>
              <a:off x="7881939" y="885825"/>
              <a:ext cx="101600" cy="101600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6" name="Freeform 550"/>
            <p:cNvSpPr/>
            <p:nvPr/>
          </p:nvSpPr>
          <p:spPr bwMode="auto">
            <a:xfrm>
              <a:off x="7367589" y="557213"/>
              <a:ext cx="288925" cy="47625"/>
            </a:xfrm>
            <a:custGeom>
              <a:avLst/>
              <a:gdLst>
                <a:gd name="T0" fmla="*/ 181 w 182"/>
                <a:gd name="T1" fmla="*/ 30 h 30"/>
                <a:gd name="T2" fmla="*/ 0 w 182"/>
                <a:gd name="T3" fmla="*/ 9 h 30"/>
                <a:gd name="T4" fmla="*/ 1 w 182"/>
                <a:gd name="T5" fmla="*/ 0 h 30"/>
                <a:gd name="T6" fmla="*/ 182 w 182"/>
                <a:gd name="T7" fmla="*/ 21 h 30"/>
                <a:gd name="T8" fmla="*/ 181 w 18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0">
                  <a:moveTo>
                    <a:pt x="181" y="30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182" y="21"/>
                  </a:lnTo>
                  <a:lnTo>
                    <a:pt x="181" y="3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7" name="Freeform 551"/>
            <p:cNvSpPr/>
            <p:nvPr/>
          </p:nvSpPr>
          <p:spPr bwMode="auto">
            <a:xfrm>
              <a:off x="7350126" y="542925"/>
              <a:ext cx="42863" cy="42863"/>
            </a:xfrm>
            <a:custGeom>
              <a:avLst/>
              <a:gdLst>
                <a:gd name="T0" fmla="*/ 24 w 27"/>
                <a:gd name="T1" fmla="*/ 27 h 27"/>
                <a:gd name="T2" fmla="*/ 0 w 27"/>
                <a:gd name="T3" fmla="*/ 25 h 27"/>
                <a:gd name="T4" fmla="*/ 2 w 27"/>
                <a:gd name="T5" fmla="*/ 0 h 27"/>
                <a:gd name="T6" fmla="*/ 27 w 27"/>
                <a:gd name="T7" fmla="*/ 3 h 27"/>
                <a:gd name="T8" fmla="*/ 24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lnTo>
                    <a:pt x="0" y="25"/>
                  </a:lnTo>
                  <a:lnTo>
                    <a:pt x="2" y="0"/>
                  </a:lnTo>
                  <a:lnTo>
                    <a:pt x="27" y="3"/>
                  </a:lnTo>
                  <a:lnTo>
                    <a:pt x="24" y="27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8" name="Freeform 552"/>
            <p:cNvSpPr/>
            <p:nvPr/>
          </p:nvSpPr>
          <p:spPr bwMode="auto">
            <a:xfrm>
              <a:off x="7654926" y="590550"/>
              <a:ext cx="290513" cy="47625"/>
            </a:xfrm>
            <a:custGeom>
              <a:avLst/>
              <a:gdLst>
                <a:gd name="T0" fmla="*/ 1 w 183"/>
                <a:gd name="T1" fmla="*/ 0 h 30"/>
                <a:gd name="T2" fmla="*/ 183 w 183"/>
                <a:gd name="T3" fmla="*/ 21 h 30"/>
                <a:gd name="T4" fmla="*/ 181 w 183"/>
                <a:gd name="T5" fmla="*/ 30 h 30"/>
                <a:gd name="T6" fmla="*/ 0 w 183"/>
                <a:gd name="T7" fmla="*/ 9 h 30"/>
                <a:gd name="T8" fmla="*/ 1 w 18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30">
                  <a:moveTo>
                    <a:pt x="1" y="0"/>
                  </a:moveTo>
                  <a:lnTo>
                    <a:pt x="183" y="21"/>
                  </a:lnTo>
                  <a:lnTo>
                    <a:pt x="181" y="30"/>
                  </a:lnTo>
                  <a:lnTo>
                    <a:pt x="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89" name="Freeform 553"/>
            <p:cNvSpPr/>
            <p:nvPr/>
          </p:nvSpPr>
          <p:spPr bwMode="auto">
            <a:xfrm>
              <a:off x="7918451" y="609600"/>
              <a:ext cx="44450" cy="42863"/>
            </a:xfrm>
            <a:custGeom>
              <a:avLst/>
              <a:gdLst>
                <a:gd name="T0" fmla="*/ 3 w 28"/>
                <a:gd name="T1" fmla="*/ 0 h 27"/>
                <a:gd name="T2" fmla="*/ 28 w 28"/>
                <a:gd name="T3" fmla="*/ 3 h 27"/>
                <a:gd name="T4" fmla="*/ 25 w 28"/>
                <a:gd name="T5" fmla="*/ 27 h 27"/>
                <a:gd name="T6" fmla="*/ 0 w 28"/>
                <a:gd name="T7" fmla="*/ 24 h 27"/>
                <a:gd name="T8" fmla="*/ 3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0"/>
                  </a:moveTo>
                  <a:lnTo>
                    <a:pt x="28" y="3"/>
                  </a:lnTo>
                  <a:lnTo>
                    <a:pt x="25" y="27"/>
                  </a:lnTo>
                  <a:lnTo>
                    <a:pt x="0" y="2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0" name="Rectangle 554"/>
            <p:cNvSpPr>
              <a:spLocks noChangeArrowheads="1"/>
            </p:cNvSpPr>
            <p:nvPr/>
          </p:nvSpPr>
          <p:spPr bwMode="auto">
            <a:xfrm>
              <a:off x="7604126" y="555625"/>
              <a:ext cx="103188" cy="103188"/>
            </a:xfrm>
            <a:prstGeom prst="rect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1" name="Oval 555"/>
          <p:cNvSpPr>
            <a:spLocks noChangeArrowheads="1"/>
          </p:cNvSpPr>
          <p:nvPr/>
        </p:nvSpPr>
        <p:spPr bwMode="auto">
          <a:xfrm>
            <a:off x="3461299" y="4731363"/>
            <a:ext cx="1115492" cy="1115492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4" name="组合 3813"/>
          <p:cNvGrpSpPr/>
          <p:nvPr/>
        </p:nvGrpSpPr>
        <p:grpSpPr>
          <a:xfrm>
            <a:off x="3635831" y="4932455"/>
            <a:ext cx="698131" cy="789192"/>
            <a:chOff x="4227514" y="2601913"/>
            <a:chExt cx="584200" cy="660400"/>
          </a:xfrm>
        </p:grpSpPr>
        <p:sp>
          <p:nvSpPr>
            <p:cNvPr id="3692" name="Freeform 556"/>
            <p:cNvSpPr/>
            <p:nvPr/>
          </p:nvSpPr>
          <p:spPr bwMode="auto">
            <a:xfrm>
              <a:off x="4383089" y="2632075"/>
              <a:ext cx="300038" cy="515938"/>
            </a:xfrm>
            <a:custGeom>
              <a:avLst/>
              <a:gdLst>
                <a:gd name="T0" fmla="*/ 158 w 327"/>
                <a:gd name="T1" fmla="*/ 56 h 561"/>
                <a:gd name="T2" fmla="*/ 0 w 327"/>
                <a:gd name="T3" fmla="*/ 332 h 561"/>
                <a:gd name="T4" fmla="*/ 46 w 327"/>
                <a:gd name="T5" fmla="*/ 561 h 561"/>
                <a:gd name="T6" fmla="*/ 164 w 327"/>
                <a:gd name="T7" fmla="*/ 561 h 561"/>
                <a:gd name="T8" fmla="*/ 281 w 327"/>
                <a:gd name="T9" fmla="*/ 561 h 561"/>
                <a:gd name="T10" fmla="*/ 327 w 327"/>
                <a:gd name="T11" fmla="*/ 332 h 561"/>
                <a:gd name="T12" fmla="*/ 169 w 327"/>
                <a:gd name="T13" fmla="*/ 56 h 561"/>
                <a:gd name="T14" fmla="*/ 192 w 327"/>
                <a:gd name="T15" fmla="*/ 28 h 561"/>
                <a:gd name="T16" fmla="*/ 164 w 327"/>
                <a:gd name="T17" fmla="*/ 0 h 561"/>
                <a:gd name="T18" fmla="*/ 135 w 327"/>
                <a:gd name="T19" fmla="*/ 28 h 561"/>
                <a:gd name="T20" fmla="*/ 158 w 327"/>
                <a:gd name="T21" fmla="*/ 56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561">
                  <a:moveTo>
                    <a:pt x="158" y="56"/>
                  </a:moveTo>
                  <a:cubicBezTo>
                    <a:pt x="129" y="198"/>
                    <a:pt x="0" y="332"/>
                    <a:pt x="0" y="332"/>
                  </a:cubicBezTo>
                  <a:cubicBezTo>
                    <a:pt x="69" y="424"/>
                    <a:pt x="46" y="561"/>
                    <a:pt x="46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81" y="561"/>
                    <a:pt x="258" y="424"/>
                    <a:pt x="327" y="332"/>
                  </a:cubicBezTo>
                  <a:cubicBezTo>
                    <a:pt x="327" y="332"/>
                    <a:pt x="198" y="198"/>
                    <a:pt x="169" y="56"/>
                  </a:cubicBezTo>
                  <a:cubicBezTo>
                    <a:pt x="182" y="54"/>
                    <a:pt x="192" y="42"/>
                    <a:pt x="192" y="28"/>
                  </a:cubicBezTo>
                  <a:cubicBezTo>
                    <a:pt x="192" y="13"/>
                    <a:pt x="179" y="0"/>
                    <a:pt x="164" y="0"/>
                  </a:cubicBezTo>
                  <a:cubicBezTo>
                    <a:pt x="148" y="0"/>
                    <a:pt x="135" y="13"/>
                    <a:pt x="135" y="28"/>
                  </a:cubicBezTo>
                  <a:cubicBezTo>
                    <a:pt x="135" y="42"/>
                    <a:pt x="145" y="54"/>
                    <a:pt x="158" y="5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3" name="Rectangle 557"/>
            <p:cNvSpPr>
              <a:spLocks noChangeArrowheads="1"/>
            </p:cNvSpPr>
            <p:nvPr/>
          </p:nvSpPr>
          <p:spPr bwMode="auto">
            <a:xfrm>
              <a:off x="4425951" y="3165475"/>
              <a:ext cx="215900" cy="96838"/>
            </a:xfrm>
            <a:prstGeom prst="rect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" name="Oval 558"/>
            <p:cNvSpPr>
              <a:spLocks noChangeArrowheads="1"/>
            </p:cNvSpPr>
            <p:nvPr/>
          </p:nvSpPr>
          <p:spPr bwMode="auto">
            <a:xfrm>
              <a:off x="4494214" y="2946400"/>
              <a:ext cx="77788" cy="7778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" name="Freeform 559"/>
            <p:cNvSpPr/>
            <p:nvPr/>
          </p:nvSpPr>
          <p:spPr bwMode="auto">
            <a:xfrm>
              <a:off x="4256089" y="2633663"/>
              <a:ext cx="268288" cy="266700"/>
            </a:xfrm>
            <a:custGeom>
              <a:avLst/>
              <a:gdLst>
                <a:gd name="T0" fmla="*/ 292 w 292"/>
                <a:gd name="T1" fmla="*/ 0 h 291"/>
                <a:gd name="T2" fmla="*/ 292 w 292"/>
                <a:gd name="T3" fmla="*/ 0 h 291"/>
                <a:gd name="T4" fmla="*/ 0 w 292"/>
                <a:gd name="T5" fmla="*/ 291 h 291"/>
                <a:gd name="T6" fmla="*/ 33 w 292"/>
                <a:gd name="T7" fmla="*/ 291 h 291"/>
                <a:gd name="T8" fmla="*/ 292 w 292"/>
                <a:gd name="T9" fmla="*/ 32 h 291"/>
                <a:gd name="T10" fmla="*/ 292 w 292"/>
                <a:gd name="T11" fmla="*/ 32 h 291"/>
                <a:gd name="T12" fmla="*/ 292 w 292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91">
                  <a:moveTo>
                    <a:pt x="292" y="0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131" y="0"/>
                    <a:pt x="0" y="130"/>
                    <a:pt x="0" y="291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3" y="148"/>
                    <a:pt x="149" y="32"/>
                    <a:pt x="292" y="32"/>
                  </a:cubicBezTo>
                  <a:cubicBezTo>
                    <a:pt x="292" y="32"/>
                    <a:pt x="292" y="32"/>
                    <a:pt x="292" y="32"/>
                  </a:cubicBezTo>
                  <a:lnTo>
                    <a:pt x="292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6" name="Rectangle 560"/>
            <p:cNvSpPr>
              <a:spLocks noChangeArrowheads="1"/>
            </p:cNvSpPr>
            <p:nvPr/>
          </p:nvSpPr>
          <p:spPr bwMode="auto">
            <a:xfrm>
              <a:off x="4227514" y="2900363"/>
              <a:ext cx="93663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7" name="Freeform 561"/>
            <p:cNvSpPr/>
            <p:nvPr/>
          </p:nvSpPr>
          <p:spPr bwMode="auto">
            <a:xfrm>
              <a:off x="4270376" y="2632075"/>
              <a:ext cx="263525" cy="15875"/>
            </a:xfrm>
            <a:custGeom>
              <a:avLst/>
              <a:gdLst>
                <a:gd name="T0" fmla="*/ 166 w 166"/>
                <a:gd name="T1" fmla="*/ 9 h 10"/>
                <a:gd name="T2" fmla="*/ 0 w 166"/>
                <a:gd name="T3" fmla="*/ 10 h 10"/>
                <a:gd name="T4" fmla="*/ 0 w 166"/>
                <a:gd name="T5" fmla="*/ 1 h 10"/>
                <a:gd name="T6" fmla="*/ 166 w 166"/>
                <a:gd name="T7" fmla="*/ 0 h 10"/>
                <a:gd name="T8" fmla="*/ 166 w 16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">
                  <a:moveTo>
                    <a:pt x="166" y="9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166" y="0"/>
                  </a:lnTo>
                  <a:lnTo>
                    <a:pt x="166" y="9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8" name="Rectangle 562"/>
            <p:cNvSpPr>
              <a:spLocks noChangeArrowheads="1"/>
            </p:cNvSpPr>
            <p:nvPr/>
          </p:nvSpPr>
          <p:spPr bwMode="auto">
            <a:xfrm>
              <a:off x="4254501" y="2622550"/>
              <a:ext cx="36513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9" name="Rectangle 563"/>
            <p:cNvSpPr>
              <a:spLocks noChangeArrowheads="1"/>
            </p:cNvSpPr>
            <p:nvPr/>
          </p:nvSpPr>
          <p:spPr bwMode="auto">
            <a:xfrm>
              <a:off x="4533901" y="2632075"/>
              <a:ext cx="263525" cy="142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0" name="Rectangle 564"/>
            <p:cNvSpPr>
              <a:spLocks noChangeArrowheads="1"/>
            </p:cNvSpPr>
            <p:nvPr/>
          </p:nvSpPr>
          <p:spPr bwMode="auto">
            <a:xfrm>
              <a:off x="4776789" y="2620963"/>
              <a:ext cx="3492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1" name="Rectangle 565"/>
            <p:cNvSpPr>
              <a:spLocks noChangeArrowheads="1"/>
            </p:cNvSpPr>
            <p:nvPr/>
          </p:nvSpPr>
          <p:spPr bwMode="auto">
            <a:xfrm>
              <a:off x="4487864" y="2601913"/>
              <a:ext cx="92075" cy="93663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2" name="Freeform 566"/>
          <p:cNvSpPr/>
          <p:nvPr/>
        </p:nvSpPr>
        <p:spPr bwMode="auto">
          <a:xfrm>
            <a:off x="7690910" y="4325385"/>
            <a:ext cx="946651" cy="263697"/>
          </a:xfrm>
          <a:custGeom>
            <a:avLst/>
            <a:gdLst>
              <a:gd name="T0" fmla="*/ 0 w 863"/>
              <a:gd name="T1" fmla="*/ 0 h 240"/>
              <a:gd name="T2" fmla="*/ 432 w 863"/>
              <a:gd name="T3" fmla="*/ 240 h 240"/>
              <a:gd name="T4" fmla="*/ 863 w 863"/>
              <a:gd name="T5" fmla="*/ 0 h 240"/>
              <a:gd name="T6" fmla="*/ 0 w 863"/>
              <a:gd name="T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3" h="240">
                <a:moveTo>
                  <a:pt x="0" y="0"/>
                </a:moveTo>
                <a:cubicBezTo>
                  <a:pt x="90" y="144"/>
                  <a:pt x="250" y="240"/>
                  <a:pt x="432" y="240"/>
                </a:cubicBezTo>
                <a:cubicBezTo>
                  <a:pt x="614" y="240"/>
                  <a:pt x="773" y="144"/>
                  <a:pt x="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4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03" name="Freeform 567"/>
          <p:cNvSpPr/>
          <p:nvPr/>
        </p:nvSpPr>
        <p:spPr bwMode="auto">
          <a:xfrm>
            <a:off x="7607438" y="3473589"/>
            <a:ext cx="1113596" cy="851796"/>
          </a:xfrm>
          <a:custGeom>
            <a:avLst/>
            <a:gdLst>
              <a:gd name="T0" fmla="*/ 1016 w 1016"/>
              <a:gd name="T1" fmla="*/ 508 h 776"/>
              <a:gd name="T2" fmla="*/ 508 w 1016"/>
              <a:gd name="T3" fmla="*/ 0 h 776"/>
              <a:gd name="T4" fmla="*/ 0 w 1016"/>
              <a:gd name="T5" fmla="*/ 508 h 776"/>
              <a:gd name="T6" fmla="*/ 76 w 1016"/>
              <a:gd name="T7" fmla="*/ 776 h 776"/>
              <a:gd name="T8" fmla="*/ 939 w 1016"/>
              <a:gd name="T9" fmla="*/ 776 h 776"/>
              <a:gd name="T10" fmla="*/ 1016 w 1016"/>
              <a:gd name="T11" fmla="*/ 5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76">
                <a:moveTo>
                  <a:pt x="1016" y="508"/>
                </a:moveTo>
                <a:cubicBezTo>
                  <a:pt x="1016" y="227"/>
                  <a:pt x="788" y="0"/>
                  <a:pt x="508" y="0"/>
                </a:cubicBezTo>
                <a:cubicBezTo>
                  <a:pt x="227" y="0"/>
                  <a:pt x="0" y="227"/>
                  <a:pt x="0" y="508"/>
                </a:cubicBezTo>
                <a:cubicBezTo>
                  <a:pt x="0" y="606"/>
                  <a:pt x="28" y="698"/>
                  <a:pt x="76" y="776"/>
                </a:cubicBezTo>
                <a:cubicBezTo>
                  <a:pt x="939" y="776"/>
                  <a:pt x="939" y="776"/>
                  <a:pt x="939" y="776"/>
                </a:cubicBezTo>
                <a:cubicBezTo>
                  <a:pt x="987" y="698"/>
                  <a:pt x="1016" y="606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0" name="组合 3809"/>
          <p:cNvGrpSpPr/>
          <p:nvPr/>
        </p:nvGrpSpPr>
        <p:grpSpPr>
          <a:xfrm>
            <a:off x="7825603" y="3655709"/>
            <a:ext cx="677264" cy="675366"/>
            <a:chOff x="7369176" y="1533525"/>
            <a:chExt cx="566738" cy="565150"/>
          </a:xfrm>
        </p:grpSpPr>
        <p:sp>
          <p:nvSpPr>
            <p:cNvPr id="3704" name="Freeform 568"/>
            <p:cNvSpPr/>
            <p:nvPr/>
          </p:nvSpPr>
          <p:spPr bwMode="auto">
            <a:xfrm>
              <a:off x="7431089" y="1670050"/>
              <a:ext cx="369888" cy="366713"/>
            </a:xfrm>
            <a:custGeom>
              <a:avLst/>
              <a:gdLst>
                <a:gd name="T0" fmla="*/ 195 w 402"/>
                <a:gd name="T1" fmla="*/ 0 h 400"/>
                <a:gd name="T2" fmla="*/ 3 w 402"/>
                <a:gd name="T3" fmla="*/ 191 h 400"/>
                <a:gd name="T4" fmla="*/ 5 w 402"/>
                <a:gd name="T5" fmla="*/ 208 h 400"/>
                <a:gd name="T6" fmla="*/ 192 w 402"/>
                <a:gd name="T7" fmla="*/ 395 h 400"/>
                <a:gd name="T8" fmla="*/ 211 w 402"/>
                <a:gd name="T9" fmla="*/ 395 h 400"/>
                <a:gd name="T10" fmla="*/ 214 w 402"/>
                <a:gd name="T11" fmla="*/ 392 h 400"/>
                <a:gd name="T12" fmla="*/ 402 w 402"/>
                <a:gd name="T13" fmla="*/ 205 h 400"/>
                <a:gd name="T14" fmla="*/ 200 w 402"/>
                <a:gd name="T15" fmla="*/ 3 h 400"/>
                <a:gd name="T16" fmla="*/ 195 w 402"/>
                <a:gd name="T1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400">
                  <a:moveTo>
                    <a:pt x="195" y="0"/>
                  </a:moveTo>
                  <a:cubicBezTo>
                    <a:pt x="3" y="191"/>
                    <a:pt x="3" y="191"/>
                    <a:pt x="3" y="191"/>
                  </a:cubicBezTo>
                  <a:cubicBezTo>
                    <a:pt x="0" y="197"/>
                    <a:pt x="1" y="203"/>
                    <a:pt x="5" y="208"/>
                  </a:cubicBezTo>
                  <a:cubicBezTo>
                    <a:pt x="192" y="395"/>
                    <a:pt x="192" y="395"/>
                    <a:pt x="192" y="395"/>
                  </a:cubicBezTo>
                  <a:cubicBezTo>
                    <a:pt x="197" y="400"/>
                    <a:pt x="206" y="400"/>
                    <a:pt x="211" y="395"/>
                  </a:cubicBezTo>
                  <a:cubicBezTo>
                    <a:pt x="214" y="392"/>
                    <a:pt x="214" y="392"/>
                    <a:pt x="214" y="392"/>
                  </a:cubicBezTo>
                  <a:cubicBezTo>
                    <a:pt x="402" y="205"/>
                    <a:pt x="402" y="205"/>
                    <a:pt x="402" y="205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2"/>
                    <a:pt x="196" y="1"/>
                    <a:pt x="195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5" name="Freeform 569"/>
            <p:cNvSpPr/>
            <p:nvPr/>
          </p:nvSpPr>
          <p:spPr bwMode="auto">
            <a:xfrm>
              <a:off x="7610476" y="1533525"/>
              <a:ext cx="325438" cy="323850"/>
            </a:xfrm>
            <a:custGeom>
              <a:avLst/>
              <a:gdLst>
                <a:gd name="T0" fmla="*/ 349 w 354"/>
                <a:gd name="T1" fmla="*/ 192 h 353"/>
                <a:gd name="T2" fmla="*/ 162 w 354"/>
                <a:gd name="T3" fmla="*/ 5 h 353"/>
                <a:gd name="T4" fmla="*/ 142 w 354"/>
                <a:gd name="T5" fmla="*/ 5 h 353"/>
                <a:gd name="T6" fmla="*/ 0 w 354"/>
                <a:gd name="T7" fmla="*/ 148 h 353"/>
                <a:gd name="T8" fmla="*/ 5 w 354"/>
                <a:gd name="T9" fmla="*/ 151 h 353"/>
                <a:gd name="T10" fmla="*/ 207 w 354"/>
                <a:gd name="T11" fmla="*/ 353 h 353"/>
                <a:gd name="T12" fmla="*/ 349 w 354"/>
                <a:gd name="T13" fmla="*/ 211 h 353"/>
                <a:gd name="T14" fmla="*/ 349 w 354"/>
                <a:gd name="T15" fmla="*/ 19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53">
                  <a:moveTo>
                    <a:pt x="349" y="192"/>
                  </a:moveTo>
                  <a:cubicBezTo>
                    <a:pt x="162" y="5"/>
                    <a:pt x="162" y="5"/>
                    <a:pt x="162" y="5"/>
                  </a:cubicBezTo>
                  <a:cubicBezTo>
                    <a:pt x="156" y="0"/>
                    <a:pt x="148" y="0"/>
                    <a:pt x="142" y="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" y="149"/>
                    <a:pt x="3" y="150"/>
                    <a:pt x="5" y="151"/>
                  </a:cubicBezTo>
                  <a:cubicBezTo>
                    <a:pt x="207" y="353"/>
                    <a:pt x="207" y="353"/>
                    <a:pt x="207" y="353"/>
                  </a:cubicBezTo>
                  <a:cubicBezTo>
                    <a:pt x="349" y="211"/>
                    <a:pt x="349" y="211"/>
                    <a:pt x="349" y="211"/>
                  </a:cubicBezTo>
                  <a:cubicBezTo>
                    <a:pt x="354" y="206"/>
                    <a:pt x="354" y="197"/>
                    <a:pt x="349" y="192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6" name="Freeform 570"/>
            <p:cNvSpPr/>
            <p:nvPr/>
          </p:nvSpPr>
          <p:spPr bwMode="auto">
            <a:xfrm>
              <a:off x="7399339" y="1844675"/>
              <a:ext cx="228600" cy="223838"/>
            </a:xfrm>
            <a:custGeom>
              <a:avLst/>
              <a:gdLst>
                <a:gd name="T0" fmla="*/ 4 w 248"/>
                <a:gd name="T1" fmla="*/ 47 h 244"/>
                <a:gd name="T2" fmla="*/ 198 w 248"/>
                <a:gd name="T3" fmla="*/ 240 h 244"/>
                <a:gd name="T4" fmla="*/ 205 w 248"/>
                <a:gd name="T5" fmla="*/ 244 h 244"/>
                <a:gd name="T6" fmla="*/ 248 w 248"/>
                <a:gd name="T7" fmla="*/ 201 h 244"/>
                <a:gd name="T8" fmla="*/ 245 w 248"/>
                <a:gd name="T9" fmla="*/ 204 h 244"/>
                <a:gd name="T10" fmla="*/ 226 w 248"/>
                <a:gd name="T11" fmla="*/ 204 h 244"/>
                <a:gd name="T12" fmla="*/ 39 w 248"/>
                <a:gd name="T13" fmla="*/ 17 h 244"/>
                <a:gd name="T14" fmla="*/ 37 w 248"/>
                <a:gd name="T15" fmla="*/ 0 h 244"/>
                <a:gd name="T16" fmla="*/ 0 w 248"/>
                <a:gd name="T17" fmla="*/ 37 h 244"/>
                <a:gd name="T18" fmla="*/ 4 w 248"/>
                <a:gd name="T19" fmla="*/ 4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4">
                  <a:moveTo>
                    <a:pt x="4" y="47"/>
                  </a:moveTo>
                  <a:cubicBezTo>
                    <a:pt x="198" y="240"/>
                    <a:pt x="198" y="240"/>
                    <a:pt x="198" y="240"/>
                  </a:cubicBezTo>
                  <a:cubicBezTo>
                    <a:pt x="200" y="243"/>
                    <a:pt x="203" y="244"/>
                    <a:pt x="205" y="244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0" y="209"/>
                    <a:pt x="231" y="209"/>
                    <a:pt x="226" y="20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5" y="12"/>
                    <a:pt x="34" y="6"/>
                    <a:pt x="37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4"/>
                    <a:pt x="4" y="47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7" name="Freeform 571"/>
            <p:cNvSpPr/>
            <p:nvPr/>
          </p:nvSpPr>
          <p:spPr bwMode="auto">
            <a:xfrm>
              <a:off x="7389814" y="1878013"/>
              <a:ext cx="198438" cy="201613"/>
            </a:xfrm>
            <a:custGeom>
              <a:avLst/>
              <a:gdLst>
                <a:gd name="T0" fmla="*/ 209 w 216"/>
                <a:gd name="T1" fmla="*/ 203 h 218"/>
                <a:gd name="T2" fmla="*/ 15 w 216"/>
                <a:gd name="T3" fmla="*/ 10 h 218"/>
                <a:gd name="T4" fmla="*/ 11 w 216"/>
                <a:gd name="T5" fmla="*/ 0 h 218"/>
                <a:gd name="T6" fmla="*/ 0 w 216"/>
                <a:gd name="T7" fmla="*/ 11 h 218"/>
                <a:gd name="T8" fmla="*/ 5 w 216"/>
                <a:gd name="T9" fmla="*/ 21 h 218"/>
                <a:gd name="T10" fmla="*/ 198 w 216"/>
                <a:gd name="T11" fmla="*/ 214 h 218"/>
                <a:gd name="T12" fmla="*/ 205 w 216"/>
                <a:gd name="T13" fmla="*/ 218 h 218"/>
                <a:gd name="T14" fmla="*/ 216 w 216"/>
                <a:gd name="T15" fmla="*/ 207 h 218"/>
                <a:gd name="T16" fmla="*/ 209 w 216"/>
                <a:gd name="T17" fmla="*/ 20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218">
                  <a:moveTo>
                    <a:pt x="209" y="203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3" y="7"/>
                    <a:pt x="11" y="4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2" y="18"/>
                    <a:pt x="5" y="21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00" y="217"/>
                    <a:pt x="203" y="218"/>
                    <a:pt x="205" y="218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7"/>
                    <a:pt x="211" y="206"/>
                    <a:pt x="209" y="203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08" name="Freeform 572"/>
            <p:cNvSpPr/>
            <p:nvPr/>
          </p:nvSpPr>
          <p:spPr bwMode="auto">
            <a:xfrm>
              <a:off x="7369176" y="1889125"/>
              <a:ext cx="209550" cy="209550"/>
            </a:xfrm>
            <a:custGeom>
              <a:avLst/>
              <a:gdLst>
                <a:gd name="T0" fmla="*/ 28 w 228"/>
                <a:gd name="T1" fmla="*/ 10 h 229"/>
                <a:gd name="T2" fmla="*/ 23 w 228"/>
                <a:gd name="T3" fmla="*/ 0 h 229"/>
                <a:gd name="T4" fmla="*/ 5 w 228"/>
                <a:gd name="T5" fmla="*/ 18 h 229"/>
                <a:gd name="T6" fmla="*/ 5 w 228"/>
                <a:gd name="T7" fmla="*/ 37 h 229"/>
                <a:gd name="T8" fmla="*/ 192 w 228"/>
                <a:gd name="T9" fmla="*/ 224 h 229"/>
                <a:gd name="T10" fmla="*/ 212 w 228"/>
                <a:gd name="T11" fmla="*/ 224 h 229"/>
                <a:gd name="T12" fmla="*/ 228 w 228"/>
                <a:gd name="T13" fmla="*/ 207 h 229"/>
                <a:gd name="T14" fmla="*/ 221 w 228"/>
                <a:gd name="T15" fmla="*/ 203 h 229"/>
                <a:gd name="T16" fmla="*/ 28 w 228"/>
                <a:gd name="T17" fmla="*/ 1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9">
                  <a:moveTo>
                    <a:pt x="28" y="10"/>
                  </a:moveTo>
                  <a:cubicBezTo>
                    <a:pt x="25" y="7"/>
                    <a:pt x="23" y="4"/>
                    <a:pt x="23" y="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23"/>
                    <a:pt x="0" y="32"/>
                    <a:pt x="5" y="37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8" y="229"/>
                    <a:pt x="206" y="229"/>
                    <a:pt x="212" y="224"/>
                  </a:cubicBezTo>
                  <a:cubicBezTo>
                    <a:pt x="228" y="207"/>
                    <a:pt x="228" y="207"/>
                    <a:pt x="228" y="207"/>
                  </a:cubicBezTo>
                  <a:cubicBezTo>
                    <a:pt x="226" y="207"/>
                    <a:pt x="223" y="206"/>
                    <a:pt x="221" y="20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9" name="Oval 573"/>
          <p:cNvSpPr>
            <a:spLocks noChangeArrowheads="1"/>
          </p:cNvSpPr>
          <p:nvPr/>
        </p:nvSpPr>
        <p:spPr bwMode="auto">
          <a:xfrm>
            <a:off x="6223493" y="347358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1" name="组合 3810"/>
          <p:cNvGrpSpPr/>
          <p:nvPr/>
        </p:nvGrpSpPr>
        <p:grpSpPr>
          <a:xfrm>
            <a:off x="6536515" y="3623459"/>
            <a:ext cx="491347" cy="785397"/>
            <a:chOff x="6411914" y="1506538"/>
            <a:chExt cx="411162" cy="657225"/>
          </a:xfrm>
        </p:grpSpPr>
        <p:sp>
          <p:nvSpPr>
            <p:cNvPr id="3710" name="Freeform 574"/>
            <p:cNvSpPr/>
            <p:nvPr/>
          </p:nvSpPr>
          <p:spPr bwMode="auto">
            <a:xfrm>
              <a:off x="6597651" y="1506538"/>
              <a:ext cx="41275" cy="100013"/>
            </a:xfrm>
            <a:custGeom>
              <a:avLst/>
              <a:gdLst>
                <a:gd name="T0" fmla="*/ 22 w 45"/>
                <a:gd name="T1" fmla="*/ 0 h 110"/>
                <a:gd name="T2" fmla="*/ 0 w 45"/>
                <a:gd name="T3" fmla="*/ 22 h 110"/>
                <a:gd name="T4" fmla="*/ 0 w 45"/>
                <a:gd name="T5" fmla="*/ 110 h 110"/>
                <a:gd name="T6" fmla="*/ 45 w 45"/>
                <a:gd name="T7" fmla="*/ 110 h 110"/>
                <a:gd name="T8" fmla="*/ 45 w 45"/>
                <a:gd name="T9" fmla="*/ 22 h 110"/>
                <a:gd name="T10" fmla="*/ 22 w 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0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1" name="Rectangle 575"/>
            <p:cNvSpPr>
              <a:spLocks noChangeArrowheads="1"/>
            </p:cNvSpPr>
            <p:nvPr/>
          </p:nvSpPr>
          <p:spPr bwMode="auto">
            <a:xfrm>
              <a:off x="6608764" y="1606550"/>
              <a:ext cx="17463" cy="190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2" name="Rectangle 576"/>
            <p:cNvSpPr>
              <a:spLocks noChangeArrowheads="1"/>
            </p:cNvSpPr>
            <p:nvPr/>
          </p:nvSpPr>
          <p:spPr bwMode="auto">
            <a:xfrm>
              <a:off x="6472239" y="1924050"/>
              <a:ext cx="290513" cy="95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3" name="Freeform 577"/>
            <p:cNvSpPr/>
            <p:nvPr/>
          </p:nvSpPr>
          <p:spPr bwMode="auto">
            <a:xfrm>
              <a:off x="6626226" y="1754188"/>
              <a:ext cx="169863" cy="319088"/>
            </a:xfrm>
            <a:custGeom>
              <a:avLst/>
              <a:gdLst>
                <a:gd name="T0" fmla="*/ 0 w 185"/>
                <a:gd name="T1" fmla="*/ 17 h 348"/>
                <a:gd name="T2" fmla="*/ 145 w 185"/>
                <a:gd name="T3" fmla="*/ 340 h 348"/>
                <a:gd name="T4" fmla="*/ 159 w 185"/>
                <a:gd name="T5" fmla="*/ 346 h 348"/>
                <a:gd name="T6" fmla="*/ 177 w 185"/>
                <a:gd name="T7" fmla="*/ 338 h 348"/>
                <a:gd name="T8" fmla="*/ 182 w 185"/>
                <a:gd name="T9" fmla="*/ 323 h 348"/>
                <a:gd name="T10" fmla="*/ 37 w 185"/>
                <a:gd name="T11" fmla="*/ 0 h 348"/>
                <a:gd name="T12" fmla="*/ 0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0" y="17"/>
                  </a:moveTo>
                  <a:cubicBezTo>
                    <a:pt x="145" y="340"/>
                    <a:pt x="145" y="340"/>
                    <a:pt x="145" y="340"/>
                  </a:cubicBezTo>
                  <a:cubicBezTo>
                    <a:pt x="147" y="346"/>
                    <a:pt x="153" y="348"/>
                    <a:pt x="159" y="346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82" y="335"/>
                    <a:pt x="185" y="329"/>
                    <a:pt x="182" y="323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4" name="Freeform 578"/>
            <p:cNvSpPr/>
            <p:nvPr/>
          </p:nvSpPr>
          <p:spPr bwMode="auto">
            <a:xfrm>
              <a:off x="6772276" y="2063750"/>
              <a:ext cx="50800" cy="100013"/>
            </a:xfrm>
            <a:custGeom>
              <a:avLst/>
              <a:gdLst>
                <a:gd name="T0" fmla="*/ 10 w 32"/>
                <a:gd name="T1" fmla="*/ 0 h 63"/>
                <a:gd name="T2" fmla="*/ 32 w 32"/>
                <a:gd name="T3" fmla="*/ 63 h 63"/>
                <a:gd name="T4" fmla="*/ 32 w 32"/>
                <a:gd name="T5" fmla="*/ 63 h 63"/>
                <a:gd name="T6" fmla="*/ 0 w 32"/>
                <a:gd name="T7" fmla="*/ 5 h 63"/>
                <a:gd name="T8" fmla="*/ 10 w 3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3">
                  <a:moveTo>
                    <a:pt x="10" y="0"/>
                  </a:moveTo>
                  <a:lnTo>
                    <a:pt x="32" y="63"/>
                  </a:lnTo>
                  <a:lnTo>
                    <a:pt x="32" y="6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5" name="Freeform 579"/>
            <p:cNvSpPr/>
            <p:nvPr/>
          </p:nvSpPr>
          <p:spPr bwMode="auto">
            <a:xfrm>
              <a:off x="6440489" y="1754188"/>
              <a:ext cx="169863" cy="319088"/>
            </a:xfrm>
            <a:custGeom>
              <a:avLst/>
              <a:gdLst>
                <a:gd name="T0" fmla="*/ 185 w 185"/>
                <a:gd name="T1" fmla="*/ 17 h 348"/>
                <a:gd name="T2" fmla="*/ 40 w 185"/>
                <a:gd name="T3" fmla="*/ 340 h 348"/>
                <a:gd name="T4" fmla="*/ 26 w 185"/>
                <a:gd name="T5" fmla="*/ 346 h 348"/>
                <a:gd name="T6" fmla="*/ 8 w 185"/>
                <a:gd name="T7" fmla="*/ 338 h 348"/>
                <a:gd name="T8" fmla="*/ 3 w 185"/>
                <a:gd name="T9" fmla="*/ 323 h 348"/>
                <a:gd name="T10" fmla="*/ 148 w 185"/>
                <a:gd name="T11" fmla="*/ 0 h 348"/>
                <a:gd name="T12" fmla="*/ 185 w 185"/>
                <a:gd name="T13" fmla="*/ 1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348">
                  <a:moveTo>
                    <a:pt x="185" y="17"/>
                  </a:moveTo>
                  <a:cubicBezTo>
                    <a:pt x="40" y="340"/>
                    <a:pt x="40" y="340"/>
                    <a:pt x="40" y="340"/>
                  </a:cubicBezTo>
                  <a:cubicBezTo>
                    <a:pt x="38" y="346"/>
                    <a:pt x="32" y="348"/>
                    <a:pt x="26" y="346"/>
                  </a:cubicBezTo>
                  <a:cubicBezTo>
                    <a:pt x="8" y="338"/>
                    <a:pt x="8" y="338"/>
                    <a:pt x="8" y="338"/>
                  </a:cubicBezTo>
                  <a:cubicBezTo>
                    <a:pt x="3" y="335"/>
                    <a:pt x="0" y="329"/>
                    <a:pt x="3" y="32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6" name="Freeform 580"/>
            <p:cNvSpPr/>
            <p:nvPr/>
          </p:nvSpPr>
          <p:spPr bwMode="auto">
            <a:xfrm>
              <a:off x="6411914" y="2063750"/>
              <a:ext cx="52388" cy="100013"/>
            </a:xfrm>
            <a:custGeom>
              <a:avLst/>
              <a:gdLst>
                <a:gd name="T0" fmla="*/ 22 w 33"/>
                <a:gd name="T1" fmla="*/ 0 h 63"/>
                <a:gd name="T2" fmla="*/ 0 w 33"/>
                <a:gd name="T3" fmla="*/ 63 h 63"/>
                <a:gd name="T4" fmla="*/ 0 w 33"/>
                <a:gd name="T5" fmla="*/ 63 h 63"/>
                <a:gd name="T6" fmla="*/ 33 w 33"/>
                <a:gd name="T7" fmla="*/ 5 h 63"/>
                <a:gd name="T8" fmla="*/ 22 w 3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3">
                  <a:moveTo>
                    <a:pt x="22" y="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6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7" name="Freeform 581"/>
            <p:cNvSpPr>
              <a:spLocks noEditPoints="1"/>
            </p:cNvSpPr>
            <p:nvPr/>
          </p:nvSpPr>
          <p:spPr bwMode="auto">
            <a:xfrm>
              <a:off x="6538914" y="1617663"/>
              <a:ext cx="158750" cy="158750"/>
            </a:xfrm>
            <a:custGeom>
              <a:avLst/>
              <a:gdLst>
                <a:gd name="T0" fmla="*/ 86 w 173"/>
                <a:gd name="T1" fmla="*/ 0 h 173"/>
                <a:gd name="T2" fmla="*/ 0 w 173"/>
                <a:gd name="T3" fmla="*/ 87 h 173"/>
                <a:gd name="T4" fmla="*/ 86 w 173"/>
                <a:gd name="T5" fmla="*/ 173 h 173"/>
                <a:gd name="T6" fmla="*/ 173 w 173"/>
                <a:gd name="T7" fmla="*/ 87 h 173"/>
                <a:gd name="T8" fmla="*/ 86 w 173"/>
                <a:gd name="T9" fmla="*/ 0 h 173"/>
                <a:gd name="T10" fmla="*/ 86 w 173"/>
                <a:gd name="T11" fmla="*/ 157 h 173"/>
                <a:gd name="T12" fmla="*/ 16 w 173"/>
                <a:gd name="T13" fmla="*/ 87 h 173"/>
                <a:gd name="T14" fmla="*/ 86 w 173"/>
                <a:gd name="T15" fmla="*/ 16 h 173"/>
                <a:gd name="T16" fmla="*/ 157 w 173"/>
                <a:gd name="T17" fmla="*/ 87 h 173"/>
                <a:gd name="T18" fmla="*/ 86 w 173"/>
                <a:gd name="T19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6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3"/>
                    <a:pt x="86" y="173"/>
                  </a:cubicBezTo>
                  <a:cubicBezTo>
                    <a:pt x="134" y="173"/>
                    <a:pt x="173" y="135"/>
                    <a:pt x="173" y="87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86" y="157"/>
                  </a:moveTo>
                  <a:cubicBezTo>
                    <a:pt x="48" y="157"/>
                    <a:pt x="16" y="126"/>
                    <a:pt x="16" y="87"/>
                  </a:cubicBezTo>
                  <a:cubicBezTo>
                    <a:pt x="16" y="48"/>
                    <a:pt x="48" y="16"/>
                    <a:pt x="86" y="16"/>
                  </a:cubicBezTo>
                  <a:cubicBezTo>
                    <a:pt x="125" y="16"/>
                    <a:pt x="157" y="48"/>
                    <a:pt x="157" y="87"/>
                  </a:cubicBezTo>
                  <a:cubicBezTo>
                    <a:pt x="157" y="126"/>
                    <a:pt x="125" y="157"/>
                    <a:pt x="86" y="157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8" name="Freeform 582"/>
            <p:cNvSpPr/>
            <p:nvPr/>
          </p:nvSpPr>
          <p:spPr bwMode="auto">
            <a:xfrm>
              <a:off x="6610351" y="1874838"/>
              <a:ext cx="15875" cy="107950"/>
            </a:xfrm>
            <a:custGeom>
              <a:avLst/>
              <a:gdLst>
                <a:gd name="T0" fmla="*/ 8 w 17"/>
                <a:gd name="T1" fmla="*/ 0 h 118"/>
                <a:gd name="T2" fmla="*/ 0 w 17"/>
                <a:gd name="T3" fmla="*/ 8 h 118"/>
                <a:gd name="T4" fmla="*/ 0 w 17"/>
                <a:gd name="T5" fmla="*/ 110 h 118"/>
                <a:gd name="T6" fmla="*/ 8 w 17"/>
                <a:gd name="T7" fmla="*/ 118 h 118"/>
                <a:gd name="T8" fmla="*/ 17 w 17"/>
                <a:gd name="T9" fmla="*/ 110 h 118"/>
                <a:gd name="T10" fmla="*/ 17 w 17"/>
                <a:gd name="T11" fmla="*/ 8 h 118"/>
                <a:gd name="T12" fmla="*/ 8 w 1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8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4" y="118"/>
                    <a:pt x="8" y="118"/>
                  </a:cubicBezTo>
                  <a:cubicBezTo>
                    <a:pt x="13" y="118"/>
                    <a:pt x="17" y="115"/>
                    <a:pt x="17" y="1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19" name="Rectangle 583"/>
            <p:cNvSpPr>
              <a:spLocks noChangeArrowheads="1"/>
            </p:cNvSpPr>
            <p:nvPr/>
          </p:nvSpPr>
          <p:spPr bwMode="auto">
            <a:xfrm>
              <a:off x="6456364" y="1916113"/>
              <a:ext cx="23813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0" name="Rectangle 584"/>
            <p:cNvSpPr>
              <a:spLocks noChangeArrowheads="1"/>
            </p:cNvSpPr>
            <p:nvPr/>
          </p:nvSpPr>
          <p:spPr bwMode="auto">
            <a:xfrm>
              <a:off x="6756401" y="1916113"/>
              <a:ext cx="22225" cy="2540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1" name="Freeform 585"/>
          <p:cNvSpPr/>
          <p:nvPr/>
        </p:nvSpPr>
        <p:spPr bwMode="auto">
          <a:xfrm>
            <a:off x="3461299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0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0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3" name="组合 3812"/>
          <p:cNvGrpSpPr/>
          <p:nvPr/>
        </p:nvGrpSpPr>
        <p:grpSpPr>
          <a:xfrm>
            <a:off x="3675670" y="3687961"/>
            <a:ext cx="679160" cy="694337"/>
            <a:chOff x="4260851" y="1560513"/>
            <a:chExt cx="568325" cy="581025"/>
          </a:xfrm>
        </p:grpSpPr>
        <p:sp>
          <p:nvSpPr>
            <p:cNvPr id="3722" name="Freeform 586"/>
            <p:cNvSpPr/>
            <p:nvPr/>
          </p:nvSpPr>
          <p:spPr bwMode="auto">
            <a:xfrm>
              <a:off x="4260851" y="1560513"/>
              <a:ext cx="568325" cy="581025"/>
            </a:xfrm>
            <a:custGeom>
              <a:avLst/>
              <a:gdLst>
                <a:gd name="T0" fmla="*/ 382 w 620"/>
                <a:gd name="T1" fmla="*/ 604 h 633"/>
                <a:gd name="T2" fmla="*/ 146 w 620"/>
                <a:gd name="T3" fmla="*/ 565 h 633"/>
                <a:gd name="T4" fmla="*/ 21 w 620"/>
                <a:gd name="T5" fmla="*/ 357 h 633"/>
                <a:gd name="T6" fmla="*/ 106 w 620"/>
                <a:gd name="T7" fmla="*/ 68 h 633"/>
                <a:gd name="T8" fmla="*/ 354 w 620"/>
                <a:gd name="T9" fmla="*/ 15 h 633"/>
                <a:gd name="T10" fmla="*/ 438 w 620"/>
                <a:gd name="T11" fmla="*/ 41 h 633"/>
                <a:gd name="T12" fmla="*/ 580 w 620"/>
                <a:gd name="T13" fmla="*/ 184 h 633"/>
                <a:gd name="T14" fmla="*/ 612 w 620"/>
                <a:gd name="T15" fmla="*/ 385 h 633"/>
                <a:gd name="T16" fmla="*/ 561 w 620"/>
                <a:gd name="T17" fmla="*/ 463 h 633"/>
                <a:gd name="T18" fmla="*/ 429 w 620"/>
                <a:gd name="T19" fmla="*/ 398 h 633"/>
                <a:gd name="T20" fmla="*/ 378 w 620"/>
                <a:gd name="T21" fmla="*/ 462 h 633"/>
                <a:gd name="T22" fmla="*/ 431 w 620"/>
                <a:gd name="T23" fmla="*/ 556 h 633"/>
                <a:gd name="T24" fmla="*/ 382 w 620"/>
                <a:gd name="T25" fmla="*/ 60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633">
                  <a:moveTo>
                    <a:pt x="382" y="604"/>
                  </a:moveTo>
                  <a:cubicBezTo>
                    <a:pt x="304" y="633"/>
                    <a:pt x="213" y="615"/>
                    <a:pt x="146" y="565"/>
                  </a:cubicBezTo>
                  <a:cubicBezTo>
                    <a:pt x="80" y="516"/>
                    <a:pt x="37" y="438"/>
                    <a:pt x="21" y="357"/>
                  </a:cubicBezTo>
                  <a:cubicBezTo>
                    <a:pt x="0" y="253"/>
                    <a:pt x="25" y="136"/>
                    <a:pt x="106" y="68"/>
                  </a:cubicBezTo>
                  <a:cubicBezTo>
                    <a:pt x="173" y="12"/>
                    <a:pt x="268" y="0"/>
                    <a:pt x="354" y="15"/>
                  </a:cubicBezTo>
                  <a:cubicBezTo>
                    <a:pt x="383" y="21"/>
                    <a:pt x="411" y="29"/>
                    <a:pt x="438" y="41"/>
                  </a:cubicBezTo>
                  <a:cubicBezTo>
                    <a:pt x="500" y="70"/>
                    <a:pt x="550" y="123"/>
                    <a:pt x="580" y="184"/>
                  </a:cubicBezTo>
                  <a:cubicBezTo>
                    <a:pt x="610" y="246"/>
                    <a:pt x="620" y="317"/>
                    <a:pt x="612" y="385"/>
                  </a:cubicBezTo>
                  <a:cubicBezTo>
                    <a:pt x="608" y="418"/>
                    <a:pt x="594" y="457"/>
                    <a:pt x="561" y="463"/>
                  </a:cubicBezTo>
                  <a:cubicBezTo>
                    <a:pt x="511" y="473"/>
                    <a:pt x="479" y="400"/>
                    <a:pt x="429" y="398"/>
                  </a:cubicBezTo>
                  <a:cubicBezTo>
                    <a:pt x="397" y="397"/>
                    <a:pt x="370" y="432"/>
                    <a:pt x="378" y="462"/>
                  </a:cubicBezTo>
                  <a:cubicBezTo>
                    <a:pt x="388" y="497"/>
                    <a:pt x="434" y="520"/>
                    <a:pt x="431" y="556"/>
                  </a:cubicBezTo>
                  <a:cubicBezTo>
                    <a:pt x="428" y="580"/>
                    <a:pt x="404" y="596"/>
                    <a:pt x="382" y="604"/>
                  </a:cubicBezTo>
                  <a:close/>
                </a:path>
              </a:pathLst>
            </a:custGeom>
            <a:solidFill>
              <a:srgbClr val="E5E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3" name="Freeform 587"/>
            <p:cNvSpPr/>
            <p:nvPr/>
          </p:nvSpPr>
          <p:spPr bwMode="auto">
            <a:xfrm>
              <a:off x="4384676" y="1893888"/>
              <a:ext cx="115888" cy="98425"/>
            </a:xfrm>
            <a:custGeom>
              <a:avLst/>
              <a:gdLst>
                <a:gd name="T0" fmla="*/ 35 w 125"/>
                <a:gd name="T1" fmla="*/ 18 h 108"/>
                <a:gd name="T2" fmla="*/ 5 w 125"/>
                <a:gd name="T3" fmla="*/ 50 h 108"/>
                <a:gd name="T4" fmla="*/ 2 w 125"/>
                <a:gd name="T5" fmla="*/ 98 h 108"/>
                <a:gd name="T6" fmla="*/ 40 w 125"/>
                <a:gd name="T7" fmla="*/ 103 h 108"/>
                <a:gd name="T8" fmla="*/ 71 w 125"/>
                <a:gd name="T9" fmla="*/ 105 h 108"/>
                <a:gd name="T10" fmla="*/ 89 w 125"/>
                <a:gd name="T11" fmla="*/ 81 h 108"/>
                <a:gd name="T12" fmla="*/ 107 w 125"/>
                <a:gd name="T13" fmla="*/ 75 h 108"/>
                <a:gd name="T14" fmla="*/ 117 w 125"/>
                <a:gd name="T15" fmla="*/ 54 h 108"/>
                <a:gd name="T16" fmla="*/ 122 w 125"/>
                <a:gd name="T17" fmla="*/ 45 h 108"/>
                <a:gd name="T18" fmla="*/ 118 w 125"/>
                <a:gd name="T19" fmla="*/ 28 h 108"/>
                <a:gd name="T20" fmla="*/ 107 w 125"/>
                <a:gd name="T21" fmla="*/ 13 h 108"/>
                <a:gd name="T22" fmla="*/ 103 w 125"/>
                <a:gd name="T23" fmla="*/ 8 h 108"/>
                <a:gd name="T24" fmla="*/ 96 w 125"/>
                <a:gd name="T25" fmla="*/ 6 h 108"/>
                <a:gd name="T26" fmla="*/ 41 w 125"/>
                <a:gd name="T2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108">
                  <a:moveTo>
                    <a:pt x="35" y="18"/>
                  </a:moveTo>
                  <a:cubicBezTo>
                    <a:pt x="21" y="21"/>
                    <a:pt x="10" y="35"/>
                    <a:pt x="5" y="50"/>
                  </a:cubicBezTo>
                  <a:cubicBezTo>
                    <a:pt x="0" y="65"/>
                    <a:pt x="0" y="82"/>
                    <a:pt x="2" y="98"/>
                  </a:cubicBezTo>
                  <a:cubicBezTo>
                    <a:pt x="15" y="95"/>
                    <a:pt x="28" y="99"/>
                    <a:pt x="40" y="103"/>
                  </a:cubicBezTo>
                  <a:cubicBezTo>
                    <a:pt x="50" y="106"/>
                    <a:pt x="61" y="108"/>
                    <a:pt x="71" y="105"/>
                  </a:cubicBezTo>
                  <a:cubicBezTo>
                    <a:pt x="81" y="103"/>
                    <a:pt x="90" y="93"/>
                    <a:pt x="89" y="81"/>
                  </a:cubicBezTo>
                  <a:cubicBezTo>
                    <a:pt x="95" y="86"/>
                    <a:pt x="103" y="81"/>
                    <a:pt x="107" y="75"/>
                  </a:cubicBezTo>
                  <a:cubicBezTo>
                    <a:pt x="111" y="69"/>
                    <a:pt x="112" y="61"/>
                    <a:pt x="117" y="54"/>
                  </a:cubicBezTo>
                  <a:cubicBezTo>
                    <a:pt x="119" y="51"/>
                    <a:pt x="121" y="49"/>
                    <a:pt x="122" y="45"/>
                  </a:cubicBezTo>
                  <a:cubicBezTo>
                    <a:pt x="125" y="39"/>
                    <a:pt x="122" y="33"/>
                    <a:pt x="118" y="28"/>
                  </a:cubicBezTo>
                  <a:cubicBezTo>
                    <a:pt x="115" y="22"/>
                    <a:pt x="110" y="19"/>
                    <a:pt x="107" y="13"/>
                  </a:cubicBezTo>
                  <a:cubicBezTo>
                    <a:pt x="105" y="11"/>
                    <a:pt x="104" y="9"/>
                    <a:pt x="103" y="8"/>
                  </a:cubicBezTo>
                  <a:cubicBezTo>
                    <a:pt x="101" y="7"/>
                    <a:pt x="99" y="6"/>
                    <a:pt x="96" y="6"/>
                  </a:cubicBezTo>
                  <a:cubicBezTo>
                    <a:pt x="78" y="3"/>
                    <a:pt x="58" y="0"/>
                    <a:pt x="41" y="10"/>
                  </a:cubicBezTo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4" name="Freeform 588"/>
            <p:cNvSpPr/>
            <p:nvPr/>
          </p:nvSpPr>
          <p:spPr bwMode="auto">
            <a:xfrm>
              <a:off x="4314826" y="1776413"/>
              <a:ext cx="111125" cy="117475"/>
            </a:xfrm>
            <a:custGeom>
              <a:avLst/>
              <a:gdLst>
                <a:gd name="T0" fmla="*/ 26 w 120"/>
                <a:gd name="T1" fmla="*/ 115 h 129"/>
                <a:gd name="T2" fmla="*/ 13 w 120"/>
                <a:gd name="T3" fmla="*/ 24 h 129"/>
                <a:gd name="T4" fmla="*/ 18 w 120"/>
                <a:gd name="T5" fmla="*/ 15 h 129"/>
                <a:gd name="T6" fmla="*/ 25 w 120"/>
                <a:gd name="T7" fmla="*/ 11 h 129"/>
                <a:gd name="T8" fmla="*/ 92 w 120"/>
                <a:gd name="T9" fmla="*/ 16 h 129"/>
                <a:gd name="T10" fmla="*/ 109 w 120"/>
                <a:gd name="T11" fmla="*/ 46 h 129"/>
                <a:gd name="T12" fmla="*/ 110 w 120"/>
                <a:gd name="T13" fmla="*/ 92 h 129"/>
                <a:gd name="T14" fmla="*/ 97 w 120"/>
                <a:gd name="T15" fmla="*/ 102 h 129"/>
                <a:gd name="T16" fmla="*/ 70 w 120"/>
                <a:gd name="T17" fmla="*/ 117 h 129"/>
                <a:gd name="T18" fmla="*/ 36 w 120"/>
                <a:gd name="T19" fmla="*/ 124 h 129"/>
                <a:gd name="T20" fmla="*/ 26 w 120"/>
                <a:gd name="T2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9">
                  <a:moveTo>
                    <a:pt x="26" y="115"/>
                  </a:moveTo>
                  <a:cubicBezTo>
                    <a:pt x="5" y="91"/>
                    <a:pt x="0" y="54"/>
                    <a:pt x="13" y="24"/>
                  </a:cubicBezTo>
                  <a:cubicBezTo>
                    <a:pt x="14" y="21"/>
                    <a:pt x="16" y="18"/>
                    <a:pt x="18" y="15"/>
                  </a:cubicBezTo>
                  <a:cubicBezTo>
                    <a:pt x="20" y="13"/>
                    <a:pt x="23" y="12"/>
                    <a:pt x="25" y="11"/>
                  </a:cubicBezTo>
                  <a:cubicBezTo>
                    <a:pt x="47" y="2"/>
                    <a:pt x="75" y="0"/>
                    <a:pt x="92" y="16"/>
                  </a:cubicBezTo>
                  <a:cubicBezTo>
                    <a:pt x="100" y="24"/>
                    <a:pt x="105" y="35"/>
                    <a:pt x="109" y="46"/>
                  </a:cubicBezTo>
                  <a:cubicBezTo>
                    <a:pt x="115" y="61"/>
                    <a:pt x="120" y="80"/>
                    <a:pt x="110" y="92"/>
                  </a:cubicBezTo>
                  <a:cubicBezTo>
                    <a:pt x="107" y="97"/>
                    <a:pt x="102" y="99"/>
                    <a:pt x="97" y="102"/>
                  </a:cubicBezTo>
                  <a:cubicBezTo>
                    <a:pt x="88" y="107"/>
                    <a:pt x="79" y="112"/>
                    <a:pt x="70" y="117"/>
                  </a:cubicBezTo>
                  <a:cubicBezTo>
                    <a:pt x="60" y="123"/>
                    <a:pt x="47" y="129"/>
                    <a:pt x="36" y="124"/>
                  </a:cubicBezTo>
                  <a:cubicBezTo>
                    <a:pt x="32" y="122"/>
                    <a:pt x="29" y="119"/>
                    <a:pt x="26" y="115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5" name="Freeform 589"/>
            <p:cNvSpPr/>
            <p:nvPr/>
          </p:nvSpPr>
          <p:spPr bwMode="auto">
            <a:xfrm>
              <a:off x="4364039" y="1649413"/>
              <a:ext cx="100013" cy="95250"/>
            </a:xfrm>
            <a:custGeom>
              <a:avLst/>
              <a:gdLst>
                <a:gd name="T0" fmla="*/ 43 w 109"/>
                <a:gd name="T1" fmla="*/ 96 h 104"/>
                <a:gd name="T2" fmla="*/ 13 w 109"/>
                <a:gd name="T3" fmla="*/ 89 h 104"/>
                <a:gd name="T4" fmla="*/ 12 w 109"/>
                <a:gd name="T5" fmla="*/ 40 h 104"/>
                <a:gd name="T6" fmla="*/ 18 w 109"/>
                <a:gd name="T7" fmla="*/ 24 h 104"/>
                <a:gd name="T8" fmla="*/ 23 w 109"/>
                <a:gd name="T9" fmla="*/ 15 h 104"/>
                <a:gd name="T10" fmla="*/ 32 w 109"/>
                <a:gd name="T11" fmla="*/ 10 h 104"/>
                <a:gd name="T12" fmla="*/ 59 w 109"/>
                <a:gd name="T13" fmla="*/ 1 h 104"/>
                <a:gd name="T14" fmla="*/ 100 w 109"/>
                <a:gd name="T15" fmla="*/ 27 h 104"/>
                <a:gd name="T16" fmla="*/ 107 w 109"/>
                <a:gd name="T17" fmla="*/ 77 h 104"/>
                <a:gd name="T18" fmla="*/ 103 w 109"/>
                <a:gd name="T19" fmla="*/ 93 h 104"/>
                <a:gd name="T20" fmla="*/ 90 w 109"/>
                <a:gd name="T21" fmla="*/ 100 h 104"/>
                <a:gd name="T22" fmla="*/ 44 w 109"/>
                <a:gd name="T23" fmla="*/ 9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104">
                  <a:moveTo>
                    <a:pt x="43" y="96"/>
                  </a:moveTo>
                  <a:cubicBezTo>
                    <a:pt x="33" y="96"/>
                    <a:pt x="21" y="96"/>
                    <a:pt x="13" y="89"/>
                  </a:cubicBezTo>
                  <a:cubicBezTo>
                    <a:pt x="0" y="77"/>
                    <a:pt x="6" y="56"/>
                    <a:pt x="12" y="40"/>
                  </a:cubicBezTo>
                  <a:cubicBezTo>
                    <a:pt x="14" y="35"/>
                    <a:pt x="16" y="30"/>
                    <a:pt x="18" y="24"/>
                  </a:cubicBezTo>
                  <a:cubicBezTo>
                    <a:pt x="20" y="21"/>
                    <a:pt x="21" y="18"/>
                    <a:pt x="23" y="15"/>
                  </a:cubicBezTo>
                  <a:cubicBezTo>
                    <a:pt x="26" y="13"/>
                    <a:pt x="29" y="11"/>
                    <a:pt x="32" y="10"/>
                  </a:cubicBezTo>
                  <a:cubicBezTo>
                    <a:pt x="41" y="6"/>
                    <a:pt x="50" y="1"/>
                    <a:pt x="59" y="1"/>
                  </a:cubicBezTo>
                  <a:cubicBezTo>
                    <a:pt x="76" y="0"/>
                    <a:pt x="92" y="12"/>
                    <a:pt x="100" y="27"/>
                  </a:cubicBezTo>
                  <a:cubicBezTo>
                    <a:pt x="108" y="43"/>
                    <a:pt x="109" y="60"/>
                    <a:pt x="107" y="77"/>
                  </a:cubicBezTo>
                  <a:cubicBezTo>
                    <a:pt x="107" y="83"/>
                    <a:pt x="106" y="89"/>
                    <a:pt x="103" y="93"/>
                  </a:cubicBezTo>
                  <a:cubicBezTo>
                    <a:pt x="99" y="97"/>
                    <a:pt x="94" y="99"/>
                    <a:pt x="90" y="100"/>
                  </a:cubicBezTo>
                  <a:cubicBezTo>
                    <a:pt x="75" y="104"/>
                    <a:pt x="59" y="103"/>
                    <a:pt x="44" y="99"/>
                  </a:cubicBezTo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6" name="Freeform 590"/>
            <p:cNvSpPr/>
            <p:nvPr/>
          </p:nvSpPr>
          <p:spPr bwMode="auto">
            <a:xfrm>
              <a:off x="4506914" y="1617663"/>
              <a:ext cx="119063" cy="100013"/>
            </a:xfrm>
            <a:custGeom>
              <a:avLst/>
              <a:gdLst>
                <a:gd name="T0" fmla="*/ 27 w 129"/>
                <a:gd name="T1" fmla="*/ 30 h 110"/>
                <a:gd name="T2" fmla="*/ 28 w 129"/>
                <a:gd name="T3" fmla="*/ 23 h 110"/>
                <a:gd name="T4" fmla="*/ 41 w 129"/>
                <a:gd name="T5" fmla="*/ 3 h 110"/>
                <a:gd name="T6" fmla="*/ 68 w 129"/>
                <a:gd name="T7" fmla="*/ 6 h 110"/>
                <a:gd name="T8" fmla="*/ 107 w 129"/>
                <a:gd name="T9" fmla="*/ 31 h 110"/>
                <a:gd name="T10" fmla="*/ 118 w 129"/>
                <a:gd name="T11" fmla="*/ 60 h 110"/>
                <a:gd name="T12" fmla="*/ 125 w 129"/>
                <a:gd name="T13" fmla="*/ 87 h 110"/>
                <a:gd name="T14" fmla="*/ 112 w 129"/>
                <a:gd name="T15" fmla="*/ 98 h 110"/>
                <a:gd name="T16" fmla="*/ 21 w 129"/>
                <a:gd name="T17" fmla="*/ 89 h 110"/>
                <a:gd name="T18" fmla="*/ 3 w 129"/>
                <a:gd name="T19" fmla="*/ 69 h 110"/>
                <a:gd name="T20" fmla="*/ 8 w 129"/>
                <a:gd name="T21" fmla="*/ 43 h 110"/>
                <a:gd name="T22" fmla="*/ 27 w 129"/>
                <a:gd name="T23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110">
                  <a:moveTo>
                    <a:pt x="27" y="30"/>
                  </a:moveTo>
                  <a:cubicBezTo>
                    <a:pt x="28" y="28"/>
                    <a:pt x="28" y="25"/>
                    <a:pt x="28" y="23"/>
                  </a:cubicBezTo>
                  <a:cubicBezTo>
                    <a:pt x="30" y="15"/>
                    <a:pt x="34" y="8"/>
                    <a:pt x="41" y="3"/>
                  </a:cubicBezTo>
                  <a:cubicBezTo>
                    <a:pt x="50" y="0"/>
                    <a:pt x="59" y="3"/>
                    <a:pt x="68" y="6"/>
                  </a:cubicBezTo>
                  <a:cubicBezTo>
                    <a:pt x="83" y="11"/>
                    <a:pt x="99" y="17"/>
                    <a:pt x="107" y="31"/>
                  </a:cubicBezTo>
                  <a:cubicBezTo>
                    <a:pt x="113" y="40"/>
                    <a:pt x="114" y="50"/>
                    <a:pt x="118" y="60"/>
                  </a:cubicBezTo>
                  <a:cubicBezTo>
                    <a:pt x="122" y="69"/>
                    <a:pt x="129" y="78"/>
                    <a:pt x="125" y="87"/>
                  </a:cubicBezTo>
                  <a:cubicBezTo>
                    <a:pt x="122" y="92"/>
                    <a:pt x="117" y="95"/>
                    <a:pt x="112" y="98"/>
                  </a:cubicBezTo>
                  <a:cubicBezTo>
                    <a:pt x="83" y="110"/>
                    <a:pt x="47" y="107"/>
                    <a:pt x="21" y="89"/>
                  </a:cubicBezTo>
                  <a:cubicBezTo>
                    <a:pt x="13" y="84"/>
                    <a:pt x="6" y="77"/>
                    <a:pt x="3" y="69"/>
                  </a:cubicBezTo>
                  <a:cubicBezTo>
                    <a:pt x="0" y="60"/>
                    <a:pt x="1" y="49"/>
                    <a:pt x="8" y="43"/>
                  </a:cubicBezTo>
                  <a:cubicBezTo>
                    <a:pt x="14" y="39"/>
                    <a:pt x="23" y="37"/>
                    <a:pt x="27" y="30"/>
                  </a:cubicBezTo>
                  <a:close/>
                </a:path>
              </a:pathLst>
            </a:custGeom>
            <a:solidFill>
              <a:srgbClr val="3DA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7" name="Freeform 591"/>
            <p:cNvSpPr/>
            <p:nvPr/>
          </p:nvSpPr>
          <p:spPr bwMode="auto">
            <a:xfrm>
              <a:off x="4656139" y="1692275"/>
              <a:ext cx="92075" cy="88900"/>
            </a:xfrm>
            <a:custGeom>
              <a:avLst/>
              <a:gdLst>
                <a:gd name="T0" fmla="*/ 0 w 100"/>
                <a:gd name="T1" fmla="*/ 47 h 96"/>
                <a:gd name="T2" fmla="*/ 9 w 100"/>
                <a:gd name="T3" fmla="*/ 33 h 96"/>
                <a:gd name="T4" fmla="*/ 40 w 100"/>
                <a:gd name="T5" fmla="*/ 8 h 96"/>
                <a:gd name="T6" fmla="*/ 79 w 100"/>
                <a:gd name="T7" fmla="*/ 6 h 96"/>
                <a:gd name="T8" fmla="*/ 99 w 100"/>
                <a:gd name="T9" fmla="*/ 40 h 96"/>
                <a:gd name="T10" fmla="*/ 93 w 100"/>
                <a:gd name="T11" fmla="*/ 61 h 96"/>
                <a:gd name="T12" fmla="*/ 92 w 100"/>
                <a:gd name="T13" fmla="*/ 63 h 96"/>
                <a:gd name="T14" fmla="*/ 59 w 100"/>
                <a:gd name="T15" fmla="*/ 96 h 96"/>
                <a:gd name="T16" fmla="*/ 0 w 100"/>
                <a:gd name="T17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6">
                  <a:moveTo>
                    <a:pt x="0" y="47"/>
                  </a:moveTo>
                  <a:cubicBezTo>
                    <a:pt x="0" y="42"/>
                    <a:pt x="5" y="37"/>
                    <a:pt x="9" y="33"/>
                  </a:cubicBezTo>
                  <a:cubicBezTo>
                    <a:pt x="18" y="23"/>
                    <a:pt x="28" y="14"/>
                    <a:pt x="40" y="8"/>
                  </a:cubicBezTo>
                  <a:cubicBezTo>
                    <a:pt x="52" y="2"/>
                    <a:pt x="67" y="0"/>
                    <a:pt x="79" y="6"/>
                  </a:cubicBezTo>
                  <a:cubicBezTo>
                    <a:pt x="92" y="12"/>
                    <a:pt x="100" y="26"/>
                    <a:pt x="99" y="40"/>
                  </a:cubicBezTo>
                  <a:cubicBezTo>
                    <a:pt x="98" y="47"/>
                    <a:pt x="95" y="54"/>
                    <a:pt x="93" y="61"/>
                  </a:cubicBezTo>
                  <a:cubicBezTo>
                    <a:pt x="92" y="61"/>
                    <a:pt x="92" y="62"/>
                    <a:pt x="92" y="63"/>
                  </a:cubicBezTo>
                  <a:cubicBezTo>
                    <a:pt x="85" y="78"/>
                    <a:pt x="76" y="95"/>
                    <a:pt x="59" y="96"/>
                  </a:cubicBezTo>
                  <a:cubicBezTo>
                    <a:pt x="34" y="96"/>
                    <a:pt x="25" y="56"/>
                    <a:pt x="0" y="52"/>
                  </a:cubicBezTo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28" name="Freeform 592"/>
          <p:cNvSpPr/>
          <p:nvPr/>
        </p:nvSpPr>
        <p:spPr bwMode="auto">
          <a:xfrm>
            <a:off x="4843345" y="3473589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 w 1016"/>
              <a:gd name="T5" fmla="*/ 512 h 1016"/>
              <a:gd name="T6" fmla="*/ 48 w 1016"/>
              <a:gd name="T7" fmla="*/ 723 h 1016"/>
              <a:gd name="T8" fmla="*/ 508 w 1016"/>
              <a:gd name="T9" fmla="*/ 1016 h 1016"/>
              <a:gd name="T10" fmla="*/ 969 w 1016"/>
              <a:gd name="T11" fmla="*/ 723 h 1016"/>
              <a:gd name="T12" fmla="*/ 1016 w 1016"/>
              <a:gd name="T13" fmla="*/ 512 h 1016"/>
              <a:gd name="T14" fmla="*/ 1016 w 1016"/>
              <a:gd name="T15" fmla="*/ 508 h 1016"/>
              <a:gd name="T16" fmla="*/ 508 w 1016"/>
              <a:gd name="T17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09"/>
                  <a:pt x="0" y="511"/>
                  <a:pt x="1" y="512"/>
                </a:cubicBezTo>
                <a:cubicBezTo>
                  <a:pt x="1" y="587"/>
                  <a:pt x="18" y="659"/>
                  <a:pt x="48" y="723"/>
                </a:cubicBezTo>
                <a:cubicBezTo>
                  <a:pt x="129" y="896"/>
                  <a:pt x="305" y="1016"/>
                  <a:pt x="508" y="1016"/>
                </a:cubicBezTo>
                <a:cubicBezTo>
                  <a:pt x="712" y="1016"/>
                  <a:pt x="888" y="896"/>
                  <a:pt x="969" y="723"/>
                </a:cubicBezTo>
                <a:cubicBezTo>
                  <a:pt x="999" y="659"/>
                  <a:pt x="1016" y="587"/>
                  <a:pt x="1016" y="512"/>
                </a:cubicBezTo>
                <a:cubicBezTo>
                  <a:pt x="1016" y="511"/>
                  <a:pt x="1016" y="5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2" name="组合 3811"/>
          <p:cNvGrpSpPr/>
          <p:nvPr/>
        </p:nvGrpSpPr>
        <p:grpSpPr>
          <a:xfrm>
            <a:off x="4974244" y="3754358"/>
            <a:ext cx="855590" cy="553953"/>
            <a:chOff x="5226051" y="1616075"/>
            <a:chExt cx="715963" cy="463551"/>
          </a:xfrm>
        </p:grpSpPr>
        <p:sp>
          <p:nvSpPr>
            <p:cNvPr id="3729" name="Freeform 593"/>
            <p:cNvSpPr/>
            <p:nvPr/>
          </p:nvSpPr>
          <p:spPr bwMode="auto">
            <a:xfrm>
              <a:off x="5273676" y="1616075"/>
              <a:ext cx="619125" cy="404813"/>
            </a:xfrm>
            <a:custGeom>
              <a:avLst/>
              <a:gdLst>
                <a:gd name="T0" fmla="*/ 650 w 673"/>
                <a:gd name="T1" fmla="*/ 0 h 441"/>
                <a:gd name="T2" fmla="*/ 23 w 673"/>
                <a:gd name="T3" fmla="*/ 0 h 441"/>
                <a:gd name="T4" fmla="*/ 0 w 673"/>
                <a:gd name="T5" fmla="*/ 22 h 441"/>
                <a:gd name="T6" fmla="*/ 0 w 673"/>
                <a:gd name="T7" fmla="*/ 441 h 441"/>
                <a:gd name="T8" fmla="*/ 673 w 673"/>
                <a:gd name="T9" fmla="*/ 441 h 441"/>
                <a:gd name="T10" fmla="*/ 673 w 673"/>
                <a:gd name="T11" fmla="*/ 22 h 441"/>
                <a:gd name="T12" fmla="*/ 650 w 673"/>
                <a:gd name="T1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441">
                  <a:moveTo>
                    <a:pt x="65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673" y="441"/>
                    <a:pt x="673" y="441"/>
                    <a:pt x="673" y="441"/>
                  </a:cubicBezTo>
                  <a:cubicBezTo>
                    <a:pt x="673" y="22"/>
                    <a:pt x="673" y="22"/>
                    <a:pt x="673" y="22"/>
                  </a:cubicBezTo>
                  <a:cubicBezTo>
                    <a:pt x="673" y="10"/>
                    <a:pt x="663" y="0"/>
                    <a:pt x="650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0" name="Rectangle 594"/>
            <p:cNvSpPr>
              <a:spLocks noChangeArrowheads="1"/>
            </p:cNvSpPr>
            <p:nvPr/>
          </p:nvSpPr>
          <p:spPr bwMode="auto">
            <a:xfrm>
              <a:off x="5299076" y="1639888"/>
              <a:ext cx="568325" cy="357188"/>
            </a:xfrm>
            <a:prstGeom prst="rect">
              <a:avLst/>
            </a:prstGeom>
            <a:solidFill>
              <a:srgbClr val="16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1" name="Rectangle 595"/>
            <p:cNvSpPr>
              <a:spLocks noChangeArrowheads="1"/>
            </p:cNvSpPr>
            <p:nvPr/>
          </p:nvSpPr>
          <p:spPr bwMode="auto">
            <a:xfrm>
              <a:off x="5226051" y="2014538"/>
              <a:ext cx="715963" cy="33338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2" name="Freeform 596"/>
            <p:cNvSpPr/>
            <p:nvPr/>
          </p:nvSpPr>
          <p:spPr bwMode="auto">
            <a:xfrm>
              <a:off x="5226051" y="2046288"/>
              <a:ext cx="715963" cy="33338"/>
            </a:xfrm>
            <a:custGeom>
              <a:avLst/>
              <a:gdLst>
                <a:gd name="T0" fmla="*/ 371 w 451"/>
                <a:gd name="T1" fmla="*/ 21 h 21"/>
                <a:gd name="T2" fmla="*/ 79 w 451"/>
                <a:gd name="T3" fmla="*/ 21 h 21"/>
                <a:gd name="T4" fmla="*/ 0 w 451"/>
                <a:gd name="T5" fmla="*/ 0 h 21"/>
                <a:gd name="T6" fmla="*/ 451 w 451"/>
                <a:gd name="T7" fmla="*/ 0 h 21"/>
                <a:gd name="T8" fmla="*/ 371 w 45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1">
                  <a:moveTo>
                    <a:pt x="371" y="21"/>
                  </a:moveTo>
                  <a:lnTo>
                    <a:pt x="79" y="21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371" y="2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3" name="Rectangle 597"/>
            <p:cNvSpPr>
              <a:spLocks noChangeArrowheads="1"/>
            </p:cNvSpPr>
            <p:nvPr/>
          </p:nvSpPr>
          <p:spPr bwMode="auto">
            <a:xfrm>
              <a:off x="5500689" y="2028825"/>
              <a:ext cx="165100" cy="47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4" name="Rectangle 598"/>
            <p:cNvSpPr>
              <a:spLocks noChangeArrowheads="1"/>
            </p:cNvSpPr>
            <p:nvPr/>
          </p:nvSpPr>
          <p:spPr bwMode="auto">
            <a:xfrm>
              <a:off x="5337176" y="1681163"/>
              <a:ext cx="414338" cy="276225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5" name="Rectangle 599"/>
            <p:cNvSpPr>
              <a:spLocks noChangeArrowheads="1"/>
            </p:cNvSpPr>
            <p:nvPr/>
          </p:nvSpPr>
          <p:spPr bwMode="auto">
            <a:xfrm>
              <a:off x="5776914" y="1681163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6" name="Rectangle 600"/>
            <p:cNvSpPr>
              <a:spLocks noChangeArrowheads="1"/>
            </p:cNvSpPr>
            <p:nvPr/>
          </p:nvSpPr>
          <p:spPr bwMode="auto">
            <a:xfrm>
              <a:off x="5776914" y="1736725"/>
              <a:ext cx="73025" cy="47625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7" name="Rectangle 601"/>
            <p:cNvSpPr>
              <a:spLocks noChangeArrowheads="1"/>
            </p:cNvSpPr>
            <p:nvPr/>
          </p:nvSpPr>
          <p:spPr bwMode="auto">
            <a:xfrm>
              <a:off x="5776914" y="17938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8" name="Rectangle 602"/>
            <p:cNvSpPr>
              <a:spLocks noChangeArrowheads="1"/>
            </p:cNvSpPr>
            <p:nvPr/>
          </p:nvSpPr>
          <p:spPr bwMode="auto">
            <a:xfrm>
              <a:off x="5776914" y="185102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9" name="Rectangle 603"/>
            <p:cNvSpPr>
              <a:spLocks noChangeArrowheads="1"/>
            </p:cNvSpPr>
            <p:nvPr/>
          </p:nvSpPr>
          <p:spPr bwMode="auto">
            <a:xfrm>
              <a:off x="5776914" y="1908175"/>
              <a:ext cx="73025" cy="49213"/>
            </a:xfrm>
            <a:prstGeom prst="rect">
              <a:avLst/>
            </a:prstGeom>
            <a:solidFill>
              <a:srgbClr val="3F4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0" name="Oval 604"/>
            <p:cNvSpPr>
              <a:spLocks noChangeArrowheads="1"/>
            </p:cNvSpPr>
            <p:nvPr/>
          </p:nvSpPr>
          <p:spPr bwMode="auto">
            <a:xfrm>
              <a:off x="5372101" y="1706563"/>
              <a:ext cx="109538" cy="111125"/>
            </a:xfrm>
            <a:prstGeom prst="ellipse">
              <a:avLst/>
            </a:pr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1" name="Freeform 605"/>
            <p:cNvSpPr/>
            <p:nvPr/>
          </p:nvSpPr>
          <p:spPr bwMode="auto">
            <a:xfrm>
              <a:off x="5576889" y="1697038"/>
              <a:ext cx="149225" cy="106363"/>
            </a:xfrm>
            <a:custGeom>
              <a:avLst/>
              <a:gdLst>
                <a:gd name="T0" fmla="*/ 94 w 94"/>
                <a:gd name="T1" fmla="*/ 67 h 67"/>
                <a:gd name="T2" fmla="*/ 47 w 94"/>
                <a:gd name="T3" fmla="*/ 0 h 67"/>
                <a:gd name="T4" fmla="*/ 0 w 94"/>
                <a:gd name="T5" fmla="*/ 67 h 67"/>
                <a:gd name="T6" fmla="*/ 94 w 9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67">
                  <a:moveTo>
                    <a:pt x="94" y="67"/>
                  </a:moveTo>
                  <a:lnTo>
                    <a:pt x="47" y="0"/>
                  </a:lnTo>
                  <a:lnTo>
                    <a:pt x="0" y="67"/>
                  </a:lnTo>
                  <a:lnTo>
                    <a:pt x="94" y="67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2" name="Freeform 606"/>
            <p:cNvSpPr/>
            <p:nvPr/>
          </p:nvSpPr>
          <p:spPr bwMode="auto">
            <a:xfrm>
              <a:off x="5470526" y="1808163"/>
              <a:ext cx="123825" cy="107950"/>
            </a:xfrm>
            <a:custGeom>
              <a:avLst/>
              <a:gdLst>
                <a:gd name="T0" fmla="*/ 19 w 78"/>
                <a:gd name="T1" fmla="*/ 68 h 68"/>
                <a:gd name="T2" fmla="*/ 0 w 78"/>
                <a:gd name="T3" fmla="*/ 33 h 68"/>
                <a:gd name="T4" fmla="*/ 19 w 78"/>
                <a:gd name="T5" fmla="*/ 0 h 68"/>
                <a:gd name="T6" fmla="*/ 59 w 78"/>
                <a:gd name="T7" fmla="*/ 0 h 68"/>
                <a:gd name="T8" fmla="*/ 78 w 78"/>
                <a:gd name="T9" fmla="*/ 33 h 68"/>
                <a:gd name="T10" fmla="*/ 59 w 78"/>
                <a:gd name="T11" fmla="*/ 68 h 68"/>
                <a:gd name="T12" fmla="*/ 19 w 7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8">
                  <a:moveTo>
                    <a:pt x="19" y="68"/>
                  </a:moveTo>
                  <a:lnTo>
                    <a:pt x="0" y="33"/>
                  </a:lnTo>
                  <a:lnTo>
                    <a:pt x="19" y="0"/>
                  </a:lnTo>
                  <a:lnTo>
                    <a:pt x="59" y="0"/>
                  </a:lnTo>
                  <a:lnTo>
                    <a:pt x="78" y="33"/>
                  </a:lnTo>
                  <a:lnTo>
                    <a:pt x="59" y="68"/>
                  </a:lnTo>
                  <a:lnTo>
                    <a:pt x="19" y="68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3" name="Freeform 607"/>
            <p:cNvSpPr/>
            <p:nvPr/>
          </p:nvSpPr>
          <p:spPr bwMode="auto">
            <a:xfrm>
              <a:off x="5357814" y="1817688"/>
              <a:ext cx="131763" cy="130175"/>
            </a:xfrm>
            <a:custGeom>
              <a:avLst/>
              <a:gdLst>
                <a:gd name="T0" fmla="*/ 140 w 144"/>
                <a:gd name="T1" fmla="*/ 142 h 142"/>
                <a:gd name="T2" fmla="*/ 112 w 144"/>
                <a:gd name="T3" fmla="*/ 122 h 142"/>
                <a:gd name="T4" fmla="*/ 108 w 144"/>
                <a:gd name="T5" fmla="*/ 109 h 142"/>
                <a:gd name="T6" fmla="*/ 105 w 144"/>
                <a:gd name="T7" fmla="*/ 98 h 142"/>
                <a:gd name="T8" fmla="*/ 80 w 144"/>
                <a:gd name="T9" fmla="*/ 82 h 142"/>
                <a:gd name="T10" fmla="*/ 71 w 144"/>
                <a:gd name="T11" fmla="*/ 82 h 142"/>
                <a:gd name="T12" fmla="*/ 56 w 144"/>
                <a:gd name="T13" fmla="*/ 80 h 142"/>
                <a:gd name="T14" fmla="*/ 26 w 144"/>
                <a:gd name="T15" fmla="*/ 55 h 142"/>
                <a:gd name="T16" fmla="*/ 22 w 144"/>
                <a:gd name="T17" fmla="*/ 42 h 142"/>
                <a:gd name="T18" fmla="*/ 19 w 144"/>
                <a:gd name="T19" fmla="*/ 31 h 142"/>
                <a:gd name="T20" fmla="*/ 0 w 144"/>
                <a:gd name="T21" fmla="*/ 18 h 142"/>
                <a:gd name="T22" fmla="*/ 0 w 144"/>
                <a:gd name="T23" fmla="*/ 0 h 142"/>
                <a:gd name="T24" fmla="*/ 35 w 144"/>
                <a:gd name="T25" fmla="*/ 23 h 142"/>
                <a:gd name="T26" fmla="*/ 40 w 144"/>
                <a:gd name="T27" fmla="*/ 38 h 142"/>
                <a:gd name="T28" fmla="*/ 43 w 144"/>
                <a:gd name="T29" fmla="*/ 49 h 142"/>
                <a:gd name="T30" fmla="*/ 60 w 144"/>
                <a:gd name="T31" fmla="*/ 63 h 142"/>
                <a:gd name="T32" fmla="*/ 72 w 144"/>
                <a:gd name="T33" fmla="*/ 64 h 142"/>
                <a:gd name="T34" fmla="*/ 82 w 144"/>
                <a:gd name="T35" fmla="*/ 65 h 142"/>
                <a:gd name="T36" fmla="*/ 120 w 144"/>
                <a:gd name="T37" fmla="*/ 91 h 142"/>
                <a:gd name="T38" fmla="*/ 125 w 144"/>
                <a:gd name="T39" fmla="*/ 105 h 142"/>
                <a:gd name="T40" fmla="*/ 129 w 144"/>
                <a:gd name="T41" fmla="*/ 115 h 142"/>
                <a:gd name="T42" fmla="*/ 144 w 144"/>
                <a:gd name="T43" fmla="*/ 125 h 142"/>
                <a:gd name="T44" fmla="*/ 140 w 144"/>
                <a:gd name="T4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142">
                  <a:moveTo>
                    <a:pt x="140" y="142"/>
                  </a:moveTo>
                  <a:cubicBezTo>
                    <a:pt x="126" y="139"/>
                    <a:pt x="117" y="132"/>
                    <a:pt x="112" y="122"/>
                  </a:cubicBezTo>
                  <a:cubicBezTo>
                    <a:pt x="111" y="118"/>
                    <a:pt x="109" y="113"/>
                    <a:pt x="108" y="109"/>
                  </a:cubicBezTo>
                  <a:cubicBezTo>
                    <a:pt x="107" y="105"/>
                    <a:pt x="106" y="102"/>
                    <a:pt x="105" y="98"/>
                  </a:cubicBezTo>
                  <a:cubicBezTo>
                    <a:pt x="100" y="90"/>
                    <a:pt x="91" y="83"/>
                    <a:pt x="80" y="82"/>
                  </a:cubicBezTo>
                  <a:cubicBezTo>
                    <a:pt x="77" y="82"/>
                    <a:pt x="74" y="82"/>
                    <a:pt x="71" y="82"/>
                  </a:cubicBezTo>
                  <a:cubicBezTo>
                    <a:pt x="66" y="82"/>
                    <a:pt x="61" y="81"/>
                    <a:pt x="56" y="80"/>
                  </a:cubicBezTo>
                  <a:cubicBezTo>
                    <a:pt x="43" y="77"/>
                    <a:pt x="32" y="68"/>
                    <a:pt x="26" y="55"/>
                  </a:cubicBezTo>
                  <a:cubicBezTo>
                    <a:pt x="24" y="51"/>
                    <a:pt x="23" y="46"/>
                    <a:pt x="22" y="42"/>
                  </a:cubicBezTo>
                  <a:cubicBezTo>
                    <a:pt x="21" y="38"/>
                    <a:pt x="21" y="34"/>
                    <a:pt x="19" y="31"/>
                  </a:cubicBezTo>
                  <a:cubicBezTo>
                    <a:pt x="17" y="27"/>
                    <a:pt x="12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28" y="9"/>
                    <a:pt x="35" y="23"/>
                  </a:cubicBezTo>
                  <a:cubicBezTo>
                    <a:pt x="37" y="28"/>
                    <a:pt x="39" y="33"/>
                    <a:pt x="40" y="38"/>
                  </a:cubicBezTo>
                  <a:cubicBezTo>
                    <a:pt x="40" y="42"/>
                    <a:pt x="41" y="45"/>
                    <a:pt x="43" y="49"/>
                  </a:cubicBezTo>
                  <a:cubicBezTo>
                    <a:pt x="46" y="56"/>
                    <a:pt x="52" y="61"/>
                    <a:pt x="60" y="63"/>
                  </a:cubicBezTo>
                  <a:cubicBezTo>
                    <a:pt x="63" y="64"/>
                    <a:pt x="67" y="64"/>
                    <a:pt x="72" y="64"/>
                  </a:cubicBezTo>
                  <a:cubicBezTo>
                    <a:pt x="75" y="64"/>
                    <a:pt x="78" y="64"/>
                    <a:pt x="82" y="65"/>
                  </a:cubicBezTo>
                  <a:cubicBezTo>
                    <a:pt x="99" y="67"/>
                    <a:pt x="114" y="77"/>
                    <a:pt x="120" y="91"/>
                  </a:cubicBezTo>
                  <a:cubicBezTo>
                    <a:pt x="123" y="95"/>
                    <a:pt x="124" y="100"/>
                    <a:pt x="125" y="105"/>
                  </a:cubicBezTo>
                  <a:cubicBezTo>
                    <a:pt x="126" y="108"/>
                    <a:pt x="127" y="112"/>
                    <a:pt x="129" y="115"/>
                  </a:cubicBezTo>
                  <a:cubicBezTo>
                    <a:pt x="131" y="120"/>
                    <a:pt x="136" y="123"/>
                    <a:pt x="144" y="125"/>
                  </a:cubicBezTo>
                  <a:lnTo>
                    <a:pt x="140" y="142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44" name="Freeform 608"/>
          <p:cNvSpPr/>
          <p:nvPr/>
        </p:nvSpPr>
        <p:spPr bwMode="auto">
          <a:xfrm>
            <a:off x="4843345" y="4731363"/>
            <a:ext cx="1115492" cy="1115492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176 w 1016"/>
              <a:gd name="T5" fmla="*/ 891 h 1016"/>
              <a:gd name="T6" fmla="*/ 508 w 1016"/>
              <a:gd name="T7" fmla="*/ 1016 h 1016"/>
              <a:gd name="T8" fmla="*/ 841 w 1016"/>
              <a:gd name="T9" fmla="*/ 891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61"/>
                  <a:pt x="68" y="798"/>
                  <a:pt x="176" y="891"/>
                </a:cubicBezTo>
                <a:cubicBezTo>
                  <a:pt x="265" y="969"/>
                  <a:pt x="381" y="1016"/>
                  <a:pt x="508" y="1016"/>
                </a:cubicBezTo>
                <a:cubicBezTo>
                  <a:pt x="636" y="1016"/>
                  <a:pt x="752" y="969"/>
                  <a:pt x="841" y="891"/>
                </a:cubicBezTo>
                <a:cubicBezTo>
                  <a:pt x="949" y="798"/>
                  <a:pt x="1016" y="661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5" name="组合 3814"/>
          <p:cNvGrpSpPr/>
          <p:nvPr/>
        </p:nvGrpSpPr>
        <p:grpSpPr>
          <a:xfrm>
            <a:off x="5093761" y="4985574"/>
            <a:ext cx="614659" cy="605173"/>
            <a:chOff x="5326064" y="2646363"/>
            <a:chExt cx="514350" cy="506412"/>
          </a:xfrm>
        </p:grpSpPr>
        <p:sp>
          <p:nvSpPr>
            <p:cNvPr id="3745" name="Freeform 609"/>
            <p:cNvSpPr>
              <a:spLocks noEditPoints="1"/>
            </p:cNvSpPr>
            <p:nvPr/>
          </p:nvSpPr>
          <p:spPr bwMode="auto">
            <a:xfrm>
              <a:off x="5503864" y="2816225"/>
              <a:ext cx="336550" cy="336550"/>
            </a:xfrm>
            <a:custGeom>
              <a:avLst/>
              <a:gdLst>
                <a:gd name="T0" fmla="*/ 0 w 212"/>
                <a:gd name="T1" fmla="*/ 0 h 212"/>
                <a:gd name="T2" fmla="*/ 0 w 212"/>
                <a:gd name="T3" fmla="*/ 212 h 212"/>
                <a:gd name="T4" fmla="*/ 212 w 212"/>
                <a:gd name="T5" fmla="*/ 212 h 212"/>
                <a:gd name="T6" fmla="*/ 212 w 212"/>
                <a:gd name="T7" fmla="*/ 0 h 212"/>
                <a:gd name="T8" fmla="*/ 0 w 212"/>
                <a:gd name="T9" fmla="*/ 0 h 212"/>
                <a:gd name="T10" fmla="*/ 173 w 212"/>
                <a:gd name="T11" fmla="*/ 172 h 212"/>
                <a:gd name="T12" fmla="*/ 39 w 212"/>
                <a:gd name="T13" fmla="*/ 172 h 212"/>
                <a:gd name="T14" fmla="*/ 39 w 212"/>
                <a:gd name="T15" fmla="*/ 39 h 212"/>
                <a:gd name="T16" fmla="*/ 173 w 212"/>
                <a:gd name="T17" fmla="*/ 39 h 212"/>
                <a:gd name="T18" fmla="*/ 173 w 212"/>
                <a:gd name="T19" fmla="*/ 17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0" y="0"/>
                  </a:moveTo>
                  <a:lnTo>
                    <a:pt x="0" y="212"/>
                  </a:lnTo>
                  <a:lnTo>
                    <a:pt x="212" y="212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73" y="172"/>
                  </a:moveTo>
                  <a:lnTo>
                    <a:pt x="39" y="172"/>
                  </a:lnTo>
                  <a:lnTo>
                    <a:pt x="39" y="39"/>
                  </a:lnTo>
                  <a:lnTo>
                    <a:pt x="173" y="39"/>
                  </a:lnTo>
                  <a:lnTo>
                    <a:pt x="173" y="17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6" name="Rectangle 610"/>
            <p:cNvSpPr>
              <a:spLocks noChangeArrowheads="1"/>
            </p:cNvSpPr>
            <p:nvPr/>
          </p:nvSpPr>
          <p:spPr bwMode="auto">
            <a:xfrm>
              <a:off x="5326064" y="2646363"/>
              <a:ext cx="336550" cy="336550"/>
            </a:xfrm>
            <a:prstGeom prst="rect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7" name="Freeform 611"/>
            <p:cNvSpPr/>
            <p:nvPr/>
          </p:nvSpPr>
          <p:spPr bwMode="auto">
            <a:xfrm>
              <a:off x="5711826" y="2673350"/>
              <a:ext cx="93663" cy="92075"/>
            </a:xfrm>
            <a:custGeom>
              <a:avLst/>
              <a:gdLst>
                <a:gd name="T0" fmla="*/ 102 w 102"/>
                <a:gd name="T1" fmla="*/ 101 h 101"/>
                <a:gd name="T2" fmla="*/ 87 w 102"/>
                <a:gd name="T3" fmla="*/ 101 h 101"/>
                <a:gd name="T4" fmla="*/ 0 w 102"/>
                <a:gd name="T5" fmla="*/ 15 h 101"/>
                <a:gd name="T6" fmla="*/ 0 w 102"/>
                <a:gd name="T7" fmla="*/ 0 h 101"/>
                <a:gd name="T8" fmla="*/ 102 w 10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1">
                  <a:moveTo>
                    <a:pt x="102" y="101"/>
                  </a:moveTo>
                  <a:cubicBezTo>
                    <a:pt x="87" y="101"/>
                    <a:pt x="87" y="101"/>
                    <a:pt x="87" y="101"/>
                  </a:cubicBezTo>
                  <a:cubicBezTo>
                    <a:pt x="87" y="54"/>
                    <a:pt x="48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102" y="45"/>
                    <a:pt x="10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8" name="Freeform 612"/>
            <p:cNvSpPr/>
            <p:nvPr/>
          </p:nvSpPr>
          <p:spPr bwMode="auto">
            <a:xfrm>
              <a:off x="5683251" y="2646363"/>
              <a:ext cx="33338" cy="66675"/>
            </a:xfrm>
            <a:custGeom>
              <a:avLst/>
              <a:gdLst>
                <a:gd name="T0" fmla="*/ 21 w 21"/>
                <a:gd name="T1" fmla="*/ 0 h 42"/>
                <a:gd name="T2" fmla="*/ 21 w 21"/>
                <a:gd name="T3" fmla="*/ 42 h 42"/>
                <a:gd name="T4" fmla="*/ 0 w 21"/>
                <a:gd name="T5" fmla="*/ 21 h 42"/>
                <a:gd name="T6" fmla="*/ 21 w 21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2">
                  <a:moveTo>
                    <a:pt x="21" y="0"/>
                  </a:move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9" name="Freeform 613"/>
            <p:cNvSpPr/>
            <p:nvPr/>
          </p:nvSpPr>
          <p:spPr bwMode="auto">
            <a:xfrm>
              <a:off x="5764214" y="2762250"/>
              <a:ext cx="66675" cy="33338"/>
            </a:xfrm>
            <a:custGeom>
              <a:avLst/>
              <a:gdLst>
                <a:gd name="T0" fmla="*/ 42 w 42"/>
                <a:gd name="T1" fmla="*/ 0 h 21"/>
                <a:gd name="T2" fmla="*/ 0 w 42"/>
                <a:gd name="T3" fmla="*/ 0 h 21"/>
                <a:gd name="T4" fmla="*/ 21 w 42"/>
                <a:gd name="T5" fmla="*/ 21 h 21"/>
                <a:gd name="T6" fmla="*/ 42 w 4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1">
                  <a:moveTo>
                    <a:pt x="42" y="0"/>
                  </a:moveTo>
                  <a:lnTo>
                    <a:pt x="0" y="0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0" name="Oval 614"/>
          <p:cNvSpPr>
            <a:spLocks noChangeArrowheads="1"/>
          </p:cNvSpPr>
          <p:nvPr/>
        </p:nvSpPr>
        <p:spPr bwMode="auto">
          <a:xfrm>
            <a:off x="6223493" y="4731363"/>
            <a:ext cx="1115492" cy="1115492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6" name="组合 3815"/>
          <p:cNvGrpSpPr/>
          <p:nvPr/>
        </p:nvGrpSpPr>
        <p:grpSpPr>
          <a:xfrm>
            <a:off x="6420792" y="4945734"/>
            <a:ext cx="722794" cy="682954"/>
            <a:chOff x="6315076" y="2613025"/>
            <a:chExt cx="604838" cy="571500"/>
          </a:xfrm>
        </p:grpSpPr>
        <p:sp>
          <p:nvSpPr>
            <p:cNvPr id="3751" name="Freeform 615"/>
            <p:cNvSpPr/>
            <p:nvPr/>
          </p:nvSpPr>
          <p:spPr bwMode="auto">
            <a:xfrm>
              <a:off x="6315076" y="2647950"/>
              <a:ext cx="604838" cy="536575"/>
            </a:xfrm>
            <a:custGeom>
              <a:avLst/>
              <a:gdLst>
                <a:gd name="T0" fmla="*/ 482 w 659"/>
                <a:gd name="T1" fmla="*/ 4 h 585"/>
                <a:gd name="T2" fmla="*/ 12 w 659"/>
                <a:gd name="T3" fmla="*/ 217 h 585"/>
                <a:gd name="T4" fmla="*/ 4 w 659"/>
                <a:gd name="T5" fmla="*/ 239 h 585"/>
                <a:gd name="T6" fmla="*/ 155 w 659"/>
                <a:gd name="T7" fmla="*/ 573 h 585"/>
                <a:gd name="T8" fmla="*/ 177 w 659"/>
                <a:gd name="T9" fmla="*/ 582 h 585"/>
                <a:gd name="T10" fmla="*/ 647 w 659"/>
                <a:gd name="T11" fmla="*/ 369 h 585"/>
                <a:gd name="T12" fmla="*/ 655 w 659"/>
                <a:gd name="T13" fmla="*/ 347 h 585"/>
                <a:gd name="T14" fmla="*/ 504 w 659"/>
                <a:gd name="T15" fmla="*/ 12 h 585"/>
                <a:gd name="T16" fmla="*/ 482 w 659"/>
                <a:gd name="T17" fmla="*/ 4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9" h="585">
                  <a:moveTo>
                    <a:pt x="482" y="4"/>
                  </a:moveTo>
                  <a:cubicBezTo>
                    <a:pt x="12" y="217"/>
                    <a:pt x="12" y="217"/>
                    <a:pt x="12" y="217"/>
                  </a:cubicBezTo>
                  <a:cubicBezTo>
                    <a:pt x="4" y="221"/>
                    <a:pt x="0" y="230"/>
                    <a:pt x="4" y="239"/>
                  </a:cubicBezTo>
                  <a:cubicBezTo>
                    <a:pt x="155" y="573"/>
                    <a:pt x="155" y="573"/>
                    <a:pt x="155" y="573"/>
                  </a:cubicBezTo>
                  <a:cubicBezTo>
                    <a:pt x="159" y="582"/>
                    <a:pt x="168" y="585"/>
                    <a:pt x="177" y="582"/>
                  </a:cubicBezTo>
                  <a:cubicBezTo>
                    <a:pt x="647" y="369"/>
                    <a:pt x="647" y="369"/>
                    <a:pt x="647" y="369"/>
                  </a:cubicBezTo>
                  <a:cubicBezTo>
                    <a:pt x="655" y="365"/>
                    <a:pt x="659" y="355"/>
                    <a:pt x="655" y="347"/>
                  </a:cubicBezTo>
                  <a:cubicBezTo>
                    <a:pt x="504" y="12"/>
                    <a:pt x="504" y="12"/>
                    <a:pt x="504" y="12"/>
                  </a:cubicBezTo>
                  <a:cubicBezTo>
                    <a:pt x="500" y="4"/>
                    <a:pt x="491" y="0"/>
                    <a:pt x="482" y="4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2" name="Freeform 616"/>
            <p:cNvSpPr/>
            <p:nvPr/>
          </p:nvSpPr>
          <p:spPr bwMode="auto">
            <a:xfrm>
              <a:off x="6407151" y="2692400"/>
              <a:ext cx="469900" cy="425450"/>
            </a:xfrm>
            <a:custGeom>
              <a:avLst/>
              <a:gdLst>
                <a:gd name="T0" fmla="*/ 296 w 296"/>
                <a:gd name="T1" fmla="*/ 170 h 268"/>
                <a:gd name="T2" fmla="*/ 77 w 296"/>
                <a:gd name="T3" fmla="*/ 268 h 268"/>
                <a:gd name="T4" fmla="*/ 0 w 296"/>
                <a:gd name="T5" fmla="*/ 99 h 268"/>
                <a:gd name="T6" fmla="*/ 219 w 296"/>
                <a:gd name="T7" fmla="*/ 0 h 268"/>
                <a:gd name="T8" fmla="*/ 296 w 296"/>
                <a:gd name="T9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68">
                  <a:moveTo>
                    <a:pt x="296" y="170"/>
                  </a:moveTo>
                  <a:lnTo>
                    <a:pt x="77" y="268"/>
                  </a:lnTo>
                  <a:lnTo>
                    <a:pt x="0" y="99"/>
                  </a:lnTo>
                  <a:lnTo>
                    <a:pt x="219" y="0"/>
                  </a:lnTo>
                  <a:lnTo>
                    <a:pt x="296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3" name="Freeform 617"/>
            <p:cNvSpPr/>
            <p:nvPr/>
          </p:nvSpPr>
          <p:spPr bwMode="auto">
            <a:xfrm>
              <a:off x="6403976" y="2979738"/>
              <a:ext cx="47625" cy="46038"/>
            </a:xfrm>
            <a:custGeom>
              <a:avLst/>
              <a:gdLst>
                <a:gd name="T0" fmla="*/ 46 w 51"/>
                <a:gd name="T1" fmla="*/ 16 h 51"/>
                <a:gd name="T2" fmla="*/ 35 w 51"/>
                <a:gd name="T3" fmla="*/ 46 h 51"/>
                <a:gd name="T4" fmla="*/ 6 w 51"/>
                <a:gd name="T5" fmla="*/ 35 h 51"/>
                <a:gd name="T6" fmla="*/ 17 w 51"/>
                <a:gd name="T7" fmla="*/ 5 h 51"/>
                <a:gd name="T8" fmla="*/ 46 w 51"/>
                <a:gd name="T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46" y="16"/>
                  </a:moveTo>
                  <a:cubicBezTo>
                    <a:pt x="51" y="27"/>
                    <a:pt x="46" y="41"/>
                    <a:pt x="35" y="46"/>
                  </a:cubicBezTo>
                  <a:cubicBezTo>
                    <a:pt x="24" y="51"/>
                    <a:pt x="11" y="46"/>
                    <a:pt x="6" y="35"/>
                  </a:cubicBezTo>
                  <a:cubicBezTo>
                    <a:pt x="0" y="23"/>
                    <a:pt x="5" y="10"/>
                    <a:pt x="17" y="5"/>
                  </a:cubicBezTo>
                  <a:cubicBezTo>
                    <a:pt x="28" y="0"/>
                    <a:pt x="41" y="5"/>
                    <a:pt x="46" y="16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4" name="Freeform 618"/>
            <p:cNvSpPr/>
            <p:nvPr/>
          </p:nvSpPr>
          <p:spPr bwMode="auto">
            <a:xfrm>
              <a:off x="6721476" y="2613025"/>
              <a:ext cx="133350" cy="307975"/>
            </a:xfrm>
            <a:custGeom>
              <a:avLst/>
              <a:gdLst>
                <a:gd name="T0" fmla="*/ 142 w 146"/>
                <a:gd name="T1" fmla="*/ 37 h 334"/>
                <a:gd name="T2" fmla="*/ 57 w 146"/>
                <a:gd name="T3" fmla="*/ 314 h 334"/>
                <a:gd name="T4" fmla="*/ 26 w 146"/>
                <a:gd name="T5" fmla="*/ 330 h 334"/>
                <a:gd name="T6" fmla="*/ 21 w 146"/>
                <a:gd name="T7" fmla="*/ 328 h 334"/>
                <a:gd name="T8" fmla="*/ 5 w 146"/>
                <a:gd name="T9" fmla="*/ 297 h 334"/>
                <a:gd name="T10" fmla="*/ 90 w 146"/>
                <a:gd name="T11" fmla="*/ 21 h 334"/>
                <a:gd name="T12" fmla="*/ 121 w 146"/>
                <a:gd name="T13" fmla="*/ 4 h 334"/>
                <a:gd name="T14" fmla="*/ 126 w 146"/>
                <a:gd name="T15" fmla="*/ 6 h 334"/>
                <a:gd name="T16" fmla="*/ 142 w 146"/>
                <a:gd name="T17" fmla="*/ 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34">
                  <a:moveTo>
                    <a:pt x="142" y="37"/>
                  </a:moveTo>
                  <a:cubicBezTo>
                    <a:pt x="57" y="314"/>
                    <a:pt x="57" y="314"/>
                    <a:pt x="57" y="314"/>
                  </a:cubicBezTo>
                  <a:cubicBezTo>
                    <a:pt x="53" y="327"/>
                    <a:pt x="39" y="334"/>
                    <a:pt x="26" y="330"/>
                  </a:cubicBezTo>
                  <a:cubicBezTo>
                    <a:pt x="21" y="328"/>
                    <a:pt x="21" y="328"/>
                    <a:pt x="21" y="328"/>
                  </a:cubicBezTo>
                  <a:cubicBezTo>
                    <a:pt x="8" y="324"/>
                    <a:pt x="0" y="311"/>
                    <a:pt x="5" y="297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4" y="8"/>
                    <a:pt x="108" y="0"/>
                    <a:pt x="121" y="4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39" y="10"/>
                    <a:pt x="146" y="24"/>
                    <a:pt x="142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5" name="Freeform 619"/>
            <p:cNvSpPr/>
            <p:nvPr/>
          </p:nvSpPr>
          <p:spPr bwMode="auto">
            <a:xfrm>
              <a:off x="6473826" y="2781300"/>
              <a:ext cx="271463" cy="265113"/>
            </a:xfrm>
            <a:custGeom>
              <a:avLst/>
              <a:gdLst>
                <a:gd name="T0" fmla="*/ 202 w 297"/>
                <a:gd name="T1" fmla="*/ 275 h 288"/>
                <a:gd name="T2" fmla="*/ 137 w 297"/>
                <a:gd name="T3" fmla="*/ 269 h 288"/>
                <a:gd name="T4" fmla="*/ 128 w 297"/>
                <a:gd name="T5" fmla="*/ 224 h 288"/>
                <a:gd name="T6" fmla="*/ 143 w 297"/>
                <a:gd name="T7" fmla="*/ 193 h 288"/>
                <a:gd name="T8" fmla="*/ 145 w 297"/>
                <a:gd name="T9" fmla="*/ 190 h 288"/>
                <a:gd name="T10" fmla="*/ 184 w 297"/>
                <a:gd name="T11" fmla="*/ 103 h 288"/>
                <a:gd name="T12" fmla="*/ 187 w 297"/>
                <a:gd name="T13" fmla="*/ 62 h 288"/>
                <a:gd name="T14" fmla="*/ 166 w 297"/>
                <a:gd name="T15" fmla="*/ 35 h 288"/>
                <a:gd name="T16" fmla="*/ 117 w 297"/>
                <a:gd name="T17" fmla="*/ 48 h 288"/>
                <a:gd name="T18" fmla="*/ 28 w 297"/>
                <a:gd name="T19" fmla="*/ 133 h 288"/>
                <a:gd name="T20" fmla="*/ 10 w 297"/>
                <a:gd name="T21" fmla="*/ 140 h 288"/>
                <a:gd name="T22" fmla="*/ 4 w 297"/>
                <a:gd name="T23" fmla="*/ 122 h 288"/>
                <a:gd name="T24" fmla="*/ 103 w 297"/>
                <a:gd name="T25" fmla="*/ 25 h 288"/>
                <a:gd name="T26" fmla="*/ 176 w 297"/>
                <a:gd name="T27" fmla="*/ 10 h 288"/>
                <a:gd name="T28" fmla="*/ 213 w 297"/>
                <a:gd name="T29" fmla="*/ 56 h 288"/>
                <a:gd name="T30" fmla="*/ 210 w 297"/>
                <a:gd name="T31" fmla="*/ 110 h 288"/>
                <a:gd name="T32" fmla="*/ 168 w 297"/>
                <a:gd name="T33" fmla="*/ 204 h 288"/>
                <a:gd name="T34" fmla="*/ 166 w 297"/>
                <a:gd name="T35" fmla="*/ 207 h 288"/>
                <a:gd name="T36" fmla="*/ 154 w 297"/>
                <a:gd name="T37" fmla="*/ 231 h 288"/>
                <a:gd name="T38" fmla="*/ 157 w 297"/>
                <a:gd name="T39" fmla="*/ 251 h 288"/>
                <a:gd name="T40" fmla="*/ 194 w 297"/>
                <a:gd name="T41" fmla="*/ 249 h 288"/>
                <a:gd name="T42" fmla="*/ 270 w 297"/>
                <a:gd name="T43" fmla="*/ 166 h 288"/>
                <a:gd name="T44" fmla="*/ 287 w 297"/>
                <a:gd name="T45" fmla="*/ 158 h 288"/>
                <a:gd name="T46" fmla="*/ 295 w 297"/>
                <a:gd name="T47" fmla="*/ 175 h 288"/>
                <a:gd name="T48" fmla="*/ 207 w 297"/>
                <a:gd name="T49" fmla="*/ 273 h 288"/>
                <a:gd name="T50" fmla="*/ 202 w 297"/>
                <a:gd name="T51" fmla="*/ 27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7" h="288">
                  <a:moveTo>
                    <a:pt x="202" y="275"/>
                  </a:moveTo>
                  <a:cubicBezTo>
                    <a:pt x="181" y="284"/>
                    <a:pt x="154" y="288"/>
                    <a:pt x="137" y="269"/>
                  </a:cubicBezTo>
                  <a:cubicBezTo>
                    <a:pt x="127" y="258"/>
                    <a:pt x="124" y="241"/>
                    <a:pt x="128" y="224"/>
                  </a:cubicBezTo>
                  <a:cubicBezTo>
                    <a:pt x="131" y="212"/>
                    <a:pt x="137" y="202"/>
                    <a:pt x="143" y="193"/>
                  </a:cubicBezTo>
                  <a:cubicBezTo>
                    <a:pt x="145" y="190"/>
                    <a:pt x="145" y="190"/>
                    <a:pt x="145" y="190"/>
                  </a:cubicBezTo>
                  <a:cubicBezTo>
                    <a:pt x="164" y="159"/>
                    <a:pt x="177" y="130"/>
                    <a:pt x="184" y="103"/>
                  </a:cubicBezTo>
                  <a:cubicBezTo>
                    <a:pt x="188" y="86"/>
                    <a:pt x="189" y="73"/>
                    <a:pt x="187" y="62"/>
                  </a:cubicBezTo>
                  <a:cubicBezTo>
                    <a:pt x="184" y="49"/>
                    <a:pt x="176" y="38"/>
                    <a:pt x="166" y="35"/>
                  </a:cubicBezTo>
                  <a:cubicBezTo>
                    <a:pt x="151" y="29"/>
                    <a:pt x="132" y="39"/>
                    <a:pt x="117" y="48"/>
                  </a:cubicBezTo>
                  <a:cubicBezTo>
                    <a:pt x="71" y="75"/>
                    <a:pt x="42" y="102"/>
                    <a:pt x="28" y="133"/>
                  </a:cubicBezTo>
                  <a:cubicBezTo>
                    <a:pt x="24" y="140"/>
                    <a:pt x="16" y="143"/>
                    <a:pt x="10" y="140"/>
                  </a:cubicBezTo>
                  <a:cubicBezTo>
                    <a:pt x="3" y="136"/>
                    <a:pt x="0" y="128"/>
                    <a:pt x="4" y="122"/>
                  </a:cubicBezTo>
                  <a:cubicBezTo>
                    <a:pt x="26" y="74"/>
                    <a:pt x="71" y="44"/>
                    <a:pt x="103" y="25"/>
                  </a:cubicBezTo>
                  <a:cubicBezTo>
                    <a:pt x="123" y="13"/>
                    <a:pt x="150" y="0"/>
                    <a:pt x="176" y="10"/>
                  </a:cubicBezTo>
                  <a:cubicBezTo>
                    <a:pt x="194" y="17"/>
                    <a:pt x="208" y="34"/>
                    <a:pt x="213" y="56"/>
                  </a:cubicBezTo>
                  <a:cubicBezTo>
                    <a:pt x="217" y="76"/>
                    <a:pt x="213" y="96"/>
                    <a:pt x="210" y="110"/>
                  </a:cubicBezTo>
                  <a:cubicBezTo>
                    <a:pt x="202" y="140"/>
                    <a:pt x="188" y="171"/>
                    <a:pt x="168" y="204"/>
                  </a:cubicBezTo>
                  <a:cubicBezTo>
                    <a:pt x="166" y="207"/>
                    <a:pt x="166" y="207"/>
                    <a:pt x="166" y="207"/>
                  </a:cubicBezTo>
                  <a:cubicBezTo>
                    <a:pt x="161" y="215"/>
                    <a:pt x="156" y="223"/>
                    <a:pt x="154" y="231"/>
                  </a:cubicBezTo>
                  <a:cubicBezTo>
                    <a:pt x="152" y="239"/>
                    <a:pt x="153" y="247"/>
                    <a:pt x="157" y="251"/>
                  </a:cubicBezTo>
                  <a:cubicBezTo>
                    <a:pt x="164" y="259"/>
                    <a:pt x="181" y="256"/>
                    <a:pt x="194" y="249"/>
                  </a:cubicBezTo>
                  <a:cubicBezTo>
                    <a:pt x="228" y="232"/>
                    <a:pt x="256" y="201"/>
                    <a:pt x="270" y="166"/>
                  </a:cubicBezTo>
                  <a:cubicBezTo>
                    <a:pt x="273" y="159"/>
                    <a:pt x="280" y="156"/>
                    <a:pt x="287" y="158"/>
                  </a:cubicBezTo>
                  <a:cubicBezTo>
                    <a:pt x="294" y="161"/>
                    <a:pt x="297" y="169"/>
                    <a:pt x="295" y="175"/>
                  </a:cubicBezTo>
                  <a:cubicBezTo>
                    <a:pt x="278" y="217"/>
                    <a:pt x="246" y="252"/>
                    <a:pt x="207" y="273"/>
                  </a:cubicBezTo>
                  <a:cubicBezTo>
                    <a:pt x="205" y="273"/>
                    <a:pt x="204" y="274"/>
                    <a:pt x="202" y="27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6" name="Freeform 620"/>
          <p:cNvSpPr/>
          <p:nvPr/>
        </p:nvSpPr>
        <p:spPr bwMode="auto">
          <a:xfrm>
            <a:off x="7605540" y="4729465"/>
            <a:ext cx="1115492" cy="1117390"/>
          </a:xfrm>
          <a:custGeom>
            <a:avLst/>
            <a:gdLst>
              <a:gd name="T0" fmla="*/ 508 w 1017"/>
              <a:gd name="T1" fmla="*/ 1 h 1017"/>
              <a:gd name="T2" fmla="*/ 1 w 1017"/>
              <a:gd name="T3" fmla="*/ 510 h 1017"/>
              <a:gd name="T4" fmla="*/ 202 w 1017"/>
              <a:gd name="T5" fmla="*/ 913 h 1017"/>
              <a:gd name="T6" fmla="*/ 510 w 1017"/>
              <a:gd name="T7" fmla="*/ 1017 h 1017"/>
              <a:gd name="T8" fmla="*/ 816 w 1017"/>
              <a:gd name="T9" fmla="*/ 913 h 1017"/>
              <a:gd name="T10" fmla="*/ 1017 w 1017"/>
              <a:gd name="T11" fmla="*/ 508 h 1017"/>
              <a:gd name="T12" fmla="*/ 508 w 1017"/>
              <a:gd name="T13" fmla="*/ 1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1017">
                <a:moveTo>
                  <a:pt x="508" y="1"/>
                </a:moveTo>
                <a:cubicBezTo>
                  <a:pt x="227" y="1"/>
                  <a:pt x="0" y="229"/>
                  <a:pt x="1" y="510"/>
                </a:cubicBezTo>
                <a:cubicBezTo>
                  <a:pt x="1" y="674"/>
                  <a:pt x="80" y="821"/>
                  <a:pt x="202" y="913"/>
                </a:cubicBezTo>
                <a:cubicBezTo>
                  <a:pt x="287" y="978"/>
                  <a:pt x="394" y="1017"/>
                  <a:pt x="510" y="1017"/>
                </a:cubicBezTo>
                <a:cubicBezTo>
                  <a:pt x="625" y="1016"/>
                  <a:pt x="731" y="978"/>
                  <a:pt x="816" y="913"/>
                </a:cubicBezTo>
                <a:cubicBezTo>
                  <a:pt x="938" y="820"/>
                  <a:pt x="1017" y="673"/>
                  <a:pt x="1017" y="508"/>
                </a:cubicBezTo>
                <a:cubicBezTo>
                  <a:pt x="1016" y="227"/>
                  <a:pt x="788" y="0"/>
                  <a:pt x="508" y="1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7" name="组合 3816"/>
          <p:cNvGrpSpPr/>
          <p:nvPr/>
        </p:nvGrpSpPr>
        <p:grpSpPr>
          <a:xfrm>
            <a:off x="7818014" y="4921072"/>
            <a:ext cx="713309" cy="711411"/>
            <a:chOff x="7362826" y="2592388"/>
            <a:chExt cx="596901" cy="595313"/>
          </a:xfrm>
        </p:grpSpPr>
        <p:sp>
          <p:nvSpPr>
            <p:cNvPr id="3757" name="Freeform 621"/>
            <p:cNvSpPr/>
            <p:nvPr/>
          </p:nvSpPr>
          <p:spPr bwMode="auto">
            <a:xfrm>
              <a:off x="7505701" y="2941638"/>
              <a:ext cx="104775" cy="104775"/>
            </a:xfrm>
            <a:custGeom>
              <a:avLst/>
              <a:gdLst>
                <a:gd name="T0" fmla="*/ 21 w 66"/>
                <a:gd name="T1" fmla="*/ 66 h 66"/>
                <a:gd name="T2" fmla="*/ 0 w 66"/>
                <a:gd name="T3" fmla="*/ 44 h 66"/>
                <a:gd name="T4" fmla="*/ 44 w 66"/>
                <a:gd name="T5" fmla="*/ 0 h 66"/>
                <a:gd name="T6" fmla="*/ 66 w 66"/>
                <a:gd name="T7" fmla="*/ 22 h 66"/>
                <a:gd name="T8" fmla="*/ 21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21" y="66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66" y="22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8" name="Freeform 622"/>
            <p:cNvSpPr/>
            <p:nvPr/>
          </p:nvSpPr>
          <p:spPr bwMode="auto">
            <a:xfrm>
              <a:off x="7559676" y="2652713"/>
              <a:ext cx="339725" cy="339725"/>
            </a:xfrm>
            <a:custGeom>
              <a:avLst/>
              <a:gdLst>
                <a:gd name="T0" fmla="*/ 305 w 370"/>
                <a:gd name="T1" fmla="*/ 304 h 370"/>
                <a:gd name="T2" fmla="*/ 66 w 370"/>
                <a:gd name="T3" fmla="*/ 304 h 370"/>
                <a:gd name="T4" fmla="*/ 66 w 370"/>
                <a:gd name="T5" fmla="*/ 65 h 370"/>
                <a:gd name="T6" fmla="*/ 305 w 370"/>
                <a:gd name="T7" fmla="*/ 65 h 370"/>
                <a:gd name="T8" fmla="*/ 305 w 370"/>
                <a:gd name="T9" fmla="*/ 30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70">
                  <a:moveTo>
                    <a:pt x="305" y="304"/>
                  </a:moveTo>
                  <a:cubicBezTo>
                    <a:pt x="239" y="370"/>
                    <a:pt x="132" y="370"/>
                    <a:pt x="66" y="304"/>
                  </a:cubicBezTo>
                  <a:cubicBezTo>
                    <a:pt x="0" y="238"/>
                    <a:pt x="0" y="131"/>
                    <a:pt x="66" y="65"/>
                  </a:cubicBezTo>
                  <a:cubicBezTo>
                    <a:pt x="132" y="0"/>
                    <a:pt x="239" y="0"/>
                    <a:pt x="305" y="65"/>
                  </a:cubicBezTo>
                  <a:cubicBezTo>
                    <a:pt x="370" y="131"/>
                    <a:pt x="370" y="238"/>
                    <a:pt x="305" y="304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59" name="Freeform 623"/>
            <p:cNvSpPr>
              <a:spLocks noEditPoints="1"/>
            </p:cNvSpPr>
            <p:nvPr/>
          </p:nvSpPr>
          <p:spPr bwMode="auto">
            <a:xfrm>
              <a:off x="7497764" y="2592388"/>
              <a:ext cx="461963" cy="460375"/>
            </a:xfrm>
            <a:custGeom>
              <a:avLst/>
              <a:gdLst>
                <a:gd name="T0" fmla="*/ 413 w 503"/>
                <a:gd name="T1" fmla="*/ 89 h 502"/>
                <a:gd name="T2" fmla="*/ 90 w 503"/>
                <a:gd name="T3" fmla="*/ 89 h 502"/>
                <a:gd name="T4" fmla="*/ 90 w 503"/>
                <a:gd name="T5" fmla="*/ 412 h 502"/>
                <a:gd name="T6" fmla="*/ 413 w 503"/>
                <a:gd name="T7" fmla="*/ 412 h 502"/>
                <a:gd name="T8" fmla="*/ 413 w 503"/>
                <a:gd name="T9" fmla="*/ 89 h 502"/>
                <a:gd name="T10" fmla="*/ 132 w 503"/>
                <a:gd name="T11" fmla="*/ 370 h 502"/>
                <a:gd name="T12" fmla="*/ 132 w 503"/>
                <a:gd name="T13" fmla="*/ 131 h 502"/>
                <a:gd name="T14" fmla="*/ 371 w 503"/>
                <a:gd name="T15" fmla="*/ 131 h 502"/>
                <a:gd name="T16" fmla="*/ 371 w 503"/>
                <a:gd name="T17" fmla="*/ 370 h 502"/>
                <a:gd name="T18" fmla="*/ 132 w 503"/>
                <a:gd name="T19" fmla="*/ 37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502">
                  <a:moveTo>
                    <a:pt x="413" y="89"/>
                  </a:moveTo>
                  <a:cubicBezTo>
                    <a:pt x="324" y="0"/>
                    <a:pt x="179" y="0"/>
                    <a:pt x="90" y="89"/>
                  </a:cubicBezTo>
                  <a:cubicBezTo>
                    <a:pt x="0" y="178"/>
                    <a:pt x="0" y="323"/>
                    <a:pt x="90" y="412"/>
                  </a:cubicBezTo>
                  <a:cubicBezTo>
                    <a:pt x="179" y="502"/>
                    <a:pt x="324" y="502"/>
                    <a:pt x="413" y="412"/>
                  </a:cubicBezTo>
                  <a:cubicBezTo>
                    <a:pt x="503" y="323"/>
                    <a:pt x="503" y="178"/>
                    <a:pt x="413" y="89"/>
                  </a:cubicBezTo>
                  <a:close/>
                  <a:moveTo>
                    <a:pt x="132" y="370"/>
                  </a:moveTo>
                  <a:cubicBezTo>
                    <a:pt x="66" y="304"/>
                    <a:pt x="66" y="197"/>
                    <a:pt x="132" y="131"/>
                  </a:cubicBezTo>
                  <a:cubicBezTo>
                    <a:pt x="198" y="66"/>
                    <a:pt x="305" y="66"/>
                    <a:pt x="371" y="131"/>
                  </a:cubicBezTo>
                  <a:cubicBezTo>
                    <a:pt x="436" y="197"/>
                    <a:pt x="436" y="304"/>
                    <a:pt x="371" y="370"/>
                  </a:cubicBezTo>
                  <a:cubicBezTo>
                    <a:pt x="305" y="436"/>
                    <a:pt x="198" y="436"/>
                    <a:pt x="132" y="370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0" name="Freeform 624"/>
            <p:cNvSpPr/>
            <p:nvPr/>
          </p:nvSpPr>
          <p:spPr bwMode="auto">
            <a:xfrm>
              <a:off x="7362826" y="2976563"/>
              <a:ext cx="214313" cy="211138"/>
            </a:xfrm>
            <a:custGeom>
              <a:avLst/>
              <a:gdLst>
                <a:gd name="T0" fmla="*/ 223 w 232"/>
                <a:gd name="T1" fmla="*/ 56 h 231"/>
                <a:gd name="T2" fmla="*/ 175 w 232"/>
                <a:gd name="T3" fmla="*/ 8 h 231"/>
                <a:gd name="T4" fmla="*/ 143 w 232"/>
                <a:gd name="T5" fmla="*/ 8 h 231"/>
                <a:gd name="T6" fmla="*/ 9 w 232"/>
                <a:gd name="T7" fmla="*/ 143 h 231"/>
                <a:gd name="T8" fmla="*/ 9 w 232"/>
                <a:gd name="T9" fmla="*/ 175 h 231"/>
                <a:gd name="T10" fmla="*/ 57 w 232"/>
                <a:gd name="T11" fmla="*/ 223 h 231"/>
                <a:gd name="T12" fmla="*/ 88 w 232"/>
                <a:gd name="T13" fmla="*/ 223 h 231"/>
                <a:gd name="T14" fmla="*/ 223 w 232"/>
                <a:gd name="T15" fmla="*/ 88 h 231"/>
                <a:gd name="T16" fmla="*/ 223 w 232"/>
                <a:gd name="T17" fmla="*/ 5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1">
                  <a:moveTo>
                    <a:pt x="223" y="56"/>
                  </a:moveTo>
                  <a:cubicBezTo>
                    <a:pt x="175" y="8"/>
                    <a:pt x="175" y="8"/>
                    <a:pt x="175" y="8"/>
                  </a:cubicBezTo>
                  <a:cubicBezTo>
                    <a:pt x="166" y="0"/>
                    <a:pt x="152" y="0"/>
                    <a:pt x="143" y="8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0" y="151"/>
                    <a:pt x="0" y="166"/>
                    <a:pt x="9" y="175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65" y="231"/>
                    <a:pt x="80" y="231"/>
                    <a:pt x="88" y="223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32" y="79"/>
                    <a:pt x="232" y="65"/>
                    <a:pt x="223" y="56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1" name="Freeform 625"/>
            <p:cNvSpPr/>
            <p:nvPr/>
          </p:nvSpPr>
          <p:spPr bwMode="auto">
            <a:xfrm>
              <a:off x="7640639" y="2730500"/>
              <a:ext cx="177800" cy="182563"/>
            </a:xfrm>
            <a:custGeom>
              <a:avLst/>
              <a:gdLst>
                <a:gd name="T0" fmla="*/ 67 w 112"/>
                <a:gd name="T1" fmla="*/ 0 h 115"/>
                <a:gd name="T2" fmla="*/ 67 w 112"/>
                <a:gd name="T3" fmla="*/ 48 h 115"/>
                <a:gd name="T4" fmla="*/ 112 w 112"/>
                <a:gd name="T5" fmla="*/ 48 h 115"/>
                <a:gd name="T6" fmla="*/ 112 w 112"/>
                <a:gd name="T7" fmla="*/ 68 h 115"/>
                <a:gd name="T8" fmla="*/ 67 w 112"/>
                <a:gd name="T9" fmla="*/ 68 h 115"/>
                <a:gd name="T10" fmla="*/ 67 w 112"/>
                <a:gd name="T11" fmla="*/ 115 h 115"/>
                <a:gd name="T12" fmla="*/ 45 w 112"/>
                <a:gd name="T13" fmla="*/ 115 h 115"/>
                <a:gd name="T14" fmla="*/ 45 w 112"/>
                <a:gd name="T15" fmla="*/ 68 h 115"/>
                <a:gd name="T16" fmla="*/ 0 w 112"/>
                <a:gd name="T17" fmla="*/ 68 h 115"/>
                <a:gd name="T18" fmla="*/ 0 w 112"/>
                <a:gd name="T19" fmla="*/ 48 h 115"/>
                <a:gd name="T20" fmla="*/ 45 w 112"/>
                <a:gd name="T21" fmla="*/ 48 h 115"/>
                <a:gd name="T22" fmla="*/ 45 w 112"/>
                <a:gd name="T23" fmla="*/ 0 h 115"/>
                <a:gd name="T24" fmla="*/ 67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67" y="0"/>
                  </a:moveTo>
                  <a:lnTo>
                    <a:pt x="67" y="48"/>
                  </a:lnTo>
                  <a:lnTo>
                    <a:pt x="112" y="48"/>
                  </a:lnTo>
                  <a:lnTo>
                    <a:pt x="112" y="68"/>
                  </a:lnTo>
                  <a:lnTo>
                    <a:pt x="67" y="68"/>
                  </a:lnTo>
                  <a:lnTo>
                    <a:pt x="67" y="115"/>
                  </a:lnTo>
                  <a:lnTo>
                    <a:pt x="45" y="115"/>
                  </a:lnTo>
                  <a:lnTo>
                    <a:pt x="45" y="68"/>
                  </a:lnTo>
                  <a:lnTo>
                    <a:pt x="0" y="68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2" name="Oval 626"/>
          <p:cNvSpPr>
            <a:spLocks noChangeArrowheads="1"/>
          </p:cNvSpPr>
          <p:nvPr/>
        </p:nvSpPr>
        <p:spPr bwMode="auto">
          <a:xfrm>
            <a:off x="2057437" y="2204432"/>
            <a:ext cx="1115492" cy="1115492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0" name="组合 3819"/>
          <p:cNvGrpSpPr/>
          <p:nvPr/>
        </p:nvGrpSpPr>
        <p:grpSpPr>
          <a:xfrm>
            <a:off x="2296471" y="2504174"/>
            <a:ext cx="707617" cy="516010"/>
            <a:chOff x="5318126" y="3748088"/>
            <a:chExt cx="592138" cy="431800"/>
          </a:xfrm>
        </p:grpSpPr>
        <p:sp>
          <p:nvSpPr>
            <p:cNvPr id="3763" name="Freeform 627"/>
            <p:cNvSpPr/>
            <p:nvPr/>
          </p:nvSpPr>
          <p:spPr bwMode="auto">
            <a:xfrm>
              <a:off x="5318126" y="3748088"/>
              <a:ext cx="490538" cy="431800"/>
            </a:xfrm>
            <a:custGeom>
              <a:avLst/>
              <a:gdLst>
                <a:gd name="T0" fmla="*/ 496 w 533"/>
                <a:gd name="T1" fmla="*/ 67 h 471"/>
                <a:gd name="T2" fmla="*/ 258 w 533"/>
                <a:gd name="T3" fmla="*/ 67 h 471"/>
                <a:gd name="T4" fmla="*/ 222 w 533"/>
                <a:gd name="T5" fmla="*/ 34 h 471"/>
                <a:gd name="T6" fmla="*/ 222 w 533"/>
                <a:gd name="T7" fmla="*/ 34 h 471"/>
                <a:gd name="T8" fmla="*/ 185 w 533"/>
                <a:gd name="T9" fmla="*/ 0 h 471"/>
                <a:gd name="T10" fmla="*/ 36 w 533"/>
                <a:gd name="T11" fmla="*/ 0 h 471"/>
                <a:gd name="T12" fmla="*/ 0 w 533"/>
                <a:gd name="T13" fmla="*/ 34 h 471"/>
                <a:gd name="T14" fmla="*/ 0 w 533"/>
                <a:gd name="T15" fmla="*/ 67 h 471"/>
                <a:gd name="T16" fmla="*/ 0 w 533"/>
                <a:gd name="T17" fmla="*/ 110 h 471"/>
                <a:gd name="T18" fmla="*/ 0 w 533"/>
                <a:gd name="T19" fmla="*/ 471 h 471"/>
                <a:gd name="T20" fmla="*/ 533 w 533"/>
                <a:gd name="T21" fmla="*/ 471 h 471"/>
                <a:gd name="T22" fmla="*/ 533 w 533"/>
                <a:gd name="T23" fmla="*/ 101 h 471"/>
                <a:gd name="T24" fmla="*/ 496 w 533"/>
                <a:gd name="T25" fmla="*/ 6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3" h="471">
                  <a:moveTo>
                    <a:pt x="496" y="67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38" y="67"/>
                    <a:pt x="222" y="52"/>
                    <a:pt x="222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15"/>
                    <a:pt x="205" y="0"/>
                    <a:pt x="1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533" y="471"/>
                    <a:pt x="533" y="471"/>
                    <a:pt x="533" y="471"/>
                  </a:cubicBezTo>
                  <a:cubicBezTo>
                    <a:pt x="533" y="101"/>
                    <a:pt x="533" y="101"/>
                    <a:pt x="533" y="101"/>
                  </a:cubicBezTo>
                  <a:cubicBezTo>
                    <a:pt x="533" y="83"/>
                    <a:pt x="516" y="67"/>
                    <a:pt x="496" y="67"/>
                  </a:cubicBezTo>
                  <a:close/>
                </a:path>
              </a:pathLst>
            </a:custGeom>
            <a:solidFill>
              <a:srgbClr val="BC9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4" name="Rectangle 628"/>
            <p:cNvSpPr>
              <a:spLocks noChangeArrowheads="1"/>
            </p:cNvSpPr>
            <p:nvPr/>
          </p:nvSpPr>
          <p:spPr bwMode="auto">
            <a:xfrm>
              <a:off x="5345114" y="3843338"/>
              <a:ext cx="434975" cy="336550"/>
            </a:xfrm>
            <a:prstGeom prst="rect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5" name="Freeform 629"/>
            <p:cNvSpPr/>
            <p:nvPr/>
          </p:nvSpPr>
          <p:spPr bwMode="auto">
            <a:xfrm>
              <a:off x="5318126" y="3883025"/>
              <a:ext cx="592138" cy="296863"/>
            </a:xfrm>
            <a:custGeom>
              <a:avLst/>
              <a:gdLst>
                <a:gd name="T0" fmla="*/ 610 w 644"/>
                <a:gd name="T1" fmla="*/ 0 h 324"/>
                <a:gd name="T2" fmla="*/ 137 w 644"/>
                <a:gd name="T3" fmla="*/ 0 h 324"/>
                <a:gd name="T4" fmla="*/ 111 w 644"/>
                <a:gd name="T5" fmla="*/ 19 h 324"/>
                <a:gd name="T6" fmla="*/ 0 w 644"/>
                <a:gd name="T7" fmla="*/ 324 h 324"/>
                <a:gd name="T8" fmla="*/ 533 w 644"/>
                <a:gd name="T9" fmla="*/ 324 h 324"/>
                <a:gd name="T10" fmla="*/ 637 w 644"/>
                <a:gd name="T11" fmla="*/ 38 h 324"/>
                <a:gd name="T12" fmla="*/ 610 w 644"/>
                <a:gd name="T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324">
                  <a:moveTo>
                    <a:pt x="610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5" y="0"/>
                    <a:pt x="115" y="7"/>
                    <a:pt x="111" y="19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33" y="324"/>
                    <a:pt x="533" y="324"/>
                    <a:pt x="533" y="324"/>
                  </a:cubicBezTo>
                  <a:cubicBezTo>
                    <a:pt x="637" y="38"/>
                    <a:pt x="637" y="38"/>
                    <a:pt x="637" y="38"/>
                  </a:cubicBezTo>
                  <a:cubicBezTo>
                    <a:pt x="644" y="20"/>
                    <a:pt x="630" y="0"/>
                    <a:pt x="610" y="0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66" name="Freeform 630"/>
          <p:cNvSpPr/>
          <p:nvPr/>
        </p:nvSpPr>
        <p:spPr bwMode="auto">
          <a:xfrm>
            <a:off x="728509" y="2997417"/>
            <a:ext cx="1011152" cy="322506"/>
          </a:xfrm>
          <a:custGeom>
            <a:avLst/>
            <a:gdLst>
              <a:gd name="T0" fmla="*/ 0 w 921"/>
              <a:gd name="T1" fmla="*/ 0 h 293"/>
              <a:gd name="T2" fmla="*/ 461 w 921"/>
              <a:gd name="T3" fmla="*/ 293 h 293"/>
              <a:gd name="T4" fmla="*/ 921 w 921"/>
              <a:gd name="T5" fmla="*/ 0 h 293"/>
              <a:gd name="T6" fmla="*/ 0 w 921"/>
              <a:gd name="T7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1" h="293">
                <a:moveTo>
                  <a:pt x="0" y="0"/>
                </a:moveTo>
                <a:cubicBezTo>
                  <a:pt x="81" y="173"/>
                  <a:pt x="257" y="293"/>
                  <a:pt x="461" y="293"/>
                </a:cubicBezTo>
                <a:cubicBezTo>
                  <a:pt x="664" y="293"/>
                  <a:pt x="840" y="173"/>
                  <a:pt x="92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67" name="Freeform 631"/>
          <p:cNvSpPr/>
          <p:nvPr/>
        </p:nvSpPr>
        <p:spPr bwMode="auto">
          <a:xfrm>
            <a:off x="677288" y="2204432"/>
            <a:ext cx="1113596" cy="792986"/>
          </a:xfrm>
          <a:custGeom>
            <a:avLst/>
            <a:gdLst>
              <a:gd name="T0" fmla="*/ 1016 w 1016"/>
              <a:gd name="T1" fmla="*/ 508 h 723"/>
              <a:gd name="T2" fmla="*/ 508 w 1016"/>
              <a:gd name="T3" fmla="*/ 0 h 723"/>
              <a:gd name="T4" fmla="*/ 0 w 1016"/>
              <a:gd name="T5" fmla="*/ 508 h 723"/>
              <a:gd name="T6" fmla="*/ 47 w 1016"/>
              <a:gd name="T7" fmla="*/ 723 h 723"/>
              <a:gd name="T8" fmla="*/ 968 w 1016"/>
              <a:gd name="T9" fmla="*/ 723 h 723"/>
              <a:gd name="T10" fmla="*/ 1016 w 1016"/>
              <a:gd name="T11" fmla="*/ 50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23">
                <a:moveTo>
                  <a:pt x="1016" y="508"/>
                </a:moveTo>
                <a:cubicBezTo>
                  <a:pt x="1016" y="228"/>
                  <a:pt x="788" y="0"/>
                  <a:pt x="508" y="0"/>
                </a:cubicBezTo>
                <a:cubicBezTo>
                  <a:pt x="227" y="0"/>
                  <a:pt x="0" y="228"/>
                  <a:pt x="0" y="508"/>
                </a:cubicBezTo>
                <a:cubicBezTo>
                  <a:pt x="0" y="585"/>
                  <a:pt x="17" y="658"/>
                  <a:pt x="47" y="723"/>
                </a:cubicBezTo>
                <a:cubicBezTo>
                  <a:pt x="968" y="723"/>
                  <a:pt x="968" y="723"/>
                  <a:pt x="968" y="723"/>
                </a:cubicBezTo>
                <a:cubicBezTo>
                  <a:pt x="999" y="658"/>
                  <a:pt x="1016" y="585"/>
                  <a:pt x="1016" y="508"/>
                </a:cubicBezTo>
                <a:close/>
              </a:path>
            </a:pathLst>
          </a:cu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1" name="组合 3820"/>
          <p:cNvGrpSpPr/>
          <p:nvPr/>
        </p:nvGrpSpPr>
        <p:grpSpPr>
          <a:xfrm>
            <a:off x="950470" y="2428290"/>
            <a:ext cx="565335" cy="667777"/>
            <a:chOff x="4313239" y="3684588"/>
            <a:chExt cx="473075" cy="558800"/>
          </a:xfrm>
        </p:grpSpPr>
        <p:sp>
          <p:nvSpPr>
            <p:cNvPr id="3768" name="Rectangle 632"/>
            <p:cNvSpPr>
              <a:spLocks noChangeArrowheads="1"/>
            </p:cNvSpPr>
            <p:nvPr/>
          </p:nvSpPr>
          <p:spPr bwMode="auto">
            <a:xfrm>
              <a:off x="4343401" y="3743325"/>
              <a:ext cx="412750" cy="312738"/>
            </a:xfrm>
            <a:prstGeom prst="rect">
              <a:avLst/>
            </a:pr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69" name="Rectangle 633"/>
            <p:cNvSpPr>
              <a:spLocks noChangeArrowheads="1"/>
            </p:cNvSpPr>
            <p:nvPr/>
          </p:nvSpPr>
          <p:spPr bwMode="auto">
            <a:xfrm>
              <a:off x="4313239" y="4070350"/>
              <a:ext cx="473075" cy="34925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0" name="Freeform 634"/>
            <p:cNvSpPr/>
            <p:nvPr/>
          </p:nvSpPr>
          <p:spPr bwMode="auto">
            <a:xfrm>
              <a:off x="4351339" y="4079875"/>
              <a:ext cx="103188" cy="163513"/>
            </a:xfrm>
            <a:custGeom>
              <a:avLst/>
              <a:gdLst>
                <a:gd name="T0" fmla="*/ 25 w 65"/>
                <a:gd name="T1" fmla="*/ 103 h 103"/>
                <a:gd name="T2" fmla="*/ 65 w 65"/>
                <a:gd name="T3" fmla="*/ 9 h 103"/>
                <a:gd name="T4" fmla="*/ 44 w 65"/>
                <a:gd name="T5" fmla="*/ 0 h 103"/>
                <a:gd name="T6" fmla="*/ 0 w 65"/>
                <a:gd name="T7" fmla="*/ 103 h 103"/>
                <a:gd name="T8" fmla="*/ 2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25" y="103"/>
                  </a:moveTo>
                  <a:lnTo>
                    <a:pt x="65" y="9"/>
                  </a:lnTo>
                  <a:lnTo>
                    <a:pt x="44" y="0"/>
                  </a:lnTo>
                  <a:lnTo>
                    <a:pt x="0" y="103"/>
                  </a:lnTo>
                  <a:lnTo>
                    <a:pt x="2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1" name="Freeform 635"/>
            <p:cNvSpPr/>
            <p:nvPr/>
          </p:nvSpPr>
          <p:spPr bwMode="auto">
            <a:xfrm>
              <a:off x="4645026" y="4079875"/>
              <a:ext cx="103188" cy="163513"/>
            </a:xfrm>
            <a:custGeom>
              <a:avLst/>
              <a:gdLst>
                <a:gd name="T0" fmla="*/ 65 w 65"/>
                <a:gd name="T1" fmla="*/ 103 h 103"/>
                <a:gd name="T2" fmla="*/ 22 w 65"/>
                <a:gd name="T3" fmla="*/ 0 h 103"/>
                <a:gd name="T4" fmla="*/ 0 w 65"/>
                <a:gd name="T5" fmla="*/ 9 h 103"/>
                <a:gd name="T6" fmla="*/ 41 w 65"/>
                <a:gd name="T7" fmla="*/ 103 h 103"/>
                <a:gd name="T8" fmla="*/ 65 w 65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3">
                  <a:moveTo>
                    <a:pt x="65" y="103"/>
                  </a:moveTo>
                  <a:lnTo>
                    <a:pt x="22" y="0"/>
                  </a:lnTo>
                  <a:lnTo>
                    <a:pt x="0" y="9"/>
                  </a:lnTo>
                  <a:lnTo>
                    <a:pt x="41" y="103"/>
                  </a:lnTo>
                  <a:lnTo>
                    <a:pt x="65" y="10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2" name="Freeform 636"/>
            <p:cNvSpPr/>
            <p:nvPr/>
          </p:nvSpPr>
          <p:spPr bwMode="auto">
            <a:xfrm>
              <a:off x="4530726" y="3684588"/>
              <a:ext cx="38100" cy="49213"/>
            </a:xfrm>
            <a:custGeom>
              <a:avLst/>
              <a:gdLst>
                <a:gd name="T0" fmla="*/ 41 w 41"/>
                <a:gd name="T1" fmla="*/ 53 h 53"/>
                <a:gd name="T2" fmla="*/ 0 w 41"/>
                <a:gd name="T3" fmla="*/ 53 h 53"/>
                <a:gd name="T4" fmla="*/ 0 w 41"/>
                <a:gd name="T5" fmla="*/ 15 h 53"/>
                <a:gd name="T6" fmla="*/ 16 w 41"/>
                <a:gd name="T7" fmla="*/ 0 h 53"/>
                <a:gd name="T8" fmla="*/ 26 w 41"/>
                <a:gd name="T9" fmla="*/ 0 h 53"/>
                <a:gd name="T10" fmla="*/ 41 w 41"/>
                <a:gd name="T11" fmla="*/ 15 h 53"/>
                <a:gd name="T12" fmla="*/ 41 w 4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3">
                  <a:moveTo>
                    <a:pt x="41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0"/>
                    <a:pt x="41" y="7"/>
                    <a:pt x="41" y="15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73" name="Freeform 637"/>
          <p:cNvSpPr/>
          <p:nvPr/>
        </p:nvSpPr>
        <p:spPr bwMode="auto">
          <a:xfrm>
            <a:off x="2051746" y="3492559"/>
            <a:ext cx="1106008" cy="1106007"/>
          </a:xfrm>
          <a:custGeom>
            <a:avLst/>
            <a:gdLst>
              <a:gd name="T0" fmla="*/ 504 w 1008"/>
              <a:gd name="T1" fmla="*/ 0 h 1008"/>
              <a:gd name="T2" fmla="*/ 1008 w 1008"/>
              <a:gd name="T3" fmla="*/ 504 h 1008"/>
              <a:gd name="T4" fmla="*/ 969 w 1008"/>
              <a:gd name="T5" fmla="*/ 700 h 1008"/>
              <a:gd name="T6" fmla="*/ 504 w 1008"/>
              <a:gd name="T7" fmla="*/ 1008 h 1008"/>
              <a:gd name="T8" fmla="*/ 40 w 1008"/>
              <a:gd name="T9" fmla="*/ 700 h 1008"/>
              <a:gd name="T10" fmla="*/ 0 w 1008"/>
              <a:gd name="T11" fmla="*/ 504 h 1008"/>
              <a:gd name="T12" fmla="*/ 504 w 1008"/>
              <a:gd name="T13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8" h="1008">
                <a:moveTo>
                  <a:pt x="504" y="0"/>
                </a:moveTo>
                <a:cubicBezTo>
                  <a:pt x="783" y="0"/>
                  <a:pt x="1008" y="225"/>
                  <a:pt x="1008" y="504"/>
                </a:cubicBezTo>
                <a:cubicBezTo>
                  <a:pt x="1008" y="573"/>
                  <a:pt x="994" y="640"/>
                  <a:pt x="969" y="700"/>
                </a:cubicBezTo>
                <a:cubicBezTo>
                  <a:pt x="892" y="881"/>
                  <a:pt x="713" y="1008"/>
                  <a:pt x="504" y="1008"/>
                </a:cubicBezTo>
                <a:cubicBezTo>
                  <a:pt x="296" y="1008"/>
                  <a:pt x="117" y="881"/>
                  <a:pt x="40" y="700"/>
                </a:cubicBezTo>
                <a:cubicBezTo>
                  <a:pt x="15" y="640"/>
                  <a:pt x="0" y="573"/>
                  <a:pt x="0" y="504"/>
                </a:cubicBezTo>
                <a:cubicBezTo>
                  <a:pt x="0" y="225"/>
                  <a:pt x="226" y="0"/>
                  <a:pt x="504" y="0"/>
                </a:cubicBezTo>
                <a:close/>
              </a:path>
            </a:pathLst>
          </a:cu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4" name="组合 3823"/>
          <p:cNvGrpSpPr/>
          <p:nvPr/>
        </p:nvGrpSpPr>
        <p:grpSpPr>
          <a:xfrm>
            <a:off x="2269911" y="3708828"/>
            <a:ext cx="671572" cy="673470"/>
            <a:chOff x="5295901" y="4756150"/>
            <a:chExt cx="561975" cy="563563"/>
          </a:xfrm>
        </p:grpSpPr>
        <p:sp>
          <p:nvSpPr>
            <p:cNvPr id="3774" name="Freeform 638"/>
            <p:cNvSpPr/>
            <p:nvPr/>
          </p:nvSpPr>
          <p:spPr bwMode="auto">
            <a:xfrm>
              <a:off x="5295901" y="4756150"/>
              <a:ext cx="504825" cy="506413"/>
            </a:xfrm>
            <a:custGeom>
              <a:avLst/>
              <a:gdLst>
                <a:gd name="T0" fmla="*/ 493 w 550"/>
                <a:gd name="T1" fmla="*/ 6 h 551"/>
                <a:gd name="T2" fmla="*/ 550 w 550"/>
                <a:gd name="T3" fmla="*/ 63 h 551"/>
                <a:gd name="T4" fmla="*/ 62 w 550"/>
                <a:gd name="T5" fmla="*/ 551 h 551"/>
                <a:gd name="T6" fmla="*/ 5 w 550"/>
                <a:gd name="T7" fmla="*/ 493 h 551"/>
                <a:gd name="T8" fmla="*/ 5 w 550"/>
                <a:gd name="T9" fmla="*/ 475 h 551"/>
                <a:gd name="T10" fmla="*/ 475 w 550"/>
                <a:gd name="T11" fmla="*/ 6 h 551"/>
                <a:gd name="T12" fmla="*/ 493 w 550"/>
                <a:gd name="T13" fmla="*/ 6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51">
                  <a:moveTo>
                    <a:pt x="493" y="6"/>
                  </a:moveTo>
                  <a:cubicBezTo>
                    <a:pt x="550" y="63"/>
                    <a:pt x="550" y="63"/>
                    <a:pt x="550" y="63"/>
                  </a:cubicBezTo>
                  <a:cubicBezTo>
                    <a:pt x="62" y="551"/>
                    <a:pt x="62" y="551"/>
                    <a:pt x="62" y="551"/>
                  </a:cubicBezTo>
                  <a:cubicBezTo>
                    <a:pt x="5" y="493"/>
                    <a:pt x="5" y="493"/>
                    <a:pt x="5" y="493"/>
                  </a:cubicBezTo>
                  <a:cubicBezTo>
                    <a:pt x="0" y="488"/>
                    <a:pt x="0" y="480"/>
                    <a:pt x="5" y="475"/>
                  </a:cubicBezTo>
                  <a:cubicBezTo>
                    <a:pt x="475" y="6"/>
                    <a:pt x="475" y="6"/>
                    <a:pt x="475" y="6"/>
                  </a:cubicBezTo>
                  <a:cubicBezTo>
                    <a:pt x="480" y="0"/>
                    <a:pt x="488" y="0"/>
                    <a:pt x="493" y="6"/>
                  </a:cubicBezTo>
                  <a:close/>
                </a:path>
              </a:pathLst>
            </a:custGeom>
            <a:solidFill>
              <a:srgbClr val="DDB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5" name="Freeform 639"/>
            <p:cNvSpPr/>
            <p:nvPr/>
          </p:nvSpPr>
          <p:spPr bwMode="auto">
            <a:xfrm>
              <a:off x="5353051" y="4813300"/>
              <a:ext cx="504825" cy="506413"/>
            </a:xfrm>
            <a:custGeom>
              <a:avLst/>
              <a:gdLst>
                <a:gd name="T0" fmla="*/ 545 w 551"/>
                <a:gd name="T1" fmla="*/ 57 h 550"/>
                <a:gd name="T2" fmla="*/ 545 w 551"/>
                <a:gd name="T3" fmla="*/ 75 h 550"/>
                <a:gd name="T4" fmla="*/ 76 w 551"/>
                <a:gd name="T5" fmla="*/ 545 h 550"/>
                <a:gd name="T6" fmla="*/ 58 w 551"/>
                <a:gd name="T7" fmla="*/ 545 h 550"/>
                <a:gd name="T8" fmla="*/ 0 w 551"/>
                <a:gd name="T9" fmla="*/ 488 h 550"/>
                <a:gd name="T10" fmla="*/ 488 w 551"/>
                <a:gd name="T11" fmla="*/ 0 h 550"/>
                <a:gd name="T12" fmla="*/ 545 w 551"/>
                <a:gd name="T13" fmla="*/ 5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550">
                  <a:moveTo>
                    <a:pt x="545" y="57"/>
                  </a:moveTo>
                  <a:cubicBezTo>
                    <a:pt x="551" y="62"/>
                    <a:pt x="551" y="70"/>
                    <a:pt x="545" y="75"/>
                  </a:cubicBezTo>
                  <a:cubicBezTo>
                    <a:pt x="76" y="545"/>
                    <a:pt x="76" y="545"/>
                    <a:pt x="76" y="545"/>
                  </a:cubicBezTo>
                  <a:cubicBezTo>
                    <a:pt x="71" y="550"/>
                    <a:pt x="63" y="550"/>
                    <a:pt x="58" y="545"/>
                  </a:cubicBezTo>
                  <a:cubicBezTo>
                    <a:pt x="0" y="488"/>
                    <a:pt x="0" y="488"/>
                    <a:pt x="0" y="488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545" y="57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6" name="Freeform 640"/>
            <p:cNvSpPr/>
            <p:nvPr/>
          </p:nvSpPr>
          <p:spPr bwMode="auto">
            <a:xfrm>
              <a:off x="5726114" y="477043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7" name="Freeform 641"/>
            <p:cNvSpPr/>
            <p:nvPr/>
          </p:nvSpPr>
          <p:spPr bwMode="auto">
            <a:xfrm>
              <a:off x="5708651" y="478631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8" name="Freeform 642"/>
            <p:cNvSpPr/>
            <p:nvPr/>
          </p:nvSpPr>
          <p:spPr bwMode="auto">
            <a:xfrm>
              <a:off x="5692776" y="48021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1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9" name="Freeform 643"/>
            <p:cNvSpPr/>
            <p:nvPr/>
          </p:nvSpPr>
          <p:spPr bwMode="auto">
            <a:xfrm>
              <a:off x="5675314" y="48196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0" name="Freeform 644"/>
            <p:cNvSpPr/>
            <p:nvPr/>
          </p:nvSpPr>
          <p:spPr bwMode="auto">
            <a:xfrm>
              <a:off x="5657851" y="483552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1" name="Freeform 645"/>
            <p:cNvSpPr/>
            <p:nvPr/>
          </p:nvSpPr>
          <p:spPr bwMode="auto">
            <a:xfrm>
              <a:off x="5641976" y="4852988"/>
              <a:ext cx="17463" cy="19050"/>
            </a:xfrm>
            <a:custGeom>
              <a:avLst/>
              <a:gdLst>
                <a:gd name="T0" fmla="*/ 0 w 11"/>
                <a:gd name="T1" fmla="*/ 2 h 12"/>
                <a:gd name="T2" fmla="*/ 10 w 11"/>
                <a:gd name="T3" fmla="*/ 12 h 12"/>
                <a:gd name="T4" fmla="*/ 11 w 11"/>
                <a:gd name="T5" fmla="*/ 10 h 12"/>
                <a:gd name="T6" fmla="*/ 2 w 11"/>
                <a:gd name="T7" fmla="*/ 0 h 12"/>
                <a:gd name="T8" fmla="*/ 0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2"/>
                  </a:moveTo>
                  <a:lnTo>
                    <a:pt x="10" y="12"/>
                  </a:lnTo>
                  <a:lnTo>
                    <a:pt x="11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2" name="Freeform 646"/>
            <p:cNvSpPr/>
            <p:nvPr/>
          </p:nvSpPr>
          <p:spPr bwMode="auto">
            <a:xfrm>
              <a:off x="5626101" y="487045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3" name="Freeform 647"/>
            <p:cNvSpPr/>
            <p:nvPr/>
          </p:nvSpPr>
          <p:spPr bwMode="auto">
            <a:xfrm>
              <a:off x="5608639" y="488632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4" name="Freeform 648"/>
            <p:cNvSpPr/>
            <p:nvPr/>
          </p:nvSpPr>
          <p:spPr bwMode="auto">
            <a:xfrm>
              <a:off x="5592764" y="4903788"/>
              <a:ext cx="28575" cy="28575"/>
            </a:xfrm>
            <a:custGeom>
              <a:avLst/>
              <a:gdLst>
                <a:gd name="T0" fmla="*/ 0 w 18"/>
                <a:gd name="T1" fmla="*/ 2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2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5" name="Freeform 649"/>
            <p:cNvSpPr/>
            <p:nvPr/>
          </p:nvSpPr>
          <p:spPr bwMode="auto">
            <a:xfrm>
              <a:off x="5575301" y="4919663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6" name="Freeform 650"/>
            <p:cNvSpPr/>
            <p:nvPr/>
          </p:nvSpPr>
          <p:spPr bwMode="auto">
            <a:xfrm>
              <a:off x="5559426" y="493553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7" name="Freeform 651"/>
            <p:cNvSpPr/>
            <p:nvPr/>
          </p:nvSpPr>
          <p:spPr bwMode="auto">
            <a:xfrm>
              <a:off x="5541964" y="495300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8" name="Freeform 652"/>
            <p:cNvSpPr/>
            <p:nvPr/>
          </p:nvSpPr>
          <p:spPr bwMode="auto">
            <a:xfrm>
              <a:off x="5524501" y="4968875"/>
              <a:ext cx="30163" cy="30163"/>
            </a:xfrm>
            <a:custGeom>
              <a:avLst/>
              <a:gdLst>
                <a:gd name="T0" fmla="*/ 0 w 19"/>
                <a:gd name="T1" fmla="*/ 3 h 19"/>
                <a:gd name="T2" fmla="*/ 17 w 19"/>
                <a:gd name="T3" fmla="*/ 19 h 19"/>
                <a:gd name="T4" fmla="*/ 19 w 19"/>
                <a:gd name="T5" fmla="*/ 17 h 19"/>
                <a:gd name="T6" fmla="*/ 3 w 19"/>
                <a:gd name="T7" fmla="*/ 0 h 19"/>
                <a:gd name="T8" fmla="*/ 0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3"/>
                  </a:moveTo>
                  <a:lnTo>
                    <a:pt x="17" y="19"/>
                  </a:lnTo>
                  <a:lnTo>
                    <a:pt x="19" y="17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9" name="Freeform 653"/>
            <p:cNvSpPr/>
            <p:nvPr/>
          </p:nvSpPr>
          <p:spPr bwMode="auto">
            <a:xfrm>
              <a:off x="5508626" y="498633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0" name="Freeform 654"/>
            <p:cNvSpPr/>
            <p:nvPr/>
          </p:nvSpPr>
          <p:spPr bwMode="auto">
            <a:xfrm>
              <a:off x="5492751" y="5003800"/>
              <a:ext cx="28575" cy="28575"/>
            </a:xfrm>
            <a:custGeom>
              <a:avLst/>
              <a:gdLst>
                <a:gd name="T0" fmla="*/ 0 w 18"/>
                <a:gd name="T1" fmla="*/ 1 h 18"/>
                <a:gd name="T2" fmla="*/ 16 w 18"/>
                <a:gd name="T3" fmla="*/ 18 h 18"/>
                <a:gd name="T4" fmla="*/ 18 w 18"/>
                <a:gd name="T5" fmla="*/ 16 h 18"/>
                <a:gd name="T6" fmla="*/ 2 w 18"/>
                <a:gd name="T7" fmla="*/ 0 h 18"/>
                <a:gd name="T8" fmla="*/ 0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"/>
                  </a:moveTo>
                  <a:lnTo>
                    <a:pt x="16" y="18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1" name="Freeform 655"/>
            <p:cNvSpPr/>
            <p:nvPr/>
          </p:nvSpPr>
          <p:spPr bwMode="auto">
            <a:xfrm>
              <a:off x="5475289" y="5019675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9 w 12"/>
                <a:gd name="T3" fmla="*/ 12 h 12"/>
                <a:gd name="T4" fmla="*/ 12 w 12"/>
                <a:gd name="T5" fmla="*/ 9 h 12"/>
                <a:gd name="T6" fmla="*/ 3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9" y="12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2" name="Freeform 656"/>
            <p:cNvSpPr/>
            <p:nvPr/>
          </p:nvSpPr>
          <p:spPr bwMode="auto">
            <a:xfrm>
              <a:off x="5459414" y="5035550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3" name="Freeform 657"/>
            <p:cNvSpPr/>
            <p:nvPr/>
          </p:nvSpPr>
          <p:spPr bwMode="auto">
            <a:xfrm>
              <a:off x="5441951" y="505301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4" name="Freeform 658"/>
            <p:cNvSpPr/>
            <p:nvPr/>
          </p:nvSpPr>
          <p:spPr bwMode="auto">
            <a:xfrm>
              <a:off x="5426076" y="5068888"/>
              <a:ext cx="28575" cy="30163"/>
            </a:xfrm>
            <a:custGeom>
              <a:avLst/>
              <a:gdLst>
                <a:gd name="T0" fmla="*/ 0 w 18"/>
                <a:gd name="T1" fmla="*/ 3 h 19"/>
                <a:gd name="T2" fmla="*/ 16 w 18"/>
                <a:gd name="T3" fmla="*/ 19 h 19"/>
                <a:gd name="T4" fmla="*/ 18 w 18"/>
                <a:gd name="T5" fmla="*/ 16 h 19"/>
                <a:gd name="T6" fmla="*/ 2 w 18"/>
                <a:gd name="T7" fmla="*/ 0 h 19"/>
                <a:gd name="T8" fmla="*/ 0 w 18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3"/>
                  </a:moveTo>
                  <a:lnTo>
                    <a:pt x="16" y="19"/>
                  </a:lnTo>
                  <a:lnTo>
                    <a:pt x="18" y="16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5" name="Freeform 659"/>
            <p:cNvSpPr/>
            <p:nvPr/>
          </p:nvSpPr>
          <p:spPr bwMode="auto">
            <a:xfrm>
              <a:off x="5408614" y="5086350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10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6" name="Freeform 660"/>
            <p:cNvSpPr/>
            <p:nvPr/>
          </p:nvSpPr>
          <p:spPr bwMode="auto">
            <a:xfrm>
              <a:off x="5392739" y="5102225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7" name="Freeform 661"/>
            <p:cNvSpPr/>
            <p:nvPr/>
          </p:nvSpPr>
          <p:spPr bwMode="auto">
            <a:xfrm>
              <a:off x="5375276" y="5119688"/>
              <a:ext cx="19050" cy="19050"/>
            </a:xfrm>
            <a:custGeom>
              <a:avLst/>
              <a:gdLst>
                <a:gd name="T0" fmla="*/ 0 w 12"/>
                <a:gd name="T1" fmla="*/ 2 h 12"/>
                <a:gd name="T2" fmla="*/ 10 w 12"/>
                <a:gd name="T3" fmla="*/ 12 h 12"/>
                <a:gd name="T4" fmla="*/ 12 w 12"/>
                <a:gd name="T5" fmla="*/ 9 h 12"/>
                <a:gd name="T6" fmla="*/ 2 w 12"/>
                <a:gd name="T7" fmla="*/ 0 h 12"/>
                <a:gd name="T8" fmla="*/ 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10" y="12"/>
                  </a:lnTo>
                  <a:lnTo>
                    <a:pt x="12" y="9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8" name="Freeform 662"/>
            <p:cNvSpPr/>
            <p:nvPr/>
          </p:nvSpPr>
          <p:spPr bwMode="auto">
            <a:xfrm>
              <a:off x="5359401" y="5135563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9" name="Freeform 663"/>
            <p:cNvSpPr/>
            <p:nvPr/>
          </p:nvSpPr>
          <p:spPr bwMode="auto">
            <a:xfrm>
              <a:off x="5341939" y="5153025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9 h 11"/>
                <a:gd name="T6" fmla="*/ 3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9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0" name="Freeform 664"/>
            <p:cNvSpPr/>
            <p:nvPr/>
          </p:nvSpPr>
          <p:spPr bwMode="auto">
            <a:xfrm>
              <a:off x="5326064" y="5168900"/>
              <a:ext cx="28575" cy="30163"/>
            </a:xfrm>
            <a:custGeom>
              <a:avLst/>
              <a:gdLst>
                <a:gd name="T0" fmla="*/ 0 w 18"/>
                <a:gd name="T1" fmla="*/ 2 h 19"/>
                <a:gd name="T2" fmla="*/ 16 w 18"/>
                <a:gd name="T3" fmla="*/ 19 h 19"/>
                <a:gd name="T4" fmla="*/ 18 w 18"/>
                <a:gd name="T5" fmla="*/ 17 h 19"/>
                <a:gd name="T6" fmla="*/ 2 w 18"/>
                <a:gd name="T7" fmla="*/ 0 h 19"/>
                <a:gd name="T8" fmla="*/ 0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6" y="19"/>
                  </a:lnTo>
                  <a:lnTo>
                    <a:pt x="18" y="17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1" name="Freeform 665"/>
            <p:cNvSpPr/>
            <p:nvPr/>
          </p:nvSpPr>
          <p:spPr bwMode="auto">
            <a:xfrm>
              <a:off x="5308601" y="5186363"/>
              <a:ext cx="19050" cy="17463"/>
            </a:xfrm>
            <a:custGeom>
              <a:avLst/>
              <a:gdLst>
                <a:gd name="T0" fmla="*/ 0 w 12"/>
                <a:gd name="T1" fmla="*/ 2 h 11"/>
                <a:gd name="T2" fmla="*/ 10 w 12"/>
                <a:gd name="T3" fmla="*/ 11 h 11"/>
                <a:gd name="T4" fmla="*/ 12 w 12"/>
                <a:gd name="T5" fmla="*/ 10 h 11"/>
                <a:gd name="T6" fmla="*/ 2 w 12"/>
                <a:gd name="T7" fmla="*/ 0 h 11"/>
                <a:gd name="T8" fmla="*/ 0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10" y="11"/>
                  </a:lnTo>
                  <a:lnTo>
                    <a:pt x="12" y="1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02" name="Oval 666"/>
          <p:cNvSpPr>
            <a:spLocks noChangeArrowheads="1"/>
          </p:cNvSpPr>
          <p:nvPr/>
        </p:nvSpPr>
        <p:spPr bwMode="auto">
          <a:xfrm>
            <a:off x="10365298" y="2219609"/>
            <a:ext cx="1115492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8" name="组合 3817"/>
          <p:cNvGrpSpPr/>
          <p:nvPr/>
        </p:nvGrpSpPr>
        <p:grpSpPr>
          <a:xfrm>
            <a:off x="10589155" y="2483305"/>
            <a:ext cx="667777" cy="652602"/>
            <a:chOff x="7362826" y="3717925"/>
            <a:chExt cx="558800" cy="546101"/>
          </a:xfrm>
        </p:grpSpPr>
        <p:sp>
          <p:nvSpPr>
            <p:cNvPr id="3803" name="Freeform 667"/>
            <p:cNvSpPr/>
            <p:nvPr/>
          </p:nvSpPr>
          <p:spPr bwMode="auto">
            <a:xfrm>
              <a:off x="7362826" y="3717925"/>
              <a:ext cx="558800" cy="428625"/>
            </a:xfrm>
            <a:custGeom>
              <a:avLst/>
              <a:gdLst>
                <a:gd name="T0" fmla="*/ 588 w 608"/>
                <a:gd name="T1" fmla="*/ 0 h 467"/>
                <a:gd name="T2" fmla="*/ 19 w 608"/>
                <a:gd name="T3" fmla="*/ 0 h 467"/>
                <a:gd name="T4" fmla="*/ 0 w 608"/>
                <a:gd name="T5" fmla="*/ 20 h 467"/>
                <a:gd name="T6" fmla="*/ 0 w 608"/>
                <a:gd name="T7" fmla="*/ 446 h 467"/>
                <a:gd name="T8" fmla="*/ 19 w 608"/>
                <a:gd name="T9" fmla="*/ 467 h 467"/>
                <a:gd name="T10" fmla="*/ 588 w 608"/>
                <a:gd name="T11" fmla="*/ 467 h 467"/>
                <a:gd name="T12" fmla="*/ 608 w 608"/>
                <a:gd name="T13" fmla="*/ 446 h 467"/>
                <a:gd name="T14" fmla="*/ 608 w 608"/>
                <a:gd name="T15" fmla="*/ 20 h 467"/>
                <a:gd name="T16" fmla="*/ 588 w 608"/>
                <a:gd name="T1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8" h="467">
                  <a:moveTo>
                    <a:pt x="58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58"/>
                    <a:pt x="8" y="467"/>
                    <a:pt x="19" y="467"/>
                  </a:cubicBezTo>
                  <a:cubicBezTo>
                    <a:pt x="588" y="467"/>
                    <a:pt x="588" y="467"/>
                    <a:pt x="588" y="467"/>
                  </a:cubicBezTo>
                  <a:cubicBezTo>
                    <a:pt x="599" y="467"/>
                    <a:pt x="608" y="458"/>
                    <a:pt x="608" y="446"/>
                  </a:cubicBezTo>
                  <a:cubicBezTo>
                    <a:pt x="608" y="20"/>
                    <a:pt x="608" y="20"/>
                    <a:pt x="608" y="20"/>
                  </a:cubicBezTo>
                  <a:cubicBezTo>
                    <a:pt x="608" y="9"/>
                    <a:pt x="599" y="0"/>
                    <a:pt x="588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4" name="Rectangle 668"/>
            <p:cNvSpPr>
              <a:spLocks noChangeArrowheads="1"/>
            </p:cNvSpPr>
            <p:nvPr/>
          </p:nvSpPr>
          <p:spPr bwMode="auto">
            <a:xfrm>
              <a:off x="7572376" y="4146550"/>
              <a:ext cx="139700" cy="74613"/>
            </a:xfrm>
            <a:prstGeom prst="rect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5" name="Rectangle 669"/>
            <p:cNvSpPr>
              <a:spLocks noChangeArrowheads="1"/>
            </p:cNvSpPr>
            <p:nvPr/>
          </p:nvSpPr>
          <p:spPr bwMode="auto">
            <a:xfrm>
              <a:off x="7508876" y="4221163"/>
              <a:ext cx="265113" cy="42863"/>
            </a:xfrm>
            <a:prstGeom prst="rect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6" name="Freeform 671"/>
            <p:cNvSpPr/>
            <p:nvPr/>
          </p:nvSpPr>
          <p:spPr bwMode="auto">
            <a:xfrm>
              <a:off x="7386638" y="3746500"/>
              <a:ext cx="504825" cy="280988"/>
            </a:xfrm>
            <a:custGeom>
              <a:avLst/>
              <a:gdLst>
                <a:gd name="T0" fmla="*/ 318 w 318"/>
                <a:gd name="T1" fmla="*/ 155 h 177"/>
                <a:gd name="T2" fmla="*/ 318 w 318"/>
                <a:gd name="T3" fmla="*/ 0 h 177"/>
                <a:gd name="T4" fmla="*/ 0 w 318"/>
                <a:gd name="T5" fmla="*/ 0 h 177"/>
                <a:gd name="T6" fmla="*/ 0 w 318"/>
                <a:gd name="T7" fmla="*/ 177 h 177"/>
                <a:gd name="T8" fmla="*/ 85 w 318"/>
                <a:gd name="T9" fmla="*/ 78 h 177"/>
                <a:gd name="T10" fmla="*/ 146 w 318"/>
                <a:gd name="T11" fmla="*/ 140 h 177"/>
                <a:gd name="T12" fmla="*/ 220 w 318"/>
                <a:gd name="T13" fmla="*/ 86 h 177"/>
                <a:gd name="T14" fmla="*/ 318 w 318"/>
                <a:gd name="T15" fmla="*/ 15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177">
                  <a:moveTo>
                    <a:pt x="318" y="15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85" y="78"/>
                  </a:lnTo>
                  <a:lnTo>
                    <a:pt x="146" y="140"/>
                  </a:lnTo>
                  <a:lnTo>
                    <a:pt x="220" y="86"/>
                  </a:lnTo>
                  <a:lnTo>
                    <a:pt x="318" y="155"/>
                  </a:lnTo>
                  <a:close/>
                </a:path>
              </a:pathLst>
            </a:custGeom>
            <a:solidFill>
              <a:srgbClr val="393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7" name="Oval 672"/>
            <p:cNvSpPr>
              <a:spLocks noChangeArrowheads="1"/>
            </p:cNvSpPr>
            <p:nvPr/>
          </p:nvSpPr>
          <p:spPr bwMode="auto">
            <a:xfrm>
              <a:off x="7591426" y="3792538"/>
              <a:ext cx="63500" cy="63500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8" name="Freeform 673"/>
            <p:cNvSpPr/>
            <p:nvPr/>
          </p:nvSpPr>
          <p:spPr bwMode="auto">
            <a:xfrm>
              <a:off x="7434263" y="3870325"/>
              <a:ext cx="190500" cy="141288"/>
            </a:xfrm>
            <a:custGeom>
              <a:avLst/>
              <a:gdLst>
                <a:gd name="T0" fmla="*/ 37 w 207"/>
                <a:gd name="T1" fmla="*/ 89 h 154"/>
                <a:gd name="T2" fmla="*/ 42 w 207"/>
                <a:gd name="T3" fmla="*/ 109 h 154"/>
                <a:gd name="T4" fmla="*/ 49 w 207"/>
                <a:gd name="T5" fmla="*/ 111 h 154"/>
                <a:gd name="T6" fmla="*/ 65 w 207"/>
                <a:gd name="T7" fmla="*/ 131 h 154"/>
                <a:gd name="T8" fmla="*/ 74 w 207"/>
                <a:gd name="T9" fmla="*/ 96 h 154"/>
                <a:gd name="T10" fmla="*/ 84 w 207"/>
                <a:gd name="T11" fmla="*/ 109 h 154"/>
                <a:gd name="T12" fmla="*/ 108 w 207"/>
                <a:gd name="T13" fmla="*/ 131 h 154"/>
                <a:gd name="T14" fmla="*/ 103 w 207"/>
                <a:gd name="T15" fmla="*/ 108 h 154"/>
                <a:gd name="T16" fmla="*/ 134 w 207"/>
                <a:gd name="T17" fmla="*/ 126 h 154"/>
                <a:gd name="T18" fmla="*/ 133 w 207"/>
                <a:gd name="T19" fmla="*/ 96 h 154"/>
                <a:gd name="T20" fmla="*/ 144 w 207"/>
                <a:gd name="T21" fmla="*/ 99 h 154"/>
                <a:gd name="T22" fmla="*/ 207 w 207"/>
                <a:gd name="T23" fmla="*/ 154 h 154"/>
                <a:gd name="T24" fmla="*/ 202 w 207"/>
                <a:gd name="T25" fmla="*/ 110 h 154"/>
                <a:gd name="T26" fmla="*/ 96 w 207"/>
                <a:gd name="T27" fmla="*/ 0 h 154"/>
                <a:gd name="T28" fmla="*/ 10 w 207"/>
                <a:gd name="T29" fmla="*/ 101 h 154"/>
                <a:gd name="T30" fmla="*/ 0 w 207"/>
                <a:gd name="T31" fmla="*/ 136 h 154"/>
                <a:gd name="T32" fmla="*/ 37 w 207"/>
                <a:gd name="T33" fmla="*/ 8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54">
                  <a:moveTo>
                    <a:pt x="37" y="89"/>
                  </a:moveTo>
                  <a:cubicBezTo>
                    <a:pt x="36" y="96"/>
                    <a:pt x="38" y="103"/>
                    <a:pt x="42" y="109"/>
                  </a:cubicBezTo>
                  <a:cubicBezTo>
                    <a:pt x="44" y="111"/>
                    <a:pt x="47" y="113"/>
                    <a:pt x="49" y="111"/>
                  </a:cubicBezTo>
                  <a:cubicBezTo>
                    <a:pt x="54" y="118"/>
                    <a:pt x="59" y="125"/>
                    <a:pt x="65" y="131"/>
                  </a:cubicBezTo>
                  <a:cubicBezTo>
                    <a:pt x="65" y="119"/>
                    <a:pt x="68" y="107"/>
                    <a:pt x="74" y="96"/>
                  </a:cubicBezTo>
                  <a:cubicBezTo>
                    <a:pt x="77" y="100"/>
                    <a:pt x="81" y="105"/>
                    <a:pt x="84" y="109"/>
                  </a:cubicBezTo>
                  <a:cubicBezTo>
                    <a:pt x="91" y="118"/>
                    <a:pt x="97" y="127"/>
                    <a:pt x="108" y="131"/>
                  </a:cubicBezTo>
                  <a:cubicBezTo>
                    <a:pt x="106" y="123"/>
                    <a:pt x="105" y="115"/>
                    <a:pt x="103" y="108"/>
                  </a:cubicBezTo>
                  <a:cubicBezTo>
                    <a:pt x="113" y="115"/>
                    <a:pt x="123" y="121"/>
                    <a:pt x="134" y="126"/>
                  </a:cubicBezTo>
                  <a:cubicBezTo>
                    <a:pt x="134" y="116"/>
                    <a:pt x="133" y="106"/>
                    <a:pt x="133" y="96"/>
                  </a:cubicBezTo>
                  <a:cubicBezTo>
                    <a:pt x="137" y="94"/>
                    <a:pt x="141" y="97"/>
                    <a:pt x="144" y="99"/>
                  </a:cubicBezTo>
                  <a:cubicBezTo>
                    <a:pt x="165" y="117"/>
                    <a:pt x="187" y="135"/>
                    <a:pt x="207" y="154"/>
                  </a:cubicBezTo>
                  <a:cubicBezTo>
                    <a:pt x="205" y="139"/>
                    <a:pt x="204" y="125"/>
                    <a:pt x="202" y="1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6" y="113"/>
                    <a:pt x="3" y="124"/>
                    <a:pt x="0" y="136"/>
                  </a:cubicBezTo>
                  <a:cubicBezTo>
                    <a:pt x="13" y="122"/>
                    <a:pt x="26" y="106"/>
                    <a:pt x="37" y="89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9" name="Freeform 674"/>
            <p:cNvSpPr/>
            <p:nvPr/>
          </p:nvSpPr>
          <p:spPr bwMode="auto">
            <a:xfrm>
              <a:off x="7386638" y="3951288"/>
              <a:ext cx="349250" cy="139700"/>
            </a:xfrm>
            <a:custGeom>
              <a:avLst/>
              <a:gdLst>
                <a:gd name="T0" fmla="*/ 253 w 380"/>
                <a:gd name="T1" fmla="*/ 21 h 152"/>
                <a:gd name="T2" fmla="*/ 258 w 380"/>
                <a:gd name="T3" fmla="*/ 65 h 152"/>
                <a:gd name="T4" fmla="*/ 195 w 380"/>
                <a:gd name="T5" fmla="*/ 10 h 152"/>
                <a:gd name="T6" fmla="*/ 184 w 380"/>
                <a:gd name="T7" fmla="*/ 7 h 152"/>
                <a:gd name="T8" fmla="*/ 185 w 380"/>
                <a:gd name="T9" fmla="*/ 37 h 152"/>
                <a:gd name="T10" fmla="*/ 154 w 380"/>
                <a:gd name="T11" fmla="*/ 19 h 152"/>
                <a:gd name="T12" fmla="*/ 159 w 380"/>
                <a:gd name="T13" fmla="*/ 42 h 152"/>
                <a:gd name="T14" fmla="*/ 135 w 380"/>
                <a:gd name="T15" fmla="*/ 20 h 152"/>
                <a:gd name="T16" fmla="*/ 125 w 380"/>
                <a:gd name="T17" fmla="*/ 7 h 152"/>
                <a:gd name="T18" fmla="*/ 116 w 380"/>
                <a:gd name="T19" fmla="*/ 42 h 152"/>
                <a:gd name="T20" fmla="*/ 100 w 380"/>
                <a:gd name="T21" fmla="*/ 22 h 152"/>
                <a:gd name="T22" fmla="*/ 93 w 380"/>
                <a:gd name="T23" fmla="*/ 20 h 152"/>
                <a:gd name="T24" fmla="*/ 88 w 380"/>
                <a:gd name="T25" fmla="*/ 0 h 152"/>
                <a:gd name="T26" fmla="*/ 51 w 380"/>
                <a:gd name="T27" fmla="*/ 47 h 152"/>
                <a:gd name="T28" fmla="*/ 61 w 380"/>
                <a:gd name="T29" fmla="*/ 12 h 152"/>
                <a:gd name="T30" fmla="*/ 0 w 380"/>
                <a:gd name="T31" fmla="*/ 83 h 152"/>
                <a:gd name="T32" fmla="*/ 0 w 380"/>
                <a:gd name="T33" fmla="*/ 152 h 152"/>
                <a:gd name="T34" fmla="*/ 380 w 380"/>
                <a:gd name="T35" fmla="*/ 152 h 152"/>
                <a:gd name="T36" fmla="*/ 253 w 380"/>
                <a:gd name="T37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" h="152">
                  <a:moveTo>
                    <a:pt x="253" y="21"/>
                  </a:moveTo>
                  <a:cubicBezTo>
                    <a:pt x="255" y="36"/>
                    <a:pt x="256" y="50"/>
                    <a:pt x="258" y="65"/>
                  </a:cubicBezTo>
                  <a:cubicBezTo>
                    <a:pt x="238" y="46"/>
                    <a:pt x="216" y="28"/>
                    <a:pt x="195" y="10"/>
                  </a:cubicBezTo>
                  <a:cubicBezTo>
                    <a:pt x="192" y="8"/>
                    <a:pt x="188" y="5"/>
                    <a:pt x="184" y="7"/>
                  </a:cubicBezTo>
                  <a:cubicBezTo>
                    <a:pt x="184" y="17"/>
                    <a:pt x="185" y="27"/>
                    <a:pt x="185" y="37"/>
                  </a:cubicBezTo>
                  <a:cubicBezTo>
                    <a:pt x="174" y="32"/>
                    <a:pt x="164" y="26"/>
                    <a:pt x="154" y="19"/>
                  </a:cubicBezTo>
                  <a:cubicBezTo>
                    <a:pt x="156" y="26"/>
                    <a:pt x="157" y="34"/>
                    <a:pt x="159" y="42"/>
                  </a:cubicBezTo>
                  <a:cubicBezTo>
                    <a:pt x="148" y="38"/>
                    <a:pt x="142" y="29"/>
                    <a:pt x="135" y="20"/>
                  </a:cubicBezTo>
                  <a:cubicBezTo>
                    <a:pt x="132" y="16"/>
                    <a:pt x="128" y="11"/>
                    <a:pt x="125" y="7"/>
                  </a:cubicBezTo>
                  <a:cubicBezTo>
                    <a:pt x="119" y="18"/>
                    <a:pt x="116" y="30"/>
                    <a:pt x="116" y="42"/>
                  </a:cubicBezTo>
                  <a:cubicBezTo>
                    <a:pt x="110" y="36"/>
                    <a:pt x="105" y="29"/>
                    <a:pt x="100" y="22"/>
                  </a:cubicBezTo>
                  <a:cubicBezTo>
                    <a:pt x="98" y="24"/>
                    <a:pt x="95" y="22"/>
                    <a:pt x="93" y="20"/>
                  </a:cubicBezTo>
                  <a:cubicBezTo>
                    <a:pt x="89" y="14"/>
                    <a:pt x="87" y="7"/>
                    <a:pt x="88" y="0"/>
                  </a:cubicBezTo>
                  <a:cubicBezTo>
                    <a:pt x="77" y="17"/>
                    <a:pt x="64" y="33"/>
                    <a:pt x="51" y="47"/>
                  </a:cubicBezTo>
                  <a:cubicBezTo>
                    <a:pt x="54" y="35"/>
                    <a:pt x="57" y="24"/>
                    <a:pt x="61" y="1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380" y="152"/>
                    <a:pt x="380" y="152"/>
                    <a:pt x="380" y="152"/>
                  </a:cubicBezTo>
                  <a:lnTo>
                    <a:pt x="253" y="21"/>
                  </a:lnTo>
                  <a:close/>
                </a:path>
              </a:pathLst>
            </a:custGeom>
            <a:solidFill>
              <a:srgbClr val="E09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0" name="Freeform 675"/>
            <p:cNvSpPr/>
            <p:nvPr/>
          </p:nvSpPr>
          <p:spPr bwMode="auto">
            <a:xfrm>
              <a:off x="7639051" y="3883025"/>
              <a:ext cx="239713" cy="100013"/>
            </a:xfrm>
            <a:custGeom>
              <a:avLst/>
              <a:gdLst>
                <a:gd name="T0" fmla="*/ 40 w 262"/>
                <a:gd name="T1" fmla="*/ 58 h 109"/>
                <a:gd name="T2" fmla="*/ 42 w 262"/>
                <a:gd name="T3" fmla="*/ 66 h 109"/>
                <a:gd name="T4" fmla="*/ 49 w 262"/>
                <a:gd name="T5" fmla="*/ 71 h 109"/>
                <a:gd name="T6" fmla="*/ 57 w 262"/>
                <a:gd name="T7" fmla="*/ 81 h 109"/>
                <a:gd name="T8" fmla="*/ 61 w 262"/>
                <a:gd name="T9" fmla="*/ 75 h 109"/>
                <a:gd name="T10" fmla="*/ 70 w 262"/>
                <a:gd name="T11" fmla="*/ 78 h 109"/>
                <a:gd name="T12" fmla="*/ 100 w 262"/>
                <a:gd name="T13" fmla="*/ 103 h 109"/>
                <a:gd name="T14" fmla="*/ 100 w 262"/>
                <a:gd name="T15" fmla="*/ 84 h 109"/>
                <a:gd name="T16" fmla="*/ 100 w 262"/>
                <a:gd name="T17" fmla="*/ 80 h 109"/>
                <a:gd name="T18" fmla="*/ 109 w 262"/>
                <a:gd name="T19" fmla="*/ 81 h 109"/>
                <a:gd name="T20" fmla="*/ 132 w 262"/>
                <a:gd name="T21" fmla="*/ 96 h 109"/>
                <a:gd name="T22" fmla="*/ 132 w 262"/>
                <a:gd name="T23" fmla="*/ 89 h 109"/>
                <a:gd name="T24" fmla="*/ 163 w 262"/>
                <a:gd name="T25" fmla="*/ 99 h 109"/>
                <a:gd name="T26" fmla="*/ 160 w 262"/>
                <a:gd name="T27" fmla="*/ 83 h 109"/>
                <a:gd name="T28" fmla="*/ 176 w 262"/>
                <a:gd name="T29" fmla="*/ 77 h 109"/>
                <a:gd name="T30" fmla="*/ 262 w 262"/>
                <a:gd name="T31" fmla="*/ 109 h 109"/>
                <a:gd name="T32" fmla="*/ 106 w 262"/>
                <a:gd name="T33" fmla="*/ 0 h 109"/>
                <a:gd name="T34" fmla="*/ 0 w 262"/>
                <a:gd name="T35" fmla="*/ 77 h 109"/>
                <a:gd name="T36" fmla="*/ 17 w 262"/>
                <a:gd name="T37" fmla="*/ 71 h 109"/>
                <a:gd name="T38" fmla="*/ 40 w 262"/>
                <a:gd name="T3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2" h="109">
                  <a:moveTo>
                    <a:pt x="40" y="58"/>
                  </a:moveTo>
                  <a:cubicBezTo>
                    <a:pt x="38" y="60"/>
                    <a:pt x="40" y="64"/>
                    <a:pt x="42" y="66"/>
                  </a:cubicBezTo>
                  <a:cubicBezTo>
                    <a:pt x="44" y="68"/>
                    <a:pt x="46" y="69"/>
                    <a:pt x="49" y="71"/>
                  </a:cubicBezTo>
                  <a:cubicBezTo>
                    <a:pt x="52" y="73"/>
                    <a:pt x="55" y="77"/>
                    <a:pt x="57" y="81"/>
                  </a:cubicBezTo>
                  <a:cubicBezTo>
                    <a:pt x="59" y="80"/>
                    <a:pt x="61" y="77"/>
                    <a:pt x="61" y="75"/>
                  </a:cubicBezTo>
                  <a:cubicBezTo>
                    <a:pt x="64" y="73"/>
                    <a:pt x="68" y="75"/>
                    <a:pt x="70" y="78"/>
                  </a:cubicBezTo>
                  <a:cubicBezTo>
                    <a:pt x="80" y="86"/>
                    <a:pt x="90" y="94"/>
                    <a:pt x="100" y="103"/>
                  </a:cubicBezTo>
                  <a:cubicBezTo>
                    <a:pt x="100" y="97"/>
                    <a:pt x="100" y="90"/>
                    <a:pt x="100" y="84"/>
                  </a:cubicBezTo>
                  <a:cubicBezTo>
                    <a:pt x="100" y="83"/>
                    <a:pt x="100" y="81"/>
                    <a:pt x="100" y="80"/>
                  </a:cubicBezTo>
                  <a:cubicBezTo>
                    <a:pt x="102" y="78"/>
                    <a:pt x="106" y="79"/>
                    <a:pt x="109" y="81"/>
                  </a:cubicBezTo>
                  <a:cubicBezTo>
                    <a:pt x="116" y="86"/>
                    <a:pt x="124" y="91"/>
                    <a:pt x="132" y="96"/>
                  </a:cubicBezTo>
                  <a:cubicBezTo>
                    <a:pt x="132" y="94"/>
                    <a:pt x="132" y="91"/>
                    <a:pt x="132" y="89"/>
                  </a:cubicBezTo>
                  <a:cubicBezTo>
                    <a:pt x="143" y="91"/>
                    <a:pt x="153" y="95"/>
                    <a:pt x="163" y="99"/>
                  </a:cubicBezTo>
                  <a:cubicBezTo>
                    <a:pt x="164" y="94"/>
                    <a:pt x="159" y="89"/>
                    <a:pt x="160" y="83"/>
                  </a:cubicBezTo>
                  <a:cubicBezTo>
                    <a:pt x="162" y="77"/>
                    <a:pt x="170" y="76"/>
                    <a:pt x="176" y="77"/>
                  </a:cubicBezTo>
                  <a:cubicBezTo>
                    <a:pt x="207" y="82"/>
                    <a:pt x="232" y="104"/>
                    <a:pt x="262" y="109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" y="77"/>
                    <a:pt x="12" y="74"/>
                    <a:pt x="17" y="71"/>
                  </a:cubicBezTo>
                  <a:cubicBezTo>
                    <a:pt x="25" y="67"/>
                    <a:pt x="32" y="62"/>
                    <a:pt x="40" y="58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1" name="Freeform 676"/>
            <p:cNvSpPr/>
            <p:nvPr/>
          </p:nvSpPr>
          <p:spPr bwMode="auto">
            <a:xfrm>
              <a:off x="7618413" y="3937000"/>
              <a:ext cx="273050" cy="153988"/>
            </a:xfrm>
            <a:custGeom>
              <a:avLst/>
              <a:gdLst>
                <a:gd name="T0" fmla="*/ 284 w 297"/>
                <a:gd name="T1" fmla="*/ 51 h 168"/>
                <a:gd name="T2" fmla="*/ 198 w 297"/>
                <a:gd name="T3" fmla="*/ 19 h 168"/>
                <a:gd name="T4" fmla="*/ 182 w 297"/>
                <a:gd name="T5" fmla="*/ 25 h 168"/>
                <a:gd name="T6" fmla="*/ 185 w 297"/>
                <a:gd name="T7" fmla="*/ 41 h 168"/>
                <a:gd name="T8" fmla="*/ 154 w 297"/>
                <a:gd name="T9" fmla="*/ 31 h 168"/>
                <a:gd name="T10" fmla="*/ 154 w 297"/>
                <a:gd name="T11" fmla="*/ 38 h 168"/>
                <a:gd name="T12" fmla="*/ 131 w 297"/>
                <a:gd name="T13" fmla="*/ 23 h 168"/>
                <a:gd name="T14" fmla="*/ 122 w 297"/>
                <a:gd name="T15" fmla="*/ 22 h 168"/>
                <a:gd name="T16" fmla="*/ 122 w 297"/>
                <a:gd name="T17" fmla="*/ 26 h 168"/>
                <a:gd name="T18" fmla="*/ 122 w 297"/>
                <a:gd name="T19" fmla="*/ 45 h 168"/>
                <a:gd name="T20" fmla="*/ 92 w 297"/>
                <a:gd name="T21" fmla="*/ 20 h 168"/>
                <a:gd name="T22" fmla="*/ 83 w 297"/>
                <a:gd name="T23" fmla="*/ 17 h 168"/>
                <a:gd name="T24" fmla="*/ 79 w 297"/>
                <a:gd name="T25" fmla="*/ 23 h 168"/>
                <a:gd name="T26" fmla="*/ 71 w 297"/>
                <a:gd name="T27" fmla="*/ 13 h 168"/>
                <a:gd name="T28" fmla="*/ 64 w 297"/>
                <a:gd name="T29" fmla="*/ 8 h 168"/>
                <a:gd name="T30" fmla="*/ 62 w 297"/>
                <a:gd name="T31" fmla="*/ 0 h 168"/>
                <a:gd name="T32" fmla="*/ 39 w 297"/>
                <a:gd name="T33" fmla="*/ 13 h 168"/>
                <a:gd name="T34" fmla="*/ 22 w 297"/>
                <a:gd name="T35" fmla="*/ 19 h 168"/>
                <a:gd name="T36" fmla="*/ 0 w 297"/>
                <a:gd name="T37" fmla="*/ 35 h 168"/>
                <a:gd name="T38" fmla="*/ 128 w 297"/>
                <a:gd name="T39" fmla="*/ 168 h 168"/>
                <a:gd name="T40" fmla="*/ 297 w 297"/>
                <a:gd name="T41" fmla="*/ 168 h 168"/>
                <a:gd name="T42" fmla="*/ 297 w 297"/>
                <a:gd name="T43" fmla="*/ 60 h 168"/>
                <a:gd name="T44" fmla="*/ 284 w 297"/>
                <a:gd name="T45" fmla="*/ 5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168">
                  <a:moveTo>
                    <a:pt x="284" y="51"/>
                  </a:moveTo>
                  <a:cubicBezTo>
                    <a:pt x="254" y="46"/>
                    <a:pt x="229" y="24"/>
                    <a:pt x="198" y="19"/>
                  </a:cubicBezTo>
                  <a:cubicBezTo>
                    <a:pt x="192" y="18"/>
                    <a:pt x="184" y="19"/>
                    <a:pt x="182" y="25"/>
                  </a:cubicBezTo>
                  <a:cubicBezTo>
                    <a:pt x="181" y="31"/>
                    <a:pt x="186" y="36"/>
                    <a:pt x="185" y="41"/>
                  </a:cubicBezTo>
                  <a:cubicBezTo>
                    <a:pt x="175" y="37"/>
                    <a:pt x="165" y="33"/>
                    <a:pt x="154" y="31"/>
                  </a:cubicBezTo>
                  <a:cubicBezTo>
                    <a:pt x="154" y="33"/>
                    <a:pt x="154" y="36"/>
                    <a:pt x="154" y="38"/>
                  </a:cubicBezTo>
                  <a:cubicBezTo>
                    <a:pt x="146" y="33"/>
                    <a:pt x="138" y="28"/>
                    <a:pt x="131" y="23"/>
                  </a:cubicBezTo>
                  <a:cubicBezTo>
                    <a:pt x="128" y="21"/>
                    <a:pt x="124" y="20"/>
                    <a:pt x="122" y="22"/>
                  </a:cubicBezTo>
                  <a:cubicBezTo>
                    <a:pt x="122" y="23"/>
                    <a:pt x="122" y="25"/>
                    <a:pt x="122" y="26"/>
                  </a:cubicBezTo>
                  <a:cubicBezTo>
                    <a:pt x="122" y="32"/>
                    <a:pt x="122" y="39"/>
                    <a:pt x="122" y="45"/>
                  </a:cubicBezTo>
                  <a:cubicBezTo>
                    <a:pt x="112" y="36"/>
                    <a:pt x="102" y="28"/>
                    <a:pt x="92" y="20"/>
                  </a:cubicBezTo>
                  <a:cubicBezTo>
                    <a:pt x="90" y="17"/>
                    <a:pt x="86" y="15"/>
                    <a:pt x="83" y="17"/>
                  </a:cubicBezTo>
                  <a:cubicBezTo>
                    <a:pt x="83" y="19"/>
                    <a:pt x="81" y="22"/>
                    <a:pt x="79" y="23"/>
                  </a:cubicBezTo>
                  <a:cubicBezTo>
                    <a:pt x="77" y="19"/>
                    <a:pt x="74" y="15"/>
                    <a:pt x="71" y="13"/>
                  </a:cubicBezTo>
                  <a:cubicBezTo>
                    <a:pt x="68" y="11"/>
                    <a:pt x="66" y="10"/>
                    <a:pt x="64" y="8"/>
                  </a:cubicBezTo>
                  <a:cubicBezTo>
                    <a:pt x="62" y="6"/>
                    <a:pt x="60" y="2"/>
                    <a:pt x="62" y="0"/>
                  </a:cubicBezTo>
                  <a:cubicBezTo>
                    <a:pt x="54" y="4"/>
                    <a:pt x="47" y="9"/>
                    <a:pt x="39" y="13"/>
                  </a:cubicBezTo>
                  <a:cubicBezTo>
                    <a:pt x="34" y="16"/>
                    <a:pt x="28" y="19"/>
                    <a:pt x="22" y="1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60"/>
                    <a:pt x="297" y="60"/>
                    <a:pt x="297" y="60"/>
                  </a:cubicBezTo>
                  <a:lnTo>
                    <a:pt x="284" y="51"/>
                  </a:ln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2" name="Oval 677"/>
          <p:cNvSpPr>
            <a:spLocks noChangeArrowheads="1"/>
          </p:cNvSpPr>
          <p:nvPr/>
        </p:nvSpPr>
        <p:spPr bwMode="auto">
          <a:xfrm>
            <a:off x="8994634" y="2219609"/>
            <a:ext cx="1115492" cy="1115492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19" name="组合 3818"/>
          <p:cNvGrpSpPr/>
          <p:nvPr/>
        </p:nvGrpSpPr>
        <p:grpSpPr>
          <a:xfrm>
            <a:off x="9231771" y="2413112"/>
            <a:ext cx="648808" cy="741764"/>
            <a:chOff x="6348413" y="3659188"/>
            <a:chExt cx="542926" cy="620712"/>
          </a:xfrm>
        </p:grpSpPr>
        <p:sp>
          <p:nvSpPr>
            <p:cNvPr id="3523" name="Oval 678"/>
            <p:cNvSpPr>
              <a:spLocks noChangeArrowheads="1"/>
            </p:cNvSpPr>
            <p:nvPr/>
          </p:nvSpPr>
          <p:spPr bwMode="auto">
            <a:xfrm>
              <a:off x="6348413" y="4210050"/>
              <a:ext cx="349250" cy="69850"/>
            </a:xfrm>
            <a:prstGeom prst="ellipse">
              <a:avLst/>
            </a:prstGeom>
            <a:solidFill>
              <a:srgbClr val="D1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4" name="Freeform 679"/>
            <p:cNvSpPr/>
            <p:nvPr/>
          </p:nvSpPr>
          <p:spPr bwMode="auto">
            <a:xfrm>
              <a:off x="6507163" y="3659188"/>
              <a:ext cx="384175" cy="495300"/>
            </a:xfrm>
            <a:custGeom>
              <a:avLst/>
              <a:gdLst>
                <a:gd name="T0" fmla="*/ 274 w 418"/>
                <a:gd name="T1" fmla="*/ 18 h 539"/>
                <a:gd name="T2" fmla="*/ 0 w 418"/>
                <a:gd name="T3" fmla="*/ 432 h 539"/>
                <a:gd name="T4" fmla="*/ 182 w 418"/>
                <a:gd name="T5" fmla="*/ 539 h 539"/>
                <a:gd name="T6" fmla="*/ 410 w 418"/>
                <a:gd name="T7" fmla="*/ 98 h 539"/>
                <a:gd name="T8" fmla="*/ 398 w 418"/>
                <a:gd name="T9" fmla="*/ 57 h 539"/>
                <a:gd name="T10" fmla="*/ 315 w 418"/>
                <a:gd name="T11" fmla="*/ 9 h 539"/>
                <a:gd name="T12" fmla="*/ 274 w 418"/>
                <a:gd name="T13" fmla="*/ 18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539">
                  <a:moveTo>
                    <a:pt x="274" y="18"/>
                  </a:moveTo>
                  <a:cubicBezTo>
                    <a:pt x="0" y="432"/>
                    <a:pt x="0" y="432"/>
                    <a:pt x="0" y="432"/>
                  </a:cubicBezTo>
                  <a:cubicBezTo>
                    <a:pt x="182" y="539"/>
                    <a:pt x="182" y="539"/>
                    <a:pt x="182" y="539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8" y="84"/>
                    <a:pt x="412" y="66"/>
                    <a:pt x="398" y="57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01" y="0"/>
                    <a:pt x="283" y="5"/>
                    <a:pt x="274" y="18"/>
                  </a:cubicBezTo>
                  <a:close/>
                </a:path>
              </a:pathLst>
            </a:custGeom>
            <a:solidFill>
              <a:srgbClr val="4CA3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5" name="Freeform 680"/>
            <p:cNvSpPr/>
            <p:nvPr/>
          </p:nvSpPr>
          <p:spPr bwMode="auto">
            <a:xfrm>
              <a:off x="6591301" y="3689350"/>
              <a:ext cx="300038" cy="465138"/>
            </a:xfrm>
            <a:custGeom>
              <a:avLst/>
              <a:gdLst>
                <a:gd name="T0" fmla="*/ 0 w 327"/>
                <a:gd name="T1" fmla="*/ 453 h 506"/>
                <a:gd name="T2" fmla="*/ 91 w 327"/>
                <a:gd name="T3" fmla="*/ 506 h 506"/>
                <a:gd name="T4" fmla="*/ 319 w 327"/>
                <a:gd name="T5" fmla="*/ 65 h 506"/>
                <a:gd name="T6" fmla="*/ 307 w 327"/>
                <a:gd name="T7" fmla="*/ 24 h 506"/>
                <a:gd name="T8" fmla="*/ 266 w 327"/>
                <a:gd name="T9" fmla="*/ 0 h 506"/>
                <a:gd name="T10" fmla="*/ 0 w 327"/>
                <a:gd name="T11" fmla="*/ 45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506">
                  <a:moveTo>
                    <a:pt x="0" y="453"/>
                  </a:moveTo>
                  <a:cubicBezTo>
                    <a:pt x="91" y="506"/>
                    <a:pt x="91" y="506"/>
                    <a:pt x="91" y="506"/>
                  </a:cubicBezTo>
                  <a:cubicBezTo>
                    <a:pt x="319" y="65"/>
                    <a:pt x="319" y="65"/>
                    <a:pt x="319" y="65"/>
                  </a:cubicBezTo>
                  <a:cubicBezTo>
                    <a:pt x="327" y="51"/>
                    <a:pt x="321" y="33"/>
                    <a:pt x="307" y="24"/>
                  </a:cubicBezTo>
                  <a:cubicBezTo>
                    <a:pt x="266" y="0"/>
                    <a:pt x="266" y="0"/>
                    <a:pt x="266" y="0"/>
                  </a:cubicBezTo>
                  <a:lnTo>
                    <a:pt x="0" y="453"/>
                  </a:lnTo>
                  <a:close/>
                </a:path>
              </a:pathLst>
            </a:custGeom>
            <a:solidFill>
              <a:srgbClr val="186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6" name="Freeform 681"/>
            <p:cNvSpPr/>
            <p:nvPr/>
          </p:nvSpPr>
          <p:spPr bwMode="auto">
            <a:xfrm>
              <a:off x="6742113" y="3659188"/>
              <a:ext cx="149225" cy="119063"/>
            </a:xfrm>
            <a:custGeom>
              <a:avLst/>
              <a:gdLst>
                <a:gd name="T0" fmla="*/ 19 w 163"/>
                <a:gd name="T1" fmla="*/ 18 h 129"/>
                <a:gd name="T2" fmla="*/ 0 w 163"/>
                <a:gd name="T3" fmla="*/ 47 h 129"/>
                <a:gd name="T4" fmla="*/ 139 w 163"/>
                <a:gd name="T5" fmla="*/ 129 h 129"/>
                <a:gd name="T6" fmla="*/ 155 w 163"/>
                <a:gd name="T7" fmla="*/ 98 h 129"/>
                <a:gd name="T8" fmla="*/ 143 w 163"/>
                <a:gd name="T9" fmla="*/ 57 h 129"/>
                <a:gd name="T10" fmla="*/ 60 w 163"/>
                <a:gd name="T11" fmla="*/ 9 h 129"/>
                <a:gd name="T12" fmla="*/ 19 w 163"/>
                <a:gd name="T13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9">
                  <a:moveTo>
                    <a:pt x="19" y="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3" y="84"/>
                    <a:pt x="157" y="66"/>
                    <a:pt x="143" y="57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46" y="0"/>
                    <a:pt x="28" y="5"/>
                    <a:pt x="19" y="18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7" name="Freeform 682"/>
            <p:cNvSpPr/>
            <p:nvPr/>
          </p:nvSpPr>
          <p:spPr bwMode="auto">
            <a:xfrm>
              <a:off x="6802438" y="3687763"/>
              <a:ext cx="88900" cy="90488"/>
            </a:xfrm>
            <a:custGeom>
              <a:avLst/>
              <a:gdLst>
                <a:gd name="T0" fmla="*/ 0 w 96"/>
                <a:gd name="T1" fmla="*/ 55 h 98"/>
                <a:gd name="T2" fmla="*/ 72 w 96"/>
                <a:gd name="T3" fmla="*/ 98 h 98"/>
                <a:gd name="T4" fmla="*/ 88 w 96"/>
                <a:gd name="T5" fmla="*/ 67 h 98"/>
                <a:gd name="T6" fmla="*/ 76 w 96"/>
                <a:gd name="T7" fmla="*/ 26 h 98"/>
                <a:gd name="T8" fmla="*/ 32 w 96"/>
                <a:gd name="T9" fmla="*/ 0 h 98"/>
                <a:gd name="T10" fmla="*/ 0 w 96"/>
                <a:gd name="T1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8">
                  <a:moveTo>
                    <a:pt x="0" y="55"/>
                  </a:moveTo>
                  <a:cubicBezTo>
                    <a:pt x="72" y="98"/>
                    <a:pt x="72" y="98"/>
                    <a:pt x="72" y="98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96" y="53"/>
                    <a:pt x="90" y="35"/>
                    <a:pt x="76" y="2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55"/>
                  </a:lnTo>
                  <a:close/>
                </a:path>
              </a:pathLst>
            </a:custGeom>
            <a:solidFill>
              <a:srgbClr val="D1A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8" name="Freeform 683"/>
            <p:cNvSpPr/>
            <p:nvPr/>
          </p:nvSpPr>
          <p:spPr bwMode="auto">
            <a:xfrm>
              <a:off x="6483351" y="4056063"/>
              <a:ext cx="190500" cy="169863"/>
            </a:xfrm>
            <a:custGeom>
              <a:avLst/>
              <a:gdLst>
                <a:gd name="T0" fmla="*/ 21 w 208"/>
                <a:gd name="T1" fmla="*/ 52 h 184"/>
                <a:gd name="T2" fmla="*/ 31 w 208"/>
                <a:gd name="T3" fmla="*/ 166 h 184"/>
                <a:gd name="T4" fmla="*/ 41 w 208"/>
                <a:gd name="T5" fmla="*/ 172 h 184"/>
                <a:gd name="T6" fmla="*/ 51 w 208"/>
                <a:gd name="T7" fmla="*/ 178 h 184"/>
                <a:gd name="T8" fmla="*/ 61 w 208"/>
                <a:gd name="T9" fmla="*/ 184 h 184"/>
                <a:gd name="T10" fmla="*/ 166 w 208"/>
                <a:gd name="T11" fmla="*/ 137 h 184"/>
                <a:gd name="T12" fmla="*/ 208 w 208"/>
                <a:gd name="T13" fmla="*/ 106 h 184"/>
                <a:gd name="T14" fmla="*/ 123 w 208"/>
                <a:gd name="T15" fmla="*/ 56 h 184"/>
                <a:gd name="T16" fmla="*/ 113 w 208"/>
                <a:gd name="T17" fmla="*/ 50 h 184"/>
                <a:gd name="T18" fmla="*/ 27 w 208"/>
                <a:gd name="T19" fmla="*/ 0 h 184"/>
                <a:gd name="T20" fmla="*/ 21 w 208"/>
                <a:gd name="T21" fmla="*/ 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" h="184">
                  <a:moveTo>
                    <a:pt x="21" y="52"/>
                  </a:moveTo>
                  <a:cubicBezTo>
                    <a:pt x="43" y="69"/>
                    <a:pt x="50" y="122"/>
                    <a:pt x="31" y="166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90" y="146"/>
                    <a:pt x="140" y="127"/>
                    <a:pt x="166" y="137"/>
                  </a:cubicBezTo>
                  <a:cubicBezTo>
                    <a:pt x="191" y="147"/>
                    <a:pt x="208" y="106"/>
                    <a:pt x="208" y="10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0" y="35"/>
                    <a:pt x="21" y="52"/>
                  </a:cubicBezTo>
                  <a:close/>
                </a:path>
              </a:pathLst>
            </a:custGeom>
            <a:solidFill>
              <a:srgbClr val="ECC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9" name="Freeform 684"/>
            <p:cNvSpPr/>
            <p:nvPr/>
          </p:nvSpPr>
          <p:spPr bwMode="auto">
            <a:xfrm>
              <a:off x="6497638" y="4208463"/>
              <a:ext cx="41275" cy="31750"/>
            </a:xfrm>
            <a:custGeom>
              <a:avLst/>
              <a:gdLst>
                <a:gd name="T0" fmla="*/ 20 w 26"/>
                <a:gd name="T1" fmla="*/ 20 h 20"/>
                <a:gd name="T2" fmla="*/ 26 w 26"/>
                <a:gd name="T3" fmla="*/ 11 h 20"/>
                <a:gd name="T4" fmla="*/ 9 w 26"/>
                <a:gd name="T5" fmla="*/ 0 h 20"/>
                <a:gd name="T6" fmla="*/ 0 w 26"/>
                <a:gd name="T7" fmla="*/ 15 h 20"/>
                <a:gd name="T8" fmla="*/ 2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0" y="20"/>
                  </a:moveTo>
                  <a:lnTo>
                    <a:pt x="26" y="11"/>
                  </a:lnTo>
                  <a:lnTo>
                    <a:pt x="9" y="0"/>
                  </a:lnTo>
                  <a:lnTo>
                    <a:pt x="0" y="1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233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0" name="Freeform 685"/>
            <p:cNvSpPr/>
            <p:nvPr/>
          </p:nvSpPr>
          <p:spPr bwMode="auto">
            <a:xfrm>
              <a:off x="6515101" y="4216400"/>
              <a:ext cx="23813" cy="23813"/>
            </a:xfrm>
            <a:custGeom>
              <a:avLst/>
              <a:gdLst>
                <a:gd name="T0" fmla="*/ 0 w 15"/>
                <a:gd name="T1" fmla="*/ 13 h 15"/>
                <a:gd name="T2" fmla="*/ 9 w 15"/>
                <a:gd name="T3" fmla="*/ 15 h 15"/>
                <a:gd name="T4" fmla="*/ 15 w 15"/>
                <a:gd name="T5" fmla="*/ 6 h 15"/>
                <a:gd name="T6" fmla="*/ 7 w 15"/>
                <a:gd name="T7" fmla="*/ 0 h 15"/>
                <a:gd name="T8" fmla="*/ 0 w 15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13"/>
                  </a:moveTo>
                  <a:lnTo>
                    <a:pt x="9" y="15"/>
                  </a:lnTo>
                  <a:lnTo>
                    <a:pt x="15" y="6"/>
                  </a:lnTo>
                  <a:lnTo>
                    <a:pt x="7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11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31" name="Freeform 686"/>
          <p:cNvSpPr/>
          <p:nvPr/>
        </p:nvSpPr>
        <p:spPr bwMode="auto">
          <a:xfrm>
            <a:off x="665904" y="3488765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81 w 1016"/>
              <a:gd name="T5" fmla="*/ 783 h 1016"/>
              <a:gd name="T6" fmla="*/ 508 w 1016"/>
              <a:gd name="T7" fmla="*/ 1016 h 1016"/>
              <a:gd name="T8" fmla="*/ 935 w 1016"/>
              <a:gd name="T9" fmla="*/ 78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09"/>
                  <a:pt x="30" y="704"/>
                  <a:pt x="81" y="783"/>
                </a:cubicBezTo>
                <a:cubicBezTo>
                  <a:pt x="172" y="923"/>
                  <a:pt x="329" y="1016"/>
                  <a:pt x="508" y="1016"/>
                </a:cubicBezTo>
                <a:cubicBezTo>
                  <a:pt x="687" y="1016"/>
                  <a:pt x="845" y="923"/>
                  <a:pt x="935" y="783"/>
                </a:cubicBezTo>
                <a:cubicBezTo>
                  <a:pt x="986" y="704"/>
                  <a:pt x="1016" y="609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3CA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5" name="组合 3824"/>
          <p:cNvGrpSpPr/>
          <p:nvPr/>
        </p:nvGrpSpPr>
        <p:grpSpPr>
          <a:xfrm>
            <a:off x="952366" y="3706931"/>
            <a:ext cx="546363" cy="684851"/>
            <a:chOff x="4314826" y="4754563"/>
            <a:chExt cx="457200" cy="573087"/>
          </a:xfrm>
        </p:grpSpPr>
        <p:sp>
          <p:nvSpPr>
            <p:cNvPr id="3532" name="Freeform 687"/>
            <p:cNvSpPr/>
            <p:nvPr/>
          </p:nvSpPr>
          <p:spPr bwMode="auto">
            <a:xfrm>
              <a:off x="4343401" y="4754563"/>
              <a:ext cx="428625" cy="541338"/>
            </a:xfrm>
            <a:custGeom>
              <a:avLst/>
              <a:gdLst>
                <a:gd name="T0" fmla="*/ 454 w 467"/>
                <a:gd name="T1" fmla="*/ 4 h 589"/>
                <a:gd name="T2" fmla="*/ 20 w 467"/>
                <a:gd name="T3" fmla="*/ 0 h 589"/>
                <a:gd name="T4" fmla="*/ 6 w 467"/>
                <a:gd name="T5" fmla="*/ 13 h 589"/>
                <a:gd name="T6" fmla="*/ 1 w 467"/>
                <a:gd name="T7" fmla="*/ 571 h 589"/>
                <a:gd name="T8" fmla="*/ 14 w 467"/>
                <a:gd name="T9" fmla="*/ 585 h 589"/>
                <a:gd name="T10" fmla="*/ 448 w 467"/>
                <a:gd name="T11" fmla="*/ 589 h 589"/>
                <a:gd name="T12" fmla="*/ 461 w 467"/>
                <a:gd name="T13" fmla="*/ 576 h 589"/>
                <a:gd name="T14" fmla="*/ 467 w 467"/>
                <a:gd name="T15" fmla="*/ 18 h 589"/>
                <a:gd name="T16" fmla="*/ 454 w 467"/>
                <a:gd name="T17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589">
                  <a:moveTo>
                    <a:pt x="454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6" y="6"/>
                    <a:pt x="6" y="13"/>
                  </a:cubicBezTo>
                  <a:cubicBezTo>
                    <a:pt x="1" y="571"/>
                    <a:pt x="1" y="571"/>
                    <a:pt x="1" y="571"/>
                  </a:cubicBezTo>
                  <a:cubicBezTo>
                    <a:pt x="0" y="578"/>
                    <a:pt x="6" y="585"/>
                    <a:pt x="14" y="585"/>
                  </a:cubicBezTo>
                  <a:cubicBezTo>
                    <a:pt x="448" y="589"/>
                    <a:pt x="448" y="589"/>
                    <a:pt x="448" y="589"/>
                  </a:cubicBezTo>
                  <a:cubicBezTo>
                    <a:pt x="455" y="589"/>
                    <a:pt x="461" y="583"/>
                    <a:pt x="461" y="576"/>
                  </a:cubicBezTo>
                  <a:cubicBezTo>
                    <a:pt x="467" y="18"/>
                    <a:pt x="467" y="18"/>
                    <a:pt x="467" y="18"/>
                  </a:cubicBezTo>
                  <a:cubicBezTo>
                    <a:pt x="467" y="10"/>
                    <a:pt x="461" y="4"/>
                    <a:pt x="454" y="4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3" name="Freeform 688"/>
            <p:cNvSpPr/>
            <p:nvPr/>
          </p:nvSpPr>
          <p:spPr bwMode="auto">
            <a:xfrm>
              <a:off x="4314826" y="4810125"/>
              <a:ext cx="390525" cy="517525"/>
            </a:xfrm>
            <a:custGeom>
              <a:avLst/>
              <a:gdLst>
                <a:gd name="T0" fmla="*/ 304 w 425"/>
                <a:gd name="T1" fmla="*/ 3 h 565"/>
                <a:gd name="T2" fmla="*/ 17 w 425"/>
                <a:gd name="T3" fmla="*/ 0 h 565"/>
                <a:gd name="T4" fmla="*/ 5 w 425"/>
                <a:gd name="T5" fmla="*/ 12 h 565"/>
                <a:gd name="T6" fmla="*/ 0 w 425"/>
                <a:gd name="T7" fmla="*/ 548 h 565"/>
                <a:gd name="T8" fmla="*/ 12 w 425"/>
                <a:gd name="T9" fmla="*/ 561 h 565"/>
                <a:gd name="T10" fmla="*/ 409 w 425"/>
                <a:gd name="T11" fmla="*/ 565 h 565"/>
                <a:gd name="T12" fmla="*/ 421 w 425"/>
                <a:gd name="T13" fmla="*/ 553 h 565"/>
                <a:gd name="T14" fmla="*/ 425 w 425"/>
                <a:gd name="T15" fmla="*/ 127 h 565"/>
                <a:gd name="T16" fmla="*/ 304 w 425"/>
                <a:gd name="T17" fmla="*/ 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565">
                  <a:moveTo>
                    <a:pt x="304" y="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0"/>
                    <a:pt x="5" y="5"/>
                    <a:pt x="5" y="12"/>
                  </a:cubicBezTo>
                  <a:cubicBezTo>
                    <a:pt x="0" y="548"/>
                    <a:pt x="0" y="548"/>
                    <a:pt x="0" y="548"/>
                  </a:cubicBezTo>
                  <a:cubicBezTo>
                    <a:pt x="0" y="555"/>
                    <a:pt x="5" y="560"/>
                    <a:pt x="12" y="561"/>
                  </a:cubicBezTo>
                  <a:cubicBezTo>
                    <a:pt x="409" y="565"/>
                    <a:pt x="409" y="565"/>
                    <a:pt x="409" y="565"/>
                  </a:cubicBezTo>
                  <a:cubicBezTo>
                    <a:pt x="416" y="565"/>
                    <a:pt x="421" y="559"/>
                    <a:pt x="421" y="553"/>
                  </a:cubicBezTo>
                  <a:cubicBezTo>
                    <a:pt x="425" y="127"/>
                    <a:pt x="425" y="127"/>
                    <a:pt x="425" y="127"/>
                  </a:cubicBezTo>
                  <a:lnTo>
                    <a:pt x="304" y="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4" name="Freeform 689"/>
            <p:cNvSpPr/>
            <p:nvPr/>
          </p:nvSpPr>
          <p:spPr bwMode="auto">
            <a:xfrm>
              <a:off x="4319588" y="4881563"/>
              <a:ext cx="330200" cy="7938"/>
            </a:xfrm>
            <a:custGeom>
              <a:avLst/>
              <a:gdLst>
                <a:gd name="T0" fmla="*/ 208 w 208"/>
                <a:gd name="T1" fmla="*/ 5 h 5"/>
                <a:gd name="T2" fmla="*/ 0 w 208"/>
                <a:gd name="T3" fmla="*/ 3 h 5"/>
                <a:gd name="T4" fmla="*/ 0 w 208"/>
                <a:gd name="T5" fmla="*/ 0 h 5"/>
                <a:gd name="T6" fmla="*/ 208 w 208"/>
                <a:gd name="T7" fmla="*/ 3 h 5"/>
                <a:gd name="T8" fmla="*/ 208 w 20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">
                  <a:moveTo>
                    <a:pt x="208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08" y="3"/>
                  </a:lnTo>
                  <a:lnTo>
                    <a:pt x="208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5" name="Freeform 690"/>
            <p:cNvSpPr/>
            <p:nvPr/>
          </p:nvSpPr>
          <p:spPr bwMode="auto">
            <a:xfrm>
              <a:off x="4319588" y="4927600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2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6" name="Freeform 691"/>
            <p:cNvSpPr/>
            <p:nvPr/>
          </p:nvSpPr>
          <p:spPr bwMode="auto">
            <a:xfrm>
              <a:off x="4318001" y="497363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7" name="Freeform 692"/>
            <p:cNvSpPr/>
            <p:nvPr/>
          </p:nvSpPr>
          <p:spPr bwMode="auto">
            <a:xfrm>
              <a:off x="4318001" y="5018088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8" name="Freeform 693"/>
            <p:cNvSpPr/>
            <p:nvPr/>
          </p:nvSpPr>
          <p:spPr bwMode="auto">
            <a:xfrm>
              <a:off x="4318001" y="5064125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2 h 5"/>
                <a:gd name="T4" fmla="*/ 0 w 244"/>
                <a:gd name="T5" fmla="*/ 0 h 5"/>
                <a:gd name="T6" fmla="*/ 244 w 244"/>
                <a:gd name="T7" fmla="*/ 2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4" y="2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9" name="Freeform 694"/>
            <p:cNvSpPr/>
            <p:nvPr/>
          </p:nvSpPr>
          <p:spPr bwMode="auto">
            <a:xfrm>
              <a:off x="4318001" y="5108575"/>
              <a:ext cx="385763" cy="7938"/>
            </a:xfrm>
            <a:custGeom>
              <a:avLst/>
              <a:gdLst>
                <a:gd name="T0" fmla="*/ 243 w 243"/>
                <a:gd name="T1" fmla="*/ 5 h 5"/>
                <a:gd name="T2" fmla="*/ 0 w 243"/>
                <a:gd name="T3" fmla="*/ 3 h 5"/>
                <a:gd name="T4" fmla="*/ 0 w 243"/>
                <a:gd name="T5" fmla="*/ 0 h 5"/>
                <a:gd name="T6" fmla="*/ 243 w 243"/>
                <a:gd name="T7" fmla="*/ 2 h 5"/>
                <a:gd name="T8" fmla="*/ 243 w 24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">
                  <a:moveTo>
                    <a:pt x="243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3" y="2"/>
                  </a:lnTo>
                  <a:lnTo>
                    <a:pt x="243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0" name="Freeform 695"/>
            <p:cNvSpPr/>
            <p:nvPr/>
          </p:nvSpPr>
          <p:spPr bwMode="auto">
            <a:xfrm>
              <a:off x="4316413" y="5153025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1" name="Freeform 696"/>
            <p:cNvSpPr/>
            <p:nvPr/>
          </p:nvSpPr>
          <p:spPr bwMode="auto">
            <a:xfrm>
              <a:off x="4316413" y="5199063"/>
              <a:ext cx="387350" cy="9525"/>
            </a:xfrm>
            <a:custGeom>
              <a:avLst/>
              <a:gdLst>
                <a:gd name="T0" fmla="*/ 244 w 244"/>
                <a:gd name="T1" fmla="*/ 6 h 6"/>
                <a:gd name="T2" fmla="*/ 0 w 244"/>
                <a:gd name="T3" fmla="*/ 3 h 6"/>
                <a:gd name="T4" fmla="*/ 0 w 244"/>
                <a:gd name="T5" fmla="*/ 0 h 6"/>
                <a:gd name="T6" fmla="*/ 244 w 244"/>
                <a:gd name="T7" fmla="*/ 3 h 6"/>
                <a:gd name="T8" fmla="*/ 244 w 24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">
                  <a:moveTo>
                    <a:pt x="244" y="6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6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2" name="Freeform 697"/>
            <p:cNvSpPr/>
            <p:nvPr/>
          </p:nvSpPr>
          <p:spPr bwMode="auto">
            <a:xfrm>
              <a:off x="4314826" y="5245100"/>
              <a:ext cx="388938" cy="7938"/>
            </a:xfrm>
            <a:custGeom>
              <a:avLst/>
              <a:gdLst>
                <a:gd name="T0" fmla="*/ 245 w 245"/>
                <a:gd name="T1" fmla="*/ 5 h 5"/>
                <a:gd name="T2" fmla="*/ 0 w 245"/>
                <a:gd name="T3" fmla="*/ 3 h 5"/>
                <a:gd name="T4" fmla="*/ 0 w 245"/>
                <a:gd name="T5" fmla="*/ 0 h 5"/>
                <a:gd name="T6" fmla="*/ 245 w 245"/>
                <a:gd name="T7" fmla="*/ 2 h 5"/>
                <a:gd name="T8" fmla="*/ 245 w 24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">
                  <a:moveTo>
                    <a:pt x="245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5" y="2"/>
                  </a:lnTo>
                  <a:lnTo>
                    <a:pt x="245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3" name="Freeform 698"/>
            <p:cNvSpPr/>
            <p:nvPr/>
          </p:nvSpPr>
          <p:spPr bwMode="auto">
            <a:xfrm>
              <a:off x="4314826" y="5289550"/>
              <a:ext cx="387350" cy="7938"/>
            </a:xfrm>
            <a:custGeom>
              <a:avLst/>
              <a:gdLst>
                <a:gd name="T0" fmla="*/ 244 w 244"/>
                <a:gd name="T1" fmla="*/ 5 h 5"/>
                <a:gd name="T2" fmla="*/ 0 w 244"/>
                <a:gd name="T3" fmla="*/ 3 h 5"/>
                <a:gd name="T4" fmla="*/ 0 w 244"/>
                <a:gd name="T5" fmla="*/ 0 h 5"/>
                <a:gd name="T6" fmla="*/ 244 w 244"/>
                <a:gd name="T7" fmla="*/ 3 h 5"/>
                <a:gd name="T8" fmla="*/ 244 w 24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">
                  <a:moveTo>
                    <a:pt x="244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44" y="3"/>
                  </a:lnTo>
                  <a:lnTo>
                    <a:pt x="244" y="5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4" name="Freeform 699"/>
            <p:cNvSpPr/>
            <p:nvPr/>
          </p:nvSpPr>
          <p:spPr bwMode="auto">
            <a:xfrm>
              <a:off x="4592638" y="4811713"/>
              <a:ext cx="112713" cy="114300"/>
            </a:xfrm>
            <a:custGeom>
              <a:avLst/>
              <a:gdLst>
                <a:gd name="T0" fmla="*/ 0 w 123"/>
                <a:gd name="T1" fmla="*/ 111 h 124"/>
                <a:gd name="T2" fmla="*/ 12 w 123"/>
                <a:gd name="T3" fmla="*/ 123 h 124"/>
                <a:gd name="T4" fmla="*/ 123 w 123"/>
                <a:gd name="T5" fmla="*/ 124 h 124"/>
                <a:gd name="T6" fmla="*/ 2 w 123"/>
                <a:gd name="T7" fmla="*/ 0 h 124"/>
                <a:gd name="T8" fmla="*/ 0 w 123"/>
                <a:gd name="T9" fmla="*/ 1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4">
                  <a:moveTo>
                    <a:pt x="0" y="111"/>
                  </a:moveTo>
                  <a:cubicBezTo>
                    <a:pt x="0" y="118"/>
                    <a:pt x="6" y="123"/>
                    <a:pt x="12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5" name="Freeform 700"/>
            <p:cNvSpPr/>
            <p:nvPr/>
          </p:nvSpPr>
          <p:spPr bwMode="auto">
            <a:xfrm>
              <a:off x="4370388" y="4810125"/>
              <a:ext cx="6350" cy="514350"/>
            </a:xfrm>
            <a:custGeom>
              <a:avLst/>
              <a:gdLst>
                <a:gd name="T0" fmla="*/ 0 w 4"/>
                <a:gd name="T1" fmla="*/ 324 h 324"/>
                <a:gd name="T2" fmla="*/ 3 w 4"/>
                <a:gd name="T3" fmla="*/ 0 h 324"/>
                <a:gd name="T4" fmla="*/ 4 w 4"/>
                <a:gd name="T5" fmla="*/ 0 h 324"/>
                <a:gd name="T6" fmla="*/ 1 w 4"/>
                <a:gd name="T7" fmla="*/ 324 h 324"/>
                <a:gd name="T8" fmla="*/ 0 w 4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24">
                  <a:moveTo>
                    <a:pt x="0" y="324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1" y="324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46" name="Freeform 701"/>
          <p:cNvSpPr/>
          <p:nvPr/>
        </p:nvSpPr>
        <p:spPr bwMode="auto">
          <a:xfrm>
            <a:off x="8983252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65 w 1016"/>
              <a:gd name="T5" fmla="*/ 756 h 1016"/>
              <a:gd name="T6" fmla="*/ 508 w 1016"/>
              <a:gd name="T7" fmla="*/ 1016 h 1016"/>
              <a:gd name="T8" fmla="*/ 952 w 1016"/>
              <a:gd name="T9" fmla="*/ 75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98"/>
                  <a:pt x="24" y="683"/>
                  <a:pt x="65" y="756"/>
                </a:cubicBezTo>
                <a:cubicBezTo>
                  <a:pt x="152" y="911"/>
                  <a:pt x="318" y="1016"/>
                  <a:pt x="508" y="1016"/>
                </a:cubicBezTo>
                <a:cubicBezTo>
                  <a:pt x="699" y="1016"/>
                  <a:pt x="864" y="911"/>
                  <a:pt x="952" y="756"/>
                </a:cubicBezTo>
                <a:cubicBezTo>
                  <a:pt x="993" y="683"/>
                  <a:pt x="1016" y="598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3" name="组合 3822"/>
          <p:cNvGrpSpPr/>
          <p:nvPr/>
        </p:nvGrpSpPr>
        <p:grpSpPr>
          <a:xfrm>
            <a:off x="9252640" y="3742975"/>
            <a:ext cx="572923" cy="872665"/>
            <a:chOff x="6365876" y="4772025"/>
            <a:chExt cx="479425" cy="730251"/>
          </a:xfrm>
        </p:grpSpPr>
        <p:sp>
          <p:nvSpPr>
            <p:cNvPr id="3547" name="Freeform 702"/>
            <p:cNvSpPr/>
            <p:nvPr/>
          </p:nvSpPr>
          <p:spPr bwMode="auto">
            <a:xfrm>
              <a:off x="6719888" y="4953000"/>
              <a:ext cx="44450" cy="538163"/>
            </a:xfrm>
            <a:custGeom>
              <a:avLst/>
              <a:gdLst>
                <a:gd name="T0" fmla="*/ 48 w 49"/>
                <a:gd name="T1" fmla="*/ 24 h 586"/>
                <a:gd name="T2" fmla="*/ 24 w 49"/>
                <a:gd name="T3" fmla="*/ 0 h 586"/>
                <a:gd name="T4" fmla="*/ 1 w 49"/>
                <a:gd name="T5" fmla="*/ 24 h 586"/>
                <a:gd name="T6" fmla="*/ 2 w 49"/>
                <a:gd name="T7" fmla="*/ 586 h 586"/>
                <a:gd name="T8" fmla="*/ 49 w 49"/>
                <a:gd name="T9" fmla="*/ 571 h 586"/>
                <a:gd name="T10" fmla="*/ 48 w 49"/>
                <a:gd name="T11" fmla="*/ 24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86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1" y="24"/>
                  </a:cubicBezTo>
                  <a:cubicBezTo>
                    <a:pt x="2" y="586"/>
                    <a:pt x="2" y="586"/>
                    <a:pt x="2" y="586"/>
                  </a:cubicBezTo>
                  <a:cubicBezTo>
                    <a:pt x="18" y="582"/>
                    <a:pt x="34" y="577"/>
                    <a:pt x="49" y="571"/>
                  </a:cubicBezTo>
                  <a:lnTo>
                    <a:pt x="48" y="24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8" name="Freeform 703"/>
            <p:cNvSpPr/>
            <p:nvPr/>
          </p:nvSpPr>
          <p:spPr bwMode="auto">
            <a:xfrm>
              <a:off x="6805613" y="4953000"/>
              <a:ext cx="39688" cy="506413"/>
            </a:xfrm>
            <a:custGeom>
              <a:avLst/>
              <a:gdLst>
                <a:gd name="T0" fmla="*/ 21 w 43"/>
                <a:gd name="T1" fmla="*/ 0 h 552"/>
                <a:gd name="T2" fmla="*/ 21 w 43"/>
                <a:gd name="T3" fmla="*/ 0 h 552"/>
                <a:gd name="T4" fmla="*/ 0 w 43"/>
                <a:gd name="T5" fmla="*/ 21 h 552"/>
                <a:gd name="T6" fmla="*/ 1 w 43"/>
                <a:gd name="T7" fmla="*/ 552 h 552"/>
                <a:gd name="T8" fmla="*/ 43 w 43"/>
                <a:gd name="T9" fmla="*/ 530 h 552"/>
                <a:gd name="T10" fmla="*/ 42 w 43"/>
                <a:gd name="T11" fmla="*/ 21 h 552"/>
                <a:gd name="T12" fmla="*/ 21 w 43"/>
                <a:gd name="T1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2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1" y="552"/>
                    <a:pt x="1" y="552"/>
                    <a:pt x="1" y="552"/>
                  </a:cubicBezTo>
                  <a:cubicBezTo>
                    <a:pt x="15" y="546"/>
                    <a:pt x="29" y="538"/>
                    <a:pt x="43" y="530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9" name="Freeform 704"/>
            <p:cNvSpPr/>
            <p:nvPr/>
          </p:nvSpPr>
          <p:spPr bwMode="auto">
            <a:xfrm>
              <a:off x="6762751" y="4953000"/>
              <a:ext cx="44450" cy="523875"/>
            </a:xfrm>
            <a:custGeom>
              <a:avLst/>
              <a:gdLst>
                <a:gd name="T0" fmla="*/ 1 w 47"/>
                <a:gd name="T1" fmla="*/ 571 h 571"/>
                <a:gd name="T2" fmla="*/ 47 w 47"/>
                <a:gd name="T3" fmla="*/ 552 h 571"/>
                <a:gd name="T4" fmla="*/ 46 w 47"/>
                <a:gd name="T5" fmla="*/ 23 h 571"/>
                <a:gd name="T6" fmla="*/ 23 w 47"/>
                <a:gd name="T7" fmla="*/ 0 h 571"/>
                <a:gd name="T8" fmla="*/ 0 w 47"/>
                <a:gd name="T9" fmla="*/ 23 h 571"/>
                <a:gd name="T10" fmla="*/ 0 w 47"/>
                <a:gd name="T11" fmla="*/ 24 h 571"/>
                <a:gd name="T12" fmla="*/ 0 w 47"/>
                <a:gd name="T13" fmla="*/ 24 h 571"/>
                <a:gd name="T14" fmla="*/ 1 w 47"/>
                <a:gd name="T1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71">
                  <a:moveTo>
                    <a:pt x="1" y="571"/>
                  </a:moveTo>
                  <a:cubicBezTo>
                    <a:pt x="17" y="566"/>
                    <a:pt x="32" y="559"/>
                    <a:pt x="47" y="55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1" y="571"/>
                  </a:ln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0" name="Freeform 705"/>
            <p:cNvSpPr/>
            <p:nvPr/>
          </p:nvSpPr>
          <p:spPr bwMode="auto">
            <a:xfrm>
              <a:off x="6762751" y="4975225"/>
              <a:ext cx="1588" cy="501650"/>
            </a:xfrm>
            <a:custGeom>
              <a:avLst/>
              <a:gdLst>
                <a:gd name="T0" fmla="*/ 1 w 1"/>
                <a:gd name="T1" fmla="*/ 547 h 547"/>
                <a:gd name="T2" fmla="*/ 0 w 1"/>
                <a:gd name="T3" fmla="*/ 0 h 547"/>
                <a:gd name="T4" fmla="*/ 0 w 1"/>
                <a:gd name="T5" fmla="*/ 0 h 547"/>
                <a:gd name="T6" fmla="*/ 1 w 1"/>
                <a:gd name="T7" fmla="*/ 547 h 547"/>
                <a:gd name="T8" fmla="*/ 1 w 1"/>
                <a:gd name="T9" fmla="*/ 547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47">
                  <a:moveTo>
                    <a:pt x="1" y="5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7"/>
                    <a:pt x="1" y="547"/>
                    <a:pt x="1" y="547"/>
                  </a:cubicBezTo>
                  <a:cubicBezTo>
                    <a:pt x="1" y="547"/>
                    <a:pt x="1" y="547"/>
                    <a:pt x="1" y="547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1" name="Freeform 706"/>
            <p:cNvSpPr/>
            <p:nvPr/>
          </p:nvSpPr>
          <p:spPr bwMode="auto">
            <a:xfrm>
              <a:off x="6365876" y="5014913"/>
              <a:ext cx="260350" cy="487363"/>
            </a:xfrm>
            <a:custGeom>
              <a:avLst/>
              <a:gdLst>
                <a:gd name="T0" fmla="*/ 195 w 282"/>
                <a:gd name="T1" fmla="*/ 171 h 532"/>
                <a:gd name="T2" fmla="*/ 276 w 282"/>
                <a:gd name="T3" fmla="*/ 77 h 532"/>
                <a:gd name="T4" fmla="*/ 276 w 282"/>
                <a:gd name="T5" fmla="*/ 29 h 532"/>
                <a:gd name="T6" fmla="*/ 141 w 282"/>
                <a:gd name="T7" fmla="*/ 0 h 532"/>
                <a:gd name="T8" fmla="*/ 7 w 282"/>
                <a:gd name="T9" fmla="*/ 29 h 532"/>
                <a:gd name="T10" fmla="*/ 7 w 282"/>
                <a:gd name="T11" fmla="*/ 77 h 532"/>
                <a:gd name="T12" fmla="*/ 88 w 282"/>
                <a:gd name="T13" fmla="*/ 171 h 532"/>
                <a:gd name="T14" fmla="*/ 80 w 282"/>
                <a:gd name="T15" fmla="*/ 395 h 532"/>
                <a:gd name="T16" fmla="*/ 64 w 282"/>
                <a:gd name="T17" fmla="*/ 493 h 532"/>
                <a:gd name="T18" fmla="*/ 223 w 282"/>
                <a:gd name="T19" fmla="*/ 532 h 532"/>
                <a:gd name="T20" fmla="*/ 203 w 282"/>
                <a:gd name="T21" fmla="*/ 395 h 532"/>
                <a:gd name="T22" fmla="*/ 195 w 282"/>
                <a:gd name="T23" fmla="*/ 17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32">
                  <a:moveTo>
                    <a:pt x="195" y="171"/>
                  </a:moveTo>
                  <a:cubicBezTo>
                    <a:pt x="211" y="133"/>
                    <a:pt x="270" y="95"/>
                    <a:pt x="276" y="77"/>
                  </a:cubicBezTo>
                  <a:cubicBezTo>
                    <a:pt x="282" y="60"/>
                    <a:pt x="276" y="29"/>
                    <a:pt x="276" y="29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0" y="60"/>
                    <a:pt x="7" y="77"/>
                  </a:cubicBezTo>
                  <a:cubicBezTo>
                    <a:pt x="13" y="95"/>
                    <a:pt x="72" y="133"/>
                    <a:pt x="88" y="171"/>
                  </a:cubicBezTo>
                  <a:cubicBezTo>
                    <a:pt x="104" y="209"/>
                    <a:pt x="89" y="353"/>
                    <a:pt x="80" y="395"/>
                  </a:cubicBezTo>
                  <a:cubicBezTo>
                    <a:pt x="73" y="431"/>
                    <a:pt x="68" y="463"/>
                    <a:pt x="64" y="493"/>
                  </a:cubicBezTo>
                  <a:cubicBezTo>
                    <a:pt x="113" y="514"/>
                    <a:pt x="167" y="528"/>
                    <a:pt x="223" y="532"/>
                  </a:cubicBezTo>
                  <a:cubicBezTo>
                    <a:pt x="219" y="493"/>
                    <a:pt x="213" y="447"/>
                    <a:pt x="203" y="395"/>
                  </a:cubicBezTo>
                  <a:cubicBezTo>
                    <a:pt x="194" y="353"/>
                    <a:pt x="178" y="209"/>
                    <a:pt x="195" y="171"/>
                  </a:cubicBezTo>
                  <a:close/>
                </a:path>
              </a:pathLst>
            </a:custGeom>
            <a:solidFill>
              <a:srgbClr val="B646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2" name="Freeform 707"/>
            <p:cNvSpPr/>
            <p:nvPr/>
          </p:nvSpPr>
          <p:spPr bwMode="auto">
            <a:xfrm>
              <a:off x="6719888" y="4792663"/>
              <a:ext cx="123825" cy="180975"/>
            </a:xfrm>
            <a:custGeom>
              <a:avLst/>
              <a:gdLst>
                <a:gd name="T0" fmla="*/ 48 w 78"/>
                <a:gd name="T1" fmla="*/ 0 h 114"/>
                <a:gd name="T2" fmla="*/ 32 w 78"/>
                <a:gd name="T3" fmla="*/ 0 h 114"/>
                <a:gd name="T4" fmla="*/ 0 w 78"/>
                <a:gd name="T5" fmla="*/ 114 h 114"/>
                <a:gd name="T6" fmla="*/ 78 w 78"/>
                <a:gd name="T7" fmla="*/ 114 h 114"/>
                <a:gd name="T8" fmla="*/ 48 w 7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14">
                  <a:moveTo>
                    <a:pt x="48" y="0"/>
                  </a:moveTo>
                  <a:lnTo>
                    <a:pt x="32" y="0"/>
                  </a:lnTo>
                  <a:lnTo>
                    <a:pt x="0" y="114"/>
                  </a:lnTo>
                  <a:lnTo>
                    <a:pt x="78" y="1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3" name="Freeform 708"/>
            <p:cNvSpPr/>
            <p:nvPr/>
          </p:nvSpPr>
          <p:spPr bwMode="auto">
            <a:xfrm>
              <a:off x="6762751" y="4792663"/>
              <a:ext cx="80963" cy="180975"/>
            </a:xfrm>
            <a:custGeom>
              <a:avLst/>
              <a:gdLst>
                <a:gd name="T0" fmla="*/ 21 w 51"/>
                <a:gd name="T1" fmla="*/ 0 h 114"/>
                <a:gd name="T2" fmla="*/ 10 w 51"/>
                <a:gd name="T3" fmla="*/ 0 h 114"/>
                <a:gd name="T4" fmla="*/ 0 w 51"/>
                <a:gd name="T5" fmla="*/ 114 h 114"/>
                <a:gd name="T6" fmla="*/ 51 w 51"/>
                <a:gd name="T7" fmla="*/ 114 h 114"/>
                <a:gd name="T8" fmla="*/ 21 w 51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4">
                  <a:moveTo>
                    <a:pt x="21" y="0"/>
                  </a:moveTo>
                  <a:lnTo>
                    <a:pt x="10" y="0"/>
                  </a:lnTo>
                  <a:lnTo>
                    <a:pt x="0" y="114"/>
                  </a:lnTo>
                  <a:lnTo>
                    <a:pt x="51" y="11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4" name="Freeform 709"/>
            <p:cNvSpPr/>
            <p:nvPr/>
          </p:nvSpPr>
          <p:spPr bwMode="auto">
            <a:xfrm>
              <a:off x="6786563" y="4792663"/>
              <a:ext cx="57150" cy="180975"/>
            </a:xfrm>
            <a:custGeom>
              <a:avLst/>
              <a:gdLst>
                <a:gd name="T0" fmla="*/ 6 w 36"/>
                <a:gd name="T1" fmla="*/ 0 h 114"/>
                <a:gd name="T2" fmla="*/ 0 w 36"/>
                <a:gd name="T3" fmla="*/ 0 h 114"/>
                <a:gd name="T4" fmla="*/ 11 w 36"/>
                <a:gd name="T5" fmla="*/ 114 h 114"/>
                <a:gd name="T6" fmla="*/ 36 w 36"/>
                <a:gd name="T7" fmla="*/ 114 h 114"/>
                <a:gd name="T8" fmla="*/ 6 w 36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4">
                  <a:moveTo>
                    <a:pt x="6" y="0"/>
                  </a:moveTo>
                  <a:lnTo>
                    <a:pt x="0" y="0"/>
                  </a:lnTo>
                  <a:lnTo>
                    <a:pt x="11" y="114"/>
                  </a:lnTo>
                  <a:lnTo>
                    <a:pt x="36" y="1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5" name="Freeform 710"/>
            <p:cNvSpPr/>
            <p:nvPr/>
          </p:nvSpPr>
          <p:spPr bwMode="auto">
            <a:xfrm>
              <a:off x="6762751" y="4772025"/>
              <a:ext cx="39688" cy="47625"/>
            </a:xfrm>
            <a:custGeom>
              <a:avLst/>
              <a:gdLst>
                <a:gd name="T0" fmla="*/ 32 w 44"/>
                <a:gd name="T1" fmla="*/ 9 h 51"/>
                <a:gd name="T2" fmla="*/ 13 w 44"/>
                <a:gd name="T3" fmla="*/ 9 h 51"/>
                <a:gd name="T4" fmla="*/ 0 w 44"/>
                <a:gd name="T5" fmla="*/ 51 h 51"/>
                <a:gd name="T6" fmla="*/ 44 w 44"/>
                <a:gd name="T7" fmla="*/ 51 h 51"/>
                <a:gd name="T8" fmla="*/ 32 w 44"/>
                <a:gd name="T9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1">
                  <a:moveTo>
                    <a:pt x="32" y="9"/>
                  </a:moveTo>
                  <a:cubicBezTo>
                    <a:pt x="29" y="0"/>
                    <a:pt x="16" y="0"/>
                    <a:pt x="13" y="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4" y="51"/>
                    <a:pt x="44" y="51"/>
                    <a:pt x="44" y="51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6" name="Freeform 711"/>
            <p:cNvSpPr/>
            <p:nvPr/>
          </p:nvSpPr>
          <p:spPr bwMode="auto">
            <a:xfrm>
              <a:off x="6373813" y="4775200"/>
              <a:ext cx="246063" cy="130175"/>
            </a:xfrm>
            <a:custGeom>
              <a:avLst/>
              <a:gdLst>
                <a:gd name="T0" fmla="*/ 16 w 267"/>
                <a:gd name="T1" fmla="*/ 64 h 142"/>
                <a:gd name="T2" fmla="*/ 38 w 267"/>
                <a:gd name="T3" fmla="*/ 53 h 142"/>
                <a:gd name="T4" fmla="*/ 61 w 267"/>
                <a:gd name="T5" fmla="*/ 53 h 142"/>
                <a:gd name="T6" fmla="*/ 70 w 267"/>
                <a:gd name="T7" fmla="*/ 82 h 142"/>
                <a:gd name="T8" fmla="*/ 69 w 267"/>
                <a:gd name="T9" fmla="*/ 115 h 142"/>
                <a:gd name="T10" fmla="*/ 71 w 267"/>
                <a:gd name="T11" fmla="*/ 131 h 142"/>
                <a:gd name="T12" fmla="*/ 93 w 267"/>
                <a:gd name="T13" fmla="*/ 141 h 142"/>
                <a:gd name="T14" fmla="*/ 115 w 267"/>
                <a:gd name="T15" fmla="*/ 127 h 142"/>
                <a:gd name="T16" fmla="*/ 131 w 267"/>
                <a:gd name="T17" fmla="*/ 106 h 142"/>
                <a:gd name="T18" fmla="*/ 140 w 267"/>
                <a:gd name="T19" fmla="*/ 99 h 142"/>
                <a:gd name="T20" fmla="*/ 150 w 267"/>
                <a:gd name="T21" fmla="*/ 101 h 142"/>
                <a:gd name="T22" fmla="*/ 159 w 267"/>
                <a:gd name="T23" fmla="*/ 75 h 142"/>
                <a:gd name="T24" fmla="*/ 169 w 267"/>
                <a:gd name="T25" fmla="*/ 68 h 142"/>
                <a:gd name="T26" fmla="*/ 175 w 267"/>
                <a:gd name="T27" fmla="*/ 73 h 142"/>
                <a:gd name="T28" fmla="*/ 178 w 267"/>
                <a:gd name="T29" fmla="*/ 95 h 142"/>
                <a:gd name="T30" fmla="*/ 189 w 267"/>
                <a:gd name="T31" fmla="*/ 113 h 142"/>
                <a:gd name="T32" fmla="*/ 207 w 267"/>
                <a:gd name="T33" fmla="*/ 101 h 142"/>
                <a:gd name="T34" fmla="*/ 215 w 267"/>
                <a:gd name="T35" fmla="*/ 80 h 142"/>
                <a:gd name="T36" fmla="*/ 226 w 267"/>
                <a:gd name="T37" fmla="*/ 73 h 142"/>
                <a:gd name="T38" fmla="*/ 239 w 267"/>
                <a:gd name="T39" fmla="*/ 77 h 142"/>
                <a:gd name="T40" fmla="*/ 267 w 267"/>
                <a:gd name="T41" fmla="*/ 110 h 142"/>
                <a:gd name="T42" fmla="*/ 267 w 267"/>
                <a:gd name="T43" fmla="*/ 16 h 142"/>
                <a:gd name="T44" fmla="*/ 262 w 267"/>
                <a:gd name="T45" fmla="*/ 3 h 142"/>
                <a:gd name="T46" fmla="*/ 255 w 267"/>
                <a:gd name="T47" fmla="*/ 2 h 142"/>
                <a:gd name="T48" fmla="*/ 207 w 267"/>
                <a:gd name="T49" fmla="*/ 4 h 142"/>
                <a:gd name="T50" fmla="*/ 201 w 267"/>
                <a:gd name="T51" fmla="*/ 7 h 142"/>
                <a:gd name="T52" fmla="*/ 197 w 267"/>
                <a:gd name="T53" fmla="*/ 17 h 142"/>
                <a:gd name="T54" fmla="*/ 195 w 267"/>
                <a:gd name="T55" fmla="*/ 62 h 142"/>
                <a:gd name="T56" fmla="*/ 189 w 267"/>
                <a:gd name="T57" fmla="*/ 23 h 142"/>
                <a:gd name="T58" fmla="*/ 182 w 267"/>
                <a:gd name="T59" fmla="*/ 6 h 142"/>
                <a:gd name="T60" fmla="*/ 157 w 267"/>
                <a:gd name="T61" fmla="*/ 1 h 142"/>
                <a:gd name="T62" fmla="*/ 37 w 267"/>
                <a:gd name="T63" fmla="*/ 1 h 142"/>
                <a:gd name="T64" fmla="*/ 18 w 267"/>
                <a:gd name="T65" fmla="*/ 2 h 142"/>
                <a:gd name="T66" fmla="*/ 3 w 267"/>
                <a:gd name="T67" fmla="*/ 12 h 142"/>
                <a:gd name="T68" fmla="*/ 3 w 267"/>
                <a:gd name="T69" fmla="*/ 35 h 142"/>
                <a:gd name="T70" fmla="*/ 0 w 267"/>
                <a:gd name="T71" fmla="*/ 65 h 142"/>
                <a:gd name="T72" fmla="*/ 16 w 267"/>
                <a:gd name="T7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142">
                  <a:moveTo>
                    <a:pt x="16" y="64"/>
                  </a:moveTo>
                  <a:cubicBezTo>
                    <a:pt x="23" y="61"/>
                    <a:pt x="30" y="56"/>
                    <a:pt x="38" y="53"/>
                  </a:cubicBezTo>
                  <a:cubicBezTo>
                    <a:pt x="45" y="50"/>
                    <a:pt x="54" y="48"/>
                    <a:pt x="61" y="53"/>
                  </a:cubicBezTo>
                  <a:cubicBezTo>
                    <a:pt x="70" y="59"/>
                    <a:pt x="70" y="71"/>
                    <a:pt x="70" y="82"/>
                  </a:cubicBezTo>
                  <a:cubicBezTo>
                    <a:pt x="69" y="93"/>
                    <a:pt x="69" y="104"/>
                    <a:pt x="69" y="115"/>
                  </a:cubicBezTo>
                  <a:cubicBezTo>
                    <a:pt x="68" y="120"/>
                    <a:pt x="68" y="126"/>
                    <a:pt x="71" y="131"/>
                  </a:cubicBezTo>
                  <a:cubicBezTo>
                    <a:pt x="75" y="139"/>
                    <a:pt x="85" y="142"/>
                    <a:pt x="93" y="141"/>
                  </a:cubicBezTo>
                  <a:cubicBezTo>
                    <a:pt x="102" y="139"/>
                    <a:pt x="109" y="134"/>
                    <a:pt x="115" y="127"/>
                  </a:cubicBezTo>
                  <a:cubicBezTo>
                    <a:pt x="121" y="121"/>
                    <a:pt x="126" y="113"/>
                    <a:pt x="131" y="106"/>
                  </a:cubicBezTo>
                  <a:cubicBezTo>
                    <a:pt x="133" y="103"/>
                    <a:pt x="136" y="100"/>
                    <a:pt x="140" y="99"/>
                  </a:cubicBezTo>
                  <a:cubicBezTo>
                    <a:pt x="143" y="97"/>
                    <a:pt x="148" y="98"/>
                    <a:pt x="150" y="101"/>
                  </a:cubicBezTo>
                  <a:cubicBezTo>
                    <a:pt x="150" y="92"/>
                    <a:pt x="153" y="83"/>
                    <a:pt x="159" y="75"/>
                  </a:cubicBezTo>
                  <a:cubicBezTo>
                    <a:pt x="161" y="71"/>
                    <a:pt x="165" y="68"/>
                    <a:pt x="169" y="68"/>
                  </a:cubicBezTo>
                  <a:cubicBezTo>
                    <a:pt x="171" y="69"/>
                    <a:pt x="173" y="71"/>
                    <a:pt x="175" y="73"/>
                  </a:cubicBezTo>
                  <a:cubicBezTo>
                    <a:pt x="179" y="79"/>
                    <a:pt x="178" y="87"/>
                    <a:pt x="178" y="95"/>
                  </a:cubicBezTo>
                  <a:cubicBezTo>
                    <a:pt x="179" y="102"/>
                    <a:pt x="182" y="111"/>
                    <a:pt x="189" y="113"/>
                  </a:cubicBezTo>
                  <a:cubicBezTo>
                    <a:pt x="197" y="115"/>
                    <a:pt x="204" y="108"/>
                    <a:pt x="207" y="101"/>
                  </a:cubicBezTo>
                  <a:cubicBezTo>
                    <a:pt x="210" y="94"/>
                    <a:pt x="211" y="86"/>
                    <a:pt x="215" y="80"/>
                  </a:cubicBezTo>
                  <a:cubicBezTo>
                    <a:pt x="218" y="76"/>
                    <a:pt x="222" y="74"/>
                    <a:pt x="226" y="73"/>
                  </a:cubicBezTo>
                  <a:cubicBezTo>
                    <a:pt x="231" y="73"/>
                    <a:pt x="235" y="75"/>
                    <a:pt x="239" y="77"/>
                  </a:cubicBezTo>
                  <a:cubicBezTo>
                    <a:pt x="250" y="86"/>
                    <a:pt x="257" y="101"/>
                    <a:pt x="267" y="110"/>
                  </a:cubicBezTo>
                  <a:cubicBezTo>
                    <a:pt x="267" y="79"/>
                    <a:pt x="267" y="47"/>
                    <a:pt x="267" y="16"/>
                  </a:cubicBezTo>
                  <a:cubicBezTo>
                    <a:pt x="267" y="11"/>
                    <a:pt x="266" y="6"/>
                    <a:pt x="262" y="3"/>
                  </a:cubicBezTo>
                  <a:cubicBezTo>
                    <a:pt x="260" y="2"/>
                    <a:pt x="258" y="2"/>
                    <a:pt x="255" y="2"/>
                  </a:cubicBezTo>
                  <a:cubicBezTo>
                    <a:pt x="239" y="1"/>
                    <a:pt x="223" y="2"/>
                    <a:pt x="207" y="4"/>
                  </a:cubicBezTo>
                  <a:cubicBezTo>
                    <a:pt x="205" y="5"/>
                    <a:pt x="202" y="5"/>
                    <a:pt x="201" y="7"/>
                  </a:cubicBezTo>
                  <a:cubicBezTo>
                    <a:pt x="198" y="9"/>
                    <a:pt x="197" y="13"/>
                    <a:pt x="197" y="17"/>
                  </a:cubicBezTo>
                  <a:cubicBezTo>
                    <a:pt x="196" y="32"/>
                    <a:pt x="195" y="47"/>
                    <a:pt x="195" y="62"/>
                  </a:cubicBezTo>
                  <a:cubicBezTo>
                    <a:pt x="193" y="49"/>
                    <a:pt x="191" y="36"/>
                    <a:pt x="189" y="23"/>
                  </a:cubicBezTo>
                  <a:cubicBezTo>
                    <a:pt x="188" y="17"/>
                    <a:pt x="187" y="11"/>
                    <a:pt x="182" y="6"/>
                  </a:cubicBezTo>
                  <a:cubicBezTo>
                    <a:pt x="176" y="0"/>
                    <a:pt x="166" y="0"/>
                    <a:pt x="157" y="1"/>
                  </a:cubicBezTo>
                  <a:cubicBezTo>
                    <a:pt x="117" y="4"/>
                    <a:pt x="77" y="4"/>
                    <a:pt x="37" y="1"/>
                  </a:cubicBezTo>
                  <a:cubicBezTo>
                    <a:pt x="31" y="1"/>
                    <a:pt x="25" y="0"/>
                    <a:pt x="18" y="2"/>
                  </a:cubicBezTo>
                  <a:cubicBezTo>
                    <a:pt x="12" y="3"/>
                    <a:pt x="6" y="7"/>
                    <a:pt x="3" y="12"/>
                  </a:cubicBezTo>
                  <a:cubicBezTo>
                    <a:pt x="0" y="19"/>
                    <a:pt x="2" y="27"/>
                    <a:pt x="3" y="35"/>
                  </a:cubicBezTo>
                  <a:cubicBezTo>
                    <a:pt x="4" y="45"/>
                    <a:pt x="2" y="55"/>
                    <a:pt x="0" y="65"/>
                  </a:cubicBezTo>
                  <a:cubicBezTo>
                    <a:pt x="5" y="66"/>
                    <a:pt x="11" y="65"/>
                    <a:pt x="16" y="64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7" name="Freeform 712"/>
            <p:cNvSpPr/>
            <p:nvPr/>
          </p:nvSpPr>
          <p:spPr bwMode="auto">
            <a:xfrm>
              <a:off x="6369051" y="4818063"/>
              <a:ext cx="250825" cy="134938"/>
            </a:xfrm>
            <a:custGeom>
              <a:avLst/>
              <a:gdLst>
                <a:gd name="T0" fmla="*/ 244 w 273"/>
                <a:gd name="T1" fmla="*/ 29 h 147"/>
                <a:gd name="T2" fmla="*/ 231 w 273"/>
                <a:gd name="T3" fmla="*/ 25 h 147"/>
                <a:gd name="T4" fmla="*/ 220 w 273"/>
                <a:gd name="T5" fmla="*/ 32 h 147"/>
                <a:gd name="T6" fmla="*/ 212 w 273"/>
                <a:gd name="T7" fmla="*/ 53 h 147"/>
                <a:gd name="T8" fmla="*/ 194 w 273"/>
                <a:gd name="T9" fmla="*/ 65 h 147"/>
                <a:gd name="T10" fmla="*/ 183 w 273"/>
                <a:gd name="T11" fmla="*/ 47 h 147"/>
                <a:gd name="T12" fmla="*/ 180 w 273"/>
                <a:gd name="T13" fmla="*/ 25 h 147"/>
                <a:gd name="T14" fmla="*/ 174 w 273"/>
                <a:gd name="T15" fmla="*/ 20 h 147"/>
                <a:gd name="T16" fmla="*/ 164 w 273"/>
                <a:gd name="T17" fmla="*/ 27 h 147"/>
                <a:gd name="T18" fmla="*/ 155 w 273"/>
                <a:gd name="T19" fmla="*/ 53 h 147"/>
                <a:gd name="T20" fmla="*/ 145 w 273"/>
                <a:gd name="T21" fmla="*/ 51 h 147"/>
                <a:gd name="T22" fmla="*/ 136 w 273"/>
                <a:gd name="T23" fmla="*/ 58 h 147"/>
                <a:gd name="T24" fmla="*/ 120 w 273"/>
                <a:gd name="T25" fmla="*/ 79 h 147"/>
                <a:gd name="T26" fmla="*/ 98 w 273"/>
                <a:gd name="T27" fmla="*/ 93 h 147"/>
                <a:gd name="T28" fmla="*/ 76 w 273"/>
                <a:gd name="T29" fmla="*/ 83 h 147"/>
                <a:gd name="T30" fmla="*/ 74 w 273"/>
                <a:gd name="T31" fmla="*/ 67 h 147"/>
                <a:gd name="T32" fmla="*/ 75 w 273"/>
                <a:gd name="T33" fmla="*/ 34 h 147"/>
                <a:gd name="T34" fmla="*/ 66 w 273"/>
                <a:gd name="T35" fmla="*/ 5 h 147"/>
                <a:gd name="T36" fmla="*/ 43 w 273"/>
                <a:gd name="T37" fmla="*/ 5 h 147"/>
                <a:gd name="T38" fmla="*/ 21 w 273"/>
                <a:gd name="T39" fmla="*/ 16 h 147"/>
                <a:gd name="T40" fmla="*/ 5 w 273"/>
                <a:gd name="T41" fmla="*/ 17 h 147"/>
                <a:gd name="T42" fmla="*/ 5 w 273"/>
                <a:gd name="T43" fmla="*/ 23 h 147"/>
                <a:gd name="T44" fmla="*/ 4 w 273"/>
                <a:gd name="T45" fmla="*/ 113 h 147"/>
                <a:gd name="T46" fmla="*/ 9 w 273"/>
                <a:gd name="T47" fmla="*/ 134 h 147"/>
                <a:gd name="T48" fmla="*/ 38 w 273"/>
                <a:gd name="T49" fmla="*/ 145 h 147"/>
                <a:gd name="T50" fmla="*/ 168 w 273"/>
                <a:gd name="T51" fmla="*/ 140 h 147"/>
                <a:gd name="T52" fmla="*/ 273 w 273"/>
                <a:gd name="T53" fmla="*/ 137 h 147"/>
                <a:gd name="T54" fmla="*/ 272 w 273"/>
                <a:gd name="T55" fmla="*/ 62 h 147"/>
                <a:gd name="T56" fmla="*/ 244 w 273"/>
                <a:gd name="T57" fmla="*/ 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3" h="147">
                  <a:moveTo>
                    <a:pt x="244" y="29"/>
                  </a:moveTo>
                  <a:cubicBezTo>
                    <a:pt x="240" y="27"/>
                    <a:pt x="236" y="25"/>
                    <a:pt x="231" y="25"/>
                  </a:cubicBezTo>
                  <a:cubicBezTo>
                    <a:pt x="227" y="26"/>
                    <a:pt x="223" y="28"/>
                    <a:pt x="220" y="32"/>
                  </a:cubicBezTo>
                  <a:cubicBezTo>
                    <a:pt x="216" y="38"/>
                    <a:pt x="215" y="46"/>
                    <a:pt x="212" y="53"/>
                  </a:cubicBezTo>
                  <a:cubicBezTo>
                    <a:pt x="209" y="60"/>
                    <a:pt x="202" y="67"/>
                    <a:pt x="194" y="65"/>
                  </a:cubicBezTo>
                  <a:cubicBezTo>
                    <a:pt x="187" y="63"/>
                    <a:pt x="184" y="54"/>
                    <a:pt x="183" y="47"/>
                  </a:cubicBezTo>
                  <a:cubicBezTo>
                    <a:pt x="183" y="39"/>
                    <a:pt x="184" y="31"/>
                    <a:pt x="180" y="25"/>
                  </a:cubicBezTo>
                  <a:cubicBezTo>
                    <a:pt x="178" y="23"/>
                    <a:pt x="176" y="21"/>
                    <a:pt x="174" y="20"/>
                  </a:cubicBezTo>
                  <a:cubicBezTo>
                    <a:pt x="170" y="20"/>
                    <a:pt x="166" y="23"/>
                    <a:pt x="164" y="27"/>
                  </a:cubicBezTo>
                  <a:cubicBezTo>
                    <a:pt x="158" y="35"/>
                    <a:pt x="155" y="44"/>
                    <a:pt x="155" y="53"/>
                  </a:cubicBezTo>
                  <a:cubicBezTo>
                    <a:pt x="153" y="50"/>
                    <a:pt x="148" y="49"/>
                    <a:pt x="145" y="51"/>
                  </a:cubicBezTo>
                  <a:cubicBezTo>
                    <a:pt x="141" y="52"/>
                    <a:pt x="138" y="55"/>
                    <a:pt x="136" y="58"/>
                  </a:cubicBezTo>
                  <a:cubicBezTo>
                    <a:pt x="131" y="65"/>
                    <a:pt x="126" y="73"/>
                    <a:pt x="120" y="79"/>
                  </a:cubicBezTo>
                  <a:cubicBezTo>
                    <a:pt x="114" y="86"/>
                    <a:pt x="107" y="91"/>
                    <a:pt x="98" y="93"/>
                  </a:cubicBezTo>
                  <a:cubicBezTo>
                    <a:pt x="90" y="94"/>
                    <a:pt x="80" y="91"/>
                    <a:pt x="76" y="83"/>
                  </a:cubicBezTo>
                  <a:cubicBezTo>
                    <a:pt x="73" y="78"/>
                    <a:pt x="73" y="72"/>
                    <a:pt x="74" y="67"/>
                  </a:cubicBezTo>
                  <a:cubicBezTo>
                    <a:pt x="74" y="56"/>
                    <a:pt x="74" y="45"/>
                    <a:pt x="75" y="34"/>
                  </a:cubicBezTo>
                  <a:cubicBezTo>
                    <a:pt x="75" y="23"/>
                    <a:pt x="75" y="11"/>
                    <a:pt x="66" y="5"/>
                  </a:cubicBezTo>
                  <a:cubicBezTo>
                    <a:pt x="59" y="0"/>
                    <a:pt x="50" y="2"/>
                    <a:pt x="43" y="5"/>
                  </a:cubicBezTo>
                  <a:cubicBezTo>
                    <a:pt x="35" y="8"/>
                    <a:pt x="28" y="13"/>
                    <a:pt x="21" y="16"/>
                  </a:cubicBezTo>
                  <a:cubicBezTo>
                    <a:pt x="16" y="17"/>
                    <a:pt x="10" y="18"/>
                    <a:pt x="5" y="17"/>
                  </a:cubicBezTo>
                  <a:cubicBezTo>
                    <a:pt x="5" y="19"/>
                    <a:pt x="5" y="21"/>
                    <a:pt x="5" y="23"/>
                  </a:cubicBezTo>
                  <a:cubicBezTo>
                    <a:pt x="0" y="53"/>
                    <a:pt x="2" y="83"/>
                    <a:pt x="4" y="113"/>
                  </a:cubicBezTo>
                  <a:cubicBezTo>
                    <a:pt x="4" y="121"/>
                    <a:pt x="5" y="128"/>
                    <a:pt x="9" y="134"/>
                  </a:cubicBezTo>
                  <a:cubicBezTo>
                    <a:pt x="15" y="143"/>
                    <a:pt x="27" y="144"/>
                    <a:pt x="38" y="145"/>
                  </a:cubicBezTo>
                  <a:cubicBezTo>
                    <a:pt x="81" y="147"/>
                    <a:pt x="124" y="142"/>
                    <a:pt x="168" y="140"/>
                  </a:cubicBezTo>
                  <a:cubicBezTo>
                    <a:pt x="203" y="137"/>
                    <a:pt x="238" y="137"/>
                    <a:pt x="273" y="137"/>
                  </a:cubicBezTo>
                  <a:cubicBezTo>
                    <a:pt x="273" y="112"/>
                    <a:pt x="273" y="87"/>
                    <a:pt x="272" y="62"/>
                  </a:cubicBezTo>
                  <a:cubicBezTo>
                    <a:pt x="262" y="53"/>
                    <a:pt x="255" y="38"/>
                    <a:pt x="244" y="29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8" name="Rectangle 713"/>
            <p:cNvSpPr>
              <a:spLocks noChangeArrowheads="1"/>
            </p:cNvSpPr>
            <p:nvPr/>
          </p:nvSpPr>
          <p:spPr bwMode="auto">
            <a:xfrm>
              <a:off x="6373813" y="4922838"/>
              <a:ext cx="246063" cy="122238"/>
            </a:xfrm>
            <a:prstGeom prst="rect">
              <a:avLst/>
            </a:prstGeom>
            <a:solidFill>
              <a:srgbClr val="DFB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59" name="Freeform 714"/>
          <p:cNvSpPr/>
          <p:nvPr/>
        </p:nvSpPr>
        <p:spPr bwMode="auto">
          <a:xfrm>
            <a:off x="10365298" y="3503942"/>
            <a:ext cx="1115492" cy="111359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3 w 1016"/>
              <a:gd name="T5" fmla="*/ 658 h 1016"/>
              <a:gd name="T6" fmla="*/ 508 w 1016"/>
              <a:gd name="T7" fmla="*/ 1016 h 1016"/>
              <a:gd name="T8" fmla="*/ 994 w 1016"/>
              <a:gd name="T9" fmla="*/ 658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0"/>
                  <a:pt x="8" y="610"/>
                  <a:pt x="23" y="658"/>
                </a:cubicBezTo>
                <a:cubicBezTo>
                  <a:pt x="87" y="865"/>
                  <a:pt x="280" y="1016"/>
                  <a:pt x="508" y="1016"/>
                </a:cubicBezTo>
                <a:cubicBezTo>
                  <a:pt x="737" y="1016"/>
                  <a:pt x="930" y="865"/>
                  <a:pt x="994" y="658"/>
                </a:cubicBezTo>
                <a:cubicBezTo>
                  <a:pt x="1009" y="610"/>
                  <a:pt x="1016" y="560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5CC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2" name="组合 3821"/>
          <p:cNvGrpSpPr/>
          <p:nvPr/>
        </p:nvGrpSpPr>
        <p:grpSpPr>
          <a:xfrm>
            <a:off x="10663141" y="3697446"/>
            <a:ext cx="521702" cy="918196"/>
            <a:chOff x="7424738" y="4733925"/>
            <a:chExt cx="436563" cy="768351"/>
          </a:xfrm>
        </p:grpSpPr>
        <p:sp>
          <p:nvSpPr>
            <p:cNvPr id="3560" name="Freeform 715"/>
            <p:cNvSpPr/>
            <p:nvPr/>
          </p:nvSpPr>
          <p:spPr bwMode="auto">
            <a:xfrm>
              <a:off x="7450138" y="4733925"/>
              <a:ext cx="122238" cy="231775"/>
            </a:xfrm>
            <a:custGeom>
              <a:avLst/>
              <a:gdLst>
                <a:gd name="T0" fmla="*/ 64 w 132"/>
                <a:gd name="T1" fmla="*/ 22 h 252"/>
                <a:gd name="T2" fmla="*/ 0 w 132"/>
                <a:gd name="T3" fmla="*/ 133 h 252"/>
                <a:gd name="T4" fmla="*/ 19 w 132"/>
                <a:gd name="T5" fmla="*/ 252 h 252"/>
                <a:gd name="T6" fmla="*/ 66 w 132"/>
                <a:gd name="T7" fmla="*/ 252 h 252"/>
                <a:gd name="T8" fmla="*/ 113 w 132"/>
                <a:gd name="T9" fmla="*/ 252 h 252"/>
                <a:gd name="T10" fmla="*/ 132 w 132"/>
                <a:gd name="T11" fmla="*/ 133 h 252"/>
                <a:gd name="T12" fmla="*/ 68 w 132"/>
                <a:gd name="T13" fmla="*/ 22 h 252"/>
                <a:gd name="T14" fmla="*/ 78 w 132"/>
                <a:gd name="T15" fmla="*/ 11 h 252"/>
                <a:gd name="T16" fmla="*/ 66 w 132"/>
                <a:gd name="T17" fmla="*/ 0 h 252"/>
                <a:gd name="T18" fmla="*/ 55 w 132"/>
                <a:gd name="T19" fmla="*/ 11 h 252"/>
                <a:gd name="T20" fmla="*/ 64 w 132"/>
                <a:gd name="T21" fmla="*/ 2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252">
                  <a:moveTo>
                    <a:pt x="64" y="22"/>
                  </a:moveTo>
                  <a:cubicBezTo>
                    <a:pt x="52" y="79"/>
                    <a:pt x="0" y="133"/>
                    <a:pt x="0" y="133"/>
                  </a:cubicBezTo>
                  <a:cubicBezTo>
                    <a:pt x="28" y="170"/>
                    <a:pt x="19" y="252"/>
                    <a:pt x="19" y="252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3" y="252"/>
                    <a:pt x="104" y="170"/>
                    <a:pt x="132" y="133"/>
                  </a:cubicBezTo>
                  <a:cubicBezTo>
                    <a:pt x="132" y="133"/>
                    <a:pt x="80" y="79"/>
                    <a:pt x="68" y="22"/>
                  </a:cubicBezTo>
                  <a:cubicBezTo>
                    <a:pt x="74" y="21"/>
                    <a:pt x="78" y="16"/>
                    <a:pt x="78" y="11"/>
                  </a:cubicBezTo>
                  <a:cubicBezTo>
                    <a:pt x="78" y="5"/>
                    <a:pt x="72" y="0"/>
                    <a:pt x="66" y="0"/>
                  </a:cubicBezTo>
                  <a:cubicBezTo>
                    <a:pt x="60" y="0"/>
                    <a:pt x="55" y="5"/>
                    <a:pt x="55" y="11"/>
                  </a:cubicBezTo>
                  <a:cubicBezTo>
                    <a:pt x="55" y="16"/>
                    <a:pt x="59" y="21"/>
                    <a:pt x="64" y="22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1" name="Freeform 716"/>
            <p:cNvSpPr/>
            <p:nvPr/>
          </p:nvSpPr>
          <p:spPr bwMode="auto">
            <a:xfrm>
              <a:off x="7451726" y="4965700"/>
              <a:ext cx="117475" cy="49213"/>
            </a:xfrm>
            <a:custGeom>
              <a:avLst/>
              <a:gdLst>
                <a:gd name="T0" fmla="*/ 113 w 128"/>
                <a:gd name="T1" fmla="*/ 0 h 53"/>
                <a:gd name="T2" fmla="*/ 15 w 128"/>
                <a:gd name="T3" fmla="*/ 0 h 53"/>
                <a:gd name="T4" fmla="*/ 0 w 128"/>
                <a:gd name="T5" fmla="*/ 15 h 53"/>
                <a:gd name="T6" fmla="*/ 0 w 128"/>
                <a:gd name="T7" fmla="*/ 53 h 53"/>
                <a:gd name="T8" fmla="*/ 128 w 128"/>
                <a:gd name="T9" fmla="*/ 53 h 53"/>
                <a:gd name="T10" fmla="*/ 128 w 128"/>
                <a:gd name="T11" fmla="*/ 15 h 53"/>
                <a:gd name="T12" fmla="*/ 113 w 128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53">
                  <a:moveTo>
                    <a:pt x="1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7"/>
                    <a:pt x="122" y="0"/>
                    <a:pt x="113" y="0"/>
                  </a:cubicBezTo>
                  <a:close/>
                </a:path>
              </a:pathLst>
            </a:custGeom>
            <a:solidFill>
              <a:srgbClr val="B34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2" name="Oval 717"/>
            <p:cNvSpPr>
              <a:spLocks noChangeArrowheads="1"/>
            </p:cNvSpPr>
            <p:nvPr/>
          </p:nvSpPr>
          <p:spPr bwMode="auto">
            <a:xfrm>
              <a:off x="7496176" y="4859338"/>
              <a:ext cx="30163" cy="31750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3" name="Freeform 718"/>
            <p:cNvSpPr/>
            <p:nvPr/>
          </p:nvSpPr>
          <p:spPr bwMode="auto">
            <a:xfrm>
              <a:off x="7726363" y="4938713"/>
              <a:ext cx="104775" cy="238125"/>
            </a:xfrm>
            <a:custGeom>
              <a:avLst/>
              <a:gdLst>
                <a:gd name="T0" fmla="*/ 89 w 114"/>
                <a:gd name="T1" fmla="*/ 0 h 260"/>
                <a:gd name="T2" fmla="*/ 26 w 114"/>
                <a:gd name="T3" fmla="*/ 0 h 260"/>
                <a:gd name="T4" fmla="*/ 0 w 114"/>
                <a:gd name="T5" fmla="*/ 260 h 260"/>
                <a:gd name="T6" fmla="*/ 114 w 114"/>
                <a:gd name="T7" fmla="*/ 260 h 260"/>
                <a:gd name="T8" fmla="*/ 89 w 114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60">
                  <a:moveTo>
                    <a:pt x="8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62"/>
                    <a:pt x="7" y="151"/>
                    <a:pt x="0" y="260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08" y="151"/>
                    <a:pt x="99" y="62"/>
                    <a:pt x="89" y="0"/>
                  </a:cubicBezTo>
                  <a:close/>
                </a:path>
              </a:pathLst>
            </a:custGeom>
            <a:solidFill>
              <a:srgbClr val="EBC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4" name="Freeform 719"/>
            <p:cNvSpPr/>
            <p:nvPr/>
          </p:nvSpPr>
          <p:spPr bwMode="auto">
            <a:xfrm>
              <a:off x="7696201" y="4833938"/>
              <a:ext cx="165100" cy="141288"/>
            </a:xfrm>
            <a:custGeom>
              <a:avLst/>
              <a:gdLst>
                <a:gd name="T0" fmla="*/ 155 w 179"/>
                <a:gd name="T1" fmla="*/ 18 h 154"/>
                <a:gd name="T2" fmla="*/ 149 w 179"/>
                <a:gd name="T3" fmla="*/ 5 h 154"/>
                <a:gd name="T4" fmla="*/ 136 w 179"/>
                <a:gd name="T5" fmla="*/ 5 h 154"/>
                <a:gd name="T6" fmla="*/ 135 w 179"/>
                <a:gd name="T7" fmla="*/ 10 h 154"/>
                <a:gd name="T8" fmla="*/ 136 w 179"/>
                <a:gd name="T9" fmla="*/ 24 h 154"/>
                <a:gd name="T10" fmla="*/ 135 w 179"/>
                <a:gd name="T11" fmla="*/ 31 h 154"/>
                <a:gd name="T12" fmla="*/ 120 w 179"/>
                <a:gd name="T13" fmla="*/ 38 h 154"/>
                <a:gd name="T14" fmla="*/ 115 w 179"/>
                <a:gd name="T15" fmla="*/ 51 h 154"/>
                <a:gd name="T16" fmla="*/ 108 w 179"/>
                <a:gd name="T17" fmla="*/ 63 h 154"/>
                <a:gd name="T18" fmla="*/ 81 w 179"/>
                <a:gd name="T19" fmla="*/ 64 h 154"/>
                <a:gd name="T20" fmla="*/ 61 w 179"/>
                <a:gd name="T21" fmla="*/ 41 h 154"/>
                <a:gd name="T22" fmla="*/ 43 w 179"/>
                <a:gd name="T23" fmla="*/ 19 h 154"/>
                <a:gd name="T24" fmla="*/ 16 w 179"/>
                <a:gd name="T25" fmla="*/ 12 h 154"/>
                <a:gd name="T26" fmla="*/ 0 w 179"/>
                <a:gd name="T27" fmla="*/ 64 h 154"/>
                <a:gd name="T28" fmla="*/ 89 w 179"/>
                <a:gd name="T29" fmla="*/ 154 h 154"/>
                <a:gd name="T30" fmla="*/ 179 w 179"/>
                <a:gd name="T31" fmla="*/ 64 h 154"/>
                <a:gd name="T32" fmla="*/ 172 w 179"/>
                <a:gd name="T33" fmla="*/ 35 h 154"/>
                <a:gd name="T34" fmla="*/ 155 w 179"/>
                <a:gd name="T35" fmla="*/ 1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9" h="154">
                  <a:moveTo>
                    <a:pt x="155" y="18"/>
                  </a:moveTo>
                  <a:cubicBezTo>
                    <a:pt x="153" y="14"/>
                    <a:pt x="152" y="8"/>
                    <a:pt x="149" y="5"/>
                  </a:cubicBezTo>
                  <a:cubicBezTo>
                    <a:pt x="145" y="1"/>
                    <a:pt x="138" y="0"/>
                    <a:pt x="136" y="5"/>
                  </a:cubicBezTo>
                  <a:cubicBezTo>
                    <a:pt x="135" y="7"/>
                    <a:pt x="135" y="9"/>
                    <a:pt x="135" y="10"/>
                  </a:cubicBezTo>
                  <a:cubicBezTo>
                    <a:pt x="135" y="15"/>
                    <a:pt x="136" y="19"/>
                    <a:pt x="136" y="24"/>
                  </a:cubicBezTo>
                  <a:cubicBezTo>
                    <a:pt x="136" y="26"/>
                    <a:pt x="136" y="29"/>
                    <a:pt x="135" y="31"/>
                  </a:cubicBezTo>
                  <a:cubicBezTo>
                    <a:pt x="132" y="36"/>
                    <a:pt x="125" y="35"/>
                    <a:pt x="120" y="38"/>
                  </a:cubicBezTo>
                  <a:cubicBezTo>
                    <a:pt x="117" y="41"/>
                    <a:pt x="116" y="47"/>
                    <a:pt x="115" y="51"/>
                  </a:cubicBezTo>
                  <a:cubicBezTo>
                    <a:pt x="114" y="56"/>
                    <a:pt x="112" y="60"/>
                    <a:pt x="108" y="63"/>
                  </a:cubicBezTo>
                  <a:cubicBezTo>
                    <a:pt x="101" y="70"/>
                    <a:pt x="89" y="69"/>
                    <a:pt x="81" y="64"/>
                  </a:cubicBezTo>
                  <a:cubicBezTo>
                    <a:pt x="72" y="58"/>
                    <a:pt x="67" y="50"/>
                    <a:pt x="61" y="41"/>
                  </a:cubicBezTo>
                  <a:cubicBezTo>
                    <a:pt x="56" y="33"/>
                    <a:pt x="51" y="24"/>
                    <a:pt x="43" y="19"/>
                  </a:cubicBezTo>
                  <a:cubicBezTo>
                    <a:pt x="35" y="13"/>
                    <a:pt x="25" y="11"/>
                    <a:pt x="16" y="12"/>
                  </a:cubicBezTo>
                  <a:cubicBezTo>
                    <a:pt x="6" y="33"/>
                    <a:pt x="0" y="51"/>
                    <a:pt x="0" y="64"/>
                  </a:cubicBezTo>
                  <a:cubicBezTo>
                    <a:pt x="0" y="114"/>
                    <a:pt x="40" y="154"/>
                    <a:pt x="89" y="154"/>
                  </a:cubicBezTo>
                  <a:cubicBezTo>
                    <a:pt x="139" y="154"/>
                    <a:pt x="179" y="114"/>
                    <a:pt x="179" y="64"/>
                  </a:cubicBezTo>
                  <a:cubicBezTo>
                    <a:pt x="179" y="56"/>
                    <a:pt x="176" y="46"/>
                    <a:pt x="172" y="35"/>
                  </a:cubicBezTo>
                  <a:cubicBezTo>
                    <a:pt x="165" y="31"/>
                    <a:pt x="159" y="26"/>
                    <a:pt x="155" y="18"/>
                  </a:cubicBezTo>
                  <a:close/>
                </a:path>
              </a:pathLst>
            </a:custGeom>
            <a:solidFill>
              <a:srgbClr val="9B2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5" name="Freeform 720"/>
            <p:cNvSpPr/>
            <p:nvPr/>
          </p:nvSpPr>
          <p:spPr bwMode="auto">
            <a:xfrm>
              <a:off x="7712076" y="4733925"/>
              <a:ext cx="142875" cy="165100"/>
            </a:xfrm>
            <a:custGeom>
              <a:avLst/>
              <a:gdLst>
                <a:gd name="T0" fmla="*/ 0 w 156"/>
                <a:gd name="T1" fmla="*/ 121 h 179"/>
                <a:gd name="T2" fmla="*/ 27 w 156"/>
                <a:gd name="T3" fmla="*/ 128 h 179"/>
                <a:gd name="T4" fmla="*/ 45 w 156"/>
                <a:gd name="T5" fmla="*/ 150 h 179"/>
                <a:gd name="T6" fmla="*/ 65 w 156"/>
                <a:gd name="T7" fmla="*/ 173 h 179"/>
                <a:gd name="T8" fmla="*/ 92 w 156"/>
                <a:gd name="T9" fmla="*/ 172 h 179"/>
                <a:gd name="T10" fmla="*/ 99 w 156"/>
                <a:gd name="T11" fmla="*/ 160 h 179"/>
                <a:gd name="T12" fmla="*/ 104 w 156"/>
                <a:gd name="T13" fmla="*/ 147 h 179"/>
                <a:gd name="T14" fmla="*/ 119 w 156"/>
                <a:gd name="T15" fmla="*/ 140 h 179"/>
                <a:gd name="T16" fmla="*/ 120 w 156"/>
                <a:gd name="T17" fmla="*/ 133 h 179"/>
                <a:gd name="T18" fmla="*/ 119 w 156"/>
                <a:gd name="T19" fmla="*/ 119 h 179"/>
                <a:gd name="T20" fmla="*/ 120 w 156"/>
                <a:gd name="T21" fmla="*/ 114 h 179"/>
                <a:gd name="T22" fmla="*/ 133 w 156"/>
                <a:gd name="T23" fmla="*/ 114 h 179"/>
                <a:gd name="T24" fmla="*/ 139 w 156"/>
                <a:gd name="T25" fmla="*/ 127 h 179"/>
                <a:gd name="T26" fmla="*/ 156 w 156"/>
                <a:gd name="T27" fmla="*/ 144 h 179"/>
                <a:gd name="T28" fmla="*/ 73 w 156"/>
                <a:gd name="T29" fmla="*/ 0 h 179"/>
                <a:gd name="T30" fmla="*/ 0 w 156"/>
                <a:gd name="T3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" h="179">
                  <a:moveTo>
                    <a:pt x="0" y="121"/>
                  </a:moveTo>
                  <a:cubicBezTo>
                    <a:pt x="9" y="120"/>
                    <a:pt x="19" y="122"/>
                    <a:pt x="27" y="128"/>
                  </a:cubicBezTo>
                  <a:cubicBezTo>
                    <a:pt x="35" y="133"/>
                    <a:pt x="40" y="142"/>
                    <a:pt x="45" y="150"/>
                  </a:cubicBezTo>
                  <a:cubicBezTo>
                    <a:pt x="51" y="159"/>
                    <a:pt x="56" y="167"/>
                    <a:pt x="65" y="173"/>
                  </a:cubicBezTo>
                  <a:cubicBezTo>
                    <a:pt x="73" y="178"/>
                    <a:pt x="85" y="179"/>
                    <a:pt x="92" y="172"/>
                  </a:cubicBezTo>
                  <a:cubicBezTo>
                    <a:pt x="96" y="169"/>
                    <a:pt x="98" y="165"/>
                    <a:pt x="99" y="160"/>
                  </a:cubicBezTo>
                  <a:cubicBezTo>
                    <a:pt x="100" y="156"/>
                    <a:pt x="101" y="150"/>
                    <a:pt x="104" y="147"/>
                  </a:cubicBezTo>
                  <a:cubicBezTo>
                    <a:pt x="109" y="144"/>
                    <a:pt x="116" y="145"/>
                    <a:pt x="119" y="140"/>
                  </a:cubicBezTo>
                  <a:cubicBezTo>
                    <a:pt x="120" y="138"/>
                    <a:pt x="120" y="135"/>
                    <a:pt x="120" y="133"/>
                  </a:cubicBezTo>
                  <a:cubicBezTo>
                    <a:pt x="120" y="128"/>
                    <a:pt x="119" y="124"/>
                    <a:pt x="119" y="119"/>
                  </a:cubicBezTo>
                  <a:cubicBezTo>
                    <a:pt x="119" y="118"/>
                    <a:pt x="119" y="116"/>
                    <a:pt x="120" y="114"/>
                  </a:cubicBezTo>
                  <a:cubicBezTo>
                    <a:pt x="122" y="109"/>
                    <a:pt x="129" y="110"/>
                    <a:pt x="133" y="114"/>
                  </a:cubicBezTo>
                  <a:cubicBezTo>
                    <a:pt x="136" y="117"/>
                    <a:pt x="137" y="123"/>
                    <a:pt x="139" y="127"/>
                  </a:cubicBezTo>
                  <a:cubicBezTo>
                    <a:pt x="143" y="135"/>
                    <a:pt x="149" y="140"/>
                    <a:pt x="156" y="144"/>
                  </a:cubicBezTo>
                  <a:cubicBezTo>
                    <a:pt x="136" y="86"/>
                    <a:pt x="73" y="0"/>
                    <a:pt x="73" y="0"/>
                  </a:cubicBezTo>
                  <a:cubicBezTo>
                    <a:pt x="73" y="0"/>
                    <a:pt x="25" y="66"/>
                    <a:pt x="0" y="121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6" name="Freeform 721"/>
            <p:cNvSpPr/>
            <p:nvPr/>
          </p:nvSpPr>
          <p:spPr bwMode="auto">
            <a:xfrm>
              <a:off x="7424738" y="4983163"/>
              <a:ext cx="176213" cy="519113"/>
            </a:xfrm>
            <a:custGeom>
              <a:avLst/>
              <a:gdLst>
                <a:gd name="T0" fmla="*/ 170 w 191"/>
                <a:gd name="T1" fmla="*/ 13 h 565"/>
                <a:gd name="T2" fmla="*/ 159 w 191"/>
                <a:gd name="T3" fmla="*/ 0 h 565"/>
                <a:gd name="T4" fmla="*/ 29 w 191"/>
                <a:gd name="T5" fmla="*/ 0 h 565"/>
                <a:gd name="T6" fmla="*/ 19 w 191"/>
                <a:gd name="T7" fmla="*/ 13 h 565"/>
                <a:gd name="T8" fmla="*/ 0 w 191"/>
                <a:gd name="T9" fmla="*/ 509 h 565"/>
                <a:gd name="T10" fmla="*/ 190 w 191"/>
                <a:gd name="T11" fmla="*/ 565 h 565"/>
                <a:gd name="T12" fmla="*/ 170 w 191"/>
                <a:gd name="T13" fmla="*/ 1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565">
                  <a:moveTo>
                    <a:pt x="170" y="13"/>
                  </a:moveTo>
                  <a:cubicBezTo>
                    <a:pt x="171" y="6"/>
                    <a:pt x="166" y="0"/>
                    <a:pt x="159" y="0"/>
                  </a:cubicBezTo>
                  <a:cubicBezTo>
                    <a:pt x="116" y="0"/>
                    <a:pt x="72" y="0"/>
                    <a:pt x="29" y="0"/>
                  </a:cubicBezTo>
                  <a:cubicBezTo>
                    <a:pt x="22" y="0"/>
                    <a:pt x="17" y="6"/>
                    <a:pt x="19" y="13"/>
                  </a:cubicBezTo>
                  <a:cubicBezTo>
                    <a:pt x="56" y="178"/>
                    <a:pt x="9" y="344"/>
                    <a:pt x="0" y="509"/>
                  </a:cubicBezTo>
                  <a:cubicBezTo>
                    <a:pt x="57" y="540"/>
                    <a:pt x="122" y="559"/>
                    <a:pt x="190" y="565"/>
                  </a:cubicBezTo>
                  <a:cubicBezTo>
                    <a:pt x="191" y="381"/>
                    <a:pt x="128" y="197"/>
                    <a:pt x="170" y="13"/>
                  </a:cubicBezTo>
                  <a:close/>
                </a:path>
              </a:pathLst>
            </a:custGeom>
            <a:solidFill>
              <a:srgbClr val="722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7" name="Freeform 722"/>
            <p:cNvSpPr/>
            <p:nvPr/>
          </p:nvSpPr>
          <p:spPr bwMode="auto">
            <a:xfrm>
              <a:off x="7713663" y="5176838"/>
              <a:ext cx="128588" cy="320675"/>
            </a:xfrm>
            <a:custGeom>
              <a:avLst/>
              <a:gdLst>
                <a:gd name="T0" fmla="*/ 13 w 140"/>
                <a:gd name="T1" fmla="*/ 0 h 350"/>
                <a:gd name="T2" fmla="*/ 0 w 140"/>
                <a:gd name="T3" fmla="*/ 350 h 350"/>
                <a:gd name="T4" fmla="*/ 140 w 140"/>
                <a:gd name="T5" fmla="*/ 308 h 350"/>
                <a:gd name="T6" fmla="*/ 127 w 140"/>
                <a:gd name="T7" fmla="*/ 0 h 350"/>
                <a:gd name="T8" fmla="*/ 13 w 140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50">
                  <a:moveTo>
                    <a:pt x="13" y="0"/>
                  </a:moveTo>
                  <a:cubicBezTo>
                    <a:pt x="7" y="102"/>
                    <a:pt x="3" y="221"/>
                    <a:pt x="0" y="350"/>
                  </a:cubicBezTo>
                  <a:cubicBezTo>
                    <a:pt x="49" y="343"/>
                    <a:pt x="96" y="328"/>
                    <a:pt x="140" y="308"/>
                  </a:cubicBezTo>
                  <a:cubicBezTo>
                    <a:pt x="137" y="195"/>
                    <a:pt x="133" y="9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8" name="Freeform 723"/>
          <p:cNvSpPr/>
          <p:nvPr/>
        </p:nvSpPr>
        <p:spPr bwMode="auto">
          <a:xfrm>
            <a:off x="9013605" y="5473126"/>
            <a:ext cx="1054785" cy="377523"/>
          </a:xfrm>
          <a:custGeom>
            <a:avLst/>
            <a:gdLst>
              <a:gd name="T0" fmla="*/ 0 w 962"/>
              <a:gd name="T1" fmla="*/ 0 h 344"/>
              <a:gd name="T2" fmla="*/ 481 w 962"/>
              <a:gd name="T3" fmla="*/ 344 h 344"/>
              <a:gd name="T4" fmla="*/ 962 w 962"/>
              <a:gd name="T5" fmla="*/ 0 h 344"/>
              <a:gd name="T6" fmla="*/ 0 w 962"/>
              <a:gd name="T7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2" h="344">
                <a:moveTo>
                  <a:pt x="0" y="0"/>
                </a:moveTo>
                <a:cubicBezTo>
                  <a:pt x="69" y="200"/>
                  <a:pt x="258" y="344"/>
                  <a:pt x="481" y="344"/>
                </a:cubicBezTo>
                <a:cubicBezTo>
                  <a:pt x="705" y="344"/>
                  <a:pt x="894" y="200"/>
                  <a:pt x="9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0A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69" name="Freeform 724"/>
          <p:cNvSpPr/>
          <p:nvPr/>
        </p:nvSpPr>
        <p:spPr bwMode="auto">
          <a:xfrm>
            <a:off x="8983252" y="4735157"/>
            <a:ext cx="1115492" cy="737971"/>
          </a:xfrm>
          <a:custGeom>
            <a:avLst/>
            <a:gdLst>
              <a:gd name="T0" fmla="*/ 1016 w 1016"/>
              <a:gd name="T1" fmla="*/ 508 h 672"/>
              <a:gd name="T2" fmla="*/ 508 w 1016"/>
              <a:gd name="T3" fmla="*/ 0 h 672"/>
              <a:gd name="T4" fmla="*/ 0 w 1016"/>
              <a:gd name="T5" fmla="*/ 508 h 672"/>
              <a:gd name="T6" fmla="*/ 27 w 1016"/>
              <a:gd name="T7" fmla="*/ 672 h 672"/>
              <a:gd name="T8" fmla="*/ 989 w 1016"/>
              <a:gd name="T9" fmla="*/ 672 h 672"/>
              <a:gd name="T10" fmla="*/ 1016 w 1016"/>
              <a:gd name="T11" fmla="*/ 508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72">
                <a:moveTo>
                  <a:pt x="1016" y="508"/>
                </a:moveTo>
                <a:cubicBezTo>
                  <a:pt x="1016" y="228"/>
                  <a:pt x="789" y="0"/>
                  <a:pt x="508" y="0"/>
                </a:cubicBez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7" y="672"/>
                </a:cubicBezTo>
                <a:cubicBezTo>
                  <a:pt x="989" y="672"/>
                  <a:pt x="989" y="672"/>
                  <a:pt x="989" y="672"/>
                </a:cubicBezTo>
                <a:cubicBezTo>
                  <a:pt x="1007" y="621"/>
                  <a:pt x="1016" y="566"/>
                  <a:pt x="1016" y="508"/>
                </a:cubicBezTo>
                <a:close/>
              </a:path>
            </a:pathLst>
          </a:custGeom>
          <a:solidFill>
            <a:srgbClr val="61C6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8" name="组合 3827"/>
          <p:cNvGrpSpPr/>
          <p:nvPr/>
        </p:nvGrpSpPr>
        <p:grpSpPr>
          <a:xfrm>
            <a:off x="9152093" y="4977985"/>
            <a:ext cx="724692" cy="629836"/>
            <a:chOff x="6281738" y="5805488"/>
            <a:chExt cx="606426" cy="527050"/>
          </a:xfrm>
        </p:grpSpPr>
        <p:sp>
          <p:nvSpPr>
            <p:cNvPr id="3570" name="Freeform 725"/>
            <p:cNvSpPr/>
            <p:nvPr/>
          </p:nvSpPr>
          <p:spPr bwMode="auto">
            <a:xfrm>
              <a:off x="6629401" y="6275388"/>
              <a:ext cx="236538" cy="57150"/>
            </a:xfrm>
            <a:custGeom>
              <a:avLst/>
              <a:gdLst>
                <a:gd name="T0" fmla="*/ 92 w 257"/>
                <a:gd name="T1" fmla="*/ 63 h 63"/>
                <a:gd name="T2" fmla="*/ 198 w 257"/>
                <a:gd name="T3" fmla="*/ 60 h 63"/>
                <a:gd name="T4" fmla="*/ 205 w 257"/>
                <a:gd name="T5" fmla="*/ 59 h 63"/>
                <a:gd name="T6" fmla="*/ 210 w 257"/>
                <a:gd name="T7" fmla="*/ 54 h 63"/>
                <a:gd name="T8" fmla="*/ 251 w 257"/>
                <a:gd name="T9" fmla="*/ 35 h 63"/>
                <a:gd name="T10" fmla="*/ 236 w 257"/>
                <a:gd name="T11" fmla="*/ 7 h 63"/>
                <a:gd name="T12" fmla="*/ 200 w 257"/>
                <a:gd name="T13" fmla="*/ 7 h 63"/>
                <a:gd name="T14" fmla="*/ 161 w 257"/>
                <a:gd name="T15" fmla="*/ 0 h 63"/>
                <a:gd name="T16" fmla="*/ 190 w 257"/>
                <a:gd name="T17" fmla="*/ 12 h 63"/>
                <a:gd name="T18" fmla="*/ 190 w 257"/>
                <a:gd name="T19" fmla="*/ 23 h 63"/>
                <a:gd name="T20" fmla="*/ 17 w 257"/>
                <a:gd name="T21" fmla="*/ 35 h 63"/>
                <a:gd name="T22" fmla="*/ 6 w 257"/>
                <a:gd name="T23" fmla="*/ 38 h 63"/>
                <a:gd name="T24" fmla="*/ 2 w 257"/>
                <a:gd name="T25" fmla="*/ 48 h 63"/>
                <a:gd name="T26" fmla="*/ 15 w 257"/>
                <a:gd name="T27" fmla="*/ 52 h 63"/>
                <a:gd name="T28" fmla="*/ 78 w 257"/>
                <a:gd name="T29" fmla="*/ 63 h 63"/>
                <a:gd name="T30" fmla="*/ 92 w 257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3">
                  <a:moveTo>
                    <a:pt x="92" y="63"/>
                  </a:moveTo>
                  <a:cubicBezTo>
                    <a:pt x="128" y="62"/>
                    <a:pt x="163" y="61"/>
                    <a:pt x="198" y="60"/>
                  </a:cubicBezTo>
                  <a:cubicBezTo>
                    <a:pt x="200" y="60"/>
                    <a:pt x="202" y="60"/>
                    <a:pt x="205" y="59"/>
                  </a:cubicBezTo>
                  <a:cubicBezTo>
                    <a:pt x="207" y="58"/>
                    <a:pt x="208" y="55"/>
                    <a:pt x="210" y="54"/>
                  </a:cubicBezTo>
                  <a:cubicBezTo>
                    <a:pt x="221" y="43"/>
                    <a:pt x="244" y="48"/>
                    <a:pt x="251" y="35"/>
                  </a:cubicBezTo>
                  <a:cubicBezTo>
                    <a:pt x="257" y="24"/>
                    <a:pt x="247" y="11"/>
                    <a:pt x="236" y="7"/>
                  </a:cubicBezTo>
                  <a:cubicBezTo>
                    <a:pt x="224" y="4"/>
                    <a:pt x="212" y="6"/>
                    <a:pt x="200" y="7"/>
                  </a:cubicBezTo>
                  <a:cubicBezTo>
                    <a:pt x="186" y="7"/>
                    <a:pt x="173" y="5"/>
                    <a:pt x="161" y="0"/>
                  </a:cubicBezTo>
                  <a:cubicBezTo>
                    <a:pt x="171" y="3"/>
                    <a:pt x="181" y="7"/>
                    <a:pt x="190" y="12"/>
                  </a:cubicBezTo>
                  <a:cubicBezTo>
                    <a:pt x="190" y="16"/>
                    <a:pt x="190" y="20"/>
                    <a:pt x="190" y="23"/>
                  </a:cubicBezTo>
                  <a:cubicBezTo>
                    <a:pt x="133" y="27"/>
                    <a:pt x="75" y="31"/>
                    <a:pt x="17" y="35"/>
                  </a:cubicBezTo>
                  <a:cubicBezTo>
                    <a:pt x="13" y="35"/>
                    <a:pt x="9" y="35"/>
                    <a:pt x="6" y="38"/>
                  </a:cubicBezTo>
                  <a:cubicBezTo>
                    <a:pt x="2" y="40"/>
                    <a:pt x="0" y="45"/>
                    <a:pt x="2" y="48"/>
                  </a:cubicBezTo>
                  <a:cubicBezTo>
                    <a:pt x="5" y="52"/>
                    <a:pt x="11" y="52"/>
                    <a:pt x="15" y="52"/>
                  </a:cubicBezTo>
                  <a:cubicBezTo>
                    <a:pt x="37" y="50"/>
                    <a:pt x="57" y="61"/>
                    <a:pt x="78" y="63"/>
                  </a:cubicBezTo>
                  <a:cubicBezTo>
                    <a:pt x="83" y="63"/>
                    <a:pt x="88" y="63"/>
                    <a:pt x="92" y="6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1" name="Freeform 726"/>
            <p:cNvSpPr/>
            <p:nvPr/>
          </p:nvSpPr>
          <p:spPr bwMode="auto">
            <a:xfrm>
              <a:off x="6429376" y="5818188"/>
              <a:ext cx="431800" cy="477838"/>
            </a:xfrm>
            <a:custGeom>
              <a:avLst/>
              <a:gdLst>
                <a:gd name="T0" fmla="*/ 460 w 470"/>
                <a:gd name="T1" fmla="*/ 0 h 521"/>
                <a:gd name="T2" fmla="*/ 452 w 470"/>
                <a:gd name="T3" fmla="*/ 58 h 521"/>
                <a:gd name="T4" fmla="*/ 440 w 470"/>
                <a:gd name="T5" fmla="*/ 94 h 521"/>
                <a:gd name="T6" fmla="*/ 431 w 470"/>
                <a:gd name="T7" fmla="*/ 106 h 521"/>
                <a:gd name="T8" fmla="*/ 431 w 470"/>
                <a:gd name="T9" fmla="*/ 119 h 521"/>
                <a:gd name="T10" fmla="*/ 421 w 470"/>
                <a:gd name="T11" fmla="*/ 170 h 521"/>
                <a:gd name="T12" fmla="*/ 415 w 470"/>
                <a:gd name="T13" fmla="*/ 175 h 521"/>
                <a:gd name="T14" fmla="*/ 385 w 470"/>
                <a:gd name="T15" fmla="*/ 169 h 521"/>
                <a:gd name="T16" fmla="*/ 383 w 470"/>
                <a:gd name="T17" fmla="*/ 174 h 521"/>
                <a:gd name="T18" fmla="*/ 388 w 470"/>
                <a:gd name="T19" fmla="*/ 222 h 521"/>
                <a:gd name="T20" fmla="*/ 398 w 470"/>
                <a:gd name="T21" fmla="*/ 257 h 521"/>
                <a:gd name="T22" fmla="*/ 377 w 470"/>
                <a:gd name="T23" fmla="*/ 281 h 521"/>
                <a:gd name="T24" fmla="*/ 359 w 470"/>
                <a:gd name="T25" fmla="*/ 272 h 521"/>
                <a:gd name="T26" fmla="*/ 331 w 470"/>
                <a:gd name="T27" fmla="*/ 298 h 521"/>
                <a:gd name="T28" fmla="*/ 343 w 470"/>
                <a:gd name="T29" fmla="*/ 342 h 521"/>
                <a:gd name="T30" fmla="*/ 344 w 470"/>
                <a:gd name="T31" fmla="*/ 413 h 521"/>
                <a:gd name="T32" fmla="*/ 331 w 470"/>
                <a:gd name="T33" fmla="*/ 433 h 521"/>
                <a:gd name="T34" fmla="*/ 296 w 470"/>
                <a:gd name="T35" fmla="*/ 426 h 521"/>
                <a:gd name="T36" fmla="*/ 285 w 470"/>
                <a:gd name="T37" fmla="*/ 387 h 521"/>
                <a:gd name="T38" fmla="*/ 285 w 470"/>
                <a:gd name="T39" fmla="*/ 345 h 521"/>
                <a:gd name="T40" fmla="*/ 265 w 470"/>
                <a:gd name="T41" fmla="*/ 255 h 521"/>
                <a:gd name="T42" fmla="*/ 262 w 470"/>
                <a:gd name="T43" fmla="*/ 227 h 521"/>
                <a:gd name="T44" fmla="*/ 249 w 470"/>
                <a:gd name="T45" fmla="*/ 223 h 521"/>
                <a:gd name="T46" fmla="*/ 227 w 470"/>
                <a:gd name="T47" fmla="*/ 186 h 521"/>
                <a:gd name="T48" fmla="*/ 228 w 470"/>
                <a:gd name="T49" fmla="*/ 139 h 521"/>
                <a:gd name="T50" fmla="*/ 213 w 470"/>
                <a:gd name="T51" fmla="*/ 118 h 521"/>
                <a:gd name="T52" fmla="*/ 180 w 470"/>
                <a:gd name="T53" fmla="*/ 150 h 521"/>
                <a:gd name="T54" fmla="*/ 145 w 470"/>
                <a:gd name="T55" fmla="*/ 138 h 521"/>
                <a:gd name="T56" fmla="*/ 137 w 470"/>
                <a:gd name="T57" fmla="*/ 96 h 521"/>
                <a:gd name="T58" fmla="*/ 132 w 470"/>
                <a:gd name="T59" fmla="*/ 23 h 521"/>
                <a:gd name="T60" fmla="*/ 117 w 470"/>
                <a:gd name="T61" fmla="*/ 0 h 521"/>
                <a:gd name="T62" fmla="*/ 0 w 470"/>
                <a:gd name="T63" fmla="*/ 0 h 521"/>
                <a:gd name="T64" fmla="*/ 0 w 470"/>
                <a:gd name="T65" fmla="*/ 296 h 521"/>
                <a:gd name="T66" fmla="*/ 177 w 470"/>
                <a:gd name="T67" fmla="*/ 205 h 521"/>
                <a:gd name="T68" fmla="*/ 47 w 470"/>
                <a:gd name="T69" fmla="*/ 515 h 521"/>
                <a:gd name="T70" fmla="*/ 235 w 470"/>
                <a:gd name="T71" fmla="*/ 521 h 521"/>
                <a:gd name="T72" fmla="*/ 458 w 470"/>
                <a:gd name="T73" fmla="*/ 509 h 521"/>
                <a:gd name="T74" fmla="*/ 470 w 470"/>
                <a:gd name="T75" fmla="*/ 489 h 521"/>
                <a:gd name="T76" fmla="*/ 470 w 470"/>
                <a:gd name="T77" fmla="*/ 0 h 521"/>
                <a:gd name="T78" fmla="*/ 460 w 470"/>
                <a:gd name="T79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21">
                  <a:moveTo>
                    <a:pt x="460" y="0"/>
                  </a:moveTo>
                  <a:cubicBezTo>
                    <a:pt x="457" y="19"/>
                    <a:pt x="455" y="38"/>
                    <a:pt x="452" y="58"/>
                  </a:cubicBezTo>
                  <a:cubicBezTo>
                    <a:pt x="450" y="71"/>
                    <a:pt x="448" y="85"/>
                    <a:pt x="440" y="94"/>
                  </a:cubicBezTo>
                  <a:cubicBezTo>
                    <a:pt x="437" y="98"/>
                    <a:pt x="432" y="101"/>
                    <a:pt x="431" y="106"/>
                  </a:cubicBezTo>
                  <a:cubicBezTo>
                    <a:pt x="429" y="110"/>
                    <a:pt x="430" y="115"/>
                    <a:pt x="431" y="119"/>
                  </a:cubicBezTo>
                  <a:cubicBezTo>
                    <a:pt x="434" y="136"/>
                    <a:pt x="430" y="155"/>
                    <a:pt x="421" y="170"/>
                  </a:cubicBezTo>
                  <a:cubicBezTo>
                    <a:pt x="420" y="172"/>
                    <a:pt x="418" y="174"/>
                    <a:pt x="415" y="175"/>
                  </a:cubicBezTo>
                  <a:cubicBezTo>
                    <a:pt x="405" y="180"/>
                    <a:pt x="392" y="159"/>
                    <a:pt x="385" y="169"/>
                  </a:cubicBezTo>
                  <a:cubicBezTo>
                    <a:pt x="384" y="170"/>
                    <a:pt x="383" y="172"/>
                    <a:pt x="383" y="174"/>
                  </a:cubicBezTo>
                  <a:cubicBezTo>
                    <a:pt x="381" y="190"/>
                    <a:pt x="382" y="207"/>
                    <a:pt x="388" y="222"/>
                  </a:cubicBezTo>
                  <a:cubicBezTo>
                    <a:pt x="392" y="234"/>
                    <a:pt x="398" y="245"/>
                    <a:pt x="398" y="257"/>
                  </a:cubicBezTo>
                  <a:cubicBezTo>
                    <a:pt x="398" y="270"/>
                    <a:pt x="389" y="284"/>
                    <a:pt x="377" y="281"/>
                  </a:cubicBezTo>
                  <a:cubicBezTo>
                    <a:pt x="370" y="280"/>
                    <a:pt x="365" y="274"/>
                    <a:pt x="359" y="272"/>
                  </a:cubicBezTo>
                  <a:cubicBezTo>
                    <a:pt x="345" y="267"/>
                    <a:pt x="332" y="283"/>
                    <a:pt x="331" y="298"/>
                  </a:cubicBezTo>
                  <a:cubicBezTo>
                    <a:pt x="331" y="313"/>
                    <a:pt x="338" y="327"/>
                    <a:pt x="343" y="342"/>
                  </a:cubicBezTo>
                  <a:cubicBezTo>
                    <a:pt x="350" y="364"/>
                    <a:pt x="350" y="390"/>
                    <a:pt x="344" y="413"/>
                  </a:cubicBezTo>
                  <a:cubicBezTo>
                    <a:pt x="341" y="421"/>
                    <a:pt x="338" y="429"/>
                    <a:pt x="331" y="433"/>
                  </a:cubicBezTo>
                  <a:cubicBezTo>
                    <a:pt x="320" y="441"/>
                    <a:pt x="304" y="436"/>
                    <a:pt x="296" y="426"/>
                  </a:cubicBezTo>
                  <a:cubicBezTo>
                    <a:pt x="287" y="415"/>
                    <a:pt x="285" y="400"/>
                    <a:pt x="285" y="387"/>
                  </a:cubicBezTo>
                  <a:cubicBezTo>
                    <a:pt x="285" y="373"/>
                    <a:pt x="286" y="359"/>
                    <a:pt x="285" y="345"/>
                  </a:cubicBezTo>
                  <a:cubicBezTo>
                    <a:pt x="281" y="314"/>
                    <a:pt x="259" y="286"/>
                    <a:pt x="265" y="255"/>
                  </a:cubicBezTo>
                  <a:cubicBezTo>
                    <a:pt x="266" y="246"/>
                    <a:pt x="270" y="233"/>
                    <a:pt x="262" y="227"/>
                  </a:cubicBezTo>
                  <a:cubicBezTo>
                    <a:pt x="258" y="224"/>
                    <a:pt x="253" y="224"/>
                    <a:pt x="249" y="223"/>
                  </a:cubicBezTo>
                  <a:cubicBezTo>
                    <a:pt x="234" y="219"/>
                    <a:pt x="227" y="201"/>
                    <a:pt x="227" y="186"/>
                  </a:cubicBezTo>
                  <a:cubicBezTo>
                    <a:pt x="226" y="170"/>
                    <a:pt x="230" y="154"/>
                    <a:pt x="228" y="139"/>
                  </a:cubicBezTo>
                  <a:cubicBezTo>
                    <a:pt x="226" y="130"/>
                    <a:pt x="221" y="119"/>
                    <a:pt x="213" y="118"/>
                  </a:cubicBezTo>
                  <a:cubicBezTo>
                    <a:pt x="197" y="116"/>
                    <a:pt x="193" y="141"/>
                    <a:pt x="180" y="150"/>
                  </a:cubicBezTo>
                  <a:cubicBezTo>
                    <a:pt x="168" y="157"/>
                    <a:pt x="152" y="150"/>
                    <a:pt x="145" y="138"/>
                  </a:cubicBezTo>
                  <a:cubicBezTo>
                    <a:pt x="137" y="126"/>
                    <a:pt x="137" y="111"/>
                    <a:pt x="137" y="96"/>
                  </a:cubicBezTo>
                  <a:cubicBezTo>
                    <a:pt x="138" y="72"/>
                    <a:pt x="140" y="46"/>
                    <a:pt x="132" y="23"/>
                  </a:cubicBezTo>
                  <a:cubicBezTo>
                    <a:pt x="129" y="15"/>
                    <a:pt x="124" y="6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7" y="205"/>
                    <a:pt x="224" y="336"/>
                    <a:pt x="47" y="515"/>
                  </a:cubicBezTo>
                  <a:cubicBezTo>
                    <a:pt x="86" y="519"/>
                    <a:pt x="156" y="521"/>
                    <a:pt x="235" y="521"/>
                  </a:cubicBezTo>
                  <a:cubicBezTo>
                    <a:pt x="352" y="521"/>
                    <a:pt x="449" y="516"/>
                    <a:pt x="458" y="509"/>
                  </a:cubicBezTo>
                  <a:cubicBezTo>
                    <a:pt x="465" y="505"/>
                    <a:pt x="470" y="498"/>
                    <a:pt x="470" y="489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46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2" name="Freeform 727"/>
            <p:cNvSpPr/>
            <p:nvPr/>
          </p:nvSpPr>
          <p:spPr bwMode="auto">
            <a:xfrm>
              <a:off x="6429376" y="6005513"/>
              <a:ext cx="206375" cy="285750"/>
            </a:xfrm>
            <a:custGeom>
              <a:avLst/>
              <a:gdLst>
                <a:gd name="T0" fmla="*/ 177 w 224"/>
                <a:gd name="T1" fmla="*/ 0 h 310"/>
                <a:gd name="T2" fmla="*/ 0 w 224"/>
                <a:gd name="T3" fmla="*/ 91 h 310"/>
                <a:gd name="T4" fmla="*/ 0 w 224"/>
                <a:gd name="T5" fmla="*/ 284 h 310"/>
                <a:gd name="T6" fmla="*/ 13 w 224"/>
                <a:gd name="T7" fmla="*/ 304 h 310"/>
                <a:gd name="T8" fmla="*/ 47 w 224"/>
                <a:gd name="T9" fmla="*/ 310 h 310"/>
                <a:gd name="T10" fmla="*/ 177 w 224"/>
                <a:gd name="T1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310">
                  <a:moveTo>
                    <a:pt x="177" y="0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293"/>
                    <a:pt x="6" y="300"/>
                    <a:pt x="13" y="304"/>
                  </a:cubicBezTo>
                  <a:cubicBezTo>
                    <a:pt x="16" y="306"/>
                    <a:pt x="28" y="308"/>
                    <a:pt x="47" y="310"/>
                  </a:cubicBezTo>
                  <a:cubicBezTo>
                    <a:pt x="224" y="131"/>
                    <a:pt x="177" y="0"/>
                    <a:pt x="177" y="0"/>
                  </a:cubicBezTo>
                  <a:close/>
                </a:path>
              </a:pathLst>
            </a:cu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3" name="Freeform 728"/>
            <p:cNvSpPr/>
            <p:nvPr/>
          </p:nvSpPr>
          <p:spPr bwMode="auto">
            <a:xfrm>
              <a:off x="6403976" y="5872163"/>
              <a:ext cx="25400" cy="17463"/>
            </a:xfrm>
            <a:custGeom>
              <a:avLst/>
              <a:gdLst>
                <a:gd name="T0" fmla="*/ 7 w 28"/>
                <a:gd name="T1" fmla="*/ 0 h 19"/>
                <a:gd name="T2" fmla="*/ 0 w 28"/>
                <a:gd name="T3" fmla="*/ 7 h 19"/>
                <a:gd name="T4" fmla="*/ 0 w 28"/>
                <a:gd name="T5" fmla="*/ 13 h 19"/>
                <a:gd name="T6" fmla="*/ 7 w 28"/>
                <a:gd name="T7" fmla="*/ 19 h 19"/>
                <a:gd name="T8" fmla="*/ 28 w 28"/>
                <a:gd name="T9" fmla="*/ 19 h 19"/>
                <a:gd name="T10" fmla="*/ 28 w 28"/>
                <a:gd name="T11" fmla="*/ 0 h 19"/>
                <a:gd name="T12" fmla="*/ 7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3" y="19"/>
                    <a:pt x="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4" name="Freeform 729"/>
            <p:cNvSpPr/>
            <p:nvPr/>
          </p:nvSpPr>
          <p:spPr bwMode="auto">
            <a:xfrm>
              <a:off x="6861176" y="5872163"/>
              <a:ext cx="26988" cy="17463"/>
            </a:xfrm>
            <a:custGeom>
              <a:avLst/>
              <a:gdLst>
                <a:gd name="T0" fmla="*/ 22 w 28"/>
                <a:gd name="T1" fmla="*/ 19 h 19"/>
                <a:gd name="T2" fmla="*/ 28 w 28"/>
                <a:gd name="T3" fmla="*/ 13 h 19"/>
                <a:gd name="T4" fmla="*/ 28 w 28"/>
                <a:gd name="T5" fmla="*/ 7 h 19"/>
                <a:gd name="T6" fmla="*/ 22 w 28"/>
                <a:gd name="T7" fmla="*/ 0 h 19"/>
                <a:gd name="T8" fmla="*/ 0 w 28"/>
                <a:gd name="T9" fmla="*/ 0 h 19"/>
                <a:gd name="T10" fmla="*/ 0 w 28"/>
                <a:gd name="T11" fmla="*/ 19 h 19"/>
                <a:gd name="T12" fmla="*/ 22 w 2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5" y="19"/>
                    <a:pt x="28" y="16"/>
                    <a:pt x="28" y="1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5" name="Freeform 730"/>
            <p:cNvSpPr/>
            <p:nvPr/>
          </p:nvSpPr>
          <p:spPr bwMode="auto">
            <a:xfrm>
              <a:off x="6537326" y="5818188"/>
              <a:ext cx="315913" cy="404813"/>
            </a:xfrm>
            <a:custGeom>
              <a:avLst/>
              <a:gdLst>
                <a:gd name="T0" fmla="*/ 15 w 343"/>
                <a:gd name="T1" fmla="*/ 23 h 441"/>
                <a:gd name="T2" fmla="*/ 20 w 343"/>
                <a:gd name="T3" fmla="*/ 96 h 441"/>
                <a:gd name="T4" fmla="*/ 28 w 343"/>
                <a:gd name="T5" fmla="*/ 138 h 441"/>
                <a:gd name="T6" fmla="*/ 63 w 343"/>
                <a:gd name="T7" fmla="*/ 150 h 441"/>
                <a:gd name="T8" fmla="*/ 96 w 343"/>
                <a:gd name="T9" fmla="*/ 118 h 441"/>
                <a:gd name="T10" fmla="*/ 111 w 343"/>
                <a:gd name="T11" fmla="*/ 139 h 441"/>
                <a:gd name="T12" fmla="*/ 110 w 343"/>
                <a:gd name="T13" fmla="*/ 186 h 441"/>
                <a:gd name="T14" fmla="*/ 132 w 343"/>
                <a:gd name="T15" fmla="*/ 223 h 441"/>
                <a:gd name="T16" fmla="*/ 145 w 343"/>
                <a:gd name="T17" fmla="*/ 227 h 441"/>
                <a:gd name="T18" fmla="*/ 148 w 343"/>
                <a:gd name="T19" fmla="*/ 255 h 441"/>
                <a:gd name="T20" fmla="*/ 168 w 343"/>
                <a:gd name="T21" fmla="*/ 345 h 441"/>
                <a:gd name="T22" fmla="*/ 168 w 343"/>
                <a:gd name="T23" fmla="*/ 387 h 441"/>
                <a:gd name="T24" fmla="*/ 179 w 343"/>
                <a:gd name="T25" fmla="*/ 426 h 441"/>
                <a:gd name="T26" fmla="*/ 214 w 343"/>
                <a:gd name="T27" fmla="*/ 433 h 441"/>
                <a:gd name="T28" fmla="*/ 227 w 343"/>
                <a:gd name="T29" fmla="*/ 413 h 441"/>
                <a:gd name="T30" fmla="*/ 226 w 343"/>
                <a:gd name="T31" fmla="*/ 342 h 441"/>
                <a:gd name="T32" fmla="*/ 214 w 343"/>
                <a:gd name="T33" fmla="*/ 298 h 441"/>
                <a:gd name="T34" fmla="*/ 242 w 343"/>
                <a:gd name="T35" fmla="*/ 272 h 441"/>
                <a:gd name="T36" fmla="*/ 260 w 343"/>
                <a:gd name="T37" fmla="*/ 281 h 441"/>
                <a:gd name="T38" fmla="*/ 281 w 343"/>
                <a:gd name="T39" fmla="*/ 257 h 441"/>
                <a:gd name="T40" fmla="*/ 271 w 343"/>
                <a:gd name="T41" fmla="*/ 222 h 441"/>
                <a:gd name="T42" fmla="*/ 266 w 343"/>
                <a:gd name="T43" fmla="*/ 174 h 441"/>
                <a:gd name="T44" fmla="*/ 268 w 343"/>
                <a:gd name="T45" fmla="*/ 169 h 441"/>
                <a:gd name="T46" fmla="*/ 298 w 343"/>
                <a:gd name="T47" fmla="*/ 175 h 441"/>
                <a:gd name="T48" fmla="*/ 304 w 343"/>
                <a:gd name="T49" fmla="*/ 170 h 441"/>
                <a:gd name="T50" fmla="*/ 314 w 343"/>
                <a:gd name="T51" fmla="*/ 119 h 441"/>
                <a:gd name="T52" fmla="*/ 314 w 343"/>
                <a:gd name="T53" fmla="*/ 106 h 441"/>
                <a:gd name="T54" fmla="*/ 323 w 343"/>
                <a:gd name="T55" fmla="*/ 94 h 441"/>
                <a:gd name="T56" fmla="*/ 335 w 343"/>
                <a:gd name="T57" fmla="*/ 58 h 441"/>
                <a:gd name="T58" fmla="*/ 343 w 343"/>
                <a:gd name="T59" fmla="*/ 0 h 441"/>
                <a:gd name="T60" fmla="*/ 0 w 343"/>
                <a:gd name="T61" fmla="*/ 0 h 441"/>
                <a:gd name="T62" fmla="*/ 15 w 343"/>
                <a:gd name="T63" fmla="*/ 2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3" h="441">
                  <a:moveTo>
                    <a:pt x="15" y="23"/>
                  </a:moveTo>
                  <a:cubicBezTo>
                    <a:pt x="23" y="46"/>
                    <a:pt x="21" y="72"/>
                    <a:pt x="20" y="96"/>
                  </a:cubicBezTo>
                  <a:cubicBezTo>
                    <a:pt x="20" y="111"/>
                    <a:pt x="20" y="126"/>
                    <a:pt x="28" y="138"/>
                  </a:cubicBezTo>
                  <a:cubicBezTo>
                    <a:pt x="35" y="150"/>
                    <a:pt x="51" y="157"/>
                    <a:pt x="63" y="150"/>
                  </a:cubicBezTo>
                  <a:cubicBezTo>
                    <a:pt x="76" y="141"/>
                    <a:pt x="80" y="116"/>
                    <a:pt x="96" y="118"/>
                  </a:cubicBezTo>
                  <a:cubicBezTo>
                    <a:pt x="104" y="119"/>
                    <a:pt x="109" y="130"/>
                    <a:pt x="111" y="139"/>
                  </a:cubicBezTo>
                  <a:cubicBezTo>
                    <a:pt x="113" y="154"/>
                    <a:pt x="109" y="170"/>
                    <a:pt x="110" y="186"/>
                  </a:cubicBezTo>
                  <a:cubicBezTo>
                    <a:pt x="110" y="201"/>
                    <a:pt x="117" y="219"/>
                    <a:pt x="132" y="223"/>
                  </a:cubicBezTo>
                  <a:cubicBezTo>
                    <a:pt x="136" y="224"/>
                    <a:pt x="141" y="224"/>
                    <a:pt x="145" y="227"/>
                  </a:cubicBezTo>
                  <a:cubicBezTo>
                    <a:pt x="153" y="233"/>
                    <a:pt x="149" y="246"/>
                    <a:pt x="148" y="255"/>
                  </a:cubicBezTo>
                  <a:cubicBezTo>
                    <a:pt x="142" y="286"/>
                    <a:pt x="164" y="314"/>
                    <a:pt x="168" y="345"/>
                  </a:cubicBezTo>
                  <a:cubicBezTo>
                    <a:pt x="169" y="359"/>
                    <a:pt x="168" y="373"/>
                    <a:pt x="168" y="387"/>
                  </a:cubicBezTo>
                  <a:cubicBezTo>
                    <a:pt x="168" y="400"/>
                    <a:pt x="170" y="415"/>
                    <a:pt x="179" y="426"/>
                  </a:cubicBezTo>
                  <a:cubicBezTo>
                    <a:pt x="187" y="436"/>
                    <a:pt x="203" y="441"/>
                    <a:pt x="214" y="433"/>
                  </a:cubicBezTo>
                  <a:cubicBezTo>
                    <a:pt x="221" y="429"/>
                    <a:pt x="224" y="421"/>
                    <a:pt x="227" y="413"/>
                  </a:cubicBezTo>
                  <a:cubicBezTo>
                    <a:pt x="233" y="390"/>
                    <a:pt x="233" y="364"/>
                    <a:pt x="226" y="342"/>
                  </a:cubicBezTo>
                  <a:cubicBezTo>
                    <a:pt x="221" y="327"/>
                    <a:pt x="214" y="313"/>
                    <a:pt x="214" y="298"/>
                  </a:cubicBezTo>
                  <a:cubicBezTo>
                    <a:pt x="215" y="283"/>
                    <a:pt x="228" y="267"/>
                    <a:pt x="242" y="272"/>
                  </a:cubicBezTo>
                  <a:cubicBezTo>
                    <a:pt x="248" y="274"/>
                    <a:pt x="253" y="280"/>
                    <a:pt x="260" y="281"/>
                  </a:cubicBezTo>
                  <a:cubicBezTo>
                    <a:pt x="272" y="284"/>
                    <a:pt x="281" y="270"/>
                    <a:pt x="281" y="257"/>
                  </a:cubicBezTo>
                  <a:cubicBezTo>
                    <a:pt x="281" y="245"/>
                    <a:pt x="275" y="234"/>
                    <a:pt x="271" y="222"/>
                  </a:cubicBezTo>
                  <a:cubicBezTo>
                    <a:pt x="265" y="207"/>
                    <a:pt x="264" y="190"/>
                    <a:pt x="266" y="174"/>
                  </a:cubicBezTo>
                  <a:cubicBezTo>
                    <a:pt x="266" y="172"/>
                    <a:pt x="267" y="170"/>
                    <a:pt x="268" y="169"/>
                  </a:cubicBezTo>
                  <a:cubicBezTo>
                    <a:pt x="275" y="159"/>
                    <a:pt x="288" y="180"/>
                    <a:pt x="298" y="175"/>
                  </a:cubicBezTo>
                  <a:cubicBezTo>
                    <a:pt x="301" y="174"/>
                    <a:pt x="303" y="172"/>
                    <a:pt x="304" y="170"/>
                  </a:cubicBezTo>
                  <a:cubicBezTo>
                    <a:pt x="313" y="155"/>
                    <a:pt x="317" y="136"/>
                    <a:pt x="314" y="119"/>
                  </a:cubicBezTo>
                  <a:cubicBezTo>
                    <a:pt x="313" y="115"/>
                    <a:pt x="312" y="110"/>
                    <a:pt x="314" y="106"/>
                  </a:cubicBezTo>
                  <a:cubicBezTo>
                    <a:pt x="315" y="101"/>
                    <a:pt x="320" y="98"/>
                    <a:pt x="323" y="94"/>
                  </a:cubicBezTo>
                  <a:cubicBezTo>
                    <a:pt x="331" y="85"/>
                    <a:pt x="333" y="71"/>
                    <a:pt x="335" y="58"/>
                  </a:cubicBezTo>
                  <a:cubicBezTo>
                    <a:pt x="338" y="38"/>
                    <a:pt x="340" y="19"/>
                    <a:pt x="3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6"/>
                    <a:pt x="12" y="15"/>
                    <a:pt x="15" y="23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6" name="Oval 731"/>
            <p:cNvSpPr>
              <a:spLocks noChangeArrowheads="1"/>
            </p:cNvSpPr>
            <p:nvPr/>
          </p:nvSpPr>
          <p:spPr bwMode="auto">
            <a:xfrm>
              <a:off x="6429376" y="5805488"/>
              <a:ext cx="431800" cy="25400"/>
            </a:xfrm>
            <a:prstGeom prst="ellipse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7" name="Freeform 732"/>
            <p:cNvSpPr/>
            <p:nvPr/>
          </p:nvSpPr>
          <p:spPr bwMode="auto">
            <a:xfrm>
              <a:off x="6307138" y="5981700"/>
              <a:ext cx="306388" cy="341313"/>
            </a:xfrm>
            <a:custGeom>
              <a:avLst/>
              <a:gdLst>
                <a:gd name="T0" fmla="*/ 277 w 333"/>
                <a:gd name="T1" fmla="*/ 6 h 372"/>
                <a:gd name="T2" fmla="*/ 97 w 333"/>
                <a:gd name="T3" fmla="*/ 125 h 372"/>
                <a:gd name="T4" fmla="*/ 12 w 333"/>
                <a:gd name="T5" fmla="*/ 323 h 372"/>
                <a:gd name="T6" fmla="*/ 7 w 333"/>
                <a:gd name="T7" fmla="*/ 329 h 372"/>
                <a:gd name="T8" fmla="*/ 23 w 333"/>
                <a:gd name="T9" fmla="*/ 343 h 372"/>
                <a:gd name="T10" fmla="*/ 224 w 333"/>
                <a:gd name="T11" fmla="*/ 231 h 372"/>
                <a:gd name="T12" fmla="*/ 298 w 333"/>
                <a:gd name="T13" fmla="*/ 14 h 372"/>
                <a:gd name="T14" fmla="*/ 281 w 333"/>
                <a:gd name="T15" fmla="*/ 0 h 372"/>
                <a:gd name="T16" fmla="*/ 277 w 333"/>
                <a:gd name="T17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372">
                  <a:moveTo>
                    <a:pt x="277" y="6"/>
                  </a:moveTo>
                  <a:cubicBezTo>
                    <a:pt x="234" y="2"/>
                    <a:pt x="161" y="49"/>
                    <a:pt x="97" y="125"/>
                  </a:cubicBezTo>
                  <a:cubicBezTo>
                    <a:pt x="34" y="201"/>
                    <a:pt x="0" y="282"/>
                    <a:pt x="12" y="323"/>
                  </a:cubicBezTo>
                  <a:cubicBezTo>
                    <a:pt x="7" y="329"/>
                    <a:pt x="7" y="329"/>
                    <a:pt x="7" y="329"/>
                  </a:cubicBezTo>
                  <a:cubicBezTo>
                    <a:pt x="23" y="343"/>
                    <a:pt x="23" y="343"/>
                    <a:pt x="23" y="343"/>
                  </a:cubicBezTo>
                  <a:cubicBezTo>
                    <a:pt x="58" y="372"/>
                    <a:pt x="148" y="322"/>
                    <a:pt x="224" y="231"/>
                  </a:cubicBezTo>
                  <a:cubicBezTo>
                    <a:pt x="300" y="140"/>
                    <a:pt x="333" y="43"/>
                    <a:pt x="298" y="14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8" name="Freeform 733"/>
            <p:cNvSpPr/>
            <p:nvPr/>
          </p:nvSpPr>
          <p:spPr bwMode="auto">
            <a:xfrm>
              <a:off x="6281738" y="5954713"/>
              <a:ext cx="317500" cy="355600"/>
            </a:xfrm>
            <a:custGeom>
              <a:avLst/>
              <a:gdLst>
                <a:gd name="T0" fmla="*/ 309 w 345"/>
                <a:gd name="T1" fmla="*/ 29 h 387"/>
                <a:gd name="T2" fmla="*/ 236 w 345"/>
                <a:gd name="T3" fmla="*/ 246 h 387"/>
                <a:gd name="T4" fmla="*/ 35 w 345"/>
                <a:gd name="T5" fmla="*/ 358 h 387"/>
                <a:gd name="T6" fmla="*/ 109 w 345"/>
                <a:gd name="T7" fmla="*/ 141 h 387"/>
                <a:gd name="T8" fmla="*/ 309 w 345"/>
                <a:gd name="T9" fmla="*/ 2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387">
                  <a:moveTo>
                    <a:pt x="309" y="29"/>
                  </a:moveTo>
                  <a:cubicBezTo>
                    <a:pt x="345" y="58"/>
                    <a:pt x="311" y="155"/>
                    <a:pt x="236" y="246"/>
                  </a:cubicBezTo>
                  <a:cubicBezTo>
                    <a:pt x="160" y="337"/>
                    <a:pt x="70" y="387"/>
                    <a:pt x="35" y="358"/>
                  </a:cubicBezTo>
                  <a:cubicBezTo>
                    <a:pt x="0" y="329"/>
                    <a:pt x="33" y="231"/>
                    <a:pt x="109" y="141"/>
                  </a:cubicBezTo>
                  <a:cubicBezTo>
                    <a:pt x="184" y="50"/>
                    <a:pt x="274" y="0"/>
                    <a:pt x="309" y="29"/>
                  </a:cubicBezTo>
                  <a:close/>
                </a:path>
              </a:pathLst>
            </a:custGeom>
            <a:solidFill>
              <a:srgbClr val="D0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9" name="Freeform 734"/>
            <p:cNvSpPr/>
            <p:nvPr/>
          </p:nvSpPr>
          <p:spPr bwMode="auto">
            <a:xfrm>
              <a:off x="6408738" y="5857875"/>
              <a:ext cx="474663" cy="392113"/>
            </a:xfrm>
            <a:custGeom>
              <a:avLst/>
              <a:gdLst>
                <a:gd name="T0" fmla="*/ 258 w 516"/>
                <a:gd name="T1" fmla="*/ 426 h 426"/>
                <a:gd name="T2" fmla="*/ 0 w 516"/>
                <a:gd name="T3" fmla="*/ 168 h 426"/>
                <a:gd name="T4" fmla="*/ 0 w 516"/>
                <a:gd name="T5" fmla="*/ 9 h 426"/>
                <a:gd name="T6" fmla="*/ 9 w 516"/>
                <a:gd name="T7" fmla="*/ 0 h 426"/>
                <a:gd name="T8" fmla="*/ 18 w 516"/>
                <a:gd name="T9" fmla="*/ 9 h 426"/>
                <a:gd name="T10" fmla="*/ 18 w 516"/>
                <a:gd name="T11" fmla="*/ 168 h 426"/>
                <a:gd name="T12" fmla="*/ 258 w 516"/>
                <a:gd name="T13" fmla="*/ 408 h 426"/>
                <a:gd name="T14" fmla="*/ 499 w 516"/>
                <a:gd name="T15" fmla="*/ 168 h 426"/>
                <a:gd name="T16" fmla="*/ 499 w 516"/>
                <a:gd name="T17" fmla="*/ 9 h 426"/>
                <a:gd name="T18" fmla="*/ 508 w 516"/>
                <a:gd name="T19" fmla="*/ 0 h 426"/>
                <a:gd name="T20" fmla="*/ 516 w 516"/>
                <a:gd name="T21" fmla="*/ 9 h 426"/>
                <a:gd name="T22" fmla="*/ 516 w 516"/>
                <a:gd name="T23" fmla="*/ 168 h 426"/>
                <a:gd name="T24" fmla="*/ 258 w 516"/>
                <a:gd name="T2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6">
                  <a:moveTo>
                    <a:pt x="258" y="426"/>
                  </a:moveTo>
                  <a:cubicBezTo>
                    <a:pt x="116" y="426"/>
                    <a:pt x="0" y="310"/>
                    <a:pt x="0" y="16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8" y="300"/>
                    <a:pt x="125" y="408"/>
                    <a:pt x="258" y="408"/>
                  </a:cubicBezTo>
                  <a:cubicBezTo>
                    <a:pt x="391" y="408"/>
                    <a:pt x="499" y="300"/>
                    <a:pt x="499" y="168"/>
                  </a:cubicBezTo>
                  <a:cubicBezTo>
                    <a:pt x="499" y="9"/>
                    <a:pt x="499" y="9"/>
                    <a:pt x="499" y="9"/>
                  </a:cubicBezTo>
                  <a:cubicBezTo>
                    <a:pt x="499" y="4"/>
                    <a:pt x="503" y="0"/>
                    <a:pt x="508" y="0"/>
                  </a:cubicBezTo>
                  <a:cubicBezTo>
                    <a:pt x="512" y="0"/>
                    <a:pt x="516" y="4"/>
                    <a:pt x="516" y="9"/>
                  </a:cubicBezTo>
                  <a:cubicBezTo>
                    <a:pt x="516" y="168"/>
                    <a:pt x="516" y="168"/>
                    <a:pt x="516" y="168"/>
                  </a:cubicBezTo>
                  <a:cubicBezTo>
                    <a:pt x="516" y="310"/>
                    <a:pt x="401" y="426"/>
                    <a:pt x="258" y="426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0" name="Oval 735"/>
          <p:cNvSpPr>
            <a:spLocks noChangeArrowheads="1"/>
          </p:cNvSpPr>
          <p:nvPr/>
        </p:nvSpPr>
        <p:spPr bwMode="auto">
          <a:xfrm>
            <a:off x="2044156" y="4719980"/>
            <a:ext cx="1113596" cy="1115492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7" name="组合 3826"/>
          <p:cNvGrpSpPr/>
          <p:nvPr/>
        </p:nvGrpSpPr>
        <p:grpSpPr>
          <a:xfrm>
            <a:off x="2332515" y="4856571"/>
            <a:ext cx="536879" cy="825236"/>
            <a:chOff x="5348288" y="5716588"/>
            <a:chExt cx="449263" cy="690562"/>
          </a:xfrm>
        </p:grpSpPr>
        <p:sp>
          <p:nvSpPr>
            <p:cNvPr id="3581" name="Freeform 736"/>
            <p:cNvSpPr/>
            <p:nvPr/>
          </p:nvSpPr>
          <p:spPr bwMode="auto">
            <a:xfrm>
              <a:off x="5348288" y="5716588"/>
              <a:ext cx="388938" cy="312738"/>
            </a:xfrm>
            <a:custGeom>
              <a:avLst/>
              <a:gdLst>
                <a:gd name="T0" fmla="*/ 419 w 422"/>
                <a:gd name="T1" fmla="*/ 214 h 341"/>
                <a:gd name="T2" fmla="*/ 421 w 422"/>
                <a:gd name="T3" fmla="*/ 314 h 341"/>
                <a:gd name="T4" fmla="*/ 420 w 422"/>
                <a:gd name="T5" fmla="*/ 320 h 341"/>
                <a:gd name="T6" fmla="*/ 412 w 422"/>
                <a:gd name="T7" fmla="*/ 323 h 341"/>
                <a:gd name="T8" fmla="*/ 201 w 422"/>
                <a:gd name="T9" fmla="*/ 338 h 341"/>
                <a:gd name="T10" fmla="*/ 154 w 422"/>
                <a:gd name="T11" fmla="*/ 335 h 341"/>
                <a:gd name="T12" fmla="*/ 76 w 422"/>
                <a:gd name="T13" fmla="*/ 327 h 341"/>
                <a:gd name="T14" fmla="*/ 71 w 422"/>
                <a:gd name="T15" fmla="*/ 330 h 341"/>
                <a:gd name="T16" fmla="*/ 69 w 422"/>
                <a:gd name="T17" fmla="*/ 336 h 341"/>
                <a:gd name="T18" fmla="*/ 52 w 422"/>
                <a:gd name="T19" fmla="*/ 340 h 341"/>
                <a:gd name="T20" fmla="*/ 22 w 422"/>
                <a:gd name="T21" fmla="*/ 327 h 341"/>
                <a:gd name="T22" fmla="*/ 0 w 422"/>
                <a:gd name="T23" fmla="*/ 256 h 341"/>
                <a:gd name="T24" fmla="*/ 1 w 422"/>
                <a:gd name="T25" fmla="*/ 140 h 341"/>
                <a:gd name="T26" fmla="*/ 11 w 422"/>
                <a:gd name="T27" fmla="*/ 91 h 341"/>
                <a:gd name="T28" fmla="*/ 60 w 422"/>
                <a:gd name="T29" fmla="*/ 71 h 341"/>
                <a:gd name="T30" fmla="*/ 88 w 422"/>
                <a:gd name="T31" fmla="*/ 99 h 341"/>
                <a:gd name="T32" fmla="*/ 110 w 422"/>
                <a:gd name="T33" fmla="*/ 130 h 341"/>
                <a:gd name="T34" fmla="*/ 149 w 422"/>
                <a:gd name="T35" fmla="*/ 129 h 341"/>
                <a:gd name="T36" fmla="*/ 164 w 422"/>
                <a:gd name="T37" fmla="*/ 104 h 341"/>
                <a:gd name="T38" fmla="*/ 179 w 422"/>
                <a:gd name="T39" fmla="*/ 101 h 341"/>
                <a:gd name="T40" fmla="*/ 185 w 422"/>
                <a:gd name="T41" fmla="*/ 94 h 341"/>
                <a:gd name="T42" fmla="*/ 198 w 422"/>
                <a:gd name="T43" fmla="*/ 43 h 341"/>
                <a:gd name="T44" fmla="*/ 232 w 422"/>
                <a:gd name="T45" fmla="*/ 3 h 341"/>
                <a:gd name="T46" fmla="*/ 272 w 422"/>
                <a:gd name="T47" fmla="*/ 17 h 341"/>
                <a:gd name="T48" fmla="*/ 289 w 422"/>
                <a:gd name="T49" fmla="*/ 52 h 341"/>
                <a:gd name="T50" fmla="*/ 294 w 422"/>
                <a:gd name="T51" fmla="*/ 109 h 341"/>
                <a:gd name="T52" fmla="*/ 300 w 422"/>
                <a:gd name="T53" fmla="*/ 162 h 341"/>
                <a:gd name="T54" fmla="*/ 334 w 422"/>
                <a:gd name="T55" fmla="*/ 175 h 341"/>
                <a:gd name="T56" fmla="*/ 350 w 422"/>
                <a:gd name="T57" fmla="*/ 157 h 341"/>
                <a:gd name="T58" fmla="*/ 361 w 422"/>
                <a:gd name="T59" fmla="*/ 155 h 341"/>
                <a:gd name="T60" fmla="*/ 415 w 422"/>
                <a:gd name="T61" fmla="*/ 189 h 341"/>
                <a:gd name="T62" fmla="*/ 419 w 422"/>
                <a:gd name="T63" fmla="*/ 21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2" h="341">
                  <a:moveTo>
                    <a:pt x="419" y="214"/>
                  </a:moveTo>
                  <a:cubicBezTo>
                    <a:pt x="421" y="247"/>
                    <a:pt x="422" y="281"/>
                    <a:pt x="421" y="314"/>
                  </a:cubicBezTo>
                  <a:cubicBezTo>
                    <a:pt x="421" y="316"/>
                    <a:pt x="421" y="318"/>
                    <a:pt x="420" y="320"/>
                  </a:cubicBezTo>
                  <a:cubicBezTo>
                    <a:pt x="418" y="322"/>
                    <a:pt x="415" y="322"/>
                    <a:pt x="412" y="323"/>
                  </a:cubicBezTo>
                  <a:cubicBezTo>
                    <a:pt x="342" y="333"/>
                    <a:pt x="272" y="338"/>
                    <a:pt x="201" y="338"/>
                  </a:cubicBezTo>
                  <a:cubicBezTo>
                    <a:pt x="186" y="338"/>
                    <a:pt x="170" y="338"/>
                    <a:pt x="154" y="335"/>
                  </a:cubicBezTo>
                  <a:cubicBezTo>
                    <a:pt x="128" y="331"/>
                    <a:pt x="102" y="321"/>
                    <a:pt x="76" y="327"/>
                  </a:cubicBezTo>
                  <a:cubicBezTo>
                    <a:pt x="74" y="328"/>
                    <a:pt x="72" y="328"/>
                    <a:pt x="71" y="330"/>
                  </a:cubicBezTo>
                  <a:cubicBezTo>
                    <a:pt x="70" y="331"/>
                    <a:pt x="70" y="334"/>
                    <a:pt x="69" y="336"/>
                  </a:cubicBezTo>
                  <a:cubicBezTo>
                    <a:pt x="66" y="341"/>
                    <a:pt x="58" y="341"/>
                    <a:pt x="52" y="340"/>
                  </a:cubicBezTo>
                  <a:cubicBezTo>
                    <a:pt x="40" y="339"/>
                    <a:pt x="30" y="334"/>
                    <a:pt x="22" y="327"/>
                  </a:cubicBezTo>
                  <a:cubicBezTo>
                    <a:pt x="1" y="309"/>
                    <a:pt x="0" y="281"/>
                    <a:pt x="0" y="256"/>
                  </a:cubicBezTo>
                  <a:cubicBezTo>
                    <a:pt x="0" y="217"/>
                    <a:pt x="1" y="179"/>
                    <a:pt x="1" y="140"/>
                  </a:cubicBezTo>
                  <a:cubicBezTo>
                    <a:pt x="1" y="124"/>
                    <a:pt x="1" y="106"/>
                    <a:pt x="11" y="91"/>
                  </a:cubicBezTo>
                  <a:cubicBezTo>
                    <a:pt x="20" y="76"/>
                    <a:pt x="41" y="65"/>
                    <a:pt x="60" y="71"/>
                  </a:cubicBezTo>
                  <a:cubicBezTo>
                    <a:pt x="74" y="75"/>
                    <a:pt x="82" y="87"/>
                    <a:pt x="88" y="99"/>
                  </a:cubicBezTo>
                  <a:cubicBezTo>
                    <a:pt x="94" y="110"/>
                    <a:pt x="99" y="122"/>
                    <a:pt x="110" y="130"/>
                  </a:cubicBezTo>
                  <a:cubicBezTo>
                    <a:pt x="121" y="139"/>
                    <a:pt x="141" y="140"/>
                    <a:pt x="149" y="129"/>
                  </a:cubicBezTo>
                  <a:cubicBezTo>
                    <a:pt x="156" y="121"/>
                    <a:pt x="154" y="108"/>
                    <a:pt x="164" y="104"/>
                  </a:cubicBezTo>
                  <a:cubicBezTo>
                    <a:pt x="169" y="102"/>
                    <a:pt x="174" y="103"/>
                    <a:pt x="179" y="101"/>
                  </a:cubicBezTo>
                  <a:cubicBezTo>
                    <a:pt x="182" y="99"/>
                    <a:pt x="184" y="97"/>
                    <a:pt x="185" y="94"/>
                  </a:cubicBezTo>
                  <a:cubicBezTo>
                    <a:pt x="195" y="79"/>
                    <a:pt x="194" y="61"/>
                    <a:pt x="198" y="43"/>
                  </a:cubicBezTo>
                  <a:cubicBezTo>
                    <a:pt x="201" y="26"/>
                    <a:pt x="211" y="7"/>
                    <a:pt x="232" y="3"/>
                  </a:cubicBezTo>
                  <a:cubicBezTo>
                    <a:pt x="246" y="0"/>
                    <a:pt x="262" y="7"/>
                    <a:pt x="272" y="17"/>
                  </a:cubicBezTo>
                  <a:cubicBezTo>
                    <a:pt x="281" y="27"/>
                    <a:pt x="286" y="40"/>
                    <a:pt x="289" y="52"/>
                  </a:cubicBezTo>
                  <a:cubicBezTo>
                    <a:pt x="293" y="71"/>
                    <a:pt x="295" y="90"/>
                    <a:pt x="294" y="109"/>
                  </a:cubicBezTo>
                  <a:cubicBezTo>
                    <a:pt x="294" y="127"/>
                    <a:pt x="291" y="146"/>
                    <a:pt x="300" y="162"/>
                  </a:cubicBezTo>
                  <a:cubicBezTo>
                    <a:pt x="306" y="173"/>
                    <a:pt x="323" y="182"/>
                    <a:pt x="334" y="175"/>
                  </a:cubicBezTo>
                  <a:cubicBezTo>
                    <a:pt x="341" y="170"/>
                    <a:pt x="343" y="161"/>
                    <a:pt x="350" y="157"/>
                  </a:cubicBezTo>
                  <a:cubicBezTo>
                    <a:pt x="354" y="156"/>
                    <a:pt x="358" y="155"/>
                    <a:pt x="361" y="155"/>
                  </a:cubicBezTo>
                  <a:cubicBezTo>
                    <a:pt x="385" y="156"/>
                    <a:pt x="407" y="170"/>
                    <a:pt x="415" y="189"/>
                  </a:cubicBezTo>
                  <a:cubicBezTo>
                    <a:pt x="418" y="197"/>
                    <a:pt x="419" y="206"/>
                    <a:pt x="419" y="214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2" name="Freeform 737"/>
            <p:cNvSpPr/>
            <p:nvPr/>
          </p:nvSpPr>
          <p:spPr bwMode="auto">
            <a:xfrm>
              <a:off x="5530851" y="6013450"/>
              <a:ext cx="266700" cy="254000"/>
            </a:xfrm>
            <a:custGeom>
              <a:avLst/>
              <a:gdLst>
                <a:gd name="T0" fmla="*/ 24 w 290"/>
                <a:gd name="T1" fmla="*/ 276 h 276"/>
                <a:gd name="T2" fmla="*/ 0 w 290"/>
                <a:gd name="T3" fmla="*/ 276 h 276"/>
                <a:gd name="T4" fmla="*/ 0 w 290"/>
                <a:gd name="T5" fmla="*/ 216 h 276"/>
                <a:gd name="T6" fmla="*/ 33 w 290"/>
                <a:gd name="T7" fmla="*/ 173 h 276"/>
                <a:gd name="T8" fmla="*/ 250 w 290"/>
                <a:gd name="T9" fmla="*/ 105 h 276"/>
                <a:gd name="T10" fmla="*/ 266 w 290"/>
                <a:gd name="T11" fmla="*/ 85 h 276"/>
                <a:gd name="T12" fmla="*/ 266 w 290"/>
                <a:gd name="T13" fmla="*/ 45 h 276"/>
                <a:gd name="T14" fmla="*/ 245 w 290"/>
                <a:gd name="T15" fmla="*/ 24 h 276"/>
                <a:gd name="T16" fmla="*/ 212 w 290"/>
                <a:gd name="T17" fmla="*/ 24 h 276"/>
                <a:gd name="T18" fmla="*/ 212 w 290"/>
                <a:gd name="T19" fmla="*/ 0 h 276"/>
                <a:gd name="T20" fmla="*/ 245 w 290"/>
                <a:gd name="T21" fmla="*/ 0 h 276"/>
                <a:gd name="T22" fmla="*/ 290 w 290"/>
                <a:gd name="T23" fmla="*/ 45 h 276"/>
                <a:gd name="T24" fmla="*/ 290 w 290"/>
                <a:gd name="T25" fmla="*/ 85 h 276"/>
                <a:gd name="T26" fmla="*/ 256 w 290"/>
                <a:gd name="T27" fmla="*/ 129 h 276"/>
                <a:gd name="T28" fmla="*/ 39 w 290"/>
                <a:gd name="T29" fmla="*/ 196 h 276"/>
                <a:gd name="T30" fmla="*/ 24 w 290"/>
                <a:gd name="T31" fmla="*/ 216 h 276"/>
                <a:gd name="T32" fmla="*/ 24 w 290"/>
                <a:gd name="T3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0" h="276">
                  <a:moveTo>
                    <a:pt x="24" y="276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196"/>
                    <a:pt x="13" y="178"/>
                    <a:pt x="33" y="173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9" y="103"/>
                    <a:pt x="266" y="95"/>
                    <a:pt x="266" y="85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66" y="34"/>
                    <a:pt x="256" y="24"/>
                    <a:pt x="245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0" y="0"/>
                    <a:pt x="290" y="20"/>
                    <a:pt x="290" y="45"/>
                  </a:cubicBezTo>
                  <a:cubicBezTo>
                    <a:pt x="290" y="85"/>
                    <a:pt x="290" y="85"/>
                    <a:pt x="290" y="85"/>
                  </a:cubicBezTo>
                  <a:cubicBezTo>
                    <a:pt x="290" y="106"/>
                    <a:pt x="276" y="124"/>
                    <a:pt x="256" y="129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30" y="198"/>
                    <a:pt x="24" y="207"/>
                    <a:pt x="24" y="216"/>
                  </a:cubicBezTo>
                  <a:lnTo>
                    <a:pt x="24" y="27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3" name="Freeform 738"/>
            <p:cNvSpPr/>
            <p:nvPr/>
          </p:nvSpPr>
          <p:spPr bwMode="auto">
            <a:xfrm>
              <a:off x="5499101" y="6245225"/>
              <a:ext cx="87313" cy="161925"/>
            </a:xfrm>
            <a:custGeom>
              <a:avLst/>
              <a:gdLst>
                <a:gd name="T0" fmla="*/ 75 w 94"/>
                <a:gd name="T1" fmla="*/ 0 h 175"/>
                <a:gd name="T2" fmla="*/ 18 w 94"/>
                <a:gd name="T3" fmla="*/ 0 h 175"/>
                <a:gd name="T4" fmla="*/ 0 w 94"/>
                <a:gd name="T5" fmla="*/ 15 h 175"/>
                <a:gd name="T6" fmla="*/ 0 w 94"/>
                <a:gd name="T7" fmla="*/ 161 h 175"/>
                <a:gd name="T8" fmla="*/ 18 w 94"/>
                <a:gd name="T9" fmla="*/ 175 h 175"/>
                <a:gd name="T10" fmla="*/ 75 w 94"/>
                <a:gd name="T11" fmla="*/ 175 h 175"/>
                <a:gd name="T12" fmla="*/ 94 w 94"/>
                <a:gd name="T13" fmla="*/ 161 h 175"/>
                <a:gd name="T14" fmla="*/ 94 w 94"/>
                <a:gd name="T15" fmla="*/ 15 h 175"/>
                <a:gd name="T16" fmla="*/ 75 w 9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175">
                  <a:moveTo>
                    <a:pt x="7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9"/>
                    <a:pt x="8" y="175"/>
                    <a:pt x="18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86" y="175"/>
                    <a:pt x="94" y="169"/>
                    <a:pt x="94" y="161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7"/>
                    <a:pt x="86" y="0"/>
                    <a:pt x="75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4" name="Freeform 739"/>
            <p:cNvSpPr/>
            <p:nvPr/>
          </p:nvSpPr>
          <p:spPr bwMode="auto">
            <a:xfrm>
              <a:off x="5348288" y="5970588"/>
              <a:ext cx="388938" cy="107950"/>
            </a:xfrm>
            <a:custGeom>
              <a:avLst/>
              <a:gdLst>
                <a:gd name="T0" fmla="*/ 403 w 422"/>
                <a:gd name="T1" fmla="*/ 0 h 117"/>
                <a:gd name="T2" fmla="*/ 18 w 422"/>
                <a:gd name="T3" fmla="*/ 0 h 117"/>
                <a:gd name="T4" fmla="*/ 0 w 422"/>
                <a:gd name="T5" fmla="*/ 21 h 117"/>
                <a:gd name="T6" fmla="*/ 0 w 422"/>
                <a:gd name="T7" fmla="*/ 95 h 117"/>
                <a:gd name="T8" fmla="*/ 18 w 422"/>
                <a:gd name="T9" fmla="*/ 117 h 117"/>
                <a:gd name="T10" fmla="*/ 403 w 422"/>
                <a:gd name="T11" fmla="*/ 117 h 117"/>
                <a:gd name="T12" fmla="*/ 422 w 422"/>
                <a:gd name="T13" fmla="*/ 95 h 117"/>
                <a:gd name="T14" fmla="*/ 422 w 422"/>
                <a:gd name="T15" fmla="*/ 21 h 117"/>
                <a:gd name="T16" fmla="*/ 403 w 422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117">
                  <a:moveTo>
                    <a:pt x="40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2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7"/>
                    <a:pt x="8" y="117"/>
                    <a:pt x="18" y="117"/>
                  </a:cubicBezTo>
                  <a:cubicBezTo>
                    <a:pt x="403" y="117"/>
                    <a:pt x="403" y="117"/>
                    <a:pt x="403" y="117"/>
                  </a:cubicBezTo>
                  <a:cubicBezTo>
                    <a:pt x="413" y="117"/>
                    <a:pt x="422" y="107"/>
                    <a:pt x="422" y="95"/>
                  </a:cubicBezTo>
                  <a:cubicBezTo>
                    <a:pt x="422" y="21"/>
                    <a:pt x="422" y="21"/>
                    <a:pt x="422" y="21"/>
                  </a:cubicBezTo>
                  <a:cubicBezTo>
                    <a:pt x="422" y="9"/>
                    <a:pt x="413" y="0"/>
                    <a:pt x="403" y="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85" name="Oval 740"/>
          <p:cNvSpPr>
            <a:spLocks noChangeArrowheads="1"/>
          </p:cNvSpPr>
          <p:nvPr/>
        </p:nvSpPr>
        <p:spPr bwMode="auto">
          <a:xfrm>
            <a:off x="662110" y="4719980"/>
            <a:ext cx="1115492" cy="1115492"/>
          </a:xfrm>
          <a:prstGeom prst="ellipse">
            <a:avLst/>
          </a:prstGeom>
          <a:solidFill>
            <a:srgbClr val="FFB0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6" name="组合 3825"/>
          <p:cNvGrpSpPr/>
          <p:nvPr/>
        </p:nvGrpSpPr>
        <p:grpSpPr>
          <a:xfrm>
            <a:off x="861305" y="4919175"/>
            <a:ext cx="718998" cy="720897"/>
            <a:chOff x="4238626" y="5768975"/>
            <a:chExt cx="601662" cy="603251"/>
          </a:xfrm>
        </p:grpSpPr>
        <p:sp>
          <p:nvSpPr>
            <p:cNvPr id="3586" name="Freeform 741"/>
            <p:cNvSpPr/>
            <p:nvPr/>
          </p:nvSpPr>
          <p:spPr bwMode="auto">
            <a:xfrm>
              <a:off x="4640263" y="6176963"/>
              <a:ext cx="200025" cy="195263"/>
            </a:xfrm>
            <a:custGeom>
              <a:avLst/>
              <a:gdLst>
                <a:gd name="T0" fmla="*/ 130 w 218"/>
                <a:gd name="T1" fmla="*/ 205 h 213"/>
                <a:gd name="T2" fmla="*/ 76 w 218"/>
                <a:gd name="T3" fmla="*/ 197 h 213"/>
                <a:gd name="T4" fmla="*/ 66 w 218"/>
                <a:gd name="T5" fmla="*/ 179 h 213"/>
                <a:gd name="T6" fmla="*/ 29 w 218"/>
                <a:gd name="T7" fmla="*/ 159 h 213"/>
                <a:gd name="T8" fmla="*/ 3 w 218"/>
                <a:gd name="T9" fmla="*/ 129 h 213"/>
                <a:gd name="T10" fmla="*/ 17 w 218"/>
                <a:gd name="T11" fmla="*/ 111 h 213"/>
                <a:gd name="T12" fmla="*/ 56 w 218"/>
                <a:gd name="T13" fmla="*/ 94 h 213"/>
                <a:gd name="T14" fmla="*/ 91 w 218"/>
                <a:gd name="T15" fmla="*/ 70 h 213"/>
                <a:gd name="T16" fmla="*/ 91 w 218"/>
                <a:gd name="T17" fmla="*/ 30 h 213"/>
                <a:gd name="T18" fmla="*/ 78 w 218"/>
                <a:gd name="T19" fmla="*/ 14 h 213"/>
                <a:gd name="T20" fmla="*/ 93 w 218"/>
                <a:gd name="T21" fmla="*/ 1 h 213"/>
                <a:gd name="T22" fmla="*/ 114 w 218"/>
                <a:gd name="T23" fmla="*/ 10 h 213"/>
                <a:gd name="T24" fmla="*/ 179 w 218"/>
                <a:gd name="T25" fmla="*/ 64 h 213"/>
                <a:gd name="T26" fmla="*/ 215 w 218"/>
                <a:gd name="T27" fmla="*/ 111 h 213"/>
                <a:gd name="T28" fmla="*/ 213 w 218"/>
                <a:gd name="T29" fmla="*/ 137 h 213"/>
                <a:gd name="T30" fmla="*/ 166 w 218"/>
                <a:gd name="T31" fmla="*/ 168 h 213"/>
                <a:gd name="T32" fmla="*/ 163 w 218"/>
                <a:gd name="T33" fmla="*/ 182 h 213"/>
                <a:gd name="T34" fmla="*/ 130 w 218"/>
                <a:gd name="T35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8" h="213">
                  <a:moveTo>
                    <a:pt x="130" y="205"/>
                  </a:moveTo>
                  <a:cubicBezTo>
                    <a:pt x="111" y="210"/>
                    <a:pt x="87" y="213"/>
                    <a:pt x="76" y="197"/>
                  </a:cubicBezTo>
                  <a:cubicBezTo>
                    <a:pt x="72" y="192"/>
                    <a:pt x="70" y="185"/>
                    <a:pt x="66" y="179"/>
                  </a:cubicBezTo>
                  <a:cubicBezTo>
                    <a:pt x="58" y="167"/>
                    <a:pt x="42" y="164"/>
                    <a:pt x="29" y="159"/>
                  </a:cubicBezTo>
                  <a:cubicBezTo>
                    <a:pt x="15" y="155"/>
                    <a:pt x="0" y="143"/>
                    <a:pt x="3" y="129"/>
                  </a:cubicBezTo>
                  <a:cubicBezTo>
                    <a:pt x="4" y="121"/>
                    <a:pt x="10" y="115"/>
                    <a:pt x="17" y="111"/>
                  </a:cubicBezTo>
                  <a:cubicBezTo>
                    <a:pt x="29" y="103"/>
                    <a:pt x="43" y="99"/>
                    <a:pt x="56" y="94"/>
                  </a:cubicBezTo>
                  <a:cubicBezTo>
                    <a:pt x="69" y="89"/>
                    <a:pt x="82" y="82"/>
                    <a:pt x="91" y="70"/>
                  </a:cubicBezTo>
                  <a:cubicBezTo>
                    <a:pt x="99" y="58"/>
                    <a:pt x="100" y="41"/>
                    <a:pt x="91" y="30"/>
                  </a:cubicBezTo>
                  <a:cubicBezTo>
                    <a:pt x="86" y="25"/>
                    <a:pt x="79" y="21"/>
                    <a:pt x="78" y="14"/>
                  </a:cubicBezTo>
                  <a:cubicBezTo>
                    <a:pt x="77" y="7"/>
                    <a:pt x="85" y="0"/>
                    <a:pt x="93" y="1"/>
                  </a:cubicBezTo>
                  <a:cubicBezTo>
                    <a:pt x="101" y="1"/>
                    <a:pt x="108" y="6"/>
                    <a:pt x="114" y="10"/>
                  </a:cubicBezTo>
                  <a:cubicBezTo>
                    <a:pt x="136" y="27"/>
                    <a:pt x="158" y="45"/>
                    <a:pt x="179" y="64"/>
                  </a:cubicBezTo>
                  <a:cubicBezTo>
                    <a:pt x="194" y="77"/>
                    <a:pt x="209" y="92"/>
                    <a:pt x="215" y="111"/>
                  </a:cubicBezTo>
                  <a:cubicBezTo>
                    <a:pt x="217" y="120"/>
                    <a:pt x="218" y="130"/>
                    <a:pt x="213" y="137"/>
                  </a:cubicBezTo>
                  <a:cubicBezTo>
                    <a:pt x="202" y="153"/>
                    <a:pt x="173" y="150"/>
                    <a:pt x="166" y="168"/>
                  </a:cubicBezTo>
                  <a:cubicBezTo>
                    <a:pt x="164" y="172"/>
                    <a:pt x="164" y="177"/>
                    <a:pt x="163" y="182"/>
                  </a:cubicBezTo>
                  <a:cubicBezTo>
                    <a:pt x="159" y="195"/>
                    <a:pt x="143" y="201"/>
                    <a:pt x="130" y="205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7" name="Freeform 742"/>
            <p:cNvSpPr/>
            <p:nvPr/>
          </p:nvSpPr>
          <p:spPr bwMode="auto">
            <a:xfrm>
              <a:off x="4238626" y="5768975"/>
              <a:ext cx="169863" cy="201613"/>
            </a:xfrm>
            <a:custGeom>
              <a:avLst/>
              <a:gdLst>
                <a:gd name="T0" fmla="*/ 0 w 107"/>
                <a:gd name="T1" fmla="*/ 116 h 127"/>
                <a:gd name="T2" fmla="*/ 93 w 107"/>
                <a:gd name="T3" fmla="*/ 0 h 127"/>
                <a:gd name="T4" fmla="*/ 107 w 107"/>
                <a:gd name="T5" fmla="*/ 11 h 127"/>
                <a:gd name="T6" fmla="*/ 14 w 107"/>
                <a:gd name="T7" fmla="*/ 127 h 127"/>
                <a:gd name="T8" fmla="*/ 0 w 107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27">
                  <a:moveTo>
                    <a:pt x="0" y="116"/>
                  </a:moveTo>
                  <a:lnTo>
                    <a:pt x="93" y="0"/>
                  </a:lnTo>
                  <a:lnTo>
                    <a:pt x="107" y="11"/>
                  </a:lnTo>
                  <a:lnTo>
                    <a:pt x="14" y="127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8" name="Freeform 743"/>
            <p:cNvSpPr/>
            <p:nvPr/>
          </p:nvSpPr>
          <p:spPr bwMode="auto">
            <a:xfrm>
              <a:off x="4659313" y="6130925"/>
              <a:ext cx="77788" cy="74613"/>
            </a:xfrm>
            <a:custGeom>
              <a:avLst/>
              <a:gdLst>
                <a:gd name="T0" fmla="*/ 0 w 49"/>
                <a:gd name="T1" fmla="*/ 25 h 47"/>
                <a:gd name="T2" fmla="*/ 21 w 49"/>
                <a:gd name="T3" fmla="*/ 0 h 47"/>
                <a:gd name="T4" fmla="*/ 49 w 49"/>
                <a:gd name="T5" fmla="*/ 27 h 47"/>
                <a:gd name="T6" fmla="*/ 33 w 49"/>
                <a:gd name="T7" fmla="*/ 47 h 47"/>
                <a:gd name="T8" fmla="*/ 0 w 49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0" y="25"/>
                  </a:moveTo>
                  <a:lnTo>
                    <a:pt x="21" y="0"/>
                  </a:lnTo>
                  <a:lnTo>
                    <a:pt x="49" y="27"/>
                  </a:lnTo>
                  <a:lnTo>
                    <a:pt x="33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9" name="Freeform 744"/>
            <p:cNvSpPr/>
            <p:nvPr/>
          </p:nvSpPr>
          <p:spPr bwMode="auto">
            <a:xfrm>
              <a:off x="4260851" y="5786438"/>
              <a:ext cx="463550" cy="423863"/>
            </a:xfrm>
            <a:custGeom>
              <a:avLst/>
              <a:gdLst>
                <a:gd name="T0" fmla="*/ 248 w 505"/>
                <a:gd name="T1" fmla="*/ 234 h 462"/>
                <a:gd name="T2" fmla="*/ 1 w 505"/>
                <a:gd name="T3" fmla="*/ 201 h 462"/>
                <a:gd name="T4" fmla="*/ 0 w 505"/>
                <a:gd name="T5" fmla="*/ 201 h 462"/>
                <a:gd name="T6" fmla="*/ 400 w 505"/>
                <a:gd name="T7" fmla="*/ 462 h 462"/>
                <a:gd name="T8" fmla="*/ 505 w 505"/>
                <a:gd name="T9" fmla="*/ 331 h 462"/>
                <a:gd name="T10" fmla="*/ 161 w 505"/>
                <a:gd name="T11" fmla="*/ 0 h 462"/>
                <a:gd name="T12" fmla="*/ 161 w 505"/>
                <a:gd name="T13" fmla="*/ 0 h 462"/>
                <a:gd name="T14" fmla="*/ 248 w 505"/>
                <a:gd name="T15" fmla="*/ 23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462">
                  <a:moveTo>
                    <a:pt x="248" y="234"/>
                  </a:moveTo>
                  <a:cubicBezTo>
                    <a:pt x="211" y="280"/>
                    <a:pt x="110" y="264"/>
                    <a:pt x="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400" y="462"/>
                    <a:pt x="400" y="462"/>
                    <a:pt x="400" y="462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246" y="92"/>
                    <a:pt x="285" y="187"/>
                    <a:pt x="248" y="234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0" name="Freeform 745"/>
            <p:cNvSpPr/>
            <p:nvPr/>
          </p:nvSpPr>
          <p:spPr bwMode="auto">
            <a:xfrm>
              <a:off x="4260851" y="5786438"/>
              <a:ext cx="261938" cy="257175"/>
            </a:xfrm>
            <a:custGeom>
              <a:avLst/>
              <a:gdLst>
                <a:gd name="T0" fmla="*/ 247 w 284"/>
                <a:gd name="T1" fmla="*/ 234 h 280"/>
                <a:gd name="T2" fmla="*/ 160 w 284"/>
                <a:gd name="T3" fmla="*/ 0 h 280"/>
                <a:gd name="T4" fmla="*/ 0 w 284"/>
                <a:gd name="T5" fmla="*/ 201 h 280"/>
                <a:gd name="T6" fmla="*/ 247 w 284"/>
                <a:gd name="T7" fmla="*/ 23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280">
                  <a:moveTo>
                    <a:pt x="247" y="234"/>
                  </a:moveTo>
                  <a:cubicBezTo>
                    <a:pt x="284" y="187"/>
                    <a:pt x="245" y="92"/>
                    <a:pt x="160" y="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109" y="264"/>
                    <a:pt x="210" y="280"/>
                    <a:pt x="247" y="234"/>
                  </a:cubicBez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1" name="Freeform 746"/>
            <p:cNvSpPr/>
            <p:nvPr/>
          </p:nvSpPr>
          <p:spPr bwMode="auto">
            <a:xfrm>
              <a:off x="4652963" y="6291263"/>
              <a:ext cx="44450" cy="33338"/>
            </a:xfrm>
            <a:custGeom>
              <a:avLst/>
              <a:gdLst>
                <a:gd name="T0" fmla="*/ 4 w 48"/>
                <a:gd name="T1" fmla="*/ 1 h 36"/>
                <a:gd name="T2" fmla="*/ 4 w 48"/>
                <a:gd name="T3" fmla="*/ 3 h 36"/>
                <a:gd name="T4" fmla="*/ 6 w 48"/>
                <a:gd name="T5" fmla="*/ 9 h 36"/>
                <a:gd name="T6" fmla="*/ 9 w 48"/>
                <a:gd name="T7" fmla="*/ 11 h 36"/>
                <a:gd name="T8" fmla="*/ 10 w 48"/>
                <a:gd name="T9" fmla="*/ 12 h 36"/>
                <a:gd name="T10" fmla="*/ 13 w 48"/>
                <a:gd name="T11" fmla="*/ 13 h 36"/>
                <a:gd name="T12" fmla="*/ 23 w 48"/>
                <a:gd name="T13" fmla="*/ 18 h 36"/>
                <a:gd name="T14" fmla="*/ 28 w 48"/>
                <a:gd name="T15" fmla="*/ 20 h 36"/>
                <a:gd name="T16" fmla="*/ 32 w 48"/>
                <a:gd name="T17" fmla="*/ 23 h 36"/>
                <a:gd name="T18" fmla="*/ 37 w 48"/>
                <a:gd name="T19" fmla="*/ 26 h 36"/>
                <a:gd name="T20" fmla="*/ 41 w 48"/>
                <a:gd name="T21" fmla="*/ 29 h 36"/>
                <a:gd name="T22" fmla="*/ 48 w 48"/>
                <a:gd name="T23" fmla="*/ 36 h 36"/>
                <a:gd name="T24" fmla="*/ 48 w 48"/>
                <a:gd name="T25" fmla="*/ 36 h 36"/>
                <a:gd name="T26" fmla="*/ 39 w 48"/>
                <a:gd name="T27" fmla="*/ 33 h 36"/>
                <a:gd name="T28" fmla="*/ 34 w 48"/>
                <a:gd name="T29" fmla="*/ 31 h 36"/>
                <a:gd name="T30" fmla="*/ 30 w 48"/>
                <a:gd name="T31" fmla="*/ 29 h 36"/>
                <a:gd name="T32" fmla="*/ 24 w 48"/>
                <a:gd name="T33" fmla="*/ 28 h 36"/>
                <a:gd name="T34" fmla="*/ 19 w 48"/>
                <a:gd name="T35" fmla="*/ 26 h 36"/>
                <a:gd name="T36" fmla="*/ 9 w 48"/>
                <a:gd name="T37" fmla="*/ 20 h 36"/>
                <a:gd name="T38" fmla="*/ 6 w 48"/>
                <a:gd name="T39" fmla="*/ 19 h 36"/>
                <a:gd name="T40" fmla="*/ 4 w 48"/>
                <a:gd name="T41" fmla="*/ 17 h 36"/>
                <a:gd name="T42" fmla="*/ 1 w 48"/>
                <a:gd name="T43" fmla="*/ 11 h 36"/>
                <a:gd name="T44" fmla="*/ 2 w 48"/>
                <a:gd name="T45" fmla="*/ 3 h 36"/>
                <a:gd name="T46" fmla="*/ 3 w 48"/>
                <a:gd name="T47" fmla="*/ 0 h 36"/>
                <a:gd name="T48" fmla="*/ 4 w 48"/>
                <a:gd name="T4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36"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7"/>
                    <a:pt x="6" y="9"/>
                  </a:cubicBezTo>
                  <a:cubicBezTo>
                    <a:pt x="7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1" y="12"/>
                    <a:pt x="12" y="12"/>
                    <a:pt x="13" y="13"/>
                  </a:cubicBezTo>
                  <a:cubicBezTo>
                    <a:pt x="16" y="14"/>
                    <a:pt x="19" y="16"/>
                    <a:pt x="23" y="18"/>
                  </a:cubicBezTo>
                  <a:cubicBezTo>
                    <a:pt x="24" y="18"/>
                    <a:pt x="26" y="19"/>
                    <a:pt x="28" y="20"/>
                  </a:cubicBezTo>
                  <a:cubicBezTo>
                    <a:pt x="29" y="21"/>
                    <a:pt x="31" y="22"/>
                    <a:pt x="32" y="23"/>
                  </a:cubicBezTo>
                  <a:cubicBezTo>
                    <a:pt x="34" y="24"/>
                    <a:pt x="36" y="25"/>
                    <a:pt x="37" y="26"/>
                  </a:cubicBezTo>
                  <a:cubicBezTo>
                    <a:pt x="38" y="27"/>
                    <a:pt x="40" y="28"/>
                    <a:pt x="41" y="29"/>
                  </a:cubicBezTo>
                  <a:cubicBezTo>
                    <a:pt x="45" y="33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4" y="35"/>
                    <a:pt x="39" y="33"/>
                  </a:cubicBezTo>
                  <a:cubicBezTo>
                    <a:pt x="37" y="32"/>
                    <a:pt x="36" y="32"/>
                    <a:pt x="34" y="31"/>
                  </a:cubicBezTo>
                  <a:cubicBezTo>
                    <a:pt x="33" y="30"/>
                    <a:pt x="31" y="30"/>
                    <a:pt x="30" y="29"/>
                  </a:cubicBezTo>
                  <a:cubicBezTo>
                    <a:pt x="28" y="29"/>
                    <a:pt x="26" y="28"/>
                    <a:pt x="24" y="28"/>
                  </a:cubicBezTo>
                  <a:cubicBezTo>
                    <a:pt x="22" y="27"/>
                    <a:pt x="21" y="26"/>
                    <a:pt x="19" y="26"/>
                  </a:cubicBezTo>
                  <a:cubicBezTo>
                    <a:pt x="15" y="24"/>
                    <a:pt x="12" y="22"/>
                    <a:pt x="9" y="20"/>
                  </a:cubicBezTo>
                  <a:cubicBezTo>
                    <a:pt x="8" y="20"/>
                    <a:pt x="7" y="19"/>
                    <a:pt x="6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2" name="Freeform 747"/>
            <p:cNvSpPr/>
            <p:nvPr/>
          </p:nvSpPr>
          <p:spPr bwMode="auto">
            <a:xfrm>
              <a:off x="4711701" y="6342063"/>
              <a:ext cx="63500" cy="19050"/>
            </a:xfrm>
            <a:custGeom>
              <a:avLst/>
              <a:gdLst>
                <a:gd name="T0" fmla="*/ 1 w 68"/>
                <a:gd name="T1" fmla="*/ 0 h 21"/>
                <a:gd name="T2" fmla="*/ 3 w 68"/>
                <a:gd name="T3" fmla="*/ 3 h 21"/>
                <a:gd name="T4" fmla="*/ 8 w 68"/>
                <a:gd name="T5" fmla="*/ 8 h 21"/>
                <a:gd name="T6" fmla="*/ 32 w 68"/>
                <a:gd name="T7" fmla="*/ 12 h 21"/>
                <a:gd name="T8" fmla="*/ 45 w 68"/>
                <a:gd name="T9" fmla="*/ 10 h 21"/>
                <a:gd name="T10" fmla="*/ 57 w 68"/>
                <a:gd name="T11" fmla="*/ 8 h 21"/>
                <a:gd name="T12" fmla="*/ 65 w 68"/>
                <a:gd name="T13" fmla="*/ 4 h 21"/>
                <a:gd name="T14" fmla="*/ 68 w 68"/>
                <a:gd name="T15" fmla="*/ 2 h 21"/>
                <a:gd name="T16" fmla="*/ 68 w 68"/>
                <a:gd name="T17" fmla="*/ 3 h 21"/>
                <a:gd name="T18" fmla="*/ 68 w 68"/>
                <a:gd name="T19" fmla="*/ 3 h 21"/>
                <a:gd name="T20" fmla="*/ 66 w 68"/>
                <a:gd name="T21" fmla="*/ 6 h 21"/>
                <a:gd name="T22" fmla="*/ 63 w 68"/>
                <a:gd name="T23" fmla="*/ 8 h 21"/>
                <a:gd name="T24" fmla="*/ 59 w 68"/>
                <a:gd name="T25" fmla="*/ 11 h 21"/>
                <a:gd name="T26" fmla="*/ 47 w 68"/>
                <a:gd name="T27" fmla="*/ 17 h 21"/>
                <a:gd name="T28" fmla="*/ 32 w 68"/>
                <a:gd name="T29" fmla="*/ 20 h 21"/>
                <a:gd name="T30" fmla="*/ 17 w 68"/>
                <a:gd name="T31" fmla="*/ 20 h 21"/>
                <a:gd name="T32" fmla="*/ 4 w 68"/>
                <a:gd name="T33" fmla="*/ 13 h 21"/>
                <a:gd name="T34" fmla="*/ 0 w 68"/>
                <a:gd name="T35" fmla="*/ 4 h 21"/>
                <a:gd name="T36" fmla="*/ 0 w 68"/>
                <a:gd name="T37" fmla="*/ 0 h 21"/>
                <a:gd name="T38" fmla="*/ 1 w 6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1">
                  <a:moveTo>
                    <a:pt x="1" y="0"/>
                  </a:moveTo>
                  <a:cubicBezTo>
                    <a:pt x="1" y="0"/>
                    <a:pt x="1" y="1"/>
                    <a:pt x="3" y="3"/>
                  </a:cubicBezTo>
                  <a:cubicBezTo>
                    <a:pt x="4" y="5"/>
                    <a:pt x="5" y="7"/>
                    <a:pt x="8" y="8"/>
                  </a:cubicBezTo>
                  <a:cubicBezTo>
                    <a:pt x="14" y="11"/>
                    <a:pt x="23" y="13"/>
                    <a:pt x="32" y="12"/>
                  </a:cubicBezTo>
                  <a:cubicBezTo>
                    <a:pt x="36" y="12"/>
                    <a:pt x="41" y="11"/>
                    <a:pt x="45" y="10"/>
                  </a:cubicBezTo>
                  <a:cubicBezTo>
                    <a:pt x="50" y="10"/>
                    <a:pt x="54" y="9"/>
                    <a:pt x="57" y="8"/>
                  </a:cubicBezTo>
                  <a:cubicBezTo>
                    <a:pt x="61" y="7"/>
                    <a:pt x="63" y="5"/>
                    <a:pt x="65" y="4"/>
                  </a:cubicBezTo>
                  <a:cubicBezTo>
                    <a:pt x="67" y="3"/>
                    <a:pt x="68" y="2"/>
                    <a:pt x="68" y="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5"/>
                    <a:pt x="66" y="6"/>
                  </a:cubicBezTo>
                  <a:cubicBezTo>
                    <a:pt x="65" y="6"/>
                    <a:pt x="64" y="7"/>
                    <a:pt x="63" y="8"/>
                  </a:cubicBezTo>
                  <a:cubicBezTo>
                    <a:pt x="62" y="9"/>
                    <a:pt x="60" y="10"/>
                    <a:pt x="59" y="11"/>
                  </a:cubicBezTo>
                  <a:cubicBezTo>
                    <a:pt x="55" y="13"/>
                    <a:pt x="51" y="15"/>
                    <a:pt x="47" y="17"/>
                  </a:cubicBezTo>
                  <a:cubicBezTo>
                    <a:pt x="43" y="18"/>
                    <a:pt x="38" y="20"/>
                    <a:pt x="32" y="20"/>
                  </a:cubicBezTo>
                  <a:cubicBezTo>
                    <a:pt x="27" y="21"/>
                    <a:pt x="22" y="21"/>
                    <a:pt x="17" y="20"/>
                  </a:cubicBezTo>
                  <a:cubicBezTo>
                    <a:pt x="12" y="18"/>
                    <a:pt x="8" y="16"/>
                    <a:pt x="4" y="13"/>
                  </a:cubicBezTo>
                  <a:cubicBezTo>
                    <a:pt x="1" y="10"/>
                    <a:pt x="0" y="6"/>
                    <a:pt x="0" y="4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93" name="Oval 748"/>
          <p:cNvSpPr>
            <a:spLocks noChangeArrowheads="1"/>
          </p:cNvSpPr>
          <p:nvPr/>
        </p:nvSpPr>
        <p:spPr bwMode="auto">
          <a:xfrm>
            <a:off x="10365298" y="4735157"/>
            <a:ext cx="1115492" cy="1115492"/>
          </a:xfrm>
          <a:prstGeom prst="ellipse">
            <a:avLst/>
          </a:prstGeom>
          <a:solidFill>
            <a:srgbClr val="57B2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29" name="组合 3828"/>
          <p:cNvGrpSpPr/>
          <p:nvPr/>
        </p:nvGrpSpPr>
        <p:grpSpPr>
          <a:xfrm>
            <a:off x="10684010" y="4886925"/>
            <a:ext cx="478068" cy="811956"/>
            <a:chOff x="7442201" y="5729288"/>
            <a:chExt cx="400050" cy="679450"/>
          </a:xfrm>
        </p:grpSpPr>
        <p:sp>
          <p:nvSpPr>
            <p:cNvPr id="3594" name="Freeform 749"/>
            <p:cNvSpPr/>
            <p:nvPr/>
          </p:nvSpPr>
          <p:spPr bwMode="auto">
            <a:xfrm>
              <a:off x="7442201" y="5781675"/>
              <a:ext cx="400050" cy="450850"/>
            </a:xfrm>
            <a:custGeom>
              <a:avLst/>
              <a:gdLst>
                <a:gd name="T0" fmla="*/ 429 w 435"/>
                <a:gd name="T1" fmla="*/ 0 h 492"/>
                <a:gd name="T2" fmla="*/ 6 w 435"/>
                <a:gd name="T3" fmla="*/ 0 h 492"/>
                <a:gd name="T4" fmla="*/ 0 w 435"/>
                <a:gd name="T5" fmla="*/ 7 h 492"/>
                <a:gd name="T6" fmla="*/ 0 w 435"/>
                <a:gd name="T7" fmla="*/ 485 h 492"/>
                <a:gd name="T8" fmla="*/ 6 w 435"/>
                <a:gd name="T9" fmla="*/ 492 h 492"/>
                <a:gd name="T10" fmla="*/ 429 w 435"/>
                <a:gd name="T11" fmla="*/ 492 h 492"/>
                <a:gd name="T12" fmla="*/ 435 w 435"/>
                <a:gd name="T13" fmla="*/ 485 h 492"/>
                <a:gd name="T14" fmla="*/ 435 w 435"/>
                <a:gd name="T15" fmla="*/ 7 h 492"/>
                <a:gd name="T16" fmla="*/ 429 w 435"/>
                <a:gd name="T1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92">
                  <a:moveTo>
                    <a:pt x="42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89"/>
                    <a:pt x="3" y="492"/>
                    <a:pt x="6" y="492"/>
                  </a:cubicBezTo>
                  <a:cubicBezTo>
                    <a:pt x="429" y="492"/>
                    <a:pt x="429" y="492"/>
                    <a:pt x="429" y="492"/>
                  </a:cubicBezTo>
                  <a:cubicBezTo>
                    <a:pt x="432" y="492"/>
                    <a:pt x="435" y="489"/>
                    <a:pt x="435" y="485"/>
                  </a:cubicBezTo>
                  <a:cubicBezTo>
                    <a:pt x="435" y="7"/>
                    <a:pt x="435" y="7"/>
                    <a:pt x="435" y="7"/>
                  </a:cubicBezTo>
                  <a:cubicBezTo>
                    <a:pt x="435" y="3"/>
                    <a:pt x="432" y="0"/>
                    <a:pt x="429" y="0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5" name="Rectangle 750"/>
            <p:cNvSpPr>
              <a:spLocks noChangeArrowheads="1"/>
            </p:cNvSpPr>
            <p:nvPr/>
          </p:nvSpPr>
          <p:spPr bwMode="auto">
            <a:xfrm>
              <a:off x="7478713" y="5815013"/>
              <a:ext cx="327025" cy="384175"/>
            </a:xfrm>
            <a:prstGeom prst="rect">
              <a:avLst/>
            </a:prstGeom>
            <a:solidFill>
              <a:srgbClr val="FFE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6" name="Freeform 751"/>
            <p:cNvSpPr/>
            <p:nvPr/>
          </p:nvSpPr>
          <p:spPr bwMode="auto">
            <a:xfrm>
              <a:off x="7456488" y="6232525"/>
              <a:ext cx="107950" cy="176213"/>
            </a:xfrm>
            <a:custGeom>
              <a:avLst/>
              <a:gdLst>
                <a:gd name="T0" fmla="*/ 44 w 68"/>
                <a:gd name="T1" fmla="*/ 0 h 111"/>
                <a:gd name="T2" fmla="*/ 0 w 68"/>
                <a:gd name="T3" fmla="*/ 111 h 111"/>
                <a:gd name="T4" fmla="*/ 25 w 68"/>
                <a:gd name="T5" fmla="*/ 111 h 111"/>
                <a:gd name="T6" fmla="*/ 68 w 68"/>
                <a:gd name="T7" fmla="*/ 0 h 111"/>
                <a:gd name="T8" fmla="*/ 44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44" y="0"/>
                  </a:moveTo>
                  <a:lnTo>
                    <a:pt x="0" y="111"/>
                  </a:lnTo>
                  <a:lnTo>
                    <a:pt x="25" y="111"/>
                  </a:lnTo>
                  <a:lnTo>
                    <a:pt x="6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7" name="Freeform 752"/>
            <p:cNvSpPr/>
            <p:nvPr/>
          </p:nvSpPr>
          <p:spPr bwMode="auto">
            <a:xfrm>
              <a:off x="7720013" y="6232525"/>
              <a:ext cx="107950" cy="176213"/>
            </a:xfrm>
            <a:custGeom>
              <a:avLst/>
              <a:gdLst>
                <a:gd name="T0" fmla="*/ 0 w 68"/>
                <a:gd name="T1" fmla="*/ 0 h 111"/>
                <a:gd name="T2" fmla="*/ 43 w 68"/>
                <a:gd name="T3" fmla="*/ 111 h 111"/>
                <a:gd name="T4" fmla="*/ 68 w 68"/>
                <a:gd name="T5" fmla="*/ 111 h 111"/>
                <a:gd name="T6" fmla="*/ 24 w 68"/>
                <a:gd name="T7" fmla="*/ 0 h 111"/>
                <a:gd name="T8" fmla="*/ 0 w 6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1">
                  <a:moveTo>
                    <a:pt x="0" y="0"/>
                  </a:moveTo>
                  <a:lnTo>
                    <a:pt x="43" y="111"/>
                  </a:lnTo>
                  <a:lnTo>
                    <a:pt x="68" y="111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8" name="Rectangle 753"/>
            <p:cNvSpPr>
              <a:spLocks noChangeArrowheads="1"/>
            </p:cNvSpPr>
            <p:nvPr/>
          </p:nvSpPr>
          <p:spPr bwMode="auto">
            <a:xfrm>
              <a:off x="7510463" y="6299200"/>
              <a:ext cx="263525" cy="3651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9" name="Rectangle 754"/>
            <p:cNvSpPr>
              <a:spLocks noChangeArrowheads="1"/>
            </p:cNvSpPr>
            <p:nvPr/>
          </p:nvSpPr>
          <p:spPr bwMode="auto">
            <a:xfrm>
              <a:off x="7621588" y="5729288"/>
              <a:ext cx="39688" cy="52388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0" name="Freeform 755"/>
            <p:cNvSpPr/>
            <p:nvPr/>
          </p:nvSpPr>
          <p:spPr bwMode="auto">
            <a:xfrm>
              <a:off x="7510463" y="5894388"/>
              <a:ext cx="266700" cy="225425"/>
            </a:xfrm>
            <a:custGeom>
              <a:avLst/>
              <a:gdLst>
                <a:gd name="T0" fmla="*/ 16 w 290"/>
                <a:gd name="T1" fmla="*/ 55 h 245"/>
                <a:gd name="T2" fmla="*/ 6 w 290"/>
                <a:gd name="T3" fmla="*/ 72 h 245"/>
                <a:gd name="T4" fmla="*/ 6 w 290"/>
                <a:gd name="T5" fmla="*/ 72 h 245"/>
                <a:gd name="T6" fmla="*/ 7 w 290"/>
                <a:gd name="T7" fmla="*/ 73 h 245"/>
                <a:gd name="T8" fmla="*/ 62 w 290"/>
                <a:gd name="T9" fmla="*/ 53 h 245"/>
                <a:gd name="T10" fmla="*/ 144 w 290"/>
                <a:gd name="T11" fmla="*/ 17 h 245"/>
                <a:gd name="T12" fmla="*/ 167 w 290"/>
                <a:gd name="T13" fmla="*/ 14 h 245"/>
                <a:gd name="T14" fmla="*/ 174 w 290"/>
                <a:gd name="T15" fmla="*/ 21 h 245"/>
                <a:gd name="T16" fmla="*/ 168 w 290"/>
                <a:gd name="T17" fmla="*/ 55 h 245"/>
                <a:gd name="T18" fmla="*/ 131 w 290"/>
                <a:gd name="T19" fmla="*/ 107 h 245"/>
                <a:gd name="T20" fmla="*/ 69 w 290"/>
                <a:gd name="T21" fmla="*/ 191 h 245"/>
                <a:gd name="T22" fmla="*/ 68 w 290"/>
                <a:gd name="T23" fmla="*/ 194 h 245"/>
                <a:gd name="T24" fmla="*/ 68 w 290"/>
                <a:gd name="T25" fmla="*/ 194 h 245"/>
                <a:gd name="T26" fmla="*/ 66 w 290"/>
                <a:gd name="T27" fmla="*/ 201 h 245"/>
                <a:gd name="T28" fmla="*/ 67 w 290"/>
                <a:gd name="T29" fmla="*/ 197 h 245"/>
                <a:gd name="T30" fmla="*/ 65 w 290"/>
                <a:gd name="T31" fmla="*/ 190 h 245"/>
                <a:gd name="T32" fmla="*/ 63 w 290"/>
                <a:gd name="T33" fmla="*/ 189 h 245"/>
                <a:gd name="T34" fmla="*/ 62 w 290"/>
                <a:gd name="T35" fmla="*/ 189 h 245"/>
                <a:gd name="T36" fmla="*/ 70 w 290"/>
                <a:gd name="T37" fmla="*/ 186 h 245"/>
                <a:gd name="T38" fmla="*/ 127 w 290"/>
                <a:gd name="T39" fmla="*/ 156 h 245"/>
                <a:gd name="T40" fmla="*/ 236 w 290"/>
                <a:gd name="T41" fmla="*/ 100 h 245"/>
                <a:gd name="T42" fmla="*/ 281 w 290"/>
                <a:gd name="T43" fmla="*/ 121 h 245"/>
                <a:gd name="T44" fmla="*/ 240 w 290"/>
                <a:gd name="T45" fmla="*/ 178 h 245"/>
                <a:gd name="T46" fmla="*/ 128 w 290"/>
                <a:gd name="T47" fmla="*/ 228 h 245"/>
                <a:gd name="T48" fmla="*/ 76 w 290"/>
                <a:gd name="T49" fmla="*/ 243 h 245"/>
                <a:gd name="T50" fmla="*/ 47 w 290"/>
                <a:gd name="T51" fmla="*/ 241 h 245"/>
                <a:gd name="T52" fmla="*/ 45 w 290"/>
                <a:gd name="T53" fmla="*/ 240 h 245"/>
                <a:gd name="T54" fmla="*/ 22 w 290"/>
                <a:gd name="T55" fmla="*/ 220 h 245"/>
                <a:gd name="T56" fmla="*/ 17 w 290"/>
                <a:gd name="T57" fmla="*/ 203 h 245"/>
                <a:gd name="T58" fmla="*/ 20 w 290"/>
                <a:gd name="T59" fmla="*/ 184 h 245"/>
                <a:gd name="T60" fmla="*/ 28 w 290"/>
                <a:gd name="T61" fmla="*/ 168 h 245"/>
                <a:gd name="T62" fmla="*/ 29 w 290"/>
                <a:gd name="T63" fmla="*/ 167 h 245"/>
                <a:gd name="T64" fmla="*/ 42 w 290"/>
                <a:gd name="T65" fmla="*/ 152 h 245"/>
                <a:gd name="T66" fmla="*/ 110 w 290"/>
                <a:gd name="T67" fmla="*/ 87 h 245"/>
                <a:gd name="T68" fmla="*/ 150 w 290"/>
                <a:gd name="T69" fmla="*/ 45 h 245"/>
                <a:gd name="T70" fmla="*/ 158 w 290"/>
                <a:gd name="T71" fmla="*/ 28 h 245"/>
                <a:gd name="T72" fmla="*/ 160 w 290"/>
                <a:gd name="T73" fmla="*/ 30 h 245"/>
                <a:gd name="T74" fmla="*/ 132 w 290"/>
                <a:gd name="T75" fmla="*/ 36 h 245"/>
                <a:gd name="T76" fmla="*/ 33 w 290"/>
                <a:gd name="T77" fmla="*/ 74 h 245"/>
                <a:gd name="T78" fmla="*/ 3 w 290"/>
                <a:gd name="T79" fmla="*/ 77 h 245"/>
                <a:gd name="T80" fmla="*/ 2 w 290"/>
                <a:gd name="T81" fmla="*/ 76 h 245"/>
                <a:gd name="T82" fmla="*/ 1 w 290"/>
                <a:gd name="T83" fmla="*/ 67 h 245"/>
                <a:gd name="T84" fmla="*/ 85 w 29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245">
                  <a:moveTo>
                    <a:pt x="85" y="0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25" y="47"/>
                    <a:pt x="20" y="51"/>
                    <a:pt x="16" y="55"/>
                  </a:cubicBezTo>
                  <a:cubicBezTo>
                    <a:pt x="12" y="59"/>
                    <a:pt x="8" y="64"/>
                    <a:pt x="7" y="69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2"/>
                    <a:pt x="7" y="73"/>
                  </a:cubicBezTo>
                  <a:cubicBezTo>
                    <a:pt x="8" y="73"/>
                    <a:pt x="11" y="73"/>
                    <a:pt x="14" y="72"/>
                  </a:cubicBezTo>
                  <a:cubicBezTo>
                    <a:pt x="19" y="71"/>
                    <a:pt x="25" y="69"/>
                    <a:pt x="30" y="67"/>
                  </a:cubicBezTo>
                  <a:cubicBezTo>
                    <a:pt x="41" y="63"/>
                    <a:pt x="52" y="58"/>
                    <a:pt x="62" y="53"/>
                  </a:cubicBezTo>
                  <a:cubicBezTo>
                    <a:pt x="73" y="47"/>
                    <a:pt x="84" y="42"/>
                    <a:pt x="94" y="37"/>
                  </a:cubicBezTo>
                  <a:cubicBezTo>
                    <a:pt x="105" y="32"/>
                    <a:pt x="116" y="28"/>
                    <a:pt x="127" y="23"/>
                  </a:cubicBezTo>
                  <a:cubicBezTo>
                    <a:pt x="133" y="21"/>
                    <a:pt x="138" y="19"/>
                    <a:pt x="144" y="17"/>
                  </a:cubicBezTo>
                  <a:cubicBezTo>
                    <a:pt x="147" y="16"/>
                    <a:pt x="150" y="15"/>
                    <a:pt x="154" y="14"/>
                  </a:cubicBezTo>
                  <a:cubicBezTo>
                    <a:pt x="155" y="14"/>
                    <a:pt x="157" y="13"/>
                    <a:pt x="159" y="13"/>
                  </a:cubicBezTo>
                  <a:cubicBezTo>
                    <a:pt x="161" y="13"/>
                    <a:pt x="163" y="12"/>
                    <a:pt x="167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71" y="16"/>
                    <a:pt x="173" y="19"/>
                    <a:pt x="174" y="21"/>
                  </a:cubicBezTo>
                  <a:cubicBezTo>
                    <a:pt x="175" y="24"/>
                    <a:pt x="176" y="26"/>
                    <a:pt x="176" y="28"/>
                  </a:cubicBezTo>
                  <a:cubicBezTo>
                    <a:pt x="176" y="33"/>
                    <a:pt x="175" y="36"/>
                    <a:pt x="174" y="39"/>
                  </a:cubicBezTo>
                  <a:cubicBezTo>
                    <a:pt x="173" y="45"/>
                    <a:pt x="170" y="50"/>
                    <a:pt x="168" y="55"/>
                  </a:cubicBezTo>
                  <a:cubicBezTo>
                    <a:pt x="165" y="60"/>
                    <a:pt x="163" y="65"/>
                    <a:pt x="160" y="69"/>
                  </a:cubicBezTo>
                  <a:cubicBezTo>
                    <a:pt x="157" y="74"/>
                    <a:pt x="153" y="78"/>
                    <a:pt x="150" y="82"/>
                  </a:cubicBezTo>
                  <a:cubicBezTo>
                    <a:pt x="144" y="91"/>
                    <a:pt x="137" y="99"/>
                    <a:pt x="131" y="10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99" y="147"/>
                    <a:pt x="87" y="163"/>
                    <a:pt x="76" y="179"/>
                  </a:cubicBezTo>
                  <a:cubicBezTo>
                    <a:pt x="74" y="183"/>
                    <a:pt x="71" y="187"/>
                    <a:pt x="69" y="191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8" y="193"/>
                    <a:pt x="68" y="194"/>
                    <a:pt x="68" y="195"/>
                  </a:cubicBezTo>
                  <a:cubicBezTo>
                    <a:pt x="67" y="196"/>
                    <a:pt x="67" y="198"/>
                    <a:pt x="67" y="199"/>
                  </a:cubicBezTo>
                  <a:cubicBezTo>
                    <a:pt x="66" y="200"/>
                    <a:pt x="66" y="201"/>
                    <a:pt x="66" y="201"/>
                  </a:cubicBezTo>
                  <a:cubicBezTo>
                    <a:pt x="67" y="201"/>
                    <a:pt x="67" y="199"/>
                    <a:pt x="67" y="199"/>
                  </a:cubicBezTo>
                  <a:cubicBezTo>
                    <a:pt x="67" y="199"/>
                    <a:pt x="67" y="198"/>
                    <a:pt x="67" y="19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67" y="196"/>
                    <a:pt x="67" y="195"/>
                    <a:pt x="67" y="195"/>
                  </a:cubicBezTo>
                  <a:cubicBezTo>
                    <a:pt x="67" y="194"/>
                    <a:pt x="66" y="193"/>
                    <a:pt x="66" y="193"/>
                  </a:cubicBezTo>
                  <a:cubicBezTo>
                    <a:pt x="66" y="192"/>
                    <a:pt x="65" y="191"/>
                    <a:pt x="65" y="190"/>
                  </a:cubicBezTo>
                  <a:cubicBezTo>
                    <a:pt x="65" y="190"/>
                    <a:pt x="64" y="190"/>
                    <a:pt x="64" y="190"/>
                  </a:cubicBezTo>
                  <a:cubicBezTo>
                    <a:pt x="64" y="189"/>
                    <a:pt x="64" y="189"/>
                    <a:pt x="64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3" y="188"/>
                    <a:pt x="64" y="188"/>
                    <a:pt x="66" y="187"/>
                  </a:cubicBezTo>
                  <a:cubicBezTo>
                    <a:pt x="67" y="187"/>
                    <a:pt x="69" y="186"/>
                    <a:pt x="70" y="186"/>
                  </a:cubicBezTo>
                  <a:cubicBezTo>
                    <a:pt x="73" y="185"/>
                    <a:pt x="74" y="184"/>
                    <a:pt x="76" y="183"/>
                  </a:cubicBezTo>
                  <a:cubicBezTo>
                    <a:pt x="84" y="180"/>
                    <a:pt x="92" y="175"/>
                    <a:pt x="100" y="171"/>
                  </a:cubicBezTo>
                  <a:cubicBezTo>
                    <a:pt x="109" y="166"/>
                    <a:pt x="118" y="161"/>
                    <a:pt x="127" y="156"/>
                  </a:cubicBezTo>
                  <a:cubicBezTo>
                    <a:pt x="136" y="151"/>
                    <a:pt x="145" y="146"/>
                    <a:pt x="154" y="141"/>
                  </a:cubicBezTo>
                  <a:cubicBezTo>
                    <a:pt x="172" y="131"/>
                    <a:pt x="190" y="122"/>
                    <a:pt x="209" y="113"/>
                  </a:cubicBezTo>
                  <a:cubicBezTo>
                    <a:pt x="218" y="108"/>
                    <a:pt x="227" y="104"/>
                    <a:pt x="236" y="100"/>
                  </a:cubicBezTo>
                  <a:cubicBezTo>
                    <a:pt x="250" y="93"/>
                    <a:pt x="250" y="93"/>
                    <a:pt x="250" y="93"/>
                  </a:cubicBezTo>
                  <a:cubicBezTo>
                    <a:pt x="254" y="90"/>
                    <a:pt x="260" y="90"/>
                    <a:pt x="278" y="116"/>
                  </a:cubicBezTo>
                  <a:cubicBezTo>
                    <a:pt x="281" y="121"/>
                    <a:pt x="281" y="121"/>
                    <a:pt x="281" y="121"/>
                  </a:cubicBezTo>
                  <a:cubicBezTo>
                    <a:pt x="290" y="152"/>
                    <a:pt x="287" y="157"/>
                    <a:pt x="282" y="158"/>
                  </a:cubicBezTo>
                  <a:cubicBezTo>
                    <a:pt x="268" y="165"/>
                    <a:pt x="268" y="165"/>
                    <a:pt x="268" y="165"/>
                  </a:cubicBezTo>
                  <a:cubicBezTo>
                    <a:pt x="259" y="169"/>
                    <a:pt x="250" y="174"/>
                    <a:pt x="240" y="178"/>
                  </a:cubicBezTo>
                  <a:cubicBezTo>
                    <a:pt x="222" y="187"/>
                    <a:pt x="203" y="195"/>
                    <a:pt x="185" y="204"/>
                  </a:cubicBezTo>
                  <a:cubicBezTo>
                    <a:pt x="175" y="208"/>
                    <a:pt x="166" y="212"/>
                    <a:pt x="156" y="216"/>
                  </a:cubicBezTo>
                  <a:cubicBezTo>
                    <a:pt x="147" y="220"/>
                    <a:pt x="138" y="224"/>
                    <a:pt x="128" y="228"/>
                  </a:cubicBezTo>
                  <a:cubicBezTo>
                    <a:pt x="118" y="232"/>
                    <a:pt x="108" y="236"/>
                    <a:pt x="96" y="239"/>
                  </a:cubicBezTo>
                  <a:cubicBezTo>
                    <a:pt x="93" y="240"/>
                    <a:pt x="89" y="241"/>
                    <a:pt x="87" y="241"/>
                  </a:cubicBezTo>
                  <a:cubicBezTo>
                    <a:pt x="83" y="242"/>
                    <a:pt x="80" y="243"/>
                    <a:pt x="76" y="243"/>
                  </a:cubicBezTo>
                  <a:cubicBezTo>
                    <a:pt x="69" y="244"/>
                    <a:pt x="60" y="245"/>
                    <a:pt x="49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6" y="241"/>
                    <a:pt x="47" y="241"/>
                    <a:pt x="47" y="241"/>
                  </a:cubicBezTo>
                  <a:cubicBezTo>
                    <a:pt x="47" y="241"/>
                    <a:pt x="47" y="241"/>
                    <a:pt x="47" y="241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4" y="240"/>
                    <a:pt x="42" y="239"/>
                    <a:pt x="41" y="238"/>
                  </a:cubicBezTo>
                  <a:cubicBezTo>
                    <a:pt x="38" y="237"/>
                    <a:pt x="36" y="235"/>
                    <a:pt x="34" y="233"/>
                  </a:cubicBezTo>
                  <a:cubicBezTo>
                    <a:pt x="29" y="230"/>
                    <a:pt x="25" y="226"/>
                    <a:pt x="22" y="220"/>
                  </a:cubicBezTo>
                  <a:cubicBezTo>
                    <a:pt x="20" y="217"/>
                    <a:pt x="19" y="214"/>
                    <a:pt x="18" y="211"/>
                  </a:cubicBezTo>
                  <a:cubicBezTo>
                    <a:pt x="18" y="209"/>
                    <a:pt x="17" y="207"/>
                    <a:pt x="17" y="206"/>
                  </a:cubicBezTo>
                  <a:cubicBezTo>
                    <a:pt x="17" y="205"/>
                    <a:pt x="17" y="204"/>
                    <a:pt x="17" y="203"/>
                  </a:cubicBezTo>
                  <a:cubicBezTo>
                    <a:pt x="16" y="201"/>
                    <a:pt x="16" y="200"/>
                    <a:pt x="16" y="199"/>
                  </a:cubicBezTo>
                  <a:cubicBezTo>
                    <a:pt x="16" y="197"/>
                    <a:pt x="17" y="192"/>
                    <a:pt x="18" y="190"/>
                  </a:cubicBezTo>
                  <a:cubicBezTo>
                    <a:pt x="18" y="187"/>
                    <a:pt x="19" y="186"/>
                    <a:pt x="20" y="184"/>
                  </a:cubicBezTo>
                  <a:cubicBezTo>
                    <a:pt x="21" y="180"/>
                    <a:pt x="23" y="177"/>
                    <a:pt x="24" y="174"/>
                  </a:cubicBezTo>
                  <a:cubicBezTo>
                    <a:pt x="25" y="172"/>
                    <a:pt x="26" y="171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4" y="160"/>
                    <a:pt x="38" y="156"/>
                    <a:pt x="42" y="152"/>
                  </a:cubicBezTo>
                  <a:cubicBezTo>
                    <a:pt x="49" y="144"/>
                    <a:pt x="56" y="137"/>
                    <a:pt x="64" y="129"/>
                  </a:cubicBezTo>
                  <a:cubicBezTo>
                    <a:pt x="72" y="122"/>
                    <a:pt x="80" y="115"/>
                    <a:pt x="87" y="108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7" y="80"/>
                    <a:pt x="125" y="74"/>
                    <a:pt x="132" y="67"/>
                  </a:cubicBezTo>
                  <a:cubicBezTo>
                    <a:pt x="135" y="63"/>
                    <a:pt x="139" y="60"/>
                    <a:pt x="142" y="56"/>
                  </a:cubicBezTo>
                  <a:cubicBezTo>
                    <a:pt x="145" y="52"/>
                    <a:pt x="148" y="49"/>
                    <a:pt x="150" y="45"/>
                  </a:cubicBezTo>
                  <a:cubicBezTo>
                    <a:pt x="153" y="41"/>
                    <a:pt x="155" y="37"/>
                    <a:pt x="157" y="33"/>
                  </a:cubicBezTo>
                  <a:cubicBezTo>
                    <a:pt x="157" y="31"/>
                    <a:pt x="158" y="29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9" y="29"/>
                    <a:pt x="159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2" y="30"/>
                    <a:pt x="161" y="30"/>
                    <a:pt x="160" y="30"/>
                  </a:cubicBezTo>
                  <a:cubicBezTo>
                    <a:pt x="159" y="30"/>
                    <a:pt x="158" y="30"/>
                    <a:pt x="156" y="30"/>
                  </a:cubicBezTo>
                  <a:cubicBezTo>
                    <a:pt x="154" y="30"/>
                    <a:pt x="151" y="31"/>
                    <a:pt x="149" y="31"/>
                  </a:cubicBezTo>
                  <a:cubicBezTo>
                    <a:pt x="143" y="33"/>
                    <a:pt x="137" y="34"/>
                    <a:pt x="132" y="36"/>
                  </a:cubicBezTo>
                  <a:cubicBezTo>
                    <a:pt x="121" y="39"/>
                    <a:pt x="110" y="44"/>
                    <a:pt x="99" y="48"/>
                  </a:cubicBezTo>
                  <a:cubicBezTo>
                    <a:pt x="88" y="52"/>
                    <a:pt x="77" y="56"/>
                    <a:pt x="66" y="61"/>
                  </a:cubicBezTo>
                  <a:cubicBezTo>
                    <a:pt x="55" y="66"/>
                    <a:pt x="44" y="70"/>
                    <a:pt x="33" y="74"/>
                  </a:cubicBezTo>
                  <a:cubicBezTo>
                    <a:pt x="27" y="76"/>
                    <a:pt x="21" y="78"/>
                    <a:pt x="15" y="79"/>
                  </a:cubicBezTo>
                  <a:cubicBezTo>
                    <a:pt x="12" y="79"/>
                    <a:pt x="9" y="80"/>
                    <a:pt x="4" y="78"/>
                  </a:cubicBezTo>
                  <a:cubicBezTo>
                    <a:pt x="4" y="78"/>
                    <a:pt x="3" y="77"/>
                    <a:pt x="3" y="77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5"/>
                    <a:pt x="0" y="73"/>
                    <a:pt x="0" y="72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" y="60"/>
                    <a:pt x="9" y="56"/>
                    <a:pt x="13" y="52"/>
                  </a:cubicBezTo>
                  <a:cubicBezTo>
                    <a:pt x="17" y="48"/>
                    <a:pt x="22" y="44"/>
                    <a:pt x="27" y="41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01" name="Oval 756"/>
          <p:cNvSpPr>
            <a:spLocks noChangeArrowheads="1"/>
          </p:cNvSpPr>
          <p:nvPr/>
        </p:nvSpPr>
        <p:spPr bwMode="auto">
          <a:xfrm>
            <a:off x="4845241" y="2212021"/>
            <a:ext cx="1113596" cy="111359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07" name="组合 3806"/>
          <p:cNvGrpSpPr/>
          <p:nvPr/>
        </p:nvGrpSpPr>
        <p:grpSpPr>
          <a:xfrm>
            <a:off x="5067201" y="2415009"/>
            <a:ext cx="692441" cy="690543"/>
            <a:chOff x="5303838" y="495300"/>
            <a:chExt cx="579438" cy="577851"/>
          </a:xfrm>
        </p:grpSpPr>
        <p:sp>
          <p:nvSpPr>
            <p:cNvPr id="3602" name="Freeform 757"/>
            <p:cNvSpPr/>
            <p:nvPr/>
          </p:nvSpPr>
          <p:spPr bwMode="auto">
            <a:xfrm>
              <a:off x="5589588" y="495300"/>
              <a:ext cx="293688" cy="280988"/>
            </a:xfrm>
            <a:custGeom>
              <a:avLst/>
              <a:gdLst>
                <a:gd name="T0" fmla="*/ 185 w 185"/>
                <a:gd name="T1" fmla="*/ 92 h 177"/>
                <a:gd name="T2" fmla="*/ 83 w 185"/>
                <a:gd name="T3" fmla="*/ 0 h 177"/>
                <a:gd name="T4" fmla="*/ 0 w 185"/>
                <a:gd name="T5" fmla="*/ 85 h 177"/>
                <a:gd name="T6" fmla="*/ 102 w 185"/>
                <a:gd name="T7" fmla="*/ 177 h 177"/>
                <a:gd name="T8" fmla="*/ 185 w 185"/>
                <a:gd name="T9" fmla="*/ 9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7">
                  <a:moveTo>
                    <a:pt x="185" y="92"/>
                  </a:moveTo>
                  <a:lnTo>
                    <a:pt x="83" y="0"/>
                  </a:lnTo>
                  <a:lnTo>
                    <a:pt x="0" y="85"/>
                  </a:lnTo>
                  <a:lnTo>
                    <a:pt x="102" y="177"/>
                  </a:lnTo>
                  <a:lnTo>
                    <a:pt x="185" y="92"/>
                  </a:lnTo>
                  <a:close/>
                </a:path>
              </a:pathLst>
            </a:custGeom>
            <a:solidFill>
              <a:srgbClr val="975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3" name="Freeform 758"/>
            <p:cNvSpPr/>
            <p:nvPr/>
          </p:nvSpPr>
          <p:spPr bwMode="auto">
            <a:xfrm>
              <a:off x="5667376" y="619125"/>
              <a:ext cx="215900" cy="157163"/>
            </a:xfrm>
            <a:custGeom>
              <a:avLst/>
              <a:gdLst>
                <a:gd name="T0" fmla="*/ 0 w 235"/>
                <a:gd name="T1" fmla="*/ 87 h 170"/>
                <a:gd name="T2" fmla="*/ 92 w 235"/>
                <a:gd name="T3" fmla="*/ 170 h 170"/>
                <a:gd name="T4" fmla="*/ 235 w 235"/>
                <a:gd name="T5" fmla="*/ 24 h 170"/>
                <a:gd name="T6" fmla="*/ 208 w 235"/>
                <a:gd name="T7" fmla="*/ 0 h 170"/>
                <a:gd name="T8" fmla="*/ 0 w 235"/>
                <a:gd name="T9" fmla="*/ 8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70">
                  <a:moveTo>
                    <a:pt x="0" y="87"/>
                  </a:moveTo>
                  <a:cubicBezTo>
                    <a:pt x="92" y="170"/>
                    <a:pt x="92" y="170"/>
                    <a:pt x="92" y="170"/>
                  </a:cubicBezTo>
                  <a:cubicBezTo>
                    <a:pt x="235" y="24"/>
                    <a:pt x="235" y="24"/>
                    <a:pt x="235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50" y="51"/>
                    <a:pt x="77" y="90"/>
                    <a:pt x="0" y="87"/>
                  </a:cubicBezTo>
                  <a:close/>
                </a:path>
              </a:pathLst>
            </a:custGeom>
            <a:solidFill>
              <a:srgbClr val="904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4" name="Freeform 759"/>
            <p:cNvSpPr>
              <a:spLocks noEditPoints="1"/>
            </p:cNvSpPr>
            <p:nvPr/>
          </p:nvSpPr>
          <p:spPr bwMode="auto">
            <a:xfrm>
              <a:off x="5303838" y="647700"/>
              <a:ext cx="425450" cy="425450"/>
            </a:xfrm>
            <a:custGeom>
              <a:avLst/>
              <a:gdLst>
                <a:gd name="T0" fmla="*/ 433 w 464"/>
                <a:gd name="T1" fmla="*/ 94 h 463"/>
                <a:gd name="T2" fmla="*/ 402 w 464"/>
                <a:gd name="T3" fmla="*/ 66 h 463"/>
                <a:gd name="T4" fmla="*/ 390 w 464"/>
                <a:gd name="T5" fmla="*/ 56 h 463"/>
                <a:gd name="T6" fmla="*/ 351 w 464"/>
                <a:gd name="T7" fmla="*/ 20 h 463"/>
                <a:gd name="T8" fmla="*/ 329 w 464"/>
                <a:gd name="T9" fmla="*/ 0 h 463"/>
                <a:gd name="T10" fmla="*/ 99 w 464"/>
                <a:gd name="T11" fmla="*/ 129 h 463"/>
                <a:gd name="T12" fmla="*/ 73 w 464"/>
                <a:gd name="T13" fmla="*/ 370 h 463"/>
                <a:gd name="T14" fmla="*/ 17 w 464"/>
                <a:gd name="T15" fmla="*/ 376 h 463"/>
                <a:gd name="T16" fmla="*/ 18 w 464"/>
                <a:gd name="T17" fmla="*/ 436 h 463"/>
                <a:gd name="T18" fmla="*/ 31 w 464"/>
                <a:gd name="T19" fmla="*/ 447 h 463"/>
                <a:gd name="T20" fmla="*/ 93 w 464"/>
                <a:gd name="T21" fmla="*/ 445 h 463"/>
                <a:gd name="T22" fmla="*/ 96 w 464"/>
                <a:gd name="T23" fmla="*/ 391 h 463"/>
                <a:gd name="T24" fmla="*/ 345 w 464"/>
                <a:gd name="T25" fmla="*/ 351 h 463"/>
                <a:gd name="T26" fmla="*/ 464 w 464"/>
                <a:gd name="T27" fmla="*/ 122 h 463"/>
                <a:gd name="T28" fmla="*/ 433 w 464"/>
                <a:gd name="T29" fmla="*/ 94 h 463"/>
                <a:gd name="T30" fmla="*/ 251 w 464"/>
                <a:gd name="T31" fmla="*/ 253 h 463"/>
                <a:gd name="T32" fmla="*/ 199 w 464"/>
                <a:gd name="T33" fmla="*/ 202 h 463"/>
                <a:gd name="T34" fmla="*/ 251 w 464"/>
                <a:gd name="T35" fmla="*/ 152 h 463"/>
                <a:gd name="T36" fmla="*/ 304 w 464"/>
                <a:gd name="T37" fmla="*/ 202 h 463"/>
                <a:gd name="T38" fmla="*/ 251 w 464"/>
                <a:gd name="T39" fmla="*/ 25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4" h="463">
                  <a:moveTo>
                    <a:pt x="433" y="94"/>
                  </a:moveTo>
                  <a:cubicBezTo>
                    <a:pt x="402" y="66"/>
                    <a:pt x="402" y="66"/>
                    <a:pt x="402" y="66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68" y="32"/>
                    <a:pt x="99" y="129"/>
                    <a:pt x="99" y="129"/>
                  </a:cubicBezTo>
                  <a:cubicBezTo>
                    <a:pt x="122" y="243"/>
                    <a:pt x="92" y="329"/>
                    <a:pt x="73" y="370"/>
                  </a:cubicBezTo>
                  <a:cubicBezTo>
                    <a:pt x="55" y="359"/>
                    <a:pt x="31" y="361"/>
                    <a:pt x="17" y="376"/>
                  </a:cubicBezTo>
                  <a:cubicBezTo>
                    <a:pt x="0" y="393"/>
                    <a:pt x="1" y="420"/>
                    <a:pt x="18" y="436"/>
                  </a:cubicBezTo>
                  <a:cubicBezTo>
                    <a:pt x="31" y="447"/>
                    <a:pt x="31" y="447"/>
                    <a:pt x="31" y="447"/>
                  </a:cubicBezTo>
                  <a:cubicBezTo>
                    <a:pt x="49" y="463"/>
                    <a:pt x="77" y="463"/>
                    <a:pt x="93" y="445"/>
                  </a:cubicBezTo>
                  <a:cubicBezTo>
                    <a:pt x="108" y="430"/>
                    <a:pt x="109" y="407"/>
                    <a:pt x="96" y="391"/>
                  </a:cubicBezTo>
                  <a:cubicBezTo>
                    <a:pt x="137" y="370"/>
                    <a:pt x="225" y="336"/>
                    <a:pt x="345" y="351"/>
                  </a:cubicBezTo>
                  <a:cubicBezTo>
                    <a:pt x="345" y="351"/>
                    <a:pt x="435" y="182"/>
                    <a:pt x="464" y="122"/>
                  </a:cubicBezTo>
                  <a:lnTo>
                    <a:pt x="433" y="94"/>
                  </a:lnTo>
                  <a:close/>
                  <a:moveTo>
                    <a:pt x="251" y="253"/>
                  </a:moveTo>
                  <a:cubicBezTo>
                    <a:pt x="223" y="253"/>
                    <a:pt x="199" y="230"/>
                    <a:pt x="199" y="202"/>
                  </a:cubicBezTo>
                  <a:cubicBezTo>
                    <a:pt x="199" y="175"/>
                    <a:pt x="223" y="152"/>
                    <a:pt x="251" y="152"/>
                  </a:cubicBezTo>
                  <a:cubicBezTo>
                    <a:pt x="280" y="152"/>
                    <a:pt x="304" y="175"/>
                    <a:pt x="304" y="202"/>
                  </a:cubicBezTo>
                  <a:cubicBezTo>
                    <a:pt x="304" y="230"/>
                    <a:pt x="280" y="253"/>
                    <a:pt x="251" y="253"/>
                  </a:cubicBez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5" name="Freeform 760"/>
            <p:cNvSpPr/>
            <p:nvPr/>
          </p:nvSpPr>
          <p:spPr bwMode="auto">
            <a:xfrm>
              <a:off x="5303838" y="725488"/>
              <a:ext cx="425450" cy="347663"/>
            </a:xfrm>
            <a:custGeom>
              <a:avLst/>
              <a:gdLst>
                <a:gd name="T0" fmla="*/ 433 w 464"/>
                <a:gd name="T1" fmla="*/ 9 h 378"/>
                <a:gd name="T2" fmla="*/ 423 w 464"/>
                <a:gd name="T3" fmla="*/ 0 h 378"/>
                <a:gd name="T4" fmla="*/ 255 w 464"/>
                <a:gd name="T5" fmla="*/ 217 h 378"/>
                <a:gd name="T6" fmla="*/ 73 w 464"/>
                <a:gd name="T7" fmla="*/ 283 h 378"/>
                <a:gd name="T8" fmla="*/ 73 w 464"/>
                <a:gd name="T9" fmla="*/ 285 h 378"/>
                <a:gd name="T10" fmla="*/ 71 w 464"/>
                <a:gd name="T11" fmla="*/ 284 h 378"/>
                <a:gd name="T12" fmla="*/ 26 w 464"/>
                <a:gd name="T13" fmla="*/ 284 h 378"/>
                <a:gd name="T14" fmla="*/ 17 w 464"/>
                <a:gd name="T15" fmla="*/ 291 h 378"/>
                <a:gd name="T16" fmla="*/ 18 w 464"/>
                <a:gd name="T17" fmla="*/ 351 h 378"/>
                <a:gd name="T18" fmla="*/ 31 w 464"/>
                <a:gd name="T19" fmla="*/ 362 h 378"/>
                <a:gd name="T20" fmla="*/ 93 w 464"/>
                <a:gd name="T21" fmla="*/ 360 h 378"/>
                <a:gd name="T22" fmla="*/ 96 w 464"/>
                <a:gd name="T23" fmla="*/ 306 h 378"/>
                <a:gd name="T24" fmla="*/ 345 w 464"/>
                <a:gd name="T25" fmla="*/ 266 h 378"/>
                <a:gd name="T26" fmla="*/ 464 w 464"/>
                <a:gd name="T27" fmla="*/ 37 h 378"/>
                <a:gd name="T28" fmla="*/ 433 w 464"/>
                <a:gd name="T29" fmla="*/ 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378">
                  <a:moveTo>
                    <a:pt x="433" y="9"/>
                  </a:moveTo>
                  <a:cubicBezTo>
                    <a:pt x="423" y="0"/>
                    <a:pt x="423" y="0"/>
                    <a:pt x="423" y="0"/>
                  </a:cubicBezTo>
                  <a:cubicBezTo>
                    <a:pt x="372" y="76"/>
                    <a:pt x="334" y="165"/>
                    <a:pt x="255" y="217"/>
                  </a:cubicBezTo>
                  <a:cubicBezTo>
                    <a:pt x="201" y="252"/>
                    <a:pt x="138" y="278"/>
                    <a:pt x="73" y="283"/>
                  </a:cubicBezTo>
                  <a:cubicBezTo>
                    <a:pt x="73" y="284"/>
                    <a:pt x="73" y="284"/>
                    <a:pt x="73" y="285"/>
                  </a:cubicBezTo>
                  <a:cubicBezTo>
                    <a:pt x="72" y="284"/>
                    <a:pt x="72" y="284"/>
                    <a:pt x="71" y="284"/>
                  </a:cubicBezTo>
                  <a:cubicBezTo>
                    <a:pt x="56" y="285"/>
                    <a:pt x="41" y="285"/>
                    <a:pt x="26" y="284"/>
                  </a:cubicBezTo>
                  <a:cubicBezTo>
                    <a:pt x="23" y="286"/>
                    <a:pt x="19" y="288"/>
                    <a:pt x="17" y="291"/>
                  </a:cubicBezTo>
                  <a:cubicBezTo>
                    <a:pt x="0" y="308"/>
                    <a:pt x="1" y="335"/>
                    <a:pt x="18" y="351"/>
                  </a:cubicBezTo>
                  <a:cubicBezTo>
                    <a:pt x="31" y="362"/>
                    <a:pt x="31" y="362"/>
                    <a:pt x="31" y="362"/>
                  </a:cubicBezTo>
                  <a:cubicBezTo>
                    <a:pt x="49" y="378"/>
                    <a:pt x="77" y="378"/>
                    <a:pt x="93" y="360"/>
                  </a:cubicBezTo>
                  <a:cubicBezTo>
                    <a:pt x="108" y="345"/>
                    <a:pt x="109" y="322"/>
                    <a:pt x="96" y="306"/>
                  </a:cubicBezTo>
                  <a:cubicBezTo>
                    <a:pt x="137" y="285"/>
                    <a:pt x="225" y="251"/>
                    <a:pt x="345" y="266"/>
                  </a:cubicBezTo>
                  <a:cubicBezTo>
                    <a:pt x="345" y="266"/>
                    <a:pt x="435" y="97"/>
                    <a:pt x="464" y="37"/>
                  </a:cubicBezTo>
                  <a:lnTo>
                    <a:pt x="433" y="9"/>
                  </a:lnTo>
                  <a:close/>
                </a:path>
              </a:pathLst>
            </a:custGeom>
            <a:solidFill>
              <a:srgbClr val="EDB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23" name="矩形 822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4" name="Text Box 3"/>
          <p:cNvSpPr txBox="1">
            <a:spLocks noChangeArrowheads="1"/>
          </p:cNvSpPr>
          <p:nvPr/>
        </p:nvSpPr>
        <p:spPr bwMode="auto">
          <a:xfrm>
            <a:off x="4479635" y="990677"/>
            <a:ext cx="388284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Give-a-top icon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2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825" name="矩形 824"/>
          <p:cNvSpPr/>
          <p:nvPr/>
        </p:nvSpPr>
        <p:spPr>
          <a:xfrm>
            <a:off x="4565306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Flattened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val 9"/>
          <p:cNvSpPr>
            <a:spLocks noChangeArrowheads="1"/>
          </p:cNvSpPr>
          <p:nvPr/>
        </p:nvSpPr>
        <p:spPr bwMode="auto">
          <a:xfrm>
            <a:off x="7584165" y="2229271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9" name="组合 438"/>
          <p:cNvGrpSpPr/>
          <p:nvPr/>
        </p:nvGrpSpPr>
        <p:grpSpPr>
          <a:xfrm>
            <a:off x="7717610" y="2531635"/>
            <a:ext cx="853035" cy="513510"/>
            <a:chOff x="7442201" y="284163"/>
            <a:chExt cx="801688" cy="482600"/>
          </a:xfrm>
        </p:grpSpPr>
        <p:sp>
          <p:nvSpPr>
            <p:cNvPr id="242" name="Rectangle 10"/>
            <p:cNvSpPr>
              <a:spLocks noChangeArrowheads="1"/>
            </p:cNvSpPr>
            <p:nvPr/>
          </p:nvSpPr>
          <p:spPr bwMode="auto">
            <a:xfrm>
              <a:off x="7510463" y="284163"/>
              <a:ext cx="666750" cy="48260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Rectangle 11"/>
            <p:cNvSpPr>
              <a:spLocks noChangeArrowheads="1"/>
            </p:cNvSpPr>
            <p:nvPr/>
          </p:nvSpPr>
          <p:spPr bwMode="auto">
            <a:xfrm>
              <a:off x="7442201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Rectangle 12"/>
            <p:cNvSpPr>
              <a:spLocks noChangeArrowheads="1"/>
            </p:cNvSpPr>
            <p:nvPr/>
          </p:nvSpPr>
          <p:spPr bwMode="auto">
            <a:xfrm>
              <a:off x="7577138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Rectangle 13"/>
            <p:cNvSpPr>
              <a:spLocks noChangeArrowheads="1"/>
            </p:cNvSpPr>
            <p:nvPr/>
          </p:nvSpPr>
          <p:spPr bwMode="auto">
            <a:xfrm>
              <a:off x="7712076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Rectangle 14"/>
            <p:cNvSpPr>
              <a:spLocks noChangeArrowheads="1"/>
            </p:cNvSpPr>
            <p:nvPr/>
          </p:nvSpPr>
          <p:spPr bwMode="auto">
            <a:xfrm>
              <a:off x="7845426" y="28416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Rectangle 15"/>
            <p:cNvSpPr>
              <a:spLocks noChangeArrowheads="1"/>
            </p:cNvSpPr>
            <p:nvPr/>
          </p:nvSpPr>
          <p:spPr bwMode="auto">
            <a:xfrm>
              <a:off x="7980363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Rectangle 16"/>
            <p:cNvSpPr>
              <a:spLocks noChangeArrowheads="1"/>
            </p:cNvSpPr>
            <p:nvPr/>
          </p:nvSpPr>
          <p:spPr bwMode="auto">
            <a:xfrm>
              <a:off x="8115301" y="28416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Rectangle 17"/>
            <p:cNvSpPr>
              <a:spLocks noChangeArrowheads="1"/>
            </p:cNvSpPr>
            <p:nvPr/>
          </p:nvSpPr>
          <p:spPr bwMode="auto">
            <a:xfrm>
              <a:off x="7510463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7643813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Rectangle 19"/>
            <p:cNvSpPr>
              <a:spLocks noChangeArrowheads="1"/>
            </p:cNvSpPr>
            <p:nvPr/>
          </p:nvSpPr>
          <p:spPr bwMode="auto">
            <a:xfrm>
              <a:off x="7778751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Rectangle 20"/>
            <p:cNvSpPr>
              <a:spLocks noChangeArrowheads="1"/>
            </p:cNvSpPr>
            <p:nvPr/>
          </p:nvSpPr>
          <p:spPr bwMode="auto">
            <a:xfrm>
              <a:off x="7913688" y="331788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Rectangle 21"/>
            <p:cNvSpPr>
              <a:spLocks noChangeArrowheads="1"/>
            </p:cNvSpPr>
            <p:nvPr/>
          </p:nvSpPr>
          <p:spPr bwMode="auto">
            <a:xfrm>
              <a:off x="8047038" y="331788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4" name="Rectangle 22"/>
            <p:cNvSpPr>
              <a:spLocks noChangeArrowheads="1"/>
            </p:cNvSpPr>
            <p:nvPr/>
          </p:nvSpPr>
          <p:spPr bwMode="auto">
            <a:xfrm>
              <a:off x="7442201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Rectangle 23"/>
            <p:cNvSpPr>
              <a:spLocks noChangeArrowheads="1"/>
            </p:cNvSpPr>
            <p:nvPr/>
          </p:nvSpPr>
          <p:spPr bwMode="auto">
            <a:xfrm>
              <a:off x="7577138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4"/>
            <p:cNvSpPr>
              <a:spLocks noChangeArrowheads="1"/>
            </p:cNvSpPr>
            <p:nvPr/>
          </p:nvSpPr>
          <p:spPr bwMode="auto">
            <a:xfrm>
              <a:off x="7712076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Rectangle 25"/>
            <p:cNvSpPr>
              <a:spLocks noChangeArrowheads="1"/>
            </p:cNvSpPr>
            <p:nvPr/>
          </p:nvSpPr>
          <p:spPr bwMode="auto">
            <a:xfrm>
              <a:off x="7845426" y="38100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Rectangle 26"/>
            <p:cNvSpPr>
              <a:spLocks noChangeArrowheads="1"/>
            </p:cNvSpPr>
            <p:nvPr/>
          </p:nvSpPr>
          <p:spPr bwMode="auto">
            <a:xfrm>
              <a:off x="7980363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Rectangle 27"/>
            <p:cNvSpPr>
              <a:spLocks noChangeArrowheads="1"/>
            </p:cNvSpPr>
            <p:nvPr/>
          </p:nvSpPr>
          <p:spPr bwMode="auto">
            <a:xfrm>
              <a:off x="8115301" y="38100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Rectangle 28"/>
            <p:cNvSpPr>
              <a:spLocks noChangeArrowheads="1"/>
            </p:cNvSpPr>
            <p:nvPr/>
          </p:nvSpPr>
          <p:spPr bwMode="auto">
            <a:xfrm>
              <a:off x="7510463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9"/>
            <p:cNvSpPr>
              <a:spLocks noChangeArrowheads="1"/>
            </p:cNvSpPr>
            <p:nvPr/>
          </p:nvSpPr>
          <p:spPr bwMode="auto">
            <a:xfrm>
              <a:off x="7643813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Rectangle 30"/>
            <p:cNvSpPr>
              <a:spLocks noChangeArrowheads="1"/>
            </p:cNvSpPr>
            <p:nvPr/>
          </p:nvSpPr>
          <p:spPr bwMode="auto">
            <a:xfrm>
              <a:off x="7778751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Rectangle 31"/>
            <p:cNvSpPr>
              <a:spLocks noChangeArrowheads="1"/>
            </p:cNvSpPr>
            <p:nvPr/>
          </p:nvSpPr>
          <p:spPr bwMode="auto">
            <a:xfrm>
              <a:off x="7913688" y="4302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32"/>
            <p:cNvSpPr>
              <a:spLocks noChangeArrowheads="1"/>
            </p:cNvSpPr>
            <p:nvPr/>
          </p:nvSpPr>
          <p:spPr bwMode="auto">
            <a:xfrm>
              <a:off x="8047038" y="4302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Rectangle 33"/>
            <p:cNvSpPr>
              <a:spLocks noChangeArrowheads="1"/>
            </p:cNvSpPr>
            <p:nvPr/>
          </p:nvSpPr>
          <p:spPr bwMode="auto">
            <a:xfrm>
              <a:off x="7442201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Rectangle 34"/>
            <p:cNvSpPr>
              <a:spLocks noChangeArrowheads="1"/>
            </p:cNvSpPr>
            <p:nvPr/>
          </p:nvSpPr>
          <p:spPr bwMode="auto">
            <a:xfrm>
              <a:off x="7577138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35"/>
            <p:cNvSpPr>
              <a:spLocks noChangeArrowheads="1"/>
            </p:cNvSpPr>
            <p:nvPr/>
          </p:nvSpPr>
          <p:spPr bwMode="auto">
            <a:xfrm>
              <a:off x="7712076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Rectangle 36"/>
            <p:cNvSpPr>
              <a:spLocks noChangeArrowheads="1"/>
            </p:cNvSpPr>
            <p:nvPr/>
          </p:nvSpPr>
          <p:spPr bwMode="auto">
            <a:xfrm>
              <a:off x="7845426" y="47942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Rectangle 37"/>
            <p:cNvSpPr>
              <a:spLocks noChangeArrowheads="1"/>
            </p:cNvSpPr>
            <p:nvPr/>
          </p:nvSpPr>
          <p:spPr bwMode="auto">
            <a:xfrm>
              <a:off x="7980363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38"/>
            <p:cNvSpPr>
              <a:spLocks noChangeArrowheads="1"/>
            </p:cNvSpPr>
            <p:nvPr/>
          </p:nvSpPr>
          <p:spPr bwMode="auto">
            <a:xfrm>
              <a:off x="8115301" y="47942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Rectangle 39"/>
            <p:cNvSpPr>
              <a:spLocks noChangeArrowheads="1"/>
            </p:cNvSpPr>
            <p:nvPr/>
          </p:nvSpPr>
          <p:spPr bwMode="auto">
            <a:xfrm>
              <a:off x="7510463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Rectangle 40"/>
            <p:cNvSpPr>
              <a:spLocks noChangeArrowheads="1"/>
            </p:cNvSpPr>
            <p:nvPr/>
          </p:nvSpPr>
          <p:spPr bwMode="auto">
            <a:xfrm>
              <a:off x="7643813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Rectangle 41"/>
            <p:cNvSpPr>
              <a:spLocks noChangeArrowheads="1"/>
            </p:cNvSpPr>
            <p:nvPr/>
          </p:nvSpPr>
          <p:spPr bwMode="auto">
            <a:xfrm>
              <a:off x="7778751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Rectangle 42"/>
            <p:cNvSpPr>
              <a:spLocks noChangeArrowheads="1"/>
            </p:cNvSpPr>
            <p:nvPr/>
          </p:nvSpPr>
          <p:spPr bwMode="auto">
            <a:xfrm>
              <a:off x="7913688" y="5270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43"/>
            <p:cNvSpPr>
              <a:spLocks noChangeArrowheads="1"/>
            </p:cNvSpPr>
            <p:nvPr/>
          </p:nvSpPr>
          <p:spPr bwMode="auto">
            <a:xfrm>
              <a:off x="8047038" y="5270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Rectangle 44"/>
            <p:cNvSpPr>
              <a:spLocks noChangeArrowheads="1"/>
            </p:cNvSpPr>
            <p:nvPr/>
          </p:nvSpPr>
          <p:spPr bwMode="auto">
            <a:xfrm>
              <a:off x="7442201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Rectangle 45"/>
            <p:cNvSpPr>
              <a:spLocks noChangeArrowheads="1"/>
            </p:cNvSpPr>
            <p:nvPr/>
          </p:nvSpPr>
          <p:spPr bwMode="auto">
            <a:xfrm>
              <a:off x="7577138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Rectangle 46"/>
            <p:cNvSpPr>
              <a:spLocks noChangeArrowheads="1"/>
            </p:cNvSpPr>
            <p:nvPr/>
          </p:nvSpPr>
          <p:spPr bwMode="auto">
            <a:xfrm>
              <a:off x="7712076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47"/>
            <p:cNvSpPr>
              <a:spLocks noChangeArrowheads="1"/>
            </p:cNvSpPr>
            <p:nvPr/>
          </p:nvSpPr>
          <p:spPr bwMode="auto">
            <a:xfrm>
              <a:off x="7845426" y="577850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Rectangle 48"/>
            <p:cNvSpPr>
              <a:spLocks noChangeArrowheads="1"/>
            </p:cNvSpPr>
            <p:nvPr/>
          </p:nvSpPr>
          <p:spPr bwMode="auto">
            <a:xfrm>
              <a:off x="7980363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Rectangle 49"/>
            <p:cNvSpPr>
              <a:spLocks noChangeArrowheads="1"/>
            </p:cNvSpPr>
            <p:nvPr/>
          </p:nvSpPr>
          <p:spPr bwMode="auto">
            <a:xfrm>
              <a:off x="8115301" y="577850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Rectangle 50"/>
            <p:cNvSpPr>
              <a:spLocks noChangeArrowheads="1"/>
            </p:cNvSpPr>
            <p:nvPr/>
          </p:nvSpPr>
          <p:spPr bwMode="auto">
            <a:xfrm>
              <a:off x="7510463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Rectangle 51"/>
            <p:cNvSpPr>
              <a:spLocks noChangeArrowheads="1"/>
            </p:cNvSpPr>
            <p:nvPr/>
          </p:nvSpPr>
          <p:spPr bwMode="auto">
            <a:xfrm>
              <a:off x="7643813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Rectangle 52"/>
            <p:cNvSpPr>
              <a:spLocks noChangeArrowheads="1"/>
            </p:cNvSpPr>
            <p:nvPr/>
          </p:nvSpPr>
          <p:spPr bwMode="auto">
            <a:xfrm>
              <a:off x="7778751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Rectangle 53"/>
            <p:cNvSpPr>
              <a:spLocks noChangeArrowheads="1"/>
            </p:cNvSpPr>
            <p:nvPr/>
          </p:nvSpPr>
          <p:spPr bwMode="auto">
            <a:xfrm>
              <a:off x="7913688" y="625475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Rectangle 54"/>
            <p:cNvSpPr>
              <a:spLocks noChangeArrowheads="1"/>
            </p:cNvSpPr>
            <p:nvPr/>
          </p:nvSpPr>
          <p:spPr bwMode="auto">
            <a:xfrm>
              <a:off x="8047038" y="625475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55"/>
            <p:cNvSpPr>
              <a:spLocks noChangeArrowheads="1"/>
            </p:cNvSpPr>
            <p:nvPr/>
          </p:nvSpPr>
          <p:spPr bwMode="auto">
            <a:xfrm>
              <a:off x="7442201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Rectangle 56"/>
            <p:cNvSpPr>
              <a:spLocks noChangeArrowheads="1"/>
            </p:cNvSpPr>
            <p:nvPr/>
          </p:nvSpPr>
          <p:spPr bwMode="auto">
            <a:xfrm>
              <a:off x="7577138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7712076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Rectangle 58"/>
            <p:cNvSpPr>
              <a:spLocks noChangeArrowheads="1"/>
            </p:cNvSpPr>
            <p:nvPr/>
          </p:nvSpPr>
          <p:spPr bwMode="auto">
            <a:xfrm>
              <a:off x="7845426" y="676275"/>
              <a:ext cx="130175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Rectangle 59"/>
            <p:cNvSpPr>
              <a:spLocks noChangeArrowheads="1"/>
            </p:cNvSpPr>
            <p:nvPr/>
          </p:nvSpPr>
          <p:spPr bwMode="auto">
            <a:xfrm>
              <a:off x="7980363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Rectangle 60"/>
            <p:cNvSpPr>
              <a:spLocks noChangeArrowheads="1"/>
            </p:cNvSpPr>
            <p:nvPr/>
          </p:nvSpPr>
          <p:spPr bwMode="auto">
            <a:xfrm>
              <a:off x="8115301" y="676275"/>
              <a:ext cx="128588" cy="42863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3" name="Rectangle 61"/>
            <p:cNvSpPr>
              <a:spLocks noChangeArrowheads="1"/>
            </p:cNvSpPr>
            <p:nvPr/>
          </p:nvSpPr>
          <p:spPr bwMode="auto">
            <a:xfrm>
              <a:off x="7510463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4" name="Rectangle 62"/>
            <p:cNvSpPr>
              <a:spLocks noChangeArrowheads="1"/>
            </p:cNvSpPr>
            <p:nvPr/>
          </p:nvSpPr>
          <p:spPr bwMode="auto">
            <a:xfrm>
              <a:off x="7643813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Rectangle 63"/>
            <p:cNvSpPr>
              <a:spLocks noChangeArrowheads="1"/>
            </p:cNvSpPr>
            <p:nvPr/>
          </p:nvSpPr>
          <p:spPr bwMode="auto">
            <a:xfrm>
              <a:off x="7778751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Rectangle 64"/>
            <p:cNvSpPr>
              <a:spLocks noChangeArrowheads="1"/>
            </p:cNvSpPr>
            <p:nvPr/>
          </p:nvSpPr>
          <p:spPr bwMode="auto">
            <a:xfrm>
              <a:off x="7913688" y="722313"/>
              <a:ext cx="128588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Rectangle 65"/>
            <p:cNvSpPr>
              <a:spLocks noChangeArrowheads="1"/>
            </p:cNvSpPr>
            <p:nvPr/>
          </p:nvSpPr>
          <p:spPr bwMode="auto">
            <a:xfrm>
              <a:off x="8047038" y="722313"/>
              <a:ext cx="130175" cy="44450"/>
            </a:xfrm>
            <a:prstGeom prst="rect">
              <a:avLst/>
            </a:prstGeom>
            <a:solidFill>
              <a:srgbClr val="FFB0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66"/>
            <p:cNvSpPr/>
            <p:nvPr/>
          </p:nvSpPr>
          <p:spPr bwMode="auto">
            <a:xfrm>
              <a:off x="7635876" y="373063"/>
              <a:ext cx="390525" cy="303213"/>
            </a:xfrm>
            <a:custGeom>
              <a:avLst/>
              <a:gdLst>
                <a:gd name="T0" fmla="*/ 176 w 378"/>
                <a:gd name="T1" fmla="*/ 22 h 292"/>
                <a:gd name="T2" fmla="*/ 209 w 378"/>
                <a:gd name="T3" fmla="*/ 30 h 292"/>
                <a:gd name="T4" fmla="*/ 235 w 378"/>
                <a:gd name="T5" fmla="*/ 19 h 292"/>
                <a:gd name="T6" fmla="*/ 282 w 378"/>
                <a:gd name="T7" fmla="*/ 2 h 292"/>
                <a:gd name="T8" fmla="*/ 327 w 378"/>
                <a:gd name="T9" fmla="*/ 19 h 292"/>
                <a:gd name="T10" fmla="*/ 335 w 378"/>
                <a:gd name="T11" fmla="*/ 28 h 292"/>
                <a:gd name="T12" fmla="*/ 342 w 378"/>
                <a:gd name="T13" fmla="*/ 31 h 292"/>
                <a:gd name="T14" fmla="*/ 354 w 378"/>
                <a:gd name="T15" fmla="*/ 53 h 292"/>
                <a:gd name="T16" fmla="*/ 352 w 378"/>
                <a:gd name="T17" fmla="*/ 80 h 292"/>
                <a:gd name="T18" fmla="*/ 372 w 378"/>
                <a:gd name="T19" fmla="*/ 149 h 292"/>
                <a:gd name="T20" fmla="*/ 369 w 378"/>
                <a:gd name="T21" fmla="*/ 163 h 292"/>
                <a:gd name="T22" fmla="*/ 353 w 378"/>
                <a:gd name="T23" fmla="*/ 178 h 292"/>
                <a:gd name="T24" fmla="*/ 362 w 378"/>
                <a:gd name="T25" fmla="*/ 208 h 292"/>
                <a:gd name="T26" fmla="*/ 376 w 378"/>
                <a:gd name="T27" fmla="*/ 242 h 292"/>
                <a:gd name="T28" fmla="*/ 368 w 378"/>
                <a:gd name="T29" fmla="*/ 277 h 292"/>
                <a:gd name="T30" fmla="*/ 338 w 378"/>
                <a:gd name="T31" fmla="*/ 291 h 292"/>
                <a:gd name="T32" fmla="*/ 304 w 378"/>
                <a:gd name="T33" fmla="*/ 288 h 292"/>
                <a:gd name="T34" fmla="*/ 274 w 378"/>
                <a:gd name="T35" fmla="*/ 283 h 292"/>
                <a:gd name="T36" fmla="*/ 258 w 378"/>
                <a:gd name="T37" fmla="*/ 284 h 292"/>
                <a:gd name="T38" fmla="*/ 244 w 378"/>
                <a:gd name="T39" fmla="*/ 276 h 292"/>
                <a:gd name="T40" fmla="*/ 239 w 378"/>
                <a:gd name="T41" fmla="*/ 266 h 292"/>
                <a:gd name="T42" fmla="*/ 229 w 378"/>
                <a:gd name="T43" fmla="*/ 267 h 292"/>
                <a:gd name="T44" fmla="*/ 221 w 378"/>
                <a:gd name="T45" fmla="*/ 275 h 292"/>
                <a:gd name="T46" fmla="*/ 174 w 378"/>
                <a:gd name="T47" fmla="*/ 283 h 292"/>
                <a:gd name="T48" fmla="*/ 158 w 378"/>
                <a:gd name="T49" fmla="*/ 277 h 292"/>
                <a:gd name="T50" fmla="*/ 141 w 378"/>
                <a:gd name="T51" fmla="*/ 275 h 292"/>
                <a:gd name="T52" fmla="*/ 82 w 378"/>
                <a:gd name="T53" fmla="*/ 276 h 292"/>
                <a:gd name="T54" fmla="*/ 77 w 378"/>
                <a:gd name="T55" fmla="*/ 275 h 292"/>
                <a:gd name="T56" fmla="*/ 75 w 378"/>
                <a:gd name="T57" fmla="*/ 273 h 292"/>
                <a:gd name="T58" fmla="*/ 60 w 378"/>
                <a:gd name="T59" fmla="*/ 271 h 292"/>
                <a:gd name="T60" fmla="*/ 18 w 378"/>
                <a:gd name="T61" fmla="*/ 269 h 292"/>
                <a:gd name="T62" fmla="*/ 5 w 378"/>
                <a:gd name="T63" fmla="*/ 244 h 292"/>
                <a:gd name="T64" fmla="*/ 2 w 378"/>
                <a:gd name="T65" fmla="*/ 218 h 292"/>
                <a:gd name="T66" fmla="*/ 20 w 378"/>
                <a:gd name="T67" fmla="*/ 177 h 292"/>
                <a:gd name="T68" fmla="*/ 5 w 378"/>
                <a:gd name="T69" fmla="*/ 128 h 292"/>
                <a:gd name="T70" fmla="*/ 32 w 378"/>
                <a:gd name="T71" fmla="*/ 62 h 292"/>
                <a:gd name="T72" fmla="*/ 57 w 378"/>
                <a:gd name="T73" fmla="*/ 31 h 292"/>
                <a:gd name="T74" fmla="*/ 73 w 378"/>
                <a:gd name="T75" fmla="*/ 15 h 292"/>
                <a:gd name="T76" fmla="*/ 116 w 378"/>
                <a:gd name="T77" fmla="*/ 10 h 292"/>
                <a:gd name="T78" fmla="*/ 160 w 378"/>
                <a:gd name="T79" fmla="*/ 21 h 292"/>
                <a:gd name="T80" fmla="*/ 176 w 378"/>
                <a:gd name="T8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292">
                  <a:moveTo>
                    <a:pt x="176" y="22"/>
                  </a:moveTo>
                  <a:cubicBezTo>
                    <a:pt x="187" y="24"/>
                    <a:pt x="198" y="31"/>
                    <a:pt x="209" y="30"/>
                  </a:cubicBezTo>
                  <a:cubicBezTo>
                    <a:pt x="219" y="30"/>
                    <a:pt x="227" y="24"/>
                    <a:pt x="235" y="19"/>
                  </a:cubicBezTo>
                  <a:cubicBezTo>
                    <a:pt x="249" y="10"/>
                    <a:pt x="265" y="3"/>
                    <a:pt x="282" y="2"/>
                  </a:cubicBezTo>
                  <a:cubicBezTo>
                    <a:pt x="298" y="0"/>
                    <a:pt x="316" y="6"/>
                    <a:pt x="327" y="19"/>
                  </a:cubicBezTo>
                  <a:cubicBezTo>
                    <a:pt x="329" y="22"/>
                    <a:pt x="332" y="26"/>
                    <a:pt x="335" y="28"/>
                  </a:cubicBezTo>
                  <a:cubicBezTo>
                    <a:pt x="337" y="29"/>
                    <a:pt x="340" y="30"/>
                    <a:pt x="342" y="31"/>
                  </a:cubicBezTo>
                  <a:cubicBezTo>
                    <a:pt x="350" y="35"/>
                    <a:pt x="354" y="44"/>
                    <a:pt x="354" y="53"/>
                  </a:cubicBezTo>
                  <a:cubicBezTo>
                    <a:pt x="354" y="62"/>
                    <a:pt x="352" y="71"/>
                    <a:pt x="352" y="80"/>
                  </a:cubicBezTo>
                  <a:cubicBezTo>
                    <a:pt x="353" y="104"/>
                    <a:pt x="370" y="125"/>
                    <a:pt x="372" y="149"/>
                  </a:cubicBezTo>
                  <a:cubicBezTo>
                    <a:pt x="372" y="154"/>
                    <a:pt x="372" y="159"/>
                    <a:pt x="369" y="163"/>
                  </a:cubicBezTo>
                  <a:cubicBezTo>
                    <a:pt x="365" y="169"/>
                    <a:pt x="357" y="171"/>
                    <a:pt x="353" y="178"/>
                  </a:cubicBezTo>
                  <a:cubicBezTo>
                    <a:pt x="348" y="187"/>
                    <a:pt x="355" y="199"/>
                    <a:pt x="362" y="208"/>
                  </a:cubicBezTo>
                  <a:cubicBezTo>
                    <a:pt x="369" y="218"/>
                    <a:pt x="374" y="230"/>
                    <a:pt x="376" y="242"/>
                  </a:cubicBezTo>
                  <a:cubicBezTo>
                    <a:pt x="378" y="254"/>
                    <a:pt x="376" y="267"/>
                    <a:pt x="368" y="277"/>
                  </a:cubicBezTo>
                  <a:cubicBezTo>
                    <a:pt x="361" y="285"/>
                    <a:pt x="349" y="290"/>
                    <a:pt x="338" y="291"/>
                  </a:cubicBezTo>
                  <a:cubicBezTo>
                    <a:pt x="327" y="292"/>
                    <a:pt x="315" y="290"/>
                    <a:pt x="304" y="288"/>
                  </a:cubicBezTo>
                  <a:cubicBezTo>
                    <a:pt x="294" y="286"/>
                    <a:pt x="285" y="283"/>
                    <a:pt x="274" y="283"/>
                  </a:cubicBezTo>
                  <a:cubicBezTo>
                    <a:pt x="269" y="283"/>
                    <a:pt x="263" y="285"/>
                    <a:pt x="258" y="284"/>
                  </a:cubicBezTo>
                  <a:cubicBezTo>
                    <a:pt x="252" y="283"/>
                    <a:pt x="246" y="281"/>
                    <a:pt x="244" y="276"/>
                  </a:cubicBezTo>
                  <a:cubicBezTo>
                    <a:pt x="242" y="273"/>
                    <a:pt x="242" y="269"/>
                    <a:pt x="239" y="266"/>
                  </a:cubicBezTo>
                  <a:cubicBezTo>
                    <a:pt x="236" y="264"/>
                    <a:pt x="232" y="265"/>
                    <a:pt x="229" y="267"/>
                  </a:cubicBezTo>
                  <a:cubicBezTo>
                    <a:pt x="225" y="269"/>
                    <a:pt x="223" y="272"/>
                    <a:pt x="221" y="275"/>
                  </a:cubicBezTo>
                  <a:cubicBezTo>
                    <a:pt x="209" y="287"/>
                    <a:pt x="189" y="289"/>
                    <a:pt x="174" y="283"/>
                  </a:cubicBezTo>
                  <a:cubicBezTo>
                    <a:pt x="168" y="281"/>
                    <a:pt x="163" y="278"/>
                    <a:pt x="158" y="277"/>
                  </a:cubicBezTo>
                  <a:cubicBezTo>
                    <a:pt x="152" y="275"/>
                    <a:pt x="147" y="275"/>
                    <a:pt x="141" y="275"/>
                  </a:cubicBezTo>
                  <a:cubicBezTo>
                    <a:pt x="122" y="275"/>
                    <a:pt x="102" y="275"/>
                    <a:pt x="82" y="276"/>
                  </a:cubicBezTo>
                  <a:cubicBezTo>
                    <a:pt x="81" y="276"/>
                    <a:pt x="79" y="276"/>
                    <a:pt x="77" y="275"/>
                  </a:cubicBezTo>
                  <a:cubicBezTo>
                    <a:pt x="76" y="275"/>
                    <a:pt x="76" y="274"/>
                    <a:pt x="75" y="273"/>
                  </a:cubicBezTo>
                  <a:cubicBezTo>
                    <a:pt x="72" y="269"/>
                    <a:pt x="65" y="270"/>
                    <a:pt x="60" y="271"/>
                  </a:cubicBezTo>
                  <a:cubicBezTo>
                    <a:pt x="46" y="275"/>
                    <a:pt x="29" y="278"/>
                    <a:pt x="18" y="269"/>
                  </a:cubicBezTo>
                  <a:cubicBezTo>
                    <a:pt x="11" y="263"/>
                    <a:pt x="7" y="253"/>
                    <a:pt x="5" y="244"/>
                  </a:cubicBezTo>
                  <a:cubicBezTo>
                    <a:pt x="3" y="236"/>
                    <a:pt x="0" y="227"/>
                    <a:pt x="2" y="218"/>
                  </a:cubicBezTo>
                  <a:cubicBezTo>
                    <a:pt x="5" y="204"/>
                    <a:pt x="18" y="192"/>
                    <a:pt x="20" y="177"/>
                  </a:cubicBezTo>
                  <a:cubicBezTo>
                    <a:pt x="22" y="160"/>
                    <a:pt x="9" y="145"/>
                    <a:pt x="5" y="128"/>
                  </a:cubicBezTo>
                  <a:cubicBezTo>
                    <a:pt x="1" y="104"/>
                    <a:pt x="17" y="81"/>
                    <a:pt x="32" y="62"/>
                  </a:cubicBezTo>
                  <a:cubicBezTo>
                    <a:pt x="41" y="51"/>
                    <a:pt x="49" y="41"/>
                    <a:pt x="57" y="31"/>
                  </a:cubicBezTo>
                  <a:cubicBezTo>
                    <a:pt x="62" y="25"/>
                    <a:pt x="66" y="19"/>
                    <a:pt x="73" y="15"/>
                  </a:cubicBezTo>
                  <a:cubicBezTo>
                    <a:pt x="85" y="7"/>
                    <a:pt x="102" y="7"/>
                    <a:pt x="116" y="10"/>
                  </a:cubicBezTo>
                  <a:cubicBezTo>
                    <a:pt x="131" y="14"/>
                    <a:pt x="145" y="20"/>
                    <a:pt x="160" y="21"/>
                  </a:cubicBezTo>
                  <a:cubicBezTo>
                    <a:pt x="165" y="21"/>
                    <a:pt x="171" y="21"/>
                    <a:pt x="176" y="22"/>
                  </a:cubicBez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67"/>
            <p:cNvSpPr/>
            <p:nvPr/>
          </p:nvSpPr>
          <p:spPr bwMode="auto">
            <a:xfrm>
              <a:off x="7683501" y="407988"/>
              <a:ext cx="125413" cy="225425"/>
            </a:xfrm>
            <a:custGeom>
              <a:avLst/>
              <a:gdLst>
                <a:gd name="T0" fmla="*/ 33 w 122"/>
                <a:gd name="T1" fmla="*/ 198 h 217"/>
                <a:gd name="T2" fmla="*/ 45 w 122"/>
                <a:gd name="T3" fmla="*/ 111 h 217"/>
                <a:gd name="T4" fmla="*/ 54 w 122"/>
                <a:gd name="T5" fmla="*/ 73 h 217"/>
                <a:gd name="T6" fmla="*/ 73 w 122"/>
                <a:gd name="T7" fmla="*/ 30 h 217"/>
                <a:gd name="T8" fmla="*/ 62 w 122"/>
                <a:gd name="T9" fmla="*/ 32 h 217"/>
                <a:gd name="T10" fmla="*/ 75 w 122"/>
                <a:gd name="T11" fmla="*/ 67 h 217"/>
                <a:gd name="T12" fmla="*/ 79 w 122"/>
                <a:gd name="T13" fmla="*/ 115 h 217"/>
                <a:gd name="T14" fmla="*/ 89 w 122"/>
                <a:gd name="T15" fmla="*/ 198 h 217"/>
                <a:gd name="T16" fmla="*/ 117 w 122"/>
                <a:gd name="T17" fmla="*/ 190 h 217"/>
                <a:gd name="T18" fmla="*/ 106 w 122"/>
                <a:gd name="T19" fmla="*/ 73 h 217"/>
                <a:gd name="T20" fmla="*/ 66 w 122"/>
                <a:gd name="T21" fmla="*/ 2 h 217"/>
                <a:gd name="T22" fmla="*/ 22 w 122"/>
                <a:gd name="T23" fmla="*/ 79 h 217"/>
                <a:gd name="T24" fmla="*/ 3 w 122"/>
                <a:gd name="T25" fmla="*/ 198 h 217"/>
                <a:gd name="T26" fmla="*/ 33 w 122"/>
                <a:gd name="T27" fmla="*/ 19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217">
                  <a:moveTo>
                    <a:pt x="33" y="198"/>
                  </a:moveTo>
                  <a:cubicBezTo>
                    <a:pt x="36" y="169"/>
                    <a:pt x="39" y="140"/>
                    <a:pt x="45" y="111"/>
                  </a:cubicBezTo>
                  <a:cubicBezTo>
                    <a:pt x="47" y="98"/>
                    <a:pt x="51" y="86"/>
                    <a:pt x="54" y="73"/>
                  </a:cubicBezTo>
                  <a:cubicBezTo>
                    <a:pt x="57" y="63"/>
                    <a:pt x="63" y="35"/>
                    <a:pt x="73" y="30"/>
                  </a:cubicBezTo>
                  <a:cubicBezTo>
                    <a:pt x="69" y="31"/>
                    <a:pt x="66" y="31"/>
                    <a:pt x="62" y="32"/>
                  </a:cubicBezTo>
                  <a:cubicBezTo>
                    <a:pt x="70" y="33"/>
                    <a:pt x="74" y="60"/>
                    <a:pt x="75" y="67"/>
                  </a:cubicBezTo>
                  <a:cubicBezTo>
                    <a:pt x="78" y="83"/>
                    <a:pt x="78" y="99"/>
                    <a:pt x="79" y="115"/>
                  </a:cubicBezTo>
                  <a:cubicBezTo>
                    <a:pt x="80" y="143"/>
                    <a:pt x="82" y="171"/>
                    <a:pt x="89" y="198"/>
                  </a:cubicBezTo>
                  <a:cubicBezTo>
                    <a:pt x="93" y="217"/>
                    <a:pt x="122" y="209"/>
                    <a:pt x="117" y="190"/>
                  </a:cubicBezTo>
                  <a:cubicBezTo>
                    <a:pt x="108" y="152"/>
                    <a:pt x="111" y="112"/>
                    <a:pt x="106" y="73"/>
                  </a:cubicBezTo>
                  <a:cubicBezTo>
                    <a:pt x="103" y="52"/>
                    <a:pt x="97" y="0"/>
                    <a:pt x="66" y="2"/>
                  </a:cubicBezTo>
                  <a:cubicBezTo>
                    <a:pt x="37" y="4"/>
                    <a:pt x="27" y="57"/>
                    <a:pt x="22" y="79"/>
                  </a:cubicBezTo>
                  <a:cubicBezTo>
                    <a:pt x="12" y="118"/>
                    <a:pt x="7" y="158"/>
                    <a:pt x="3" y="198"/>
                  </a:cubicBezTo>
                  <a:cubicBezTo>
                    <a:pt x="0" y="217"/>
                    <a:pt x="31" y="217"/>
                    <a:pt x="3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68"/>
            <p:cNvSpPr/>
            <p:nvPr/>
          </p:nvSpPr>
          <p:spPr bwMode="auto">
            <a:xfrm>
              <a:off x="7689851" y="536575"/>
              <a:ext cx="101600" cy="30163"/>
            </a:xfrm>
            <a:custGeom>
              <a:avLst/>
              <a:gdLst>
                <a:gd name="T0" fmla="*/ 20 w 99"/>
                <a:gd name="T1" fmla="*/ 30 h 30"/>
                <a:gd name="T2" fmla="*/ 80 w 99"/>
                <a:gd name="T3" fmla="*/ 30 h 30"/>
                <a:gd name="T4" fmla="*/ 80 w 99"/>
                <a:gd name="T5" fmla="*/ 0 h 30"/>
                <a:gd name="T6" fmla="*/ 20 w 99"/>
                <a:gd name="T7" fmla="*/ 0 h 30"/>
                <a:gd name="T8" fmla="*/ 20 w 9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0">
                  <a:moveTo>
                    <a:pt x="20" y="30"/>
                  </a:moveTo>
                  <a:cubicBezTo>
                    <a:pt x="40" y="30"/>
                    <a:pt x="60" y="30"/>
                    <a:pt x="80" y="30"/>
                  </a:cubicBezTo>
                  <a:cubicBezTo>
                    <a:pt x="99" y="30"/>
                    <a:pt x="99" y="0"/>
                    <a:pt x="80" y="0"/>
                  </a:cubicBezTo>
                  <a:cubicBezTo>
                    <a:pt x="60" y="0"/>
                    <a:pt x="40" y="0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69"/>
            <p:cNvSpPr/>
            <p:nvPr/>
          </p:nvSpPr>
          <p:spPr bwMode="auto">
            <a:xfrm>
              <a:off x="7812088" y="438150"/>
              <a:ext cx="46038" cy="188913"/>
            </a:xfrm>
            <a:custGeom>
              <a:avLst/>
              <a:gdLst>
                <a:gd name="T0" fmla="*/ 32 w 44"/>
                <a:gd name="T1" fmla="*/ 163 h 182"/>
                <a:gd name="T2" fmla="*/ 31 w 44"/>
                <a:gd name="T3" fmla="*/ 92 h 182"/>
                <a:gd name="T4" fmla="*/ 37 w 44"/>
                <a:gd name="T5" fmla="*/ 26 h 182"/>
                <a:gd name="T6" fmla="*/ 8 w 44"/>
                <a:gd name="T7" fmla="*/ 18 h 182"/>
                <a:gd name="T8" fmla="*/ 1 w 44"/>
                <a:gd name="T9" fmla="*/ 85 h 182"/>
                <a:gd name="T10" fmla="*/ 2 w 44"/>
                <a:gd name="T11" fmla="*/ 163 h 182"/>
                <a:gd name="T12" fmla="*/ 32 w 44"/>
                <a:gd name="T13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2">
                  <a:moveTo>
                    <a:pt x="32" y="163"/>
                  </a:moveTo>
                  <a:cubicBezTo>
                    <a:pt x="31" y="139"/>
                    <a:pt x="31" y="116"/>
                    <a:pt x="31" y="92"/>
                  </a:cubicBezTo>
                  <a:cubicBezTo>
                    <a:pt x="31" y="70"/>
                    <a:pt x="29" y="47"/>
                    <a:pt x="37" y="26"/>
                  </a:cubicBezTo>
                  <a:cubicBezTo>
                    <a:pt x="44" y="8"/>
                    <a:pt x="15" y="0"/>
                    <a:pt x="8" y="18"/>
                  </a:cubicBezTo>
                  <a:cubicBezTo>
                    <a:pt x="0" y="40"/>
                    <a:pt x="1" y="62"/>
                    <a:pt x="1" y="85"/>
                  </a:cubicBezTo>
                  <a:cubicBezTo>
                    <a:pt x="1" y="111"/>
                    <a:pt x="1" y="137"/>
                    <a:pt x="2" y="163"/>
                  </a:cubicBezTo>
                  <a:cubicBezTo>
                    <a:pt x="2" y="182"/>
                    <a:pt x="32" y="182"/>
                    <a:pt x="32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70"/>
            <p:cNvSpPr/>
            <p:nvPr/>
          </p:nvSpPr>
          <p:spPr bwMode="auto">
            <a:xfrm>
              <a:off x="7807326" y="465138"/>
              <a:ext cx="92075" cy="76200"/>
            </a:xfrm>
            <a:custGeom>
              <a:avLst/>
              <a:gdLst>
                <a:gd name="T0" fmla="*/ 35 w 89"/>
                <a:gd name="T1" fmla="*/ 58 h 75"/>
                <a:gd name="T2" fmla="*/ 42 w 89"/>
                <a:gd name="T3" fmla="*/ 45 h 75"/>
                <a:gd name="T4" fmla="*/ 48 w 89"/>
                <a:gd name="T5" fmla="*/ 34 h 75"/>
                <a:gd name="T6" fmla="*/ 61 w 89"/>
                <a:gd name="T7" fmla="*/ 33 h 75"/>
                <a:gd name="T8" fmla="*/ 83 w 89"/>
                <a:gd name="T9" fmla="*/ 33 h 75"/>
                <a:gd name="T10" fmla="*/ 83 w 89"/>
                <a:gd name="T11" fmla="*/ 12 h 75"/>
                <a:gd name="T12" fmla="*/ 40 w 89"/>
                <a:gd name="T13" fmla="*/ 4 h 75"/>
                <a:gd name="T14" fmla="*/ 9 w 89"/>
                <a:gd name="T15" fmla="*/ 43 h 75"/>
                <a:gd name="T16" fmla="*/ 35 w 89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75">
                  <a:moveTo>
                    <a:pt x="35" y="58"/>
                  </a:moveTo>
                  <a:cubicBezTo>
                    <a:pt x="37" y="53"/>
                    <a:pt x="39" y="49"/>
                    <a:pt x="42" y="45"/>
                  </a:cubicBezTo>
                  <a:cubicBezTo>
                    <a:pt x="43" y="42"/>
                    <a:pt x="45" y="36"/>
                    <a:pt x="48" y="34"/>
                  </a:cubicBezTo>
                  <a:cubicBezTo>
                    <a:pt x="50" y="32"/>
                    <a:pt x="59" y="31"/>
                    <a:pt x="61" y="33"/>
                  </a:cubicBezTo>
                  <a:cubicBezTo>
                    <a:pt x="67" y="39"/>
                    <a:pt x="77" y="38"/>
                    <a:pt x="83" y="33"/>
                  </a:cubicBezTo>
                  <a:cubicBezTo>
                    <a:pt x="89" y="27"/>
                    <a:pt x="88" y="18"/>
                    <a:pt x="83" y="12"/>
                  </a:cubicBezTo>
                  <a:cubicBezTo>
                    <a:pt x="73" y="0"/>
                    <a:pt x="53" y="0"/>
                    <a:pt x="40" y="4"/>
                  </a:cubicBezTo>
                  <a:cubicBezTo>
                    <a:pt x="22" y="10"/>
                    <a:pt x="17" y="28"/>
                    <a:pt x="9" y="43"/>
                  </a:cubicBezTo>
                  <a:cubicBezTo>
                    <a:pt x="0" y="60"/>
                    <a:pt x="26" y="75"/>
                    <a:pt x="3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71"/>
            <p:cNvSpPr/>
            <p:nvPr/>
          </p:nvSpPr>
          <p:spPr bwMode="auto">
            <a:xfrm>
              <a:off x="7927976" y="411163"/>
              <a:ext cx="82550" cy="242888"/>
            </a:xfrm>
            <a:custGeom>
              <a:avLst/>
              <a:gdLst>
                <a:gd name="T0" fmla="*/ 11 w 80"/>
                <a:gd name="T1" fmla="*/ 19 h 234"/>
                <a:gd name="T2" fmla="*/ 4 w 80"/>
                <a:gd name="T3" fmla="*/ 170 h 234"/>
                <a:gd name="T4" fmla="*/ 63 w 80"/>
                <a:gd name="T5" fmla="*/ 217 h 234"/>
                <a:gd name="T6" fmla="*/ 48 w 80"/>
                <a:gd name="T7" fmla="*/ 191 h 234"/>
                <a:gd name="T8" fmla="*/ 34 w 80"/>
                <a:gd name="T9" fmla="*/ 110 h 234"/>
                <a:gd name="T10" fmla="*/ 41 w 80"/>
                <a:gd name="T11" fmla="*/ 19 h 234"/>
                <a:gd name="T12" fmla="*/ 11 w 80"/>
                <a:gd name="T13" fmla="*/ 1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234">
                  <a:moveTo>
                    <a:pt x="11" y="19"/>
                  </a:moveTo>
                  <a:cubicBezTo>
                    <a:pt x="6" y="69"/>
                    <a:pt x="0" y="120"/>
                    <a:pt x="4" y="170"/>
                  </a:cubicBezTo>
                  <a:cubicBezTo>
                    <a:pt x="6" y="201"/>
                    <a:pt x="29" y="234"/>
                    <a:pt x="63" y="217"/>
                  </a:cubicBezTo>
                  <a:cubicBezTo>
                    <a:pt x="80" y="208"/>
                    <a:pt x="65" y="182"/>
                    <a:pt x="48" y="191"/>
                  </a:cubicBezTo>
                  <a:cubicBezTo>
                    <a:pt x="29" y="200"/>
                    <a:pt x="34" y="118"/>
                    <a:pt x="34" y="110"/>
                  </a:cubicBezTo>
                  <a:cubicBezTo>
                    <a:pt x="35" y="80"/>
                    <a:pt x="38" y="50"/>
                    <a:pt x="41" y="19"/>
                  </a:cubicBezTo>
                  <a:cubicBezTo>
                    <a:pt x="43" y="0"/>
                    <a:pt x="13" y="0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72"/>
            <p:cNvSpPr/>
            <p:nvPr/>
          </p:nvSpPr>
          <p:spPr bwMode="auto">
            <a:xfrm>
              <a:off x="7900988" y="468313"/>
              <a:ext cx="98425" cy="33338"/>
            </a:xfrm>
            <a:custGeom>
              <a:avLst/>
              <a:gdLst>
                <a:gd name="T0" fmla="*/ 20 w 95"/>
                <a:gd name="T1" fmla="*/ 30 h 33"/>
                <a:gd name="T2" fmla="*/ 76 w 95"/>
                <a:gd name="T3" fmla="*/ 32 h 33"/>
                <a:gd name="T4" fmla="*/ 76 w 95"/>
                <a:gd name="T5" fmla="*/ 2 h 33"/>
                <a:gd name="T6" fmla="*/ 20 w 95"/>
                <a:gd name="T7" fmla="*/ 0 h 33"/>
                <a:gd name="T8" fmla="*/ 20 w 95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">
                  <a:moveTo>
                    <a:pt x="20" y="30"/>
                  </a:moveTo>
                  <a:cubicBezTo>
                    <a:pt x="38" y="31"/>
                    <a:pt x="57" y="31"/>
                    <a:pt x="76" y="32"/>
                  </a:cubicBezTo>
                  <a:cubicBezTo>
                    <a:pt x="95" y="33"/>
                    <a:pt x="95" y="3"/>
                    <a:pt x="76" y="2"/>
                  </a:cubicBezTo>
                  <a:cubicBezTo>
                    <a:pt x="57" y="1"/>
                    <a:pt x="38" y="1"/>
                    <a:pt x="20" y="0"/>
                  </a:cubicBezTo>
                  <a:cubicBezTo>
                    <a:pt x="0" y="0"/>
                    <a:pt x="0" y="30"/>
                    <a:pt x="2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5" name="Oval 73"/>
          <p:cNvSpPr>
            <a:spLocks noChangeArrowheads="1"/>
          </p:cNvSpPr>
          <p:nvPr/>
        </p:nvSpPr>
        <p:spPr bwMode="auto">
          <a:xfrm>
            <a:off x="3430864" y="2229271"/>
            <a:ext cx="1118236" cy="1118236"/>
          </a:xfrm>
          <a:prstGeom prst="ellipse">
            <a:avLst/>
          </a:prstGeom>
          <a:solidFill>
            <a:srgbClr val="A5BA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7" name="组合 436"/>
          <p:cNvGrpSpPr/>
          <p:nvPr/>
        </p:nvGrpSpPr>
        <p:grpSpPr>
          <a:xfrm>
            <a:off x="3755186" y="2433662"/>
            <a:ext cx="471281" cy="741550"/>
            <a:chOff x="4127501" y="192088"/>
            <a:chExt cx="442913" cy="696913"/>
          </a:xfrm>
        </p:grpSpPr>
        <p:sp>
          <p:nvSpPr>
            <p:cNvPr id="306" name="Freeform 74"/>
            <p:cNvSpPr/>
            <p:nvPr/>
          </p:nvSpPr>
          <p:spPr bwMode="auto">
            <a:xfrm>
              <a:off x="4127501" y="192088"/>
              <a:ext cx="442913" cy="501650"/>
            </a:xfrm>
            <a:custGeom>
              <a:avLst/>
              <a:gdLst>
                <a:gd name="T0" fmla="*/ 422 w 428"/>
                <a:gd name="T1" fmla="*/ 0 h 485"/>
                <a:gd name="T2" fmla="*/ 6 w 428"/>
                <a:gd name="T3" fmla="*/ 0 h 485"/>
                <a:gd name="T4" fmla="*/ 0 w 428"/>
                <a:gd name="T5" fmla="*/ 6 h 485"/>
                <a:gd name="T6" fmla="*/ 0 w 428"/>
                <a:gd name="T7" fmla="*/ 479 h 485"/>
                <a:gd name="T8" fmla="*/ 6 w 428"/>
                <a:gd name="T9" fmla="*/ 485 h 485"/>
                <a:gd name="T10" fmla="*/ 422 w 428"/>
                <a:gd name="T11" fmla="*/ 485 h 485"/>
                <a:gd name="T12" fmla="*/ 428 w 428"/>
                <a:gd name="T13" fmla="*/ 479 h 485"/>
                <a:gd name="T14" fmla="*/ 428 w 428"/>
                <a:gd name="T15" fmla="*/ 6 h 485"/>
                <a:gd name="T16" fmla="*/ 422 w 428"/>
                <a:gd name="T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85">
                  <a:moveTo>
                    <a:pt x="42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82"/>
                    <a:pt x="3" y="485"/>
                    <a:pt x="6" y="485"/>
                  </a:cubicBezTo>
                  <a:cubicBezTo>
                    <a:pt x="422" y="485"/>
                    <a:pt x="422" y="485"/>
                    <a:pt x="422" y="485"/>
                  </a:cubicBezTo>
                  <a:cubicBezTo>
                    <a:pt x="426" y="485"/>
                    <a:pt x="428" y="482"/>
                    <a:pt x="428" y="479"/>
                  </a:cubicBezTo>
                  <a:cubicBezTo>
                    <a:pt x="428" y="6"/>
                    <a:pt x="428" y="6"/>
                    <a:pt x="428" y="6"/>
                  </a:cubicBezTo>
                  <a:cubicBezTo>
                    <a:pt x="428" y="3"/>
                    <a:pt x="426" y="0"/>
                    <a:pt x="422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Rectangle 75"/>
            <p:cNvSpPr>
              <a:spLocks noChangeArrowheads="1"/>
            </p:cNvSpPr>
            <p:nvPr/>
          </p:nvSpPr>
          <p:spPr bwMode="auto">
            <a:xfrm>
              <a:off x="4167188" y="230188"/>
              <a:ext cx="363538" cy="423863"/>
            </a:xfrm>
            <a:prstGeom prst="rect">
              <a:avLst/>
            </a:prstGeom>
            <a:solidFill>
              <a:srgbClr val="DC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76"/>
            <p:cNvSpPr/>
            <p:nvPr/>
          </p:nvSpPr>
          <p:spPr bwMode="auto">
            <a:xfrm>
              <a:off x="4141788" y="693738"/>
              <a:ext cx="120650" cy="195263"/>
            </a:xfrm>
            <a:custGeom>
              <a:avLst/>
              <a:gdLst>
                <a:gd name="T0" fmla="*/ 49 w 76"/>
                <a:gd name="T1" fmla="*/ 0 h 123"/>
                <a:gd name="T2" fmla="*/ 0 w 76"/>
                <a:gd name="T3" fmla="*/ 123 h 123"/>
                <a:gd name="T4" fmla="*/ 28 w 76"/>
                <a:gd name="T5" fmla="*/ 123 h 123"/>
                <a:gd name="T6" fmla="*/ 76 w 76"/>
                <a:gd name="T7" fmla="*/ 0 h 123"/>
                <a:gd name="T8" fmla="*/ 49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49" y="0"/>
                  </a:moveTo>
                  <a:lnTo>
                    <a:pt x="0" y="123"/>
                  </a:lnTo>
                  <a:lnTo>
                    <a:pt x="28" y="123"/>
                  </a:lnTo>
                  <a:lnTo>
                    <a:pt x="76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77"/>
            <p:cNvSpPr/>
            <p:nvPr/>
          </p:nvSpPr>
          <p:spPr bwMode="auto">
            <a:xfrm>
              <a:off x="4433888" y="693738"/>
              <a:ext cx="120650" cy="195263"/>
            </a:xfrm>
            <a:custGeom>
              <a:avLst/>
              <a:gdLst>
                <a:gd name="T0" fmla="*/ 0 w 76"/>
                <a:gd name="T1" fmla="*/ 0 h 123"/>
                <a:gd name="T2" fmla="*/ 49 w 76"/>
                <a:gd name="T3" fmla="*/ 123 h 123"/>
                <a:gd name="T4" fmla="*/ 76 w 76"/>
                <a:gd name="T5" fmla="*/ 123 h 123"/>
                <a:gd name="T6" fmla="*/ 28 w 76"/>
                <a:gd name="T7" fmla="*/ 0 h 123"/>
                <a:gd name="T8" fmla="*/ 0 w 76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23">
                  <a:moveTo>
                    <a:pt x="0" y="0"/>
                  </a:moveTo>
                  <a:lnTo>
                    <a:pt x="49" y="123"/>
                  </a:lnTo>
                  <a:lnTo>
                    <a:pt x="76" y="123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78"/>
            <p:cNvSpPr>
              <a:spLocks noChangeArrowheads="1"/>
            </p:cNvSpPr>
            <p:nvPr/>
          </p:nvSpPr>
          <p:spPr bwMode="auto">
            <a:xfrm>
              <a:off x="4202113" y="766763"/>
              <a:ext cx="292100" cy="39688"/>
            </a:xfrm>
            <a:prstGeom prst="rect">
              <a:avLst/>
            </a:prstGeom>
            <a:solidFill>
              <a:srgbClr val="086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79"/>
            <p:cNvSpPr/>
            <p:nvPr/>
          </p:nvSpPr>
          <p:spPr bwMode="auto">
            <a:xfrm>
              <a:off x="4260851" y="288925"/>
              <a:ext cx="238125" cy="274638"/>
            </a:xfrm>
            <a:custGeom>
              <a:avLst/>
              <a:gdLst>
                <a:gd name="T0" fmla="*/ 186 w 229"/>
                <a:gd name="T1" fmla="*/ 18 h 265"/>
                <a:gd name="T2" fmla="*/ 213 w 229"/>
                <a:gd name="T3" fmla="*/ 66 h 265"/>
                <a:gd name="T4" fmla="*/ 214 w 229"/>
                <a:gd name="T5" fmla="*/ 79 h 265"/>
                <a:gd name="T6" fmla="*/ 211 w 229"/>
                <a:gd name="T7" fmla="*/ 97 h 265"/>
                <a:gd name="T8" fmla="*/ 227 w 229"/>
                <a:gd name="T9" fmla="*/ 128 h 265"/>
                <a:gd name="T10" fmla="*/ 228 w 229"/>
                <a:gd name="T11" fmla="*/ 135 h 265"/>
                <a:gd name="T12" fmla="*/ 219 w 229"/>
                <a:gd name="T13" fmla="*/ 141 h 265"/>
                <a:gd name="T14" fmla="*/ 212 w 229"/>
                <a:gd name="T15" fmla="*/ 148 h 265"/>
                <a:gd name="T16" fmla="*/ 214 w 229"/>
                <a:gd name="T17" fmla="*/ 152 h 265"/>
                <a:gd name="T18" fmla="*/ 212 w 229"/>
                <a:gd name="T19" fmla="*/ 160 h 265"/>
                <a:gd name="T20" fmla="*/ 204 w 229"/>
                <a:gd name="T21" fmla="*/ 164 h 265"/>
                <a:gd name="T22" fmla="*/ 209 w 229"/>
                <a:gd name="T23" fmla="*/ 170 h 265"/>
                <a:gd name="T24" fmla="*/ 207 w 229"/>
                <a:gd name="T25" fmla="*/ 177 h 265"/>
                <a:gd name="T26" fmla="*/ 205 w 229"/>
                <a:gd name="T27" fmla="*/ 179 h 265"/>
                <a:gd name="T28" fmla="*/ 206 w 229"/>
                <a:gd name="T29" fmla="*/ 190 h 265"/>
                <a:gd name="T30" fmla="*/ 196 w 229"/>
                <a:gd name="T31" fmla="*/ 202 h 265"/>
                <a:gd name="T32" fmla="*/ 179 w 229"/>
                <a:gd name="T33" fmla="*/ 200 h 265"/>
                <a:gd name="T34" fmla="*/ 149 w 229"/>
                <a:gd name="T35" fmla="*/ 200 h 265"/>
                <a:gd name="T36" fmla="*/ 135 w 229"/>
                <a:gd name="T37" fmla="*/ 231 h 265"/>
                <a:gd name="T38" fmla="*/ 124 w 229"/>
                <a:gd name="T39" fmla="*/ 265 h 265"/>
                <a:gd name="T40" fmla="*/ 96 w 229"/>
                <a:gd name="T41" fmla="*/ 261 h 265"/>
                <a:gd name="T42" fmla="*/ 0 w 229"/>
                <a:gd name="T43" fmla="*/ 257 h 265"/>
                <a:gd name="T44" fmla="*/ 36 w 229"/>
                <a:gd name="T45" fmla="*/ 234 h 265"/>
                <a:gd name="T46" fmla="*/ 49 w 229"/>
                <a:gd name="T47" fmla="*/ 186 h 265"/>
                <a:gd name="T48" fmla="*/ 47 w 229"/>
                <a:gd name="T49" fmla="*/ 169 h 265"/>
                <a:gd name="T50" fmla="*/ 39 w 229"/>
                <a:gd name="T51" fmla="*/ 153 h 265"/>
                <a:gd name="T52" fmla="*/ 29 w 229"/>
                <a:gd name="T53" fmla="*/ 129 h 265"/>
                <a:gd name="T54" fmla="*/ 37 w 229"/>
                <a:gd name="T55" fmla="*/ 79 h 265"/>
                <a:gd name="T56" fmla="*/ 44 w 229"/>
                <a:gd name="T57" fmla="*/ 61 h 265"/>
                <a:gd name="T58" fmla="*/ 91 w 229"/>
                <a:gd name="T59" fmla="*/ 16 h 265"/>
                <a:gd name="T60" fmla="*/ 131 w 229"/>
                <a:gd name="T61" fmla="*/ 1 h 265"/>
                <a:gd name="T62" fmla="*/ 145 w 229"/>
                <a:gd name="T63" fmla="*/ 0 h 265"/>
                <a:gd name="T64" fmla="*/ 169 w 229"/>
                <a:gd name="T65" fmla="*/ 6 h 265"/>
                <a:gd name="T66" fmla="*/ 186 w 229"/>
                <a:gd name="T67" fmla="*/ 1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65">
                  <a:moveTo>
                    <a:pt x="186" y="18"/>
                  </a:moveTo>
                  <a:cubicBezTo>
                    <a:pt x="200" y="31"/>
                    <a:pt x="209" y="48"/>
                    <a:pt x="213" y="66"/>
                  </a:cubicBezTo>
                  <a:cubicBezTo>
                    <a:pt x="214" y="70"/>
                    <a:pt x="215" y="75"/>
                    <a:pt x="214" y="79"/>
                  </a:cubicBezTo>
                  <a:cubicBezTo>
                    <a:pt x="214" y="85"/>
                    <a:pt x="211" y="91"/>
                    <a:pt x="211" y="97"/>
                  </a:cubicBezTo>
                  <a:cubicBezTo>
                    <a:pt x="211" y="109"/>
                    <a:pt x="220" y="118"/>
                    <a:pt x="227" y="128"/>
                  </a:cubicBezTo>
                  <a:cubicBezTo>
                    <a:pt x="228" y="130"/>
                    <a:pt x="229" y="132"/>
                    <a:pt x="228" y="135"/>
                  </a:cubicBezTo>
                  <a:cubicBezTo>
                    <a:pt x="228" y="138"/>
                    <a:pt x="223" y="140"/>
                    <a:pt x="219" y="141"/>
                  </a:cubicBezTo>
                  <a:cubicBezTo>
                    <a:pt x="215" y="142"/>
                    <a:pt x="211" y="144"/>
                    <a:pt x="212" y="148"/>
                  </a:cubicBezTo>
                  <a:cubicBezTo>
                    <a:pt x="212" y="150"/>
                    <a:pt x="213" y="151"/>
                    <a:pt x="214" y="152"/>
                  </a:cubicBezTo>
                  <a:cubicBezTo>
                    <a:pt x="215" y="155"/>
                    <a:pt x="214" y="158"/>
                    <a:pt x="212" y="160"/>
                  </a:cubicBezTo>
                  <a:cubicBezTo>
                    <a:pt x="209" y="162"/>
                    <a:pt x="207" y="163"/>
                    <a:pt x="204" y="164"/>
                  </a:cubicBezTo>
                  <a:cubicBezTo>
                    <a:pt x="206" y="166"/>
                    <a:pt x="208" y="168"/>
                    <a:pt x="209" y="170"/>
                  </a:cubicBezTo>
                  <a:cubicBezTo>
                    <a:pt x="209" y="173"/>
                    <a:pt x="209" y="176"/>
                    <a:pt x="207" y="177"/>
                  </a:cubicBezTo>
                  <a:cubicBezTo>
                    <a:pt x="206" y="178"/>
                    <a:pt x="205" y="178"/>
                    <a:pt x="205" y="179"/>
                  </a:cubicBezTo>
                  <a:cubicBezTo>
                    <a:pt x="202" y="182"/>
                    <a:pt x="205" y="186"/>
                    <a:pt x="206" y="190"/>
                  </a:cubicBezTo>
                  <a:cubicBezTo>
                    <a:pt x="207" y="195"/>
                    <a:pt x="201" y="200"/>
                    <a:pt x="196" y="202"/>
                  </a:cubicBezTo>
                  <a:cubicBezTo>
                    <a:pt x="190" y="203"/>
                    <a:pt x="184" y="201"/>
                    <a:pt x="179" y="200"/>
                  </a:cubicBezTo>
                  <a:cubicBezTo>
                    <a:pt x="167" y="197"/>
                    <a:pt x="159" y="194"/>
                    <a:pt x="149" y="200"/>
                  </a:cubicBezTo>
                  <a:cubicBezTo>
                    <a:pt x="143" y="204"/>
                    <a:pt x="138" y="225"/>
                    <a:pt x="135" y="231"/>
                  </a:cubicBezTo>
                  <a:cubicBezTo>
                    <a:pt x="129" y="241"/>
                    <a:pt x="129" y="252"/>
                    <a:pt x="124" y="265"/>
                  </a:cubicBezTo>
                  <a:cubicBezTo>
                    <a:pt x="115" y="264"/>
                    <a:pt x="105" y="263"/>
                    <a:pt x="96" y="261"/>
                  </a:cubicBezTo>
                  <a:cubicBezTo>
                    <a:pt x="65" y="256"/>
                    <a:pt x="32" y="263"/>
                    <a:pt x="0" y="257"/>
                  </a:cubicBezTo>
                  <a:cubicBezTo>
                    <a:pt x="13" y="251"/>
                    <a:pt x="27" y="245"/>
                    <a:pt x="36" y="234"/>
                  </a:cubicBezTo>
                  <a:cubicBezTo>
                    <a:pt x="46" y="221"/>
                    <a:pt x="49" y="203"/>
                    <a:pt x="49" y="186"/>
                  </a:cubicBezTo>
                  <a:cubicBezTo>
                    <a:pt x="49" y="181"/>
                    <a:pt x="49" y="175"/>
                    <a:pt x="47" y="169"/>
                  </a:cubicBezTo>
                  <a:cubicBezTo>
                    <a:pt x="45" y="163"/>
                    <a:pt x="42" y="158"/>
                    <a:pt x="39" y="153"/>
                  </a:cubicBezTo>
                  <a:cubicBezTo>
                    <a:pt x="34" y="145"/>
                    <a:pt x="31" y="137"/>
                    <a:pt x="29" y="129"/>
                  </a:cubicBezTo>
                  <a:cubicBezTo>
                    <a:pt x="26" y="112"/>
                    <a:pt x="32" y="95"/>
                    <a:pt x="37" y="79"/>
                  </a:cubicBezTo>
                  <a:cubicBezTo>
                    <a:pt x="39" y="73"/>
                    <a:pt x="40" y="67"/>
                    <a:pt x="44" y="61"/>
                  </a:cubicBezTo>
                  <a:cubicBezTo>
                    <a:pt x="55" y="43"/>
                    <a:pt x="72" y="27"/>
                    <a:pt x="91" y="16"/>
                  </a:cubicBezTo>
                  <a:cubicBezTo>
                    <a:pt x="103" y="9"/>
                    <a:pt x="116" y="3"/>
                    <a:pt x="131" y="1"/>
                  </a:cubicBezTo>
                  <a:cubicBezTo>
                    <a:pt x="135" y="1"/>
                    <a:pt x="140" y="0"/>
                    <a:pt x="145" y="0"/>
                  </a:cubicBezTo>
                  <a:cubicBezTo>
                    <a:pt x="153" y="1"/>
                    <a:pt x="161" y="3"/>
                    <a:pt x="169" y="6"/>
                  </a:cubicBezTo>
                  <a:cubicBezTo>
                    <a:pt x="176" y="7"/>
                    <a:pt x="185" y="12"/>
                    <a:pt x="186" y="18"/>
                  </a:cubicBezTo>
                  <a:close/>
                </a:path>
              </a:pathLst>
            </a:cu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80"/>
            <p:cNvSpPr/>
            <p:nvPr/>
          </p:nvSpPr>
          <p:spPr bwMode="auto">
            <a:xfrm>
              <a:off x="4195763" y="266700"/>
              <a:ext cx="274638" cy="200025"/>
            </a:xfrm>
            <a:custGeom>
              <a:avLst/>
              <a:gdLst>
                <a:gd name="T0" fmla="*/ 65 w 265"/>
                <a:gd name="T1" fmla="*/ 161 h 193"/>
                <a:gd name="T2" fmla="*/ 41 w 265"/>
                <a:gd name="T3" fmla="*/ 150 h 193"/>
                <a:gd name="T4" fmla="*/ 6 w 265"/>
                <a:gd name="T5" fmla="*/ 124 h 193"/>
                <a:gd name="T6" fmla="*/ 6 w 265"/>
                <a:gd name="T7" fmla="*/ 99 h 193"/>
                <a:gd name="T8" fmla="*/ 6 w 265"/>
                <a:gd name="T9" fmla="*/ 56 h 193"/>
                <a:gd name="T10" fmla="*/ 30 w 265"/>
                <a:gd name="T11" fmla="*/ 40 h 193"/>
                <a:gd name="T12" fmla="*/ 58 w 265"/>
                <a:gd name="T13" fmla="*/ 52 h 193"/>
                <a:gd name="T14" fmla="*/ 75 w 265"/>
                <a:gd name="T15" fmla="*/ 34 h 193"/>
                <a:gd name="T16" fmla="*/ 104 w 265"/>
                <a:gd name="T17" fmla="*/ 8 h 193"/>
                <a:gd name="T18" fmla="*/ 141 w 265"/>
                <a:gd name="T19" fmla="*/ 6 h 193"/>
                <a:gd name="T20" fmla="*/ 156 w 265"/>
                <a:gd name="T21" fmla="*/ 13 h 193"/>
                <a:gd name="T22" fmla="*/ 168 w 265"/>
                <a:gd name="T23" fmla="*/ 11 h 193"/>
                <a:gd name="T24" fmla="*/ 193 w 265"/>
                <a:gd name="T25" fmla="*/ 4 h 193"/>
                <a:gd name="T26" fmla="*/ 219 w 265"/>
                <a:gd name="T27" fmla="*/ 13 h 193"/>
                <a:gd name="T28" fmla="*/ 256 w 265"/>
                <a:gd name="T29" fmla="*/ 33 h 193"/>
                <a:gd name="T30" fmla="*/ 263 w 265"/>
                <a:gd name="T31" fmla="*/ 38 h 193"/>
                <a:gd name="T32" fmla="*/ 263 w 265"/>
                <a:gd name="T33" fmla="*/ 47 h 193"/>
                <a:gd name="T34" fmla="*/ 259 w 265"/>
                <a:gd name="T35" fmla="*/ 49 h 193"/>
                <a:gd name="T36" fmla="*/ 237 w 265"/>
                <a:gd name="T37" fmla="*/ 53 h 193"/>
                <a:gd name="T38" fmla="*/ 220 w 265"/>
                <a:gd name="T39" fmla="*/ 66 h 193"/>
                <a:gd name="T40" fmla="*/ 217 w 265"/>
                <a:gd name="T41" fmla="*/ 75 h 193"/>
                <a:gd name="T42" fmla="*/ 193 w 265"/>
                <a:gd name="T43" fmla="*/ 87 h 193"/>
                <a:gd name="T44" fmla="*/ 191 w 265"/>
                <a:gd name="T45" fmla="*/ 108 h 193"/>
                <a:gd name="T46" fmla="*/ 163 w 265"/>
                <a:gd name="T47" fmla="*/ 131 h 193"/>
                <a:gd name="T48" fmla="*/ 153 w 265"/>
                <a:gd name="T49" fmla="*/ 151 h 193"/>
                <a:gd name="T50" fmla="*/ 145 w 265"/>
                <a:gd name="T51" fmla="*/ 156 h 193"/>
                <a:gd name="T52" fmla="*/ 128 w 265"/>
                <a:gd name="T53" fmla="*/ 176 h 193"/>
                <a:gd name="T54" fmla="*/ 108 w 265"/>
                <a:gd name="T55" fmla="*/ 192 h 193"/>
                <a:gd name="T56" fmla="*/ 94 w 265"/>
                <a:gd name="T57" fmla="*/ 191 h 193"/>
                <a:gd name="T58" fmla="*/ 77 w 265"/>
                <a:gd name="T59" fmla="*/ 183 h 193"/>
                <a:gd name="T60" fmla="*/ 65 w 265"/>
                <a:gd name="T61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93">
                  <a:moveTo>
                    <a:pt x="65" y="161"/>
                  </a:moveTo>
                  <a:cubicBezTo>
                    <a:pt x="59" y="154"/>
                    <a:pt x="50" y="152"/>
                    <a:pt x="41" y="150"/>
                  </a:cubicBezTo>
                  <a:cubicBezTo>
                    <a:pt x="26" y="146"/>
                    <a:pt x="11" y="138"/>
                    <a:pt x="6" y="124"/>
                  </a:cubicBezTo>
                  <a:cubicBezTo>
                    <a:pt x="4" y="116"/>
                    <a:pt x="6" y="107"/>
                    <a:pt x="6" y="99"/>
                  </a:cubicBezTo>
                  <a:cubicBezTo>
                    <a:pt x="6" y="84"/>
                    <a:pt x="0" y="69"/>
                    <a:pt x="6" y="56"/>
                  </a:cubicBezTo>
                  <a:cubicBezTo>
                    <a:pt x="10" y="46"/>
                    <a:pt x="20" y="40"/>
                    <a:pt x="30" y="40"/>
                  </a:cubicBezTo>
                  <a:cubicBezTo>
                    <a:pt x="41" y="39"/>
                    <a:pt x="51" y="44"/>
                    <a:pt x="58" y="52"/>
                  </a:cubicBezTo>
                  <a:cubicBezTo>
                    <a:pt x="63" y="46"/>
                    <a:pt x="69" y="40"/>
                    <a:pt x="75" y="34"/>
                  </a:cubicBezTo>
                  <a:cubicBezTo>
                    <a:pt x="83" y="24"/>
                    <a:pt x="92" y="14"/>
                    <a:pt x="104" y="8"/>
                  </a:cubicBezTo>
                  <a:cubicBezTo>
                    <a:pt x="115" y="2"/>
                    <a:pt x="130" y="0"/>
                    <a:pt x="141" y="6"/>
                  </a:cubicBezTo>
                  <a:cubicBezTo>
                    <a:pt x="146" y="8"/>
                    <a:pt x="150" y="12"/>
                    <a:pt x="156" y="13"/>
                  </a:cubicBezTo>
                  <a:cubicBezTo>
                    <a:pt x="160" y="14"/>
                    <a:pt x="164" y="12"/>
                    <a:pt x="168" y="11"/>
                  </a:cubicBezTo>
                  <a:cubicBezTo>
                    <a:pt x="176" y="7"/>
                    <a:pt x="184" y="4"/>
                    <a:pt x="193" y="4"/>
                  </a:cubicBezTo>
                  <a:cubicBezTo>
                    <a:pt x="202" y="4"/>
                    <a:pt x="211" y="9"/>
                    <a:pt x="219" y="13"/>
                  </a:cubicBezTo>
                  <a:cubicBezTo>
                    <a:pt x="231" y="20"/>
                    <a:pt x="243" y="26"/>
                    <a:pt x="256" y="33"/>
                  </a:cubicBezTo>
                  <a:cubicBezTo>
                    <a:pt x="258" y="35"/>
                    <a:pt x="261" y="36"/>
                    <a:pt x="263" y="38"/>
                  </a:cubicBezTo>
                  <a:cubicBezTo>
                    <a:pt x="265" y="41"/>
                    <a:pt x="265" y="44"/>
                    <a:pt x="263" y="47"/>
                  </a:cubicBezTo>
                  <a:cubicBezTo>
                    <a:pt x="262" y="48"/>
                    <a:pt x="260" y="49"/>
                    <a:pt x="259" y="49"/>
                  </a:cubicBezTo>
                  <a:cubicBezTo>
                    <a:pt x="252" y="51"/>
                    <a:pt x="244" y="51"/>
                    <a:pt x="237" y="53"/>
                  </a:cubicBezTo>
                  <a:cubicBezTo>
                    <a:pt x="230" y="55"/>
                    <a:pt x="223" y="59"/>
                    <a:pt x="220" y="66"/>
                  </a:cubicBezTo>
                  <a:cubicBezTo>
                    <a:pt x="219" y="69"/>
                    <a:pt x="219" y="72"/>
                    <a:pt x="217" y="75"/>
                  </a:cubicBezTo>
                  <a:cubicBezTo>
                    <a:pt x="212" y="82"/>
                    <a:pt x="199" y="79"/>
                    <a:pt x="193" y="87"/>
                  </a:cubicBezTo>
                  <a:cubicBezTo>
                    <a:pt x="189" y="92"/>
                    <a:pt x="193" y="101"/>
                    <a:pt x="191" y="108"/>
                  </a:cubicBezTo>
                  <a:cubicBezTo>
                    <a:pt x="188" y="120"/>
                    <a:pt x="171" y="121"/>
                    <a:pt x="163" y="131"/>
                  </a:cubicBezTo>
                  <a:cubicBezTo>
                    <a:pt x="159" y="137"/>
                    <a:pt x="159" y="146"/>
                    <a:pt x="153" y="151"/>
                  </a:cubicBezTo>
                  <a:cubicBezTo>
                    <a:pt x="151" y="153"/>
                    <a:pt x="148" y="154"/>
                    <a:pt x="145" y="156"/>
                  </a:cubicBezTo>
                  <a:cubicBezTo>
                    <a:pt x="138" y="161"/>
                    <a:pt x="133" y="169"/>
                    <a:pt x="128" y="176"/>
                  </a:cubicBezTo>
                  <a:cubicBezTo>
                    <a:pt x="123" y="183"/>
                    <a:pt x="117" y="190"/>
                    <a:pt x="108" y="192"/>
                  </a:cubicBezTo>
                  <a:cubicBezTo>
                    <a:pt x="104" y="193"/>
                    <a:pt x="99" y="192"/>
                    <a:pt x="94" y="191"/>
                  </a:cubicBezTo>
                  <a:cubicBezTo>
                    <a:pt x="88" y="190"/>
                    <a:pt x="81" y="188"/>
                    <a:pt x="77" y="183"/>
                  </a:cubicBezTo>
                  <a:cubicBezTo>
                    <a:pt x="71" y="177"/>
                    <a:pt x="70" y="168"/>
                    <a:pt x="65" y="161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81"/>
            <p:cNvSpPr/>
            <p:nvPr/>
          </p:nvSpPr>
          <p:spPr bwMode="auto">
            <a:xfrm>
              <a:off x="4230688" y="511175"/>
              <a:ext cx="244475" cy="104775"/>
            </a:xfrm>
            <a:custGeom>
              <a:avLst/>
              <a:gdLst>
                <a:gd name="T0" fmla="*/ 145 w 236"/>
                <a:gd name="T1" fmla="*/ 39 h 101"/>
                <a:gd name="T2" fmla="*/ 236 w 236"/>
                <a:gd name="T3" fmla="*/ 101 h 101"/>
                <a:gd name="T4" fmla="*/ 65 w 236"/>
                <a:gd name="T5" fmla="*/ 55 h 101"/>
                <a:gd name="T6" fmla="*/ 0 w 236"/>
                <a:gd name="T7" fmla="*/ 72 h 101"/>
                <a:gd name="T8" fmla="*/ 145 w 236"/>
                <a:gd name="T9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1">
                  <a:moveTo>
                    <a:pt x="145" y="39"/>
                  </a:moveTo>
                  <a:cubicBezTo>
                    <a:pt x="179" y="52"/>
                    <a:pt x="211" y="73"/>
                    <a:pt x="236" y="101"/>
                  </a:cubicBezTo>
                  <a:cubicBezTo>
                    <a:pt x="185" y="68"/>
                    <a:pt x="125" y="52"/>
                    <a:pt x="65" y="55"/>
                  </a:cubicBezTo>
                  <a:cubicBezTo>
                    <a:pt x="42" y="56"/>
                    <a:pt x="19" y="59"/>
                    <a:pt x="0" y="72"/>
                  </a:cubicBezTo>
                  <a:cubicBezTo>
                    <a:pt x="9" y="58"/>
                    <a:pt x="46" y="0"/>
                    <a:pt x="145" y="39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4" name="Oval 82"/>
          <p:cNvSpPr>
            <a:spLocks noChangeArrowheads="1"/>
          </p:cNvSpPr>
          <p:nvPr/>
        </p:nvSpPr>
        <p:spPr bwMode="auto">
          <a:xfrm>
            <a:off x="6200858" y="2229271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" name="组合 439"/>
          <p:cNvGrpSpPr/>
          <p:nvPr/>
        </p:nvGrpSpPr>
        <p:grpSpPr>
          <a:xfrm>
            <a:off x="6433964" y="2462378"/>
            <a:ext cx="652023" cy="653712"/>
            <a:chOff x="6372226" y="219075"/>
            <a:chExt cx="612775" cy="614363"/>
          </a:xfrm>
        </p:grpSpPr>
        <p:sp>
          <p:nvSpPr>
            <p:cNvPr id="315" name="Freeform 83"/>
            <p:cNvSpPr/>
            <p:nvPr/>
          </p:nvSpPr>
          <p:spPr bwMode="auto">
            <a:xfrm>
              <a:off x="6629401" y="477838"/>
              <a:ext cx="355600" cy="355600"/>
            </a:xfrm>
            <a:custGeom>
              <a:avLst/>
              <a:gdLst>
                <a:gd name="T0" fmla="*/ 0 w 224"/>
                <a:gd name="T1" fmla="*/ 0 h 224"/>
                <a:gd name="T2" fmla="*/ 64 w 224"/>
                <a:gd name="T3" fmla="*/ 224 h 224"/>
                <a:gd name="T4" fmla="*/ 119 w 224"/>
                <a:gd name="T5" fmla="*/ 119 h 224"/>
                <a:gd name="T6" fmla="*/ 224 w 224"/>
                <a:gd name="T7" fmla="*/ 64 h 224"/>
                <a:gd name="T8" fmla="*/ 0 w 22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0" y="0"/>
                  </a:moveTo>
                  <a:lnTo>
                    <a:pt x="64" y="224"/>
                  </a:lnTo>
                  <a:lnTo>
                    <a:pt x="119" y="119"/>
                  </a:lnTo>
                  <a:lnTo>
                    <a:pt x="2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84"/>
            <p:cNvSpPr/>
            <p:nvPr/>
          </p:nvSpPr>
          <p:spPr bwMode="auto">
            <a:xfrm>
              <a:off x="6408738" y="254000"/>
              <a:ext cx="414338" cy="415925"/>
            </a:xfrm>
            <a:custGeom>
              <a:avLst/>
              <a:gdLst>
                <a:gd name="T0" fmla="*/ 31 w 402"/>
                <a:gd name="T1" fmla="*/ 402 h 402"/>
                <a:gd name="T2" fmla="*/ 0 w 402"/>
                <a:gd name="T3" fmla="*/ 402 h 402"/>
                <a:gd name="T4" fmla="*/ 402 w 402"/>
                <a:gd name="T5" fmla="*/ 0 h 402"/>
                <a:gd name="T6" fmla="*/ 402 w 402"/>
                <a:gd name="T7" fmla="*/ 32 h 402"/>
                <a:gd name="T8" fmla="*/ 31 w 402"/>
                <a:gd name="T9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402">
                  <a:moveTo>
                    <a:pt x="31" y="402"/>
                  </a:moveTo>
                  <a:cubicBezTo>
                    <a:pt x="0" y="402"/>
                    <a:pt x="0" y="402"/>
                    <a:pt x="0" y="402"/>
                  </a:cubicBezTo>
                  <a:cubicBezTo>
                    <a:pt x="0" y="181"/>
                    <a:pt x="180" y="0"/>
                    <a:pt x="402" y="0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197" y="32"/>
                    <a:pt x="31" y="198"/>
                    <a:pt x="31" y="402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7" name="Rectangle 85"/>
            <p:cNvSpPr>
              <a:spLocks noChangeArrowheads="1"/>
            </p:cNvSpPr>
            <p:nvPr/>
          </p:nvSpPr>
          <p:spPr bwMode="auto">
            <a:xfrm>
              <a:off x="6494463" y="339725"/>
              <a:ext cx="104775" cy="106363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Rectangle 86"/>
            <p:cNvSpPr>
              <a:spLocks noChangeArrowheads="1"/>
            </p:cNvSpPr>
            <p:nvPr/>
          </p:nvSpPr>
          <p:spPr bwMode="auto">
            <a:xfrm>
              <a:off x="6791326" y="219075"/>
              <a:ext cx="115888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87"/>
            <p:cNvSpPr>
              <a:spLocks noChangeArrowheads="1"/>
            </p:cNvSpPr>
            <p:nvPr/>
          </p:nvSpPr>
          <p:spPr bwMode="auto">
            <a:xfrm>
              <a:off x="6372226" y="655638"/>
              <a:ext cx="114300" cy="11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0" name="Oval 88"/>
          <p:cNvSpPr>
            <a:spLocks noChangeArrowheads="1"/>
          </p:cNvSpPr>
          <p:nvPr/>
        </p:nvSpPr>
        <p:spPr bwMode="auto">
          <a:xfrm>
            <a:off x="4815861" y="2229271"/>
            <a:ext cx="1118236" cy="1118236"/>
          </a:xfrm>
          <a:prstGeom prst="ellipse">
            <a:avLst/>
          </a:prstGeom>
          <a:solidFill>
            <a:srgbClr val="8ADB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8" name="组合 437"/>
          <p:cNvGrpSpPr/>
          <p:nvPr/>
        </p:nvGrpSpPr>
        <p:grpSpPr>
          <a:xfrm>
            <a:off x="5013494" y="2404946"/>
            <a:ext cx="670604" cy="697631"/>
            <a:chOff x="5173663" y="165100"/>
            <a:chExt cx="630238" cy="655638"/>
          </a:xfrm>
        </p:grpSpPr>
        <p:sp>
          <p:nvSpPr>
            <p:cNvPr id="321" name="Freeform 89"/>
            <p:cNvSpPr/>
            <p:nvPr/>
          </p:nvSpPr>
          <p:spPr bwMode="auto">
            <a:xfrm>
              <a:off x="5173663" y="669925"/>
              <a:ext cx="506413" cy="150813"/>
            </a:xfrm>
            <a:custGeom>
              <a:avLst/>
              <a:gdLst>
                <a:gd name="T0" fmla="*/ 81 w 489"/>
                <a:gd name="T1" fmla="*/ 62 h 147"/>
                <a:gd name="T2" fmla="*/ 89 w 489"/>
                <a:gd name="T3" fmla="*/ 76 h 147"/>
                <a:gd name="T4" fmla="*/ 85 w 489"/>
                <a:gd name="T5" fmla="*/ 79 h 147"/>
                <a:gd name="T6" fmla="*/ 50 w 489"/>
                <a:gd name="T7" fmla="*/ 85 h 147"/>
                <a:gd name="T8" fmla="*/ 19 w 489"/>
                <a:gd name="T9" fmla="*/ 88 h 147"/>
                <a:gd name="T10" fmla="*/ 2 w 489"/>
                <a:gd name="T11" fmla="*/ 113 h 147"/>
                <a:gd name="T12" fmla="*/ 18 w 489"/>
                <a:gd name="T13" fmla="*/ 127 h 147"/>
                <a:gd name="T14" fmla="*/ 51 w 489"/>
                <a:gd name="T15" fmla="*/ 130 h 147"/>
                <a:gd name="T16" fmla="*/ 117 w 489"/>
                <a:gd name="T17" fmla="*/ 127 h 147"/>
                <a:gd name="T18" fmla="*/ 124 w 489"/>
                <a:gd name="T19" fmla="*/ 129 h 147"/>
                <a:gd name="T20" fmla="*/ 130 w 489"/>
                <a:gd name="T21" fmla="*/ 137 h 147"/>
                <a:gd name="T22" fmla="*/ 158 w 489"/>
                <a:gd name="T23" fmla="*/ 147 h 147"/>
                <a:gd name="T24" fmla="*/ 183 w 489"/>
                <a:gd name="T25" fmla="*/ 145 h 147"/>
                <a:gd name="T26" fmla="*/ 230 w 489"/>
                <a:gd name="T27" fmla="*/ 131 h 147"/>
                <a:gd name="T28" fmla="*/ 299 w 489"/>
                <a:gd name="T29" fmla="*/ 130 h 147"/>
                <a:gd name="T30" fmla="*/ 374 w 489"/>
                <a:gd name="T31" fmla="*/ 131 h 147"/>
                <a:gd name="T32" fmla="*/ 400 w 489"/>
                <a:gd name="T33" fmla="*/ 127 h 147"/>
                <a:gd name="T34" fmla="*/ 409 w 489"/>
                <a:gd name="T35" fmla="*/ 105 h 147"/>
                <a:gd name="T36" fmla="*/ 392 w 489"/>
                <a:gd name="T37" fmla="*/ 82 h 147"/>
                <a:gd name="T38" fmla="*/ 414 w 489"/>
                <a:gd name="T39" fmla="*/ 71 h 147"/>
                <a:gd name="T40" fmla="*/ 463 w 489"/>
                <a:gd name="T41" fmla="*/ 61 h 147"/>
                <a:gd name="T42" fmla="*/ 485 w 489"/>
                <a:gd name="T43" fmla="*/ 31 h 147"/>
                <a:gd name="T44" fmla="*/ 453 w 489"/>
                <a:gd name="T45" fmla="*/ 15 h 147"/>
                <a:gd name="T46" fmla="*/ 382 w 489"/>
                <a:gd name="T47" fmla="*/ 28 h 147"/>
                <a:gd name="T48" fmla="*/ 348 w 489"/>
                <a:gd name="T49" fmla="*/ 38 h 147"/>
                <a:gd name="T50" fmla="*/ 298 w 489"/>
                <a:gd name="T51" fmla="*/ 16 h 147"/>
                <a:gd name="T52" fmla="*/ 209 w 489"/>
                <a:gd name="T53" fmla="*/ 0 h 147"/>
                <a:gd name="T54" fmla="*/ 177 w 489"/>
                <a:gd name="T55" fmla="*/ 6 h 147"/>
                <a:gd name="T56" fmla="*/ 167 w 489"/>
                <a:gd name="T57" fmla="*/ 26 h 147"/>
                <a:gd name="T58" fmla="*/ 183 w 489"/>
                <a:gd name="T59" fmla="*/ 37 h 147"/>
                <a:gd name="T60" fmla="*/ 210 w 489"/>
                <a:gd name="T61" fmla="*/ 47 h 147"/>
                <a:gd name="T62" fmla="*/ 107 w 489"/>
                <a:gd name="T63" fmla="*/ 42 h 147"/>
                <a:gd name="T64" fmla="*/ 87 w 489"/>
                <a:gd name="T65" fmla="*/ 45 h 147"/>
                <a:gd name="T66" fmla="*/ 81 w 489"/>
                <a:gd name="T67" fmla="*/ 6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9" h="147">
                  <a:moveTo>
                    <a:pt x="81" y="62"/>
                  </a:moveTo>
                  <a:cubicBezTo>
                    <a:pt x="84" y="67"/>
                    <a:pt x="92" y="71"/>
                    <a:pt x="89" y="76"/>
                  </a:cubicBezTo>
                  <a:cubicBezTo>
                    <a:pt x="88" y="77"/>
                    <a:pt x="86" y="78"/>
                    <a:pt x="85" y="79"/>
                  </a:cubicBezTo>
                  <a:cubicBezTo>
                    <a:pt x="74" y="82"/>
                    <a:pt x="62" y="84"/>
                    <a:pt x="50" y="85"/>
                  </a:cubicBezTo>
                  <a:cubicBezTo>
                    <a:pt x="40" y="85"/>
                    <a:pt x="29" y="84"/>
                    <a:pt x="19" y="88"/>
                  </a:cubicBezTo>
                  <a:cubicBezTo>
                    <a:pt x="8" y="92"/>
                    <a:pt x="0" y="102"/>
                    <a:pt x="2" y="113"/>
                  </a:cubicBezTo>
                  <a:cubicBezTo>
                    <a:pt x="4" y="120"/>
                    <a:pt x="11" y="125"/>
                    <a:pt x="18" y="127"/>
                  </a:cubicBezTo>
                  <a:cubicBezTo>
                    <a:pt x="28" y="132"/>
                    <a:pt x="40" y="131"/>
                    <a:pt x="51" y="130"/>
                  </a:cubicBezTo>
                  <a:cubicBezTo>
                    <a:pt x="73" y="129"/>
                    <a:pt x="95" y="128"/>
                    <a:pt x="117" y="127"/>
                  </a:cubicBezTo>
                  <a:cubicBezTo>
                    <a:pt x="119" y="127"/>
                    <a:pt x="122" y="127"/>
                    <a:pt x="124" y="129"/>
                  </a:cubicBezTo>
                  <a:cubicBezTo>
                    <a:pt x="127" y="130"/>
                    <a:pt x="128" y="134"/>
                    <a:pt x="130" y="137"/>
                  </a:cubicBezTo>
                  <a:cubicBezTo>
                    <a:pt x="136" y="146"/>
                    <a:pt x="148" y="147"/>
                    <a:pt x="158" y="147"/>
                  </a:cubicBezTo>
                  <a:cubicBezTo>
                    <a:pt x="166" y="147"/>
                    <a:pt x="175" y="147"/>
                    <a:pt x="183" y="145"/>
                  </a:cubicBezTo>
                  <a:cubicBezTo>
                    <a:pt x="199" y="143"/>
                    <a:pt x="214" y="134"/>
                    <a:pt x="230" y="131"/>
                  </a:cubicBezTo>
                  <a:cubicBezTo>
                    <a:pt x="252" y="125"/>
                    <a:pt x="276" y="129"/>
                    <a:pt x="299" y="130"/>
                  </a:cubicBezTo>
                  <a:cubicBezTo>
                    <a:pt x="324" y="132"/>
                    <a:pt x="349" y="132"/>
                    <a:pt x="374" y="131"/>
                  </a:cubicBezTo>
                  <a:cubicBezTo>
                    <a:pt x="383" y="131"/>
                    <a:pt x="392" y="131"/>
                    <a:pt x="400" y="127"/>
                  </a:cubicBezTo>
                  <a:cubicBezTo>
                    <a:pt x="407" y="122"/>
                    <a:pt x="413" y="113"/>
                    <a:pt x="409" y="105"/>
                  </a:cubicBezTo>
                  <a:cubicBezTo>
                    <a:pt x="405" y="96"/>
                    <a:pt x="391" y="91"/>
                    <a:pt x="392" y="82"/>
                  </a:cubicBezTo>
                  <a:cubicBezTo>
                    <a:pt x="393" y="73"/>
                    <a:pt x="405" y="71"/>
                    <a:pt x="414" y="71"/>
                  </a:cubicBezTo>
                  <a:cubicBezTo>
                    <a:pt x="431" y="71"/>
                    <a:pt x="447" y="67"/>
                    <a:pt x="463" y="61"/>
                  </a:cubicBezTo>
                  <a:cubicBezTo>
                    <a:pt x="475" y="56"/>
                    <a:pt x="489" y="44"/>
                    <a:pt x="485" y="31"/>
                  </a:cubicBezTo>
                  <a:cubicBezTo>
                    <a:pt x="482" y="18"/>
                    <a:pt x="466" y="15"/>
                    <a:pt x="453" y="15"/>
                  </a:cubicBezTo>
                  <a:cubicBezTo>
                    <a:pt x="429" y="15"/>
                    <a:pt x="405" y="19"/>
                    <a:pt x="382" y="28"/>
                  </a:cubicBezTo>
                  <a:cubicBezTo>
                    <a:pt x="371" y="32"/>
                    <a:pt x="360" y="38"/>
                    <a:pt x="348" y="38"/>
                  </a:cubicBezTo>
                  <a:cubicBezTo>
                    <a:pt x="330" y="37"/>
                    <a:pt x="314" y="24"/>
                    <a:pt x="298" y="16"/>
                  </a:cubicBezTo>
                  <a:cubicBezTo>
                    <a:pt x="271" y="2"/>
                    <a:pt x="240" y="0"/>
                    <a:pt x="209" y="0"/>
                  </a:cubicBezTo>
                  <a:cubicBezTo>
                    <a:pt x="198" y="0"/>
                    <a:pt x="186" y="0"/>
                    <a:pt x="177" y="6"/>
                  </a:cubicBezTo>
                  <a:cubicBezTo>
                    <a:pt x="170" y="10"/>
                    <a:pt x="164" y="18"/>
                    <a:pt x="167" y="26"/>
                  </a:cubicBezTo>
                  <a:cubicBezTo>
                    <a:pt x="169" y="32"/>
                    <a:pt x="176" y="35"/>
                    <a:pt x="183" y="37"/>
                  </a:cubicBezTo>
                  <a:cubicBezTo>
                    <a:pt x="192" y="41"/>
                    <a:pt x="201" y="44"/>
                    <a:pt x="210" y="47"/>
                  </a:cubicBezTo>
                  <a:cubicBezTo>
                    <a:pt x="176" y="45"/>
                    <a:pt x="142" y="44"/>
                    <a:pt x="107" y="42"/>
                  </a:cubicBezTo>
                  <a:cubicBezTo>
                    <a:pt x="100" y="41"/>
                    <a:pt x="93" y="41"/>
                    <a:pt x="87" y="45"/>
                  </a:cubicBezTo>
                  <a:cubicBezTo>
                    <a:pt x="81" y="48"/>
                    <a:pt x="77" y="56"/>
                    <a:pt x="81" y="62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90"/>
            <p:cNvSpPr/>
            <p:nvPr/>
          </p:nvSpPr>
          <p:spPr bwMode="auto">
            <a:xfrm>
              <a:off x="5370513" y="574675"/>
              <a:ext cx="200025" cy="209550"/>
            </a:xfrm>
            <a:custGeom>
              <a:avLst/>
              <a:gdLst>
                <a:gd name="T0" fmla="*/ 183 w 193"/>
                <a:gd name="T1" fmla="*/ 37 h 202"/>
                <a:gd name="T2" fmla="*/ 190 w 193"/>
                <a:gd name="T3" fmla="*/ 88 h 202"/>
                <a:gd name="T4" fmla="*/ 128 w 193"/>
                <a:gd name="T5" fmla="*/ 176 h 202"/>
                <a:gd name="T6" fmla="*/ 0 w 193"/>
                <a:gd name="T7" fmla="*/ 170 h 202"/>
                <a:gd name="T8" fmla="*/ 50 w 193"/>
                <a:gd name="T9" fmla="*/ 118 h 202"/>
                <a:gd name="T10" fmla="*/ 69 w 193"/>
                <a:gd name="T11" fmla="*/ 43 h 202"/>
                <a:gd name="T12" fmla="*/ 116 w 193"/>
                <a:gd name="T13" fmla="*/ 5 h 202"/>
                <a:gd name="T14" fmla="*/ 173 w 193"/>
                <a:gd name="T15" fmla="*/ 22 h 202"/>
                <a:gd name="T16" fmla="*/ 183 w 193"/>
                <a:gd name="T17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2">
                  <a:moveTo>
                    <a:pt x="183" y="37"/>
                  </a:moveTo>
                  <a:cubicBezTo>
                    <a:pt x="191" y="53"/>
                    <a:pt x="193" y="71"/>
                    <a:pt x="190" y="88"/>
                  </a:cubicBezTo>
                  <a:cubicBezTo>
                    <a:pt x="183" y="125"/>
                    <a:pt x="160" y="154"/>
                    <a:pt x="128" y="176"/>
                  </a:cubicBezTo>
                  <a:cubicBezTo>
                    <a:pt x="90" y="202"/>
                    <a:pt x="41" y="186"/>
                    <a:pt x="0" y="170"/>
                  </a:cubicBezTo>
                  <a:cubicBezTo>
                    <a:pt x="26" y="168"/>
                    <a:pt x="44" y="143"/>
                    <a:pt x="50" y="118"/>
                  </a:cubicBezTo>
                  <a:cubicBezTo>
                    <a:pt x="57" y="93"/>
                    <a:pt x="57" y="66"/>
                    <a:pt x="69" y="43"/>
                  </a:cubicBezTo>
                  <a:cubicBezTo>
                    <a:pt x="78" y="25"/>
                    <a:pt x="95" y="10"/>
                    <a:pt x="116" y="5"/>
                  </a:cubicBezTo>
                  <a:cubicBezTo>
                    <a:pt x="136" y="0"/>
                    <a:pt x="159" y="6"/>
                    <a:pt x="173" y="22"/>
                  </a:cubicBezTo>
                  <a:cubicBezTo>
                    <a:pt x="177" y="26"/>
                    <a:pt x="181" y="32"/>
                    <a:pt x="183" y="37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91"/>
            <p:cNvSpPr/>
            <p:nvPr/>
          </p:nvSpPr>
          <p:spPr bwMode="auto">
            <a:xfrm>
              <a:off x="5489576" y="568325"/>
              <a:ext cx="77788" cy="60325"/>
            </a:xfrm>
            <a:custGeom>
              <a:avLst/>
              <a:gdLst>
                <a:gd name="T0" fmla="*/ 70 w 76"/>
                <a:gd name="T1" fmla="*/ 49 h 59"/>
                <a:gd name="T2" fmla="*/ 28 w 76"/>
                <a:gd name="T3" fmla="*/ 47 h 59"/>
                <a:gd name="T4" fmla="*/ 6 w 76"/>
                <a:gd name="T5" fmla="*/ 10 h 59"/>
                <a:gd name="T6" fmla="*/ 49 w 76"/>
                <a:gd name="T7" fmla="*/ 12 h 59"/>
                <a:gd name="T8" fmla="*/ 70 w 76"/>
                <a:gd name="T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9">
                  <a:moveTo>
                    <a:pt x="70" y="49"/>
                  </a:moveTo>
                  <a:cubicBezTo>
                    <a:pt x="64" y="59"/>
                    <a:pt x="45" y="58"/>
                    <a:pt x="28" y="47"/>
                  </a:cubicBezTo>
                  <a:cubicBezTo>
                    <a:pt x="10" y="36"/>
                    <a:pt x="0" y="20"/>
                    <a:pt x="6" y="10"/>
                  </a:cubicBezTo>
                  <a:cubicBezTo>
                    <a:pt x="12" y="0"/>
                    <a:pt x="31" y="1"/>
                    <a:pt x="49" y="12"/>
                  </a:cubicBezTo>
                  <a:cubicBezTo>
                    <a:pt x="66" y="23"/>
                    <a:pt x="76" y="39"/>
                    <a:pt x="70" y="49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92"/>
            <p:cNvSpPr/>
            <p:nvPr/>
          </p:nvSpPr>
          <p:spPr bwMode="auto">
            <a:xfrm>
              <a:off x="5568951" y="165100"/>
              <a:ext cx="234950" cy="338138"/>
            </a:xfrm>
            <a:custGeom>
              <a:avLst/>
              <a:gdLst>
                <a:gd name="T0" fmla="*/ 214 w 227"/>
                <a:gd name="T1" fmla="*/ 6 h 328"/>
                <a:gd name="T2" fmla="*/ 0 w 227"/>
                <a:gd name="T3" fmla="*/ 296 h 328"/>
                <a:gd name="T4" fmla="*/ 54 w 227"/>
                <a:gd name="T5" fmla="*/ 328 h 328"/>
                <a:gd name="T6" fmla="*/ 214 w 227"/>
                <a:gd name="T7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28">
                  <a:moveTo>
                    <a:pt x="214" y="6"/>
                  </a:moveTo>
                  <a:cubicBezTo>
                    <a:pt x="198" y="0"/>
                    <a:pt x="103" y="128"/>
                    <a:pt x="0" y="296"/>
                  </a:cubicBezTo>
                  <a:cubicBezTo>
                    <a:pt x="54" y="328"/>
                    <a:pt x="54" y="328"/>
                    <a:pt x="54" y="328"/>
                  </a:cubicBezTo>
                  <a:cubicBezTo>
                    <a:pt x="156" y="160"/>
                    <a:pt x="227" y="17"/>
                    <a:pt x="214" y="6"/>
                  </a:cubicBez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93"/>
            <p:cNvSpPr/>
            <p:nvPr/>
          </p:nvSpPr>
          <p:spPr bwMode="auto">
            <a:xfrm>
              <a:off x="5503863" y="469900"/>
              <a:ext cx="120650" cy="147638"/>
            </a:xfrm>
            <a:custGeom>
              <a:avLst/>
              <a:gdLst>
                <a:gd name="T0" fmla="*/ 63 w 117"/>
                <a:gd name="T1" fmla="*/ 0 h 142"/>
                <a:gd name="T2" fmla="*/ 46 w 117"/>
                <a:gd name="T3" fmla="*/ 27 h 142"/>
                <a:gd name="T4" fmla="*/ 2 w 117"/>
                <a:gd name="T5" fmla="*/ 101 h 142"/>
                <a:gd name="T6" fmla="*/ 20 w 117"/>
                <a:gd name="T7" fmla="*/ 131 h 142"/>
                <a:gd name="T8" fmla="*/ 55 w 117"/>
                <a:gd name="T9" fmla="*/ 133 h 142"/>
                <a:gd name="T10" fmla="*/ 100 w 117"/>
                <a:gd name="T11" fmla="*/ 60 h 142"/>
                <a:gd name="T12" fmla="*/ 117 w 117"/>
                <a:gd name="T13" fmla="*/ 32 h 142"/>
                <a:gd name="T14" fmla="*/ 63 w 117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2">
                  <a:moveTo>
                    <a:pt x="63" y="0"/>
                  </a:moveTo>
                  <a:cubicBezTo>
                    <a:pt x="57" y="9"/>
                    <a:pt x="52" y="18"/>
                    <a:pt x="46" y="27"/>
                  </a:cubicBezTo>
                  <a:cubicBezTo>
                    <a:pt x="31" y="52"/>
                    <a:pt x="16" y="77"/>
                    <a:pt x="2" y="101"/>
                  </a:cubicBezTo>
                  <a:cubicBezTo>
                    <a:pt x="0" y="117"/>
                    <a:pt x="10" y="124"/>
                    <a:pt x="20" y="131"/>
                  </a:cubicBezTo>
                  <a:cubicBezTo>
                    <a:pt x="30" y="137"/>
                    <a:pt x="41" y="142"/>
                    <a:pt x="55" y="133"/>
                  </a:cubicBezTo>
                  <a:cubicBezTo>
                    <a:pt x="70" y="109"/>
                    <a:pt x="85" y="85"/>
                    <a:pt x="100" y="60"/>
                  </a:cubicBezTo>
                  <a:cubicBezTo>
                    <a:pt x="106" y="51"/>
                    <a:pt x="111" y="42"/>
                    <a:pt x="117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6" name="Freeform 94"/>
          <p:cNvSpPr/>
          <p:nvPr/>
        </p:nvSpPr>
        <p:spPr bwMode="auto">
          <a:xfrm>
            <a:off x="6251533" y="3465749"/>
            <a:ext cx="1118236" cy="893576"/>
          </a:xfrm>
          <a:custGeom>
            <a:avLst/>
            <a:gdLst>
              <a:gd name="T0" fmla="*/ 1016 w 1016"/>
              <a:gd name="T1" fmla="*/ 508 h 812"/>
              <a:gd name="T2" fmla="*/ 984 w 1016"/>
              <a:gd name="T3" fmla="*/ 330 h 812"/>
              <a:gd name="T4" fmla="*/ 904 w 1016"/>
              <a:gd name="T5" fmla="*/ 190 h 812"/>
              <a:gd name="T6" fmla="*/ 508 w 1016"/>
              <a:gd name="T7" fmla="*/ 0 h 812"/>
              <a:gd name="T8" fmla="*/ 37 w 1016"/>
              <a:gd name="T9" fmla="*/ 318 h 812"/>
              <a:gd name="T10" fmla="*/ 0 w 1016"/>
              <a:gd name="T11" fmla="*/ 508 h 812"/>
              <a:gd name="T12" fmla="*/ 36 w 1016"/>
              <a:gd name="T13" fmla="*/ 697 h 812"/>
              <a:gd name="T14" fmla="*/ 100 w 1016"/>
              <a:gd name="T15" fmla="*/ 812 h 812"/>
              <a:gd name="T16" fmla="*/ 915 w 1016"/>
              <a:gd name="T17" fmla="*/ 812 h 812"/>
              <a:gd name="T18" fmla="*/ 1016 w 1016"/>
              <a:gd name="T19" fmla="*/ 50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6" h="812">
                <a:moveTo>
                  <a:pt x="1016" y="508"/>
                </a:moveTo>
                <a:cubicBezTo>
                  <a:pt x="1016" y="445"/>
                  <a:pt x="1004" y="385"/>
                  <a:pt x="984" y="330"/>
                </a:cubicBezTo>
                <a:cubicBezTo>
                  <a:pt x="965" y="279"/>
                  <a:pt x="937" y="232"/>
                  <a:pt x="904" y="190"/>
                </a:cubicBezTo>
                <a:cubicBezTo>
                  <a:pt x="811" y="74"/>
                  <a:pt x="668" y="0"/>
                  <a:pt x="508" y="0"/>
                </a:cubicBezTo>
                <a:cubicBezTo>
                  <a:pt x="295" y="0"/>
                  <a:pt x="112" y="132"/>
                  <a:pt x="37" y="318"/>
                </a:cubicBezTo>
                <a:cubicBezTo>
                  <a:pt x="13" y="377"/>
                  <a:pt x="0" y="441"/>
                  <a:pt x="0" y="508"/>
                </a:cubicBezTo>
                <a:cubicBezTo>
                  <a:pt x="0" y="575"/>
                  <a:pt x="13" y="638"/>
                  <a:pt x="36" y="697"/>
                </a:cubicBezTo>
                <a:cubicBezTo>
                  <a:pt x="52" y="738"/>
                  <a:pt x="74" y="777"/>
                  <a:pt x="100" y="812"/>
                </a:cubicBezTo>
                <a:cubicBezTo>
                  <a:pt x="915" y="812"/>
                  <a:pt x="915" y="812"/>
                  <a:pt x="915" y="812"/>
                </a:cubicBezTo>
                <a:cubicBezTo>
                  <a:pt x="978" y="727"/>
                  <a:pt x="1016" y="622"/>
                  <a:pt x="1016" y="508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7" name="Freeform 95"/>
          <p:cNvSpPr/>
          <p:nvPr/>
        </p:nvSpPr>
        <p:spPr bwMode="auto">
          <a:xfrm>
            <a:off x="6361329" y="4359325"/>
            <a:ext cx="896954" cy="224661"/>
          </a:xfrm>
          <a:custGeom>
            <a:avLst/>
            <a:gdLst>
              <a:gd name="T0" fmla="*/ 0 w 815"/>
              <a:gd name="T1" fmla="*/ 0 h 204"/>
              <a:gd name="T2" fmla="*/ 408 w 815"/>
              <a:gd name="T3" fmla="*/ 204 h 204"/>
              <a:gd name="T4" fmla="*/ 815 w 815"/>
              <a:gd name="T5" fmla="*/ 0 h 204"/>
              <a:gd name="T6" fmla="*/ 0 w 815"/>
              <a:gd name="T7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5" h="204">
                <a:moveTo>
                  <a:pt x="0" y="0"/>
                </a:moveTo>
                <a:cubicBezTo>
                  <a:pt x="93" y="124"/>
                  <a:pt x="241" y="204"/>
                  <a:pt x="408" y="204"/>
                </a:cubicBezTo>
                <a:cubicBezTo>
                  <a:pt x="575" y="204"/>
                  <a:pt x="723" y="124"/>
                  <a:pt x="8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78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6601192" y="3590748"/>
            <a:ext cx="420606" cy="866549"/>
            <a:chOff x="6529388" y="1279525"/>
            <a:chExt cx="395288" cy="814388"/>
          </a:xfrm>
        </p:grpSpPr>
        <p:sp>
          <p:nvSpPr>
            <p:cNvPr id="328" name="Freeform 96"/>
            <p:cNvSpPr/>
            <p:nvPr/>
          </p:nvSpPr>
          <p:spPr bwMode="auto">
            <a:xfrm>
              <a:off x="6553201" y="1443038"/>
              <a:ext cx="346075" cy="650875"/>
            </a:xfrm>
            <a:custGeom>
              <a:avLst/>
              <a:gdLst>
                <a:gd name="T0" fmla="*/ 311 w 334"/>
                <a:gd name="T1" fmla="*/ 0 h 630"/>
                <a:gd name="T2" fmla="*/ 22 w 334"/>
                <a:gd name="T3" fmla="*/ 0 h 630"/>
                <a:gd name="T4" fmla="*/ 0 w 334"/>
                <a:gd name="T5" fmla="*/ 18 h 630"/>
                <a:gd name="T6" fmla="*/ 0 w 334"/>
                <a:gd name="T7" fmla="*/ 609 h 630"/>
                <a:gd name="T8" fmla="*/ 26 w 334"/>
                <a:gd name="T9" fmla="*/ 630 h 630"/>
                <a:gd name="T10" fmla="*/ 308 w 334"/>
                <a:gd name="T11" fmla="*/ 630 h 630"/>
                <a:gd name="T12" fmla="*/ 334 w 334"/>
                <a:gd name="T13" fmla="*/ 609 h 630"/>
                <a:gd name="T14" fmla="*/ 334 w 334"/>
                <a:gd name="T15" fmla="*/ 18 h 630"/>
                <a:gd name="T16" fmla="*/ 311 w 334"/>
                <a:gd name="T17" fmla="*/ 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630">
                  <a:moveTo>
                    <a:pt x="31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8"/>
                    <a:pt x="0" y="18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21"/>
                    <a:pt x="11" y="630"/>
                    <a:pt x="26" y="630"/>
                  </a:cubicBezTo>
                  <a:cubicBezTo>
                    <a:pt x="308" y="630"/>
                    <a:pt x="308" y="630"/>
                    <a:pt x="308" y="630"/>
                  </a:cubicBezTo>
                  <a:cubicBezTo>
                    <a:pt x="322" y="630"/>
                    <a:pt x="334" y="621"/>
                    <a:pt x="334" y="609"/>
                  </a:cubicBezTo>
                  <a:cubicBezTo>
                    <a:pt x="334" y="18"/>
                    <a:pt x="334" y="18"/>
                    <a:pt x="334" y="18"/>
                  </a:cubicBezTo>
                  <a:cubicBezTo>
                    <a:pt x="334" y="8"/>
                    <a:pt x="324" y="0"/>
                    <a:pt x="311" y="0"/>
                  </a:cubicBez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97"/>
            <p:cNvSpPr/>
            <p:nvPr/>
          </p:nvSpPr>
          <p:spPr bwMode="auto">
            <a:xfrm>
              <a:off x="6529388" y="1476375"/>
              <a:ext cx="395288" cy="41275"/>
            </a:xfrm>
            <a:custGeom>
              <a:avLst/>
              <a:gdLst>
                <a:gd name="T0" fmla="*/ 362 w 382"/>
                <a:gd name="T1" fmla="*/ 0 h 39"/>
                <a:gd name="T2" fmla="*/ 19 w 382"/>
                <a:gd name="T3" fmla="*/ 0 h 39"/>
                <a:gd name="T4" fmla="*/ 0 w 382"/>
                <a:gd name="T5" fmla="*/ 20 h 39"/>
                <a:gd name="T6" fmla="*/ 19 w 382"/>
                <a:gd name="T7" fmla="*/ 39 h 39"/>
                <a:gd name="T8" fmla="*/ 362 w 382"/>
                <a:gd name="T9" fmla="*/ 39 h 39"/>
                <a:gd name="T10" fmla="*/ 382 w 382"/>
                <a:gd name="T11" fmla="*/ 20 h 39"/>
                <a:gd name="T12" fmla="*/ 362 w 38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9">
                  <a:moveTo>
                    <a:pt x="362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39"/>
                    <a:pt x="19" y="39"/>
                  </a:cubicBezTo>
                  <a:cubicBezTo>
                    <a:pt x="362" y="39"/>
                    <a:pt x="362" y="39"/>
                    <a:pt x="362" y="39"/>
                  </a:cubicBezTo>
                  <a:cubicBezTo>
                    <a:pt x="373" y="39"/>
                    <a:pt x="382" y="31"/>
                    <a:pt x="382" y="20"/>
                  </a:cubicBezTo>
                  <a:cubicBezTo>
                    <a:pt x="382" y="9"/>
                    <a:pt x="373" y="0"/>
                    <a:pt x="362" y="0"/>
                  </a:cubicBezTo>
                  <a:close/>
                </a:path>
              </a:pathLst>
            </a:custGeom>
            <a:solidFill>
              <a:srgbClr val="0C6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98"/>
            <p:cNvSpPr/>
            <p:nvPr/>
          </p:nvSpPr>
          <p:spPr bwMode="auto">
            <a:xfrm>
              <a:off x="6577013" y="1387475"/>
              <a:ext cx="300038" cy="57150"/>
            </a:xfrm>
            <a:custGeom>
              <a:avLst/>
              <a:gdLst>
                <a:gd name="T0" fmla="*/ 290 w 290"/>
                <a:gd name="T1" fmla="*/ 55 h 55"/>
                <a:gd name="T2" fmla="*/ 145 w 290"/>
                <a:gd name="T3" fmla="*/ 0 h 55"/>
                <a:gd name="T4" fmla="*/ 0 w 290"/>
                <a:gd name="T5" fmla="*/ 55 h 55"/>
                <a:gd name="T6" fmla="*/ 290 w 290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55">
                  <a:moveTo>
                    <a:pt x="290" y="55"/>
                  </a:moveTo>
                  <a:cubicBezTo>
                    <a:pt x="255" y="22"/>
                    <a:pt x="203" y="0"/>
                    <a:pt x="145" y="0"/>
                  </a:cubicBezTo>
                  <a:cubicBezTo>
                    <a:pt x="87" y="0"/>
                    <a:pt x="35" y="22"/>
                    <a:pt x="0" y="55"/>
                  </a:cubicBezTo>
                  <a:lnTo>
                    <a:pt x="290" y="55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99"/>
            <p:cNvSpPr/>
            <p:nvPr/>
          </p:nvSpPr>
          <p:spPr bwMode="auto">
            <a:xfrm>
              <a:off x="6691313" y="1311275"/>
              <a:ext cx="69850" cy="79375"/>
            </a:xfrm>
            <a:custGeom>
              <a:avLst/>
              <a:gdLst>
                <a:gd name="T0" fmla="*/ 64 w 67"/>
                <a:gd name="T1" fmla="*/ 46 h 77"/>
                <a:gd name="T2" fmla="*/ 55 w 67"/>
                <a:gd name="T3" fmla="*/ 37 h 77"/>
                <a:gd name="T4" fmla="*/ 64 w 67"/>
                <a:gd name="T5" fmla="*/ 29 h 77"/>
                <a:gd name="T6" fmla="*/ 64 w 67"/>
                <a:gd name="T7" fmla="*/ 29 h 77"/>
                <a:gd name="T8" fmla="*/ 63 w 67"/>
                <a:gd name="T9" fmla="*/ 11 h 77"/>
                <a:gd name="T10" fmla="*/ 50 w 67"/>
                <a:gd name="T11" fmla="*/ 0 h 77"/>
                <a:gd name="T12" fmla="*/ 18 w 67"/>
                <a:gd name="T13" fmla="*/ 0 h 77"/>
                <a:gd name="T14" fmla="*/ 4 w 67"/>
                <a:gd name="T15" fmla="*/ 11 h 77"/>
                <a:gd name="T16" fmla="*/ 0 w 67"/>
                <a:gd name="T17" fmla="*/ 77 h 77"/>
                <a:gd name="T18" fmla="*/ 67 w 67"/>
                <a:gd name="T19" fmla="*/ 77 h 77"/>
                <a:gd name="T20" fmla="*/ 65 w 67"/>
                <a:gd name="T21" fmla="*/ 46 h 77"/>
                <a:gd name="T22" fmla="*/ 64 w 67"/>
                <a:gd name="T23" fmla="*/ 4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7">
                  <a:moveTo>
                    <a:pt x="64" y="46"/>
                  </a:moveTo>
                  <a:cubicBezTo>
                    <a:pt x="59" y="46"/>
                    <a:pt x="55" y="42"/>
                    <a:pt x="55" y="37"/>
                  </a:cubicBezTo>
                  <a:cubicBezTo>
                    <a:pt x="55" y="33"/>
                    <a:pt x="59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5"/>
                    <a:pt x="57" y="0"/>
                    <a:pt x="5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0"/>
                    <a:pt x="5" y="5"/>
                    <a:pt x="4" y="1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5" y="46"/>
                    <a:pt x="65" y="46"/>
                    <a:pt x="65" y="46"/>
                  </a:cubicBezTo>
                  <a:lnTo>
                    <a:pt x="64" y="4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100"/>
            <p:cNvSpPr/>
            <p:nvPr/>
          </p:nvSpPr>
          <p:spPr bwMode="auto">
            <a:xfrm>
              <a:off x="6764338" y="1279525"/>
              <a:ext cx="158750" cy="61913"/>
            </a:xfrm>
            <a:custGeom>
              <a:avLst/>
              <a:gdLst>
                <a:gd name="T0" fmla="*/ 0 w 100"/>
                <a:gd name="T1" fmla="*/ 38 h 39"/>
                <a:gd name="T2" fmla="*/ 0 w 100"/>
                <a:gd name="T3" fmla="*/ 39 h 39"/>
                <a:gd name="T4" fmla="*/ 100 w 100"/>
                <a:gd name="T5" fmla="*/ 7 h 39"/>
                <a:gd name="T6" fmla="*/ 100 w 100"/>
                <a:gd name="T7" fmla="*/ 0 h 39"/>
                <a:gd name="T8" fmla="*/ 0 w 100"/>
                <a:gd name="T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9">
                  <a:moveTo>
                    <a:pt x="0" y="38"/>
                  </a:moveTo>
                  <a:lnTo>
                    <a:pt x="0" y="39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101"/>
            <p:cNvSpPr/>
            <p:nvPr/>
          </p:nvSpPr>
          <p:spPr bwMode="auto">
            <a:xfrm>
              <a:off x="6764338" y="1312863"/>
              <a:ext cx="158750" cy="33338"/>
            </a:xfrm>
            <a:custGeom>
              <a:avLst/>
              <a:gdLst>
                <a:gd name="T0" fmla="*/ 0 w 100"/>
                <a:gd name="T1" fmla="*/ 21 h 21"/>
                <a:gd name="T2" fmla="*/ 100 w 100"/>
                <a:gd name="T3" fmla="*/ 8 h 21"/>
                <a:gd name="T4" fmla="*/ 100 w 100"/>
                <a:gd name="T5" fmla="*/ 0 h 21"/>
                <a:gd name="T6" fmla="*/ 0 w 100"/>
                <a:gd name="T7" fmla="*/ 20 h 21"/>
                <a:gd name="T8" fmla="*/ 0 w 100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1">
                  <a:moveTo>
                    <a:pt x="0" y="21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102"/>
            <p:cNvSpPr/>
            <p:nvPr/>
          </p:nvSpPr>
          <p:spPr bwMode="auto">
            <a:xfrm>
              <a:off x="6764338" y="1357313"/>
              <a:ext cx="158750" cy="63500"/>
            </a:xfrm>
            <a:custGeom>
              <a:avLst/>
              <a:gdLst>
                <a:gd name="T0" fmla="*/ 0 w 100"/>
                <a:gd name="T1" fmla="*/ 1 h 40"/>
                <a:gd name="T2" fmla="*/ 100 w 100"/>
                <a:gd name="T3" fmla="*/ 40 h 40"/>
                <a:gd name="T4" fmla="*/ 100 w 100"/>
                <a:gd name="T5" fmla="*/ 32 h 40"/>
                <a:gd name="T6" fmla="*/ 0 w 100"/>
                <a:gd name="T7" fmla="*/ 0 h 40"/>
                <a:gd name="T8" fmla="*/ 0 w 10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40">
                  <a:moveTo>
                    <a:pt x="0" y="1"/>
                  </a:moveTo>
                  <a:lnTo>
                    <a:pt x="100" y="40"/>
                  </a:lnTo>
                  <a:lnTo>
                    <a:pt x="100" y="3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103"/>
            <p:cNvSpPr/>
            <p:nvPr/>
          </p:nvSpPr>
          <p:spPr bwMode="auto">
            <a:xfrm>
              <a:off x="6764338" y="1352550"/>
              <a:ext cx="158750" cy="31750"/>
            </a:xfrm>
            <a:custGeom>
              <a:avLst/>
              <a:gdLst>
                <a:gd name="T0" fmla="*/ 0 w 100"/>
                <a:gd name="T1" fmla="*/ 1 h 20"/>
                <a:gd name="T2" fmla="*/ 100 w 100"/>
                <a:gd name="T3" fmla="*/ 20 h 20"/>
                <a:gd name="T4" fmla="*/ 100 w 100"/>
                <a:gd name="T5" fmla="*/ 14 h 20"/>
                <a:gd name="T6" fmla="*/ 0 w 100"/>
                <a:gd name="T7" fmla="*/ 0 h 20"/>
                <a:gd name="T8" fmla="*/ 0 w 10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">
                  <a:moveTo>
                    <a:pt x="0" y="1"/>
                  </a:moveTo>
                  <a:lnTo>
                    <a:pt x="100" y="20"/>
                  </a:lnTo>
                  <a:lnTo>
                    <a:pt x="100" y="14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104"/>
            <p:cNvSpPr/>
            <p:nvPr/>
          </p:nvSpPr>
          <p:spPr bwMode="auto">
            <a:xfrm>
              <a:off x="6764338" y="1343025"/>
              <a:ext cx="158750" cy="12700"/>
            </a:xfrm>
            <a:custGeom>
              <a:avLst/>
              <a:gdLst>
                <a:gd name="T0" fmla="*/ 0 w 100"/>
                <a:gd name="T1" fmla="*/ 4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4 h 8"/>
                <a:gd name="T8" fmla="*/ 0 w 100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">
                  <a:moveTo>
                    <a:pt x="0" y="4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7" name="Freeform 105"/>
          <p:cNvSpPr/>
          <p:nvPr/>
        </p:nvSpPr>
        <p:spPr bwMode="auto">
          <a:xfrm>
            <a:off x="3430864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3"/>
                  <a:pt x="285" y="1016"/>
                  <a:pt x="508" y="1016"/>
                </a:cubicBezTo>
                <a:cubicBezTo>
                  <a:pt x="731" y="1016"/>
                  <a:pt x="921" y="873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4" name="组合 443"/>
          <p:cNvGrpSpPr/>
          <p:nvPr/>
        </p:nvGrpSpPr>
        <p:grpSpPr>
          <a:xfrm>
            <a:off x="3630187" y="3665072"/>
            <a:ext cx="719590" cy="719590"/>
            <a:chOff x="4010026" y="1349375"/>
            <a:chExt cx="676275" cy="676275"/>
          </a:xfrm>
        </p:grpSpPr>
        <p:sp>
          <p:nvSpPr>
            <p:cNvPr id="338" name="Freeform 106"/>
            <p:cNvSpPr/>
            <p:nvPr/>
          </p:nvSpPr>
          <p:spPr bwMode="auto">
            <a:xfrm>
              <a:off x="4259263" y="1349375"/>
              <a:ext cx="303213" cy="246063"/>
            </a:xfrm>
            <a:custGeom>
              <a:avLst/>
              <a:gdLst>
                <a:gd name="T0" fmla="*/ 0 w 293"/>
                <a:gd name="T1" fmla="*/ 239 h 239"/>
                <a:gd name="T2" fmla="*/ 87 w 293"/>
                <a:gd name="T3" fmla="*/ 189 h 239"/>
                <a:gd name="T4" fmla="*/ 293 w 293"/>
                <a:gd name="T5" fmla="*/ 74 h 239"/>
                <a:gd name="T6" fmla="*/ 86 w 293"/>
                <a:gd name="T7" fmla="*/ 0 h 239"/>
                <a:gd name="T8" fmla="*/ 0 w 293"/>
                <a:gd name="T9" fmla="*/ 12 h 239"/>
                <a:gd name="T10" fmla="*/ 0 w 293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39">
                  <a:moveTo>
                    <a:pt x="0" y="239"/>
                  </a:moveTo>
                  <a:cubicBezTo>
                    <a:pt x="87" y="189"/>
                    <a:pt x="87" y="189"/>
                    <a:pt x="87" y="189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37" y="28"/>
                    <a:pt x="165" y="0"/>
                    <a:pt x="86" y="0"/>
                  </a:cubicBezTo>
                  <a:cubicBezTo>
                    <a:pt x="56" y="0"/>
                    <a:pt x="27" y="4"/>
                    <a:pt x="0" y="12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07"/>
            <p:cNvSpPr/>
            <p:nvPr/>
          </p:nvSpPr>
          <p:spPr bwMode="auto">
            <a:xfrm>
              <a:off x="4383088" y="1449388"/>
              <a:ext cx="303213" cy="290513"/>
            </a:xfrm>
            <a:custGeom>
              <a:avLst/>
              <a:gdLst>
                <a:gd name="T0" fmla="*/ 0 w 293"/>
                <a:gd name="T1" fmla="*/ 112 h 281"/>
                <a:gd name="T2" fmla="*/ 86 w 293"/>
                <a:gd name="T3" fmla="*/ 162 h 281"/>
                <a:gd name="T4" fmla="*/ 289 w 293"/>
                <a:gd name="T5" fmla="*/ 281 h 281"/>
                <a:gd name="T6" fmla="*/ 293 w 293"/>
                <a:gd name="T7" fmla="*/ 230 h 281"/>
                <a:gd name="T8" fmla="*/ 199 w 293"/>
                <a:gd name="T9" fmla="*/ 0 h 281"/>
                <a:gd name="T10" fmla="*/ 0 w 293"/>
                <a:gd name="T11" fmla="*/ 11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1">
                  <a:moveTo>
                    <a:pt x="0" y="112"/>
                  </a:moveTo>
                  <a:cubicBezTo>
                    <a:pt x="86" y="162"/>
                    <a:pt x="86" y="162"/>
                    <a:pt x="86" y="162"/>
                  </a:cubicBezTo>
                  <a:cubicBezTo>
                    <a:pt x="289" y="281"/>
                    <a:pt x="289" y="281"/>
                    <a:pt x="289" y="281"/>
                  </a:cubicBezTo>
                  <a:cubicBezTo>
                    <a:pt x="292" y="264"/>
                    <a:pt x="293" y="247"/>
                    <a:pt x="293" y="230"/>
                  </a:cubicBezTo>
                  <a:cubicBezTo>
                    <a:pt x="293" y="140"/>
                    <a:pt x="257" y="59"/>
                    <a:pt x="19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08"/>
            <p:cNvSpPr/>
            <p:nvPr/>
          </p:nvSpPr>
          <p:spPr bwMode="auto">
            <a:xfrm>
              <a:off x="4021138" y="1373188"/>
              <a:ext cx="204788" cy="346075"/>
            </a:xfrm>
            <a:custGeom>
              <a:avLst/>
              <a:gdLst>
                <a:gd name="T0" fmla="*/ 197 w 197"/>
                <a:gd name="T1" fmla="*/ 335 h 335"/>
                <a:gd name="T2" fmla="*/ 197 w 197"/>
                <a:gd name="T3" fmla="*/ 264 h 335"/>
                <a:gd name="T4" fmla="*/ 197 w 197"/>
                <a:gd name="T5" fmla="*/ 0 h 335"/>
                <a:gd name="T6" fmla="*/ 0 w 197"/>
                <a:gd name="T7" fmla="*/ 220 h 335"/>
                <a:gd name="T8" fmla="*/ 197 w 197"/>
                <a:gd name="T9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335">
                  <a:moveTo>
                    <a:pt x="197" y="335"/>
                  </a:moveTo>
                  <a:cubicBezTo>
                    <a:pt x="197" y="264"/>
                    <a:pt x="197" y="264"/>
                    <a:pt x="197" y="264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01" y="38"/>
                    <a:pt x="27" y="119"/>
                    <a:pt x="0" y="220"/>
                  </a:cubicBezTo>
                  <a:lnTo>
                    <a:pt x="197" y="335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109"/>
            <p:cNvSpPr/>
            <p:nvPr/>
          </p:nvSpPr>
          <p:spPr bwMode="auto">
            <a:xfrm>
              <a:off x="4471988" y="1655763"/>
              <a:ext cx="203200" cy="346075"/>
            </a:xfrm>
            <a:custGeom>
              <a:avLst/>
              <a:gdLst>
                <a:gd name="T0" fmla="*/ 0 w 196"/>
                <a:gd name="T1" fmla="*/ 0 h 334"/>
                <a:gd name="T2" fmla="*/ 0 w 196"/>
                <a:gd name="T3" fmla="*/ 71 h 334"/>
                <a:gd name="T4" fmla="*/ 0 w 196"/>
                <a:gd name="T5" fmla="*/ 71 h 334"/>
                <a:gd name="T6" fmla="*/ 0 w 196"/>
                <a:gd name="T7" fmla="*/ 334 h 334"/>
                <a:gd name="T8" fmla="*/ 196 w 196"/>
                <a:gd name="T9" fmla="*/ 115 h 334"/>
                <a:gd name="T10" fmla="*/ 0 w 196"/>
                <a:gd name="T11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334">
                  <a:moveTo>
                    <a:pt x="0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96" y="297"/>
                    <a:pt x="169" y="215"/>
                    <a:pt x="196" y="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4133851" y="1778000"/>
              <a:ext cx="304800" cy="247650"/>
            </a:xfrm>
            <a:custGeom>
              <a:avLst/>
              <a:gdLst>
                <a:gd name="T0" fmla="*/ 294 w 294"/>
                <a:gd name="T1" fmla="*/ 0 h 239"/>
                <a:gd name="T2" fmla="*/ 206 w 294"/>
                <a:gd name="T3" fmla="*/ 50 h 239"/>
                <a:gd name="T4" fmla="*/ 0 w 294"/>
                <a:gd name="T5" fmla="*/ 165 h 239"/>
                <a:gd name="T6" fmla="*/ 207 w 294"/>
                <a:gd name="T7" fmla="*/ 239 h 239"/>
                <a:gd name="T8" fmla="*/ 294 w 294"/>
                <a:gd name="T9" fmla="*/ 227 h 239"/>
                <a:gd name="T10" fmla="*/ 294 w 294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39">
                  <a:moveTo>
                    <a:pt x="294" y="0"/>
                  </a:moveTo>
                  <a:cubicBezTo>
                    <a:pt x="206" y="50"/>
                    <a:pt x="206" y="50"/>
                    <a:pt x="206" y="5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57" y="211"/>
                    <a:pt x="129" y="239"/>
                    <a:pt x="207" y="239"/>
                  </a:cubicBezTo>
                  <a:cubicBezTo>
                    <a:pt x="237" y="239"/>
                    <a:pt x="266" y="235"/>
                    <a:pt x="294" y="227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111"/>
            <p:cNvSpPr/>
            <p:nvPr/>
          </p:nvSpPr>
          <p:spPr bwMode="auto">
            <a:xfrm>
              <a:off x="4010026" y="1635125"/>
              <a:ext cx="303213" cy="290513"/>
            </a:xfrm>
            <a:custGeom>
              <a:avLst/>
              <a:gdLst>
                <a:gd name="T0" fmla="*/ 293 w 293"/>
                <a:gd name="T1" fmla="*/ 168 h 280"/>
                <a:gd name="T2" fmla="*/ 208 w 293"/>
                <a:gd name="T3" fmla="*/ 119 h 280"/>
                <a:gd name="T4" fmla="*/ 4 w 293"/>
                <a:gd name="T5" fmla="*/ 0 h 280"/>
                <a:gd name="T6" fmla="*/ 0 w 293"/>
                <a:gd name="T7" fmla="*/ 50 h 280"/>
                <a:gd name="T8" fmla="*/ 95 w 293"/>
                <a:gd name="T9" fmla="*/ 280 h 280"/>
                <a:gd name="T10" fmla="*/ 293 w 293"/>
                <a:gd name="T11" fmla="*/ 16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280">
                  <a:moveTo>
                    <a:pt x="293" y="168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6"/>
                    <a:pt x="0" y="33"/>
                    <a:pt x="0" y="50"/>
                  </a:cubicBezTo>
                  <a:cubicBezTo>
                    <a:pt x="0" y="140"/>
                    <a:pt x="36" y="221"/>
                    <a:pt x="95" y="280"/>
                  </a:cubicBezTo>
                  <a:lnTo>
                    <a:pt x="293" y="168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44" name="Oval 112"/>
          <p:cNvSpPr>
            <a:spLocks noChangeArrowheads="1"/>
          </p:cNvSpPr>
          <p:nvPr/>
        </p:nvSpPr>
        <p:spPr bwMode="auto">
          <a:xfrm>
            <a:off x="7584165" y="3465749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1" name="组合 440"/>
          <p:cNvGrpSpPr/>
          <p:nvPr/>
        </p:nvGrpSpPr>
        <p:grpSpPr>
          <a:xfrm>
            <a:off x="7830785" y="3710681"/>
            <a:ext cx="628375" cy="628374"/>
            <a:chOff x="7548563" y="1392238"/>
            <a:chExt cx="590551" cy="590550"/>
          </a:xfrm>
        </p:grpSpPr>
        <p:sp>
          <p:nvSpPr>
            <p:cNvPr id="345" name="Freeform 113"/>
            <p:cNvSpPr/>
            <p:nvPr/>
          </p:nvSpPr>
          <p:spPr bwMode="auto">
            <a:xfrm>
              <a:off x="7548563" y="1392238"/>
              <a:ext cx="79375" cy="80963"/>
            </a:xfrm>
            <a:custGeom>
              <a:avLst/>
              <a:gdLst>
                <a:gd name="T0" fmla="*/ 2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50 w 50"/>
                <a:gd name="T7" fmla="*/ 0 h 51"/>
                <a:gd name="T8" fmla="*/ 50 w 50"/>
                <a:gd name="T9" fmla="*/ 20 h 51"/>
                <a:gd name="T10" fmla="*/ 20 w 50"/>
                <a:gd name="T11" fmla="*/ 20 h 51"/>
                <a:gd name="T12" fmla="*/ 2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2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0"/>
                  </a:lnTo>
                  <a:lnTo>
                    <a:pt x="20" y="2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114"/>
            <p:cNvSpPr/>
            <p:nvPr/>
          </p:nvSpPr>
          <p:spPr bwMode="auto">
            <a:xfrm>
              <a:off x="7548563" y="1901825"/>
              <a:ext cx="79375" cy="80963"/>
            </a:xfrm>
            <a:custGeom>
              <a:avLst/>
              <a:gdLst>
                <a:gd name="T0" fmla="*/ 50 w 50"/>
                <a:gd name="T1" fmla="*/ 51 h 51"/>
                <a:gd name="T2" fmla="*/ 0 w 50"/>
                <a:gd name="T3" fmla="*/ 51 h 51"/>
                <a:gd name="T4" fmla="*/ 0 w 50"/>
                <a:gd name="T5" fmla="*/ 0 h 51"/>
                <a:gd name="T6" fmla="*/ 20 w 50"/>
                <a:gd name="T7" fmla="*/ 0 h 51"/>
                <a:gd name="T8" fmla="*/ 20 w 50"/>
                <a:gd name="T9" fmla="*/ 31 h 51"/>
                <a:gd name="T10" fmla="*/ 50 w 50"/>
                <a:gd name="T11" fmla="*/ 31 h 51"/>
                <a:gd name="T12" fmla="*/ 50 w 50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1">
                  <a:moveTo>
                    <a:pt x="5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1"/>
                  </a:lnTo>
                  <a:lnTo>
                    <a:pt x="50" y="31"/>
                  </a:lnTo>
                  <a:lnTo>
                    <a:pt x="50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115"/>
            <p:cNvSpPr/>
            <p:nvPr/>
          </p:nvSpPr>
          <p:spPr bwMode="auto">
            <a:xfrm>
              <a:off x="8058151" y="1392238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31 w 51"/>
                <a:gd name="T3" fmla="*/ 51 h 51"/>
                <a:gd name="T4" fmla="*/ 31 w 51"/>
                <a:gd name="T5" fmla="*/ 20 h 51"/>
                <a:gd name="T6" fmla="*/ 0 w 51"/>
                <a:gd name="T7" fmla="*/ 20 h 51"/>
                <a:gd name="T8" fmla="*/ 0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31" y="51"/>
                  </a:lnTo>
                  <a:lnTo>
                    <a:pt x="3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116"/>
            <p:cNvSpPr/>
            <p:nvPr/>
          </p:nvSpPr>
          <p:spPr bwMode="auto">
            <a:xfrm>
              <a:off x="8058151" y="1901825"/>
              <a:ext cx="80963" cy="80963"/>
            </a:xfrm>
            <a:custGeom>
              <a:avLst/>
              <a:gdLst>
                <a:gd name="T0" fmla="*/ 51 w 51"/>
                <a:gd name="T1" fmla="*/ 51 h 51"/>
                <a:gd name="T2" fmla="*/ 0 w 51"/>
                <a:gd name="T3" fmla="*/ 51 h 51"/>
                <a:gd name="T4" fmla="*/ 0 w 51"/>
                <a:gd name="T5" fmla="*/ 31 h 51"/>
                <a:gd name="T6" fmla="*/ 31 w 51"/>
                <a:gd name="T7" fmla="*/ 31 h 51"/>
                <a:gd name="T8" fmla="*/ 31 w 51"/>
                <a:gd name="T9" fmla="*/ 0 h 51"/>
                <a:gd name="T10" fmla="*/ 51 w 51"/>
                <a:gd name="T11" fmla="*/ 0 h 51"/>
                <a:gd name="T12" fmla="*/ 51 w 51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0" y="5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117"/>
            <p:cNvSpPr/>
            <p:nvPr/>
          </p:nvSpPr>
          <p:spPr bwMode="auto">
            <a:xfrm>
              <a:off x="7777163" y="1646238"/>
              <a:ext cx="134938" cy="123825"/>
            </a:xfrm>
            <a:custGeom>
              <a:avLst/>
              <a:gdLst>
                <a:gd name="T0" fmla="*/ 3 w 130"/>
                <a:gd name="T1" fmla="*/ 55 h 119"/>
                <a:gd name="T2" fmla="*/ 1 w 130"/>
                <a:gd name="T3" fmla="*/ 68 h 119"/>
                <a:gd name="T4" fmla="*/ 2 w 130"/>
                <a:gd name="T5" fmla="*/ 90 h 119"/>
                <a:gd name="T6" fmla="*/ 8 w 130"/>
                <a:gd name="T7" fmla="*/ 100 h 119"/>
                <a:gd name="T8" fmla="*/ 16 w 130"/>
                <a:gd name="T9" fmla="*/ 109 h 119"/>
                <a:gd name="T10" fmla="*/ 51 w 130"/>
                <a:gd name="T11" fmla="*/ 118 h 119"/>
                <a:gd name="T12" fmla="*/ 79 w 130"/>
                <a:gd name="T13" fmla="*/ 119 h 119"/>
                <a:gd name="T14" fmla="*/ 96 w 130"/>
                <a:gd name="T15" fmla="*/ 117 h 119"/>
                <a:gd name="T16" fmla="*/ 107 w 130"/>
                <a:gd name="T17" fmla="*/ 103 h 119"/>
                <a:gd name="T18" fmla="*/ 122 w 130"/>
                <a:gd name="T19" fmla="*/ 85 h 119"/>
                <a:gd name="T20" fmla="*/ 130 w 130"/>
                <a:gd name="T21" fmla="*/ 63 h 119"/>
                <a:gd name="T22" fmla="*/ 123 w 130"/>
                <a:gd name="T23" fmla="*/ 43 h 119"/>
                <a:gd name="T24" fmla="*/ 121 w 130"/>
                <a:gd name="T25" fmla="*/ 0 h 119"/>
                <a:gd name="T26" fmla="*/ 13 w 130"/>
                <a:gd name="T27" fmla="*/ 12 h 119"/>
                <a:gd name="T28" fmla="*/ 8 w 130"/>
                <a:gd name="T29" fmla="*/ 11 h 119"/>
                <a:gd name="T30" fmla="*/ 8 w 130"/>
                <a:gd name="T31" fmla="*/ 7 h 119"/>
                <a:gd name="T32" fmla="*/ 1 w 130"/>
                <a:gd name="T33" fmla="*/ 3 h 119"/>
                <a:gd name="T34" fmla="*/ 6 w 130"/>
                <a:gd name="T35" fmla="*/ 40 h 119"/>
                <a:gd name="T36" fmla="*/ 6 w 130"/>
                <a:gd name="T37" fmla="*/ 47 h 119"/>
                <a:gd name="T38" fmla="*/ 3 w 130"/>
                <a:gd name="T39" fmla="*/ 5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119">
                  <a:moveTo>
                    <a:pt x="3" y="55"/>
                  </a:moveTo>
                  <a:cubicBezTo>
                    <a:pt x="2" y="59"/>
                    <a:pt x="1" y="63"/>
                    <a:pt x="1" y="68"/>
                  </a:cubicBezTo>
                  <a:cubicBezTo>
                    <a:pt x="1" y="75"/>
                    <a:pt x="0" y="83"/>
                    <a:pt x="2" y="90"/>
                  </a:cubicBezTo>
                  <a:cubicBezTo>
                    <a:pt x="4" y="94"/>
                    <a:pt x="6" y="97"/>
                    <a:pt x="8" y="100"/>
                  </a:cubicBezTo>
                  <a:cubicBezTo>
                    <a:pt x="10" y="103"/>
                    <a:pt x="13" y="107"/>
                    <a:pt x="16" y="109"/>
                  </a:cubicBezTo>
                  <a:cubicBezTo>
                    <a:pt x="26" y="116"/>
                    <a:pt x="39" y="117"/>
                    <a:pt x="51" y="118"/>
                  </a:cubicBezTo>
                  <a:cubicBezTo>
                    <a:pt x="60" y="118"/>
                    <a:pt x="70" y="118"/>
                    <a:pt x="79" y="119"/>
                  </a:cubicBezTo>
                  <a:cubicBezTo>
                    <a:pt x="85" y="119"/>
                    <a:pt x="91" y="119"/>
                    <a:pt x="96" y="117"/>
                  </a:cubicBezTo>
                  <a:cubicBezTo>
                    <a:pt x="101" y="114"/>
                    <a:pt x="104" y="108"/>
                    <a:pt x="107" y="103"/>
                  </a:cubicBezTo>
                  <a:cubicBezTo>
                    <a:pt x="112" y="97"/>
                    <a:pt x="118" y="91"/>
                    <a:pt x="122" y="85"/>
                  </a:cubicBezTo>
                  <a:cubicBezTo>
                    <a:pt x="127" y="78"/>
                    <a:pt x="130" y="71"/>
                    <a:pt x="130" y="63"/>
                  </a:cubicBezTo>
                  <a:cubicBezTo>
                    <a:pt x="129" y="56"/>
                    <a:pt x="125" y="50"/>
                    <a:pt x="123" y="43"/>
                  </a:cubicBezTo>
                  <a:cubicBezTo>
                    <a:pt x="118" y="29"/>
                    <a:pt x="120" y="15"/>
                    <a:pt x="121" y="0"/>
                  </a:cubicBezTo>
                  <a:cubicBezTo>
                    <a:pt x="85" y="5"/>
                    <a:pt x="49" y="9"/>
                    <a:pt x="13" y="12"/>
                  </a:cubicBezTo>
                  <a:cubicBezTo>
                    <a:pt x="11" y="12"/>
                    <a:pt x="9" y="12"/>
                    <a:pt x="8" y="11"/>
                  </a:cubicBezTo>
                  <a:cubicBezTo>
                    <a:pt x="8" y="10"/>
                    <a:pt x="8" y="9"/>
                    <a:pt x="8" y="7"/>
                  </a:cubicBezTo>
                  <a:cubicBezTo>
                    <a:pt x="7" y="4"/>
                    <a:pt x="4" y="2"/>
                    <a:pt x="1" y="3"/>
                  </a:cubicBezTo>
                  <a:cubicBezTo>
                    <a:pt x="5" y="15"/>
                    <a:pt x="7" y="28"/>
                    <a:pt x="6" y="40"/>
                  </a:cubicBezTo>
                  <a:cubicBezTo>
                    <a:pt x="6" y="42"/>
                    <a:pt x="6" y="45"/>
                    <a:pt x="6" y="47"/>
                  </a:cubicBezTo>
                  <a:cubicBezTo>
                    <a:pt x="5" y="50"/>
                    <a:pt x="4" y="52"/>
                    <a:pt x="3" y="55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118"/>
            <p:cNvSpPr/>
            <p:nvPr/>
          </p:nvSpPr>
          <p:spPr bwMode="auto">
            <a:xfrm>
              <a:off x="7799388" y="1789113"/>
              <a:ext cx="34925" cy="111125"/>
            </a:xfrm>
            <a:custGeom>
              <a:avLst/>
              <a:gdLst>
                <a:gd name="T0" fmla="*/ 21 w 34"/>
                <a:gd name="T1" fmla="*/ 0 h 107"/>
                <a:gd name="T2" fmla="*/ 5 w 34"/>
                <a:gd name="T3" fmla="*/ 24 h 107"/>
                <a:gd name="T4" fmla="*/ 0 w 34"/>
                <a:gd name="T5" fmla="*/ 36 h 107"/>
                <a:gd name="T6" fmla="*/ 20 w 34"/>
                <a:gd name="T7" fmla="*/ 107 h 107"/>
                <a:gd name="T8" fmla="*/ 34 w 34"/>
                <a:gd name="T9" fmla="*/ 16 h 107"/>
                <a:gd name="T10" fmla="*/ 21 w 34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07">
                  <a:moveTo>
                    <a:pt x="21" y="0"/>
                  </a:moveTo>
                  <a:cubicBezTo>
                    <a:pt x="15" y="8"/>
                    <a:pt x="9" y="16"/>
                    <a:pt x="5" y="24"/>
                  </a:cubicBezTo>
                  <a:cubicBezTo>
                    <a:pt x="3" y="30"/>
                    <a:pt x="1" y="34"/>
                    <a:pt x="0" y="36"/>
                  </a:cubicBezTo>
                  <a:cubicBezTo>
                    <a:pt x="5" y="56"/>
                    <a:pt x="12" y="80"/>
                    <a:pt x="20" y="107"/>
                  </a:cubicBezTo>
                  <a:cubicBezTo>
                    <a:pt x="34" y="16"/>
                    <a:pt x="34" y="16"/>
                    <a:pt x="34" y="1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119"/>
            <p:cNvSpPr/>
            <p:nvPr/>
          </p:nvSpPr>
          <p:spPr bwMode="auto">
            <a:xfrm>
              <a:off x="7854951" y="1789113"/>
              <a:ext cx="36513" cy="106363"/>
            </a:xfrm>
            <a:custGeom>
              <a:avLst/>
              <a:gdLst>
                <a:gd name="T0" fmla="*/ 13 w 36"/>
                <a:gd name="T1" fmla="*/ 0 h 104"/>
                <a:gd name="T2" fmla="*/ 0 w 36"/>
                <a:gd name="T3" fmla="*/ 17 h 104"/>
                <a:gd name="T4" fmla="*/ 17 w 36"/>
                <a:gd name="T5" fmla="*/ 104 h 104"/>
                <a:gd name="T6" fmla="*/ 36 w 36"/>
                <a:gd name="T7" fmla="*/ 37 h 104"/>
                <a:gd name="T8" fmla="*/ 30 w 36"/>
                <a:gd name="T9" fmla="*/ 25 h 104"/>
                <a:gd name="T10" fmla="*/ 13 w 3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4">
                  <a:moveTo>
                    <a:pt x="1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24" y="78"/>
                    <a:pt x="31" y="56"/>
                    <a:pt x="36" y="37"/>
                  </a:cubicBezTo>
                  <a:cubicBezTo>
                    <a:pt x="35" y="35"/>
                    <a:pt x="33" y="31"/>
                    <a:pt x="30" y="25"/>
                  </a:cubicBezTo>
                  <a:cubicBezTo>
                    <a:pt x="27" y="17"/>
                    <a:pt x="20" y="8"/>
                    <a:pt x="13" y="0"/>
                  </a:cubicBezTo>
                  <a:close/>
                </a:path>
              </a:pathLst>
            </a:custGeom>
            <a:solidFill>
              <a:srgbClr val="3A6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120"/>
            <p:cNvSpPr/>
            <p:nvPr/>
          </p:nvSpPr>
          <p:spPr bwMode="auto">
            <a:xfrm>
              <a:off x="7821613" y="1765300"/>
              <a:ext cx="46038" cy="41275"/>
            </a:xfrm>
            <a:custGeom>
              <a:avLst/>
              <a:gdLst>
                <a:gd name="T0" fmla="*/ 32 w 45"/>
                <a:gd name="T1" fmla="*/ 40 h 40"/>
                <a:gd name="T2" fmla="*/ 45 w 45"/>
                <a:gd name="T3" fmla="*/ 23 h 40"/>
                <a:gd name="T4" fmla="*/ 23 w 45"/>
                <a:gd name="T5" fmla="*/ 0 h 40"/>
                <a:gd name="T6" fmla="*/ 0 w 45"/>
                <a:gd name="T7" fmla="*/ 24 h 40"/>
                <a:gd name="T8" fmla="*/ 13 w 45"/>
                <a:gd name="T9" fmla="*/ 40 h 40"/>
                <a:gd name="T10" fmla="*/ 32 w 4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0">
                  <a:moveTo>
                    <a:pt x="32" y="40"/>
                  </a:moveTo>
                  <a:cubicBezTo>
                    <a:pt x="45" y="23"/>
                    <a:pt x="45" y="23"/>
                    <a:pt x="45" y="23"/>
                  </a:cubicBezTo>
                  <a:cubicBezTo>
                    <a:pt x="35" y="10"/>
                    <a:pt x="23" y="0"/>
                    <a:pt x="23" y="0"/>
                  </a:cubicBezTo>
                  <a:cubicBezTo>
                    <a:pt x="23" y="0"/>
                    <a:pt x="11" y="11"/>
                    <a:pt x="0" y="24"/>
                  </a:cubicBezTo>
                  <a:cubicBezTo>
                    <a:pt x="13" y="40"/>
                    <a:pt x="13" y="40"/>
                    <a:pt x="13" y="40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3" name="Rectangle 121"/>
            <p:cNvSpPr>
              <a:spLocks noChangeArrowheads="1"/>
            </p:cNvSpPr>
            <p:nvPr/>
          </p:nvSpPr>
          <p:spPr bwMode="auto">
            <a:xfrm>
              <a:off x="7845426" y="1765300"/>
              <a:ext cx="1588" cy="1588"/>
            </a:xfrm>
            <a:prstGeom prst="rect">
              <a:avLst/>
            </a:prstGeom>
            <a:solidFill>
              <a:srgbClr val="1F1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122"/>
            <p:cNvSpPr/>
            <p:nvPr/>
          </p:nvSpPr>
          <p:spPr bwMode="auto">
            <a:xfrm>
              <a:off x="7770813" y="1698625"/>
              <a:ext cx="74613" cy="128588"/>
            </a:xfrm>
            <a:custGeom>
              <a:avLst/>
              <a:gdLst>
                <a:gd name="T0" fmla="*/ 27 w 71"/>
                <a:gd name="T1" fmla="*/ 124 h 124"/>
                <a:gd name="T2" fmla="*/ 32 w 71"/>
                <a:gd name="T3" fmla="*/ 112 h 124"/>
                <a:gd name="T4" fmla="*/ 48 w 71"/>
                <a:gd name="T5" fmla="*/ 88 h 124"/>
                <a:gd name="T6" fmla="*/ 71 w 71"/>
                <a:gd name="T7" fmla="*/ 64 h 124"/>
                <a:gd name="T8" fmla="*/ 71 w 71"/>
                <a:gd name="T9" fmla="*/ 64 h 124"/>
                <a:gd name="T10" fmla="*/ 11 w 71"/>
                <a:gd name="T11" fmla="*/ 0 h 124"/>
                <a:gd name="T12" fmla="*/ 5 w 71"/>
                <a:gd name="T13" fmla="*/ 4 h 124"/>
                <a:gd name="T14" fmla="*/ 27 w 71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7" y="124"/>
                  </a:moveTo>
                  <a:cubicBezTo>
                    <a:pt x="28" y="122"/>
                    <a:pt x="30" y="118"/>
                    <a:pt x="32" y="112"/>
                  </a:cubicBezTo>
                  <a:cubicBezTo>
                    <a:pt x="36" y="104"/>
                    <a:pt x="42" y="96"/>
                    <a:pt x="48" y="88"/>
                  </a:cubicBezTo>
                  <a:cubicBezTo>
                    <a:pt x="59" y="75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0" y="18"/>
                    <a:pt x="11" y="0"/>
                    <a:pt x="11" y="0"/>
                  </a:cubicBezTo>
                  <a:cubicBezTo>
                    <a:pt x="8" y="0"/>
                    <a:pt x="6" y="2"/>
                    <a:pt x="5" y="4"/>
                  </a:cubicBezTo>
                  <a:cubicBezTo>
                    <a:pt x="4" y="7"/>
                    <a:pt x="1" y="28"/>
                    <a:pt x="27" y="124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23"/>
            <p:cNvSpPr/>
            <p:nvPr/>
          </p:nvSpPr>
          <p:spPr bwMode="auto">
            <a:xfrm>
              <a:off x="7845426" y="1698625"/>
              <a:ext cx="73025" cy="128588"/>
            </a:xfrm>
            <a:custGeom>
              <a:avLst/>
              <a:gdLst>
                <a:gd name="T0" fmla="*/ 22 w 71"/>
                <a:gd name="T1" fmla="*/ 87 h 124"/>
                <a:gd name="T2" fmla="*/ 39 w 71"/>
                <a:gd name="T3" fmla="*/ 112 h 124"/>
                <a:gd name="T4" fmla="*/ 45 w 71"/>
                <a:gd name="T5" fmla="*/ 124 h 124"/>
                <a:gd name="T6" fmla="*/ 66 w 71"/>
                <a:gd name="T7" fmla="*/ 4 h 124"/>
                <a:gd name="T8" fmla="*/ 61 w 71"/>
                <a:gd name="T9" fmla="*/ 0 h 124"/>
                <a:gd name="T10" fmla="*/ 1 w 71"/>
                <a:gd name="T11" fmla="*/ 64 h 124"/>
                <a:gd name="T12" fmla="*/ 0 w 71"/>
                <a:gd name="T13" fmla="*/ 64 h 124"/>
                <a:gd name="T14" fmla="*/ 22 w 71"/>
                <a:gd name="T15" fmla="*/ 8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24">
                  <a:moveTo>
                    <a:pt x="22" y="87"/>
                  </a:moveTo>
                  <a:cubicBezTo>
                    <a:pt x="29" y="95"/>
                    <a:pt x="36" y="104"/>
                    <a:pt x="39" y="112"/>
                  </a:cubicBezTo>
                  <a:cubicBezTo>
                    <a:pt x="42" y="118"/>
                    <a:pt x="44" y="122"/>
                    <a:pt x="45" y="124"/>
                  </a:cubicBezTo>
                  <a:cubicBezTo>
                    <a:pt x="70" y="28"/>
                    <a:pt x="67" y="7"/>
                    <a:pt x="66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61" y="0"/>
                    <a:pt x="71" y="18"/>
                    <a:pt x="1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2" y="74"/>
                    <a:pt x="22" y="87"/>
                  </a:cubicBezTo>
                  <a:close/>
                </a:path>
              </a:pathLst>
            </a:custGeom>
            <a:solidFill>
              <a:srgbClr val="79A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24"/>
            <p:cNvSpPr/>
            <p:nvPr/>
          </p:nvSpPr>
          <p:spPr bwMode="auto">
            <a:xfrm>
              <a:off x="7920038" y="1558925"/>
              <a:ext cx="31750" cy="69850"/>
            </a:xfrm>
            <a:custGeom>
              <a:avLst/>
              <a:gdLst>
                <a:gd name="T0" fmla="*/ 2 w 30"/>
                <a:gd name="T1" fmla="*/ 66 h 67"/>
                <a:gd name="T2" fmla="*/ 0 w 30"/>
                <a:gd name="T3" fmla="*/ 60 h 67"/>
                <a:gd name="T4" fmla="*/ 5 w 30"/>
                <a:gd name="T5" fmla="*/ 45 h 67"/>
                <a:gd name="T6" fmla="*/ 9 w 30"/>
                <a:gd name="T7" fmla="*/ 21 h 67"/>
                <a:gd name="T8" fmla="*/ 21 w 30"/>
                <a:gd name="T9" fmla="*/ 1 h 67"/>
                <a:gd name="T10" fmla="*/ 26 w 30"/>
                <a:gd name="T11" fmla="*/ 1 h 67"/>
                <a:gd name="T12" fmla="*/ 29 w 30"/>
                <a:gd name="T13" fmla="*/ 5 h 67"/>
                <a:gd name="T14" fmla="*/ 29 w 30"/>
                <a:gd name="T15" fmla="*/ 11 h 67"/>
                <a:gd name="T16" fmla="*/ 24 w 30"/>
                <a:gd name="T17" fmla="*/ 41 h 67"/>
                <a:gd name="T18" fmla="*/ 19 w 30"/>
                <a:gd name="T19" fmla="*/ 58 h 67"/>
                <a:gd name="T20" fmla="*/ 5 w 30"/>
                <a:gd name="T21" fmla="*/ 67 h 67"/>
                <a:gd name="T22" fmla="*/ 2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" y="66"/>
                  </a:moveTo>
                  <a:cubicBezTo>
                    <a:pt x="0" y="65"/>
                    <a:pt x="0" y="62"/>
                    <a:pt x="0" y="60"/>
                  </a:cubicBezTo>
                  <a:cubicBezTo>
                    <a:pt x="1" y="55"/>
                    <a:pt x="4" y="50"/>
                    <a:pt x="5" y="45"/>
                  </a:cubicBezTo>
                  <a:cubicBezTo>
                    <a:pt x="7" y="37"/>
                    <a:pt x="7" y="29"/>
                    <a:pt x="9" y="21"/>
                  </a:cubicBezTo>
                  <a:cubicBezTo>
                    <a:pt x="10" y="13"/>
                    <a:pt x="14" y="5"/>
                    <a:pt x="21" y="1"/>
                  </a:cubicBezTo>
                  <a:cubicBezTo>
                    <a:pt x="22" y="1"/>
                    <a:pt x="24" y="0"/>
                    <a:pt x="26" y="1"/>
                  </a:cubicBezTo>
                  <a:cubicBezTo>
                    <a:pt x="28" y="1"/>
                    <a:pt x="29" y="3"/>
                    <a:pt x="29" y="5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27" y="21"/>
                    <a:pt x="26" y="31"/>
                    <a:pt x="24" y="41"/>
                  </a:cubicBezTo>
                  <a:cubicBezTo>
                    <a:pt x="23" y="47"/>
                    <a:pt x="22" y="53"/>
                    <a:pt x="19" y="58"/>
                  </a:cubicBezTo>
                  <a:cubicBezTo>
                    <a:pt x="16" y="63"/>
                    <a:pt x="11" y="67"/>
                    <a:pt x="5" y="67"/>
                  </a:cubicBezTo>
                  <a:cubicBezTo>
                    <a:pt x="4" y="67"/>
                    <a:pt x="3" y="67"/>
                    <a:pt x="2" y="66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125"/>
            <p:cNvSpPr/>
            <p:nvPr/>
          </p:nvSpPr>
          <p:spPr bwMode="auto">
            <a:xfrm>
              <a:off x="7740651" y="1560513"/>
              <a:ext cx="28575" cy="65088"/>
            </a:xfrm>
            <a:custGeom>
              <a:avLst/>
              <a:gdLst>
                <a:gd name="T0" fmla="*/ 12 w 28"/>
                <a:gd name="T1" fmla="*/ 57 h 63"/>
                <a:gd name="T2" fmla="*/ 22 w 28"/>
                <a:gd name="T3" fmla="*/ 62 h 63"/>
                <a:gd name="T4" fmla="*/ 27 w 28"/>
                <a:gd name="T5" fmla="*/ 57 h 63"/>
                <a:gd name="T6" fmla="*/ 27 w 28"/>
                <a:gd name="T7" fmla="*/ 49 h 63"/>
                <a:gd name="T8" fmla="*/ 13 w 28"/>
                <a:gd name="T9" fmla="*/ 2 h 63"/>
                <a:gd name="T10" fmla="*/ 3 w 28"/>
                <a:gd name="T11" fmla="*/ 0 h 63"/>
                <a:gd name="T12" fmla="*/ 2 w 28"/>
                <a:gd name="T13" fmla="*/ 1 h 63"/>
                <a:gd name="T14" fmla="*/ 1 w 28"/>
                <a:gd name="T15" fmla="*/ 3 h 63"/>
                <a:gd name="T16" fmla="*/ 1 w 28"/>
                <a:gd name="T17" fmla="*/ 31 h 63"/>
                <a:gd name="T18" fmla="*/ 12 w 28"/>
                <a:gd name="T19" fmla="*/ 5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63">
                  <a:moveTo>
                    <a:pt x="12" y="57"/>
                  </a:moveTo>
                  <a:cubicBezTo>
                    <a:pt x="14" y="60"/>
                    <a:pt x="18" y="63"/>
                    <a:pt x="22" y="62"/>
                  </a:cubicBezTo>
                  <a:cubicBezTo>
                    <a:pt x="24" y="62"/>
                    <a:pt x="26" y="59"/>
                    <a:pt x="27" y="57"/>
                  </a:cubicBezTo>
                  <a:cubicBezTo>
                    <a:pt x="28" y="54"/>
                    <a:pt x="28" y="51"/>
                    <a:pt x="27" y="49"/>
                  </a:cubicBezTo>
                  <a:cubicBezTo>
                    <a:pt x="25" y="32"/>
                    <a:pt x="14" y="18"/>
                    <a:pt x="13" y="2"/>
                  </a:cubicBezTo>
                  <a:cubicBezTo>
                    <a:pt x="10" y="1"/>
                    <a:pt x="6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12"/>
                    <a:pt x="0" y="22"/>
                    <a:pt x="1" y="31"/>
                  </a:cubicBezTo>
                  <a:cubicBezTo>
                    <a:pt x="3" y="41"/>
                    <a:pt x="6" y="50"/>
                    <a:pt x="12" y="57"/>
                  </a:cubicBezTo>
                  <a:close/>
                </a:path>
              </a:pathLst>
            </a:custGeom>
            <a:solidFill>
              <a:srgbClr val="D3A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126"/>
            <p:cNvSpPr/>
            <p:nvPr/>
          </p:nvSpPr>
          <p:spPr bwMode="auto">
            <a:xfrm>
              <a:off x="7747001" y="1438275"/>
              <a:ext cx="187325" cy="285750"/>
            </a:xfrm>
            <a:custGeom>
              <a:avLst/>
              <a:gdLst>
                <a:gd name="T0" fmla="*/ 162 w 182"/>
                <a:gd name="T1" fmla="*/ 28 h 276"/>
                <a:gd name="T2" fmla="*/ 92 w 182"/>
                <a:gd name="T3" fmla="*/ 4 h 276"/>
                <a:gd name="T4" fmla="*/ 18 w 182"/>
                <a:gd name="T5" fmla="*/ 24 h 276"/>
                <a:gd name="T6" fmla="*/ 15 w 182"/>
                <a:gd name="T7" fmla="*/ 25 h 276"/>
                <a:gd name="T8" fmla="*/ 0 w 182"/>
                <a:gd name="T9" fmla="*/ 113 h 276"/>
                <a:gd name="T10" fmla="*/ 91 w 182"/>
                <a:gd name="T11" fmla="*/ 276 h 276"/>
                <a:gd name="T12" fmla="*/ 182 w 182"/>
                <a:gd name="T13" fmla="*/ 113 h 276"/>
                <a:gd name="T14" fmla="*/ 169 w 182"/>
                <a:gd name="T15" fmla="*/ 31 h 276"/>
                <a:gd name="T16" fmla="*/ 162 w 182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76">
                  <a:moveTo>
                    <a:pt x="162" y="28"/>
                  </a:moveTo>
                  <a:cubicBezTo>
                    <a:pt x="143" y="14"/>
                    <a:pt x="115" y="7"/>
                    <a:pt x="92" y="4"/>
                  </a:cubicBezTo>
                  <a:cubicBezTo>
                    <a:pt x="64" y="0"/>
                    <a:pt x="42" y="11"/>
                    <a:pt x="18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6" y="51"/>
                    <a:pt x="0" y="81"/>
                    <a:pt x="0" y="113"/>
                  </a:cubicBezTo>
                  <a:cubicBezTo>
                    <a:pt x="0" y="203"/>
                    <a:pt x="41" y="276"/>
                    <a:pt x="91" y="276"/>
                  </a:cubicBezTo>
                  <a:cubicBezTo>
                    <a:pt x="141" y="276"/>
                    <a:pt x="182" y="203"/>
                    <a:pt x="182" y="113"/>
                  </a:cubicBezTo>
                  <a:cubicBezTo>
                    <a:pt x="182" y="83"/>
                    <a:pt x="177" y="55"/>
                    <a:pt x="169" y="31"/>
                  </a:cubicBezTo>
                  <a:cubicBezTo>
                    <a:pt x="167" y="30"/>
                    <a:pt x="164" y="29"/>
                    <a:pt x="162" y="28"/>
                  </a:cubicBezTo>
                  <a:close/>
                </a:path>
              </a:pathLst>
            </a:custGeom>
            <a:solidFill>
              <a:srgbClr val="EDC9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127"/>
            <p:cNvSpPr/>
            <p:nvPr/>
          </p:nvSpPr>
          <p:spPr bwMode="auto">
            <a:xfrm>
              <a:off x="7726363" y="1416050"/>
              <a:ext cx="228600" cy="165100"/>
            </a:xfrm>
            <a:custGeom>
              <a:avLst/>
              <a:gdLst>
                <a:gd name="T0" fmla="*/ 29 w 221"/>
                <a:gd name="T1" fmla="*/ 153 h 159"/>
                <a:gd name="T2" fmla="*/ 27 w 221"/>
                <a:gd name="T3" fmla="*/ 116 h 159"/>
                <a:gd name="T4" fmla="*/ 28 w 221"/>
                <a:gd name="T5" fmla="*/ 91 h 159"/>
                <a:gd name="T6" fmla="*/ 40 w 221"/>
                <a:gd name="T7" fmla="*/ 72 h 159"/>
                <a:gd name="T8" fmla="*/ 59 w 221"/>
                <a:gd name="T9" fmla="*/ 61 h 159"/>
                <a:gd name="T10" fmla="*/ 68 w 221"/>
                <a:gd name="T11" fmla="*/ 65 h 159"/>
                <a:gd name="T12" fmla="*/ 91 w 221"/>
                <a:gd name="T13" fmla="*/ 69 h 159"/>
                <a:gd name="T14" fmla="*/ 118 w 221"/>
                <a:gd name="T15" fmla="*/ 65 h 159"/>
                <a:gd name="T16" fmla="*/ 140 w 221"/>
                <a:gd name="T17" fmla="*/ 54 h 159"/>
                <a:gd name="T18" fmla="*/ 172 w 221"/>
                <a:gd name="T19" fmla="*/ 61 h 159"/>
                <a:gd name="T20" fmla="*/ 186 w 221"/>
                <a:gd name="T21" fmla="*/ 110 h 159"/>
                <a:gd name="T22" fmla="*/ 197 w 221"/>
                <a:gd name="T23" fmla="*/ 159 h 159"/>
                <a:gd name="T24" fmla="*/ 217 w 221"/>
                <a:gd name="T25" fmla="*/ 119 h 159"/>
                <a:gd name="T26" fmla="*/ 213 w 221"/>
                <a:gd name="T27" fmla="*/ 66 h 159"/>
                <a:gd name="T28" fmla="*/ 186 w 221"/>
                <a:gd name="T29" fmla="*/ 32 h 159"/>
                <a:gd name="T30" fmla="*/ 168 w 221"/>
                <a:gd name="T31" fmla="*/ 17 h 159"/>
                <a:gd name="T32" fmla="*/ 152 w 221"/>
                <a:gd name="T33" fmla="*/ 9 h 159"/>
                <a:gd name="T34" fmla="*/ 93 w 221"/>
                <a:gd name="T35" fmla="*/ 2 h 159"/>
                <a:gd name="T36" fmla="*/ 16 w 221"/>
                <a:gd name="T37" fmla="*/ 46 h 159"/>
                <a:gd name="T38" fmla="*/ 3 w 221"/>
                <a:gd name="T39" fmla="*/ 93 h 159"/>
                <a:gd name="T40" fmla="*/ 2 w 221"/>
                <a:gd name="T41" fmla="*/ 121 h 159"/>
                <a:gd name="T42" fmla="*/ 17 w 221"/>
                <a:gd name="T43" fmla="*/ 145 h 159"/>
                <a:gd name="T44" fmla="*/ 29 w 221"/>
                <a:gd name="T45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1" h="159">
                  <a:moveTo>
                    <a:pt x="29" y="153"/>
                  </a:moveTo>
                  <a:cubicBezTo>
                    <a:pt x="28" y="140"/>
                    <a:pt x="27" y="128"/>
                    <a:pt x="27" y="116"/>
                  </a:cubicBezTo>
                  <a:cubicBezTo>
                    <a:pt x="26" y="108"/>
                    <a:pt x="25" y="99"/>
                    <a:pt x="28" y="91"/>
                  </a:cubicBezTo>
                  <a:cubicBezTo>
                    <a:pt x="30" y="84"/>
                    <a:pt x="35" y="78"/>
                    <a:pt x="40" y="72"/>
                  </a:cubicBezTo>
                  <a:cubicBezTo>
                    <a:pt x="45" y="66"/>
                    <a:pt x="52" y="58"/>
                    <a:pt x="59" y="61"/>
                  </a:cubicBezTo>
                  <a:cubicBezTo>
                    <a:pt x="63" y="62"/>
                    <a:pt x="65" y="64"/>
                    <a:pt x="68" y="65"/>
                  </a:cubicBezTo>
                  <a:cubicBezTo>
                    <a:pt x="75" y="69"/>
                    <a:pt x="83" y="69"/>
                    <a:pt x="91" y="69"/>
                  </a:cubicBezTo>
                  <a:cubicBezTo>
                    <a:pt x="100" y="69"/>
                    <a:pt x="110" y="68"/>
                    <a:pt x="118" y="65"/>
                  </a:cubicBezTo>
                  <a:cubicBezTo>
                    <a:pt x="126" y="62"/>
                    <a:pt x="132" y="57"/>
                    <a:pt x="140" y="54"/>
                  </a:cubicBezTo>
                  <a:cubicBezTo>
                    <a:pt x="151" y="51"/>
                    <a:pt x="164" y="53"/>
                    <a:pt x="172" y="61"/>
                  </a:cubicBezTo>
                  <a:cubicBezTo>
                    <a:pt x="185" y="73"/>
                    <a:pt x="186" y="92"/>
                    <a:pt x="186" y="110"/>
                  </a:cubicBezTo>
                  <a:cubicBezTo>
                    <a:pt x="186" y="127"/>
                    <a:pt x="186" y="146"/>
                    <a:pt x="197" y="159"/>
                  </a:cubicBezTo>
                  <a:cubicBezTo>
                    <a:pt x="206" y="142"/>
                    <a:pt x="213" y="138"/>
                    <a:pt x="217" y="119"/>
                  </a:cubicBezTo>
                  <a:cubicBezTo>
                    <a:pt x="220" y="105"/>
                    <a:pt x="221" y="78"/>
                    <a:pt x="213" y="66"/>
                  </a:cubicBezTo>
                  <a:cubicBezTo>
                    <a:pt x="206" y="53"/>
                    <a:pt x="196" y="42"/>
                    <a:pt x="186" y="32"/>
                  </a:cubicBezTo>
                  <a:cubicBezTo>
                    <a:pt x="180" y="26"/>
                    <a:pt x="175" y="21"/>
                    <a:pt x="168" y="17"/>
                  </a:cubicBezTo>
                  <a:cubicBezTo>
                    <a:pt x="163" y="13"/>
                    <a:pt x="158" y="11"/>
                    <a:pt x="152" y="9"/>
                  </a:cubicBezTo>
                  <a:cubicBezTo>
                    <a:pt x="133" y="3"/>
                    <a:pt x="113" y="0"/>
                    <a:pt x="93" y="2"/>
                  </a:cubicBezTo>
                  <a:cubicBezTo>
                    <a:pt x="63" y="5"/>
                    <a:pt x="31" y="20"/>
                    <a:pt x="16" y="46"/>
                  </a:cubicBezTo>
                  <a:cubicBezTo>
                    <a:pt x="8" y="61"/>
                    <a:pt x="5" y="77"/>
                    <a:pt x="3" y="93"/>
                  </a:cubicBezTo>
                  <a:cubicBezTo>
                    <a:pt x="1" y="102"/>
                    <a:pt x="0" y="112"/>
                    <a:pt x="2" y="121"/>
                  </a:cubicBezTo>
                  <a:cubicBezTo>
                    <a:pt x="4" y="131"/>
                    <a:pt x="9" y="140"/>
                    <a:pt x="17" y="145"/>
                  </a:cubicBezTo>
                  <a:cubicBezTo>
                    <a:pt x="22" y="147"/>
                    <a:pt x="27" y="148"/>
                    <a:pt x="29" y="15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128"/>
            <p:cNvSpPr/>
            <p:nvPr/>
          </p:nvSpPr>
          <p:spPr bwMode="auto">
            <a:xfrm>
              <a:off x="7739063" y="1547813"/>
              <a:ext cx="17463" cy="38100"/>
            </a:xfrm>
            <a:custGeom>
              <a:avLst/>
              <a:gdLst>
                <a:gd name="T0" fmla="*/ 5 w 17"/>
                <a:gd name="T1" fmla="*/ 0 h 37"/>
                <a:gd name="T2" fmla="*/ 6 w 17"/>
                <a:gd name="T3" fmla="*/ 0 h 37"/>
                <a:gd name="T4" fmla="*/ 7 w 17"/>
                <a:gd name="T5" fmla="*/ 1 h 37"/>
                <a:gd name="T6" fmla="*/ 16 w 17"/>
                <a:gd name="T7" fmla="*/ 18 h 37"/>
                <a:gd name="T8" fmla="*/ 17 w 17"/>
                <a:gd name="T9" fmla="*/ 24 h 37"/>
                <a:gd name="T10" fmla="*/ 17 w 17"/>
                <a:gd name="T11" fmla="*/ 27 h 37"/>
                <a:gd name="T12" fmla="*/ 17 w 17"/>
                <a:gd name="T13" fmla="*/ 36 h 37"/>
                <a:gd name="T14" fmla="*/ 17 w 17"/>
                <a:gd name="T15" fmla="*/ 37 h 37"/>
                <a:gd name="T16" fmla="*/ 16 w 17"/>
                <a:gd name="T17" fmla="*/ 37 h 37"/>
                <a:gd name="T18" fmla="*/ 11 w 17"/>
                <a:gd name="T19" fmla="*/ 37 h 37"/>
                <a:gd name="T20" fmla="*/ 8 w 17"/>
                <a:gd name="T21" fmla="*/ 23 h 37"/>
                <a:gd name="T22" fmla="*/ 7 w 17"/>
                <a:gd name="T23" fmla="*/ 19 h 37"/>
                <a:gd name="T24" fmla="*/ 2 w 17"/>
                <a:gd name="T25" fmla="*/ 15 h 37"/>
                <a:gd name="T26" fmla="*/ 0 w 17"/>
                <a:gd name="T27" fmla="*/ 7 h 37"/>
                <a:gd name="T28" fmla="*/ 1 w 17"/>
                <a:gd name="T29" fmla="*/ 4 h 37"/>
                <a:gd name="T30" fmla="*/ 3 w 17"/>
                <a:gd name="T31" fmla="*/ 2 h 37"/>
                <a:gd name="T32" fmla="*/ 5 w 17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37">
                  <a:moveTo>
                    <a:pt x="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0" y="6"/>
                    <a:pt x="13" y="12"/>
                    <a:pt x="16" y="18"/>
                  </a:cubicBezTo>
                  <a:cubicBezTo>
                    <a:pt x="16" y="20"/>
                    <a:pt x="17" y="22"/>
                    <a:pt x="17" y="24"/>
                  </a:cubicBezTo>
                  <a:cubicBezTo>
                    <a:pt x="17" y="25"/>
                    <a:pt x="17" y="26"/>
                    <a:pt x="17" y="27"/>
                  </a:cubicBezTo>
                  <a:cubicBezTo>
                    <a:pt x="17" y="30"/>
                    <a:pt x="17" y="33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7"/>
                    <a:pt x="12" y="37"/>
                    <a:pt x="11" y="37"/>
                  </a:cubicBezTo>
                  <a:cubicBezTo>
                    <a:pt x="10" y="33"/>
                    <a:pt x="9" y="28"/>
                    <a:pt x="8" y="23"/>
                  </a:cubicBezTo>
                  <a:cubicBezTo>
                    <a:pt x="8" y="21"/>
                    <a:pt x="8" y="20"/>
                    <a:pt x="7" y="19"/>
                  </a:cubicBezTo>
                  <a:cubicBezTo>
                    <a:pt x="6" y="17"/>
                    <a:pt x="4" y="17"/>
                    <a:pt x="2" y="15"/>
                  </a:cubicBezTo>
                  <a:cubicBezTo>
                    <a:pt x="0" y="13"/>
                    <a:pt x="0" y="10"/>
                    <a:pt x="0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129"/>
            <p:cNvSpPr/>
            <p:nvPr/>
          </p:nvSpPr>
          <p:spPr bwMode="auto">
            <a:xfrm>
              <a:off x="7921626" y="1557338"/>
              <a:ext cx="20638" cy="33338"/>
            </a:xfrm>
            <a:custGeom>
              <a:avLst/>
              <a:gdLst>
                <a:gd name="T0" fmla="*/ 1 w 20"/>
                <a:gd name="T1" fmla="*/ 3 h 31"/>
                <a:gd name="T2" fmla="*/ 4 w 20"/>
                <a:gd name="T3" fmla="*/ 1 h 31"/>
                <a:gd name="T4" fmla="*/ 20 w 20"/>
                <a:gd name="T5" fmla="*/ 2 h 31"/>
                <a:gd name="T6" fmla="*/ 16 w 20"/>
                <a:gd name="T7" fmla="*/ 9 h 31"/>
                <a:gd name="T8" fmla="*/ 11 w 20"/>
                <a:gd name="T9" fmla="*/ 29 h 31"/>
                <a:gd name="T10" fmla="*/ 11 w 20"/>
                <a:gd name="T11" fmla="*/ 30 h 31"/>
                <a:gd name="T12" fmla="*/ 10 w 20"/>
                <a:gd name="T13" fmla="*/ 31 h 31"/>
                <a:gd name="T14" fmla="*/ 4 w 20"/>
                <a:gd name="T15" fmla="*/ 31 h 31"/>
                <a:gd name="T16" fmla="*/ 3 w 20"/>
                <a:gd name="T17" fmla="*/ 15 h 31"/>
                <a:gd name="T18" fmla="*/ 2 w 20"/>
                <a:gd name="T19" fmla="*/ 11 h 31"/>
                <a:gd name="T20" fmla="*/ 1 w 20"/>
                <a:gd name="T21" fmla="*/ 7 h 31"/>
                <a:gd name="T22" fmla="*/ 1 w 20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1">
                  <a:moveTo>
                    <a:pt x="1" y="3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9" y="0"/>
                    <a:pt x="14" y="0"/>
                    <a:pt x="20" y="2"/>
                  </a:cubicBezTo>
                  <a:cubicBezTo>
                    <a:pt x="19" y="4"/>
                    <a:pt x="18" y="7"/>
                    <a:pt x="16" y="9"/>
                  </a:cubicBezTo>
                  <a:cubicBezTo>
                    <a:pt x="13" y="15"/>
                    <a:pt x="11" y="22"/>
                    <a:pt x="11" y="29"/>
                  </a:cubicBezTo>
                  <a:cubicBezTo>
                    <a:pt x="11" y="29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8" y="31"/>
                    <a:pt x="6" y="31"/>
                    <a:pt x="4" y="31"/>
                  </a:cubicBezTo>
                  <a:cubicBezTo>
                    <a:pt x="5" y="25"/>
                    <a:pt x="5" y="20"/>
                    <a:pt x="3" y="15"/>
                  </a:cubicBezTo>
                  <a:cubicBezTo>
                    <a:pt x="3" y="14"/>
                    <a:pt x="3" y="12"/>
                    <a:pt x="2" y="11"/>
                  </a:cubicBezTo>
                  <a:cubicBezTo>
                    <a:pt x="2" y="10"/>
                    <a:pt x="2" y="9"/>
                    <a:pt x="1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39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130"/>
            <p:cNvSpPr/>
            <p:nvPr/>
          </p:nvSpPr>
          <p:spPr bwMode="auto">
            <a:xfrm>
              <a:off x="7820026" y="1806575"/>
              <a:ext cx="52388" cy="150813"/>
            </a:xfrm>
            <a:custGeom>
              <a:avLst/>
              <a:gdLst>
                <a:gd name="T0" fmla="*/ 18 w 50"/>
                <a:gd name="T1" fmla="*/ 146 h 146"/>
                <a:gd name="T2" fmla="*/ 32 w 50"/>
                <a:gd name="T3" fmla="*/ 146 h 146"/>
                <a:gd name="T4" fmla="*/ 50 w 50"/>
                <a:gd name="T5" fmla="*/ 87 h 146"/>
                <a:gd name="T6" fmla="*/ 33 w 50"/>
                <a:gd name="T7" fmla="*/ 0 h 146"/>
                <a:gd name="T8" fmla="*/ 14 w 50"/>
                <a:gd name="T9" fmla="*/ 0 h 146"/>
                <a:gd name="T10" fmla="*/ 0 w 50"/>
                <a:gd name="T11" fmla="*/ 91 h 146"/>
                <a:gd name="T12" fmla="*/ 17 w 50"/>
                <a:gd name="T13" fmla="*/ 146 h 146"/>
                <a:gd name="T14" fmla="*/ 18 w 50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46">
                  <a:moveTo>
                    <a:pt x="18" y="146"/>
                  </a:moveTo>
                  <a:cubicBezTo>
                    <a:pt x="23" y="146"/>
                    <a:pt x="27" y="146"/>
                    <a:pt x="32" y="146"/>
                  </a:cubicBezTo>
                  <a:cubicBezTo>
                    <a:pt x="39" y="124"/>
                    <a:pt x="45" y="105"/>
                    <a:pt x="50" y="8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108"/>
                    <a:pt x="10" y="126"/>
                    <a:pt x="17" y="146"/>
                  </a:cubicBezTo>
                  <a:cubicBezTo>
                    <a:pt x="17" y="146"/>
                    <a:pt x="18" y="146"/>
                    <a:pt x="18" y="146"/>
                  </a:cubicBezTo>
                  <a:close/>
                </a:path>
              </a:pathLst>
            </a:custGeom>
            <a:solidFill>
              <a:srgbClr val="B30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131"/>
            <p:cNvSpPr/>
            <p:nvPr/>
          </p:nvSpPr>
          <p:spPr bwMode="auto">
            <a:xfrm>
              <a:off x="7602538" y="1728788"/>
              <a:ext cx="190500" cy="225425"/>
            </a:xfrm>
            <a:custGeom>
              <a:avLst/>
              <a:gdLst>
                <a:gd name="T0" fmla="*/ 184 w 184"/>
                <a:gd name="T1" fmla="*/ 218 h 218"/>
                <a:gd name="T2" fmla="*/ 139 w 184"/>
                <a:gd name="T3" fmla="*/ 122 h 218"/>
                <a:gd name="T4" fmla="*/ 162 w 184"/>
                <a:gd name="T5" fmla="*/ 87 h 218"/>
                <a:gd name="T6" fmla="*/ 134 w 184"/>
                <a:gd name="T7" fmla="*/ 91 h 218"/>
                <a:gd name="T8" fmla="*/ 128 w 184"/>
                <a:gd name="T9" fmla="*/ 46 h 218"/>
                <a:gd name="T10" fmla="*/ 146 w 184"/>
                <a:gd name="T11" fmla="*/ 0 h 218"/>
                <a:gd name="T12" fmla="*/ 18 w 184"/>
                <a:gd name="T13" fmla="*/ 56 h 218"/>
                <a:gd name="T14" fmla="*/ 0 w 184"/>
                <a:gd name="T15" fmla="*/ 109 h 218"/>
                <a:gd name="T16" fmla="*/ 184 w 18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18">
                  <a:moveTo>
                    <a:pt x="184" y="218"/>
                  </a:moveTo>
                  <a:cubicBezTo>
                    <a:pt x="159" y="169"/>
                    <a:pt x="139" y="122"/>
                    <a:pt x="139" y="122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28" y="80"/>
                    <a:pt x="128" y="46"/>
                  </a:cubicBezTo>
                  <a:cubicBezTo>
                    <a:pt x="128" y="30"/>
                    <a:pt x="137" y="13"/>
                    <a:pt x="146" y="0"/>
                  </a:cubicBezTo>
                  <a:cubicBezTo>
                    <a:pt x="119" y="9"/>
                    <a:pt x="28" y="40"/>
                    <a:pt x="18" y="56"/>
                  </a:cubicBezTo>
                  <a:cubicBezTo>
                    <a:pt x="14" y="62"/>
                    <a:pt x="8" y="83"/>
                    <a:pt x="0" y="109"/>
                  </a:cubicBezTo>
                  <a:cubicBezTo>
                    <a:pt x="44" y="166"/>
                    <a:pt x="109" y="206"/>
                    <a:pt x="184" y="218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132"/>
            <p:cNvSpPr/>
            <p:nvPr/>
          </p:nvSpPr>
          <p:spPr bwMode="auto">
            <a:xfrm>
              <a:off x="7735888" y="1703388"/>
              <a:ext cx="101600" cy="254000"/>
            </a:xfrm>
            <a:custGeom>
              <a:avLst/>
              <a:gdLst>
                <a:gd name="T0" fmla="*/ 6 w 99"/>
                <a:gd name="T1" fmla="*/ 116 h 246"/>
                <a:gd name="T2" fmla="*/ 34 w 99"/>
                <a:gd name="T3" fmla="*/ 112 h 246"/>
                <a:gd name="T4" fmla="*/ 11 w 99"/>
                <a:gd name="T5" fmla="*/ 147 h 246"/>
                <a:gd name="T6" fmla="*/ 56 w 99"/>
                <a:gd name="T7" fmla="*/ 243 h 246"/>
                <a:gd name="T8" fmla="*/ 99 w 99"/>
                <a:gd name="T9" fmla="*/ 246 h 246"/>
                <a:gd name="T10" fmla="*/ 82 w 99"/>
                <a:gd name="T11" fmla="*/ 191 h 246"/>
                <a:gd name="T12" fmla="*/ 62 w 99"/>
                <a:gd name="T13" fmla="*/ 120 h 246"/>
                <a:gd name="T14" fmla="*/ 40 w 99"/>
                <a:gd name="T15" fmla="*/ 0 h 246"/>
                <a:gd name="T16" fmla="*/ 40 w 99"/>
                <a:gd name="T17" fmla="*/ 0 h 246"/>
                <a:gd name="T18" fmla="*/ 18 w 99"/>
                <a:gd name="T19" fmla="*/ 25 h 246"/>
                <a:gd name="T20" fmla="*/ 0 w 99"/>
                <a:gd name="T21" fmla="*/ 71 h 246"/>
                <a:gd name="T22" fmla="*/ 6 w 99"/>
                <a:gd name="T23" fmla="*/ 1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6" y="116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31" y="194"/>
                    <a:pt x="56" y="243"/>
                  </a:cubicBezTo>
                  <a:cubicBezTo>
                    <a:pt x="70" y="245"/>
                    <a:pt x="84" y="246"/>
                    <a:pt x="99" y="246"/>
                  </a:cubicBezTo>
                  <a:cubicBezTo>
                    <a:pt x="92" y="226"/>
                    <a:pt x="87" y="208"/>
                    <a:pt x="82" y="191"/>
                  </a:cubicBezTo>
                  <a:cubicBezTo>
                    <a:pt x="74" y="164"/>
                    <a:pt x="67" y="140"/>
                    <a:pt x="62" y="120"/>
                  </a:cubicBezTo>
                  <a:cubicBezTo>
                    <a:pt x="36" y="24"/>
                    <a:pt x="39" y="3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29" y="10"/>
                    <a:pt x="18" y="25"/>
                  </a:cubicBezTo>
                  <a:cubicBezTo>
                    <a:pt x="9" y="38"/>
                    <a:pt x="0" y="55"/>
                    <a:pt x="0" y="71"/>
                  </a:cubicBezTo>
                  <a:cubicBezTo>
                    <a:pt x="0" y="105"/>
                    <a:pt x="6" y="116"/>
                    <a:pt x="6" y="116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133"/>
            <p:cNvSpPr/>
            <p:nvPr/>
          </p:nvSpPr>
          <p:spPr bwMode="auto">
            <a:xfrm>
              <a:off x="7899401" y="1728788"/>
              <a:ext cx="184150" cy="222250"/>
            </a:xfrm>
            <a:custGeom>
              <a:avLst/>
              <a:gdLst>
                <a:gd name="T0" fmla="*/ 48 w 179"/>
                <a:gd name="T1" fmla="*/ 91 h 215"/>
                <a:gd name="T2" fmla="*/ 21 w 179"/>
                <a:gd name="T3" fmla="*/ 87 h 215"/>
                <a:gd name="T4" fmla="*/ 43 w 179"/>
                <a:gd name="T5" fmla="*/ 122 h 215"/>
                <a:gd name="T6" fmla="*/ 0 w 179"/>
                <a:gd name="T7" fmla="*/ 215 h 215"/>
                <a:gd name="T8" fmla="*/ 179 w 179"/>
                <a:gd name="T9" fmla="*/ 97 h 215"/>
                <a:gd name="T10" fmla="*/ 164 w 179"/>
                <a:gd name="T11" fmla="*/ 56 h 215"/>
                <a:gd name="T12" fmla="*/ 36 w 179"/>
                <a:gd name="T13" fmla="*/ 0 h 215"/>
                <a:gd name="T14" fmla="*/ 55 w 179"/>
                <a:gd name="T15" fmla="*/ 46 h 215"/>
                <a:gd name="T16" fmla="*/ 48 w 179"/>
                <a:gd name="T17" fmla="*/ 9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15">
                  <a:moveTo>
                    <a:pt x="48" y="91"/>
                  </a:moveTo>
                  <a:cubicBezTo>
                    <a:pt x="21" y="87"/>
                    <a:pt x="21" y="87"/>
                    <a:pt x="21" y="87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22"/>
                    <a:pt x="24" y="168"/>
                    <a:pt x="0" y="215"/>
                  </a:cubicBezTo>
                  <a:cubicBezTo>
                    <a:pt x="74" y="200"/>
                    <a:pt x="137" y="157"/>
                    <a:pt x="179" y="97"/>
                  </a:cubicBezTo>
                  <a:cubicBezTo>
                    <a:pt x="173" y="77"/>
                    <a:pt x="167" y="61"/>
                    <a:pt x="164" y="56"/>
                  </a:cubicBezTo>
                  <a:cubicBezTo>
                    <a:pt x="155" y="40"/>
                    <a:pt x="63" y="9"/>
                    <a:pt x="36" y="0"/>
                  </a:cubicBezTo>
                  <a:cubicBezTo>
                    <a:pt x="45" y="13"/>
                    <a:pt x="55" y="30"/>
                    <a:pt x="55" y="46"/>
                  </a:cubicBezTo>
                  <a:cubicBezTo>
                    <a:pt x="55" y="80"/>
                    <a:pt x="48" y="91"/>
                    <a:pt x="48" y="91"/>
                  </a:cubicBezTo>
                  <a:close/>
                </a:path>
              </a:pathLst>
            </a:custGeom>
            <a:solidFill>
              <a:srgbClr val="2F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134"/>
            <p:cNvSpPr/>
            <p:nvPr/>
          </p:nvSpPr>
          <p:spPr bwMode="auto">
            <a:xfrm>
              <a:off x="7853363" y="1703388"/>
              <a:ext cx="101600" cy="254000"/>
            </a:xfrm>
            <a:custGeom>
              <a:avLst/>
              <a:gdLst>
                <a:gd name="T0" fmla="*/ 44 w 99"/>
                <a:gd name="T1" fmla="*/ 240 h 246"/>
                <a:gd name="T2" fmla="*/ 87 w 99"/>
                <a:gd name="T3" fmla="*/ 147 h 246"/>
                <a:gd name="T4" fmla="*/ 65 w 99"/>
                <a:gd name="T5" fmla="*/ 112 h 246"/>
                <a:gd name="T6" fmla="*/ 92 w 99"/>
                <a:gd name="T7" fmla="*/ 116 h 246"/>
                <a:gd name="T8" fmla="*/ 99 w 99"/>
                <a:gd name="T9" fmla="*/ 71 h 246"/>
                <a:gd name="T10" fmla="*/ 80 w 99"/>
                <a:gd name="T11" fmla="*/ 25 h 246"/>
                <a:gd name="T12" fmla="*/ 58 w 99"/>
                <a:gd name="T13" fmla="*/ 0 h 246"/>
                <a:gd name="T14" fmla="*/ 58 w 99"/>
                <a:gd name="T15" fmla="*/ 0 h 246"/>
                <a:gd name="T16" fmla="*/ 37 w 99"/>
                <a:gd name="T17" fmla="*/ 120 h 246"/>
                <a:gd name="T18" fmla="*/ 18 w 99"/>
                <a:gd name="T19" fmla="*/ 187 h 246"/>
                <a:gd name="T20" fmla="*/ 0 w 99"/>
                <a:gd name="T21" fmla="*/ 246 h 246"/>
                <a:gd name="T22" fmla="*/ 44 w 99"/>
                <a:gd name="T23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46">
                  <a:moveTo>
                    <a:pt x="44" y="240"/>
                  </a:moveTo>
                  <a:cubicBezTo>
                    <a:pt x="68" y="193"/>
                    <a:pt x="87" y="147"/>
                    <a:pt x="87" y="147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9" y="105"/>
                    <a:pt x="99" y="71"/>
                  </a:cubicBezTo>
                  <a:cubicBezTo>
                    <a:pt x="99" y="55"/>
                    <a:pt x="89" y="38"/>
                    <a:pt x="80" y="25"/>
                  </a:cubicBezTo>
                  <a:cubicBezTo>
                    <a:pt x="69" y="1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3"/>
                    <a:pt x="62" y="24"/>
                    <a:pt x="37" y="120"/>
                  </a:cubicBezTo>
                  <a:cubicBezTo>
                    <a:pt x="32" y="139"/>
                    <a:pt x="25" y="161"/>
                    <a:pt x="18" y="187"/>
                  </a:cubicBezTo>
                  <a:cubicBezTo>
                    <a:pt x="13" y="205"/>
                    <a:pt x="7" y="224"/>
                    <a:pt x="0" y="246"/>
                  </a:cubicBezTo>
                  <a:cubicBezTo>
                    <a:pt x="15" y="245"/>
                    <a:pt x="30" y="243"/>
                    <a:pt x="44" y="240"/>
                  </a:cubicBezTo>
                  <a:close/>
                </a:path>
              </a:pathLst>
            </a:custGeom>
            <a:solidFill>
              <a:srgbClr val="474C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7" name="Freeform 135"/>
          <p:cNvSpPr/>
          <p:nvPr/>
        </p:nvSpPr>
        <p:spPr bwMode="auto">
          <a:xfrm>
            <a:off x="4815861" y="346574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45 w 1016"/>
              <a:gd name="T5" fmla="*/ 716 h 1016"/>
              <a:gd name="T6" fmla="*/ 508 w 1016"/>
              <a:gd name="T7" fmla="*/ 1016 h 1016"/>
              <a:gd name="T8" fmla="*/ 972 w 1016"/>
              <a:gd name="T9" fmla="*/ 716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8"/>
                  <a:pt x="0" y="508"/>
                </a:cubicBezTo>
                <a:cubicBezTo>
                  <a:pt x="0" y="582"/>
                  <a:pt x="16" y="652"/>
                  <a:pt x="45" y="716"/>
                </a:cubicBezTo>
                <a:cubicBezTo>
                  <a:pt x="124" y="893"/>
                  <a:pt x="302" y="1016"/>
                  <a:pt x="508" y="1016"/>
                </a:cubicBezTo>
                <a:cubicBezTo>
                  <a:pt x="715" y="1016"/>
                  <a:pt x="893" y="893"/>
                  <a:pt x="972" y="716"/>
                </a:cubicBezTo>
                <a:cubicBezTo>
                  <a:pt x="1001" y="652"/>
                  <a:pt x="1016" y="582"/>
                  <a:pt x="1016" y="508"/>
                </a:cubicBezTo>
                <a:cubicBezTo>
                  <a:pt x="1016" y="228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3" name="组合 442"/>
          <p:cNvGrpSpPr/>
          <p:nvPr/>
        </p:nvGrpSpPr>
        <p:grpSpPr>
          <a:xfrm>
            <a:off x="5084440" y="3734329"/>
            <a:ext cx="581077" cy="581077"/>
            <a:chOff x="5240338" y="1414463"/>
            <a:chExt cx="546100" cy="546100"/>
          </a:xfrm>
        </p:grpSpPr>
        <p:sp>
          <p:nvSpPr>
            <p:cNvPr id="368" name="Freeform 136"/>
            <p:cNvSpPr/>
            <p:nvPr/>
          </p:nvSpPr>
          <p:spPr bwMode="auto">
            <a:xfrm>
              <a:off x="5303838" y="1414463"/>
              <a:ext cx="482600" cy="482600"/>
            </a:xfrm>
            <a:custGeom>
              <a:avLst/>
              <a:gdLst>
                <a:gd name="T0" fmla="*/ 0 w 304"/>
                <a:gd name="T1" fmla="*/ 0 h 304"/>
                <a:gd name="T2" fmla="*/ 44 w 304"/>
                <a:gd name="T3" fmla="*/ 0 h 304"/>
                <a:gd name="T4" fmla="*/ 44 w 304"/>
                <a:gd name="T5" fmla="*/ 260 h 304"/>
                <a:gd name="T6" fmla="*/ 304 w 304"/>
                <a:gd name="T7" fmla="*/ 260 h 304"/>
                <a:gd name="T8" fmla="*/ 304 w 304"/>
                <a:gd name="T9" fmla="*/ 304 h 304"/>
                <a:gd name="T10" fmla="*/ 0 w 304"/>
                <a:gd name="T11" fmla="*/ 304 h 304"/>
                <a:gd name="T12" fmla="*/ 0 w 304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4">
                  <a:moveTo>
                    <a:pt x="0" y="0"/>
                  </a:moveTo>
                  <a:lnTo>
                    <a:pt x="44" y="0"/>
                  </a:lnTo>
                  <a:lnTo>
                    <a:pt x="44" y="260"/>
                  </a:lnTo>
                  <a:lnTo>
                    <a:pt x="304" y="260"/>
                  </a:lnTo>
                  <a:lnTo>
                    <a:pt x="304" y="304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137"/>
            <p:cNvSpPr/>
            <p:nvPr/>
          </p:nvSpPr>
          <p:spPr bwMode="auto">
            <a:xfrm>
              <a:off x="5240338" y="1476375"/>
              <a:ext cx="482600" cy="484188"/>
            </a:xfrm>
            <a:custGeom>
              <a:avLst/>
              <a:gdLst>
                <a:gd name="T0" fmla="*/ 304 w 304"/>
                <a:gd name="T1" fmla="*/ 305 h 305"/>
                <a:gd name="T2" fmla="*/ 260 w 304"/>
                <a:gd name="T3" fmla="*/ 305 h 305"/>
                <a:gd name="T4" fmla="*/ 260 w 304"/>
                <a:gd name="T5" fmla="*/ 44 h 305"/>
                <a:gd name="T6" fmla="*/ 0 w 304"/>
                <a:gd name="T7" fmla="*/ 44 h 305"/>
                <a:gd name="T8" fmla="*/ 0 w 304"/>
                <a:gd name="T9" fmla="*/ 0 h 305"/>
                <a:gd name="T10" fmla="*/ 304 w 304"/>
                <a:gd name="T11" fmla="*/ 0 h 305"/>
                <a:gd name="T12" fmla="*/ 304 w 304"/>
                <a:gd name="T13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305">
                  <a:moveTo>
                    <a:pt x="304" y="305"/>
                  </a:moveTo>
                  <a:lnTo>
                    <a:pt x="260" y="305"/>
                  </a:lnTo>
                  <a:lnTo>
                    <a:pt x="260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04" y="0"/>
                  </a:lnTo>
                  <a:lnTo>
                    <a:pt x="304" y="305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0" name="Oval 138"/>
          <p:cNvSpPr>
            <a:spLocks noChangeArrowheads="1"/>
          </p:cNvSpPr>
          <p:nvPr/>
        </p:nvSpPr>
        <p:spPr bwMode="auto">
          <a:xfrm>
            <a:off x="4819239" y="4702228"/>
            <a:ext cx="1118236" cy="1118236"/>
          </a:xfrm>
          <a:prstGeom prst="ellipse">
            <a:avLst/>
          </a:prstGeom>
          <a:solidFill>
            <a:srgbClr val="92C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7" name="组合 446"/>
          <p:cNvGrpSpPr/>
          <p:nvPr/>
        </p:nvGrpSpPr>
        <p:grpSpPr>
          <a:xfrm>
            <a:off x="5047278" y="4876213"/>
            <a:ext cx="631754" cy="706076"/>
            <a:chOff x="5205413" y="2487613"/>
            <a:chExt cx="593726" cy="663575"/>
          </a:xfrm>
        </p:grpSpPr>
        <p:sp>
          <p:nvSpPr>
            <p:cNvPr id="371" name="Freeform 139"/>
            <p:cNvSpPr/>
            <p:nvPr/>
          </p:nvSpPr>
          <p:spPr bwMode="auto">
            <a:xfrm>
              <a:off x="5205413" y="2487613"/>
              <a:ext cx="501650" cy="611188"/>
            </a:xfrm>
            <a:custGeom>
              <a:avLst/>
              <a:gdLst>
                <a:gd name="T0" fmla="*/ 190 w 486"/>
                <a:gd name="T1" fmla="*/ 418 h 590"/>
                <a:gd name="T2" fmla="*/ 255 w 486"/>
                <a:gd name="T3" fmla="*/ 436 h 590"/>
                <a:gd name="T4" fmla="*/ 209 w 486"/>
                <a:gd name="T5" fmla="*/ 454 h 590"/>
                <a:gd name="T6" fmla="*/ 153 w 486"/>
                <a:gd name="T7" fmla="*/ 493 h 590"/>
                <a:gd name="T8" fmla="*/ 116 w 486"/>
                <a:gd name="T9" fmla="*/ 505 h 590"/>
                <a:gd name="T10" fmla="*/ 77 w 486"/>
                <a:gd name="T11" fmla="*/ 517 h 590"/>
                <a:gd name="T12" fmla="*/ 0 w 486"/>
                <a:gd name="T13" fmla="*/ 590 h 590"/>
                <a:gd name="T14" fmla="*/ 93 w 486"/>
                <a:gd name="T15" fmla="*/ 455 h 590"/>
                <a:gd name="T16" fmla="*/ 145 w 486"/>
                <a:gd name="T17" fmla="*/ 393 h 590"/>
                <a:gd name="T18" fmla="*/ 238 w 486"/>
                <a:gd name="T19" fmla="*/ 280 h 590"/>
                <a:gd name="T20" fmla="*/ 364 w 486"/>
                <a:gd name="T21" fmla="*/ 149 h 590"/>
                <a:gd name="T22" fmla="*/ 242 w 486"/>
                <a:gd name="T23" fmla="*/ 257 h 590"/>
                <a:gd name="T24" fmla="*/ 57 w 486"/>
                <a:gd name="T25" fmla="*/ 481 h 590"/>
                <a:gd name="T26" fmla="*/ 125 w 486"/>
                <a:gd name="T27" fmla="*/ 246 h 590"/>
                <a:gd name="T28" fmla="*/ 174 w 486"/>
                <a:gd name="T29" fmla="*/ 163 h 590"/>
                <a:gd name="T30" fmla="*/ 188 w 486"/>
                <a:gd name="T31" fmla="*/ 256 h 590"/>
                <a:gd name="T32" fmla="*/ 206 w 486"/>
                <a:gd name="T33" fmla="*/ 224 h 590"/>
                <a:gd name="T34" fmla="*/ 225 w 486"/>
                <a:gd name="T35" fmla="*/ 181 h 590"/>
                <a:gd name="T36" fmla="*/ 367 w 486"/>
                <a:gd name="T37" fmla="*/ 36 h 590"/>
                <a:gd name="T38" fmla="*/ 486 w 486"/>
                <a:gd name="T39" fmla="*/ 0 h 590"/>
                <a:gd name="T40" fmla="*/ 457 w 486"/>
                <a:gd name="T41" fmla="*/ 94 h 590"/>
                <a:gd name="T42" fmla="*/ 442 w 486"/>
                <a:gd name="T43" fmla="*/ 193 h 590"/>
                <a:gd name="T44" fmla="*/ 352 w 486"/>
                <a:gd name="T45" fmla="*/ 270 h 590"/>
                <a:gd name="T46" fmla="*/ 412 w 486"/>
                <a:gd name="T47" fmla="*/ 269 h 590"/>
                <a:gd name="T48" fmla="*/ 371 w 486"/>
                <a:gd name="T49" fmla="*/ 296 h 590"/>
                <a:gd name="T50" fmla="*/ 332 w 486"/>
                <a:gd name="T51" fmla="*/ 353 h 590"/>
                <a:gd name="T52" fmla="*/ 190 w 486"/>
                <a:gd name="T53" fmla="*/ 41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6" h="590">
                  <a:moveTo>
                    <a:pt x="190" y="418"/>
                  </a:moveTo>
                  <a:cubicBezTo>
                    <a:pt x="209" y="430"/>
                    <a:pt x="232" y="436"/>
                    <a:pt x="255" y="436"/>
                  </a:cubicBezTo>
                  <a:cubicBezTo>
                    <a:pt x="239" y="439"/>
                    <a:pt x="223" y="445"/>
                    <a:pt x="209" y="454"/>
                  </a:cubicBezTo>
                  <a:cubicBezTo>
                    <a:pt x="190" y="467"/>
                    <a:pt x="174" y="484"/>
                    <a:pt x="153" y="493"/>
                  </a:cubicBezTo>
                  <a:cubicBezTo>
                    <a:pt x="140" y="498"/>
                    <a:pt x="129" y="501"/>
                    <a:pt x="116" y="505"/>
                  </a:cubicBezTo>
                  <a:cubicBezTo>
                    <a:pt x="103" y="509"/>
                    <a:pt x="90" y="511"/>
                    <a:pt x="77" y="517"/>
                  </a:cubicBezTo>
                  <a:cubicBezTo>
                    <a:pt x="46" y="530"/>
                    <a:pt x="40" y="540"/>
                    <a:pt x="0" y="590"/>
                  </a:cubicBezTo>
                  <a:cubicBezTo>
                    <a:pt x="23" y="540"/>
                    <a:pt x="55" y="494"/>
                    <a:pt x="93" y="455"/>
                  </a:cubicBezTo>
                  <a:cubicBezTo>
                    <a:pt x="108" y="438"/>
                    <a:pt x="129" y="410"/>
                    <a:pt x="145" y="393"/>
                  </a:cubicBezTo>
                  <a:cubicBezTo>
                    <a:pt x="179" y="354"/>
                    <a:pt x="206" y="320"/>
                    <a:pt x="238" y="280"/>
                  </a:cubicBezTo>
                  <a:cubicBezTo>
                    <a:pt x="278" y="230"/>
                    <a:pt x="313" y="185"/>
                    <a:pt x="364" y="149"/>
                  </a:cubicBezTo>
                  <a:cubicBezTo>
                    <a:pt x="316" y="174"/>
                    <a:pt x="279" y="216"/>
                    <a:pt x="242" y="257"/>
                  </a:cubicBezTo>
                  <a:cubicBezTo>
                    <a:pt x="178" y="330"/>
                    <a:pt x="114" y="403"/>
                    <a:pt x="57" y="481"/>
                  </a:cubicBezTo>
                  <a:cubicBezTo>
                    <a:pt x="36" y="398"/>
                    <a:pt x="69" y="310"/>
                    <a:pt x="125" y="246"/>
                  </a:cubicBezTo>
                  <a:cubicBezTo>
                    <a:pt x="146" y="221"/>
                    <a:pt x="172" y="196"/>
                    <a:pt x="174" y="163"/>
                  </a:cubicBezTo>
                  <a:cubicBezTo>
                    <a:pt x="189" y="191"/>
                    <a:pt x="194" y="225"/>
                    <a:pt x="188" y="256"/>
                  </a:cubicBezTo>
                  <a:cubicBezTo>
                    <a:pt x="194" y="246"/>
                    <a:pt x="200" y="235"/>
                    <a:pt x="206" y="224"/>
                  </a:cubicBezTo>
                  <a:cubicBezTo>
                    <a:pt x="212" y="210"/>
                    <a:pt x="218" y="195"/>
                    <a:pt x="225" y="181"/>
                  </a:cubicBezTo>
                  <a:cubicBezTo>
                    <a:pt x="253" y="117"/>
                    <a:pt x="301" y="58"/>
                    <a:pt x="367" y="36"/>
                  </a:cubicBezTo>
                  <a:cubicBezTo>
                    <a:pt x="406" y="23"/>
                    <a:pt x="451" y="22"/>
                    <a:pt x="486" y="0"/>
                  </a:cubicBezTo>
                  <a:cubicBezTo>
                    <a:pt x="463" y="25"/>
                    <a:pt x="458" y="61"/>
                    <a:pt x="457" y="94"/>
                  </a:cubicBezTo>
                  <a:cubicBezTo>
                    <a:pt x="455" y="128"/>
                    <a:pt x="456" y="163"/>
                    <a:pt x="442" y="193"/>
                  </a:cubicBezTo>
                  <a:cubicBezTo>
                    <a:pt x="425" y="229"/>
                    <a:pt x="389" y="253"/>
                    <a:pt x="352" y="270"/>
                  </a:cubicBezTo>
                  <a:cubicBezTo>
                    <a:pt x="372" y="268"/>
                    <a:pt x="392" y="267"/>
                    <a:pt x="412" y="269"/>
                  </a:cubicBezTo>
                  <a:cubicBezTo>
                    <a:pt x="398" y="277"/>
                    <a:pt x="383" y="284"/>
                    <a:pt x="371" y="296"/>
                  </a:cubicBezTo>
                  <a:cubicBezTo>
                    <a:pt x="355" y="312"/>
                    <a:pt x="345" y="334"/>
                    <a:pt x="332" y="353"/>
                  </a:cubicBezTo>
                  <a:cubicBezTo>
                    <a:pt x="300" y="397"/>
                    <a:pt x="244" y="423"/>
                    <a:pt x="190" y="418"/>
                  </a:cubicBez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140"/>
            <p:cNvSpPr/>
            <p:nvPr/>
          </p:nvSpPr>
          <p:spPr bwMode="auto">
            <a:xfrm>
              <a:off x="5534026" y="2978150"/>
              <a:ext cx="265113" cy="173038"/>
            </a:xfrm>
            <a:custGeom>
              <a:avLst/>
              <a:gdLst>
                <a:gd name="T0" fmla="*/ 237 w 256"/>
                <a:gd name="T1" fmla="*/ 18 h 168"/>
                <a:gd name="T2" fmla="*/ 219 w 256"/>
                <a:gd name="T3" fmla="*/ 0 h 168"/>
                <a:gd name="T4" fmla="*/ 37 w 256"/>
                <a:gd name="T5" fmla="*/ 0 h 168"/>
                <a:gd name="T6" fmla="*/ 19 w 256"/>
                <a:gd name="T7" fmla="*/ 18 h 168"/>
                <a:gd name="T8" fmla="*/ 0 w 256"/>
                <a:gd name="T9" fmla="*/ 168 h 168"/>
                <a:gd name="T10" fmla="*/ 256 w 256"/>
                <a:gd name="T11" fmla="*/ 168 h 168"/>
                <a:gd name="T12" fmla="*/ 237 w 256"/>
                <a:gd name="T13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68">
                  <a:moveTo>
                    <a:pt x="237" y="18"/>
                  </a:moveTo>
                  <a:cubicBezTo>
                    <a:pt x="236" y="8"/>
                    <a:pt x="228" y="0"/>
                    <a:pt x="2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20" y="8"/>
                    <a:pt x="19" y="1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56" y="168"/>
                    <a:pt x="256" y="168"/>
                    <a:pt x="256" y="168"/>
                  </a:cubicBezTo>
                  <a:lnTo>
                    <a:pt x="237" y="18"/>
                  </a:lnTo>
                  <a:close/>
                </a:path>
              </a:pathLst>
            </a:custGeom>
            <a:solidFill>
              <a:srgbClr val="2B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3" name="Rectangle 141"/>
            <p:cNvSpPr>
              <a:spLocks noChangeArrowheads="1"/>
            </p:cNvSpPr>
            <p:nvPr/>
          </p:nvSpPr>
          <p:spPr bwMode="auto">
            <a:xfrm>
              <a:off x="5621338" y="2935288"/>
              <a:ext cx="92075" cy="44450"/>
            </a:xfrm>
            <a:prstGeom prst="rect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142"/>
            <p:cNvSpPr/>
            <p:nvPr/>
          </p:nvSpPr>
          <p:spPr bwMode="auto">
            <a:xfrm>
              <a:off x="5605463" y="2916238"/>
              <a:ext cx="122238" cy="22225"/>
            </a:xfrm>
            <a:custGeom>
              <a:avLst/>
              <a:gdLst>
                <a:gd name="T0" fmla="*/ 110 w 118"/>
                <a:gd name="T1" fmla="*/ 0 h 20"/>
                <a:gd name="T2" fmla="*/ 9 w 118"/>
                <a:gd name="T3" fmla="*/ 0 h 20"/>
                <a:gd name="T4" fmla="*/ 0 w 118"/>
                <a:gd name="T5" fmla="*/ 10 h 20"/>
                <a:gd name="T6" fmla="*/ 9 w 118"/>
                <a:gd name="T7" fmla="*/ 20 h 20"/>
                <a:gd name="T8" fmla="*/ 110 w 118"/>
                <a:gd name="T9" fmla="*/ 20 h 20"/>
                <a:gd name="T10" fmla="*/ 118 w 118"/>
                <a:gd name="T11" fmla="*/ 10 h 20"/>
                <a:gd name="T12" fmla="*/ 110 w 11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">
                  <a:moveTo>
                    <a:pt x="11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9" y="20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4" y="20"/>
                    <a:pt x="118" y="15"/>
                    <a:pt x="118" y="10"/>
                  </a:cubicBezTo>
                  <a:cubicBezTo>
                    <a:pt x="118" y="4"/>
                    <a:pt x="114" y="0"/>
                    <a:pt x="110" y="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5" name="Freeform 143"/>
          <p:cNvSpPr/>
          <p:nvPr/>
        </p:nvSpPr>
        <p:spPr bwMode="auto">
          <a:xfrm>
            <a:off x="3429174" y="4698849"/>
            <a:ext cx="1121614" cy="1123304"/>
          </a:xfrm>
          <a:custGeom>
            <a:avLst/>
            <a:gdLst>
              <a:gd name="T0" fmla="*/ 1017 w 1019"/>
              <a:gd name="T1" fmla="*/ 513 h 1020"/>
              <a:gd name="T2" fmla="*/ 506 w 1019"/>
              <a:gd name="T3" fmla="*/ 1018 h 1020"/>
              <a:gd name="T4" fmla="*/ 1 w 1019"/>
              <a:gd name="T5" fmla="*/ 507 h 1020"/>
              <a:gd name="T6" fmla="*/ 513 w 1019"/>
              <a:gd name="T7" fmla="*/ 2 h 1020"/>
              <a:gd name="T8" fmla="*/ 1017 w 1019"/>
              <a:gd name="T9" fmla="*/ 513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9" h="1020">
                <a:moveTo>
                  <a:pt x="1017" y="513"/>
                </a:moveTo>
                <a:cubicBezTo>
                  <a:pt x="1016" y="794"/>
                  <a:pt x="787" y="1020"/>
                  <a:pt x="506" y="1018"/>
                </a:cubicBezTo>
                <a:cubicBezTo>
                  <a:pt x="226" y="1016"/>
                  <a:pt x="0" y="787"/>
                  <a:pt x="1" y="507"/>
                </a:cubicBezTo>
                <a:cubicBezTo>
                  <a:pt x="3" y="226"/>
                  <a:pt x="232" y="0"/>
                  <a:pt x="513" y="2"/>
                </a:cubicBezTo>
                <a:cubicBezTo>
                  <a:pt x="793" y="4"/>
                  <a:pt x="1019" y="233"/>
                  <a:pt x="1017" y="513"/>
                </a:cubicBezTo>
                <a:close/>
              </a:path>
            </a:pathLst>
          </a:cu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8" name="组合 447"/>
          <p:cNvGrpSpPr/>
          <p:nvPr/>
        </p:nvGrpSpPr>
        <p:grpSpPr>
          <a:xfrm>
            <a:off x="3692686" y="4962361"/>
            <a:ext cx="679051" cy="679050"/>
            <a:chOff x="4068763" y="2568575"/>
            <a:chExt cx="638176" cy="638175"/>
          </a:xfrm>
        </p:grpSpPr>
        <p:sp>
          <p:nvSpPr>
            <p:cNvPr id="376" name="Freeform 144"/>
            <p:cNvSpPr>
              <a:spLocks noEditPoints="1"/>
            </p:cNvSpPr>
            <p:nvPr/>
          </p:nvSpPr>
          <p:spPr bwMode="auto">
            <a:xfrm>
              <a:off x="4083051" y="2584450"/>
              <a:ext cx="190500" cy="190500"/>
            </a:xfrm>
            <a:custGeom>
              <a:avLst/>
              <a:gdLst>
                <a:gd name="T0" fmla="*/ 33 w 184"/>
                <a:gd name="T1" fmla="*/ 33 h 184"/>
                <a:gd name="T2" fmla="*/ 33 w 184"/>
                <a:gd name="T3" fmla="*/ 151 h 184"/>
                <a:gd name="T4" fmla="*/ 152 w 184"/>
                <a:gd name="T5" fmla="*/ 151 h 184"/>
                <a:gd name="T6" fmla="*/ 152 w 184"/>
                <a:gd name="T7" fmla="*/ 33 h 184"/>
                <a:gd name="T8" fmla="*/ 33 w 184"/>
                <a:gd name="T9" fmla="*/ 33 h 184"/>
                <a:gd name="T10" fmla="*/ 136 w 184"/>
                <a:gd name="T11" fmla="*/ 135 h 184"/>
                <a:gd name="T12" fmla="*/ 49 w 184"/>
                <a:gd name="T13" fmla="*/ 135 h 184"/>
                <a:gd name="T14" fmla="*/ 49 w 184"/>
                <a:gd name="T15" fmla="*/ 49 h 184"/>
                <a:gd name="T16" fmla="*/ 136 w 184"/>
                <a:gd name="T17" fmla="*/ 49 h 184"/>
                <a:gd name="T18" fmla="*/ 136 w 184"/>
                <a:gd name="T19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33" y="33"/>
                  </a:moveTo>
                  <a:cubicBezTo>
                    <a:pt x="0" y="65"/>
                    <a:pt x="0" y="118"/>
                    <a:pt x="33" y="151"/>
                  </a:cubicBezTo>
                  <a:cubicBezTo>
                    <a:pt x="66" y="184"/>
                    <a:pt x="119" y="184"/>
                    <a:pt x="152" y="151"/>
                  </a:cubicBezTo>
                  <a:cubicBezTo>
                    <a:pt x="184" y="118"/>
                    <a:pt x="184" y="65"/>
                    <a:pt x="152" y="33"/>
                  </a:cubicBezTo>
                  <a:cubicBezTo>
                    <a:pt x="119" y="0"/>
                    <a:pt x="66" y="0"/>
                    <a:pt x="33" y="33"/>
                  </a:cubicBezTo>
                  <a:close/>
                  <a:moveTo>
                    <a:pt x="136" y="135"/>
                  </a:moveTo>
                  <a:cubicBezTo>
                    <a:pt x="112" y="159"/>
                    <a:pt x="73" y="159"/>
                    <a:pt x="49" y="135"/>
                  </a:cubicBezTo>
                  <a:cubicBezTo>
                    <a:pt x="25" y="111"/>
                    <a:pt x="25" y="73"/>
                    <a:pt x="49" y="49"/>
                  </a:cubicBezTo>
                  <a:cubicBezTo>
                    <a:pt x="73" y="25"/>
                    <a:pt x="112" y="25"/>
                    <a:pt x="136" y="49"/>
                  </a:cubicBezTo>
                  <a:cubicBezTo>
                    <a:pt x="160" y="73"/>
                    <a:pt x="160" y="111"/>
                    <a:pt x="136" y="13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145"/>
            <p:cNvSpPr/>
            <p:nvPr/>
          </p:nvSpPr>
          <p:spPr bwMode="auto">
            <a:xfrm>
              <a:off x="4068763" y="2568575"/>
              <a:ext cx="57150" cy="57150"/>
            </a:xfrm>
            <a:custGeom>
              <a:avLst/>
              <a:gdLst>
                <a:gd name="T0" fmla="*/ 55 w 55"/>
                <a:gd name="T1" fmla="*/ 34 h 56"/>
                <a:gd name="T2" fmla="*/ 33 w 55"/>
                <a:gd name="T3" fmla="*/ 56 h 56"/>
                <a:gd name="T4" fmla="*/ 6 w 55"/>
                <a:gd name="T5" fmla="*/ 29 h 56"/>
                <a:gd name="T6" fmla="*/ 6 w 55"/>
                <a:gd name="T7" fmla="*/ 7 h 56"/>
                <a:gd name="T8" fmla="*/ 28 w 55"/>
                <a:gd name="T9" fmla="*/ 7 h 56"/>
                <a:gd name="T10" fmla="*/ 55 w 55"/>
                <a:gd name="T11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6">
                  <a:moveTo>
                    <a:pt x="55" y="34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0"/>
                    <a:pt x="22" y="0"/>
                    <a:pt x="28" y="7"/>
                  </a:cubicBezTo>
                  <a:lnTo>
                    <a:pt x="55" y="34"/>
                  </a:ln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146"/>
            <p:cNvSpPr/>
            <p:nvPr/>
          </p:nvSpPr>
          <p:spPr bwMode="auto">
            <a:xfrm>
              <a:off x="4227513" y="2727325"/>
              <a:ext cx="77788" cy="77788"/>
            </a:xfrm>
            <a:custGeom>
              <a:avLst/>
              <a:gdLst>
                <a:gd name="T0" fmla="*/ 66 w 76"/>
                <a:gd name="T1" fmla="*/ 66 h 75"/>
                <a:gd name="T2" fmla="*/ 66 w 76"/>
                <a:gd name="T3" fmla="*/ 66 h 75"/>
                <a:gd name="T4" fmla="*/ 31 w 76"/>
                <a:gd name="T5" fmla="*/ 66 h 75"/>
                <a:gd name="T6" fmla="*/ 0 w 76"/>
                <a:gd name="T7" fmla="*/ 35 h 75"/>
                <a:gd name="T8" fmla="*/ 35 w 76"/>
                <a:gd name="T9" fmla="*/ 0 h 75"/>
                <a:gd name="T10" fmla="*/ 66 w 76"/>
                <a:gd name="T11" fmla="*/ 30 h 75"/>
                <a:gd name="T12" fmla="*/ 66 w 76"/>
                <a:gd name="T13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5">
                  <a:moveTo>
                    <a:pt x="66" y="66"/>
                  </a:moveTo>
                  <a:cubicBezTo>
                    <a:pt x="66" y="66"/>
                    <a:pt x="66" y="66"/>
                    <a:pt x="66" y="66"/>
                  </a:cubicBezTo>
                  <a:cubicBezTo>
                    <a:pt x="56" y="75"/>
                    <a:pt x="40" y="75"/>
                    <a:pt x="31" y="6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76" y="40"/>
                    <a:pt x="76" y="56"/>
                    <a:pt x="66" y="6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7"/>
            <p:cNvSpPr/>
            <p:nvPr/>
          </p:nvSpPr>
          <p:spPr bwMode="auto">
            <a:xfrm>
              <a:off x="4127501" y="3035300"/>
              <a:ext cx="31750" cy="158750"/>
            </a:xfrm>
            <a:custGeom>
              <a:avLst/>
              <a:gdLst>
                <a:gd name="T0" fmla="*/ 0 w 31"/>
                <a:gd name="T1" fmla="*/ 0 h 154"/>
                <a:gd name="T2" fmla="*/ 25 w 31"/>
                <a:gd name="T3" fmla="*/ 151 h 154"/>
                <a:gd name="T4" fmla="*/ 30 w 31"/>
                <a:gd name="T5" fmla="*/ 151 h 154"/>
                <a:gd name="T6" fmla="*/ 31 w 31"/>
                <a:gd name="T7" fmla="*/ 25 h 154"/>
                <a:gd name="T8" fmla="*/ 0 w 31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4">
                  <a:moveTo>
                    <a:pt x="0" y="0"/>
                  </a:moveTo>
                  <a:cubicBezTo>
                    <a:pt x="25" y="151"/>
                    <a:pt x="25" y="151"/>
                    <a:pt x="25" y="151"/>
                  </a:cubicBezTo>
                  <a:cubicBezTo>
                    <a:pt x="25" y="154"/>
                    <a:pt x="30" y="154"/>
                    <a:pt x="30" y="151"/>
                  </a:cubicBezTo>
                  <a:cubicBezTo>
                    <a:pt x="31" y="25"/>
                    <a:pt x="31" y="25"/>
                    <a:pt x="31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48"/>
            <p:cNvSpPr/>
            <p:nvPr/>
          </p:nvSpPr>
          <p:spPr bwMode="auto">
            <a:xfrm>
              <a:off x="4113213" y="2713038"/>
              <a:ext cx="49213" cy="374650"/>
            </a:xfrm>
            <a:custGeom>
              <a:avLst/>
              <a:gdLst>
                <a:gd name="T0" fmla="*/ 31 w 31"/>
                <a:gd name="T1" fmla="*/ 236 h 236"/>
                <a:gd name="T2" fmla="*/ 0 w 31"/>
                <a:gd name="T3" fmla="*/ 201 h 236"/>
                <a:gd name="T4" fmla="*/ 0 w 31"/>
                <a:gd name="T5" fmla="*/ 0 h 236"/>
                <a:gd name="T6" fmla="*/ 31 w 31"/>
                <a:gd name="T7" fmla="*/ 26 h 236"/>
                <a:gd name="T8" fmla="*/ 31 w 31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6">
                  <a:moveTo>
                    <a:pt x="31" y="236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31" y="26"/>
                  </a:lnTo>
                  <a:lnTo>
                    <a:pt x="31" y="236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Oval 149"/>
            <p:cNvSpPr>
              <a:spLocks noChangeArrowheads="1"/>
            </p:cNvSpPr>
            <p:nvPr/>
          </p:nvSpPr>
          <p:spPr bwMode="auto">
            <a:xfrm>
              <a:off x="4102101" y="3000375"/>
              <a:ext cx="46038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150"/>
            <p:cNvSpPr/>
            <p:nvPr/>
          </p:nvSpPr>
          <p:spPr bwMode="auto">
            <a:xfrm>
              <a:off x="4543426" y="2632075"/>
              <a:ext cx="158750" cy="31750"/>
            </a:xfrm>
            <a:custGeom>
              <a:avLst/>
              <a:gdLst>
                <a:gd name="T0" fmla="*/ 0 w 154"/>
                <a:gd name="T1" fmla="*/ 0 h 31"/>
                <a:gd name="T2" fmla="*/ 151 w 154"/>
                <a:gd name="T3" fmla="*/ 25 h 31"/>
                <a:gd name="T4" fmla="*/ 151 w 154"/>
                <a:gd name="T5" fmla="*/ 30 h 31"/>
                <a:gd name="T6" fmla="*/ 25 w 154"/>
                <a:gd name="T7" fmla="*/ 31 h 31"/>
                <a:gd name="T8" fmla="*/ 0 w 1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1">
                  <a:moveTo>
                    <a:pt x="0" y="0"/>
                  </a:moveTo>
                  <a:cubicBezTo>
                    <a:pt x="151" y="25"/>
                    <a:pt x="151" y="25"/>
                    <a:pt x="151" y="25"/>
                  </a:cubicBezTo>
                  <a:cubicBezTo>
                    <a:pt x="154" y="25"/>
                    <a:pt x="154" y="30"/>
                    <a:pt x="151" y="30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151"/>
            <p:cNvSpPr/>
            <p:nvPr/>
          </p:nvSpPr>
          <p:spPr bwMode="auto">
            <a:xfrm>
              <a:off x="4221163" y="2617788"/>
              <a:ext cx="374650" cy="49213"/>
            </a:xfrm>
            <a:custGeom>
              <a:avLst/>
              <a:gdLst>
                <a:gd name="T0" fmla="*/ 236 w 236"/>
                <a:gd name="T1" fmla="*/ 31 h 31"/>
                <a:gd name="T2" fmla="*/ 201 w 236"/>
                <a:gd name="T3" fmla="*/ 0 h 31"/>
                <a:gd name="T4" fmla="*/ 0 w 236"/>
                <a:gd name="T5" fmla="*/ 0 h 31"/>
                <a:gd name="T6" fmla="*/ 27 w 236"/>
                <a:gd name="T7" fmla="*/ 31 h 31"/>
                <a:gd name="T8" fmla="*/ 236 w 23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31">
                  <a:moveTo>
                    <a:pt x="236" y="31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27" y="31"/>
                  </a:lnTo>
                  <a:lnTo>
                    <a:pt x="236" y="31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Oval 152"/>
            <p:cNvSpPr>
              <a:spLocks noChangeArrowheads="1"/>
            </p:cNvSpPr>
            <p:nvPr/>
          </p:nvSpPr>
          <p:spPr bwMode="auto">
            <a:xfrm>
              <a:off x="4506913" y="2606675"/>
              <a:ext cx="47625" cy="46038"/>
            </a:xfrm>
            <a:prstGeom prst="ellipse">
              <a:avLst/>
            </a:pr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153"/>
            <p:cNvSpPr/>
            <p:nvPr/>
          </p:nvSpPr>
          <p:spPr bwMode="auto">
            <a:xfrm>
              <a:off x="4178301" y="2679700"/>
              <a:ext cx="528638" cy="527050"/>
            </a:xfrm>
            <a:custGeom>
              <a:avLst/>
              <a:gdLst>
                <a:gd name="T0" fmla="*/ 0 w 511"/>
                <a:gd name="T1" fmla="*/ 510 h 510"/>
                <a:gd name="T2" fmla="*/ 0 w 511"/>
                <a:gd name="T3" fmla="*/ 503 h 510"/>
                <a:gd name="T4" fmla="*/ 503 w 511"/>
                <a:gd name="T5" fmla="*/ 0 h 510"/>
                <a:gd name="T6" fmla="*/ 511 w 511"/>
                <a:gd name="T7" fmla="*/ 0 h 510"/>
                <a:gd name="T8" fmla="*/ 0 w 511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10">
                  <a:moveTo>
                    <a:pt x="0" y="510"/>
                  </a:moveTo>
                  <a:cubicBezTo>
                    <a:pt x="0" y="503"/>
                    <a:pt x="0" y="503"/>
                    <a:pt x="0" y="503"/>
                  </a:cubicBezTo>
                  <a:cubicBezTo>
                    <a:pt x="278" y="503"/>
                    <a:pt x="503" y="277"/>
                    <a:pt x="503" y="0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511" y="281"/>
                    <a:pt x="282" y="510"/>
                    <a:pt x="0" y="510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6" name="Freeform 154"/>
          <p:cNvSpPr/>
          <p:nvPr/>
        </p:nvSpPr>
        <p:spPr bwMode="auto">
          <a:xfrm>
            <a:off x="10359506" y="2212379"/>
            <a:ext cx="1119926" cy="739860"/>
          </a:xfrm>
          <a:custGeom>
            <a:avLst/>
            <a:gdLst>
              <a:gd name="T0" fmla="*/ 1017 w 1018"/>
              <a:gd name="T1" fmla="*/ 507 h 673"/>
              <a:gd name="T2" fmla="*/ 506 w 1018"/>
              <a:gd name="T3" fmla="*/ 2 h 673"/>
              <a:gd name="T4" fmla="*/ 2 w 1018"/>
              <a:gd name="T5" fmla="*/ 513 h 673"/>
              <a:gd name="T6" fmla="*/ 28 w 1018"/>
              <a:gd name="T7" fmla="*/ 673 h 673"/>
              <a:gd name="T8" fmla="*/ 991 w 1018"/>
              <a:gd name="T9" fmla="*/ 673 h 673"/>
              <a:gd name="T10" fmla="*/ 1017 w 1018"/>
              <a:gd name="T11" fmla="*/ 507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8" h="673">
                <a:moveTo>
                  <a:pt x="1017" y="507"/>
                </a:moveTo>
                <a:cubicBezTo>
                  <a:pt x="1016" y="226"/>
                  <a:pt x="787" y="0"/>
                  <a:pt x="506" y="2"/>
                </a:cubicBezTo>
                <a:cubicBezTo>
                  <a:pt x="226" y="4"/>
                  <a:pt x="0" y="233"/>
                  <a:pt x="2" y="513"/>
                </a:cubicBezTo>
                <a:cubicBezTo>
                  <a:pt x="2" y="569"/>
                  <a:pt x="11" y="623"/>
                  <a:pt x="28" y="673"/>
                </a:cubicBezTo>
                <a:cubicBezTo>
                  <a:pt x="991" y="673"/>
                  <a:pt x="991" y="673"/>
                  <a:pt x="991" y="673"/>
                </a:cubicBezTo>
                <a:cubicBezTo>
                  <a:pt x="1008" y="621"/>
                  <a:pt x="1018" y="565"/>
                  <a:pt x="1017" y="507"/>
                </a:cubicBezTo>
                <a:close/>
              </a:path>
            </a:pathLst>
          </a:custGeom>
          <a:solidFill>
            <a:srgbClr val="EEC7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7" name="Freeform 155"/>
          <p:cNvSpPr/>
          <p:nvPr/>
        </p:nvSpPr>
        <p:spPr bwMode="auto">
          <a:xfrm>
            <a:off x="10389912" y="2952239"/>
            <a:ext cx="1059115" cy="381754"/>
          </a:xfrm>
          <a:custGeom>
            <a:avLst/>
            <a:gdLst>
              <a:gd name="T0" fmla="*/ 0 w 963"/>
              <a:gd name="T1" fmla="*/ 0 h 346"/>
              <a:gd name="T2" fmla="*/ 485 w 963"/>
              <a:gd name="T3" fmla="*/ 345 h 346"/>
              <a:gd name="T4" fmla="*/ 963 w 963"/>
              <a:gd name="T5" fmla="*/ 0 h 346"/>
              <a:gd name="T6" fmla="*/ 0 w 963"/>
              <a:gd name="T7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3" h="346">
                <a:moveTo>
                  <a:pt x="0" y="0"/>
                </a:moveTo>
                <a:cubicBezTo>
                  <a:pt x="69" y="202"/>
                  <a:pt x="260" y="346"/>
                  <a:pt x="485" y="345"/>
                </a:cubicBezTo>
                <a:cubicBezTo>
                  <a:pt x="707" y="343"/>
                  <a:pt x="895" y="200"/>
                  <a:pt x="9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4A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9" name="组合 448"/>
          <p:cNvGrpSpPr/>
          <p:nvPr/>
        </p:nvGrpSpPr>
        <p:grpSpPr>
          <a:xfrm>
            <a:off x="10595991" y="2347514"/>
            <a:ext cx="648645" cy="768576"/>
            <a:chOff x="7539038" y="3609975"/>
            <a:chExt cx="609601" cy="722313"/>
          </a:xfrm>
        </p:grpSpPr>
        <p:sp>
          <p:nvSpPr>
            <p:cNvPr id="388" name="Freeform 156"/>
            <p:cNvSpPr/>
            <p:nvPr/>
          </p:nvSpPr>
          <p:spPr bwMode="auto">
            <a:xfrm>
              <a:off x="7550151" y="3609975"/>
              <a:ext cx="585788" cy="295275"/>
            </a:xfrm>
            <a:custGeom>
              <a:avLst/>
              <a:gdLst>
                <a:gd name="T0" fmla="*/ 567 w 567"/>
                <a:gd name="T1" fmla="*/ 285 h 285"/>
                <a:gd name="T2" fmla="*/ 547 w 567"/>
                <a:gd name="T3" fmla="*/ 285 h 285"/>
                <a:gd name="T4" fmla="*/ 283 w 567"/>
                <a:gd name="T5" fmla="*/ 18 h 285"/>
                <a:gd name="T6" fmla="*/ 20 w 567"/>
                <a:gd name="T7" fmla="*/ 285 h 285"/>
                <a:gd name="T8" fmla="*/ 0 w 567"/>
                <a:gd name="T9" fmla="*/ 285 h 285"/>
                <a:gd name="T10" fmla="*/ 283 w 567"/>
                <a:gd name="T11" fmla="*/ 0 h 285"/>
                <a:gd name="T12" fmla="*/ 567 w 56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285">
                  <a:moveTo>
                    <a:pt x="567" y="285"/>
                  </a:moveTo>
                  <a:cubicBezTo>
                    <a:pt x="547" y="285"/>
                    <a:pt x="547" y="285"/>
                    <a:pt x="547" y="285"/>
                  </a:cubicBezTo>
                  <a:cubicBezTo>
                    <a:pt x="547" y="138"/>
                    <a:pt x="429" y="18"/>
                    <a:pt x="283" y="18"/>
                  </a:cubicBezTo>
                  <a:cubicBezTo>
                    <a:pt x="138" y="18"/>
                    <a:pt x="20" y="138"/>
                    <a:pt x="20" y="285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0" y="128"/>
                    <a:pt x="127" y="0"/>
                    <a:pt x="283" y="0"/>
                  </a:cubicBezTo>
                  <a:cubicBezTo>
                    <a:pt x="440" y="0"/>
                    <a:pt x="567" y="128"/>
                    <a:pt x="567" y="285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157"/>
            <p:cNvSpPr/>
            <p:nvPr/>
          </p:nvSpPr>
          <p:spPr bwMode="auto">
            <a:xfrm>
              <a:off x="7564438" y="3913188"/>
              <a:ext cx="557213" cy="419100"/>
            </a:xfrm>
            <a:custGeom>
              <a:avLst/>
              <a:gdLst>
                <a:gd name="T0" fmla="*/ 300 w 351"/>
                <a:gd name="T1" fmla="*/ 264 h 264"/>
                <a:gd name="T2" fmla="*/ 52 w 351"/>
                <a:gd name="T3" fmla="*/ 264 h 264"/>
                <a:gd name="T4" fmla="*/ 0 w 351"/>
                <a:gd name="T5" fmla="*/ 0 h 264"/>
                <a:gd name="T6" fmla="*/ 351 w 351"/>
                <a:gd name="T7" fmla="*/ 0 h 264"/>
                <a:gd name="T8" fmla="*/ 300 w 35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64">
                  <a:moveTo>
                    <a:pt x="300" y="264"/>
                  </a:moveTo>
                  <a:lnTo>
                    <a:pt x="52" y="264"/>
                  </a:lnTo>
                  <a:lnTo>
                    <a:pt x="0" y="0"/>
                  </a:lnTo>
                  <a:lnTo>
                    <a:pt x="351" y="0"/>
                  </a:lnTo>
                  <a:lnTo>
                    <a:pt x="300" y="26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158"/>
            <p:cNvSpPr/>
            <p:nvPr/>
          </p:nvSpPr>
          <p:spPr bwMode="auto">
            <a:xfrm>
              <a:off x="7620001" y="3921125"/>
              <a:ext cx="482600" cy="290513"/>
            </a:xfrm>
            <a:custGeom>
              <a:avLst/>
              <a:gdLst>
                <a:gd name="T0" fmla="*/ 0 w 466"/>
                <a:gd name="T1" fmla="*/ 0 h 281"/>
                <a:gd name="T2" fmla="*/ 6 w 466"/>
                <a:gd name="T3" fmla="*/ 21 h 281"/>
                <a:gd name="T4" fmla="*/ 24 w 466"/>
                <a:gd name="T5" fmla="*/ 121 h 281"/>
                <a:gd name="T6" fmla="*/ 47 w 466"/>
                <a:gd name="T7" fmla="*/ 173 h 281"/>
                <a:gd name="T8" fmla="*/ 110 w 466"/>
                <a:gd name="T9" fmla="*/ 177 h 281"/>
                <a:gd name="T10" fmla="*/ 138 w 466"/>
                <a:gd name="T11" fmla="*/ 169 h 281"/>
                <a:gd name="T12" fmla="*/ 149 w 466"/>
                <a:gd name="T13" fmla="*/ 185 h 281"/>
                <a:gd name="T14" fmla="*/ 187 w 466"/>
                <a:gd name="T15" fmla="*/ 183 h 281"/>
                <a:gd name="T16" fmla="*/ 200 w 466"/>
                <a:gd name="T17" fmla="*/ 147 h 281"/>
                <a:gd name="T18" fmla="*/ 211 w 466"/>
                <a:gd name="T19" fmla="*/ 111 h 281"/>
                <a:gd name="T20" fmla="*/ 249 w 466"/>
                <a:gd name="T21" fmla="*/ 105 h 281"/>
                <a:gd name="T22" fmla="*/ 257 w 466"/>
                <a:gd name="T23" fmla="*/ 122 h 281"/>
                <a:gd name="T24" fmla="*/ 258 w 466"/>
                <a:gd name="T25" fmla="*/ 198 h 281"/>
                <a:gd name="T26" fmla="*/ 271 w 466"/>
                <a:gd name="T27" fmla="*/ 270 h 281"/>
                <a:gd name="T28" fmla="*/ 329 w 466"/>
                <a:gd name="T29" fmla="*/ 267 h 281"/>
                <a:gd name="T30" fmla="*/ 354 w 466"/>
                <a:gd name="T31" fmla="*/ 220 h 281"/>
                <a:gd name="T32" fmla="*/ 348 w 466"/>
                <a:gd name="T33" fmla="*/ 167 h 281"/>
                <a:gd name="T34" fmla="*/ 360 w 466"/>
                <a:gd name="T35" fmla="*/ 132 h 281"/>
                <a:gd name="T36" fmla="*/ 379 w 466"/>
                <a:gd name="T37" fmla="*/ 130 h 281"/>
                <a:gd name="T38" fmla="*/ 408 w 466"/>
                <a:gd name="T39" fmla="*/ 77 h 281"/>
                <a:gd name="T40" fmla="*/ 422 w 466"/>
                <a:gd name="T41" fmla="*/ 75 h 281"/>
                <a:gd name="T42" fmla="*/ 454 w 466"/>
                <a:gd name="T43" fmla="*/ 39 h 281"/>
                <a:gd name="T44" fmla="*/ 466 w 466"/>
                <a:gd name="T45" fmla="*/ 0 h 281"/>
                <a:gd name="T46" fmla="*/ 0 w 466"/>
                <a:gd name="T4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6" h="281">
                  <a:moveTo>
                    <a:pt x="0" y="0"/>
                  </a:moveTo>
                  <a:cubicBezTo>
                    <a:pt x="3" y="6"/>
                    <a:pt x="5" y="14"/>
                    <a:pt x="6" y="21"/>
                  </a:cubicBezTo>
                  <a:cubicBezTo>
                    <a:pt x="12" y="54"/>
                    <a:pt x="18" y="88"/>
                    <a:pt x="24" y="121"/>
                  </a:cubicBezTo>
                  <a:cubicBezTo>
                    <a:pt x="27" y="140"/>
                    <a:pt x="31" y="160"/>
                    <a:pt x="47" y="173"/>
                  </a:cubicBezTo>
                  <a:cubicBezTo>
                    <a:pt x="63" y="187"/>
                    <a:pt x="92" y="189"/>
                    <a:pt x="110" y="177"/>
                  </a:cubicBezTo>
                  <a:cubicBezTo>
                    <a:pt x="119" y="172"/>
                    <a:pt x="129" y="164"/>
                    <a:pt x="138" y="169"/>
                  </a:cubicBezTo>
                  <a:cubicBezTo>
                    <a:pt x="144" y="172"/>
                    <a:pt x="145" y="179"/>
                    <a:pt x="149" y="185"/>
                  </a:cubicBezTo>
                  <a:cubicBezTo>
                    <a:pt x="157" y="195"/>
                    <a:pt x="178" y="193"/>
                    <a:pt x="187" y="183"/>
                  </a:cubicBezTo>
                  <a:cubicBezTo>
                    <a:pt x="197" y="174"/>
                    <a:pt x="199" y="160"/>
                    <a:pt x="200" y="147"/>
                  </a:cubicBezTo>
                  <a:cubicBezTo>
                    <a:pt x="201" y="135"/>
                    <a:pt x="202" y="121"/>
                    <a:pt x="211" y="111"/>
                  </a:cubicBezTo>
                  <a:cubicBezTo>
                    <a:pt x="220" y="100"/>
                    <a:pt x="239" y="96"/>
                    <a:pt x="249" y="105"/>
                  </a:cubicBezTo>
                  <a:cubicBezTo>
                    <a:pt x="254" y="109"/>
                    <a:pt x="256" y="116"/>
                    <a:pt x="257" y="122"/>
                  </a:cubicBezTo>
                  <a:cubicBezTo>
                    <a:pt x="262" y="147"/>
                    <a:pt x="262" y="172"/>
                    <a:pt x="258" y="198"/>
                  </a:cubicBezTo>
                  <a:cubicBezTo>
                    <a:pt x="254" y="223"/>
                    <a:pt x="248" y="254"/>
                    <a:pt x="271" y="270"/>
                  </a:cubicBezTo>
                  <a:cubicBezTo>
                    <a:pt x="288" y="281"/>
                    <a:pt x="313" y="279"/>
                    <a:pt x="329" y="267"/>
                  </a:cubicBezTo>
                  <a:cubicBezTo>
                    <a:pt x="345" y="256"/>
                    <a:pt x="352" y="238"/>
                    <a:pt x="354" y="220"/>
                  </a:cubicBezTo>
                  <a:cubicBezTo>
                    <a:pt x="355" y="202"/>
                    <a:pt x="351" y="184"/>
                    <a:pt x="348" y="167"/>
                  </a:cubicBezTo>
                  <a:cubicBezTo>
                    <a:pt x="345" y="154"/>
                    <a:pt x="345" y="136"/>
                    <a:pt x="360" y="132"/>
                  </a:cubicBezTo>
                  <a:cubicBezTo>
                    <a:pt x="366" y="130"/>
                    <a:pt x="373" y="132"/>
                    <a:pt x="379" y="130"/>
                  </a:cubicBezTo>
                  <a:cubicBezTo>
                    <a:pt x="401" y="123"/>
                    <a:pt x="385" y="83"/>
                    <a:pt x="408" y="77"/>
                  </a:cubicBezTo>
                  <a:cubicBezTo>
                    <a:pt x="412" y="75"/>
                    <a:pt x="417" y="76"/>
                    <a:pt x="422" y="75"/>
                  </a:cubicBezTo>
                  <a:cubicBezTo>
                    <a:pt x="440" y="73"/>
                    <a:pt x="449" y="54"/>
                    <a:pt x="454" y="39"/>
                  </a:cubicBezTo>
                  <a:cubicBezTo>
                    <a:pt x="458" y="26"/>
                    <a:pt x="462" y="13"/>
                    <a:pt x="4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159"/>
            <p:cNvSpPr>
              <a:spLocks noChangeArrowheads="1"/>
            </p:cNvSpPr>
            <p:nvPr/>
          </p:nvSpPr>
          <p:spPr bwMode="auto">
            <a:xfrm>
              <a:off x="8105776" y="3900488"/>
              <a:ext cx="42863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160"/>
            <p:cNvSpPr>
              <a:spLocks noChangeArrowheads="1"/>
            </p:cNvSpPr>
            <p:nvPr/>
          </p:nvSpPr>
          <p:spPr bwMode="auto">
            <a:xfrm>
              <a:off x="7539038" y="3900488"/>
              <a:ext cx="41275" cy="82550"/>
            </a:xfrm>
            <a:prstGeom prst="rect">
              <a:avLst/>
            </a:pr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3" name="Oval 161"/>
          <p:cNvSpPr>
            <a:spLocks noChangeArrowheads="1"/>
          </p:cNvSpPr>
          <p:nvPr/>
        </p:nvSpPr>
        <p:spPr bwMode="auto">
          <a:xfrm>
            <a:off x="6200858" y="4700539"/>
            <a:ext cx="1118236" cy="1118236"/>
          </a:xfrm>
          <a:prstGeom prst="ellipse">
            <a:avLst/>
          </a:prstGeom>
          <a:solidFill>
            <a:srgbClr val="EC6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6" name="组合 445"/>
          <p:cNvGrpSpPr/>
          <p:nvPr/>
        </p:nvGrpSpPr>
        <p:grpSpPr>
          <a:xfrm>
            <a:off x="6390046" y="4820470"/>
            <a:ext cx="739860" cy="783779"/>
            <a:chOff x="6330951" y="2435225"/>
            <a:chExt cx="695325" cy="736600"/>
          </a:xfrm>
        </p:grpSpPr>
        <p:sp>
          <p:nvSpPr>
            <p:cNvPr id="394" name="Freeform 162"/>
            <p:cNvSpPr/>
            <p:nvPr/>
          </p:nvSpPr>
          <p:spPr bwMode="auto">
            <a:xfrm>
              <a:off x="6435726" y="2435225"/>
              <a:ext cx="484188" cy="247650"/>
            </a:xfrm>
            <a:custGeom>
              <a:avLst/>
              <a:gdLst>
                <a:gd name="T0" fmla="*/ 450 w 468"/>
                <a:gd name="T1" fmla="*/ 240 h 240"/>
                <a:gd name="T2" fmla="*/ 237 w 468"/>
                <a:gd name="T3" fmla="*/ 28 h 240"/>
                <a:gd name="T4" fmla="*/ 234 w 468"/>
                <a:gd name="T5" fmla="*/ 27 h 240"/>
                <a:gd name="T6" fmla="*/ 232 w 468"/>
                <a:gd name="T7" fmla="*/ 28 h 240"/>
                <a:gd name="T8" fmla="*/ 19 w 468"/>
                <a:gd name="T9" fmla="*/ 240 h 240"/>
                <a:gd name="T10" fmla="*/ 0 w 468"/>
                <a:gd name="T11" fmla="*/ 222 h 240"/>
                <a:gd name="T12" fmla="*/ 213 w 468"/>
                <a:gd name="T13" fmla="*/ 9 h 240"/>
                <a:gd name="T14" fmla="*/ 234 w 468"/>
                <a:gd name="T15" fmla="*/ 0 h 240"/>
                <a:gd name="T16" fmla="*/ 256 w 468"/>
                <a:gd name="T17" fmla="*/ 9 h 240"/>
                <a:gd name="T18" fmla="*/ 468 w 468"/>
                <a:gd name="T19" fmla="*/ 222 h 240"/>
                <a:gd name="T20" fmla="*/ 450 w 468"/>
                <a:gd name="T2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" h="240">
                  <a:moveTo>
                    <a:pt x="450" y="240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7"/>
                    <a:pt x="235" y="27"/>
                    <a:pt x="234" y="27"/>
                  </a:cubicBezTo>
                  <a:cubicBezTo>
                    <a:pt x="234" y="27"/>
                    <a:pt x="233" y="27"/>
                    <a:pt x="232" y="28"/>
                  </a:cubicBezTo>
                  <a:cubicBezTo>
                    <a:pt x="19" y="240"/>
                    <a:pt x="19" y="240"/>
                    <a:pt x="19" y="240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9" y="4"/>
                    <a:pt x="226" y="0"/>
                    <a:pt x="234" y="0"/>
                  </a:cubicBezTo>
                  <a:cubicBezTo>
                    <a:pt x="243" y="0"/>
                    <a:pt x="250" y="4"/>
                    <a:pt x="256" y="9"/>
                  </a:cubicBezTo>
                  <a:cubicBezTo>
                    <a:pt x="468" y="222"/>
                    <a:pt x="468" y="222"/>
                    <a:pt x="468" y="222"/>
                  </a:cubicBezTo>
                  <a:lnTo>
                    <a:pt x="450" y="24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163"/>
            <p:cNvSpPr/>
            <p:nvPr/>
          </p:nvSpPr>
          <p:spPr bwMode="auto">
            <a:xfrm>
              <a:off x="6362701" y="2614613"/>
              <a:ext cx="630238" cy="90488"/>
            </a:xfrm>
            <a:custGeom>
              <a:avLst/>
              <a:gdLst>
                <a:gd name="T0" fmla="*/ 606 w 609"/>
                <a:gd name="T1" fmla="*/ 25 h 87"/>
                <a:gd name="T2" fmla="*/ 591 w 609"/>
                <a:gd name="T3" fmla="*/ 0 h 87"/>
                <a:gd name="T4" fmla="*/ 538 w 609"/>
                <a:gd name="T5" fmla="*/ 35 h 87"/>
                <a:gd name="T6" fmla="*/ 459 w 609"/>
                <a:gd name="T7" fmla="*/ 30 h 87"/>
                <a:gd name="T8" fmla="*/ 411 w 609"/>
                <a:gd name="T9" fmla="*/ 15 h 87"/>
                <a:gd name="T10" fmla="*/ 365 w 609"/>
                <a:gd name="T11" fmla="*/ 29 h 87"/>
                <a:gd name="T12" fmla="*/ 320 w 609"/>
                <a:gd name="T13" fmla="*/ 26 h 87"/>
                <a:gd name="T14" fmla="*/ 304 w 609"/>
                <a:gd name="T15" fmla="*/ 40 h 87"/>
                <a:gd name="T16" fmla="*/ 289 w 609"/>
                <a:gd name="T17" fmla="*/ 26 h 87"/>
                <a:gd name="T18" fmla="*/ 244 w 609"/>
                <a:gd name="T19" fmla="*/ 29 h 87"/>
                <a:gd name="T20" fmla="*/ 198 w 609"/>
                <a:gd name="T21" fmla="*/ 15 h 87"/>
                <a:gd name="T22" fmla="*/ 150 w 609"/>
                <a:gd name="T23" fmla="*/ 30 h 87"/>
                <a:gd name="T24" fmla="*/ 71 w 609"/>
                <a:gd name="T25" fmla="*/ 35 h 87"/>
                <a:gd name="T26" fmla="*/ 18 w 609"/>
                <a:gd name="T27" fmla="*/ 0 h 87"/>
                <a:gd name="T28" fmla="*/ 3 w 609"/>
                <a:gd name="T29" fmla="*/ 25 h 87"/>
                <a:gd name="T30" fmla="*/ 0 w 609"/>
                <a:gd name="T31" fmla="*/ 32 h 87"/>
                <a:gd name="T32" fmla="*/ 3 w 609"/>
                <a:gd name="T33" fmla="*/ 38 h 87"/>
                <a:gd name="T34" fmla="*/ 58 w 609"/>
                <a:gd name="T35" fmla="*/ 81 h 87"/>
                <a:gd name="T36" fmla="*/ 105 w 609"/>
                <a:gd name="T37" fmla="*/ 86 h 87"/>
                <a:gd name="T38" fmla="*/ 224 w 609"/>
                <a:gd name="T39" fmla="*/ 87 h 87"/>
                <a:gd name="T40" fmla="*/ 304 w 609"/>
                <a:gd name="T41" fmla="*/ 72 h 87"/>
                <a:gd name="T42" fmla="*/ 385 w 609"/>
                <a:gd name="T43" fmla="*/ 87 h 87"/>
                <a:gd name="T44" fmla="*/ 504 w 609"/>
                <a:gd name="T45" fmla="*/ 86 h 87"/>
                <a:gd name="T46" fmla="*/ 551 w 609"/>
                <a:gd name="T47" fmla="*/ 81 h 87"/>
                <a:gd name="T48" fmla="*/ 606 w 609"/>
                <a:gd name="T49" fmla="*/ 38 h 87"/>
                <a:gd name="T50" fmla="*/ 609 w 609"/>
                <a:gd name="T51" fmla="*/ 32 h 87"/>
                <a:gd name="T52" fmla="*/ 606 w 609"/>
                <a:gd name="T53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606" y="25"/>
                  </a:moveTo>
                  <a:cubicBezTo>
                    <a:pt x="601" y="17"/>
                    <a:pt x="596" y="8"/>
                    <a:pt x="591" y="0"/>
                  </a:cubicBezTo>
                  <a:cubicBezTo>
                    <a:pt x="583" y="22"/>
                    <a:pt x="559" y="31"/>
                    <a:pt x="538" y="35"/>
                  </a:cubicBezTo>
                  <a:cubicBezTo>
                    <a:pt x="512" y="39"/>
                    <a:pt x="485" y="37"/>
                    <a:pt x="459" y="30"/>
                  </a:cubicBezTo>
                  <a:cubicBezTo>
                    <a:pt x="443" y="25"/>
                    <a:pt x="428" y="18"/>
                    <a:pt x="411" y="15"/>
                  </a:cubicBezTo>
                  <a:cubicBezTo>
                    <a:pt x="395" y="13"/>
                    <a:pt x="377" y="16"/>
                    <a:pt x="365" y="29"/>
                  </a:cubicBezTo>
                  <a:cubicBezTo>
                    <a:pt x="352" y="20"/>
                    <a:pt x="334" y="19"/>
                    <a:pt x="320" y="26"/>
                  </a:cubicBezTo>
                  <a:cubicBezTo>
                    <a:pt x="314" y="29"/>
                    <a:pt x="309" y="34"/>
                    <a:pt x="304" y="40"/>
                  </a:cubicBezTo>
                  <a:cubicBezTo>
                    <a:pt x="300" y="34"/>
                    <a:pt x="295" y="29"/>
                    <a:pt x="289" y="26"/>
                  </a:cubicBezTo>
                  <a:cubicBezTo>
                    <a:pt x="275" y="19"/>
                    <a:pt x="257" y="20"/>
                    <a:pt x="244" y="29"/>
                  </a:cubicBezTo>
                  <a:cubicBezTo>
                    <a:pt x="232" y="16"/>
                    <a:pt x="214" y="13"/>
                    <a:pt x="198" y="15"/>
                  </a:cubicBezTo>
                  <a:cubicBezTo>
                    <a:pt x="181" y="18"/>
                    <a:pt x="166" y="25"/>
                    <a:pt x="150" y="30"/>
                  </a:cubicBezTo>
                  <a:cubicBezTo>
                    <a:pt x="124" y="37"/>
                    <a:pt x="97" y="39"/>
                    <a:pt x="71" y="35"/>
                  </a:cubicBezTo>
                  <a:cubicBezTo>
                    <a:pt x="50" y="31"/>
                    <a:pt x="26" y="22"/>
                    <a:pt x="18" y="0"/>
                  </a:cubicBezTo>
                  <a:cubicBezTo>
                    <a:pt x="13" y="8"/>
                    <a:pt x="8" y="17"/>
                    <a:pt x="3" y="25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34"/>
                    <a:pt x="1" y="36"/>
                    <a:pt x="3" y="38"/>
                  </a:cubicBezTo>
                  <a:cubicBezTo>
                    <a:pt x="15" y="59"/>
                    <a:pt x="35" y="75"/>
                    <a:pt x="58" y="81"/>
                  </a:cubicBezTo>
                  <a:cubicBezTo>
                    <a:pt x="73" y="86"/>
                    <a:pt x="89" y="86"/>
                    <a:pt x="105" y="86"/>
                  </a:cubicBezTo>
                  <a:cubicBezTo>
                    <a:pt x="145" y="87"/>
                    <a:pt x="184" y="87"/>
                    <a:pt x="224" y="87"/>
                  </a:cubicBezTo>
                  <a:cubicBezTo>
                    <a:pt x="251" y="86"/>
                    <a:pt x="281" y="86"/>
                    <a:pt x="304" y="72"/>
                  </a:cubicBezTo>
                  <a:cubicBezTo>
                    <a:pt x="328" y="86"/>
                    <a:pt x="358" y="86"/>
                    <a:pt x="385" y="87"/>
                  </a:cubicBezTo>
                  <a:cubicBezTo>
                    <a:pt x="425" y="87"/>
                    <a:pt x="464" y="87"/>
                    <a:pt x="504" y="86"/>
                  </a:cubicBezTo>
                  <a:cubicBezTo>
                    <a:pt x="520" y="86"/>
                    <a:pt x="536" y="86"/>
                    <a:pt x="551" y="81"/>
                  </a:cubicBezTo>
                  <a:cubicBezTo>
                    <a:pt x="574" y="75"/>
                    <a:pt x="594" y="59"/>
                    <a:pt x="606" y="38"/>
                  </a:cubicBezTo>
                  <a:cubicBezTo>
                    <a:pt x="607" y="36"/>
                    <a:pt x="609" y="34"/>
                    <a:pt x="609" y="32"/>
                  </a:cubicBezTo>
                  <a:cubicBezTo>
                    <a:pt x="609" y="29"/>
                    <a:pt x="607" y="27"/>
                    <a:pt x="606" y="25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164"/>
            <p:cNvSpPr/>
            <p:nvPr/>
          </p:nvSpPr>
          <p:spPr bwMode="auto">
            <a:xfrm>
              <a:off x="6362701" y="3082925"/>
              <a:ext cx="630238" cy="88900"/>
            </a:xfrm>
            <a:custGeom>
              <a:avLst/>
              <a:gdLst>
                <a:gd name="T0" fmla="*/ 3 w 609"/>
                <a:gd name="T1" fmla="*/ 62 h 87"/>
                <a:gd name="T2" fmla="*/ 18 w 609"/>
                <a:gd name="T3" fmla="*/ 87 h 87"/>
                <a:gd name="T4" fmla="*/ 71 w 609"/>
                <a:gd name="T5" fmla="*/ 52 h 87"/>
                <a:gd name="T6" fmla="*/ 150 w 609"/>
                <a:gd name="T7" fmla="*/ 58 h 87"/>
                <a:gd name="T8" fmla="*/ 198 w 609"/>
                <a:gd name="T9" fmla="*/ 72 h 87"/>
                <a:gd name="T10" fmla="*/ 244 w 609"/>
                <a:gd name="T11" fmla="*/ 59 h 87"/>
                <a:gd name="T12" fmla="*/ 289 w 609"/>
                <a:gd name="T13" fmla="*/ 61 h 87"/>
                <a:gd name="T14" fmla="*/ 304 w 609"/>
                <a:gd name="T15" fmla="*/ 47 h 87"/>
                <a:gd name="T16" fmla="*/ 320 w 609"/>
                <a:gd name="T17" fmla="*/ 61 h 87"/>
                <a:gd name="T18" fmla="*/ 365 w 609"/>
                <a:gd name="T19" fmla="*/ 59 h 87"/>
                <a:gd name="T20" fmla="*/ 411 w 609"/>
                <a:gd name="T21" fmla="*/ 72 h 87"/>
                <a:gd name="T22" fmla="*/ 459 w 609"/>
                <a:gd name="T23" fmla="*/ 58 h 87"/>
                <a:gd name="T24" fmla="*/ 538 w 609"/>
                <a:gd name="T25" fmla="*/ 52 h 87"/>
                <a:gd name="T26" fmla="*/ 591 w 609"/>
                <a:gd name="T27" fmla="*/ 87 h 87"/>
                <a:gd name="T28" fmla="*/ 606 w 609"/>
                <a:gd name="T29" fmla="*/ 62 h 87"/>
                <a:gd name="T30" fmla="*/ 609 w 609"/>
                <a:gd name="T31" fmla="*/ 55 h 87"/>
                <a:gd name="T32" fmla="*/ 606 w 609"/>
                <a:gd name="T33" fmla="*/ 49 h 87"/>
                <a:gd name="T34" fmla="*/ 551 w 609"/>
                <a:gd name="T35" fmla="*/ 6 h 87"/>
                <a:gd name="T36" fmla="*/ 504 w 609"/>
                <a:gd name="T37" fmla="*/ 1 h 87"/>
                <a:gd name="T38" fmla="*/ 385 w 609"/>
                <a:gd name="T39" fmla="*/ 1 h 87"/>
                <a:gd name="T40" fmla="*/ 304 w 609"/>
                <a:gd name="T41" fmla="*/ 15 h 87"/>
                <a:gd name="T42" fmla="*/ 224 w 609"/>
                <a:gd name="T43" fmla="*/ 1 h 87"/>
                <a:gd name="T44" fmla="*/ 105 w 609"/>
                <a:gd name="T45" fmla="*/ 1 h 87"/>
                <a:gd name="T46" fmla="*/ 58 w 609"/>
                <a:gd name="T47" fmla="*/ 6 h 87"/>
                <a:gd name="T48" fmla="*/ 3 w 609"/>
                <a:gd name="T49" fmla="*/ 49 h 87"/>
                <a:gd name="T50" fmla="*/ 0 w 609"/>
                <a:gd name="T51" fmla="*/ 55 h 87"/>
                <a:gd name="T52" fmla="*/ 3 w 609"/>
                <a:gd name="T53" fmla="*/ 6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9" h="87">
                  <a:moveTo>
                    <a:pt x="3" y="62"/>
                  </a:moveTo>
                  <a:cubicBezTo>
                    <a:pt x="8" y="71"/>
                    <a:pt x="13" y="79"/>
                    <a:pt x="18" y="87"/>
                  </a:cubicBezTo>
                  <a:cubicBezTo>
                    <a:pt x="26" y="66"/>
                    <a:pt x="50" y="56"/>
                    <a:pt x="71" y="52"/>
                  </a:cubicBezTo>
                  <a:cubicBezTo>
                    <a:pt x="97" y="48"/>
                    <a:pt x="124" y="50"/>
                    <a:pt x="150" y="58"/>
                  </a:cubicBezTo>
                  <a:cubicBezTo>
                    <a:pt x="166" y="62"/>
                    <a:pt x="181" y="70"/>
                    <a:pt x="198" y="72"/>
                  </a:cubicBezTo>
                  <a:cubicBezTo>
                    <a:pt x="214" y="74"/>
                    <a:pt x="232" y="71"/>
                    <a:pt x="244" y="59"/>
                  </a:cubicBezTo>
                  <a:cubicBezTo>
                    <a:pt x="257" y="68"/>
                    <a:pt x="275" y="69"/>
                    <a:pt x="289" y="61"/>
                  </a:cubicBezTo>
                  <a:cubicBezTo>
                    <a:pt x="295" y="58"/>
                    <a:pt x="300" y="53"/>
                    <a:pt x="304" y="47"/>
                  </a:cubicBezTo>
                  <a:cubicBezTo>
                    <a:pt x="309" y="53"/>
                    <a:pt x="314" y="58"/>
                    <a:pt x="320" y="61"/>
                  </a:cubicBezTo>
                  <a:cubicBezTo>
                    <a:pt x="334" y="69"/>
                    <a:pt x="352" y="68"/>
                    <a:pt x="365" y="59"/>
                  </a:cubicBezTo>
                  <a:cubicBezTo>
                    <a:pt x="377" y="71"/>
                    <a:pt x="395" y="74"/>
                    <a:pt x="411" y="72"/>
                  </a:cubicBezTo>
                  <a:cubicBezTo>
                    <a:pt x="428" y="70"/>
                    <a:pt x="443" y="62"/>
                    <a:pt x="459" y="58"/>
                  </a:cubicBezTo>
                  <a:cubicBezTo>
                    <a:pt x="485" y="50"/>
                    <a:pt x="512" y="48"/>
                    <a:pt x="538" y="52"/>
                  </a:cubicBezTo>
                  <a:cubicBezTo>
                    <a:pt x="559" y="56"/>
                    <a:pt x="583" y="66"/>
                    <a:pt x="591" y="87"/>
                  </a:cubicBezTo>
                  <a:cubicBezTo>
                    <a:pt x="596" y="79"/>
                    <a:pt x="601" y="71"/>
                    <a:pt x="606" y="62"/>
                  </a:cubicBezTo>
                  <a:cubicBezTo>
                    <a:pt x="607" y="60"/>
                    <a:pt x="609" y="58"/>
                    <a:pt x="609" y="55"/>
                  </a:cubicBezTo>
                  <a:cubicBezTo>
                    <a:pt x="609" y="53"/>
                    <a:pt x="607" y="51"/>
                    <a:pt x="606" y="49"/>
                  </a:cubicBezTo>
                  <a:cubicBezTo>
                    <a:pt x="594" y="28"/>
                    <a:pt x="574" y="13"/>
                    <a:pt x="551" y="6"/>
                  </a:cubicBezTo>
                  <a:cubicBezTo>
                    <a:pt x="536" y="1"/>
                    <a:pt x="520" y="1"/>
                    <a:pt x="504" y="1"/>
                  </a:cubicBezTo>
                  <a:cubicBezTo>
                    <a:pt x="464" y="0"/>
                    <a:pt x="425" y="0"/>
                    <a:pt x="385" y="1"/>
                  </a:cubicBezTo>
                  <a:cubicBezTo>
                    <a:pt x="358" y="1"/>
                    <a:pt x="328" y="2"/>
                    <a:pt x="304" y="15"/>
                  </a:cubicBezTo>
                  <a:cubicBezTo>
                    <a:pt x="281" y="2"/>
                    <a:pt x="251" y="1"/>
                    <a:pt x="224" y="1"/>
                  </a:cubicBezTo>
                  <a:cubicBezTo>
                    <a:pt x="184" y="0"/>
                    <a:pt x="145" y="0"/>
                    <a:pt x="105" y="1"/>
                  </a:cubicBezTo>
                  <a:cubicBezTo>
                    <a:pt x="89" y="1"/>
                    <a:pt x="73" y="1"/>
                    <a:pt x="58" y="6"/>
                  </a:cubicBezTo>
                  <a:cubicBezTo>
                    <a:pt x="35" y="13"/>
                    <a:pt x="15" y="28"/>
                    <a:pt x="3" y="49"/>
                  </a:cubicBezTo>
                  <a:cubicBezTo>
                    <a:pt x="1" y="51"/>
                    <a:pt x="0" y="53"/>
                    <a:pt x="0" y="55"/>
                  </a:cubicBezTo>
                  <a:cubicBezTo>
                    <a:pt x="0" y="58"/>
                    <a:pt x="2" y="60"/>
                    <a:pt x="3" y="6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165"/>
            <p:cNvSpPr/>
            <p:nvPr/>
          </p:nvSpPr>
          <p:spPr bwMode="auto">
            <a:xfrm>
              <a:off x="6935788" y="2649538"/>
              <a:ext cx="90488" cy="487363"/>
            </a:xfrm>
            <a:custGeom>
              <a:avLst/>
              <a:gdLst>
                <a:gd name="T0" fmla="*/ 62 w 87"/>
                <a:gd name="T1" fmla="*/ 469 h 471"/>
                <a:gd name="T2" fmla="*/ 87 w 87"/>
                <a:gd name="T3" fmla="*/ 458 h 471"/>
                <a:gd name="T4" fmla="*/ 52 w 87"/>
                <a:gd name="T5" fmla="*/ 416 h 471"/>
                <a:gd name="T6" fmla="*/ 57 w 87"/>
                <a:gd name="T7" fmla="*/ 356 h 471"/>
                <a:gd name="T8" fmla="*/ 72 w 87"/>
                <a:gd name="T9" fmla="*/ 318 h 471"/>
                <a:gd name="T10" fmla="*/ 58 w 87"/>
                <a:gd name="T11" fmla="*/ 282 h 471"/>
                <a:gd name="T12" fmla="*/ 61 w 87"/>
                <a:gd name="T13" fmla="*/ 248 h 471"/>
                <a:gd name="T14" fmla="*/ 47 w 87"/>
                <a:gd name="T15" fmla="*/ 236 h 471"/>
                <a:gd name="T16" fmla="*/ 61 w 87"/>
                <a:gd name="T17" fmla="*/ 223 h 471"/>
                <a:gd name="T18" fmla="*/ 58 w 87"/>
                <a:gd name="T19" fmla="*/ 189 h 471"/>
                <a:gd name="T20" fmla="*/ 72 w 87"/>
                <a:gd name="T21" fmla="*/ 153 h 471"/>
                <a:gd name="T22" fmla="*/ 57 w 87"/>
                <a:gd name="T23" fmla="*/ 116 h 471"/>
                <a:gd name="T24" fmla="*/ 52 w 87"/>
                <a:gd name="T25" fmla="*/ 55 h 471"/>
                <a:gd name="T26" fmla="*/ 87 w 87"/>
                <a:gd name="T27" fmla="*/ 14 h 471"/>
                <a:gd name="T28" fmla="*/ 62 w 87"/>
                <a:gd name="T29" fmla="*/ 2 h 471"/>
                <a:gd name="T30" fmla="*/ 55 w 87"/>
                <a:gd name="T31" fmla="*/ 0 h 471"/>
                <a:gd name="T32" fmla="*/ 49 w 87"/>
                <a:gd name="T33" fmla="*/ 2 h 471"/>
                <a:gd name="T34" fmla="*/ 6 w 87"/>
                <a:gd name="T35" fmla="*/ 44 h 471"/>
                <a:gd name="T36" fmla="*/ 1 w 87"/>
                <a:gd name="T37" fmla="*/ 81 h 471"/>
                <a:gd name="T38" fmla="*/ 0 w 87"/>
                <a:gd name="T39" fmla="*/ 173 h 471"/>
                <a:gd name="T40" fmla="*/ 15 w 87"/>
                <a:gd name="T41" fmla="*/ 236 h 471"/>
                <a:gd name="T42" fmla="*/ 0 w 87"/>
                <a:gd name="T43" fmla="*/ 298 h 471"/>
                <a:gd name="T44" fmla="*/ 1 w 87"/>
                <a:gd name="T45" fmla="*/ 390 h 471"/>
                <a:gd name="T46" fmla="*/ 6 w 87"/>
                <a:gd name="T47" fmla="*/ 427 h 471"/>
                <a:gd name="T48" fmla="*/ 49 w 87"/>
                <a:gd name="T49" fmla="*/ 469 h 471"/>
                <a:gd name="T50" fmla="*/ 55 w 87"/>
                <a:gd name="T51" fmla="*/ 471 h 471"/>
                <a:gd name="T52" fmla="*/ 62 w 87"/>
                <a:gd name="T53" fmla="*/ 46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62" y="469"/>
                  </a:moveTo>
                  <a:cubicBezTo>
                    <a:pt x="70" y="465"/>
                    <a:pt x="79" y="462"/>
                    <a:pt x="87" y="458"/>
                  </a:cubicBezTo>
                  <a:cubicBezTo>
                    <a:pt x="65" y="451"/>
                    <a:pt x="56" y="433"/>
                    <a:pt x="52" y="416"/>
                  </a:cubicBezTo>
                  <a:cubicBezTo>
                    <a:pt x="48" y="396"/>
                    <a:pt x="50" y="375"/>
                    <a:pt x="57" y="356"/>
                  </a:cubicBezTo>
                  <a:cubicBezTo>
                    <a:pt x="62" y="343"/>
                    <a:pt x="69" y="331"/>
                    <a:pt x="72" y="318"/>
                  </a:cubicBezTo>
                  <a:cubicBezTo>
                    <a:pt x="74" y="306"/>
                    <a:pt x="71" y="291"/>
                    <a:pt x="58" y="282"/>
                  </a:cubicBezTo>
                  <a:cubicBezTo>
                    <a:pt x="67" y="272"/>
                    <a:pt x="68" y="259"/>
                    <a:pt x="61" y="248"/>
                  </a:cubicBezTo>
                  <a:cubicBezTo>
                    <a:pt x="58" y="243"/>
                    <a:pt x="53" y="239"/>
                    <a:pt x="47" y="236"/>
                  </a:cubicBezTo>
                  <a:cubicBezTo>
                    <a:pt x="53" y="232"/>
                    <a:pt x="58" y="228"/>
                    <a:pt x="61" y="223"/>
                  </a:cubicBezTo>
                  <a:cubicBezTo>
                    <a:pt x="68" y="213"/>
                    <a:pt x="67" y="199"/>
                    <a:pt x="58" y="189"/>
                  </a:cubicBezTo>
                  <a:cubicBezTo>
                    <a:pt x="71" y="180"/>
                    <a:pt x="74" y="166"/>
                    <a:pt x="72" y="153"/>
                  </a:cubicBezTo>
                  <a:cubicBezTo>
                    <a:pt x="69" y="140"/>
                    <a:pt x="62" y="128"/>
                    <a:pt x="57" y="116"/>
                  </a:cubicBezTo>
                  <a:cubicBezTo>
                    <a:pt x="50" y="96"/>
                    <a:pt x="48" y="75"/>
                    <a:pt x="52" y="55"/>
                  </a:cubicBezTo>
                  <a:cubicBezTo>
                    <a:pt x="56" y="38"/>
                    <a:pt x="65" y="20"/>
                    <a:pt x="87" y="14"/>
                  </a:cubicBezTo>
                  <a:cubicBezTo>
                    <a:pt x="79" y="10"/>
                    <a:pt x="70" y="6"/>
                    <a:pt x="62" y="2"/>
                  </a:cubicBezTo>
                  <a:cubicBezTo>
                    <a:pt x="60" y="1"/>
                    <a:pt x="58" y="0"/>
                    <a:pt x="55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28" y="12"/>
                    <a:pt x="12" y="27"/>
                    <a:pt x="6" y="44"/>
                  </a:cubicBezTo>
                  <a:cubicBezTo>
                    <a:pt x="1" y="56"/>
                    <a:pt x="1" y="69"/>
                    <a:pt x="1" y="81"/>
                  </a:cubicBezTo>
                  <a:cubicBezTo>
                    <a:pt x="0" y="112"/>
                    <a:pt x="0" y="142"/>
                    <a:pt x="0" y="173"/>
                  </a:cubicBezTo>
                  <a:cubicBezTo>
                    <a:pt x="1" y="194"/>
                    <a:pt x="1" y="217"/>
                    <a:pt x="15" y="236"/>
                  </a:cubicBezTo>
                  <a:cubicBezTo>
                    <a:pt x="1" y="254"/>
                    <a:pt x="1" y="277"/>
                    <a:pt x="0" y="298"/>
                  </a:cubicBezTo>
                  <a:cubicBezTo>
                    <a:pt x="0" y="329"/>
                    <a:pt x="0" y="359"/>
                    <a:pt x="1" y="390"/>
                  </a:cubicBezTo>
                  <a:cubicBezTo>
                    <a:pt x="1" y="402"/>
                    <a:pt x="1" y="415"/>
                    <a:pt x="6" y="427"/>
                  </a:cubicBezTo>
                  <a:cubicBezTo>
                    <a:pt x="12" y="444"/>
                    <a:pt x="28" y="460"/>
                    <a:pt x="49" y="469"/>
                  </a:cubicBezTo>
                  <a:cubicBezTo>
                    <a:pt x="51" y="470"/>
                    <a:pt x="53" y="471"/>
                    <a:pt x="55" y="471"/>
                  </a:cubicBezTo>
                  <a:cubicBezTo>
                    <a:pt x="58" y="471"/>
                    <a:pt x="60" y="470"/>
                    <a:pt x="62" y="469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166"/>
            <p:cNvSpPr/>
            <p:nvPr/>
          </p:nvSpPr>
          <p:spPr bwMode="auto">
            <a:xfrm>
              <a:off x="6330951" y="2649538"/>
              <a:ext cx="90488" cy="487363"/>
            </a:xfrm>
            <a:custGeom>
              <a:avLst/>
              <a:gdLst>
                <a:gd name="T0" fmla="*/ 25 w 87"/>
                <a:gd name="T1" fmla="*/ 2 h 471"/>
                <a:gd name="T2" fmla="*/ 0 w 87"/>
                <a:gd name="T3" fmla="*/ 14 h 471"/>
                <a:gd name="T4" fmla="*/ 35 w 87"/>
                <a:gd name="T5" fmla="*/ 55 h 471"/>
                <a:gd name="T6" fmla="*/ 29 w 87"/>
                <a:gd name="T7" fmla="*/ 116 h 471"/>
                <a:gd name="T8" fmla="*/ 15 w 87"/>
                <a:gd name="T9" fmla="*/ 153 h 471"/>
                <a:gd name="T10" fmla="*/ 29 w 87"/>
                <a:gd name="T11" fmla="*/ 189 h 471"/>
                <a:gd name="T12" fmla="*/ 26 w 87"/>
                <a:gd name="T13" fmla="*/ 223 h 471"/>
                <a:gd name="T14" fmla="*/ 40 w 87"/>
                <a:gd name="T15" fmla="*/ 236 h 471"/>
                <a:gd name="T16" fmla="*/ 26 w 87"/>
                <a:gd name="T17" fmla="*/ 248 h 471"/>
                <a:gd name="T18" fmla="*/ 29 w 87"/>
                <a:gd name="T19" fmla="*/ 282 h 471"/>
                <a:gd name="T20" fmla="*/ 15 w 87"/>
                <a:gd name="T21" fmla="*/ 318 h 471"/>
                <a:gd name="T22" fmla="*/ 29 w 87"/>
                <a:gd name="T23" fmla="*/ 356 h 471"/>
                <a:gd name="T24" fmla="*/ 35 w 87"/>
                <a:gd name="T25" fmla="*/ 416 h 471"/>
                <a:gd name="T26" fmla="*/ 0 w 87"/>
                <a:gd name="T27" fmla="*/ 458 h 471"/>
                <a:gd name="T28" fmla="*/ 25 w 87"/>
                <a:gd name="T29" fmla="*/ 469 h 471"/>
                <a:gd name="T30" fmla="*/ 32 w 87"/>
                <a:gd name="T31" fmla="*/ 471 h 471"/>
                <a:gd name="T32" fmla="*/ 38 w 87"/>
                <a:gd name="T33" fmla="*/ 469 h 471"/>
                <a:gd name="T34" fmla="*/ 81 w 87"/>
                <a:gd name="T35" fmla="*/ 427 h 471"/>
                <a:gd name="T36" fmla="*/ 86 w 87"/>
                <a:gd name="T37" fmla="*/ 390 h 471"/>
                <a:gd name="T38" fmla="*/ 86 w 87"/>
                <a:gd name="T39" fmla="*/ 298 h 471"/>
                <a:gd name="T40" fmla="*/ 72 w 87"/>
                <a:gd name="T41" fmla="*/ 236 h 471"/>
                <a:gd name="T42" fmla="*/ 86 w 87"/>
                <a:gd name="T43" fmla="*/ 173 h 471"/>
                <a:gd name="T44" fmla="*/ 86 w 87"/>
                <a:gd name="T45" fmla="*/ 81 h 471"/>
                <a:gd name="T46" fmla="*/ 81 w 87"/>
                <a:gd name="T47" fmla="*/ 44 h 471"/>
                <a:gd name="T48" fmla="*/ 38 w 87"/>
                <a:gd name="T49" fmla="*/ 2 h 471"/>
                <a:gd name="T50" fmla="*/ 32 w 87"/>
                <a:gd name="T51" fmla="*/ 0 h 471"/>
                <a:gd name="T52" fmla="*/ 25 w 87"/>
                <a:gd name="T53" fmla="*/ 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71">
                  <a:moveTo>
                    <a:pt x="25" y="2"/>
                  </a:moveTo>
                  <a:cubicBezTo>
                    <a:pt x="17" y="6"/>
                    <a:pt x="8" y="10"/>
                    <a:pt x="0" y="14"/>
                  </a:cubicBezTo>
                  <a:cubicBezTo>
                    <a:pt x="22" y="20"/>
                    <a:pt x="31" y="38"/>
                    <a:pt x="35" y="55"/>
                  </a:cubicBezTo>
                  <a:cubicBezTo>
                    <a:pt x="39" y="75"/>
                    <a:pt x="37" y="96"/>
                    <a:pt x="29" y="116"/>
                  </a:cubicBezTo>
                  <a:cubicBezTo>
                    <a:pt x="25" y="128"/>
                    <a:pt x="18" y="140"/>
                    <a:pt x="15" y="153"/>
                  </a:cubicBezTo>
                  <a:cubicBezTo>
                    <a:pt x="13" y="166"/>
                    <a:pt x="16" y="180"/>
                    <a:pt x="29" y="189"/>
                  </a:cubicBezTo>
                  <a:cubicBezTo>
                    <a:pt x="19" y="199"/>
                    <a:pt x="18" y="213"/>
                    <a:pt x="26" y="223"/>
                  </a:cubicBezTo>
                  <a:cubicBezTo>
                    <a:pt x="29" y="228"/>
                    <a:pt x="34" y="232"/>
                    <a:pt x="40" y="236"/>
                  </a:cubicBezTo>
                  <a:cubicBezTo>
                    <a:pt x="34" y="239"/>
                    <a:pt x="29" y="243"/>
                    <a:pt x="26" y="248"/>
                  </a:cubicBezTo>
                  <a:cubicBezTo>
                    <a:pt x="18" y="259"/>
                    <a:pt x="19" y="272"/>
                    <a:pt x="29" y="282"/>
                  </a:cubicBezTo>
                  <a:cubicBezTo>
                    <a:pt x="16" y="291"/>
                    <a:pt x="13" y="306"/>
                    <a:pt x="15" y="318"/>
                  </a:cubicBezTo>
                  <a:cubicBezTo>
                    <a:pt x="18" y="331"/>
                    <a:pt x="25" y="343"/>
                    <a:pt x="29" y="356"/>
                  </a:cubicBezTo>
                  <a:cubicBezTo>
                    <a:pt x="37" y="375"/>
                    <a:pt x="39" y="396"/>
                    <a:pt x="35" y="416"/>
                  </a:cubicBezTo>
                  <a:cubicBezTo>
                    <a:pt x="31" y="433"/>
                    <a:pt x="22" y="451"/>
                    <a:pt x="0" y="458"/>
                  </a:cubicBezTo>
                  <a:cubicBezTo>
                    <a:pt x="8" y="461"/>
                    <a:pt x="17" y="465"/>
                    <a:pt x="25" y="469"/>
                  </a:cubicBezTo>
                  <a:cubicBezTo>
                    <a:pt x="27" y="470"/>
                    <a:pt x="29" y="471"/>
                    <a:pt x="32" y="471"/>
                  </a:cubicBezTo>
                  <a:cubicBezTo>
                    <a:pt x="34" y="471"/>
                    <a:pt x="36" y="470"/>
                    <a:pt x="38" y="469"/>
                  </a:cubicBezTo>
                  <a:cubicBezTo>
                    <a:pt x="59" y="460"/>
                    <a:pt x="74" y="444"/>
                    <a:pt x="81" y="427"/>
                  </a:cubicBezTo>
                  <a:cubicBezTo>
                    <a:pt x="86" y="415"/>
                    <a:pt x="86" y="402"/>
                    <a:pt x="86" y="390"/>
                  </a:cubicBezTo>
                  <a:cubicBezTo>
                    <a:pt x="87" y="359"/>
                    <a:pt x="87" y="329"/>
                    <a:pt x="86" y="298"/>
                  </a:cubicBezTo>
                  <a:cubicBezTo>
                    <a:pt x="86" y="277"/>
                    <a:pt x="85" y="254"/>
                    <a:pt x="72" y="236"/>
                  </a:cubicBezTo>
                  <a:cubicBezTo>
                    <a:pt x="85" y="217"/>
                    <a:pt x="86" y="194"/>
                    <a:pt x="86" y="173"/>
                  </a:cubicBezTo>
                  <a:cubicBezTo>
                    <a:pt x="87" y="142"/>
                    <a:pt x="87" y="112"/>
                    <a:pt x="86" y="81"/>
                  </a:cubicBezTo>
                  <a:cubicBezTo>
                    <a:pt x="86" y="69"/>
                    <a:pt x="86" y="56"/>
                    <a:pt x="81" y="44"/>
                  </a:cubicBezTo>
                  <a:cubicBezTo>
                    <a:pt x="74" y="27"/>
                    <a:pt x="59" y="12"/>
                    <a:pt x="38" y="2"/>
                  </a:cubicBezTo>
                  <a:cubicBezTo>
                    <a:pt x="36" y="1"/>
                    <a:pt x="34" y="0"/>
                    <a:pt x="32" y="0"/>
                  </a:cubicBezTo>
                  <a:cubicBezTo>
                    <a:pt x="29" y="0"/>
                    <a:pt x="27" y="1"/>
                    <a:pt x="25" y="2"/>
                  </a:cubicBezTo>
                  <a:close/>
                </a:path>
              </a:pathLst>
            </a:custGeom>
            <a:solidFill>
              <a:srgbClr val="FFD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6397626" y="2678113"/>
              <a:ext cx="561975" cy="431800"/>
            </a:xfrm>
            <a:prstGeom prst="rect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Oval 168"/>
            <p:cNvSpPr>
              <a:spLocks noChangeArrowheads="1"/>
            </p:cNvSpPr>
            <p:nvPr/>
          </p:nvSpPr>
          <p:spPr bwMode="auto">
            <a:xfrm>
              <a:off x="6648451" y="2447925"/>
              <a:ext cx="60325" cy="60325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1" name="Oval 169"/>
          <p:cNvSpPr>
            <a:spLocks noChangeArrowheads="1"/>
          </p:cNvSpPr>
          <p:nvPr/>
        </p:nvSpPr>
        <p:spPr bwMode="auto">
          <a:xfrm>
            <a:off x="2012614" y="2214069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1" name="组合 450"/>
          <p:cNvGrpSpPr/>
          <p:nvPr/>
        </p:nvGrpSpPr>
        <p:grpSpPr>
          <a:xfrm>
            <a:off x="2196734" y="2513053"/>
            <a:ext cx="751685" cy="521956"/>
            <a:chOff x="5164138" y="3765550"/>
            <a:chExt cx="706438" cy="490538"/>
          </a:xfrm>
        </p:grpSpPr>
        <p:sp>
          <p:nvSpPr>
            <p:cNvPr id="402" name="Freeform 170"/>
            <p:cNvSpPr/>
            <p:nvPr/>
          </p:nvSpPr>
          <p:spPr bwMode="auto">
            <a:xfrm>
              <a:off x="5164138" y="3765550"/>
              <a:ext cx="706438" cy="490538"/>
            </a:xfrm>
            <a:custGeom>
              <a:avLst/>
              <a:gdLst>
                <a:gd name="T0" fmla="*/ 655 w 682"/>
                <a:gd name="T1" fmla="*/ 0 h 474"/>
                <a:gd name="T2" fmla="*/ 26 w 682"/>
                <a:gd name="T3" fmla="*/ 0 h 474"/>
                <a:gd name="T4" fmla="*/ 0 w 682"/>
                <a:gd name="T5" fmla="*/ 28 h 474"/>
                <a:gd name="T6" fmla="*/ 0 w 682"/>
                <a:gd name="T7" fmla="*/ 446 h 474"/>
                <a:gd name="T8" fmla="*/ 26 w 682"/>
                <a:gd name="T9" fmla="*/ 474 h 474"/>
                <a:gd name="T10" fmla="*/ 655 w 682"/>
                <a:gd name="T11" fmla="*/ 474 h 474"/>
                <a:gd name="T12" fmla="*/ 682 w 682"/>
                <a:gd name="T13" fmla="*/ 446 h 474"/>
                <a:gd name="T14" fmla="*/ 682 w 682"/>
                <a:gd name="T15" fmla="*/ 28 h 474"/>
                <a:gd name="T16" fmla="*/ 655 w 682"/>
                <a:gd name="T1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" h="474">
                  <a:moveTo>
                    <a:pt x="655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62"/>
                    <a:pt x="12" y="474"/>
                    <a:pt x="26" y="474"/>
                  </a:cubicBezTo>
                  <a:cubicBezTo>
                    <a:pt x="655" y="474"/>
                    <a:pt x="655" y="474"/>
                    <a:pt x="655" y="474"/>
                  </a:cubicBezTo>
                  <a:cubicBezTo>
                    <a:pt x="670" y="474"/>
                    <a:pt x="682" y="462"/>
                    <a:pt x="682" y="446"/>
                  </a:cubicBezTo>
                  <a:cubicBezTo>
                    <a:pt x="682" y="28"/>
                    <a:pt x="682" y="28"/>
                    <a:pt x="682" y="28"/>
                  </a:cubicBezTo>
                  <a:cubicBezTo>
                    <a:pt x="682" y="1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Oval 171"/>
            <p:cNvSpPr>
              <a:spLocks noChangeArrowheads="1"/>
            </p:cNvSpPr>
            <p:nvPr/>
          </p:nvSpPr>
          <p:spPr bwMode="auto">
            <a:xfrm>
              <a:off x="5211763" y="3810000"/>
              <a:ext cx="128588" cy="128588"/>
            </a:xfrm>
            <a:prstGeom prst="ellipse">
              <a:avLst/>
            </a:pr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Oval 172"/>
            <p:cNvSpPr>
              <a:spLocks noChangeArrowheads="1"/>
            </p:cNvSpPr>
            <p:nvPr/>
          </p:nvSpPr>
          <p:spPr bwMode="auto">
            <a:xfrm>
              <a:off x="5372101" y="3810000"/>
              <a:ext cx="128588" cy="128588"/>
            </a:xfrm>
            <a:prstGeom prst="ellipse">
              <a:avLst/>
            </a:prstGeom>
            <a:solidFill>
              <a:srgbClr val="1A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5" name="Oval 173"/>
            <p:cNvSpPr>
              <a:spLocks noChangeArrowheads="1"/>
            </p:cNvSpPr>
            <p:nvPr/>
          </p:nvSpPr>
          <p:spPr bwMode="auto">
            <a:xfrm>
              <a:off x="5532438" y="3810000"/>
              <a:ext cx="130175" cy="128588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6" name="Oval 174"/>
            <p:cNvSpPr>
              <a:spLocks noChangeArrowheads="1"/>
            </p:cNvSpPr>
            <p:nvPr/>
          </p:nvSpPr>
          <p:spPr bwMode="auto">
            <a:xfrm>
              <a:off x="5694363" y="3810000"/>
              <a:ext cx="128588" cy="128588"/>
            </a:xfrm>
            <a:prstGeom prst="ellipse">
              <a:avLst/>
            </a:pr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Oval 175"/>
            <p:cNvSpPr>
              <a:spLocks noChangeArrowheads="1"/>
            </p:cNvSpPr>
            <p:nvPr/>
          </p:nvSpPr>
          <p:spPr bwMode="auto">
            <a:xfrm>
              <a:off x="5211763" y="4081463"/>
              <a:ext cx="128588" cy="128588"/>
            </a:xfrm>
            <a:prstGeom prst="ellipse">
              <a:avLst/>
            </a:prstGeom>
            <a:solidFill>
              <a:srgbClr val="BBB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Oval 176"/>
            <p:cNvSpPr>
              <a:spLocks noChangeArrowheads="1"/>
            </p:cNvSpPr>
            <p:nvPr/>
          </p:nvSpPr>
          <p:spPr bwMode="auto">
            <a:xfrm>
              <a:off x="5372101" y="4081463"/>
              <a:ext cx="128588" cy="128588"/>
            </a:xfrm>
            <a:prstGeom prst="ellipse">
              <a:avLst/>
            </a:prstGeom>
            <a:solidFill>
              <a:srgbClr val="F79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9" name="Oval 177"/>
            <p:cNvSpPr>
              <a:spLocks noChangeArrowheads="1"/>
            </p:cNvSpPr>
            <p:nvPr/>
          </p:nvSpPr>
          <p:spPr bwMode="auto">
            <a:xfrm>
              <a:off x="5532438" y="4081463"/>
              <a:ext cx="130175" cy="128588"/>
            </a:xfrm>
            <a:prstGeom prst="ellipse">
              <a:avLst/>
            </a:prstGeom>
            <a:solidFill>
              <a:srgbClr val="26A4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0" name="Oval 178"/>
            <p:cNvSpPr>
              <a:spLocks noChangeArrowheads="1"/>
            </p:cNvSpPr>
            <p:nvPr/>
          </p:nvSpPr>
          <p:spPr bwMode="auto">
            <a:xfrm>
              <a:off x="5694363" y="4081463"/>
              <a:ext cx="128588" cy="128588"/>
            </a:xfrm>
            <a:prstGeom prst="ellipse">
              <a:avLst/>
            </a:pr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79"/>
            <p:cNvSpPr/>
            <p:nvPr/>
          </p:nvSpPr>
          <p:spPr bwMode="auto">
            <a:xfrm>
              <a:off x="5673726" y="3956050"/>
              <a:ext cx="158750" cy="93663"/>
            </a:xfrm>
            <a:custGeom>
              <a:avLst/>
              <a:gdLst>
                <a:gd name="T0" fmla="*/ 26 w 152"/>
                <a:gd name="T1" fmla="*/ 83 h 91"/>
                <a:gd name="T2" fmla="*/ 9 w 152"/>
                <a:gd name="T3" fmla="*/ 72 h 91"/>
                <a:gd name="T4" fmla="*/ 1 w 152"/>
                <a:gd name="T5" fmla="*/ 54 h 91"/>
                <a:gd name="T6" fmla="*/ 2 w 152"/>
                <a:gd name="T7" fmla="*/ 41 h 91"/>
                <a:gd name="T8" fmla="*/ 10 w 152"/>
                <a:gd name="T9" fmla="*/ 17 h 91"/>
                <a:gd name="T10" fmla="*/ 45 w 152"/>
                <a:gd name="T11" fmla="*/ 1 h 91"/>
                <a:gd name="T12" fmla="*/ 60 w 152"/>
                <a:gd name="T13" fmla="*/ 1 h 91"/>
                <a:gd name="T14" fmla="*/ 77 w 152"/>
                <a:gd name="T15" fmla="*/ 8 h 91"/>
                <a:gd name="T16" fmla="*/ 95 w 152"/>
                <a:gd name="T17" fmla="*/ 17 h 91"/>
                <a:gd name="T18" fmla="*/ 116 w 152"/>
                <a:gd name="T19" fmla="*/ 19 h 91"/>
                <a:gd name="T20" fmla="*/ 105 w 152"/>
                <a:gd name="T21" fmla="*/ 25 h 91"/>
                <a:gd name="T22" fmla="*/ 124 w 152"/>
                <a:gd name="T23" fmla="*/ 26 h 91"/>
                <a:gd name="T24" fmla="*/ 152 w 152"/>
                <a:gd name="T25" fmla="*/ 23 h 91"/>
                <a:gd name="T26" fmla="*/ 128 w 152"/>
                <a:gd name="T27" fmla="*/ 40 h 91"/>
                <a:gd name="T28" fmla="*/ 79 w 152"/>
                <a:gd name="T29" fmla="*/ 77 h 91"/>
                <a:gd name="T30" fmla="*/ 35 w 152"/>
                <a:gd name="T31" fmla="*/ 87 h 91"/>
                <a:gd name="T32" fmla="*/ 26 w 152"/>
                <a:gd name="T33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1">
                  <a:moveTo>
                    <a:pt x="26" y="83"/>
                  </a:moveTo>
                  <a:cubicBezTo>
                    <a:pt x="20" y="80"/>
                    <a:pt x="14" y="77"/>
                    <a:pt x="9" y="72"/>
                  </a:cubicBezTo>
                  <a:cubicBezTo>
                    <a:pt x="5" y="67"/>
                    <a:pt x="1" y="61"/>
                    <a:pt x="1" y="54"/>
                  </a:cubicBezTo>
                  <a:cubicBezTo>
                    <a:pt x="0" y="50"/>
                    <a:pt x="1" y="45"/>
                    <a:pt x="2" y="41"/>
                  </a:cubicBezTo>
                  <a:cubicBezTo>
                    <a:pt x="3" y="32"/>
                    <a:pt x="5" y="24"/>
                    <a:pt x="10" y="17"/>
                  </a:cubicBezTo>
                  <a:cubicBezTo>
                    <a:pt x="18" y="7"/>
                    <a:pt x="32" y="3"/>
                    <a:pt x="45" y="1"/>
                  </a:cubicBezTo>
                  <a:cubicBezTo>
                    <a:pt x="50" y="1"/>
                    <a:pt x="55" y="0"/>
                    <a:pt x="60" y="1"/>
                  </a:cubicBezTo>
                  <a:cubicBezTo>
                    <a:pt x="66" y="2"/>
                    <a:pt x="72" y="5"/>
                    <a:pt x="77" y="8"/>
                  </a:cubicBezTo>
                  <a:cubicBezTo>
                    <a:pt x="83" y="11"/>
                    <a:pt x="89" y="14"/>
                    <a:pt x="95" y="17"/>
                  </a:cubicBezTo>
                  <a:cubicBezTo>
                    <a:pt x="102" y="19"/>
                    <a:pt x="109" y="21"/>
                    <a:pt x="116" y="19"/>
                  </a:cubicBezTo>
                  <a:cubicBezTo>
                    <a:pt x="112" y="22"/>
                    <a:pt x="109" y="24"/>
                    <a:pt x="105" y="25"/>
                  </a:cubicBezTo>
                  <a:cubicBezTo>
                    <a:pt x="111" y="26"/>
                    <a:pt x="117" y="27"/>
                    <a:pt x="124" y="26"/>
                  </a:cubicBezTo>
                  <a:cubicBezTo>
                    <a:pt x="133" y="24"/>
                    <a:pt x="144" y="19"/>
                    <a:pt x="152" y="23"/>
                  </a:cubicBezTo>
                  <a:cubicBezTo>
                    <a:pt x="144" y="28"/>
                    <a:pt x="135" y="33"/>
                    <a:pt x="128" y="40"/>
                  </a:cubicBezTo>
                  <a:cubicBezTo>
                    <a:pt x="126" y="43"/>
                    <a:pt x="95" y="70"/>
                    <a:pt x="79" y="77"/>
                  </a:cubicBezTo>
                  <a:cubicBezTo>
                    <a:pt x="66" y="84"/>
                    <a:pt x="50" y="91"/>
                    <a:pt x="35" y="87"/>
                  </a:cubicBezTo>
                  <a:cubicBezTo>
                    <a:pt x="32" y="86"/>
                    <a:pt x="29" y="85"/>
                    <a:pt x="26" y="8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80"/>
            <p:cNvSpPr/>
            <p:nvPr/>
          </p:nvSpPr>
          <p:spPr bwMode="auto">
            <a:xfrm>
              <a:off x="5529263" y="3967163"/>
              <a:ext cx="158750" cy="90488"/>
            </a:xfrm>
            <a:custGeom>
              <a:avLst/>
              <a:gdLst>
                <a:gd name="T0" fmla="*/ 91 w 153"/>
                <a:gd name="T1" fmla="*/ 80 h 87"/>
                <a:gd name="T2" fmla="*/ 133 w 153"/>
                <a:gd name="T3" fmla="*/ 77 h 87"/>
                <a:gd name="T4" fmla="*/ 152 w 153"/>
                <a:gd name="T5" fmla="*/ 53 h 87"/>
                <a:gd name="T6" fmla="*/ 149 w 153"/>
                <a:gd name="T7" fmla="*/ 20 h 87"/>
                <a:gd name="T8" fmla="*/ 126 w 153"/>
                <a:gd name="T9" fmla="*/ 0 h 87"/>
                <a:gd name="T10" fmla="*/ 85 w 153"/>
                <a:gd name="T11" fmla="*/ 4 h 87"/>
                <a:gd name="T12" fmla="*/ 0 w 153"/>
                <a:gd name="T13" fmla="*/ 12 h 87"/>
                <a:gd name="T14" fmla="*/ 7 w 153"/>
                <a:gd name="T15" fmla="*/ 87 h 87"/>
                <a:gd name="T16" fmla="*/ 91 w 153"/>
                <a:gd name="T17" fmla="*/ 8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87">
                  <a:moveTo>
                    <a:pt x="91" y="80"/>
                  </a:moveTo>
                  <a:cubicBezTo>
                    <a:pt x="105" y="79"/>
                    <a:pt x="119" y="78"/>
                    <a:pt x="133" y="77"/>
                  </a:cubicBezTo>
                  <a:cubicBezTo>
                    <a:pt x="144" y="76"/>
                    <a:pt x="153" y="65"/>
                    <a:pt x="152" y="53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8" y="8"/>
                    <a:pt x="138" y="0"/>
                    <a:pt x="126" y="0"/>
                  </a:cubicBezTo>
                  <a:cubicBezTo>
                    <a:pt x="112" y="2"/>
                    <a:pt x="99" y="3"/>
                    <a:pt x="85" y="4"/>
                  </a:cubicBezTo>
                  <a:cubicBezTo>
                    <a:pt x="56" y="6"/>
                    <a:pt x="27" y="9"/>
                    <a:pt x="0" y="1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34" y="85"/>
                    <a:pt x="62" y="83"/>
                    <a:pt x="91" y="80"/>
                  </a:cubicBez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181"/>
            <p:cNvSpPr/>
            <p:nvPr/>
          </p:nvSpPr>
          <p:spPr bwMode="auto">
            <a:xfrm>
              <a:off x="5200651" y="3979863"/>
              <a:ext cx="336550" cy="88900"/>
            </a:xfrm>
            <a:custGeom>
              <a:avLst/>
              <a:gdLst>
                <a:gd name="T0" fmla="*/ 1 w 325"/>
                <a:gd name="T1" fmla="*/ 65 h 87"/>
                <a:gd name="T2" fmla="*/ 325 w 325"/>
                <a:gd name="T3" fmla="*/ 75 h 87"/>
                <a:gd name="T4" fmla="*/ 318 w 325"/>
                <a:gd name="T5" fmla="*/ 0 h 87"/>
                <a:gd name="T6" fmla="*/ 1 w 325"/>
                <a:gd name="T7" fmla="*/ 6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87">
                  <a:moveTo>
                    <a:pt x="1" y="65"/>
                  </a:moveTo>
                  <a:cubicBezTo>
                    <a:pt x="3" y="84"/>
                    <a:pt x="141" y="87"/>
                    <a:pt x="325" y="75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136" y="20"/>
                    <a:pt x="0" y="47"/>
                    <a:pt x="1" y="65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4" name="Freeform 182"/>
          <p:cNvSpPr/>
          <p:nvPr/>
        </p:nvSpPr>
        <p:spPr bwMode="auto">
          <a:xfrm>
            <a:off x="7584165" y="4700539"/>
            <a:ext cx="1118236" cy="1118236"/>
          </a:xfrm>
          <a:custGeom>
            <a:avLst/>
            <a:gdLst>
              <a:gd name="T0" fmla="*/ 508 w 1016"/>
              <a:gd name="T1" fmla="*/ 0 h 1016"/>
              <a:gd name="T2" fmla="*/ 0 w 1016"/>
              <a:gd name="T3" fmla="*/ 508 h 1016"/>
              <a:gd name="T4" fmla="*/ 28 w 1016"/>
              <a:gd name="T5" fmla="*/ 673 h 1016"/>
              <a:gd name="T6" fmla="*/ 508 w 1016"/>
              <a:gd name="T7" fmla="*/ 1016 h 1016"/>
              <a:gd name="T8" fmla="*/ 989 w 1016"/>
              <a:gd name="T9" fmla="*/ 673 h 1016"/>
              <a:gd name="T10" fmla="*/ 1016 w 1016"/>
              <a:gd name="T11" fmla="*/ 508 h 1016"/>
              <a:gd name="T12" fmla="*/ 508 w 1016"/>
              <a:gd name="T13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6" h="1016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566"/>
                  <a:pt x="10" y="621"/>
                  <a:pt x="28" y="673"/>
                </a:cubicBezTo>
                <a:cubicBezTo>
                  <a:pt x="96" y="872"/>
                  <a:pt x="286" y="1016"/>
                  <a:pt x="508" y="1016"/>
                </a:cubicBezTo>
                <a:cubicBezTo>
                  <a:pt x="731" y="1016"/>
                  <a:pt x="921" y="872"/>
                  <a:pt x="989" y="673"/>
                </a:cubicBezTo>
                <a:cubicBezTo>
                  <a:pt x="1007" y="621"/>
                  <a:pt x="1016" y="566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BB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5" name="组合 444"/>
          <p:cNvGrpSpPr/>
          <p:nvPr/>
        </p:nvGrpSpPr>
        <p:grpSpPr>
          <a:xfrm>
            <a:off x="7839231" y="4893105"/>
            <a:ext cx="618239" cy="699320"/>
            <a:chOff x="7556501" y="2503488"/>
            <a:chExt cx="581025" cy="657225"/>
          </a:xfrm>
        </p:grpSpPr>
        <p:sp>
          <p:nvSpPr>
            <p:cNvPr id="415" name="Rectangle 183"/>
            <p:cNvSpPr>
              <a:spLocks noChangeArrowheads="1"/>
            </p:cNvSpPr>
            <p:nvPr/>
          </p:nvSpPr>
          <p:spPr bwMode="auto">
            <a:xfrm>
              <a:off x="7589838" y="3082925"/>
              <a:ext cx="46038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Rectangle 184"/>
            <p:cNvSpPr>
              <a:spLocks noChangeArrowheads="1"/>
            </p:cNvSpPr>
            <p:nvPr/>
          </p:nvSpPr>
          <p:spPr bwMode="auto">
            <a:xfrm>
              <a:off x="8004176" y="3082925"/>
              <a:ext cx="44450" cy="77788"/>
            </a:xfrm>
            <a:prstGeom prst="rect">
              <a:avLst/>
            </a:prstGeom>
            <a:solidFill>
              <a:srgbClr val="994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185"/>
            <p:cNvSpPr/>
            <p:nvPr/>
          </p:nvSpPr>
          <p:spPr bwMode="auto">
            <a:xfrm>
              <a:off x="7975601" y="2547938"/>
              <a:ext cx="161925" cy="350838"/>
            </a:xfrm>
            <a:custGeom>
              <a:avLst/>
              <a:gdLst>
                <a:gd name="T0" fmla="*/ 46 w 157"/>
                <a:gd name="T1" fmla="*/ 340 h 340"/>
                <a:gd name="T2" fmla="*/ 29 w 157"/>
                <a:gd name="T3" fmla="*/ 332 h 340"/>
                <a:gd name="T4" fmla="*/ 127 w 157"/>
                <a:gd name="T5" fmla="*/ 136 h 340"/>
                <a:gd name="T6" fmla="*/ 113 w 157"/>
                <a:gd name="T7" fmla="*/ 88 h 340"/>
                <a:gd name="T8" fmla="*/ 0 w 157"/>
                <a:gd name="T9" fmla="*/ 16 h 340"/>
                <a:gd name="T10" fmla="*/ 10 w 157"/>
                <a:gd name="T11" fmla="*/ 0 h 340"/>
                <a:gd name="T12" fmla="*/ 123 w 157"/>
                <a:gd name="T13" fmla="*/ 72 h 340"/>
                <a:gd name="T14" fmla="*/ 144 w 157"/>
                <a:gd name="T15" fmla="*/ 144 h 340"/>
                <a:gd name="T16" fmla="*/ 46 w 157"/>
                <a:gd name="T1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340">
                  <a:moveTo>
                    <a:pt x="46" y="340"/>
                  </a:moveTo>
                  <a:cubicBezTo>
                    <a:pt x="29" y="332"/>
                    <a:pt x="29" y="332"/>
                    <a:pt x="29" y="332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35" y="118"/>
                    <a:pt x="130" y="98"/>
                    <a:pt x="113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48" y="87"/>
                    <a:pt x="157" y="118"/>
                    <a:pt x="144" y="144"/>
                  </a:cubicBezTo>
                  <a:lnTo>
                    <a:pt x="46" y="340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186"/>
            <p:cNvSpPr/>
            <p:nvPr/>
          </p:nvSpPr>
          <p:spPr bwMode="auto">
            <a:xfrm>
              <a:off x="7556501" y="2760663"/>
              <a:ext cx="527050" cy="279400"/>
            </a:xfrm>
            <a:custGeom>
              <a:avLst/>
              <a:gdLst>
                <a:gd name="T0" fmla="*/ 332 w 332"/>
                <a:gd name="T1" fmla="*/ 176 h 176"/>
                <a:gd name="T2" fmla="*/ 0 w 332"/>
                <a:gd name="T3" fmla="*/ 176 h 176"/>
                <a:gd name="T4" fmla="*/ 64 w 332"/>
                <a:gd name="T5" fmla="*/ 0 h 176"/>
                <a:gd name="T6" fmla="*/ 268 w 332"/>
                <a:gd name="T7" fmla="*/ 0 h 176"/>
                <a:gd name="T8" fmla="*/ 332 w 332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6">
                  <a:moveTo>
                    <a:pt x="332" y="176"/>
                  </a:moveTo>
                  <a:lnTo>
                    <a:pt x="0" y="176"/>
                  </a:lnTo>
                  <a:lnTo>
                    <a:pt x="64" y="0"/>
                  </a:lnTo>
                  <a:lnTo>
                    <a:pt x="268" y="0"/>
                  </a:lnTo>
                  <a:lnTo>
                    <a:pt x="332" y="176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187"/>
            <p:cNvSpPr/>
            <p:nvPr/>
          </p:nvSpPr>
          <p:spPr bwMode="auto">
            <a:xfrm>
              <a:off x="7729538" y="2787650"/>
              <a:ext cx="179388" cy="188913"/>
            </a:xfrm>
            <a:custGeom>
              <a:avLst/>
              <a:gdLst>
                <a:gd name="T0" fmla="*/ 113 w 113"/>
                <a:gd name="T1" fmla="*/ 119 h 119"/>
                <a:gd name="T2" fmla="*/ 0 w 113"/>
                <a:gd name="T3" fmla="*/ 119 h 119"/>
                <a:gd name="T4" fmla="*/ 16 w 113"/>
                <a:gd name="T5" fmla="*/ 0 h 119"/>
                <a:gd name="T6" fmla="*/ 97 w 113"/>
                <a:gd name="T7" fmla="*/ 0 h 119"/>
                <a:gd name="T8" fmla="*/ 113 w 113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9">
                  <a:moveTo>
                    <a:pt x="113" y="119"/>
                  </a:moveTo>
                  <a:lnTo>
                    <a:pt x="0" y="119"/>
                  </a:lnTo>
                  <a:lnTo>
                    <a:pt x="16" y="0"/>
                  </a:lnTo>
                  <a:lnTo>
                    <a:pt x="97" y="0"/>
                  </a:lnTo>
                  <a:lnTo>
                    <a:pt x="113" y="119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188"/>
            <p:cNvSpPr/>
            <p:nvPr/>
          </p:nvSpPr>
          <p:spPr bwMode="auto">
            <a:xfrm>
              <a:off x="7727951" y="2786063"/>
              <a:ext cx="182563" cy="193675"/>
            </a:xfrm>
            <a:custGeom>
              <a:avLst/>
              <a:gdLst>
                <a:gd name="T0" fmla="*/ 114 w 115"/>
                <a:gd name="T1" fmla="*/ 120 h 122"/>
                <a:gd name="T2" fmla="*/ 114 w 115"/>
                <a:gd name="T3" fmla="*/ 119 h 122"/>
                <a:gd name="T4" fmla="*/ 3 w 115"/>
                <a:gd name="T5" fmla="*/ 119 h 122"/>
                <a:gd name="T6" fmla="*/ 18 w 115"/>
                <a:gd name="T7" fmla="*/ 2 h 122"/>
                <a:gd name="T8" fmla="*/ 97 w 115"/>
                <a:gd name="T9" fmla="*/ 2 h 122"/>
                <a:gd name="T10" fmla="*/ 113 w 115"/>
                <a:gd name="T11" fmla="*/ 120 h 122"/>
                <a:gd name="T12" fmla="*/ 114 w 115"/>
                <a:gd name="T13" fmla="*/ 120 h 122"/>
                <a:gd name="T14" fmla="*/ 114 w 115"/>
                <a:gd name="T15" fmla="*/ 119 h 122"/>
                <a:gd name="T16" fmla="*/ 114 w 115"/>
                <a:gd name="T17" fmla="*/ 120 h 122"/>
                <a:gd name="T18" fmla="*/ 115 w 115"/>
                <a:gd name="T19" fmla="*/ 120 h 122"/>
                <a:gd name="T20" fmla="*/ 99 w 115"/>
                <a:gd name="T21" fmla="*/ 0 h 122"/>
                <a:gd name="T22" fmla="*/ 16 w 115"/>
                <a:gd name="T23" fmla="*/ 0 h 122"/>
                <a:gd name="T24" fmla="*/ 0 w 115"/>
                <a:gd name="T25" fmla="*/ 122 h 122"/>
                <a:gd name="T26" fmla="*/ 115 w 115"/>
                <a:gd name="T27" fmla="*/ 122 h 122"/>
                <a:gd name="T28" fmla="*/ 115 w 115"/>
                <a:gd name="T29" fmla="*/ 120 h 122"/>
                <a:gd name="T30" fmla="*/ 114 w 115"/>
                <a:gd name="T3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122">
                  <a:moveTo>
                    <a:pt x="114" y="120"/>
                  </a:moveTo>
                  <a:lnTo>
                    <a:pt x="114" y="119"/>
                  </a:lnTo>
                  <a:lnTo>
                    <a:pt x="3" y="119"/>
                  </a:lnTo>
                  <a:lnTo>
                    <a:pt x="18" y="2"/>
                  </a:lnTo>
                  <a:lnTo>
                    <a:pt x="97" y="2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4" y="119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99" y="0"/>
                  </a:lnTo>
                  <a:lnTo>
                    <a:pt x="16" y="0"/>
                  </a:lnTo>
                  <a:lnTo>
                    <a:pt x="0" y="122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E37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1" name="Rectangle 189"/>
            <p:cNvSpPr>
              <a:spLocks noChangeArrowheads="1"/>
            </p:cNvSpPr>
            <p:nvPr/>
          </p:nvSpPr>
          <p:spPr bwMode="auto">
            <a:xfrm>
              <a:off x="7556501" y="3040063"/>
              <a:ext cx="527050" cy="44450"/>
            </a:xfrm>
            <a:prstGeom prst="rect">
              <a:avLst/>
            </a:prstGeom>
            <a:solidFill>
              <a:srgbClr val="BF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190"/>
            <p:cNvSpPr/>
            <p:nvPr/>
          </p:nvSpPr>
          <p:spPr bwMode="auto">
            <a:xfrm>
              <a:off x="7910513" y="2503488"/>
              <a:ext cx="95250" cy="111125"/>
            </a:xfrm>
            <a:custGeom>
              <a:avLst/>
              <a:gdLst>
                <a:gd name="T0" fmla="*/ 43 w 93"/>
                <a:gd name="T1" fmla="*/ 107 h 107"/>
                <a:gd name="T2" fmla="*/ 0 w 93"/>
                <a:gd name="T3" fmla="*/ 78 h 107"/>
                <a:gd name="T4" fmla="*/ 44 w 93"/>
                <a:gd name="T5" fmla="*/ 11 h 107"/>
                <a:gd name="T6" fmla="*/ 68 w 93"/>
                <a:gd name="T7" fmla="*/ 5 h 107"/>
                <a:gd name="T8" fmla="*/ 82 w 93"/>
                <a:gd name="T9" fmla="*/ 15 h 107"/>
                <a:gd name="T10" fmla="*/ 87 w 93"/>
                <a:gd name="T11" fmla="*/ 39 h 107"/>
                <a:gd name="T12" fmla="*/ 43 w 93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07">
                  <a:moveTo>
                    <a:pt x="43" y="107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9" y="2"/>
                    <a:pt x="60" y="0"/>
                    <a:pt x="68" y="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90" y="20"/>
                    <a:pt x="93" y="31"/>
                    <a:pt x="87" y="39"/>
                  </a:cubicBezTo>
                  <a:lnTo>
                    <a:pt x="43" y="107"/>
                  </a:lnTo>
                  <a:close/>
                </a:path>
              </a:pathLst>
            </a:custGeom>
            <a:solidFill>
              <a:srgbClr val="2D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191"/>
            <p:cNvSpPr/>
            <p:nvPr/>
          </p:nvSpPr>
          <p:spPr bwMode="auto">
            <a:xfrm>
              <a:off x="7848601" y="2533650"/>
              <a:ext cx="157163" cy="136525"/>
            </a:xfrm>
            <a:custGeom>
              <a:avLst/>
              <a:gdLst>
                <a:gd name="T0" fmla="*/ 127 w 153"/>
                <a:gd name="T1" fmla="*/ 133 h 133"/>
                <a:gd name="T2" fmla="*/ 130 w 153"/>
                <a:gd name="T3" fmla="*/ 129 h 133"/>
                <a:gd name="T4" fmla="*/ 108 w 153"/>
                <a:gd name="T5" fmla="*/ 24 h 133"/>
                <a:gd name="T6" fmla="*/ 3 w 153"/>
                <a:gd name="T7" fmla="*/ 46 h 133"/>
                <a:gd name="T8" fmla="*/ 0 w 153"/>
                <a:gd name="T9" fmla="*/ 50 h 133"/>
                <a:gd name="T10" fmla="*/ 127 w 15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33">
                  <a:moveTo>
                    <a:pt x="127" y="133"/>
                  </a:moveTo>
                  <a:cubicBezTo>
                    <a:pt x="128" y="132"/>
                    <a:pt x="129" y="130"/>
                    <a:pt x="130" y="129"/>
                  </a:cubicBezTo>
                  <a:cubicBezTo>
                    <a:pt x="153" y="94"/>
                    <a:pt x="143" y="47"/>
                    <a:pt x="108" y="24"/>
                  </a:cubicBezTo>
                  <a:cubicBezTo>
                    <a:pt x="73" y="0"/>
                    <a:pt x="26" y="10"/>
                    <a:pt x="3" y="46"/>
                  </a:cubicBezTo>
                  <a:cubicBezTo>
                    <a:pt x="2" y="47"/>
                    <a:pt x="1" y="49"/>
                    <a:pt x="0" y="50"/>
                  </a:cubicBezTo>
                  <a:lnTo>
                    <a:pt x="127" y="133"/>
                  </a:lnTo>
                  <a:close/>
                </a:path>
              </a:pathLst>
            </a:custGeom>
            <a:solidFill>
              <a:srgbClr val="5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4" name="Oval 192"/>
          <p:cNvSpPr>
            <a:spLocks noChangeArrowheads="1"/>
          </p:cNvSpPr>
          <p:nvPr/>
        </p:nvSpPr>
        <p:spPr bwMode="auto">
          <a:xfrm>
            <a:off x="638750" y="3450547"/>
            <a:ext cx="1118236" cy="1118236"/>
          </a:xfrm>
          <a:prstGeom prst="ellipse">
            <a:avLst/>
          </a:prstGeom>
          <a:solidFill>
            <a:srgbClr val="1D83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6" name="组合 455"/>
          <p:cNvGrpSpPr/>
          <p:nvPr/>
        </p:nvGrpSpPr>
        <p:grpSpPr>
          <a:xfrm>
            <a:off x="814425" y="3578925"/>
            <a:ext cx="766887" cy="861481"/>
            <a:chOff x="3987801" y="4767263"/>
            <a:chExt cx="720725" cy="809625"/>
          </a:xfrm>
        </p:grpSpPr>
        <p:sp>
          <p:nvSpPr>
            <p:cNvPr id="425" name="Freeform 193"/>
            <p:cNvSpPr>
              <a:spLocks noEditPoints="1"/>
            </p:cNvSpPr>
            <p:nvPr/>
          </p:nvSpPr>
          <p:spPr bwMode="auto">
            <a:xfrm>
              <a:off x="3987801" y="5057775"/>
              <a:ext cx="720725" cy="363538"/>
            </a:xfrm>
            <a:custGeom>
              <a:avLst/>
              <a:gdLst>
                <a:gd name="T0" fmla="*/ 0 w 454"/>
                <a:gd name="T1" fmla="*/ 0 h 229"/>
                <a:gd name="T2" fmla="*/ 148 w 454"/>
                <a:gd name="T3" fmla="*/ 229 h 229"/>
                <a:gd name="T4" fmla="*/ 454 w 454"/>
                <a:gd name="T5" fmla="*/ 32 h 229"/>
                <a:gd name="T6" fmla="*/ 0 w 454"/>
                <a:gd name="T7" fmla="*/ 0 h 229"/>
                <a:gd name="T8" fmla="*/ 99 w 454"/>
                <a:gd name="T9" fmla="*/ 58 h 229"/>
                <a:gd name="T10" fmla="*/ 297 w 454"/>
                <a:gd name="T11" fmla="*/ 72 h 229"/>
                <a:gd name="T12" fmla="*/ 163 w 454"/>
                <a:gd name="T13" fmla="*/ 159 h 229"/>
                <a:gd name="T14" fmla="*/ 99 w 454"/>
                <a:gd name="T15" fmla="*/ 5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4" h="229">
                  <a:moveTo>
                    <a:pt x="0" y="0"/>
                  </a:moveTo>
                  <a:lnTo>
                    <a:pt x="148" y="229"/>
                  </a:lnTo>
                  <a:lnTo>
                    <a:pt x="454" y="32"/>
                  </a:lnTo>
                  <a:lnTo>
                    <a:pt x="0" y="0"/>
                  </a:lnTo>
                  <a:close/>
                  <a:moveTo>
                    <a:pt x="99" y="58"/>
                  </a:moveTo>
                  <a:lnTo>
                    <a:pt x="297" y="72"/>
                  </a:lnTo>
                  <a:lnTo>
                    <a:pt x="163" y="159"/>
                  </a:lnTo>
                  <a:lnTo>
                    <a:pt x="99" y="58"/>
                  </a:lnTo>
                  <a:close/>
                </a:path>
              </a:pathLst>
            </a:custGeom>
            <a:solidFill>
              <a:srgbClr val="EC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194"/>
            <p:cNvSpPr/>
            <p:nvPr/>
          </p:nvSpPr>
          <p:spPr bwMode="auto">
            <a:xfrm>
              <a:off x="4030663" y="5089525"/>
              <a:ext cx="31750" cy="22225"/>
            </a:xfrm>
            <a:custGeom>
              <a:avLst/>
              <a:gdLst>
                <a:gd name="T0" fmla="*/ 1 w 20"/>
                <a:gd name="T1" fmla="*/ 14 h 14"/>
                <a:gd name="T2" fmla="*/ 20 w 20"/>
                <a:gd name="T3" fmla="*/ 2 h 14"/>
                <a:gd name="T4" fmla="*/ 19 w 20"/>
                <a:gd name="T5" fmla="*/ 0 h 14"/>
                <a:gd name="T6" fmla="*/ 0 w 20"/>
                <a:gd name="T7" fmla="*/ 13 h 14"/>
                <a:gd name="T8" fmla="*/ 1 w 2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" y="14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195"/>
            <p:cNvSpPr/>
            <p:nvPr/>
          </p:nvSpPr>
          <p:spPr bwMode="auto">
            <a:xfrm>
              <a:off x="4040188" y="5114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196"/>
            <p:cNvSpPr/>
            <p:nvPr/>
          </p:nvSpPr>
          <p:spPr bwMode="auto">
            <a:xfrm>
              <a:off x="4051301" y="5122863"/>
              <a:ext cx="30163" cy="20638"/>
            </a:xfrm>
            <a:custGeom>
              <a:avLst/>
              <a:gdLst>
                <a:gd name="T0" fmla="*/ 1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1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197"/>
            <p:cNvSpPr/>
            <p:nvPr/>
          </p:nvSpPr>
          <p:spPr bwMode="auto">
            <a:xfrm>
              <a:off x="4060826" y="5146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198"/>
            <p:cNvSpPr/>
            <p:nvPr/>
          </p:nvSpPr>
          <p:spPr bwMode="auto">
            <a:xfrm>
              <a:off x="4071938" y="515461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199"/>
            <p:cNvSpPr/>
            <p:nvPr/>
          </p:nvSpPr>
          <p:spPr bwMode="auto">
            <a:xfrm>
              <a:off x="4081463" y="51784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200"/>
            <p:cNvSpPr/>
            <p:nvPr/>
          </p:nvSpPr>
          <p:spPr bwMode="auto">
            <a:xfrm>
              <a:off x="4092576" y="51863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201"/>
            <p:cNvSpPr/>
            <p:nvPr/>
          </p:nvSpPr>
          <p:spPr bwMode="auto">
            <a:xfrm>
              <a:off x="4102101" y="52101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1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202"/>
            <p:cNvSpPr/>
            <p:nvPr/>
          </p:nvSpPr>
          <p:spPr bwMode="auto">
            <a:xfrm>
              <a:off x="4111626" y="5218113"/>
              <a:ext cx="31750" cy="20638"/>
            </a:xfrm>
            <a:custGeom>
              <a:avLst/>
              <a:gdLst>
                <a:gd name="T0" fmla="*/ 1 w 20"/>
                <a:gd name="T1" fmla="*/ 13 h 13"/>
                <a:gd name="T2" fmla="*/ 20 w 20"/>
                <a:gd name="T3" fmla="*/ 2 h 13"/>
                <a:gd name="T4" fmla="*/ 19 w 20"/>
                <a:gd name="T5" fmla="*/ 0 h 13"/>
                <a:gd name="T6" fmla="*/ 0 w 20"/>
                <a:gd name="T7" fmla="*/ 13 h 13"/>
                <a:gd name="T8" fmla="*/ 1 w 20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" y="13"/>
                  </a:moveTo>
                  <a:lnTo>
                    <a:pt x="20" y="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203"/>
            <p:cNvSpPr/>
            <p:nvPr/>
          </p:nvSpPr>
          <p:spPr bwMode="auto">
            <a:xfrm>
              <a:off x="4122738" y="524192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7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204"/>
            <p:cNvSpPr/>
            <p:nvPr/>
          </p:nvSpPr>
          <p:spPr bwMode="auto">
            <a:xfrm>
              <a:off x="4133851" y="5249863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8 w 19"/>
                <a:gd name="T5" fmla="*/ 0 h 13"/>
                <a:gd name="T6" fmla="*/ 0 w 19"/>
                <a:gd name="T7" fmla="*/ 13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8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06"/>
            <p:cNvSpPr/>
            <p:nvPr/>
          </p:nvSpPr>
          <p:spPr bwMode="auto">
            <a:xfrm>
              <a:off x="4143375" y="5273675"/>
              <a:ext cx="19050" cy="12700"/>
            </a:xfrm>
            <a:custGeom>
              <a:avLst/>
              <a:gdLst>
                <a:gd name="T0" fmla="*/ 1 w 12"/>
                <a:gd name="T1" fmla="*/ 8 h 8"/>
                <a:gd name="T2" fmla="*/ 12 w 12"/>
                <a:gd name="T3" fmla="*/ 2 h 8"/>
                <a:gd name="T4" fmla="*/ 11 w 12"/>
                <a:gd name="T5" fmla="*/ 0 h 8"/>
                <a:gd name="T6" fmla="*/ 0 w 12"/>
                <a:gd name="T7" fmla="*/ 8 h 8"/>
                <a:gd name="T8" fmla="*/ 1 w 1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" y="8"/>
                  </a:moveTo>
                  <a:lnTo>
                    <a:pt x="12" y="2"/>
                  </a:lnTo>
                  <a:lnTo>
                    <a:pt x="11" y="0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7"/>
            <p:cNvSpPr/>
            <p:nvPr/>
          </p:nvSpPr>
          <p:spPr bwMode="auto">
            <a:xfrm>
              <a:off x="4154488" y="52832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08"/>
            <p:cNvSpPr/>
            <p:nvPr/>
          </p:nvSpPr>
          <p:spPr bwMode="auto">
            <a:xfrm>
              <a:off x="4164013" y="5307013"/>
              <a:ext cx="17463" cy="11113"/>
            </a:xfrm>
            <a:custGeom>
              <a:avLst/>
              <a:gdLst>
                <a:gd name="T0" fmla="*/ 1 w 11"/>
                <a:gd name="T1" fmla="*/ 7 h 7"/>
                <a:gd name="T2" fmla="*/ 11 w 11"/>
                <a:gd name="T3" fmla="*/ 1 h 7"/>
                <a:gd name="T4" fmla="*/ 11 w 11"/>
                <a:gd name="T5" fmla="*/ 0 h 7"/>
                <a:gd name="T6" fmla="*/ 0 w 11"/>
                <a:gd name="T7" fmla="*/ 7 h 7"/>
                <a:gd name="T8" fmla="*/ 1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" y="7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9"/>
            <p:cNvSpPr/>
            <p:nvPr/>
          </p:nvSpPr>
          <p:spPr bwMode="auto">
            <a:xfrm>
              <a:off x="4175125" y="53149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0 h 13"/>
                <a:gd name="T4" fmla="*/ 18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10"/>
            <p:cNvSpPr/>
            <p:nvPr/>
          </p:nvSpPr>
          <p:spPr bwMode="auto">
            <a:xfrm>
              <a:off x="4184650" y="533876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0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11"/>
            <p:cNvSpPr/>
            <p:nvPr/>
          </p:nvSpPr>
          <p:spPr bwMode="auto">
            <a:xfrm>
              <a:off x="4195763" y="534670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4205288" y="5370513"/>
              <a:ext cx="17463" cy="12700"/>
            </a:xfrm>
            <a:custGeom>
              <a:avLst/>
              <a:gdLst>
                <a:gd name="T0" fmla="*/ 1 w 11"/>
                <a:gd name="T1" fmla="*/ 8 h 8"/>
                <a:gd name="T2" fmla="*/ 11 w 11"/>
                <a:gd name="T3" fmla="*/ 1 h 8"/>
                <a:gd name="T4" fmla="*/ 11 w 11"/>
                <a:gd name="T5" fmla="*/ 0 h 8"/>
                <a:gd name="T6" fmla="*/ 0 w 11"/>
                <a:gd name="T7" fmla="*/ 7 h 8"/>
                <a:gd name="T8" fmla="*/ 1 w 1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" y="8"/>
                  </a:moveTo>
                  <a:lnTo>
                    <a:pt x="11" y="1"/>
                  </a:lnTo>
                  <a:lnTo>
                    <a:pt x="11" y="0"/>
                  </a:lnTo>
                  <a:lnTo>
                    <a:pt x="0" y="7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213"/>
            <p:cNvSpPr/>
            <p:nvPr/>
          </p:nvSpPr>
          <p:spPr bwMode="auto">
            <a:xfrm>
              <a:off x="4216400" y="5378450"/>
              <a:ext cx="30163" cy="20638"/>
            </a:xfrm>
            <a:custGeom>
              <a:avLst/>
              <a:gdLst>
                <a:gd name="T0" fmla="*/ 0 w 19"/>
                <a:gd name="T1" fmla="*/ 13 h 13"/>
                <a:gd name="T2" fmla="*/ 19 w 19"/>
                <a:gd name="T3" fmla="*/ 1 h 13"/>
                <a:gd name="T4" fmla="*/ 19 w 19"/>
                <a:gd name="T5" fmla="*/ 0 h 13"/>
                <a:gd name="T6" fmla="*/ 0 w 19"/>
                <a:gd name="T7" fmla="*/ 12 h 13"/>
                <a:gd name="T8" fmla="*/ 0 w 1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19" y="1"/>
                  </a:lnTo>
                  <a:lnTo>
                    <a:pt x="19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86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214"/>
            <p:cNvSpPr/>
            <p:nvPr/>
          </p:nvSpPr>
          <p:spPr bwMode="auto">
            <a:xfrm>
              <a:off x="4170363" y="4767263"/>
              <a:ext cx="384175" cy="130175"/>
            </a:xfrm>
            <a:custGeom>
              <a:avLst/>
              <a:gdLst>
                <a:gd name="T0" fmla="*/ 347 w 371"/>
                <a:gd name="T1" fmla="*/ 38 h 126"/>
                <a:gd name="T2" fmla="*/ 300 w 371"/>
                <a:gd name="T3" fmla="*/ 38 h 126"/>
                <a:gd name="T4" fmla="*/ 186 w 371"/>
                <a:gd name="T5" fmla="*/ 0 h 126"/>
                <a:gd name="T6" fmla="*/ 72 w 371"/>
                <a:gd name="T7" fmla="*/ 38 h 126"/>
                <a:gd name="T8" fmla="*/ 24 w 371"/>
                <a:gd name="T9" fmla="*/ 38 h 126"/>
                <a:gd name="T10" fmla="*/ 0 w 371"/>
                <a:gd name="T11" fmla="*/ 60 h 126"/>
                <a:gd name="T12" fmla="*/ 0 w 371"/>
                <a:gd name="T13" fmla="*/ 104 h 126"/>
                <a:gd name="T14" fmla="*/ 24 w 371"/>
                <a:gd name="T15" fmla="*/ 126 h 126"/>
                <a:gd name="T16" fmla="*/ 347 w 371"/>
                <a:gd name="T17" fmla="*/ 126 h 126"/>
                <a:gd name="T18" fmla="*/ 371 w 371"/>
                <a:gd name="T19" fmla="*/ 104 h 126"/>
                <a:gd name="T20" fmla="*/ 371 w 371"/>
                <a:gd name="T21" fmla="*/ 60 h 126"/>
                <a:gd name="T22" fmla="*/ 347 w 371"/>
                <a:gd name="T2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1" h="126">
                  <a:moveTo>
                    <a:pt x="347" y="38"/>
                  </a:moveTo>
                  <a:cubicBezTo>
                    <a:pt x="300" y="38"/>
                    <a:pt x="300" y="38"/>
                    <a:pt x="300" y="38"/>
                  </a:cubicBezTo>
                  <a:cubicBezTo>
                    <a:pt x="285" y="16"/>
                    <a:pt x="239" y="0"/>
                    <a:pt x="186" y="0"/>
                  </a:cubicBezTo>
                  <a:cubicBezTo>
                    <a:pt x="132" y="0"/>
                    <a:pt x="86" y="16"/>
                    <a:pt x="72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1" y="38"/>
                    <a:pt x="0" y="48"/>
                    <a:pt x="0" y="6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6"/>
                    <a:pt x="11" y="126"/>
                    <a:pt x="24" y="126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360" y="126"/>
                    <a:pt x="371" y="116"/>
                    <a:pt x="371" y="104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48"/>
                    <a:pt x="360" y="38"/>
                    <a:pt x="347" y="38"/>
                  </a:cubicBezTo>
                  <a:close/>
                </a:path>
              </a:pathLst>
            </a:custGeom>
            <a:solidFill>
              <a:srgbClr val="E07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215"/>
            <p:cNvSpPr>
              <a:spLocks noChangeArrowheads="1"/>
            </p:cNvSpPr>
            <p:nvPr/>
          </p:nvSpPr>
          <p:spPr bwMode="auto">
            <a:xfrm>
              <a:off x="4308475" y="4897438"/>
              <a:ext cx="107950" cy="679450"/>
            </a:xfrm>
            <a:prstGeom prst="rect">
              <a:avLst/>
            </a:prstGeom>
            <a:solidFill>
              <a:srgbClr val="F79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Rectangle 216"/>
            <p:cNvSpPr>
              <a:spLocks noChangeArrowheads="1"/>
            </p:cNvSpPr>
            <p:nvPr/>
          </p:nvSpPr>
          <p:spPr bwMode="auto">
            <a:xfrm>
              <a:off x="4357688" y="491807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Rectangle 217"/>
            <p:cNvSpPr>
              <a:spLocks noChangeArrowheads="1"/>
            </p:cNvSpPr>
            <p:nvPr/>
          </p:nvSpPr>
          <p:spPr bwMode="auto">
            <a:xfrm>
              <a:off x="4378325" y="493712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18"/>
            <p:cNvSpPr>
              <a:spLocks noChangeArrowheads="1"/>
            </p:cNvSpPr>
            <p:nvPr/>
          </p:nvSpPr>
          <p:spPr bwMode="auto">
            <a:xfrm>
              <a:off x="4357688" y="49561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9"/>
            <p:cNvSpPr>
              <a:spLocks noChangeArrowheads="1"/>
            </p:cNvSpPr>
            <p:nvPr/>
          </p:nvSpPr>
          <p:spPr bwMode="auto">
            <a:xfrm>
              <a:off x="4378325" y="49736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0"/>
            <p:cNvSpPr>
              <a:spLocks noChangeArrowheads="1"/>
            </p:cNvSpPr>
            <p:nvPr/>
          </p:nvSpPr>
          <p:spPr bwMode="auto">
            <a:xfrm>
              <a:off x="4357688" y="4994275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Rectangle 221"/>
            <p:cNvSpPr>
              <a:spLocks noChangeArrowheads="1"/>
            </p:cNvSpPr>
            <p:nvPr/>
          </p:nvSpPr>
          <p:spPr bwMode="auto">
            <a:xfrm>
              <a:off x="4378325" y="50117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Rectangle 222"/>
            <p:cNvSpPr>
              <a:spLocks noChangeArrowheads="1"/>
            </p:cNvSpPr>
            <p:nvPr/>
          </p:nvSpPr>
          <p:spPr bwMode="auto">
            <a:xfrm>
              <a:off x="4357688" y="5030788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23"/>
            <p:cNvSpPr>
              <a:spLocks noChangeArrowheads="1"/>
            </p:cNvSpPr>
            <p:nvPr/>
          </p:nvSpPr>
          <p:spPr bwMode="auto">
            <a:xfrm>
              <a:off x="4378325" y="5049838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24"/>
            <p:cNvSpPr>
              <a:spLocks noChangeArrowheads="1"/>
            </p:cNvSpPr>
            <p:nvPr/>
          </p:nvSpPr>
          <p:spPr bwMode="auto">
            <a:xfrm>
              <a:off x="4357688" y="50688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5"/>
            <p:cNvSpPr>
              <a:spLocks noChangeArrowheads="1"/>
            </p:cNvSpPr>
            <p:nvPr/>
          </p:nvSpPr>
          <p:spPr bwMode="auto">
            <a:xfrm>
              <a:off x="4378325" y="50863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Rectangle 226"/>
            <p:cNvSpPr>
              <a:spLocks noChangeArrowheads="1"/>
            </p:cNvSpPr>
            <p:nvPr/>
          </p:nvSpPr>
          <p:spPr bwMode="auto">
            <a:xfrm>
              <a:off x="4357688" y="5106988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Rectangle 227"/>
            <p:cNvSpPr>
              <a:spLocks noChangeArrowheads="1"/>
            </p:cNvSpPr>
            <p:nvPr/>
          </p:nvSpPr>
          <p:spPr bwMode="auto">
            <a:xfrm>
              <a:off x="4378325" y="5126038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Rectangle 228"/>
            <p:cNvSpPr>
              <a:spLocks noChangeArrowheads="1"/>
            </p:cNvSpPr>
            <p:nvPr/>
          </p:nvSpPr>
          <p:spPr bwMode="auto">
            <a:xfrm>
              <a:off x="4357688" y="5143500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229"/>
            <p:cNvSpPr>
              <a:spLocks noChangeArrowheads="1"/>
            </p:cNvSpPr>
            <p:nvPr/>
          </p:nvSpPr>
          <p:spPr bwMode="auto">
            <a:xfrm>
              <a:off x="4378325" y="5162550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4357688" y="51816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231"/>
            <p:cNvSpPr>
              <a:spLocks noChangeArrowheads="1"/>
            </p:cNvSpPr>
            <p:nvPr/>
          </p:nvSpPr>
          <p:spPr bwMode="auto">
            <a:xfrm>
              <a:off x="4378325" y="52006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Rectangle 232"/>
            <p:cNvSpPr>
              <a:spLocks noChangeArrowheads="1"/>
            </p:cNvSpPr>
            <p:nvPr/>
          </p:nvSpPr>
          <p:spPr bwMode="auto">
            <a:xfrm>
              <a:off x="4357688" y="5219700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Rectangle 233"/>
            <p:cNvSpPr>
              <a:spLocks noChangeArrowheads="1"/>
            </p:cNvSpPr>
            <p:nvPr/>
          </p:nvSpPr>
          <p:spPr bwMode="auto">
            <a:xfrm>
              <a:off x="4378325" y="5238750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Rectangle 234"/>
            <p:cNvSpPr>
              <a:spLocks noChangeArrowheads="1"/>
            </p:cNvSpPr>
            <p:nvPr/>
          </p:nvSpPr>
          <p:spPr bwMode="auto">
            <a:xfrm>
              <a:off x="4357688" y="52562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Rectangle 235"/>
            <p:cNvSpPr>
              <a:spLocks noChangeArrowheads="1"/>
            </p:cNvSpPr>
            <p:nvPr/>
          </p:nvSpPr>
          <p:spPr bwMode="auto">
            <a:xfrm>
              <a:off x="4378325" y="5275263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Rectangle 236"/>
            <p:cNvSpPr>
              <a:spLocks noChangeArrowheads="1"/>
            </p:cNvSpPr>
            <p:nvPr/>
          </p:nvSpPr>
          <p:spPr bwMode="auto">
            <a:xfrm>
              <a:off x="4357688" y="52943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237"/>
            <p:cNvSpPr>
              <a:spLocks noChangeArrowheads="1"/>
            </p:cNvSpPr>
            <p:nvPr/>
          </p:nvSpPr>
          <p:spPr bwMode="auto">
            <a:xfrm>
              <a:off x="4378325" y="53133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38"/>
            <p:cNvSpPr>
              <a:spLocks noChangeArrowheads="1"/>
            </p:cNvSpPr>
            <p:nvPr/>
          </p:nvSpPr>
          <p:spPr bwMode="auto">
            <a:xfrm>
              <a:off x="4357688" y="5332413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39"/>
            <p:cNvSpPr>
              <a:spLocks noChangeArrowheads="1"/>
            </p:cNvSpPr>
            <p:nvPr/>
          </p:nvSpPr>
          <p:spPr bwMode="auto">
            <a:xfrm>
              <a:off x="4378325" y="53514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40"/>
            <p:cNvSpPr>
              <a:spLocks noChangeArrowheads="1"/>
            </p:cNvSpPr>
            <p:nvPr/>
          </p:nvSpPr>
          <p:spPr bwMode="auto">
            <a:xfrm>
              <a:off x="4357688" y="53689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241"/>
            <p:cNvSpPr>
              <a:spLocks noChangeArrowheads="1"/>
            </p:cNvSpPr>
            <p:nvPr/>
          </p:nvSpPr>
          <p:spPr bwMode="auto">
            <a:xfrm>
              <a:off x="4378325" y="53879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Rectangle 242"/>
            <p:cNvSpPr>
              <a:spLocks noChangeArrowheads="1"/>
            </p:cNvSpPr>
            <p:nvPr/>
          </p:nvSpPr>
          <p:spPr bwMode="auto">
            <a:xfrm>
              <a:off x="4357688" y="5407025"/>
              <a:ext cx="50800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Rectangle 243"/>
            <p:cNvSpPr>
              <a:spLocks noChangeArrowheads="1"/>
            </p:cNvSpPr>
            <p:nvPr/>
          </p:nvSpPr>
          <p:spPr bwMode="auto">
            <a:xfrm>
              <a:off x="4378325" y="54260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357688" y="54467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45"/>
            <p:cNvSpPr>
              <a:spLocks noChangeArrowheads="1"/>
            </p:cNvSpPr>
            <p:nvPr/>
          </p:nvSpPr>
          <p:spPr bwMode="auto">
            <a:xfrm>
              <a:off x="4378325" y="54641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46"/>
            <p:cNvSpPr>
              <a:spLocks noChangeArrowheads="1"/>
            </p:cNvSpPr>
            <p:nvPr/>
          </p:nvSpPr>
          <p:spPr bwMode="auto">
            <a:xfrm>
              <a:off x="4357688" y="54848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47"/>
            <p:cNvSpPr>
              <a:spLocks noChangeArrowheads="1"/>
            </p:cNvSpPr>
            <p:nvPr/>
          </p:nvSpPr>
          <p:spPr bwMode="auto">
            <a:xfrm>
              <a:off x="4378325" y="5502275"/>
              <a:ext cx="30163" cy="4763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Rectangle 248"/>
            <p:cNvSpPr>
              <a:spLocks noChangeArrowheads="1"/>
            </p:cNvSpPr>
            <p:nvPr/>
          </p:nvSpPr>
          <p:spPr bwMode="auto">
            <a:xfrm>
              <a:off x="4357688" y="5522913"/>
              <a:ext cx="50800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Rectangle 249"/>
            <p:cNvSpPr>
              <a:spLocks noChangeArrowheads="1"/>
            </p:cNvSpPr>
            <p:nvPr/>
          </p:nvSpPr>
          <p:spPr bwMode="auto">
            <a:xfrm>
              <a:off x="4378325" y="5541963"/>
              <a:ext cx="30163" cy="3175"/>
            </a:xfrm>
            <a:prstGeom prst="rect">
              <a:avLst/>
            </a:prstGeom>
            <a:solidFill>
              <a:srgbClr val="7014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1" name="Oval 250"/>
          <p:cNvSpPr>
            <a:spLocks noChangeArrowheads="1"/>
          </p:cNvSpPr>
          <p:nvPr/>
        </p:nvSpPr>
        <p:spPr bwMode="auto">
          <a:xfrm>
            <a:off x="10359506" y="3450547"/>
            <a:ext cx="1118236" cy="1118236"/>
          </a:xfrm>
          <a:prstGeom prst="ellipse">
            <a:avLst/>
          </a:pr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3" name="组合 452"/>
          <p:cNvGrpSpPr/>
          <p:nvPr/>
        </p:nvGrpSpPr>
        <p:grpSpPr>
          <a:xfrm>
            <a:off x="10557140" y="3612708"/>
            <a:ext cx="738171" cy="805738"/>
            <a:chOff x="7502525" y="4799013"/>
            <a:chExt cx="693738" cy="757238"/>
          </a:xfrm>
        </p:grpSpPr>
        <p:sp>
          <p:nvSpPr>
            <p:cNvPr id="82" name="Freeform 251"/>
            <p:cNvSpPr/>
            <p:nvPr/>
          </p:nvSpPr>
          <p:spPr bwMode="auto">
            <a:xfrm>
              <a:off x="7791450" y="4799013"/>
              <a:ext cx="150813" cy="579438"/>
            </a:xfrm>
            <a:custGeom>
              <a:avLst/>
              <a:gdLst>
                <a:gd name="T0" fmla="*/ 0 w 146"/>
                <a:gd name="T1" fmla="*/ 0 h 559"/>
                <a:gd name="T2" fmla="*/ 82 w 146"/>
                <a:gd name="T3" fmla="*/ 559 h 559"/>
                <a:gd name="T4" fmla="*/ 146 w 146"/>
                <a:gd name="T5" fmla="*/ 549 h 559"/>
                <a:gd name="T6" fmla="*/ 92 w 146"/>
                <a:gd name="T7" fmla="*/ 181 h 559"/>
                <a:gd name="T8" fmla="*/ 0 w 14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559">
                  <a:moveTo>
                    <a:pt x="0" y="0"/>
                  </a:moveTo>
                  <a:cubicBezTo>
                    <a:pt x="82" y="559"/>
                    <a:pt x="82" y="559"/>
                    <a:pt x="82" y="559"/>
                  </a:cubicBezTo>
                  <a:cubicBezTo>
                    <a:pt x="146" y="549"/>
                    <a:pt x="146" y="549"/>
                    <a:pt x="146" y="549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92" y="181"/>
                    <a:pt x="62" y="34"/>
                    <a:pt x="0" y="0"/>
                  </a:cubicBezTo>
                  <a:close/>
                </a:path>
              </a:pathLst>
            </a:custGeom>
            <a:solidFill>
              <a:srgbClr val="8289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252"/>
            <p:cNvSpPr/>
            <p:nvPr/>
          </p:nvSpPr>
          <p:spPr bwMode="auto">
            <a:xfrm>
              <a:off x="7845425" y="5173663"/>
              <a:ext cx="87313" cy="127000"/>
            </a:xfrm>
            <a:custGeom>
              <a:avLst/>
              <a:gdLst>
                <a:gd name="T0" fmla="*/ 7 w 55"/>
                <a:gd name="T1" fmla="*/ 50 h 80"/>
                <a:gd name="T2" fmla="*/ 55 w 55"/>
                <a:gd name="T3" fmla="*/ 80 h 80"/>
                <a:gd name="T4" fmla="*/ 45 w 55"/>
                <a:gd name="T5" fmla="*/ 14 h 80"/>
                <a:gd name="T6" fmla="*/ 0 w 55"/>
                <a:gd name="T7" fmla="*/ 0 h 80"/>
                <a:gd name="T8" fmla="*/ 7 w 55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0">
                  <a:moveTo>
                    <a:pt x="7" y="50"/>
                  </a:moveTo>
                  <a:lnTo>
                    <a:pt x="55" y="80"/>
                  </a:lnTo>
                  <a:lnTo>
                    <a:pt x="45" y="14"/>
                  </a:lnTo>
                  <a:lnTo>
                    <a:pt x="0" y="0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697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253"/>
            <p:cNvSpPr>
              <a:spLocks noEditPoints="1"/>
            </p:cNvSpPr>
            <p:nvPr/>
          </p:nvSpPr>
          <p:spPr bwMode="auto">
            <a:xfrm>
              <a:off x="7808913" y="5341938"/>
              <a:ext cx="215900" cy="214313"/>
            </a:xfrm>
            <a:custGeom>
              <a:avLst/>
              <a:gdLst>
                <a:gd name="T0" fmla="*/ 49 w 208"/>
                <a:gd name="T1" fmla="*/ 30 h 208"/>
                <a:gd name="T2" fmla="*/ 30 w 208"/>
                <a:gd name="T3" fmla="*/ 159 h 208"/>
                <a:gd name="T4" fmla="*/ 159 w 208"/>
                <a:gd name="T5" fmla="*/ 178 h 208"/>
                <a:gd name="T6" fmla="*/ 178 w 208"/>
                <a:gd name="T7" fmla="*/ 49 h 208"/>
                <a:gd name="T8" fmla="*/ 49 w 208"/>
                <a:gd name="T9" fmla="*/ 30 h 208"/>
                <a:gd name="T10" fmla="*/ 139 w 208"/>
                <a:gd name="T11" fmla="*/ 151 h 208"/>
                <a:gd name="T12" fmla="*/ 57 w 208"/>
                <a:gd name="T13" fmla="*/ 139 h 208"/>
                <a:gd name="T14" fmla="*/ 69 w 208"/>
                <a:gd name="T15" fmla="*/ 56 h 208"/>
                <a:gd name="T16" fmla="*/ 152 w 208"/>
                <a:gd name="T17" fmla="*/ 68 h 208"/>
                <a:gd name="T18" fmla="*/ 139 w 208"/>
                <a:gd name="T19" fmla="*/ 15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49" y="30"/>
                  </a:moveTo>
                  <a:cubicBezTo>
                    <a:pt x="9" y="60"/>
                    <a:pt x="0" y="118"/>
                    <a:pt x="30" y="159"/>
                  </a:cubicBezTo>
                  <a:cubicBezTo>
                    <a:pt x="61" y="199"/>
                    <a:pt x="118" y="208"/>
                    <a:pt x="159" y="178"/>
                  </a:cubicBezTo>
                  <a:cubicBezTo>
                    <a:pt x="200" y="147"/>
                    <a:pt x="208" y="90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lose/>
                  <a:moveTo>
                    <a:pt x="139" y="151"/>
                  </a:moveTo>
                  <a:cubicBezTo>
                    <a:pt x="113" y="171"/>
                    <a:pt x="76" y="165"/>
                    <a:pt x="57" y="139"/>
                  </a:cubicBezTo>
                  <a:cubicBezTo>
                    <a:pt x="37" y="113"/>
                    <a:pt x="42" y="76"/>
                    <a:pt x="69" y="56"/>
                  </a:cubicBezTo>
                  <a:cubicBezTo>
                    <a:pt x="95" y="37"/>
                    <a:pt x="132" y="42"/>
                    <a:pt x="152" y="68"/>
                  </a:cubicBezTo>
                  <a:cubicBezTo>
                    <a:pt x="171" y="95"/>
                    <a:pt x="166" y="132"/>
                    <a:pt x="139" y="151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254"/>
            <p:cNvSpPr/>
            <p:nvPr/>
          </p:nvSpPr>
          <p:spPr bwMode="auto">
            <a:xfrm>
              <a:off x="7502525" y="5013325"/>
              <a:ext cx="530225" cy="307975"/>
            </a:xfrm>
            <a:custGeom>
              <a:avLst/>
              <a:gdLst>
                <a:gd name="T0" fmla="*/ 0 w 512"/>
                <a:gd name="T1" fmla="*/ 0 h 298"/>
                <a:gd name="T2" fmla="*/ 512 w 512"/>
                <a:gd name="T3" fmla="*/ 239 h 298"/>
                <a:gd name="T4" fmla="*/ 485 w 512"/>
                <a:gd name="T5" fmla="*/ 298 h 298"/>
                <a:gd name="T6" fmla="*/ 147 w 512"/>
                <a:gd name="T7" fmla="*/ 141 h 298"/>
                <a:gd name="T8" fmla="*/ 0 w 512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298">
                  <a:moveTo>
                    <a:pt x="0" y="0"/>
                  </a:moveTo>
                  <a:cubicBezTo>
                    <a:pt x="512" y="239"/>
                    <a:pt x="512" y="239"/>
                    <a:pt x="512" y="239"/>
                  </a:cubicBezTo>
                  <a:cubicBezTo>
                    <a:pt x="485" y="298"/>
                    <a:pt x="485" y="298"/>
                    <a:pt x="485" y="298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5" y="69"/>
                    <a:pt x="0" y="0"/>
                  </a:cubicBezTo>
                  <a:close/>
                </a:path>
              </a:pathLst>
            </a:custGeom>
            <a:solidFill>
              <a:srgbClr val="AEB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255"/>
            <p:cNvSpPr>
              <a:spLocks noEditPoints="1"/>
            </p:cNvSpPr>
            <p:nvPr/>
          </p:nvSpPr>
          <p:spPr bwMode="auto">
            <a:xfrm>
              <a:off x="7981950" y="5214938"/>
              <a:ext cx="214313" cy="214313"/>
            </a:xfrm>
            <a:custGeom>
              <a:avLst/>
              <a:gdLst>
                <a:gd name="T0" fmla="*/ 30 w 208"/>
                <a:gd name="T1" fmla="*/ 158 h 207"/>
                <a:gd name="T2" fmla="*/ 159 w 208"/>
                <a:gd name="T3" fmla="*/ 177 h 207"/>
                <a:gd name="T4" fmla="*/ 178 w 208"/>
                <a:gd name="T5" fmla="*/ 49 h 207"/>
                <a:gd name="T6" fmla="*/ 49 w 208"/>
                <a:gd name="T7" fmla="*/ 30 h 207"/>
                <a:gd name="T8" fmla="*/ 30 w 208"/>
                <a:gd name="T9" fmla="*/ 158 h 207"/>
                <a:gd name="T10" fmla="*/ 56 w 208"/>
                <a:gd name="T11" fmla="*/ 139 h 207"/>
                <a:gd name="T12" fmla="*/ 69 w 208"/>
                <a:gd name="T13" fmla="*/ 56 h 207"/>
                <a:gd name="T14" fmla="*/ 151 w 208"/>
                <a:gd name="T15" fmla="*/ 68 h 207"/>
                <a:gd name="T16" fmla="*/ 139 w 208"/>
                <a:gd name="T17" fmla="*/ 151 h 207"/>
                <a:gd name="T18" fmla="*/ 56 w 208"/>
                <a:gd name="T19" fmla="*/ 1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7">
                  <a:moveTo>
                    <a:pt x="30" y="158"/>
                  </a:moveTo>
                  <a:cubicBezTo>
                    <a:pt x="60" y="199"/>
                    <a:pt x="118" y="207"/>
                    <a:pt x="159" y="177"/>
                  </a:cubicBezTo>
                  <a:cubicBezTo>
                    <a:pt x="199" y="147"/>
                    <a:pt x="208" y="89"/>
                    <a:pt x="178" y="49"/>
                  </a:cubicBezTo>
                  <a:cubicBezTo>
                    <a:pt x="147" y="8"/>
                    <a:pt x="90" y="0"/>
                    <a:pt x="49" y="30"/>
                  </a:cubicBezTo>
                  <a:cubicBezTo>
                    <a:pt x="8" y="60"/>
                    <a:pt x="0" y="118"/>
                    <a:pt x="30" y="158"/>
                  </a:cubicBezTo>
                  <a:close/>
                  <a:moveTo>
                    <a:pt x="56" y="139"/>
                  </a:moveTo>
                  <a:cubicBezTo>
                    <a:pt x="37" y="113"/>
                    <a:pt x="42" y="75"/>
                    <a:pt x="69" y="56"/>
                  </a:cubicBezTo>
                  <a:cubicBezTo>
                    <a:pt x="95" y="36"/>
                    <a:pt x="132" y="42"/>
                    <a:pt x="151" y="68"/>
                  </a:cubicBezTo>
                  <a:cubicBezTo>
                    <a:pt x="171" y="94"/>
                    <a:pt x="165" y="131"/>
                    <a:pt x="139" y="151"/>
                  </a:cubicBezTo>
                  <a:cubicBezTo>
                    <a:pt x="113" y="171"/>
                    <a:pt x="76" y="165"/>
                    <a:pt x="56" y="139"/>
                  </a:cubicBezTo>
                  <a:close/>
                </a:path>
              </a:pathLst>
            </a:custGeom>
            <a:solidFill>
              <a:srgbClr val="1F8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56"/>
            <p:cNvSpPr/>
            <p:nvPr/>
          </p:nvSpPr>
          <p:spPr bwMode="auto">
            <a:xfrm>
              <a:off x="7862888" y="5205413"/>
              <a:ext cx="49213" cy="50800"/>
            </a:xfrm>
            <a:custGeom>
              <a:avLst/>
              <a:gdLst>
                <a:gd name="T0" fmla="*/ 41 w 48"/>
                <a:gd name="T1" fmla="*/ 11 h 49"/>
                <a:gd name="T2" fmla="*/ 37 w 48"/>
                <a:gd name="T3" fmla="*/ 41 h 49"/>
                <a:gd name="T4" fmla="*/ 7 w 48"/>
                <a:gd name="T5" fmla="*/ 37 h 49"/>
                <a:gd name="T6" fmla="*/ 11 w 48"/>
                <a:gd name="T7" fmla="*/ 7 h 49"/>
                <a:gd name="T8" fmla="*/ 41 w 48"/>
                <a:gd name="T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41" y="11"/>
                  </a:moveTo>
                  <a:cubicBezTo>
                    <a:pt x="48" y="21"/>
                    <a:pt x="46" y="34"/>
                    <a:pt x="37" y="41"/>
                  </a:cubicBezTo>
                  <a:cubicBezTo>
                    <a:pt x="27" y="49"/>
                    <a:pt x="14" y="47"/>
                    <a:pt x="7" y="37"/>
                  </a:cubicBezTo>
                  <a:cubicBezTo>
                    <a:pt x="0" y="28"/>
                    <a:pt x="2" y="14"/>
                    <a:pt x="11" y="7"/>
                  </a:cubicBezTo>
                  <a:cubicBezTo>
                    <a:pt x="21" y="0"/>
                    <a:pt x="34" y="2"/>
                    <a:pt x="41" y="11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88" name="Freeform 257"/>
          <p:cNvSpPr/>
          <p:nvPr/>
        </p:nvSpPr>
        <p:spPr bwMode="auto">
          <a:xfrm>
            <a:off x="655641" y="2209001"/>
            <a:ext cx="1094587" cy="442565"/>
          </a:xfrm>
          <a:custGeom>
            <a:avLst/>
            <a:gdLst>
              <a:gd name="T0" fmla="*/ 496 w 993"/>
              <a:gd name="T1" fmla="*/ 0 h 402"/>
              <a:gd name="T2" fmla="*/ 0 w 993"/>
              <a:gd name="T3" fmla="*/ 402 h 402"/>
              <a:gd name="T4" fmla="*/ 993 w 993"/>
              <a:gd name="T5" fmla="*/ 402 h 402"/>
              <a:gd name="T6" fmla="*/ 496 w 993"/>
              <a:gd name="T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3" h="402">
                <a:moveTo>
                  <a:pt x="496" y="0"/>
                </a:moveTo>
                <a:cubicBezTo>
                  <a:pt x="252" y="0"/>
                  <a:pt x="49" y="172"/>
                  <a:pt x="0" y="402"/>
                </a:cubicBezTo>
                <a:cubicBezTo>
                  <a:pt x="993" y="402"/>
                  <a:pt x="993" y="402"/>
                  <a:pt x="993" y="402"/>
                </a:cubicBezTo>
                <a:cubicBezTo>
                  <a:pt x="944" y="172"/>
                  <a:pt x="740" y="0"/>
                  <a:pt x="496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9" name="Freeform 258"/>
          <p:cNvSpPr/>
          <p:nvPr/>
        </p:nvSpPr>
        <p:spPr bwMode="auto">
          <a:xfrm>
            <a:off x="643817" y="2651566"/>
            <a:ext cx="1118236" cy="675671"/>
          </a:xfrm>
          <a:custGeom>
            <a:avLst/>
            <a:gdLst>
              <a:gd name="T0" fmla="*/ 12 w 1016"/>
              <a:gd name="T1" fmla="*/ 0 h 614"/>
              <a:gd name="T2" fmla="*/ 0 w 1016"/>
              <a:gd name="T3" fmla="*/ 106 h 614"/>
              <a:gd name="T4" fmla="*/ 508 w 1016"/>
              <a:gd name="T5" fmla="*/ 614 h 614"/>
              <a:gd name="T6" fmla="*/ 1016 w 1016"/>
              <a:gd name="T7" fmla="*/ 106 h 614"/>
              <a:gd name="T8" fmla="*/ 1005 w 1016"/>
              <a:gd name="T9" fmla="*/ 0 h 614"/>
              <a:gd name="T10" fmla="*/ 12 w 1016"/>
              <a:gd name="T11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614">
                <a:moveTo>
                  <a:pt x="12" y="0"/>
                </a:moveTo>
                <a:cubicBezTo>
                  <a:pt x="4" y="34"/>
                  <a:pt x="0" y="70"/>
                  <a:pt x="0" y="106"/>
                </a:cubicBezTo>
                <a:cubicBezTo>
                  <a:pt x="0" y="387"/>
                  <a:pt x="228" y="614"/>
                  <a:pt x="508" y="614"/>
                </a:cubicBezTo>
                <a:cubicBezTo>
                  <a:pt x="789" y="614"/>
                  <a:pt x="1016" y="387"/>
                  <a:pt x="1016" y="106"/>
                </a:cubicBezTo>
                <a:cubicBezTo>
                  <a:pt x="1016" y="70"/>
                  <a:pt x="1012" y="34"/>
                  <a:pt x="1005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E0AF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824559" y="2210691"/>
            <a:ext cx="805739" cy="1005060"/>
            <a:chOff x="3997325" y="3481388"/>
            <a:chExt cx="757238" cy="944562"/>
          </a:xfrm>
        </p:grpSpPr>
        <p:sp>
          <p:nvSpPr>
            <p:cNvPr id="90" name="Freeform 259"/>
            <p:cNvSpPr/>
            <p:nvPr/>
          </p:nvSpPr>
          <p:spPr bwMode="auto">
            <a:xfrm>
              <a:off x="4162425" y="3863975"/>
              <a:ext cx="592138" cy="561975"/>
            </a:xfrm>
            <a:custGeom>
              <a:avLst/>
              <a:gdLst>
                <a:gd name="T0" fmla="*/ 207 w 572"/>
                <a:gd name="T1" fmla="*/ 166 h 543"/>
                <a:gd name="T2" fmla="*/ 89 w 572"/>
                <a:gd name="T3" fmla="*/ 199 h 543"/>
                <a:gd name="T4" fmla="*/ 30 w 572"/>
                <a:gd name="T5" fmla="*/ 243 h 543"/>
                <a:gd name="T6" fmla="*/ 19 w 572"/>
                <a:gd name="T7" fmla="*/ 321 h 543"/>
                <a:gd name="T8" fmla="*/ 162 w 572"/>
                <a:gd name="T9" fmla="*/ 514 h 543"/>
                <a:gd name="T10" fmla="*/ 241 w 572"/>
                <a:gd name="T11" fmla="*/ 525 h 543"/>
                <a:gd name="T12" fmla="*/ 300 w 572"/>
                <a:gd name="T13" fmla="*/ 481 h 543"/>
                <a:gd name="T14" fmla="*/ 365 w 572"/>
                <a:gd name="T15" fmla="*/ 377 h 543"/>
                <a:gd name="T16" fmla="*/ 483 w 572"/>
                <a:gd name="T17" fmla="*/ 344 h 543"/>
                <a:gd name="T18" fmla="*/ 542 w 572"/>
                <a:gd name="T19" fmla="*/ 300 h 543"/>
                <a:gd name="T20" fmla="*/ 554 w 572"/>
                <a:gd name="T21" fmla="*/ 222 h 543"/>
                <a:gd name="T22" fmla="*/ 410 w 572"/>
                <a:gd name="T23" fmla="*/ 30 h 543"/>
                <a:gd name="T24" fmla="*/ 332 w 572"/>
                <a:gd name="T25" fmla="*/ 19 h 543"/>
                <a:gd name="T26" fmla="*/ 272 w 572"/>
                <a:gd name="T27" fmla="*/ 63 h 543"/>
                <a:gd name="T28" fmla="*/ 207 w 572"/>
                <a:gd name="T29" fmla="*/ 166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2" h="543">
                  <a:moveTo>
                    <a:pt x="207" y="166"/>
                  </a:moveTo>
                  <a:cubicBezTo>
                    <a:pt x="166" y="197"/>
                    <a:pt x="120" y="209"/>
                    <a:pt x="89" y="199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5" y="262"/>
                    <a:pt x="0" y="297"/>
                    <a:pt x="19" y="321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181" y="538"/>
                    <a:pt x="216" y="543"/>
                    <a:pt x="241" y="525"/>
                  </a:cubicBezTo>
                  <a:cubicBezTo>
                    <a:pt x="300" y="481"/>
                    <a:pt x="300" y="481"/>
                    <a:pt x="300" y="481"/>
                  </a:cubicBezTo>
                  <a:cubicBezTo>
                    <a:pt x="299" y="449"/>
                    <a:pt x="324" y="408"/>
                    <a:pt x="365" y="377"/>
                  </a:cubicBezTo>
                  <a:cubicBezTo>
                    <a:pt x="406" y="346"/>
                    <a:pt x="452" y="335"/>
                    <a:pt x="483" y="344"/>
                  </a:cubicBezTo>
                  <a:cubicBezTo>
                    <a:pt x="542" y="300"/>
                    <a:pt x="542" y="300"/>
                    <a:pt x="542" y="300"/>
                  </a:cubicBezTo>
                  <a:cubicBezTo>
                    <a:pt x="567" y="282"/>
                    <a:pt x="572" y="247"/>
                    <a:pt x="554" y="222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392" y="5"/>
                    <a:pt x="356" y="0"/>
                    <a:pt x="332" y="19"/>
                  </a:cubicBezTo>
                  <a:cubicBezTo>
                    <a:pt x="272" y="63"/>
                    <a:pt x="272" y="63"/>
                    <a:pt x="272" y="63"/>
                  </a:cubicBezTo>
                  <a:cubicBezTo>
                    <a:pt x="273" y="95"/>
                    <a:pt x="249" y="136"/>
                    <a:pt x="207" y="166"/>
                  </a:cubicBezTo>
                  <a:close/>
                </a:path>
              </a:pathLst>
            </a:custGeom>
            <a:solidFill>
              <a:srgbClr val="CB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60"/>
            <p:cNvSpPr/>
            <p:nvPr/>
          </p:nvSpPr>
          <p:spPr bwMode="auto">
            <a:xfrm>
              <a:off x="4260850" y="3949700"/>
              <a:ext cx="427038" cy="371475"/>
            </a:xfrm>
            <a:custGeom>
              <a:avLst/>
              <a:gdLst>
                <a:gd name="T0" fmla="*/ 314 w 413"/>
                <a:gd name="T1" fmla="*/ 6 h 358"/>
                <a:gd name="T2" fmla="*/ 341 w 413"/>
                <a:gd name="T3" fmla="*/ 10 h 358"/>
                <a:gd name="T4" fmla="*/ 407 w 413"/>
                <a:gd name="T5" fmla="*/ 99 h 358"/>
                <a:gd name="T6" fmla="*/ 403 w 413"/>
                <a:gd name="T7" fmla="*/ 125 h 358"/>
                <a:gd name="T8" fmla="*/ 98 w 413"/>
                <a:gd name="T9" fmla="*/ 352 h 358"/>
                <a:gd name="T10" fmla="*/ 72 w 413"/>
                <a:gd name="T11" fmla="*/ 348 h 358"/>
                <a:gd name="T12" fmla="*/ 6 w 413"/>
                <a:gd name="T13" fmla="*/ 259 h 358"/>
                <a:gd name="T14" fmla="*/ 10 w 413"/>
                <a:gd name="T15" fmla="*/ 233 h 358"/>
                <a:gd name="T16" fmla="*/ 314 w 413"/>
                <a:gd name="T17" fmla="*/ 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358">
                  <a:moveTo>
                    <a:pt x="314" y="6"/>
                  </a:moveTo>
                  <a:cubicBezTo>
                    <a:pt x="323" y="0"/>
                    <a:pt x="334" y="2"/>
                    <a:pt x="341" y="10"/>
                  </a:cubicBezTo>
                  <a:cubicBezTo>
                    <a:pt x="407" y="99"/>
                    <a:pt x="407" y="99"/>
                    <a:pt x="407" y="99"/>
                  </a:cubicBezTo>
                  <a:cubicBezTo>
                    <a:pt x="413" y="107"/>
                    <a:pt x="411" y="119"/>
                    <a:pt x="403" y="125"/>
                  </a:cubicBezTo>
                  <a:cubicBezTo>
                    <a:pt x="98" y="352"/>
                    <a:pt x="98" y="352"/>
                    <a:pt x="98" y="352"/>
                  </a:cubicBezTo>
                  <a:cubicBezTo>
                    <a:pt x="90" y="358"/>
                    <a:pt x="78" y="356"/>
                    <a:pt x="72" y="348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0" y="251"/>
                    <a:pt x="1" y="239"/>
                    <a:pt x="10" y="233"/>
                  </a:cubicBezTo>
                  <a:lnTo>
                    <a:pt x="314" y="6"/>
                  </a:lnTo>
                  <a:close/>
                </a:path>
              </a:pathLst>
            </a:custGeom>
            <a:solidFill>
              <a:srgbClr val="FF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61"/>
            <p:cNvSpPr/>
            <p:nvPr/>
          </p:nvSpPr>
          <p:spPr bwMode="auto">
            <a:xfrm>
              <a:off x="4270375" y="3960813"/>
              <a:ext cx="404813" cy="346075"/>
            </a:xfrm>
            <a:custGeom>
              <a:avLst/>
              <a:gdLst>
                <a:gd name="T0" fmla="*/ 207 w 255"/>
                <a:gd name="T1" fmla="*/ 0 h 218"/>
                <a:gd name="T2" fmla="*/ 255 w 255"/>
                <a:gd name="T3" fmla="*/ 64 h 218"/>
                <a:gd name="T4" fmla="*/ 47 w 255"/>
                <a:gd name="T5" fmla="*/ 218 h 218"/>
                <a:gd name="T6" fmla="*/ 0 w 255"/>
                <a:gd name="T7" fmla="*/ 154 h 218"/>
                <a:gd name="T8" fmla="*/ 207 w 255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18">
                  <a:moveTo>
                    <a:pt x="207" y="0"/>
                  </a:moveTo>
                  <a:lnTo>
                    <a:pt x="255" y="64"/>
                  </a:lnTo>
                  <a:lnTo>
                    <a:pt x="47" y="218"/>
                  </a:lnTo>
                  <a:lnTo>
                    <a:pt x="0" y="154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D2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62"/>
            <p:cNvSpPr/>
            <p:nvPr/>
          </p:nvSpPr>
          <p:spPr bwMode="auto">
            <a:xfrm>
              <a:off x="4325938" y="4035425"/>
              <a:ext cx="349250" cy="271463"/>
            </a:xfrm>
            <a:custGeom>
              <a:avLst/>
              <a:gdLst>
                <a:gd name="T0" fmla="*/ 208 w 220"/>
                <a:gd name="T1" fmla="*/ 0 h 171"/>
                <a:gd name="T2" fmla="*/ 220 w 220"/>
                <a:gd name="T3" fmla="*/ 17 h 171"/>
                <a:gd name="T4" fmla="*/ 12 w 220"/>
                <a:gd name="T5" fmla="*/ 171 h 171"/>
                <a:gd name="T6" fmla="*/ 0 w 220"/>
                <a:gd name="T7" fmla="*/ 154 h 171"/>
                <a:gd name="T8" fmla="*/ 208 w 220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71">
                  <a:moveTo>
                    <a:pt x="208" y="0"/>
                  </a:moveTo>
                  <a:lnTo>
                    <a:pt x="220" y="17"/>
                  </a:lnTo>
                  <a:lnTo>
                    <a:pt x="12" y="171"/>
                  </a:lnTo>
                  <a:lnTo>
                    <a:pt x="0" y="154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BD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63"/>
            <p:cNvSpPr/>
            <p:nvPr/>
          </p:nvSpPr>
          <p:spPr bwMode="auto">
            <a:xfrm>
              <a:off x="4411663" y="4079875"/>
              <a:ext cx="90488" cy="90488"/>
            </a:xfrm>
            <a:custGeom>
              <a:avLst/>
              <a:gdLst>
                <a:gd name="T0" fmla="*/ 21 w 87"/>
                <a:gd name="T1" fmla="*/ 13 h 87"/>
                <a:gd name="T2" fmla="*/ 74 w 87"/>
                <a:gd name="T3" fmla="*/ 21 h 87"/>
                <a:gd name="T4" fmla="*/ 67 w 87"/>
                <a:gd name="T5" fmla="*/ 74 h 87"/>
                <a:gd name="T6" fmla="*/ 13 w 87"/>
                <a:gd name="T7" fmla="*/ 66 h 87"/>
                <a:gd name="T8" fmla="*/ 21 w 8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21" y="13"/>
                  </a:moveTo>
                  <a:cubicBezTo>
                    <a:pt x="38" y="0"/>
                    <a:pt x="62" y="4"/>
                    <a:pt x="74" y="21"/>
                  </a:cubicBezTo>
                  <a:cubicBezTo>
                    <a:pt x="87" y="38"/>
                    <a:pt x="83" y="61"/>
                    <a:pt x="67" y="74"/>
                  </a:cubicBezTo>
                  <a:cubicBezTo>
                    <a:pt x="50" y="87"/>
                    <a:pt x="26" y="83"/>
                    <a:pt x="13" y="66"/>
                  </a:cubicBezTo>
                  <a:cubicBezTo>
                    <a:pt x="0" y="49"/>
                    <a:pt x="4" y="26"/>
                    <a:pt x="21" y="13"/>
                  </a:cubicBezTo>
                  <a:close/>
                </a:path>
              </a:pathLst>
            </a:custGeom>
            <a:solidFill>
              <a:srgbClr val="48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64"/>
            <p:cNvSpPr/>
            <p:nvPr/>
          </p:nvSpPr>
          <p:spPr bwMode="auto">
            <a:xfrm>
              <a:off x="3998913" y="3911600"/>
              <a:ext cx="234950" cy="303213"/>
            </a:xfrm>
            <a:custGeom>
              <a:avLst/>
              <a:gdLst>
                <a:gd name="T0" fmla="*/ 4 w 227"/>
                <a:gd name="T1" fmla="*/ 293 h 293"/>
                <a:gd name="T2" fmla="*/ 5 w 227"/>
                <a:gd name="T3" fmla="*/ 293 h 293"/>
                <a:gd name="T4" fmla="*/ 17 w 227"/>
                <a:gd name="T5" fmla="*/ 293 h 293"/>
                <a:gd name="T6" fmla="*/ 227 w 227"/>
                <a:gd name="T7" fmla="*/ 79 h 293"/>
                <a:gd name="T8" fmla="*/ 95 w 227"/>
                <a:gd name="T9" fmla="*/ 0 h 293"/>
                <a:gd name="T10" fmla="*/ 0 w 227"/>
                <a:gd name="T11" fmla="*/ 292 h 293"/>
                <a:gd name="T12" fmla="*/ 4 w 227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10" y="290"/>
                    <a:pt x="14" y="291"/>
                    <a:pt x="17" y="293"/>
                  </a:cubicBezTo>
                  <a:cubicBezTo>
                    <a:pt x="227" y="79"/>
                    <a:pt x="227" y="79"/>
                    <a:pt x="227" y="7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65"/>
            <p:cNvSpPr/>
            <p:nvPr/>
          </p:nvSpPr>
          <p:spPr bwMode="auto">
            <a:xfrm>
              <a:off x="3998913" y="3911600"/>
              <a:ext cx="187325" cy="303213"/>
            </a:xfrm>
            <a:custGeom>
              <a:avLst/>
              <a:gdLst>
                <a:gd name="T0" fmla="*/ 4 w 181"/>
                <a:gd name="T1" fmla="*/ 293 h 293"/>
                <a:gd name="T2" fmla="*/ 5 w 181"/>
                <a:gd name="T3" fmla="*/ 293 h 293"/>
                <a:gd name="T4" fmla="*/ 12 w 181"/>
                <a:gd name="T5" fmla="*/ 291 h 293"/>
                <a:gd name="T6" fmla="*/ 181 w 181"/>
                <a:gd name="T7" fmla="*/ 51 h 293"/>
                <a:gd name="T8" fmla="*/ 95 w 181"/>
                <a:gd name="T9" fmla="*/ 0 h 293"/>
                <a:gd name="T10" fmla="*/ 0 w 181"/>
                <a:gd name="T11" fmla="*/ 292 h 293"/>
                <a:gd name="T12" fmla="*/ 4 w 181"/>
                <a:gd name="T1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293">
                  <a:moveTo>
                    <a:pt x="4" y="293"/>
                  </a:moveTo>
                  <a:cubicBezTo>
                    <a:pt x="5" y="293"/>
                    <a:pt x="5" y="293"/>
                    <a:pt x="5" y="293"/>
                  </a:cubicBezTo>
                  <a:cubicBezTo>
                    <a:pt x="7" y="291"/>
                    <a:pt x="10" y="291"/>
                    <a:pt x="12" y="29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66"/>
            <p:cNvSpPr/>
            <p:nvPr/>
          </p:nvSpPr>
          <p:spPr bwMode="auto">
            <a:xfrm>
              <a:off x="3998913" y="3911600"/>
              <a:ext cx="142875" cy="303213"/>
            </a:xfrm>
            <a:custGeom>
              <a:avLst/>
              <a:gdLst>
                <a:gd name="T0" fmla="*/ 4 w 137"/>
                <a:gd name="T1" fmla="*/ 293 h 293"/>
                <a:gd name="T2" fmla="*/ 137 w 137"/>
                <a:gd name="T3" fmla="*/ 25 h 293"/>
                <a:gd name="T4" fmla="*/ 95 w 137"/>
                <a:gd name="T5" fmla="*/ 0 h 293"/>
                <a:gd name="T6" fmla="*/ 0 w 137"/>
                <a:gd name="T7" fmla="*/ 292 h 293"/>
                <a:gd name="T8" fmla="*/ 4 w 137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3">
                  <a:moveTo>
                    <a:pt x="4" y="293"/>
                  </a:moveTo>
                  <a:cubicBezTo>
                    <a:pt x="137" y="25"/>
                    <a:pt x="137" y="25"/>
                    <a:pt x="137" y="2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2" y="292"/>
                    <a:pt x="3" y="293"/>
                    <a:pt x="4" y="293"/>
                  </a:cubicBez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67"/>
            <p:cNvSpPr/>
            <p:nvPr/>
          </p:nvSpPr>
          <p:spPr bwMode="auto">
            <a:xfrm>
              <a:off x="3997325" y="4133850"/>
              <a:ext cx="73025" cy="95250"/>
            </a:xfrm>
            <a:custGeom>
              <a:avLst/>
              <a:gdLst>
                <a:gd name="T0" fmla="*/ 28 w 72"/>
                <a:gd name="T1" fmla="*/ 0 h 92"/>
                <a:gd name="T2" fmla="*/ 1 w 72"/>
                <a:gd name="T3" fmla="*/ 82 h 92"/>
                <a:gd name="T4" fmla="*/ 11 w 72"/>
                <a:gd name="T5" fmla="*/ 88 h 92"/>
                <a:gd name="T6" fmla="*/ 72 w 72"/>
                <a:gd name="T7" fmla="*/ 26 h 92"/>
                <a:gd name="T8" fmla="*/ 28 w 7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92">
                  <a:moveTo>
                    <a:pt x="28" y="0"/>
                  </a:moveTo>
                  <a:cubicBezTo>
                    <a:pt x="1" y="82"/>
                    <a:pt x="1" y="82"/>
                    <a:pt x="1" y="82"/>
                  </a:cubicBezTo>
                  <a:cubicBezTo>
                    <a:pt x="0" y="88"/>
                    <a:pt x="7" y="92"/>
                    <a:pt x="11" y="88"/>
                  </a:cubicBezTo>
                  <a:cubicBezTo>
                    <a:pt x="72" y="26"/>
                    <a:pt x="72" y="26"/>
                    <a:pt x="72" y="26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68"/>
            <p:cNvSpPr/>
            <p:nvPr/>
          </p:nvSpPr>
          <p:spPr bwMode="auto">
            <a:xfrm>
              <a:off x="4183063" y="3494088"/>
              <a:ext cx="339725" cy="509588"/>
            </a:xfrm>
            <a:custGeom>
              <a:avLst/>
              <a:gdLst>
                <a:gd name="T0" fmla="*/ 17 w 329"/>
                <a:gd name="T1" fmla="*/ 485 h 493"/>
                <a:gd name="T2" fmla="*/ 17 w 329"/>
                <a:gd name="T3" fmla="*/ 485 h 493"/>
                <a:gd name="T4" fmla="*/ 54 w 329"/>
                <a:gd name="T5" fmla="*/ 477 h 493"/>
                <a:gd name="T6" fmla="*/ 329 w 329"/>
                <a:gd name="T7" fmla="*/ 15 h 493"/>
                <a:gd name="T8" fmla="*/ 276 w 329"/>
                <a:gd name="T9" fmla="*/ 0 h 493"/>
                <a:gd name="T10" fmla="*/ 7 w 329"/>
                <a:gd name="T11" fmla="*/ 448 h 493"/>
                <a:gd name="T12" fmla="*/ 17 w 329"/>
                <a:gd name="T13" fmla="*/ 48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493">
                  <a:moveTo>
                    <a:pt x="17" y="485"/>
                  </a:moveTo>
                  <a:cubicBezTo>
                    <a:pt x="17" y="485"/>
                    <a:pt x="17" y="485"/>
                    <a:pt x="17" y="485"/>
                  </a:cubicBezTo>
                  <a:cubicBezTo>
                    <a:pt x="29" y="493"/>
                    <a:pt x="47" y="489"/>
                    <a:pt x="54" y="477"/>
                  </a:cubicBezTo>
                  <a:cubicBezTo>
                    <a:pt x="329" y="15"/>
                    <a:pt x="329" y="15"/>
                    <a:pt x="329" y="15"/>
                  </a:cubicBezTo>
                  <a:cubicBezTo>
                    <a:pt x="312" y="9"/>
                    <a:pt x="294" y="4"/>
                    <a:pt x="276" y="0"/>
                  </a:cubicBezTo>
                  <a:cubicBezTo>
                    <a:pt x="7" y="448"/>
                    <a:pt x="7" y="448"/>
                    <a:pt x="7" y="448"/>
                  </a:cubicBezTo>
                  <a:cubicBezTo>
                    <a:pt x="0" y="461"/>
                    <a:pt x="4" y="477"/>
                    <a:pt x="17" y="485"/>
                  </a:cubicBez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269"/>
            <p:cNvSpPr/>
            <p:nvPr/>
          </p:nvSpPr>
          <p:spPr bwMode="auto">
            <a:xfrm>
              <a:off x="4094163" y="3481388"/>
              <a:ext cx="317500" cy="466725"/>
            </a:xfrm>
            <a:custGeom>
              <a:avLst/>
              <a:gdLst>
                <a:gd name="T0" fmla="*/ 307 w 307"/>
                <a:gd name="T1" fmla="*/ 4 h 452"/>
                <a:gd name="T2" fmla="*/ 254 w 307"/>
                <a:gd name="T3" fmla="*/ 0 h 452"/>
                <a:gd name="T4" fmla="*/ 6 w 307"/>
                <a:gd name="T5" fmla="*/ 413 h 452"/>
                <a:gd name="T6" fmla="*/ 15 w 307"/>
                <a:gd name="T7" fmla="*/ 446 h 452"/>
                <a:gd name="T8" fmla="*/ 47 w 307"/>
                <a:gd name="T9" fmla="*/ 437 h 452"/>
                <a:gd name="T10" fmla="*/ 307 w 307"/>
                <a:gd name="T1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452">
                  <a:moveTo>
                    <a:pt x="307" y="4"/>
                  </a:moveTo>
                  <a:cubicBezTo>
                    <a:pt x="289" y="2"/>
                    <a:pt x="272" y="1"/>
                    <a:pt x="254" y="0"/>
                  </a:cubicBezTo>
                  <a:cubicBezTo>
                    <a:pt x="6" y="413"/>
                    <a:pt x="6" y="413"/>
                    <a:pt x="6" y="413"/>
                  </a:cubicBezTo>
                  <a:cubicBezTo>
                    <a:pt x="0" y="424"/>
                    <a:pt x="3" y="439"/>
                    <a:pt x="15" y="446"/>
                  </a:cubicBezTo>
                  <a:cubicBezTo>
                    <a:pt x="26" y="452"/>
                    <a:pt x="41" y="449"/>
                    <a:pt x="47" y="437"/>
                  </a:cubicBezTo>
                  <a:lnTo>
                    <a:pt x="307" y="4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70"/>
            <p:cNvSpPr/>
            <p:nvPr/>
          </p:nvSpPr>
          <p:spPr bwMode="auto">
            <a:xfrm>
              <a:off x="4135438" y="3484563"/>
              <a:ext cx="333375" cy="492125"/>
            </a:xfrm>
            <a:custGeom>
              <a:avLst/>
              <a:gdLst>
                <a:gd name="T0" fmla="*/ 16 w 321"/>
                <a:gd name="T1" fmla="*/ 467 h 475"/>
                <a:gd name="T2" fmla="*/ 16 w 321"/>
                <a:gd name="T3" fmla="*/ 467 h 475"/>
                <a:gd name="T4" fmla="*/ 52 w 321"/>
                <a:gd name="T5" fmla="*/ 458 h 475"/>
                <a:gd name="T6" fmla="*/ 321 w 321"/>
                <a:gd name="T7" fmla="*/ 9 h 475"/>
                <a:gd name="T8" fmla="*/ 266 w 321"/>
                <a:gd name="T9" fmla="*/ 0 h 475"/>
                <a:gd name="T10" fmla="*/ 7 w 321"/>
                <a:gd name="T11" fmla="*/ 432 h 475"/>
                <a:gd name="T12" fmla="*/ 16 w 321"/>
                <a:gd name="T13" fmla="*/ 46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75">
                  <a:moveTo>
                    <a:pt x="16" y="467"/>
                  </a:moveTo>
                  <a:cubicBezTo>
                    <a:pt x="16" y="467"/>
                    <a:pt x="16" y="467"/>
                    <a:pt x="16" y="467"/>
                  </a:cubicBezTo>
                  <a:cubicBezTo>
                    <a:pt x="29" y="475"/>
                    <a:pt x="44" y="471"/>
                    <a:pt x="52" y="458"/>
                  </a:cubicBezTo>
                  <a:cubicBezTo>
                    <a:pt x="321" y="9"/>
                    <a:pt x="321" y="9"/>
                    <a:pt x="321" y="9"/>
                  </a:cubicBezTo>
                  <a:cubicBezTo>
                    <a:pt x="303" y="5"/>
                    <a:pt x="285" y="2"/>
                    <a:pt x="266" y="0"/>
                  </a:cubicBezTo>
                  <a:cubicBezTo>
                    <a:pt x="7" y="432"/>
                    <a:pt x="7" y="432"/>
                    <a:pt x="7" y="432"/>
                  </a:cubicBezTo>
                  <a:cubicBezTo>
                    <a:pt x="0" y="444"/>
                    <a:pt x="4" y="460"/>
                    <a:pt x="16" y="467"/>
                  </a:cubicBez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Oval 271"/>
          <p:cNvSpPr>
            <a:spLocks noChangeArrowheads="1"/>
          </p:cNvSpPr>
          <p:nvPr/>
        </p:nvSpPr>
        <p:spPr bwMode="auto">
          <a:xfrm>
            <a:off x="2009235" y="3450547"/>
            <a:ext cx="1118236" cy="1118236"/>
          </a:xfrm>
          <a:prstGeom prst="ellipse">
            <a:avLst/>
          </a:prstGeom>
          <a:solidFill>
            <a:srgbClr val="F79E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5" name="组合 454"/>
          <p:cNvGrpSpPr/>
          <p:nvPr/>
        </p:nvGrpSpPr>
        <p:grpSpPr>
          <a:xfrm>
            <a:off x="2267680" y="3658316"/>
            <a:ext cx="592902" cy="908778"/>
            <a:chOff x="5230813" y="4841875"/>
            <a:chExt cx="557213" cy="854075"/>
          </a:xfrm>
        </p:grpSpPr>
        <p:sp>
          <p:nvSpPr>
            <p:cNvPr id="103" name="Freeform 272"/>
            <p:cNvSpPr/>
            <p:nvPr/>
          </p:nvSpPr>
          <p:spPr bwMode="auto">
            <a:xfrm>
              <a:off x="5283200" y="5235575"/>
              <a:ext cx="150813" cy="334963"/>
            </a:xfrm>
            <a:custGeom>
              <a:avLst/>
              <a:gdLst>
                <a:gd name="T0" fmla="*/ 35 w 147"/>
                <a:gd name="T1" fmla="*/ 324 h 324"/>
                <a:gd name="T2" fmla="*/ 0 w 147"/>
                <a:gd name="T3" fmla="*/ 13 h 324"/>
                <a:gd name="T4" fmla="*/ 107 w 147"/>
                <a:gd name="T5" fmla="*/ 0 h 324"/>
                <a:gd name="T6" fmla="*/ 147 w 147"/>
                <a:gd name="T7" fmla="*/ 311 h 324"/>
                <a:gd name="T8" fmla="*/ 35 w 147"/>
                <a:gd name="T9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24">
                  <a:moveTo>
                    <a:pt x="35" y="324"/>
                  </a:moveTo>
                  <a:cubicBezTo>
                    <a:pt x="22" y="216"/>
                    <a:pt x="11" y="112"/>
                    <a:pt x="0" y="13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0" y="99"/>
                    <a:pt x="134" y="203"/>
                    <a:pt x="147" y="311"/>
                  </a:cubicBezTo>
                  <a:cubicBezTo>
                    <a:pt x="35" y="324"/>
                    <a:pt x="35" y="324"/>
                    <a:pt x="35" y="324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273"/>
            <p:cNvSpPr/>
            <p:nvPr/>
          </p:nvSpPr>
          <p:spPr bwMode="auto">
            <a:xfrm>
              <a:off x="5283200" y="5241925"/>
              <a:ext cx="88900" cy="328613"/>
            </a:xfrm>
            <a:custGeom>
              <a:avLst/>
              <a:gdLst>
                <a:gd name="T0" fmla="*/ 87 w 87"/>
                <a:gd name="T1" fmla="*/ 311 h 317"/>
                <a:gd name="T2" fmla="*/ 35 w 87"/>
                <a:gd name="T3" fmla="*/ 317 h 317"/>
                <a:gd name="T4" fmla="*/ 0 w 87"/>
                <a:gd name="T5" fmla="*/ 6 h 317"/>
                <a:gd name="T6" fmla="*/ 50 w 87"/>
                <a:gd name="T7" fmla="*/ 0 h 317"/>
                <a:gd name="T8" fmla="*/ 87 w 87"/>
                <a:gd name="T9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17">
                  <a:moveTo>
                    <a:pt x="87" y="311"/>
                  </a:moveTo>
                  <a:cubicBezTo>
                    <a:pt x="35" y="317"/>
                    <a:pt x="35" y="317"/>
                    <a:pt x="35" y="317"/>
                  </a:cubicBezTo>
                  <a:cubicBezTo>
                    <a:pt x="22" y="209"/>
                    <a:pt x="11" y="105"/>
                    <a:pt x="0" y="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87" y="311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274"/>
            <p:cNvSpPr/>
            <p:nvPr/>
          </p:nvSpPr>
          <p:spPr bwMode="auto">
            <a:xfrm>
              <a:off x="5248275" y="5092700"/>
              <a:ext cx="182563" cy="155575"/>
            </a:xfrm>
            <a:custGeom>
              <a:avLst/>
              <a:gdLst>
                <a:gd name="T0" fmla="*/ 22 w 177"/>
                <a:gd name="T1" fmla="*/ 46 h 151"/>
                <a:gd name="T2" fmla="*/ 78 w 177"/>
                <a:gd name="T3" fmla="*/ 3 h 151"/>
                <a:gd name="T4" fmla="*/ 103 w 177"/>
                <a:gd name="T5" fmla="*/ 22 h 151"/>
                <a:gd name="T6" fmla="*/ 138 w 177"/>
                <a:gd name="T7" fmla="*/ 34 h 151"/>
                <a:gd name="T8" fmla="*/ 166 w 177"/>
                <a:gd name="T9" fmla="*/ 12 h 151"/>
                <a:gd name="T10" fmla="*/ 177 w 177"/>
                <a:gd name="T11" fmla="*/ 0 h 151"/>
                <a:gd name="T12" fmla="*/ 177 w 177"/>
                <a:gd name="T13" fmla="*/ 5 h 151"/>
                <a:gd name="T14" fmla="*/ 140 w 177"/>
                <a:gd name="T15" fmla="*/ 138 h 151"/>
                <a:gd name="T16" fmla="*/ 33 w 177"/>
                <a:gd name="T17" fmla="*/ 151 h 151"/>
                <a:gd name="T18" fmla="*/ 0 w 177"/>
                <a:gd name="T19" fmla="*/ 51 h 151"/>
                <a:gd name="T20" fmla="*/ 22 w 177"/>
                <a:gd name="T21" fmla="*/ 4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1">
                  <a:moveTo>
                    <a:pt x="22" y="46"/>
                  </a:moveTo>
                  <a:cubicBezTo>
                    <a:pt x="48" y="31"/>
                    <a:pt x="41" y="4"/>
                    <a:pt x="78" y="3"/>
                  </a:cubicBezTo>
                  <a:cubicBezTo>
                    <a:pt x="97" y="3"/>
                    <a:pt x="92" y="8"/>
                    <a:pt x="103" y="22"/>
                  </a:cubicBezTo>
                  <a:cubicBezTo>
                    <a:pt x="114" y="36"/>
                    <a:pt x="121" y="37"/>
                    <a:pt x="138" y="34"/>
                  </a:cubicBezTo>
                  <a:cubicBezTo>
                    <a:pt x="158" y="31"/>
                    <a:pt x="156" y="27"/>
                    <a:pt x="166" y="12"/>
                  </a:cubicBezTo>
                  <a:cubicBezTo>
                    <a:pt x="169" y="8"/>
                    <a:pt x="173" y="4"/>
                    <a:pt x="177" y="0"/>
                  </a:cubicBezTo>
                  <a:cubicBezTo>
                    <a:pt x="177" y="2"/>
                    <a:pt x="177" y="3"/>
                    <a:pt x="177" y="5"/>
                  </a:cubicBezTo>
                  <a:cubicBezTo>
                    <a:pt x="170" y="82"/>
                    <a:pt x="140" y="138"/>
                    <a:pt x="140" y="138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1"/>
                    <a:pt x="13" y="115"/>
                    <a:pt x="0" y="51"/>
                  </a:cubicBezTo>
                  <a:cubicBezTo>
                    <a:pt x="7" y="52"/>
                    <a:pt x="14" y="50"/>
                    <a:pt x="22" y="46"/>
                  </a:cubicBezTo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275"/>
            <p:cNvSpPr/>
            <p:nvPr/>
          </p:nvSpPr>
          <p:spPr bwMode="auto">
            <a:xfrm>
              <a:off x="5230813" y="4841875"/>
              <a:ext cx="209550" cy="304800"/>
            </a:xfrm>
            <a:custGeom>
              <a:avLst/>
              <a:gdLst>
                <a:gd name="T0" fmla="*/ 183 w 203"/>
                <a:gd name="T1" fmla="*/ 254 h 294"/>
                <a:gd name="T2" fmla="*/ 155 w 203"/>
                <a:gd name="T3" fmla="*/ 276 h 294"/>
                <a:gd name="T4" fmla="*/ 120 w 203"/>
                <a:gd name="T5" fmla="*/ 264 h 294"/>
                <a:gd name="T6" fmla="*/ 95 w 203"/>
                <a:gd name="T7" fmla="*/ 245 h 294"/>
                <a:gd name="T8" fmla="*/ 39 w 203"/>
                <a:gd name="T9" fmla="*/ 288 h 294"/>
                <a:gd name="T10" fmla="*/ 17 w 203"/>
                <a:gd name="T11" fmla="*/ 293 h 294"/>
                <a:gd name="T12" fmla="*/ 12 w 203"/>
                <a:gd name="T13" fmla="*/ 262 h 294"/>
                <a:gd name="T14" fmla="*/ 84 w 203"/>
                <a:gd name="T15" fmla="*/ 0 h 294"/>
                <a:gd name="T16" fmla="*/ 194 w 203"/>
                <a:gd name="T17" fmla="*/ 242 h 294"/>
                <a:gd name="T18" fmla="*/ 183 w 203"/>
                <a:gd name="T19" fmla="*/ 25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94">
                  <a:moveTo>
                    <a:pt x="183" y="254"/>
                  </a:moveTo>
                  <a:cubicBezTo>
                    <a:pt x="173" y="269"/>
                    <a:pt x="175" y="273"/>
                    <a:pt x="155" y="276"/>
                  </a:cubicBezTo>
                  <a:cubicBezTo>
                    <a:pt x="138" y="279"/>
                    <a:pt x="131" y="278"/>
                    <a:pt x="120" y="264"/>
                  </a:cubicBezTo>
                  <a:cubicBezTo>
                    <a:pt x="109" y="250"/>
                    <a:pt x="114" y="245"/>
                    <a:pt x="95" y="245"/>
                  </a:cubicBezTo>
                  <a:cubicBezTo>
                    <a:pt x="58" y="246"/>
                    <a:pt x="65" y="273"/>
                    <a:pt x="39" y="288"/>
                  </a:cubicBezTo>
                  <a:cubicBezTo>
                    <a:pt x="31" y="292"/>
                    <a:pt x="24" y="294"/>
                    <a:pt x="17" y="293"/>
                  </a:cubicBezTo>
                  <a:cubicBezTo>
                    <a:pt x="15" y="283"/>
                    <a:pt x="13" y="273"/>
                    <a:pt x="12" y="262"/>
                  </a:cubicBezTo>
                  <a:cubicBezTo>
                    <a:pt x="0" y="178"/>
                    <a:pt x="115" y="107"/>
                    <a:pt x="84" y="0"/>
                  </a:cubicBezTo>
                  <a:cubicBezTo>
                    <a:pt x="84" y="0"/>
                    <a:pt x="203" y="111"/>
                    <a:pt x="194" y="242"/>
                  </a:cubicBezTo>
                  <a:cubicBezTo>
                    <a:pt x="190" y="246"/>
                    <a:pt x="186" y="250"/>
                    <a:pt x="183" y="254"/>
                  </a:cubicBezTo>
                </a:path>
              </a:pathLst>
            </a:custGeom>
            <a:solidFill>
              <a:srgbClr val="D6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76"/>
            <p:cNvSpPr/>
            <p:nvPr/>
          </p:nvSpPr>
          <p:spPr bwMode="auto">
            <a:xfrm>
              <a:off x="5248275" y="5097463"/>
              <a:ext cx="87313" cy="150813"/>
            </a:xfrm>
            <a:custGeom>
              <a:avLst/>
              <a:gdLst>
                <a:gd name="T0" fmla="*/ 84 w 84"/>
                <a:gd name="T1" fmla="*/ 140 h 146"/>
                <a:gd name="T2" fmla="*/ 33 w 84"/>
                <a:gd name="T3" fmla="*/ 146 h 146"/>
                <a:gd name="T4" fmla="*/ 0 w 84"/>
                <a:gd name="T5" fmla="*/ 46 h 146"/>
                <a:gd name="T6" fmla="*/ 22 w 84"/>
                <a:gd name="T7" fmla="*/ 41 h 146"/>
                <a:gd name="T8" fmla="*/ 67 w 84"/>
                <a:gd name="T9" fmla="*/ 0 h 146"/>
                <a:gd name="T10" fmla="*/ 84 w 84"/>
                <a:gd name="T11" fmla="*/ 1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6">
                  <a:moveTo>
                    <a:pt x="84" y="140"/>
                  </a:move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13" y="110"/>
                    <a:pt x="0" y="46"/>
                  </a:cubicBezTo>
                  <a:cubicBezTo>
                    <a:pt x="7" y="47"/>
                    <a:pt x="14" y="45"/>
                    <a:pt x="22" y="41"/>
                  </a:cubicBezTo>
                  <a:cubicBezTo>
                    <a:pt x="45" y="27"/>
                    <a:pt x="43" y="5"/>
                    <a:pt x="67" y="0"/>
                  </a:cubicBezTo>
                  <a:lnTo>
                    <a:pt x="84" y="140"/>
                  </a:lnTo>
                  <a:close/>
                </a:path>
              </a:pathLst>
            </a:custGeom>
            <a:solidFill>
              <a:srgbClr val="1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7"/>
            <p:cNvSpPr/>
            <p:nvPr/>
          </p:nvSpPr>
          <p:spPr bwMode="auto">
            <a:xfrm>
              <a:off x="5235575" y="4959350"/>
              <a:ext cx="82550" cy="187325"/>
            </a:xfrm>
            <a:custGeom>
              <a:avLst/>
              <a:gdLst>
                <a:gd name="T0" fmla="*/ 79 w 79"/>
                <a:gd name="T1" fmla="*/ 133 h 180"/>
                <a:gd name="T2" fmla="*/ 34 w 79"/>
                <a:gd name="T3" fmla="*/ 174 h 180"/>
                <a:gd name="T4" fmla="*/ 12 w 79"/>
                <a:gd name="T5" fmla="*/ 179 h 180"/>
                <a:gd name="T6" fmla="*/ 7 w 79"/>
                <a:gd name="T7" fmla="*/ 148 h 180"/>
                <a:gd name="T8" fmla="*/ 63 w 79"/>
                <a:gd name="T9" fmla="*/ 0 h 180"/>
                <a:gd name="T10" fmla="*/ 79 w 79"/>
                <a:gd name="T11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80">
                  <a:moveTo>
                    <a:pt x="79" y="133"/>
                  </a:moveTo>
                  <a:cubicBezTo>
                    <a:pt x="55" y="138"/>
                    <a:pt x="57" y="160"/>
                    <a:pt x="34" y="174"/>
                  </a:cubicBezTo>
                  <a:cubicBezTo>
                    <a:pt x="26" y="178"/>
                    <a:pt x="19" y="180"/>
                    <a:pt x="12" y="179"/>
                  </a:cubicBezTo>
                  <a:cubicBezTo>
                    <a:pt x="10" y="169"/>
                    <a:pt x="8" y="159"/>
                    <a:pt x="7" y="148"/>
                  </a:cubicBezTo>
                  <a:cubicBezTo>
                    <a:pt x="0" y="98"/>
                    <a:pt x="38" y="52"/>
                    <a:pt x="63" y="0"/>
                  </a:cubicBezTo>
                  <a:lnTo>
                    <a:pt x="79" y="133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278"/>
            <p:cNvSpPr>
              <a:spLocks noChangeArrowheads="1"/>
            </p:cNvSpPr>
            <p:nvPr/>
          </p:nvSpPr>
          <p:spPr bwMode="auto">
            <a:xfrm>
              <a:off x="5343525" y="4894263"/>
              <a:ext cx="76200" cy="204788"/>
            </a:xfrm>
            <a:prstGeom prst="rect">
              <a:avLst/>
            </a:prstGeom>
            <a:solidFill>
              <a:srgbClr val="EB9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279"/>
            <p:cNvSpPr/>
            <p:nvPr/>
          </p:nvSpPr>
          <p:spPr bwMode="auto">
            <a:xfrm>
              <a:off x="5576888" y="5108575"/>
              <a:ext cx="157163" cy="334963"/>
            </a:xfrm>
            <a:custGeom>
              <a:avLst/>
              <a:gdLst>
                <a:gd name="T0" fmla="*/ 0 w 152"/>
                <a:gd name="T1" fmla="*/ 310 h 325"/>
                <a:gd name="T2" fmla="*/ 45 w 152"/>
                <a:gd name="T3" fmla="*/ 0 h 325"/>
                <a:gd name="T4" fmla="*/ 152 w 152"/>
                <a:gd name="T5" fmla="*/ 15 h 325"/>
                <a:gd name="T6" fmla="*/ 111 w 152"/>
                <a:gd name="T7" fmla="*/ 325 h 325"/>
                <a:gd name="T8" fmla="*/ 0 w 152"/>
                <a:gd name="T9" fmla="*/ 31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25">
                  <a:moveTo>
                    <a:pt x="0" y="310"/>
                  </a:moveTo>
                  <a:cubicBezTo>
                    <a:pt x="15" y="202"/>
                    <a:pt x="30" y="98"/>
                    <a:pt x="45" y="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0" y="113"/>
                    <a:pt x="126" y="217"/>
                    <a:pt x="111" y="325"/>
                  </a:cubicBezTo>
                  <a:cubicBezTo>
                    <a:pt x="0" y="310"/>
                    <a:pt x="0" y="310"/>
                    <a:pt x="0" y="310"/>
                  </a:cubicBezTo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5622925" y="4979988"/>
              <a:ext cx="138113" cy="142875"/>
            </a:xfrm>
            <a:custGeom>
              <a:avLst/>
              <a:gdLst>
                <a:gd name="T0" fmla="*/ 21 w 134"/>
                <a:gd name="T1" fmla="*/ 21 h 138"/>
                <a:gd name="T2" fmla="*/ 43 w 134"/>
                <a:gd name="T3" fmla="*/ 0 h 138"/>
                <a:gd name="T4" fmla="*/ 59 w 134"/>
                <a:gd name="T5" fmla="*/ 22 h 138"/>
                <a:gd name="T6" fmla="*/ 74 w 134"/>
                <a:gd name="T7" fmla="*/ 39 h 138"/>
                <a:gd name="T8" fmla="*/ 93 w 134"/>
                <a:gd name="T9" fmla="*/ 22 h 138"/>
                <a:gd name="T10" fmla="*/ 115 w 134"/>
                <a:gd name="T11" fmla="*/ 14 h 138"/>
                <a:gd name="T12" fmla="*/ 127 w 134"/>
                <a:gd name="T13" fmla="*/ 36 h 138"/>
                <a:gd name="T14" fmla="*/ 134 w 134"/>
                <a:gd name="T15" fmla="*/ 38 h 138"/>
                <a:gd name="T16" fmla="*/ 107 w 134"/>
                <a:gd name="T17" fmla="*/ 138 h 138"/>
                <a:gd name="T18" fmla="*/ 0 w 134"/>
                <a:gd name="T19" fmla="*/ 123 h 138"/>
                <a:gd name="T20" fmla="*/ 2 w 134"/>
                <a:gd name="T21" fmla="*/ 44 h 138"/>
                <a:gd name="T22" fmla="*/ 21 w 134"/>
                <a:gd name="T23" fmla="*/ 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138">
                  <a:moveTo>
                    <a:pt x="21" y="21"/>
                  </a:move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60" y="33"/>
                    <a:pt x="62" y="36"/>
                    <a:pt x="74" y="39"/>
                  </a:cubicBezTo>
                  <a:cubicBezTo>
                    <a:pt x="89" y="42"/>
                    <a:pt x="89" y="32"/>
                    <a:pt x="93" y="22"/>
                  </a:cubicBezTo>
                  <a:cubicBezTo>
                    <a:pt x="97" y="14"/>
                    <a:pt x="105" y="9"/>
                    <a:pt x="115" y="14"/>
                  </a:cubicBezTo>
                  <a:cubicBezTo>
                    <a:pt x="122" y="18"/>
                    <a:pt x="121" y="32"/>
                    <a:pt x="127" y="36"/>
                  </a:cubicBezTo>
                  <a:cubicBezTo>
                    <a:pt x="129" y="38"/>
                    <a:pt x="131" y="38"/>
                    <a:pt x="134" y="38"/>
                  </a:cubicBezTo>
                  <a:cubicBezTo>
                    <a:pt x="107" y="138"/>
                    <a:pt x="107" y="138"/>
                    <a:pt x="107" y="138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5624513" y="4891088"/>
              <a:ext cx="163513" cy="134938"/>
            </a:xfrm>
            <a:custGeom>
              <a:avLst/>
              <a:gdLst>
                <a:gd name="T0" fmla="*/ 132 w 157"/>
                <a:gd name="T1" fmla="*/ 124 h 130"/>
                <a:gd name="T2" fmla="*/ 125 w 157"/>
                <a:gd name="T3" fmla="*/ 122 h 130"/>
                <a:gd name="T4" fmla="*/ 113 w 157"/>
                <a:gd name="T5" fmla="*/ 100 h 130"/>
                <a:gd name="T6" fmla="*/ 91 w 157"/>
                <a:gd name="T7" fmla="*/ 108 h 130"/>
                <a:gd name="T8" fmla="*/ 72 w 157"/>
                <a:gd name="T9" fmla="*/ 125 h 130"/>
                <a:gd name="T10" fmla="*/ 57 w 157"/>
                <a:gd name="T11" fmla="*/ 108 h 130"/>
                <a:gd name="T12" fmla="*/ 41 w 157"/>
                <a:gd name="T13" fmla="*/ 86 h 130"/>
                <a:gd name="T14" fmla="*/ 19 w 157"/>
                <a:gd name="T15" fmla="*/ 107 h 130"/>
                <a:gd name="T16" fmla="*/ 0 w 157"/>
                <a:gd name="T17" fmla="*/ 130 h 130"/>
                <a:gd name="T18" fmla="*/ 2 w 157"/>
                <a:gd name="T19" fmla="*/ 21 h 130"/>
                <a:gd name="T20" fmla="*/ 22 w 157"/>
                <a:gd name="T21" fmla="*/ 2 h 130"/>
                <a:gd name="T22" fmla="*/ 140 w 157"/>
                <a:gd name="T23" fmla="*/ 18 h 130"/>
                <a:gd name="T24" fmla="*/ 154 w 157"/>
                <a:gd name="T25" fmla="*/ 42 h 130"/>
                <a:gd name="T26" fmla="*/ 132 w 157"/>
                <a:gd name="T27" fmla="*/ 12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30">
                  <a:moveTo>
                    <a:pt x="132" y="124"/>
                  </a:moveTo>
                  <a:cubicBezTo>
                    <a:pt x="129" y="124"/>
                    <a:pt x="127" y="124"/>
                    <a:pt x="125" y="122"/>
                  </a:cubicBezTo>
                  <a:cubicBezTo>
                    <a:pt x="119" y="118"/>
                    <a:pt x="120" y="104"/>
                    <a:pt x="113" y="100"/>
                  </a:cubicBezTo>
                  <a:cubicBezTo>
                    <a:pt x="103" y="95"/>
                    <a:pt x="95" y="100"/>
                    <a:pt x="91" y="108"/>
                  </a:cubicBezTo>
                  <a:cubicBezTo>
                    <a:pt x="87" y="118"/>
                    <a:pt x="87" y="128"/>
                    <a:pt x="72" y="125"/>
                  </a:cubicBezTo>
                  <a:cubicBezTo>
                    <a:pt x="60" y="122"/>
                    <a:pt x="58" y="119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51" y="20"/>
                    <a:pt x="157" y="30"/>
                    <a:pt x="154" y="42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rgbClr val="1B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5576888" y="5108575"/>
              <a:ext cx="96838" cy="327025"/>
            </a:xfrm>
            <a:custGeom>
              <a:avLst/>
              <a:gdLst>
                <a:gd name="T0" fmla="*/ 52 w 95"/>
                <a:gd name="T1" fmla="*/ 317 h 317"/>
                <a:gd name="T2" fmla="*/ 0 w 95"/>
                <a:gd name="T3" fmla="*/ 310 h 317"/>
                <a:gd name="T4" fmla="*/ 45 w 95"/>
                <a:gd name="T5" fmla="*/ 0 h 317"/>
                <a:gd name="T6" fmla="*/ 95 w 95"/>
                <a:gd name="T7" fmla="*/ 7 h 317"/>
                <a:gd name="T8" fmla="*/ 52 w 95"/>
                <a:gd name="T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17">
                  <a:moveTo>
                    <a:pt x="52" y="317"/>
                  </a:moveTo>
                  <a:cubicBezTo>
                    <a:pt x="0" y="310"/>
                    <a:pt x="0" y="310"/>
                    <a:pt x="0" y="310"/>
                  </a:cubicBezTo>
                  <a:cubicBezTo>
                    <a:pt x="15" y="202"/>
                    <a:pt x="30" y="98"/>
                    <a:pt x="45" y="0"/>
                  </a:cubicBezTo>
                  <a:cubicBezTo>
                    <a:pt x="95" y="7"/>
                    <a:pt x="95" y="7"/>
                    <a:pt x="95" y="7"/>
                  </a:cubicBezTo>
                  <a:lnTo>
                    <a:pt x="52" y="317"/>
                  </a:lnTo>
                  <a:close/>
                </a:path>
              </a:pathLst>
            </a:custGeom>
            <a:solidFill>
              <a:srgbClr val="95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283"/>
            <p:cNvSpPr/>
            <p:nvPr/>
          </p:nvSpPr>
          <p:spPr bwMode="auto">
            <a:xfrm>
              <a:off x="5622925" y="4979988"/>
              <a:ext cx="65088" cy="134938"/>
            </a:xfrm>
            <a:custGeom>
              <a:avLst/>
              <a:gdLst>
                <a:gd name="T0" fmla="*/ 50 w 63"/>
                <a:gd name="T1" fmla="*/ 130 h 130"/>
                <a:gd name="T2" fmla="*/ 0 w 63"/>
                <a:gd name="T3" fmla="*/ 123 h 130"/>
                <a:gd name="T4" fmla="*/ 2 w 63"/>
                <a:gd name="T5" fmla="*/ 44 h 130"/>
                <a:gd name="T6" fmla="*/ 21 w 63"/>
                <a:gd name="T7" fmla="*/ 21 h 130"/>
                <a:gd name="T8" fmla="*/ 43 w 63"/>
                <a:gd name="T9" fmla="*/ 0 h 130"/>
                <a:gd name="T10" fmla="*/ 59 w 63"/>
                <a:gd name="T11" fmla="*/ 22 h 130"/>
                <a:gd name="T12" fmla="*/ 63 w 63"/>
                <a:gd name="T13" fmla="*/ 34 h 130"/>
                <a:gd name="T14" fmla="*/ 50 w 63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0">
                  <a:moveTo>
                    <a:pt x="50" y="130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0" y="41"/>
                    <a:pt x="16" y="33"/>
                    <a:pt x="21" y="21"/>
                  </a:cubicBezTo>
                  <a:cubicBezTo>
                    <a:pt x="25" y="12"/>
                    <a:pt x="31" y="0"/>
                    <a:pt x="43" y="0"/>
                  </a:cubicBezTo>
                  <a:cubicBezTo>
                    <a:pt x="55" y="0"/>
                    <a:pt x="58" y="12"/>
                    <a:pt x="59" y="22"/>
                  </a:cubicBezTo>
                  <a:cubicBezTo>
                    <a:pt x="59" y="28"/>
                    <a:pt x="61" y="31"/>
                    <a:pt x="63" y="34"/>
                  </a:cubicBezTo>
                  <a:lnTo>
                    <a:pt x="50" y="130"/>
                  </a:lnTo>
                  <a:close/>
                </a:path>
              </a:pathLst>
            </a:custGeom>
            <a:solidFill>
              <a:srgbClr val="16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4"/>
            <p:cNvSpPr/>
            <p:nvPr/>
          </p:nvSpPr>
          <p:spPr bwMode="auto">
            <a:xfrm>
              <a:off x="5624513" y="4891088"/>
              <a:ext cx="79375" cy="134938"/>
            </a:xfrm>
            <a:custGeom>
              <a:avLst/>
              <a:gdLst>
                <a:gd name="T0" fmla="*/ 61 w 76"/>
                <a:gd name="T1" fmla="*/ 120 h 130"/>
                <a:gd name="T2" fmla="*/ 57 w 76"/>
                <a:gd name="T3" fmla="*/ 108 h 130"/>
                <a:gd name="T4" fmla="*/ 41 w 76"/>
                <a:gd name="T5" fmla="*/ 86 h 130"/>
                <a:gd name="T6" fmla="*/ 19 w 76"/>
                <a:gd name="T7" fmla="*/ 107 h 130"/>
                <a:gd name="T8" fmla="*/ 0 w 76"/>
                <a:gd name="T9" fmla="*/ 130 h 130"/>
                <a:gd name="T10" fmla="*/ 2 w 76"/>
                <a:gd name="T11" fmla="*/ 21 h 130"/>
                <a:gd name="T12" fmla="*/ 22 w 76"/>
                <a:gd name="T13" fmla="*/ 2 h 130"/>
                <a:gd name="T14" fmla="*/ 76 w 76"/>
                <a:gd name="T15" fmla="*/ 9 h 130"/>
                <a:gd name="T16" fmla="*/ 61 w 76"/>
                <a:gd name="T17" fmla="*/ 12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0">
                  <a:moveTo>
                    <a:pt x="61" y="120"/>
                  </a:moveTo>
                  <a:cubicBezTo>
                    <a:pt x="59" y="117"/>
                    <a:pt x="57" y="114"/>
                    <a:pt x="57" y="108"/>
                  </a:cubicBezTo>
                  <a:cubicBezTo>
                    <a:pt x="56" y="98"/>
                    <a:pt x="53" y="86"/>
                    <a:pt x="41" y="86"/>
                  </a:cubicBezTo>
                  <a:cubicBezTo>
                    <a:pt x="29" y="86"/>
                    <a:pt x="23" y="98"/>
                    <a:pt x="19" y="107"/>
                  </a:cubicBezTo>
                  <a:cubicBezTo>
                    <a:pt x="14" y="119"/>
                    <a:pt x="8" y="127"/>
                    <a:pt x="0" y="13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9"/>
                    <a:pt x="11" y="0"/>
                    <a:pt x="22" y="2"/>
                  </a:cubicBezTo>
                  <a:cubicBezTo>
                    <a:pt x="76" y="9"/>
                    <a:pt x="76" y="9"/>
                    <a:pt x="76" y="9"/>
                  </a:cubicBezTo>
                  <a:lnTo>
                    <a:pt x="61" y="120"/>
                  </a:lnTo>
                  <a:close/>
                </a:path>
              </a:pathLst>
            </a:custGeom>
            <a:solidFill>
              <a:srgbClr val="089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285"/>
            <p:cNvSpPr/>
            <p:nvPr/>
          </p:nvSpPr>
          <p:spPr bwMode="auto">
            <a:xfrm>
              <a:off x="5419725" y="5556250"/>
              <a:ext cx="30163" cy="136525"/>
            </a:xfrm>
            <a:custGeom>
              <a:avLst/>
              <a:gdLst>
                <a:gd name="T0" fmla="*/ 7 w 30"/>
                <a:gd name="T1" fmla="*/ 62 h 132"/>
                <a:gd name="T2" fmla="*/ 14 w 30"/>
                <a:gd name="T3" fmla="*/ 130 h 132"/>
                <a:gd name="T4" fmla="*/ 30 w 30"/>
                <a:gd name="T5" fmla="*/ 132 h 132"/>
                <a:gd name="T6" fmla="*/ 16 w 30"/>
                <a:gd name="T7" fmla="*/ 11 h 132"/>
                <a:gd name="T8" fmla="*/ 15 w 30"/>
                <a:gd name="T9" fmla="*/ 0 h 132"/>
                <a:gd name="T10" fmla="*/ 0 w 30"/>
                <a:gd name="T11" fmla="*/ 1 h 132"/>
                <a:gd name="T12" fmla="*/ 1 w 30"/>
                <a:gd name="T13" fmla="*/ 7 h 132"/>
                <a:gd name="T14" fmla="*/ 7 w 30"/>
                <a:gd name="T15" fmla="*/ 6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2">
                  <a:moveTo>
                    <a:pt x="7" y="62"/>
                  </a:moveTo>
                  <a:cubicBezTo>
                    <a:pt x="9" y="84"/>
                    <a:pt x="12" y="107"/>
                    <a:pt x="14" y="130"/>
                  </a:cubicBezTo>
                  <a:cubicBezTo>
                    <a:pt x="20" y="131"/>
                    <a:pt x="25" y="131"/>
                    <a:pt x="30" y="132"/>
                  </a:cubicBezTo>
                  <a:cubicBezTo>
                    <a:pt x="26" y="92"/>
                    <a:pt x="21" y="52"/>
                    <a:pt x="16" y="11"/>
                  </a:cubicBezTo>
                  <a:cubicBezTo>
                    <a:pt x="16" y="7"/>
                    <a:pt x="15" y="3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3" y="24"/>
                    <a:pt x="5" y="43"/>
                    <a:pt x="7" y="62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286"/>
            <p:cNvSpPr/>
            <p:nvPr/>
          </p:nvSpPr>
          <p:spPr bwMode="auto">
            <a:xfrm>
              <a:off x="5318125" y="5559425"/>
              <a:ext cx="103188" cy="130175"/>
            </a:xfrm>
            <a:custGeom>
              <a:avLst/>
              <a:gdLst>
                <a:gd name="T0" fmla="*/ 93 w 100"/>
                <a:gd name="T1" fmla="*/ 60 h 125"/>
                <a:gd name="T2" fmla="*/ 86 w 100"/>
                <a:gd name="T3" fmla="*/ 0 h 125"/>
                <a:gd name="T4" fmla="*/ 0 w 100"/>
                <a:gd name="T5" fmla="*/ 10 h 125"/>
                <a:gd name="T6" fmla="*/ 2 w 100"/>
                <a:gd name="T7" fmla="*/ 22 h 125"/>
                <a:gd name="T8" fmla="*/ 11 w 100"/>
                <a:gd name="T9" fmla="*/ 101 h 125"/>
                <a:gd name="T10" fmla="*/ 100 w 100"/>
                <a:gd name="T11" fmla="*/ 125 h 125"/>
                <a:gd name="T12" fmla="*/ 93 w 100"/>
                <a:gd name="T13" fmla="*/ 6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5">
                  <a:moveTo>
                    <a:pt x="93" y="60"/>
                  </a:moveTo>
                  <a:cubicBezTo>
                    <a:pt x="91" y="39"/>
                    <a:pt x="89" y="19"/>
                    <a:pt x="86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4"/>
                    <a:pt x="1" y="18"/>
                    <a:pt x="2" y="22"/>
                  </a:cubicBezTo>
                  <a:cubicBezTo>
                    <a:pt x="5" y="48"/>
                    <a:pt x="8" y="75"/>
                    <a:pt x="11" y="101"/>
                  </a:cubicBezTo>
                  <a:cubicBezTo>
                    <a:pt x="40" y="112"/>
                    <a:pt x="70" y="120"/>
                    <a:pt x="100" y="125"/>
                  </a:cubicBezTo>
                  <a:cubicBezTo>
                    <a:pt x="98" y="103"/>
                    <a:pt x="96" y="81"/>
                    <a:pt x="93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287"/>
            <p:cNvSpPr/>
            <p:nvPr/>
          </p:nvSpPr>
          <p:spPr bwMode="auto">
            <a:xfrm>
              <a:off x="5375275" y="5284788"/>
              <a:ext cx="44450" cy="274638"/>
            </a:xfrm>
            <a:custGeom>
              <a:avLst/>
              <a:gdLst>
                <a:gd name="T0" fmla="*/ 1 w 42"/>
                <a:gd name="T1" fmla="*/ 0 h 266"/>
                <a:gd name="T2" fmla="*/ 0 w 42"/>
                <a:gd name="T3" fmla="*/ 0 h 266"/>
                <a:gd name="T4" fmla="*/ 7 w 42"/>
                <a:gd name="T5" fmla="*/ 60 h 266"/>
                <a:gd name="T6" fmla="*/ 9 w 42"/>
                <a:gd name="T7" fmla="*/ 75 h 266"/>
                <a:gd name="T8" fmla="*/ 11 w 42"/>
                <a:gd name="T9" fmla="*/ 92 h 266"/>
                <a:gd name="T10" fmla="*/ 16 w 42"/>
                <a:gd name="T11" fmla="*/ 130 h 266"/>
                <a:gd name="T12" fmla="*/ 21 w 42"/>
                <a:gd name="T13" fmla="*/ 172 h 266"/>
                <a:gd name="T14" fmla="*/ 26 w 42"/>
                <a:gd name="T15" fmla="*/ 219 h 266"/>
                <a:gd name="T16" fmla="*/ 31 w 42"/>
                <a:gd name="T17" fmla="*/ 266 h 266"/>
                <a:gd name="T18" fmla="*/ 31 w 42"/>
                <a:gd name="T19" fmla="*/ 266 h 266"/>
                <a:gd name="T20" fmla="*/ 31 w 42"/>
                <a:gd name="T21" fmla="*/ 266 h 266"/>
                <a:gd name="T22" fmla="*/ 31 w 42"/>
                <a:gd name="T23" fmla="*/ 266 h 266"/>
                <a:gd name="T24" fmla="*/ 42 w 42"/>
                <a:gd name="T25" fmla="*/ 264 h 266"/>
                <a:gd name="T26" fmla="*/ 36 w 42"/>
                <a:gd name="T27" fmla="*/ 218 h 266"/>
                <a:gd name="T28" fmla="*/ 23 w 42"/>
                <a:gd name="T29" fmla="*/ 129 h 266"/>
                <a:gd name="T30" fmla="*/ 12 w 42"/>
                <a:gd name="T31" fmla="*/ 60 h 266"/>
                <a:gd name="T32" fmla="*/ 1 w 42"/>
                <a:gd name="T3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6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2"/>
                    <a:pt x="7" y="60"/>
                  </a:cubicBezTo>
                  <a:cubicBezTo>
                    <a:pt x="8" y="65"/>
                    <a:pt x="9" y="70"/>
                    <a:pt x="9" y="75"/>
                  </a:cubicBezTo>
                  <a:cubicBezTo>
                    <a:pt x="10" y="81"/>
                    <a:pt x="11" y="86"/>
                    <a:pt x="11" y="92"/>
                  </a:cubicBezTo>
                  <a:cubicBezTo>
                    <a:pt x="13" y="104"/>
                    <a:pt x="14" y="116"/>
                    <a:pt x="16" y="130"/>
                  </a:cubicBezTo>
                  <a:cubicBezTo>
                    <a:pt x="17" y="143"/>
                    <a:pt x="19" y="157"/>
                    <a:pt x="21" y="172"/>
                  </a:cubicBezTo>
                  <a:cubicBezTo>
                    <a:pt x="23" y="187"/>
                    <a:pt x="24" y="203"/>
                    <a:pt x="26" y="219"/>
                  </a:cubicBezTo>
                  <a:cubicBezTo>
                    <a:pt x="28" y="234"/>
                    <a:pt x="30" y="250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40" y="248"/>
                    <a:pt x="38" y="233"/>
                    <a:pt x="36" y="218"/>
                  </a:cubicBezTo>
                  <a:cubicBezTo>
                    <a:pt x="32" y="185"/>
                    <a:pt x="27" y="155"/>
                    <a:pt x="23" y="129"/>
                  </a:cubicBezTo>
                  <a:cubicBezTo>
                    <a:pt x="19" y="102"/>
                    <a:pt x="16" y="79"/>
                    <a:pt x="12" y="60"/>
                  </a:cubicBezTo>
                  <a:cubicBezTo>
                    <a:pt x="5" y="22"/>
                    <a:pt x="1" y="0"/>
                    <a:pt x="1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288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4 w 25"/>
                <a:gd name="T1" fmla="*/ 127 h 129"/>
                <a:gd name="T2" fmla="*/ 25 w 25"/>
                <a:gd name="T3" fmla="*/ 129 h 129"/>
                <a:gd name="T4" fmla="*/ 18 w 25"/>
                <a:gd name="T5" fmla="*/ 61 h 129"/>
                <a:gd name="T6" fmla="*/ 12 w 25"/>
                <a:gd name="T7" fmla="*/ 6 h 129"/>
                <a:gd name="T8" fmla="*/ 11 w 25"/>
                <a:gd name="T9" fmla="*/ 0 h 129"/>
                <a:gd name="T10" fmla="*/ 0 w 25"/>
                <a:gd name="T11" fmla="*/ 2 h 129"/>
                <a:gd name="T12" fmla="*/ 7 w 25"/>
                <a:gd name="T13" fmla="*/ 62 h 129"/>
                <a:gd name="T14" fmla="*/ 14 w 25"/>
                <a:gd name="T15" fmla="*/ 1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9">
                  <a:moveTo>
                    <a:pt x="14" y="127"/>
                  </a:move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289"/>
            <p:cNvSpPr/>
            <p:nvPr/>
          </p:nvSpPr>
          <p:spPr bwMode="auto">
            <a:xfrm>
              <a:off x="5407025" y="5557838"/>
              <a:ext cx="26988" cy="133350"/>
            </a:xfrm>
            <a:custGeom>
              <a:avLst/>
              <a:gdLst>
                <a:gd name="T0" fmla="*/ 11 w 25"/>
                <a:gd name="T1" fmla="*/ 0 h 129"/>
                <a:gd name="T2" fmla="*/ 11 w 25"/>
                <a:gd name="T3" fmla="*/ 0 h 129"/>
                <a:gd name="T4" fmla="*/ 0 w 25"/>
                <a:gd name="T5" fmla="*/ 2 h 129"/>
                <a:gd name="T6" fmla="*/ 7 w 25"/>
                <a:gd name="T7" fmla="*/ 62 h 129"/>
                <a:gd name="T8" fmla="*/ 14 w 25"/>
                <a:gd name="T9" fmla="*/ 127 h 129"/>
                <a:gd name="T10" fmla="*/ 25 w 25"/>
                <a:gd name="T11" fmla="*/ 129 h 129"/>
                <a:gd name="T12" fmla="*/ 18 w 25"/>
                <a:gd name="T13" fmla="*/ 61 h 129"/>
                <a:gd name="T14" fmla="*/ 12 w 25"/>
                <a:gd name="T15" fmla="*/ 6 h 129"/>
                <a:gd name="T16" fmla="*/ 11 w 25"/>
                <a:gd name="T17" fmla="*/ 0 h 129"/>
                <a:gd name="T18" fmla="*/ 11 w 25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9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1"/>
                    <a:pt x="5" y="41"/>
                    <a:pt x="7" y="62"/>
                  </a:cubicBezTo>
                  <a:cubicBezTo>
                    <a:pt x="10" y="83"/>
                    <a:pt x="12" y="105"/>
                    <a:pt x="14" y="127"/>
                  </a:cubicBezTo>
                  <a:cubicBezTo>
                    <a:pt x="18" y="128"/>
                    <a:pt x="22" y="128"/>
                    <a:pt x="25" y="129"/>
                  </a:cubicBezTo>
                  <a:cubicBezTo>
                    <a:pt x="23" y="106"/>
                    <a:pt x="20" y="83"/>
                    <a:pt x="18" y="61"/>
                  </a:cubicBezTo>
                  <a:cubicBezTo>
                    <a:pt x="16" y="42"/>
                    <a:pt x="14" y="23"/>
                    <a:pt x="12" y="6"/>
                  </a:cubicBezTo>
                  <a:cubicBezTo>
                    <a:pt x="11" y="4"/>
                    <a:pt x="11" y="2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290"/>
            <p:cNvSpPr/>
            <p:nvPr/>
          </p:nvSpPr>
          <p:spPr bwMode="auto">
            <a:xfrm>
              <a:off x="5638800" y="5441950"/>
              <a:ext cx="52388" cy="239713"/>
            </a:xfrm>
            <a:custGeom>
              <a:avLst/>
              <a:gdLst>
                <a:gd name="T0" fmla="*/ 26 w 50"/>
                <a:gd name="T1" fmla="*/ 60 h 232"/>
                <a:gd name="T2" fmla="*/ 8 w 50"/>
                <a:gd name="T3" fmla="*/ 178 h 232"/>
                <a:gd name="T4" fmla="*/ 0 w 50"/>
                <a:gd name="T5" fmla="*/ 232 h 232"/>
                <a:gd name="T6" fmla="*/ 18 w 50"/>
                <a:gd name="T7" fmla="*/ 227 h 232"/>
                <a:gd name="T8" fmla="*/ 49 w 50"/>
                <a:gd name="T9" fmla="*/ 14 h 232"/>
                <a:gd name="T10" fmla="*/ 50 w 50"/>
                <a:gd name="T11" fmla="*/ 2 h 232"/>
                <a:gd name="T12" fmla="*/ 35 w 50"/>
                <a:gd name="T13" fmla="*/ 0 h 232"/>
                <a:gd name="T14" fmla="*/ 34 w 50"/>
                <a:gd name="T15" fmla="*/ 5 h 232"/>
                <a:gd name="T16" fmla="*/ 26 w 50"/>
                <a:gd name="T17" fmla="*/ 6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2">
                  <a:moveTo>
                    <a:pt x="26" y="60"/>
                  </a:moveTo>
                  <a:cubicBezTo>
                    <a:pt x="21" y="98"/>
                    <a:pt x="15" y="137"/>
                    <a:pt x="8" y="178"/>
                  </a:cubicBezTo>
                  <a:cubicBezTo>
                    <a:pt x="6" y="196"/>
                    <a:pt x="3" y="214"/>
                    <a:pt x="0" y="232"/>
                  </a:cubicBezTo>
                  <a:cubicBezTo>
                    <a:pt x="6" y="231"/>
                    <a:pt x="12" y="229"/>
                    <a:pt x="18" y="227"/>
                  </a:cubicBezTo>
                  <a:cubicBezTo>
                    <a:pt x="29" y="158"/>
                    <a:pt x="39" y="87"/>
                    <a:pt x="49" y="14"/>
                  </a:cubicBezTo>
                  <a:cubicBezTo>
                    <a:pt x="49" y="10"/>
                    <a:pt x="50" y="6"/>
                    <a:pt x="50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2"/>
                    <a:pt x="34" y="3"/>
                    <a:pt x="34" y="5"/>
                  </a:cubicBezTo>
                  <a:cubicBezTo>
                    <a:pt x="31" y="23"/>
                    <a:pt x="29" y="41"/>
                    <a:pt x="26" y="6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291"/>
            <p:cNvSpPr/>
            <p:nvPr/>
          </p:nvSpPr>
          <p:spPr bwMode="auto">
            <a:xfrm>
              <a:off x="5540375" y="5429250"/>
              <a:ext cx="123825" cy="266700"/>
            </a:xfrm>
            <a:custGeom>
              <a:avLst/>
              <a:gdLst>
                <a:gd name="T0" fmla="*/ 93 w 119"/>
                <a:gd name="T1" fmla="*/ 190 h 259"/>
                <a:gd name="T2" fmla="*/ 110 w 119"/>
                <a:gd name="T3" fmla="*/ 71 h 259"/>
                <a:gd name="T4" fmla="*/ 119 w 119"/>
                <a:gd name="T5" fmla="*/ 11 h 259"/>
                <a:gd name="T6" fmla="*/ 34 w 119"/>
                <a:gd name="T7" fmla="*/ 0 h 259"/>
                <a:gd name="T8" fmla="*/ 33 w 119"/>
                <a:gd name="T9" fmla="*/ 11 h 259"/>
                <a:gd name="T10" fmla="*/ 0 w 119"/>
                <a:gd name="T11" fmla="*/ 259 h 259"/>
                <a:gd name="T12" fmla="*/ 84 w 119"/>
                <a:gd name="T13" fmla="*/ 248 h 259"/>
                <a:gd name="T14" fmla="*/ 93 w 119"/>
                <a:gd name="T15" fmla="*/ 19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59">
                  <a:moveTo>
                    <a:pt x="93" y="190"/>
                  </a:moveTo>
                  <a:cubicBezTo>
                    <a:pt x="99" y="149"/>
                    <a:pt x="105" y="109"/>
                    <a:pt x="110" y="71"/>
                  </a:cubicBezTo>
                  <a:cubicBezTo>
                    <a:pt x="113" y="51"/>
                    <a:pt x="116" y="31"/>
                    <a:pt x="119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4"/>
                    <a:pt x="33" y="7"/>
                    <a:pt x="33" y="11"/>
                  </a:cubicBezTo>
                  <a:cubicBezTo>
                    <a:pt x="21" y="96"/>
                    <a:pt x="10" y="179"/>
                    <a:pt x="0" y="259"/>
                  </a:cubicBezTo>
                  <a:cubicBezTo>
                    <a:pt x="29" y="258"/>
                    <a:pt x="57" y="254"/>
                    <a:pt x="84" y="248"/>
                  </a:cubicBezTo>
                  <a:cubicBezTo>
                    <a:pt x="87" y="228"/>
                    <a:pt x="90" y="209"/>
                    <a:pt x="93" y="190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292"/>
            <p:cNvSpPr/>
            <p:nvPr/>
          </p:nvSpPr>
          <p:spPr bwMode="auto">
            <a:xfrm>
              <a:off x="5668963" y="5440363"/>
              <a:ext cx="6350" cy="1588"/>
            </a:xfrm>
            <a:custGeom>
              <a:avLst/>
              <a:gdLst>
                <a:gd name="T0" fmla="*/ 0 w 7"/>
                <a:gd name="T1" fmla="*/ 0 h 1"/>
                <a:gd name="T2" fmla="*/ 7 w 7"/>
                <a:gd name="T3" fmla="*/ 1 h 1"/>
                <a:gd name="T4" fmla="*/ 7 w 7"/>
                <a:gd name="T5" fmla="*/ 1 h 1"/>
                <a:gd name="T6" fmla="*/ 7 w 7"/>
                <a:gd name="T7" fmla="*/ 1 h 1"/>
                <a:gd name="T8" fmla="*/ 7 w 7"/>
                <a:gd name="T9" fmla="*/ 1 h 1"/>
                <a:gd name="T10" fmla="*/ 0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293"/>
            <p:cNvSpPr/>
            <p:nvPr/>
          </p:nvSpPr>
          <p:spPr bwMode="auto">
            <a:xfrm>
              <a:off x="5664200" y="5165725"/>
              <a:ext cx="39688" cy="276225"/>
            </a:xfrm>
            <a:custGeom>
              <a:avLst/>
              <a:gdLst>
                <a:gd name="T0" fmla="*/ 37 w 38"/>
                <a:gd name="T1" fmla="*/ 0 h 267"/>
                <a:gd name="T2" fmla="*/ 29 w 38"/>
                <a:gd name="T3" fmla="*/ 61 h 267"/>
                <a:gd name="T4" fmla="*/ 27 w 38"/>
                <a:gd name="T5" fmla="*/ 76 h 267"/>
                <a:gd name="T6" fmla="*/ 25 w 38"/>
                <a:gd name="T7" fmla="*/ 92 h 267"/>
                <a:gd name="T8" fmla="*/ 19 w 38"/>
                <a:gd name="T9" fmla="*/ 130 h 267"/>
                <a:gd name="T10" fmla="*/ 14 w 38"/>
                <a:gd name="T11" fmla="*/ 172 h 267"/>
                <a:gd name="T12" fmla="*/ 7 w 38"/>
                <a:gd name="T13" fmla="*/ 219 h 267"/>
                <a:gd name="T14" fmla="*/ 0 w 38"/>
                <a:gd name="T15" fmla="*/ 265 h 267"/>
                <a:gd name="T16" fmla="*/ 4 w 38"/>
                <a:gd name="T17" fmla="*/ 266 h 267"/>
                <a:gd name="T18" fmla="*/ 11 w 38"/>
                <a:gd name="T19" fmla="*/ 267 h 267"/>
                <a:gd name="T20" fmla="*/ 17 w 38"/>
                <a:gd name="T21" fmla="*/ 221 h 267"/>
                <a:gd name="T22" fmla="*/ 27 w 38"/>
                <a:gd name="T23" fmla="*/ 131 h 267"/>
                <a:gd name="T24" fmla="*/ 34 w 38"/>
                <a:gd name="T25" fmla="*/ 61 h 267"/>
                <a:gd name="T26" fmla="*/ 38 w 38"/>
                <a:gd name="T27" fmla="*/ 1 h 267"/>
                <a:gd name="T28" fmla="*/ 37 w 38"/>
                <a:gd name="T2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267">
                  <a:moveTo>
                    <a:pt x="37" y="0"/>
                  </a:moveTo>
                  <a:cubicBezTo>
                    <a:pt x="37" y="0"/>
                    <a:pt x="34" y="22"/>
                    <a:pt x="29" y="61"/>
                  </a:cubicBezTo>
                  <a:cubicBezTo>
                    <a:pt x="28" y="66"/>
                    <a:pt x="28" y="71"/>
                    <a:pt x="27" y="76"/>
                  </a:cubicBezTo>
                  <a:cubicBezTo>
                    <a:pt x="26" y="81"/>
                    <a:pt x="25" y="87"/>
                    <a:pt x="25" y="92"/>
                  </a:cubicBezTo>
                  <a:cubicBezTo>
                    <a:pt x="23" y="104"/>
                    <a:pt x="21" y="117"/>
                    <a:pt x="19" y="130"/>
                  </a:cubicBezTo>
                  <a:cubicBezTo>
                    <a:pt x="18" y="143"/>
                    <a:pt x="16" y="157"/>
                    <a:pt x="14" y="172"/>
                  </a:cubicBezTo>
                  <a:cubicBezTo>
                    <a:pt x="11" y="187"/>
                    <a:pt x="9" y="203"/>
                    <a:pt x="7" y="219"/>
                  </a:cubicBezTo>
                  <a:cubicBezTo>
                    <a:pt x="5" y="234"/>
                    <a:pt x="2" y="250"/>
                    <a:pt x="0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11" y="267"/>
                    <a:pt x="11" y="267"/>
                    <a:pt x="11" y="267"/>
                  </a:cubicBezTo>
                  <a:cubicBezTo>
                    <a:pt x="13" y="251"/>
                    <a:pt x="15" y="236"/>
                    <a:pt x="17" y="221"/>
                  </a:cubicBezTo>
                  <a:cubicBezTo>
                    <a:pt x="21" y="188"/>
                    <a:pt x="24" y="158"/>
                    <a:pt x="27" y="131"/>
                  </a:cubicBezTo>
                  <a:cubicBezTo>
                    <a:pt x="30" y="104"/>
                    <a:pt x="33" y="81"/>
                    <a:pt x="34" y="61"/>
                  </a:cubicBezTo>
                  <a:cubicBezTo>
                    <a:pt x="36" y="23"/>
                    <a:pt x="38" y="1"/>
                    <a:pt x="38" y="1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294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9 w 46"/>
                <a:gd name="T1" fmla="*/ 179 h 237"/>
                <a:gd name="T2" fmla="*/ 0 w 46"/>
                <a:gd name="T3" fmla="*/ 237 h 237"/>
                <a:gd name="T4" fmla="*/ 11 w 46"/>
                <a:gd name="T5" fmla="*/ 234 h 237"/>
                <a:gd name="T6" fmla="*/ 19 w 46"/>
                <a:gd name="T7" fmla="*/ 180 h 237"/>
                <a:gd name="T8" fmla="*/ 37 w 46"/>
                <a:gd name="T9" fmla="*/ 62 h 237"/>
                <a:gd name="T10" fmla="*/ 45 w 46"/>
                <a:gd name="T11" fmla="*/ 7 h 237"/>
                <a:gd name="T12" fmla="*/ 46 w 46"/>
                <a:gd name="T13" fmla="*/ 2 h 237"/>
                <a:gd name="T14" fmla="*/ 35 w 46"/>
                <a:gd name="T15" fmla="*/ 0 h 237"/>
                <a:gd name="T16" fmla="*/ 26 w 46"/>
                <a:gd name="T17" fmla="*/ 60 h 237"/>
                <a:gd name="T18" fmla="*/ 9 w 46"/>
                <a:gd name="T19" fmla="*/ 17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7">
                  <a:moveTo>
                    <a:pt x="9" y="179"/>
                  </a:move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</a:path>
              </a:pathLst>
            </a:custGeom>
            <a:solidFill>
              <a:srgbClr val="7E2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295"/>
            <p:cNvSpPr/>
            <p:nvPr/>
          </p:nvSpPr>
          <p:spPr bwMode="auto">
            <a:xfrm>
              <a:off x="5627688" y="5440363"/>
              <a:ext cx="47625" cy="244475"/>
            </a:xfrm>
            <a:custGeom>
              <a:avLst/>
              <a:gdLst>
                <a:gd name="T0" fmla="*/ 35 w 46"/>
                <a:gd name="T1" fmla="*/ 0 h 237"/>
                <a:gd name="T2" fmla="*/ 35 w 46"/>
                <a:gd name="T3" fmla="*/ 0 h 237"/>
                <a:gd name="T4" fmla="*/ 26 w 46"/>
                <a:gd name="T5" fmla="*/ 60 h 237"/>
                <a:gd name="T6" fmla="*/ 9 w 46"/>
                <a:gd name="T7" fmla="*/ 179 h 237"/>
                <a:gd name="T8" fmla="*/ 0 w 46"/>
                <a:gd name="T9" fmla="*/ 237 h 237"/>
                <a:gd name="T10" fmla="*/ 11 w 46"/>
                <a:gd name="T11" fmla="*/ 234 h 237"/>
                <a:gd name="T12" fmla="*/ 19 w 46"/>
                <a:gd name="T13" fmla="*/ 180 h 237"/>
                <a:gd name="T14" fmla="*/ 37 w 46"/>
                <a:gd name="T15" fmla="*/ 62 h 237"/>
                <a:gd name="T16" fmla="*/ 45 w 46"/>
                <a:gd name="T17" fmla="*/ 7 h 237"/>
                <a:gd name="T18" fmla="*/ 46 w 46"/>
                <a:gd name="T19" fmla="*/ 2 h 237"/>
                <a:gd name="T20" fmla="*/ 39 w 46"/>
                <a:gd name="T21" fmla="*/ 1 h 237"/>
                <a:gd name="T22" fmla="*/ 35 w 46"/>
                <a:gd name="T2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37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20"/>
                    <a:pt x="29" y="40"/>
                    <a:pt x="26" y="60"/>
                  </a:cubicBezTo>
                  <a:cubicBezTo>
                    <a:pt x="21" y="98"/>
                    <a:pt x="15" y="138"/>
                    <a:pt x="9" y="179"/>
                  </a:cubicBezTo>
                  <a:cubicBezTo>
                    <a:pt x="6" y="198"/>
                    <a:pt x="3" y="217"/>
                    <a:pt x="0" y="237"/>
                  </a:cubicBezTo>
                  <a:cubicBezTo>
                    <a:pt x="4" y="236"/>
                    <a:pt x="7" y="235"/>
                    <a:pt x="11" y="234"/>
                  </a:cubicBezTo>
                  <a:cubicBezTo>
                    <a:pt x="14" y="216"/>
                    <a:pt x="17" y="198"/>
                    <a:pt x="19" y="180"/>
                  </a:cubicBezTo>
                  <a:cubicBezTo>
                    <a:pt x="26" y="139"/>
                    <a:pt x="32" y="100"/>
                    <a:pt x="37" y="62"/>
                  </a:cubicBezTo>
                  <a:cubicBezTo>
                    <a:pt x="40" y="43"/>
                    <a:pt x="42" y="25"/>
                    <a:pt x="45" y="7"/>
                  </a:cubicBezTo>
                  <a:cubicBezTo>
                    <a:pt x="45" y="5"/>
                    <a:pt x="45" y="4"/>
                    <a:pt x="46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BF9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27" name="Oval 296"/>
          <p:cNvSpPr>
            <a:spLocks noChangeArrowheads="1"/>
          </p:cNvSpPr>
          <p:nvPr/>
        </p:nvSpPr>
        <p:spPr bwMode="auto">
          <a:xfrm>
            <a:off x="8990712" y="3450547"/>
            <a:ext cx="1118236" cy="1118236"/>
          </a:xfrm>
          <a:prstGeom prst="ellipse">
            <a:avLst/>
          </a:prstGeom>
          <a:solidFill>
            <a:srgbClr val="364F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4" name="组合 453"/>
          <p:cNvGrpSpPr/>
          <p:nvPr/>
        </p:nvGrpSpPr>
        <p:grpSpPr>
          <a:xfrm>
            <a:off x="9139360" y="3715748"/>
            <a:ext cx="820941" cy="853035"/>
            <a:chOff x="6292850" y="4895850"/>
            <a:chExt cx="771525" cy="801688"/>
          </a:xfrm>
        </p:grpSpPr>
        <p:sp>
          <p:nvSpPr>
            <p:cNvPr id="237" name="Freeform 5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5 h 5"/>
                <a:gd name="T1" fmla="*/ 0 h 5"/>
                <a:gd name="T2" fmla="*/ 1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6"/>
            <p:cNvSpPr/>
            <p:nvPr/>
          </p:nvSpPr>
          <p:spPr bwMode="auto">
            <a:xfrm>
              <a:off x="6675438" y="5692775"/>
              <a:ext cx="3175" cy="4763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7"/>
            <p:cNvSpPr/>
            <p:nvPr/>
          </p:nvSpPr>
          <p:spPr bwMode="auto">
            <a:xfrm>
              <a:off x="6678613" y="5692775"/>
              <a:ext cx="0" cy="4763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  <a:gd name="T8" fmla="*/ 0 w 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8"/>
            <p:cNvSpPr/>
            <p:nvPr/>
          </p:nvSpPr>
          <p:spPr bwMode="auto">
            <a:xfrm>
              <a:off x="6678613" y="5692775"/>
              <a:ext cx="3175" cy="476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297"/>
            <p:cNvSpPr/>
            <p:nvPr/>
          </p:nvSpPr>
          <p:spPr bwMode="auto">
            <a:xfrm>
              <a:off x="6292850" y="5145088"/>
              <a:ext cx="192088" cy="514350"/>
            </a:xfrm>
            <a:custGeom>
              <a:avLst/>
              <a:gdLst>
                <a:gd name="T0" fmla="*/ 186 w 187"/>
                <a:gd name="T1" fmla="*/ 498 h 498"/>
                <a:gd name="T2" fmla="*/ 186 w 187"/>
                <a:gd name="T3" fmla="*/ 2 h 498"/>
                <a:gd name="T4" fmla="*/ 187 w 187"/>
                <a:gd name="T5" fmla="*/ 2 h 498"/>
                <a:gd name="T6" fmla="*/ 186 w 187"/>
                <a:gd name="T7" fmla="*/ 2 h 498"/>
                <a:gd name="T8" fmla="*/ 186 w 187"/>
                <a:gd name="T9" fmla="*/ 0 h 498"/>
                <a:gd name="T10" fmla="*/ 93 w 187"/>
                <a:gd name="T11" fmla="*/ 20 h 498"/>
                <a:gd name="T12" fmla="*/ 0 w 187"/>
                <a:gd name="T13" fmla="*/ 0 h 498"/>
                <a:gd name="T14" fmla="*/ 0 w 187"/>
                <a:gd name="T15" fmla="*/ 2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370 h 498"/>
                <a:gd name="T22" fmla="*/ 186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186" y="498"/>
                  </a:moveTo>
                  <a:cubicBezTo>
                    <a:pt x="186" y="2"/>
                    <a:pt x="186" y="2"/>
                    <a:pt x="186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51" y="426"/>
                    <a:pt x="115" y="470"/>
                    <a:pt x="186" y="498"/>
                  </a:cubicBezTo>
                  <a:close/>
                </a:path>
              </a:pathLst>
            </a:custGeom>
            <a:solidFill>
              <a:srgbClr val="D7B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298"/>
            <p:cNvSpPr/>
            <p:nvPr/>
          </p:nvSpPr>
          <p:spPr bwMode="auto">
            <a:xfrm>
              <a:off x="6484938" y="5145088"/>
              <a:ext cx="193675" cy="552450"/>
            </a:xfrm>
            <a:custGeom>
              <a:avLst/>
              <a:gdLst>
                <a:gd name="T0" fmla="*/ 0 w 186"/>
                <a:gd name="T1" fmla="*/ 498 h 534"/>
                <a:gd name="T2" fmla="*/ 184 w 186"/>
                <a:gd name="T3" fmla="*/ 534 h 534"/>
                <a:gd name="T4" fmla="*/ 186 w 186"/>
                <a:gd name="T5" fmla="*/ 530 h 534"/>
                <a:gd name="T6" fmla="*/ 186 w 186"/>
                <a:gd name="T7" fmla="*/ 2 h 534"/>
                <a:gd name="T8" fmla="*/ 186 w 186"/>
                <a:gd name="T9" fmla="*/ 2 h 534"/>
                <a:gd name="T10" fmla="*/ 186 w 186"/>
                <a:gd name="T11" fmla="*/ 2 h 534"/>
                <a:gd name="T12" fmla="*/ 186 w 186"/>
                <a:gd name="T13" fmla="*/ 0 h 534"/>
                <a:gd name="T14" fmla="*/ 93 w 186"/>
                <a:gd name="T15" fmla="*/ 20 h 534"/>
                <a:gd name="T16" fmla="*/ 0 w 186"/>
                <a:gd name="T17" fmla="*/ 0 h 534"/>
                <a:gd name="T18" fmla="*/ 0 w 186"/>
                <a:gd name="T19" fmla="*/ 2 h 534"/>
                <a:gd name="T20" fmla="*/ 0 w 186"/>
                <a:gd name="T21" fmla="*/ 2 h 534"/>
                <a:gd name="T22" fmla="*/ 0 w 186"/>
                <a:gd name="T23" fmla="*/ 2 h 534"/>
                <a:gd name="T24" fmla="*/ 0 w 186"/>
                <a:gd name="T25" fmla="*/ 49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534">
                  <a:moveTo>
                    <a:pt x="0" y="498"/>
                  </a:moveTo>
                  <a:cubicBezTo>
                    <a:pt x="57" y="521"/>
                    <a:pt x="119" y="533"/>
                    <a:pt x="184" y="534"/>
                  </a:cubicBezTo>
                  <a:cubicBezTo>
                    <a:pt x="185" y="533"/>
                    <a:pt x="186" y="532"/>
                    <a:pt x="186" y="53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5" y="11"/>
                    <a:pt x="144" y="20"/>
                    <a:pt x="93" y="20"/>
                  </a:cubicBezTo>
                  <a:cubicBezTo>
                    <a:pt x="42" y="20"/>
                    <a:pt x="1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299"/>
            <p:cNvSpPr/>
            <p:nvPr/>
          </p:nvSpPr>
          <p:spPr bwMode="auto">
            <a:xfrm>
              <a:off x="6678613" y="5145088"/>
              <a:ext cx="192088" cy="552450"/>
            </a:xfrm>
            <a:custGeom>
              <a:avLst/>
              <a:gdLst>
                <a:gd name="T0" fmla="*/ 1 w 187"/>
                <a:gd name="T1" fmla="*/ 530 h 534"/>
                <a:gd name="T2" fmla="*/ 3 w 187"/>
                <a:gd name="T3" fmla="*/ 534 h 534"/>
                <a:gd name="T4" fmla="*/ 187 w 187"/>
                <a:gd name="T5" fmla="*/ 498 h 534"/>
                <a:gd name="T6" fmla="*/ 187 w 187"/>
                <a:gd name="T7" fmla="*/ 2 h 534"/>
                <a:gd name="T8" fmla="*/ 187 w 187"/>
                <a:gd name="T9" fmla="*/ 2 h 534"/>
                <a:gd name="T10" fmla="*/ 187 w 187"/>
                <a:gd name="T11" fmla="*/ 2 h 534"/>
                <a:gd name="T12" fmla="*/ 187 w 187"/>
                <a:gd name="T13" fmla="*/ 0 h 534"/>
                <a:gd name="T14" fmla="*/ 94 w 187"/>
                <a:gd name="T15" fmla="*/ 20 h 534"/>
                <a:gd name="T16" fmla="*/ 1 w 187"/>
                <a:gd name="T17" fmla="*/ 0 h 534"/>
                <a:gd name="T18" fmla="*/ 1 w 187"/>
                <a:gd name="T19" fmla="*/ 2 h 534"/>
                <a:gd name="T20" fmla="*/ 0 w 187"/>
                <a:gd name="T21" fmla="*/ 2 h 534"/>
                <a:gd name="T22" fmla="*/ 1 w 187"/>
                <a:gd name="T23" fmla="*/ 2 h 534"/>
                <a:gd name="T24" fmla="*/ 1 w 187"/>
                <a:gd name="T25" fmla="*/ 5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4">
                  <a:moveTo>
                    <a:pt x="1" y="530"/>
                  </a:moveTo>
                  <a:cubicBezTo>
                    <a:pt x="1" y="532"/>
                    <a:pt x="2" y="533"/>
                    <a:pt x="3" y="534"/>
                  </a:cubicBezTo>
                  <a:cubicBezTo>
                    <a:pt x="68" y="533"/>
                    <a:pt x="130" y="521"/>
                    <a:pt x="187" y="498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5" y="20"/>
                    <a:pt x="94" y="20"/>
                  </a:cubicBezTo>
                  <a:cubicBezTo>
                    <a:pt x="43" y="20"/>
                    <a:pt x="2" y="11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53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300"/>
            <p:cNvSpPr/>
            <p:nvPr/>
          </p:nvSpPr>
          <p:spPr bwMode="auto">
            <a:xfrm>
              <a:off x="6870700" y="5145088"/>
              <a:ext cx="193675" cy="514350"/>
            </a:xfrm>
            <a:custGeom>
              <a:avLst/>
              <a:gdLst>
                <a:gd name="T0" fmla="*/ 0 w 187"/>
                <a:gd name="T1" fmla="*/ 498 h 498"/>
                <a:gd name="T2" fmla="*/ 187 w 187"/>
                <a:gd name="T3" fmla="*/ 370 h 498"/>
                <a:gd name="T4" fmla="*/ 187 w 187"/>
                <a:gd name="T5" fmla="*/ 2 h 498"/>
                <a:gd name="T6" fmla="*/ 187 w 187"/>
                <a:gd name="T7" fmla="*/ 2 h 498"/>
                <a:gd name="T8" fmla="*/ 187 w 187"/>
                <a:gd name="T9" fmla="*/ 2 h 498"/>
                <a:gd name="T10" fmla="*/ 187 w 187"/>
                <a:gd name="T11" fmla="*/ 0 h 498"/>
                <a:gd name="T12" fmla="*/ 94 w 187"/>
                <a:gd name="T13" fmla="*/ 20 h 498"/>
                <a:gd name="T14" fmla="*/ 0 w 187"/>
                <a:gd name="T15" fmla="*/ 0 h 498"/>
                <a:gd name="T16" fmla="*/ 0 w 187"/>
                <a:gd name="T17" fmla="*/ 2 h 498"/>
                <a:gd name="T18" fmla="*/ 0 w 187"/>
                <a:gd name="T19" fmla="*/ 2 h 498"/>
                <a:gd name="T20" fmla="*/ 0 w 187"/>
                <a:gd name="T21" fmla="*/ 2 h 498"/>
                <a:gd name="T22" fmla="*/ 0 w 187"/>
                <a:gd name="T23" fmla="*/ 49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498">
                  <a:moveTo>
                    <a:pt x="0" y="498"/>
                  </a:moveTo>
                  <a:cubicBezTo>
                    <a:pt x="72" y="470"/>
                    <a:pt x="136" y="426"/>
                    <a:pt x="187" y="370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6" y="11"/>
                    <a:pt x="144" y="20"/>
                    <a:pt x="94" y="20"/>
                  </a:cubicBezTo>
                  <a:cubicBezTo>
                    <a:pt x="43" y="20"/>
                    <a:pt x="2" y="11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498"/>
                  </a:lnTo>
                  <a:close/>
                </a:path>
              </a:pathLst>
            </a:custGeom>
            <a:solidFill>
              <a:srgbClr val="C85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301"/>
            <p:cNvSpPr/>
            <p:nvPr/>
          </p:nvSpPr>
          <p:spPr bwMode="auto">
            <a:xfrm>
              <a:off x="6292850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EEC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302"/>
            <p:cNvSpPr/>
            <p:nvPr/>
          </p:nvSpPr>
          <p:spPr bwMode="auto">
            <a:xfrm>
              <a:off x="637540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EDC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303"/>
            <p:cNvSpPr/>
            <p:nvPr/>
          </p:nvSpPr>
          <p:spPr bwMode="auto">
            <a:xfrm>
              <a:off x="6292850" y="5156200"/>
              <a:ext cx="192088" cy="31750"/>
            </a:xfrm>
            <a:custGeom>
              <a:avLst/>
              <a:gdLst>
                <a:gd name="T0" fmla="*/ 93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3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3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3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3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304"/>
            <p:cNvSpPr/>
            <p:nvPr/>
          </p:nvSpPr>
          <p:spPr bwMode="auto">
            <a:xfrm>
              <a:off x="6484938" y="4948238"/>
              <a:ext cx="193675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91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305"/>
            <p:cNvSpPr/>
            <p:nvPr/>
          </p:nvSpPr>
          <p:spPr bwMode="auto">
            <a:xfrm>
              <a:off x="656907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4AB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306"/>
            <p:cNvSpPr/>
            <p:nvPr/>
          </p:nvSpPr>
          <p:spPr bwMode="auto">
            <a:xfrm>
              <a:off x="6484938" y="5156200"/>
              <a:ext cx="193675" cy="31750"/>
            </a:xfrm>
            <a:custGeom>
              <a:avLst/>
              <a:gdLst>
                <a:gd name="T0" fmla="*/ 93 w 186"/>
                <a:gd name="T1" fmla="*/ 20 h 30"/>
                <a:gd name="T2" fmla="*/ 0 w 186"/>
                <a:gd name="T3" fmla="*/ 0 h 30"/>
                <a:gd name="T4" fmla="*/ 0 w 186"/>
                <a:gd name="T5" fmla="*/ 10 h 30"/>
                <a:gd name="T6" fmla="*/ 93 w 186"/>
                <a:gd name="T7" fmla="*/ 30 h 30"/>
                <a:gd name="T8" fmla="*/ 186 w 186"/>
                <a:gd name="T9" fmla="*/ 10 h 30"/>
                <a:gd name="T10" fmla="*/ 186 w 186"/>
                <a:gd name="T11" fmla="*/ 0 h 30"/>
                <a:gd name="T12" fmla="*/ 93 w 186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30">
                  <a:moveTo>
                    <a:pt x="93" y="20"/>
                  </a:moveTo>
                  <a:cubicBezTo>
                    <a:pt x="41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1" y="30"/>
                    <a:pt x="93" y="30"/>
                  </a:cubicBezTo>
                  <a:cubicBezTo>
                    <a:pt x="145" y="30"/>
                    <a:pt x="186" y="21"/>
                    <a:pt x="186" y="1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11"/>
                    <a:pt x="145" y="20"/>
                    <a:pt x="93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07"/>
            <p:cNvSpPr>
              <a:spLocks noChangeArrowheads="1"/>
            </p:cNvSpPr>
            <p:nvPr/>
          </p:nvSpPr>
          <p:spPr bwMode="auto">
            <a:xfrm>
              <a:off x="6515100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308"/>
            <p:cNvSpPr/>
            <p:nvPr/>
          </p:nvSpPr>
          <p:spPr bwMode="auto">
            <a:xfrm>
              <a:off x="6678613" y="4948238"/>
              <a:ext cx="192088" cy="217488"/>
            </a:xfrm>
            <a:custGeom>
              <a:avLst/>
              <a:gdLst>
                <a:gd name="T0" fmla="*/ 93 w 186"/>
                <a:gd name="T1" fmla="*/ 211 h 211"/>
                <a:gd name="T2" fmla="*/ 186 w 186"/>
                <a:gd name="T3" fmla="*/ 191 h 211"/>
                <a:gd name="T4" fmla="*/ 186 w 186"/>
                <a:gd name="T5" fmla="*/ 190 h 211"/>
                <a:gd name="T6" fmla="*/ 185 w 186"/>
                <a:gd name="T7" fmla="*/ 190 h 211"/>
                <a:gd name="T8" fmla="*/ 107 w 186"/>
                <a:gd name="T9" fmla="*/ 0 h 211"/>
                <a:gd name="T10" fmla="*/ 79 w 186"/>
                <a:gd name="T11" fmla="*/ 0 h 211"/>
                <a:gd name="T12" fmla="*/ 1 w 186"/>
                <a:gd name="T13" fmla="*/ 190 h 211"/>
                <a:gd name="T14" fmla="*/ 0 w 186"/>
                <a:gd name="T15" fmla="*/ 190 h 211"/>
                <a:gd name="T16" fmla="*/ 0 w 186"/>
                <a:gd name="T17" fmla="*/ 191 h 211"/>
                <a:gd name="T18" fmla="*/ 93 w 18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211">
                  <a:moveTo>
                    <a:pt x="93" y="211"/>
                  </a:moveTo>
                  <a:cubicBezTo>
                    <a:pt x="144" y="211"/>
                    <a:pt x="185" y="202"/>
                    <a:pt x="186" y="191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85" y="190"/>
                    <a:pt x="185" y="190"/>
                    <a:pt x="185" y="19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202"/>
                    <a:pt x="42" y="211"/>
                    <a:pt x="93" y="211"/>
                  </a:cubicBezTo>
                  <a:close/>
                </a:path>
              </a:pathLst>
            </a:custGeom>
            <a:solidFill>
              <a:srgbClr val="A5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309"/>
            <p:cNvSpPr/>
            <p:nvPr/>
          </p:nvSpPr>
          <p:spPr bwMode="auto">
            <a:xfrm>
              <a:off x="6762750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3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88AE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310"/>
            <p:cNvSpPr/>
            <p:nvPr/>
          </p:nvSpPr>
          <p:spPr bwMode="auto">
            <a:xfrm>
              <a:off x="6678613" y="5156200"/>
              <a:ext cx="192088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Oval 311"/>
            <p:cNvSpPr>
              <a:spLocks noChangeArrowheads="1"/>
            </p:cNvSpPr>
            <p:nvPr/>
          </p:nvSpPr>
          <p:spPr bwMode="auto">
            <a:xfrm>
              <a:off x="6707188" y="5313363"/>
              <a:ext cx="109538" cy="304800"/>
            </a:xfrm>
            <a:prstGeom prst="ellipse">
              <a:avLst/>
            </a:pr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312"/>
            <p:cNvSpPr/>
            <p:nvPr/>
          </p:nvSpPr>
          <p:spPr bwMode="auto">
            <a:xfrm>
              <a:off x="6870700" y="4948238"/>
              <a:ext cx="193675" cy="217488"/>
            </a:xfrm>
            <a:custGeom>
              <a:avLst/>
              <a:gdLst>
                <a:gd name="T0" fmla="*/ 94 w 187"/>
                <a:gd name="T1" fmla="*/ 211 h 211"/>
                <a:gd name="T2" fmla="*/ 187 w 187"/>
                <a:gd name="T3" fmla="*/ 191 h 211"/>
                <a:gd name="T4" fmla="*/ 187 w 187"/>
                <a:gd name="T5" fmla="*/ 190 h 211"/>
                <a:gd name="T6" fmla="*/ 186 w 187"/>
                <a:gd name="T7" fmla="*/ 190 h 211"/>
                <a:gd name="T8" fmla="*/ 108 w 187"/>
                <a:gd name="T9" fmla="*/ 0 h 211"/>
                <a:gd name="T10" fmla="*/ 80 w 187"/>
                <a:gd name="T11" fmla="*/ 0 h 211"/>
                <a:gd name="T12" fmla="*/ 2 w 187"/>
                <a:gd name="T13" fmla="*/ 190 h 211"/>
                <a:gd name="T14" fmla="*/ 0 w 187"/>
                <a:gd name="T15" fmla="*/ 190 h 211"/>
                <a:gd name="T16" fmla="*/ 0 w 187"/>
                <a:gd name="T17" fmla="*/ 191 h 211"/>
                <a:gd name="T18" fmla="*/ 94 w 187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11">
                  <a:moveTo>
                    <a:pt x="94" y="211"/>
                  </a:moveTo>
                  <a:cubicBezTo>
                    <a:pt x="144" y="211"/>
                    <a:pt x="186" y="202"/>
                    <a:pt x="187" y="191"/>
                  </a:cubicBezTo>
                  <a:cubicBezTo>
                    <a:pt x="187" y="190"/>
                    <a:pt x="187" y="190"/>
                    <a:pt x="187" y="190"/>
                  </a:cubicBezTo>
                  <a:cubicBezTo>
                    <a:pt x="186" y="190"/>
                    <a:pt x="186" y="190"/>
                    <a:pt x="186" y="1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202"/>
                    <a:pt x="43" y="211"/>
                    <a:pt x="94" y="211"/>
                  </a:cubicBezTo>
                  <a:close/>
                </a:path>
              </a:pathLst>
            </a:custGeom>
            <a:solidFill>
              <a:srgbClr val="E1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313"/>
            <p:cNvSpPr/>
            <p:nvPr/>
          </p:nvSpPr>
          <p:spPr bwMode="auto">
            <a:xfrm>
              <a:off x="6956425" y="4895850"/>
              <a:ext cx="25400" cy="52388"/>
            </a:xfrm>
            <a:custGeom>
              <a:avLst/>
              <a:gdLst>
                <a:gd name="T0" fmla="*/ 24 w 24"/>
                <a:gd name="T1" fmla="*/ 50 h 50"/>
                <a:gd name="T2" fmla="*/ 12 w 24"/>
                <a:gd name="T3" fmla="*/ 0 h 50"/>
                <a:gd name="T4" fmla="*/ 0 w 24"/>
                <a:gd name="T5" fmla="*/ 50 h 50"/>
                <a:gd name="T6" fmla="*/ 24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24" y="50"/>
                  </a:moveTo>
                  <a:cubicBezTo>
                    <a:pt x="22" y="21"/>
                    <a:pt x="18" y="0"/>
                    <a:pt x="12" y="0"/>
                  </a:cubicBezTo>
                  <a:cubicBezTo>
                    <a:pt x="6" y="0"/>
                    <a:pt x="1" y="21"/>
                    <a:pt x="0" y="50"/>
                  </a:cubicBezTo>
                  <a:lnTo>
                    <a:pt x="24" y="50"/>
                  </a:lnTo>
                  <a:close/>
                </a:path>
              </a:pathLst>
            </a:custGeom>
            <a:solidFill>
              <a:srgbClr val="BD3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314"/>
            <p:cNvSpPr/>
            <p:nvPr/>
          </p:nvSpPr>
          <p:spPr bwMode="auto">
            <a:xfrm>
              <a:off x="6870700" y="5156200"/>
              <a:ext cx="193675" cy="31750"/>
            </a:xfrm>
            <a:custGeom>
              <a:avLst/>
              <a:gdLst>
                <a:gd name="T0" fmla="*/ 94 w 187"/>
                <a:gd name="T1" fmla="*/ 20 h 30"/>
                <a:gd name="T2" fmla="*/ 0 w 187"/>
                <a:gd name="T3" fmla="*/ 0 h 30"/>
                <a:gd name="T4" fmla="*/ 0 w 187"/>
                <a:gd name="T5" fmla="*/ 10 h 30"/>
                <a:gd name="T6" fmla="*/ 94 w 187"/>
                <a:gd name="T7" fmla="*/ 30 h 30"/>
                <a:gd name="T8" fmla="*/ 187 w 187"/>
                <a:gd name="T9" fmla="*/ 10 h 30"/>
                <a:gd name="T10" fmla="*/ 187 w 187"/>
                <a:gd name="T11" fmla="*/ 0 h 30"/>
                <a:gd name="T12" fmla="*/ 94 w 187"/>
                <a:gd name="T1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0">
                  <a:moveTo>
                    <a:pt x="94" y="20"/>
                  </a:moveTo>
                  <a:cubicBezTo>
                    <a:pt x="42" y="20"/>
                    <a:pt x="0" y="11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42" y="30"/>
                    <a:pt x="94" y="30"/>
                  </a:cubicBezTo>
                  <a:cubicBezTo>
                    <a:pt x="145" y="30"/>
                    <a:pt x="187" y="21"/>
                    <a:pt x="187" y="1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11"/>
                    <a:pt x="145" y="20"/>
                    <a:pt x="94" y="20"/>
                  </a:cubicBezTo>
                  <a:close/>
                </a:path>
              </a:pathLst>
            </a:custGeom>
            <a:solidFill>
              <a:srgbClr val="233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315"/>
            <p:cNvSpPr/>
            <p:nvPr/>
          </p:nvSpPr>
          <p:spPr bwMode="auto">
            <a:xfrm>
              <a:off x="6321425" y="5313363"/>
              <a:ext cx="109538" cy="298450"/>
            </a:xfrm>
            <a:custGeom>
              <a:avLst/>
              <a:gdLst>
                <a:gd name="T0" fmla="*/ 106 w 106"/>
                <a:gd name="T1" fmla="*/ 148 h 290"/>
                <a:gd name="T2" fmla="*/ 53 w 106"/>
                <a:gd name="T3" fmla="*/ 0 h 290"/>
                <a:gd name="T4" fmla="*/ 0 w 106"/>
                <a:gd name="T5" fmla="*/ 148 h 290"/>
                <a:gd name="T6" fmla="*/ 14 w 106"/>
                <a:gd name="T7" fmla="*/ 249 h 290"/>
                <a:gd name="T8" fmla="*/ 69 w 106"/>
                <a:gd name="T9" fmla="*/ 290 h 290"/>
                <a:gd name="T10" fmla="*/ 106 w 106"/>
                <a:gd name="T11" fmla="*/ 1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90">
                  <a:moveTo>
                    <a:pt x="106" y="148"/>
                  </a:moveTo>
                  <a:cubicBezTo>
                    <a:pt x="106" y="66"/>
                    <a:pt x="82" y="0"/>
                    <a:pt x="53" y="0"/>
                  </a:cubicBezTo>
                  <a:cubicBezTo>
                    <a:pt x="24" y="0"/>
                    <a:pt x="0" y="66"/>
                    <a:pt x="0" y="148"/>
                  </a:cubicBezTo>
                  <a:cubicBezTo>
                    <a:pt x="0" y="187"/>
                    <a:pt x="6" y="222"/>
                    <a:pt x="14" y="249"/>
                  </a:cubicBezTo>
                  <a:cubicBezTo>
                    <a:pt x="31" y="264"/>
                    <a:pt x="50" y="277"/>
                    <a:pt x="69" y="290"/>
                  </a:cubicBezTo>
                  <a:cubicBezTo>
                    <a:pt x="90" y="271"/>
                    <a:pt x="106" y="215"/>
                    <a:pt x="106" y="148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316"/>
            <p:cNvSpPr/>
            <p:nvPr/>
          </p:nvSpPr>
          <p:spPr bwMode="auto">
            <a:xfrm>
              <a:off x="6900863" y="5313363"/>
              <a:ext cx="109538" cy="304800"/>
            </a:xfrm>
            <a:custGeom>
              <a:avLst/>
              <a:gdLst>
                <a:gd name="T0" fmla="*/ 53 w 105"/>
                <a:gd name="T1" fmla="*/ 0 h 296"/>
                <a:gd name="T2" fmla="*/ 0 w 105"/>
                <a:gd name="T3" fmla="*/ 148 h 296"/>
                <a:gd name="T4" fmla="*/ 51 w 105"/>
                <a:gd name="T5" fmla="*/ 296 h 296"/>
                <a:gd name="T6" fmla="*/ 78 w 105"/>
                <a:gd name="T7" fmla="*/ 279 h 296"/>
                <a:gd name="T8" fmla="*/ 105 w 105"/>
                <a:gd name="T9" fmla="*/ 148 h 296"/>
                <a:gd name="T10" fmla="*/ 53 w 105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296">
                  <a:moveTo>
                    <a:pt x="53" y="0"/>
                  </a:moveTo>
                  <a:cubicBezTo>
                    <a:pt x="23" y="0"/>
                    <a:pt x="0" y="66"/>
                    <a:pt x="0" y="148"/>
                  </a:cubicBezTo>
                  <a:cubicBezTo>
                    <a:pt x="0" y="228"/>
                    <a:pt x="22" y="294"/>
                    <a:pt x="51" y="296"/>
                  </a:cubicBezTo>
                  <a:cubicBezTo>
                    <a:pt x="60" y="291"/>
                    <a:pt x="69" y="285"/>
                    <a:pt x="78" y="279"/>
                  </a:cubicBezTo>
                  <a:cubicBezTo>
                    <a:pt x="94" y="253"/>
                    <a:pt x="105" y="205"/>
                    <a:pt x="105" y="148"/>
                  </a:cubicBezTo>
                  <a:cubicBezTo>
                    <a:pt x="105" y="66"/>
                    <a:pt x="82" y="0"/>
                    <a:pt x="53" y="0"/>
                  </a:cubicBezTo>
                  <a:close/>
                </a:path>
              </a:pathLst>
            </a:custGeom>
            <a:solidFill>
              <a:srgbClr val="28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48" name="Freeform 317"/>
          <p:cNvSpPr/>
          <p:nvPr/>
        </p:nvSpPr>
        <p:spPr bwMode="auto">
          <a:xfrm>
            <a:off x="738411" y="5562020"/>
            <a:ext cx="920603" cy="243242"/>
          </a:xfrm>
          <a:custGeom>
            <a:avLst/>
            <a:gdLst>
              <a:gd name="T0" fmla="*/ 418 w 837"/>
              <a:gd name="T1" fmla="*/ 221 h 221"/>
              <a:gd name="T2" fmla="*/ 837 w 837"/>
              <a:gd name="T3" fmla="*/ 0 h 221"/>
              <a:gd name="T4" fmla="*/ 0 w 837"/>
              <a:gd name="T5" fmla="*/ 0 h 221"/>
              <a:gd name="T6" fmla="*/ 418 w 837"/>
              <a:gd name="T7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7" h="221">
                <a:moveTo>
                  <a:pt x="418" y="221"/>
                </a:moveTo>
                <a:cubicBezTo>
                  <a:pt x="592" y="221"/>
                  <a:pt x="745" y="133"/>
                  <a:pt x="837" y="0"/>
                </a:cubicBezTo>
                <a:cubicBezTo>
                  <a:pt x="0" y="0"/>
                  <a:pt x="0" y="0"/>
                  <a:pt x="0" y="0"/>
                </a:cubicBezTo>
                <a:cubicBezTo>
                  <a:pt x="91" y="133"/>
                  <a:pt x="245" y="221"/>
                  <a:pt x="418" y="221"/>
                </a:cubicBezTo>
                <a:close/>
              </a:path>
            </a:pathLst>
          </a:custGeom>
          <a:solidFill>
            <a:srgbClr val="C69B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9" name="Freeform 318"/>
          <p:cNvSpPr/>
          <p:nvPr/>
        </p:nvSpPr>
        <p:spPr bwMode="auto">
          <a:xfrm>
            <a:off x="638749" y="4687025"/>
            <a:ext cx="1118236" cy="874994"/>
          </a:xfrm>
          <a:custGeom>
            <a:avLst/>
            <a:gdLst>
              <a:gd name="T0" fmla="*/ 508 w 1016"/>
              <a:gd name="T1" fmla="*/ 0 h 795"/>
              <a:gd name="T2" fmla="*/ 0 w 1016"/>
              <a:gd name="T3" fmla="*/ 508 h 795"/>
              <a:gd name="T4" fmla="*/ 90 w 1016"/>
              <a:gd name="T5" fmla="*/ 795 h 795"/>
              <a:gd name="T6" fmla="*/ 927 w 1016"/>
              <a:gd name="T7" fmla="*/ 795 h 795"/>
              <a:gd name="T8" fmla="*/ 1016 w 1016"/>
              <a:gd name="T9" fmla="*/ 508 h 795"/>
              <a:gd name="T10" fmla="*/ 508 w 1016"/>
              <a:gd name="T11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6" h="795">
                <a:moveTo>
                  <a:pt x="508" y="0"/>
                </a:moveTo>
                <a:cubicBezTo>
                  <a:pt x="228" y="0"/>
                  <a:pt x="0" y="227"/>
                  <a:pt x="0" y="508"/>
                </a:cubicBezTo>
                <a:cubicBezTo>
                  <a:pt x="0" y="614"/>
                  <a:pt x="33" y="713"/>
                  <a:pt x="90" y="795"/>
                </a:cubicBezTo>
                <a:cubicBezTo>
                  <a:pt x="927" y="795"/>
                  <a:pt x="927" y="795"/>
                  <a:pt x="927" y="795"/>
                </a:cubicBezTo>
                <a:cubicBezTo>
                  <a:pt x="983" y="713"/>
                  <a:pt x="1016" y="614"/>
                  <a:pt x="1016" y="508"/>
                </a:cubicBezTo>
                <a:cubicBezTo>
                  <a:pt x="1016" y="227"/>
                  <a:pt x="789" y="0"/>
                  <a:pt x="508" y="0"/>
                </a:cubicBezTo>
                <a:close/>
              </a:path>
            </a:pathLst>
          </a:custGeom>
          <a:solidFill>
            <a:srgbClr val="FFD4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60" name="组合 459"/>
          <p:cNvGrpSpPr/>
          <p:nvPr/>
        </p:nvGrpSpPr>
        <p:grpSpPr>
          <a:xfrm>
            <a:off x="863410" y="4788376"/>
            <a:ext cx="670604" cy="1016885"/>
            <a:chOff x="4033838" y="5903913"/>
            <a:chExt cx="630238" cy="955675"/>
          </a:xfrm>
        </p:grpSpPr>
        <p:sp>
          <p:nvSpPr>
            <p:cNvPr id="150" name="Freeform 319"/>
            <p:cNvSpPr/>
            <p:nvPr/>
          </p:nvSpPr>
          <p:spPr bwMode="auto">
            <a:xfrm>
              <a:off x="4033838" y="6037263"/>
              <a:ext cx="166688" cy="234950"/>
            </a:xfrm>
            <a:custGeom>
              <a:avLst/>
              <a:gdLst>
                <a:gd name="T0" fmla="*/ 0 w 105"/>
                <a:gd name="T1" fmla="*/ 148 h 148"/>
                <a:gd name="T2" fmla="*/ 105 w 105"/>
                <a:gd name="T3" fmla="*/ 148 h 148"/>
                <a:gd name="T4" fmla="*/ 53 w 105"/>
                <a:gd name="T5" fmla="*/ 0 h 148"/>
                <a:gd name="T6" fmla="*/ 0 w 105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48">
                  <a:moveTo>
                    <a:pt x="0" y="148"/>
                  </a:moveTo>
                  <a:lnTo>
                    <a:pt x="105" y="148"/>
                  </a:lnTo>
                  <a:lnTo>
                    <a:pt x="53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320"/>
            <p:cNvSpPr/>
            <p:nvPr/>
          </p:nvSpPr>
          <p:spPr bwMode="auto">
            <a:xfrm>
              <a:off x="4090988" y="6037263"/>
              <a:ext cx="109538" cy="234950"/>
            </a:xfrm>
            <a:custGeom>
              <a:avLst/>
              <a:gdLst>
                <a:gd name="T0" fmla="*/ 0 w 69"/>
                <a:gd name="T1" fmla="*/ 148 h 148"/>
                <a:gd name="T2" fmla="*/ 69 w 69"/>
                <a:gd name="T3" fmla="*/ 148 h 148"/>
                <a:gd name="T4" fmla="*/ 17 w 69"/>
                <a:gd name="T5" fmla="*/ 0 h 148"/>
                <a:gd name="T6" fmla="*/ 0 w 69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48">
                  <a:moveTo>
                    <a:pt x="0" y="148"/>
                  </a:moveTo>
                  <a:lnTo>
                    <a:pt x="69" y="148"/>
                  </a:lnTo>
                  <a:lnTo>
                    <a:pt x="17" y="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21"/>
            <p:cNvSpPr/>
            <p:nvPr/>
          </p:nvSpPr>
          <p:spPr bwMode="auto">
            <a:xfrm>
              <a:off x="4117975" y="6037263"/>
              <a:ext cx="82550" cy="234950"/>
            </a:xfrm>
            <a:custGeom>
              <a:avLst/>
              <a:gdLst>
                <a:gd name="T0" fmla="*/ 19 w 52"/>
                <a:gd name="T1" fmla="*/ 148 h 148"/>
                <a:gd name="T2" fmla="*/ 52 w 52"/>
                <a:gd name="T3" fmla="*/ 148 h 148"/>
                <a:gd name="T4" fmla="*/ 0 w 52"/>
                <a:gd name="T5" fmla="*/ 0 h 148"/>
                <a:gd name="T6" fmla="*/ 19 w 52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48">
                  <a:moveTo>
                    <a:pt x="19" y="148"/>
                  </a:moveTo>
                  <a:lnTo>
                    <a:pt x="52" y="148"/>
                  </a:lnTo>
                  <a:lnTo>
                    <a:pt x="0" y="0"/>
                  </a:lnTo>
                  <a:lnTo>
                    <a:pt x="19" y="148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322"/>
            <p:cNvSpPr/>
            <p:nvPr/>
          </p:nvSpPr>
          <p:spPr bwMode="auto">
            <a:xfrm>
              <a:off x="4090988" y="6037263"/>
              <a:ext cx="53975" cy="77788"/>
            </a:xfrm>
            <a:custGeom>
              <a:avLst/>
              <a:gdLst>
                <a:gd name="T0" fmla="*/ 34 w 34"/>
                <a:gd name="T1" fmla="*/ 49 h 49"/>
                <a:gd name="T2" fmla="*/ 17 w 34"/>
                <a:gd name="T3" fmla="*/ 0 h 49"/>
                <a:gd name="T4" fmla="*/ 0 w 34"/>
                <a:gd name="T5" fmla="*/ 49 h 49"/>
                <a:gd name="T6" fmla="*/ 34 w 3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17" y="0"/>
                  </a:lnTo>
                  <a:lnTo>
                    <a:pt x="0" y="49"/>
                  </a:lnTo>
                  <a:lnTo>
                    <a:pt x="34" y="49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323"/>
            <p:cNvSpPr/>
            <p:nvPr/>
          </p:nvSpPr>
          <p:spPr bwMode="auto">
            <a:xfrm>
              <a:off x="4270375" y="5903913"/>
              <a:ext cx="166688" cy="263525"/>
            </a:xfrm>
            <a:custGeom>
              <a:avLst/>
              <a:gdLst>
                <a:gd name="T0" fmla="*/ 0 w 105"/>
                <a:gd name="T1" fmla="*/ 166 h 166"/>
                <a:gd name="T2" fmla="*/ 105 w 105"/>
                <a:gd name="T3" fmla="*/ 166 h 166"/>
                <a:gd name="T4" fmla="*/ 54 w 105"/>
                <a:gd name="T5" fmla="*/ 0 h 166"/>
                <a:gd name="T6" fmla="*/ 0 w 105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66">
                  <a:moveTo>
                    <a:pt x="0" y="166"/>
                  </a:moveTo>
                  <a:lnTo>
                    <a:pt x="105" y="166"/>
                  </a:lnTo>
                  <a:lnTo>
                    <a:pt x="54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324"/>
            <p:cNvSpPr/>
            <p:nvPr/>
          </p:nvSpPr>
          <p:spPr bwMode="auto">
            <a:xfrm>
              <a:off x="4329113" y="5903913"/>
              <a:ext cx="107950" cy="263525"/>
            </a:xfrm>
            <a:custGeom>
              <a:avLst/>
              <a:gdLst>
                <a:gd name="T0" fmla="*/ 0 w 68"/>
                <a:gd name="T1" fmla="*/ 166 h 166"/>
                <a:gd name="T2" fmla="*/ 68 w 68"/>
                <a:gd name="T3" fmla="*/ 166 h 166"/>
                <a:gd name="T4" fmla="*/ 17 w 68"/>
                <a:gd name="T5" fmla="*/ 0 h 166"/>
                <a:gd name="T6" fmla="*/ 0 w 6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6">
                  <a:moveTo>
                    <a:pt x="0" y="166"/>
                  </a:moveTo>
                  <a:lnTo>
                    <a:pt x="68" y="166"/>
                  </a:lnTo>
                  <a:lnTo>
                    <a:pt x="17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25"/>
            <p:cNvSpPr/>
            <p:nvPr/>
          </p:nvSpPr>
          <p:spPr bwMode="auto">
            <a:xfrm>
              <a:off x="4356100" y="5903913"/>
              <a:ext cx="80963" cy="263525"/>
            </a:xfrm>
            <a:custGeom>
              <a:avLst/>
              <a:gdLst>
                <a:gd name="T0" fmla="*/ 19 w 51"/>
                <a:gd name="T1" fmla="*/ 166 h 166"/>
                <a:gd name="T2" fmla="*/ 51 w 51"/>
                <a:gd name="T3" fmla="*/ 166 h 166"/>
                <a:gd name="T4" fmla="*/ 0 w 51"/>
                <a:gd name="T5" fmla="*/ 0 h 166"/>
                <a:gd name="T6" fmla="*/ 19 w 51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66">
                  <a:moveTo>
                    <a:pt x="19" y="166"/>
                  </a:moveTo>
                  <a:lnTo>
                    <a:pt x="51" y="166"/>
                  </a:lnTo>
                  <a:lnTo>
                    <a:pt x="0" y="0"/>
                  </a:lnTo>
                  <a:lnTo>
                    <a:pt x="19" y="166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326"/>
            <p:cNvSpPr/>
            <p:nvPr/>
          </p:nvSpPr>
          <p:spPr bwMode="auto">
            <a:xfrm>
              <a:off x="4327525" y="5903913"/>
              <a:ext cx="55563" cy="87313"/>
            </a:xfrm>
            <a:custGeom>
              <a:avLst/>
              <a:gdLst>
                <a:gd name="T0" fmla="*/ 35 w 35"/>
                <a:gd name="T1" fmla="*/ 55 h 55"/>
                <a:gd name="T2" fmla="*/ 18 w 35"/>
                <a:gd name="T3" fmla="*/ 0 h 55"/>
                <a:gd name="T4" fmla="*/ 0 w 35"/>
                <a:gd name="T5" fmla="*/ 55 h 55"/>
                <a:gd name="T6" fmla="*/ 35 w 35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5">
                  <a:moveTo>
                    <a:pt x="35" y="55"/>
                  </a:moveTo>
                  <a:lnTo>
                    <a:pt x="18" y="0"/>
                  </a:lnTo>
                  <a:lnTo>
                    <a:pt x="0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327"/>
            <p:cNvSpPr/>
            <p:nvPr/>
          </p:nvSpPr>
          <p:spPr bwMode="auto">
            <a:xfrm>
              <a:off x="4495800" y="6354763"/>
              <a:ext cx="168275" cy="212725"/>
            </a:xfrm>
            <a:custGeom>
              <a:avLst/>
              <a:gdLst>
                <a:gd name="T0" fmla="*/ 0 w 106"/>
                <a:gd name="T1" fmla="*/ 134 h 134"/>
                <a:gd name="T2" fmla="*/ 106 w 106"/>
                <a:gd name="T3" fmla="*/ 134 h 134"/>
                <a:gd name="T4" fmla="*/ 54 w 106"/>
                <a:gd name="T5" fmla="*/ 0 h 134"/>
                <a:gd name="T6" fmla="*/ 0 w 106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134">
                  <a:moveTo>
                    <a:pt x="0" y="134"/>
                  </a:moveTo>
                  <a:lnTo>
                    <a:pt x="106" y="134"/>
                  </a:lnTo>
                  <a:lnTo>
                    <a:pt x="54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EB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328"/>
            <p:cNvSpPr/>
            <p:nvPr/>
          </p:nvSpPr>
          <p:spPr bwMode="auto">
            <a:xfrm>
              <a:off x="4554538" y="6354763"/>
              <a:ext cx="109538" cy="212725"/>
            </a:xfrm>
            <a:custGeom>
              <a:avLst/>
              <a:gdLst>
                <a:gd name="T0" fmla="*/ 0 w 69"/>
                <a:gd name="T1" fmla="*/ 134 h 134"/>
                <a:gd name="T2" fmla="*/ 69 w 69"/>
                <a:gd name="T3" fmla="*/ 134 h 134"/>
                <a:gd name="T4" fmla="*/ 17 w 69"/>
                <a:gd name="T5" fmla="*/ 0 h 134"/>
                <a:gd name="T6" fmla="*/ 0 w 69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134">
                  <a:moveTo>
                    <a:pt x="0" y="134"/>
                  </a:moveTo>
                  <a:lnTo>
                    <a:pt x="69" y="134"/>
                  </a:lnTo>
                  <a:lnTo>
                    <a:pt x="1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1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329"/>
            <p:cNvSpPr/>
            <p:nvPr/>
          </p:nvSpPr>
          <p:spPr bwMode="auto">
            <a:xfrm>
              <a:off x="4581525" y="6354763"/>
              <a:ext cx="82550" cy="212725"/>
            </a:xfrm>
            <a:custGeom>
              <a:avLst/>
              <a:gdLst>
                <a:gd name="T0" fmla="*/ 19 w 52"/>
                <a:gd name="T1" fmla="*/ 134 h 134"/>
                <a:gd name="T2" fmla="*/ 52 w 52"/>
                <a:gd name="T3" fmla="*/ 134 h 134"/>
                <a:gd name="T4" fmla="*/ 0 w 52"/>
                <a:gd name="T5" fmla="*/ 0 h 134"/>
                <a:gd name="T6" fmla="*/ 19 w 52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4">
                  <a:moveTo>
                    <a:pt x="19" y="134"/>
                  </a:moveTo>
                  <a:lnTo>
                    <a:pt x="52" y="134"/>
                  </a:lnTo>
                  <a:lnTo>
                    <a:pt x="0" y="0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FAF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330"/>
            <p:cNvSpPr/>
            <p:nvPr/>
          </p:nvSpPr>
          <p:spPr bwMode="auto">
            <a:xfrm>
              <a:off x="4554538" y="6354763"/>
              <a:ext cx="53975" cy="71438"/>
            </a:xfrm>
            <a:custGeom>
              <a:avLst/>
              <a:gdLst>
                <a:gd name="T0" fmla="*/ 34 w 34"/>
                <a:gd name="T1" fmla="*/ 45 h 45"/>
                <a:gd name="T2" fmla="*/ 17 w 34"/>
                <a:gd name="T3" fmla="*/ 0 h 45"/>
                <a:gd name="T4" fmla="*/ 0 w 34"/>
                <a:gd name="T5" fmla="*/ 45 h 45"/>
                <a:gd name="T6" fmla="*/ 34 w 34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5">
                  <a:moveTo>
                    <a:pt x="34" y="45"/>
                  </a:moveTo>
                  <a:lnTo>
                    <a:pt x="17" y="0"/>
                  </a:lnTo>
                  <a:lnTo>
                    <a:pt x="0" y="45"/>
                  </a:lnTo>
                  <a:lnTo>
                    <a:pt x="34" y="45"/>
                  </a:lnTo>
                  <a:close/>
                </a:path>
              </a:pathLst>
            </a:custGeom>
            <a:solidFill>
              <a:srgbClr val="394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331"/>
            <p:cNvSpPr/>
            <p:nvPr/>
          </p:nvSpPr>
          <p:spPr bwMode="auto">
            <a:xfrm>
              <a:off x="4033838" y="6272213"/>
              <a:ext cx="166688" cy="519113"/>
            </a:xfrm>
            <a:custGeom>
              <a:avLst/>
              <a:gdLst>
                <a:gd name="T0" fmla="*/ 56 w 161"/>
                <a:gd name="T1" fmla="*/ 0 h 503"/>
                <a:gd name="T2" fmla="*/ 111 w 161"/>
                <a:gd name="T3" fmla="*/ 0 h 503"/>
                <a:gd name="T4" fmla="*/ 161 w 161"/>
                <a:gd name="T5" fmla="*/ 0 h 503"/>
                <a:gd name="T6" fmla="*/ 0 w 161"/>
                <a:gd name="T7" fmla="*/ 0 h 503"/>
                <a:gd name="T8" fmla="*/ 0 w 161"/>
                <a:gd name="T9" fmla="*/ 466 h 503"/>
                <a:gd name="T10" fmla="*/ 57 w 161"/>
                <a:gd name="T11" fmla="*/ 503 h 503"/>
                <a:gd name="T12" fmla="*/ 56 w 161"/>
                <a:gd name="T1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503">
                  <a:moveTo>
                    <a:pt x="5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18" y="480"/>
                    <a:pt x="37" y="492"/>
                    <a:pt x="57" y="50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D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332"/>
            <p:cNvSpPr/>
            <p:nvPr/>
          </p:nvSpPr>
          <p:spPr bwMode="auto">
            <a:xfrm>
              <a:off x="4148138" y="6272213"/>
              <a:ext cx="52388" cy="565150"/>
            </a:xfrm>
            <a:custGeom>
              <a:avLst/>
              <a:gdLst>
                <a:gd name="T0" fmla="*/ 0 w 50"/>
                <a:gd name="T1" fmla="*/ 0 h 547"/>
                <a:gd name="T2" fmla="*/ 0 w 50"/>
                <a:gd name="T3" fmla="*/ 530 h 547"/>
                <a:gd name="T4" fmla="*/ 50 w 50"/>
                <a:gd name="T5" fmla="*/ 547 h 547"/>
                <a:gd name="T6" fmla="*/ 50 w 50"/>
                <a:gd name="T7" fmla="*/ 0 h 547"/>
                <a:gd name="T8" fmla="*/ 0 w 50"/>
                <a:gd name="T9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47">
                  <a:moveTo>
                    <a:pt x="0" y="0"/>
                  </a:moveTo>
                  <a:cubicBezTo>
                    <a:pt x="0" y="530"/>
                    <a:pt x="0" y="530"/>
                    <a:pt x="0" y="530"/>
                  </a:cubicBezTo>
                  <a:cubicBezTo>
                    <a:pt x="17" y="536"/>
                    <a:pt x="33" y="542"/>
                    <a:pt x="50" y="54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BC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333"/>
            <p:cNvSpPr/>
            <p:nvPr/>
          </p:nvSpPr>
          <p:spPr bwMode="auto">
            <a:xfrm>
              <a:off x="4090988" y="6272213"/>
              <a:ext cx="57150" cy="547688"/>
            </a:xfrm>
            <a:custGeom>
              <a:avLst/>
              <a:gdLst>
                <a:gd name="T0" fmla="*/ 1 w 55"/>
                <a:gd name="T1" fmla="*/ 503 h 530"/>
                <a:gd name="T2" fmla="*/ 55 w 55"/>
                <a:gd name="T3" fmla="*/ 530 h 530"/>
                <a:gd name="T4" fmla="*/ 55 w 55"/>
                <a:gd name="T5" fmla="*/ 0 h 530"/>
                <a:gd name="T6" fmla="*/ 0 w 55"/>
                <a:gd name="T7" fmla="*/ 0 h 530"/>
                <a:gd name="T8" fmla="*/ 1 w 55"/>
                <a:gd name="T9" fmla="*/ 50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30">
                  <a:moveTo>
                    <a:pt x="1" y="503"/>
                  </a:moveTo>
                  <a:cubicBezTo>
                    <a:pt x="18" y="513"/>
                    <a:pt x="36" y="522"/>
                    <a:pt x="55" y="53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503"/>
                  </a:lnTo>
                  <a:close/>
                </a:path>
              </a:pathLst>
            </a:custGeom>
            <a:solidFill>
              <a:srgbClr val="719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334"/>
            <p:cNvSpPr/>
            <p:nvPr/>
          </p:nvSpPr>
          <p:spPr bwMode="auto">
            <a:xfrm>
              <a:off x="4270375" y="6167438"/>
              <a:ext cx="166688" cy="690563"/>
            </a:xfrm>
            <a:custGeom>
              <a:avLst/>
              <a:gdLst>
                <a:gd name="T0" fmla="*/ 57 w 161"/>
                <a:gd name="T1" fmla="*/ 0 h 667"/>
                <a:gd name="T2" fmla="*/ 111 w 161"/>
                <a:gd name="T3" fmla="*/ 0 h 667"/>
                <a:gd name="T4" fmla="*/ 161 w 161"/>
                <a:gd name="T5" fmla="*/ 0 h 667"/>
                <a:gd name="T6" fmla="*/ 0 w 161"/>
                <a:gd name="T7" fmla="*/ 0 h 667"/>
                <a:gd name="T8" fmla="*/ 0 w 161"/>
                <a:gd name="T9" fmla="*/ 662 h 667"/>
                <a:gd name="T10" fmla="*/ 57 w 161"/>
                <a:gd name="T11" fmla="*/ 667 h 667"/>
                <a:gd name="T12" fmla="*/ 57 w 161"/>
                <a:gd name="T1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67">
                  <a:moveTo>
                    <a:pt x="57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19" y="665"/>
                    <a:pt x="38" y="667"/>
                    <a:pt x="57" y="66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7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335"/>
            <p:cNvSpPr/>
            <p:nvPr/>
          </p:nvSpPr>
          <p:spPr bwMode="auto">
            <a:xfrm>
              <a:off x="4386263" y="6167438"/>
              <a:ext cx="52388" cy="688975"/>
            </a:xfrm>
            <a:custGeom>
              <a:avLst/>
              <a:gdLst>
                <a:gd name="T0" fmla="*/ 0 w 51"/>
                <a:gd name="T1" fmla="*/ 0 h 666"/>
                <a:gd name="T2" fmla="*/ 0 w 51"/>
                <a:gd name="T3" fmla="*/ 666 h 666"/>
                <a:gd name="T4" fmla="*/ 51 w 51"/>
                <a:gd name="T5" fmla="*/ 660 h 666"/>
                <a:gd name="T6" fmla="*/ 50 w 51"/>
                <a:gd name="T7" fmla="*/ 0 h 666"/>
                <a:gd name="T8" fmla="*/ 0 w 51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6">
                  <a:moveTo>
                    <a:pt x="0" y="0"/>
                  </a:moveTo>
                  <a:cubicBezTo>
                    <a:pt x="0" y="666"/>
                    <a:pt x="0" y="666"/>
                    <a:pt x="0" y="666"/>
                  </a:cubicBezTo>
                  <a:cubicBezTo>
                    <a:pt x="17" y="665"/>
                    <a:pt x="34" y="663"/>
                    <a:pt x="51" y="660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EBD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336"/>
            <p:cNvSpPr/>
            <p:nvPr/>
          </p:nvSpPr>
          <p:spPr bwMode="auto">
            <a:xfrm>
              <a:off x="4329113" y="6167438"/>
              <a:ext cx="57150" cy="692150"/>
            </a:xfrm>
            <a:custGeom>
              <a:avLst/>
              <a:gdLst>
                <a:gd name="T0" fmla="*/ 0 w 54"/>
                <a:gd name="T1" fmla="*/ 667 h 668"/>
                <a:gd name="T2" fmla="*/ 18 w 54"/>
                <a:gd name="T3" fmla="*/ 668 h 668"/>
                <a:gd name="T4" fmla="*/ 54 w 54"/>
                <a:gd name="T5" fmla="*/ 666 h 668"/>
                <a:gd name="T6" fmla="*/ 54 w 54"/>
                <a:gd name="T7" fmla="*/ 0 h 668"/>
                <a:gd name="T8" fmla="*/ 0 w 54"/>
                <a:gd name="T9" fmla="*/ 0 h 668"/>
                <a:gd name="T10" fmla="*/ 0 w 54"/>
                <a:gd name="T11" fmla="*/ 6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68">
                  <a:moveTo>
                    <a:pt x="0" y="667"/>
                  </a:moveTo>
                  <a:cubicBezTo>
                    <a:pt x="6" y="667"/>
                    <a:pt x="12" y="668"/>
                    <a:pt x="18" y="668"/>
                  </a:cubicBezTo>
                  <a:cubicBezTo>
                    <a:pt x="30" y="668"/>
                    <a:pt x="43" y="667"/>
                    <a:pt x="54" y="66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67"/>
                  </a:lnTo>
                  <a:close/>
                </a:path>
              </a:pathLst>
            </a:custGeom>
            <a:solidFill>
              <a:srgbClr val="07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337"/>
            <p:cNvSpPr/>
            <p:nvPr/>
          </p:nvSpPr>
          <p:spPr bwMode="auto">
            <a:xfrm>
              <a:off x="4495800" y="6567488"/>
              <a:ext cx="58738" cy="269875"/>
            </a:xfrm>
            <a:custGeom>
              <a:avLst/>
              <a:gdLst>
                <a:gd name="T0" fmla="*/ 57 w 57"/>
                <a:gd name="T1" fmla="*/ 0 h 261"/>
                <a:gd name="T2" fmla="*/ 0 w 57"/>
                <a:gd name="T3" fmla="*/ 0 h 261"/>
                <a:gd name="T4" fmla="*/ 0 w 57"/>
                <a:gd name="T5" fmla="*/ 261 h 261"/>
                <a:gd name="T6" fmla="*/ 57 w 57"/>
                <a:gd name="T7" fmla="*/ 241 h 261"/>
                <a:gd name="T8" fmla="*/ 57 w 57"/>
                <a:gd name="T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1">
                  <a:moveTo>
                    <a:pt x="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0" y="255"/>
                    <a:pt x="39" y="249"/>
                    <a:pt x="57" y="24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79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338"/>
            <p:cNvSpPr>
              <a:spLocks noChangeArrowheads="1"/>
            </p:cNvSpPr>
            <p:nvPr/>
          </p:nvSpPr>
          <p:spPr bwMode="auto">
            <a:xfrm>
              <a:off x="4611688" y="6567488"/>
              <a:ext cx="52388" cy="1588"/>
            </a:xfrm>
            <a:prstGeom prst="rect">
              <a:avLst/>
            </a:pr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339"/>
            <p:cNvSpPr/>
            <p:nvPr/>
          </p:nvSpPr>
          <p:spPr bwMode="auto">
            <a:xfrm>
              <a:off x="4611688" y="6567488"/>
              <a:ext cx="52388" cy="220663"/>
            </a:xfrm>
            <a:custGeom>
              <a:avLst/>
              <a:gdLst>
                <a:gd name="T0" fmla="*/ 0 w 51"/>
                <a:gd name="T1" fmla="*/ 0 h 213"/>
                <a:gd name="T2" fmla="*/ 1 w 51"/>
                <a:gd name="T3" fmla="*/ 213 h 213"/>
                <a:gd name="T4" fmla="*/ 51 w 51"/>
                <a:gd name="T5" fmla="*/ 180 h 213"/>
                <a:gd name="T6" fmla="*/ 51 w 51"/>
                <a:gd name="T7" fmla="*/ 0 h 213"/>
                <a:gd name="T8" fmla="*/ 0 w 51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13">
                  <a:moveTo>
                    <a:pt x="0" y="0"/>
                  </a:moveTo>
                  <a:cubicBezTo>
                    <a:pt x="1" y="213"/>
                    <a:pt x="1" y="213"/>
                    <a:pt x="1" y="213"/>
                  </a:cubicBezTo>
                  <a:cubicBezTo>
                    <a:pt x="18" y="203"/>
                    <a:pt x="35" y="192"/>
                    <a:pt x="51" y="180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E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340"/>
            <p:cNvSpPr>
              <a:spLocks noChangeArrowheads="1"/>
            </p:cNvSpPr>
            <p:nvPr/>
          </p:nvSpPr>
          <p:spPr bwMode="auto">
            <a:xfrm>
              <a:off x="4554538" y="6567488"/>
              <a:ext cx="57150" cy="1588"/>
            </a:xfrm>
            <a:prstGeom prst="rect">
              <a:avLst/>
            </a:pr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341"/>
            <p:cNvSpPr/>
            <p:nvPr/>
          </p:nvSpPr>
          <p:spPr bwMode="auto">
            <a:xfrm>
              <a:off x="4554538" y="6567488"/>
              <a:ext cx="57150" cy="249238"/>
            </a:xfrm>
            <a:custGeom>
              <a:avLst/>
              <a:gdLst>
                <a:gd name="T0" fmla="*/ 55 w 55"/>
                <a:gd name="T1" fmla="*/ 213 h 241"/>
                <a:gd name="T2" fmla="*/ 54 w 55"/>
                <a:gd name="T3" fmla="*/ 0 h 241"/>
                <a:gd name="T4" fmla="*/ 0 w 55"/>
                <a:gd name="T5" fmla="*/ 0 h 241"/>
                <a:gd name="T6" fmla="*/ 0 w 55"/>
                <a:gd name="T7" fmla="*/ 241 h 241"/>
                <a:gd name="T8" fmla="*/ 55 w 55"/>
                <a:gd name="T9" fmla="*/ 21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1">
                  <a:moveTo>
                    <a:pt x="55" y="21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" y="233"/>
                    <a:pt x="37" y="224"/>
                    <a:pt x="55" y="213"/>
                  </a:cubicBezTo>
                  <a:close/>
                </a:path>
              </a:pathLst>
            </a:custGeom>
            <a:solidFill>
              <a:srgbClr val="F8C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3" name="Oval 342"/>
          <p:cNvSpPr>
            <a:spLocks noChangeArrowheads="1"/>
          </p:cNvSpPr>
          <p:nvPr/>
        </p:nvSpPr>
        <p:spPr bwMode="auto">
          <a:xfrm>
            <a:off x="2009235" y="4687025"/>
            <a:ext cx="1118236" cy="1118236"/>
          </a:xfrm>
          <a:prstGeom prst="ellipse">
            <a:avLst/>
          </a:prstGeom>
          <a:solidFill>
            <a:srgbClr val="F27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9" name="组合 458"/>
          <p:cNvGrpSpPr/>
          <p:nvPr/>
        </p:nvGrpSpPr>
        <p:grpSpPr>
          <a:xfrm>
            <a:off x="2186599" y="4812025"/>
            <a:ext cx="597969" cy="908778"/>
            <a:chOff x="5154613" y="5926138"/>
            <a:chExt cx="561975" cy="854075"/>
          </a:xfrm>
        </p:grpSpPr>
        <p:sp>
          <p:nvSpPr>
            <p:cNvPr id="174" name="Freeform 343"/>
            <p:cNvSpPr/>
            <p:nvPr/>
          </p:nvSpPr>
          <p:spPr bwMode="auto">
            <a:xfrm>
              <a:off x="5314950" y="6424613"/>
              <a:ext cx="317500" cy="131763"/>
            </a:xfrm>
            <a:custGeom>
              <a:avLst/>
              <a:gdLst>
                <a:gd name="T0" fmla="*/ 199 w 200"/>
                <a:gd name="T1" fmla="*/ 83 h 83"/>
                <a:gd name="T2" fmla="*/ 0 w 200"/>
                <a:gd name="T3" fmla="*/ 5 h 83"/>
                <a:gd name="T4" fmla="*/ 2 w 200"/>
                <a:gd name="T5" fmla="*/ 0 h 83"/>
                <a:gd name="T6" fmla="*/ 200 w 200"/>
                <a:gd name="T7" fmla="*/ 79 h 83"/>
                <a:gd name="T8" fmla="*/ 199 w 200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83">
                  <a:moveTo>
                    <a:pt x="199" y="83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200" y="79"/>
                  </a:lnTo>
                  <a:lnTo>
                    <a:pt x="199" y="83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344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345"/>
            <p:cNvSpPr/>
            <p:nvPr/>
          </p:nvSpPr>
          <p:spPr bwMode="auto">
            <a:xfrm>
              <a:off x="5613400" y="6173788"/>
              <a:ext cx="52388" cy="606425"/>
            </a:xfrm>
            <a:custGeom>
              <a:avLst/>
              <a:gdLst>
                <a:gd name="T0" fmla="*/ 5 w 33"/>
                <a:gd name="T1" fmla="*/ 300 h 382"/>
                <a:gd name="T2" fmla="*/ 16 w 33"/>
                <a:gd name="T3" fmla="*/ 382 h 382"/>
                <a:gd name="T4" fmla="*/ 33 w 33"/>
                <a:gd name="T5" fmla="*/ 299 h 382"/>
                <a:gd name="T6" fmla="*/ 27 w 33"/>
                <a:gd name="T7" fmla="*/ 0 h 382"/>
                <a:gd name="T8" fmla="*/ 0 w 33"/>
                <a:gd name="T9" fmla="*/ 0 h 382"/>
                <a:gd name="T10" fmla="*/ 5 w 33"/>
                <a:gd name="T11" fmla="*/ 30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82">
                  <a:moveTo>
                    <a:pt x="5" y="300"/>
                  </a:moveTo>
                  <a:lnTo>
                    <a:pt x="16" y="382"/>
                  </a:lnTo>
                  <a:lnTo>
                    <a:pt x="33" y="29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5" y="300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346"/>
            <p:cNvSpPr/>
            <p:nvPr/>
          </p:nvSpPr>
          <p:spPr bwMode="auto">
            <a:xfrm>
              <a:off x="5632450" y="6173788"/>
              <a:ext cx="33338" cy="606425"/>
            </a:xfrm>
            <a:custGeom>
              <a:avLst/>
              <a:gdLst>
                <a:gd name="T0" fmla="*/ 3 w 21"/>
                <a:gd name="T1" fmla="*/ 296 h 382"/>
                <a:gd name="T2" fmla="*/ 4 w 21"/>
                <a:gd name="T3" fmla="*/ 382 h 382"/>
                <a:gd name="T4" fmla="*/ 21 w 21"/>
                <a:gd name="T5" fmla="*/ 299 h 382"/>
                <a:gd name="T6" fmla="*/ 15 w 21"/>
                <a:gd name="T7" fmla="*/ 0 h 382"/>
                <a:gd name="T8" fmla="*/ 0 w 21"/>
                <a:gd name="T9" fmla="*/ 2 h 382"/>
                <a:gd name="T10" fmla="*/ 3 w 21"/>
                <a:gd name="T11" fmla="*/ 29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2">
                  <a:moveTo>
                    <a:pt x="3" y="296"/>
                  </a:moveTo>
                  <a:lnTo>
                    <a:pt x="4" y="382"/>
                  </a:lnTo>
                  <a:lnTo>
                    <a:pt x="21" y="299"/>
                  </a:lnTo>
                  <a:lnTo>
                    <a:pt x="15" y="0"/>
                  </a:lnTo>
                  <a:lnTo>
                    <a:pt x="0" y="2"/>
                  </a:lnTo>
                  <a:lnTo>
                    <a:pt x="3" y="296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347"/>
            <p:cNvSpPr/>
            <p:nvPr/>
          </p:nvSpPr>
          <p:spPr bwMode="auto">
            <a:xfrm>
              <a:off x="5154613" y="6134100"/>
              <a:ext cx="434975" cy="455613"/>
            </a:xfrm>
            <a:custGeom>
              <a:avLst/>
              <a:gdLst>
                <a:gd name="T0" fmla="*/ 65 w 274"/>
                <a:gd name="T1" fmla="*/ 234 h 287"/>
                <a:gd name="T2" fmla="*/ 0 w 274"/>
                <a:gd name="T3" fmla="*/ 287 h 287"/>
                <a:gd name="T4" fmla="*/ 45 w 274"/>
                <a:gd name="T5" fmla="*/ 215 h 287"/>
                <a:gd name="T6" fmla="*/ 254 w 274"/>
                <a:gd name="T7" fmla="*/ 0 h 287"/>
                <a:gd name="T8" fmla="*/ 274 w 274"/>
                <a:gd name="T9" fmla="*/ 19 h 287"/>
                <a:gd name="T10" fmla="*/ 65 w 274"/>
                <a:gd name="T11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7">
                  <a:moveTo>
                    <a:pt x="65" y="234"/>
                  </a:moveTo>
                  <a:lnTo>
                    <a:pt x="0" y="287"/>
                  </a:lnTo>
                  <a:lnTo>
                    <a:pt x="45" y="215"/>
                  </a:lnTo>
                  <a:lnTo>
                    <a:pt x="254" y="0"/>
                  </a:lnTo>
                  <a:lnTo>
                    <a:pt x="274" y="19"/>
                  </a:lnTo>
                  <a:lnTo>
                    <a:pt x="65" y="234"/>
                  </a:lnTo>
                  <a:close/>
                </a:path>
              </a:pathLst>
            </a:custGeom>
            <a:solidFill>
              <a:srgbClr val="6BB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348"/>
            <p:cNvSpPr/>
            <p:nvPr/>
          </p:nvSpPr>
          <p:spPr bwMode="auto">
            <a:xfrm>
              <a:off x="5154613" y="6151563"/>
              <a:ext cx="434975" cy="438150"/>
            </a:xfrm>
            <a:custGeom>
              <a:avLst/>
              <a:gdLst>
                <a:gd name="T0" fmla="*/ 65 w 274"/>
                <a:gd name="T1" fmla="*/ 223 h 276"/>
                <a:gd name="T2" fmla="*/ 0 w 274"/>
                <a:gd name="T3" fmla="*/ 276 h 276"/>
                <a:gd name="T4" fmla="*/ 54 w 274"/>
                <a:gd name="T5" fmla="*/ 216 h 276"/>
                <a:gd name="T6" fmla="*/ 264 w 274"/>
                <a:gd name="T7" fmla="*/ 0 h 276"/>
                <a:gd name="T8" fmla="*/ 274 w 274"/>
                <a:gd name="T9" fmla="*/ 8 h 276"/>
                <a:gd name="T10" fmla="*/ 65 w 274"/>
                <a:gd name="T11" fmla="*/ 22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76">
                  <a:moveTo>
                    <a:pt x="65" y="223"/>
                  </a:moveTo>
                  <a:lnTo>
                    <a:pt x="0" y="276"/>
                  </a:lnTo>
                  <a:lnTo>
                    <a:pt x="54" y="216"/>
                  </a:lnTo>
                  <a:lnTo>
                    <a:pt x="264" y="0"/>
                  </a:lnTo>
                  <a:lnTo>
                    <a:pt x="274" y="8"/>
                  </a:lnTo>
                  <a:lnTo>
                    <a:pt x="65" y="223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49"/>
            <p:cNvSpPr>
              <a:spLocks noEditPoints="1"/>
            </p:cNvSpPr>
            <p:nvPr/>
          </p:nvSpPr>
          <p:spPr bwMode="auto">
            <a:xfrm>
              <a:off x="5529263" y="6029325"/>
              <a:ext cx="184150" cy="182563"/>
            </a:xfrm>
            <a:custGeom>
              <a:avLst/>
              <a:gdLst>
                <a:gd name="T0" fmla="*/ 117 w 177"/>
                <a:gd name="T1" fmla="*/ 16 h 177"/>
                <a:gd name="T2" fmla="*/ 16 w 177"/>
                <a:gd name="T3" fmla="*/ 59 h 177"/>
                <a:gd name="T4" fmla="*/ 60 w 177"/>
                <a:gd name="T5" fmla="*/ 161 h 177"/>
                <a:gd name="T6" fmla="*/ 161 w 177"/>
                <a:gd name="T7" fmla="*/ 117 h 177"/>
                <a:gd name="T8" fmla="*/ 117 w 177"/>
                <a:gd name="T9" fmla="*/ 16 h 177"/>
                <a:gd name="T10" fmla="*/ 72 w 177"/>
                <a:gd name="T11" fmla="*/ 128 h 177"/>
                <a:gd name="T12" fmla="*/ 48 w 177"/>
                <a:gd name="T13" fmla="*/ 72 h 177"/>
                <a:gd name="T14" fmla="*/ 104 w 177"/>
                <a:gd name="T15" fmla="*/ 48 h 177"/>
                <a:gd name="T16" fmla="*/ 128 w 177"/>
                <a:gd name="T17" fmla="*/ 104 h 177"/>
                <a:gd name="T18" fmla="*/ 72 w 177"/>
                <a:gd name="T19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77">
                  <a:moveTo>
                    <a:pt x="117" y="16"/>
                  </a:moveTo>
                  <a:cubicBezTo>
                    <a:pt x="77" y="0"/>
                    <a:pt x="32" y="19"/>
                    <a:pt x="16" y="59"/>
                  </a:cubicBezTo>
                  <a:cubicBezTo>
                    <a:pt x="0" y="99"/>
                    <a:pt x="19" y="145"/>
                    <a:pt x="60" y="161"/>
                  </a:cubicBezTo>
                  <a:cubicBezTo>
                    <a:pt x="100" y="177"/>
                    <a:pt x="145" y="157"/>
                    <a:pt x="161" y="117"/>
                  </a:cubicBezTo>
                  <a:cubicBezTo>
                    <a:pt x="177" y="77"/>
                    <a:pt x="157" y="31"/>
                    <a:pt x="117" y="16"/>
                  </a:cubicBezTo>
                  <a:close/>
                  <a:moveTo>
                    <a:pt x="72" y="128"/>
                  </a:moveTo>
                  <a:cubicBezTo>
                    <a:pt x="50" y="119"/>
                    <a:pt x="39" y="94"/>
                    <a:pt x="48" y="72"/>
                  </a:cubicBezTo>
                  <a:cubicBezTo>
                    <a:pt x="57" y="50"/>
                    <a:pt x="82" y="39"/>
                    <a:pt x="104" y="48"/>
                  </a:cubicBezTo>
                  <a:cubicBezTo>
                    <a:pt x="126" y="57"/>
                    <a:pt x="137" y="82"/>
                    <a:pt x="128" y="104"/>
                  </a:cubicBezTo>
                  <a:cubicBezTo>
                    <a:pt x="120" y="126"/>
                    <a:pt x="95" y="137"/>
                    <a:pt x="72" y="128"/>
                  </a:cubicBez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350"/>
            <p:cNvSpPr/>
            <p:nvPr/>
          </p:nvSpPr>
          <p:spPr bwMode="auto">
            <a:xfrm>
              <a:off x="5584825" y="6084888"/>
              <a:ext cx="71438" cy="71438"/>
            </a:xfrm>
            <a:custGeom>
              <a:avLst/>
              <a:gdLst>
                <a:gd name="T0" fmla="*/ 62 w 68"/>
                <a:gd name="T1" fmla="*/ 45 h 68"/>
                <a:gd name="T2" fmla="*/ 23 w 68"/>
                <a:gd name="T3" fmla="*/ 62 h 68"/>
                <a:gd name="T4" fmla="*/ 6 w 68"/>
                <a:gd name="T5" fmla="*/ 23 h 68"/>
                <a:gd name="T6" fmla="*/ 45 w 68"/>
                <a:gd name="T7" fmla="*/ 6 h 68"/>
                <a:gd name="T8" fmla="*/ 62 w 68"/>
                <a:gd name="T9" fmla="*/ 4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2" y="45"/>
                  </a:moveTo>
                  <a:cubicBezTo>
                    <a:pt x="56" y="61"/>
                    <a:pt x="39" y="68"/>
                    <a:pt x="23" y="62"/>
                  </a:cubicBezTo>
                  <a:cubicBezTo>
                    <a:pt x="8" y="56"/>
                    <a:pt x="0" y="38"/>
                    <a:pt x="6" y="23"/>
                  </a:cubicBezTo>
                  <a:cubicBezTo>
                    <a:pt x="13" y="8"/>
                    <a:pt x="30" y="0"/>
                    <a:pt x="45" y="6"/>
                  </a:cubicBezTo>
                  <a:cubicBezTo>
                    <a:pt x="61" y="12"/>
                    <a:pt x="68" y="30"/>
                    <a:pt x="62" y="45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351"/>
            <p:cNvSpPr/>
            <p:nvPr/>
          </p:nvSpPr>
          <p:spPr bwMode="auto">
            <a:xfrm>
              <a:off x="5630863" y="5926138"/>
              <a:ext cx="85725" cy="115888"/>
            </a:xfrm>
            <a:custGeom>
              <a:avLst/>
              <a:gdLst>
                <a:gd name="T0" fmla="*/ 48 w 83"/>
                <a:gd name="T1" fmla="*/ 112 h 112"/>
                <a:gd name="T2" fmla="*/ 78 w 83"/>
                <a:gd name="T3" fmla="*/ 37 h 112"/>
                <a:gd name="T4" fmla="*/ 66 w 83"/>
                <a:gd name="T5" fmla="*/ 8 h 112"/>
                <a:gd name="T6" fmla="*/ 59 w 83"/>
                <a:gd name="T7" fmla="*/ 5 h 112"/>
                <a:gd name="T8" fmla="*/ 30 w 83"/>
                <a:gd name="T9" fmla="*/ 18 h 112"/>
                <a:gd name="T10" fmla="*/ 0 w 83"/>
                <a:gd name="T11" fmla="*/ 93 h 112"/>
                <a:gd name="T12" fmla="*/ 48 w 83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12">
                  <a:moveTo>
                    <a:pt x="48" y="112"/>
                  </a:moveTo>
                  <a:cubicBezTo>
                    <a:pt x="78" y="37"/>
                    <a:pt x="78" y="37"/>
                    <a:pt x="78" y="37"/>
                  </a:cubicBezTo>
                  <a:cubicBezTo>
                    <a:pt x="83" y="25"/>
                    <a:pt x="77" y="12"/>
                    <a:pt x="66" y="8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8" y="0"/>
                    <a:pt x="35" y="6"/>
                    <a:pt x="30" y="18"/>
                  </a:cubicBezTo>
                  <a:cubicBezTo>
                    <a:pt x="0" y="93"/>
                    <a:pt x="0" y="93"/>
                    <a:pt x="0" y="93"/>
                  </a:cubicBezTo>
                  <a:lnTo>
                    <a:pt x="48" y="112"/>
                  </a:lnTo>
                  <a:close/>
                </a:path>
              </a:pathLst>
            </a:custGeom>
            <a:solidFill>
              <a:srgbClr val="1C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352"/>
            <p:cNvSpPr/>
            <p:nvPr/>
          </p:nvSpPr>
          <p:spPr bwMode="auto">
            <a:xfrm>
              <a:off x="5441950" y="6426200"/>
              <a:ext cx="63500" cy="128588"/>
            </a:xfrm>
            <a:custGeom>
              <a:avLst/>
              <a:gdLst>
                <a:gd name="T0" fmla="*/ 32 w 40"/>
                <a:gd name="T1" fmla="*/ 34 h 81"/>
                <a:gd name="T2" fmla="*/ 29 w 40"/>
                <a:gd name="T3" fmla="*/ 33 h 81"/>
                <a:gd name="T4" fmla="*/ 40 w 40"/>
                <a:gd name="T5" fmla="*/ 4 h 81"/>
                <a:gd name="T6" fmla="*/ 30 w 40"/>
                <a:gd name="T7" fmla="*/ 0 h 81"/>
                <a:gd name="T8" fmla="*/ 19 w 40"/>
                <a:gd name="T9" fmla="*/ 29 h 81"/>
                <a:gd name="T10" fmla="*/ 16 w 40"/>
                <a:gd name="T11" fmla="*/ 28 h 81"/>
                <a:gd name="T12" fmla="*/ 8 w 40"/>
                <a:gd name="T13" fmla="*/ 47 h 81"/>
                <a:gd name="T14" fmla="*/ 12 w 40"/>
                <a:gd name="T15" fmla="*/ 48 h 81"/>
                <a:gd name="T16" fmla="*/ 0 w 40"/>
                <a:gd name="T17" fmla="*/ 77 h 81"/>
                <a:gd name="T18" fmla="*/ 10 w 40"/>
                <a:gd name="T19" fmla="*/ 81 h 81"/>
                <a:gd name="T20" fmla="*/ 21 w 40"/>
                <a:gd name="T21" fmla="*/ 52 h 81"/>
                <a:gd name="T22" fmla="*/ 25 w 40"/>
                <a:gd name="T23" fmla="*/ 53 h 81"/>
                <a:gd name="T24" fmla="*/ 32 w 40"/>
                <a:gd name="T25" fmla="*/ 3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81">
                  <a:moveTo>
                    <a:pt x="32" y="34"/>
                  </a:moveTo>
                  <a:lnTo>
                    <a:pt x="29" y="33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0" y="77"/>
                  </a:lnTo>
                  <a:lnTo>
                    <a:pt x="10" y="81"/>
                  </a:lnTo>
                  <a:lnTo>
                    <a:pt x="21" y="52"/>
                  </a:lnTo>
                  <a:lnTo>
                    <a:pt x="25" y="53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0C2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8990712" y="4967429"/>
            <a:ext cx="1118236" cy="837832"/>
            <a:chOff x="6153150" y="6072188"/>
            <a:chExt cx="1050925" cy="787400"/>
          </a:xfrm>
        </p:grpSpPr>
        <p:sp>
          <p:nvSpPr>
            <p:cNvPr id="184" name="Freeform 353"/>
            <p:cNvSpPr/>
            <p:nvPr/>
          </p:nvSpPr>
          <p:spPr bwMode="auto">
            <a:xfrm>
              <a:off x="6153150" y="6283325"/>
              <a:ext cx="673100" cy="327025"/>
            </a:xfrm>
            <a:custGeom>
              <a:avLst/>
              <a:gdLst>
                <a:gd name="T0" fmla="*/ 1 w 651"/>
                <a:gd name="T1" fmla="*/ 34 h 316"/>
                <a:gd name="T2" fmla="*/ 0 w 651"/>
                <a:gd name="T3" fmla="*/ 48 h 316"/>
                <a:gd name="T4" fmla="*/ 77 w 651"/>
                <a:gd name="T5" fmla="*/ 316 h 316"/>
                <a:gd name="T6" fmla="*/ 188 w 651"/>
                <a:gd name="T7" fmla="*/ 251 h 316"/>
                <a:gd name="T8" fmla="*/ 264 w 651"/>
                <a:gd name="T9" fmla="*/ 208 h 316"/>
                <a:gd name="T10" fmla="*/ 386 w 651"/>
                <a:gd name="T11" fmla="*/ 155 h 316"/>
                <a:gd name="T12" fmla="*/ 651 w 651"/>
                <a:gd name="T13" fmla="*/ 57 h 316"/>
                <a:gd name="T14" fmla="*/ 378 w 651"/>
                <a:gd name="T15" fmla="*/ 9 h 316"/>
                <a:gd name="T16" fmla="*/ 1 w 651"/>
                <a:gd name="T17" fmla="*/ 3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316">
                  <a:moveTo>
                    <a:pt x="1" y="34"/>
                  </a:moveTo>
                  <a:cubicBezTo>
                    <a:pt x="1" y="39"/>
                    <a:pt x="0" y="43"/>
                    <a:pt x="0" y="48"/>
                  </a:cubicBezTo>
                  <a:cubicBezTo>
                    <a:pt x="0" y="146"/>
                    <a:pt x="29" y="238"/>
                    <a:pt x="77" y="316"/>
                  </a:cubicBezTo>
                  <a:cubicBezTo>
                    <a:pt x="114" y="294"/>
                    <a:pt x="151" y="272"/>
                    <a:pt x="188" y="251"/>
                  </a:cubicBezTo>
                  <a:cubicBezTo>
                    <a:pt x="213" y="236"/>
                    <a:pt x="238" y="221"/>
                    <a:pt x="264" y="208"/>
                  </a:cubicBezTo>
                  <a:cubicBezTo>
                    <a:pt x="304" y="188"/>
                    <a:pt x="345" y="171"/>
                    <a:pt x="386" y="155"/>
                  </a:cubicBezTo>
                  <a:cubicBezTo>
                    <a:pt x="474" y="121"/>
                    <a:pt x="562" y="87"/>
                    <a:pt x="651" y="57"/>
                  </a:cubicBezTo>
                  <a:cubicBezTo>
                    <a:pt x="562" y="33"/>
                    <a:pt x="471" y="15"/>
                    <a:pt x="378" y="9"/>
                  </a:cubicBezTo>
                  <a:cubicBezTo>
                    <a:pt x="252" y="0"/>
                    <a:pt x="125" y="13"/>
                    <a:pt x="1" y="34"/>
                  </a:cubicBezTo>
                  <a:close/>
                </a:path>
              </a:pathLst>
            </a:custGeom>
            <a:solidFill>
              <a:srgbClr val="CE9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354"/>
            <p:cNvSpPr/>
            <p:nvPr/>
          </p:nvSpPr>
          <p:spPr bwMode="auto">
            <a:xfrm>
              <a:off x="6232525" y="6253163"/>
              <a:ext cx="971550" cy="398463"/>
            </a:xfrm>
            <a:custGeom>
              <a:avLst/>
              <a:gdLst>
                <a:gd name="T0" fmla="*/ 939 w 939"/>
                <a:gd name="T1" fmla="*/ 78 h 385"/>
                <a:gd name="T2" fmla="*/ 933 w 939"/>
                <a:gd name="T3" fmla="*/ 0 h 385"/>
                <a:gd name="T4" fmla="*/ 309 w 939"/>
                <a:gd name="T5" fmla="*/ 185 h 385"/>
                <a:gd name="T6" fmla="*/ 187 w 939"/>
                <a:gd name="T7" fmla="*/ 238 h 385"/>
                <a:gd name="T8" fmla="*/ 111 w 939"/>
                <a:gd name="T9" fmla="*/ 281 h 385"/>
                <a:gd name="T10" fmla="*/ 0 w 939"/>
                <a:gd name="T11" fmla="*/ 346 h 385"/>
                <a:gd name="T12" fmla="*/ 27 w 939"/>
                <a:gd name="T13" fmla="*/ 385 h 385"/>
                <a:gd name="T14" fmla="*/ 927 w 939"/>
                <a:gd name="T15" fmla="*/ 188 h 385"/>
                <a:gd name="T16" fmla="*/ 939 w 939"/>
                <a:gd name="T17" fmla="*/ 7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385">
                  <a:moveTo>
                    <a:pt x="939" y="78"/>
                  </a:moveTo>
                  <a:cubicBezTo>
                    <a:pt x="939" y="51"/>
                    <a:pt x="937" y="25"/>
                    <a:pt x="933" y="0"/>
                  </a:cubicBezTo>
                  <a:cubicBezTo>
                    <a:pt x="718" y="28"/>
                    <a:pt x="512" y="105"/>
                    <a:pt x="309" y="185"/>
                  </a:cubicBezTo>
                  <a:cubicBezTo>
                    <a:pt x="268" y="201"/>
                    <a:pt x="227" y="218"/>
                    <a:pt x="187" y="238"/>
                  </a:cubicBezTo>
                  <a:cubicBezTo>
                    <a:pt x="161" y="251"/>
                    <a:pt x="136" y="266"/>
                    <a:pt x="111" y="281"/>
                  </a:cubicBezTo>
                  <a:cubicBezTo>
                    <a:pt x="74" y="302"/>
                    <a:pt x="37" y="324"/>
                    <a:pt x="0" y="346"/>
                  </a:cubicBezTo>
                  <a:cubicBezTo>
                    <a:pt x="8" y="359"/>
                    <a:pt x="17" y="372"/>
                    <a:pt x="27" y="385"/>
                  </a:cubicBezTo>
                  <a:cubicBezTo>
                    <a:pt x="308" y="257"/>
                    <a:pt x="618" y="201"/>
                    <a:pt x="927" y="188"/>
                  </a:cubicBezTo>
                  <a:cubicBezTo>
                    <a:pt x="935" y="152"/>
                    <a:pt x="939" y="115"/>
                    <a:pt x="939" y="78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355"/>
            <p:cNvSpPr/>
            <p:nvPr/>
          </p:nvSpPr>
          <p:spPr bwMode="auto">
            <a:xfrm>
              <a:off x="6286500" y="6559550"/>
              <a:ext cx="842963" cy="300038"/>
            </a:xfrm>
            <a:custGeom>
              <a:avLst/>
              <a:gdLst>
                <a:gd name="T0" fmla="*/ 482 w 816"/>
                <a:gd name="T1" fmla="*/ 29 h 290"/>
                <a:gd name="T2" fmla="*/ 375 w 816"/>
                <a:gd name="T3" fmla="*/ 62 h 290"/>
                <a:gd name="T4" fmla="*/ 248 w 816"/>
                <a:gd name="T5" fmla="*/ 58 h 290"/>
                <a:gd name="T6" fmla="*/ 65 w 816"/>
                <a:gd name="T7" fmla="*/ 93 h 290"/>
                <a:gd name="T8" fmla="*/ 0 w 816"/>
                <a:gd name="T9" fmla="*/ 119 h 290"/>
                <a:gd name="T10" fmla="*/ 379 w 816"/>
                <a:gd name="T11" fmla="*/ 290 h 290"/>
                <a:gd name="T12" fmla="*/ 816 w 816"/>
                <a:gd name="T13" fmla="*/ 41 h 290"/>
                <a:gd name="T14" fmla="*/ 482 w 816"/>
                <a:gd name="T15" fmla="*/ 2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290">
                  <a:moveTo>
                    <a:pt x="482" y="29"/>
                  </a:moveTo>
                  <a:cubicBezTo>
                    <a:pt x="446" y="38"/>
                    <a:pt x="412" y="56"/>
                    <a:pt x="375" y="62"/>
                  </a:cubicBezTo>
                  <a:cubicBezTo>
                    <a:pt x="333" y="69"/>
                    <a:pt x="290" y="60"/>
                    <a:pt x="248" y="58"/>
                  </a:cubicBezTo>
                  <a:cubicBezTo>
                    <a:pt x="185" y="55"/>
                    <a:pt x="121" y="67"/>
                    <a:pt x="65" y="93"/>
                  </a:cubicBezTo>
                  <a:cubicBezTo>
                    <a:pt x="44" y="103"/>
                    <a:pt x="22" y="114"/>
                    <a:pt x="0" y="119"/>
                  </a:cubicBezTo>
                  <a:cubicBezTo>
                    <a:pt x="93" y="224"/>
                    <a:pt x="229" y="290"/>
                    <a:pt x="379" y="290"/>
                  </a:cubicBezTo>
                  <a:cubicBezTo>
                    <a:pt x="565" y="290"/>
                    <a:pt x="728" y="190"/>
                    <a:pt x="816" y="41"/>
                  </a:cubicBezTo>
                  <a:cubicBezTo>
                    <a:pt x="707" y="50"/>
                    <a:pt x="590" y="0"/>
                    <a:pt x="482" y="29"/>
                  </a:cubicBezTo>
                  <a:close/>
                </a:path>
              </a:pathLst>
            </a:custGeom>
            <a:solidFill>
              <a:srgbClr val="F2CD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356"/>
            <p:cNvSpPr/>
            <p:nvPr/>
          </p:nvSpPr>
          <p:spPr bwMode="auto">
            <a:xfrm>
              <a:off x="6259513" y="6446838"/>
              <a:ext cx="931863" cy="234950"/>
            </a:xfrm>
            <a:custGeom>
              <a:avLst/>
              <a:gdLst>
                <a:gd name="T0" fmla="*/ 273 w 900"/>
                <a:gd name="T1" fmla="*/ 166 h 227"/>
                <a:gd name="T2" fmla="*/ 400 w 900"/>
                <a:gd name="T3" fmla="*/ 170 h 227"/>
                <a:gd name="T4" fmla="*/ 507 w 900"/>
                <a:gd name="T5" fmla="*/ 137 h 227"/>
                <a:gd name="T6" fmla="*/ 841 w 900"/>
                <a:gd name="T7" fmla="*/ 149 h 227"/>
                <a:gd name="T8" fmla="*/ 900 w 900"/>
                <a:gd name="T9" fmla="*/ 0 h 227"/>
                <a:gd name="T10" fmla="*/ 0 w 900"/>
                <a:gd name="T11" fmla="*/ 197 h 227"/>
                <a:gd name="T12" fmla="*/ 25 w 900"/>
                <a:gd name="T13" fmla="*/ 227 h 227"/>
                <a:gd name="T14" fmla="*/ 90 w 900"/>
                <a:gd name="T15" fmla="*/ 201 h 227"/>
                <a:gd name="T16" fmla="*/ 273 w 900"/>
                <a:gd name="T17" fmla="*/ 16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0" h="227">
                  <a:moveTo>
                    <a:pt x="273" y="166"/>
                  </a:moveTo>
                  <a:cubicBezTo>
                    <a:pt x="315" y="168"/>
                    <a:pt x="358" y="177"/>
                    <a:pt x="400" y="170"/>
                  </a:cubicBezTo>
                  <a:cubicBezTo>
                    <a:pt x="437" y="164"/>
                    <a:pt x="471" y="146"/>
                    <a:pt x="507" y="137"/>
                  </a:cubicBezTo>
                  <a:cubicBezTo>
                    <a:pt x="615" y="108"/>
                    <a:pt x="732" y="158"/>
                    <a:pt x="841" y="149"/>
                  </a:cubicBezTo>
                  <a:cubicBezTo>
                    <a:pt x="868" y="104"/>
                    <a:pt x="889" y="53"/>
                    <a:pt x="900" y="0"/>
                  </a:cubicBezTo>
                  <a:cubicBezTo>
                    <a:pt x="591" y="13"/>
                    <a:pt x="281" y="69"/>
                    <a:pt x="0" y="197"/>
                  </a:cubicBezTo>
                  <a:cubicBezTo>
                    <a:pt x="8" y="207"/>
                    <a:pt x="16" y="217"/>
                    <a:pt x="25" y="227"/>
                  </a:cubicBezTo>
                  <a:cubicBezTo>
                    <a:pt x="47" y="222"/>
                    <a:pt x="69" y="211"/>
                    <a:pt x="90" y="201"/>
                  </a:cubicBezTo>
                  <a:cubicBezTo>
                    <a:pt x="146" y="175"/>
                    <a:pt x="210" y="163"/>
                    <a:pt x="273" y="166"/>
                  </a:cubicBezTo>
                  <a:close/>
                </a:path>
              </a:pathLst>
            </a:custGeom>
            <a:solidFill>
              <a:srgbClr val="D8B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357"/>
            <p:cNvSpPr/>
            <p:nvPr/>
          </p:nvSpPr>
          <p:spPr bwMode="auto">
            <a:xfrm>
              <a:off x="6381750" y="6072188"/>
              <a:ext cx="393700" cy="255588"/>
            </a:xfrm>
            <a:custGeom>
              <a:avLst/>
              <a:gdLst>
                <a:gd name="T0" fmla="*/ 190 w 380"/>
                <a:gd name="T1" fmla="*/ 0 h 246"/>
                <a:gd name="T2" fmla="*/ 0 w 380"/>
                <a:gd name="T3" fmla="*/ 190 h 246"/>
                <a:gd name="T4" fmla="*/ 2 w 380"/>
                <a:gd name="T5" fmla="*/ 212 h 246"/>
                <a:gd name="T6" fmla="*/ 156 w 380"/>
                <a:gd name="T7" fmla="*/ 213 h 246"/>
                <a:gd name="T8" fmla="*/ 371 w 380"/>
                <a:gd name="T9" fmla="*/ 246 h 246"/>
                <a:gd name="T10" fmla="*/ 380 w 380"/>
                <a:gd name="T11" fmla="*/ 190 h 246"/>
                <a:gd name="T12" fmla="*/ 190 w 38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46">
                  <a:moveTo>
                    <a:pt x="190" y="0"/>
                  </a:moveTo>
                  <a:cubicBezTo>
                    <a:pt x="85" y="0"/>
                    <a:pt x="0" y="85"/>
                    <a:pt x="0" y="190"/>
                  </a:cubicBezTo>
                  <a:cubicBezTo>
                    <a:pt x="0" y="197"/>
                    <a:pt x="1" y="205"/>
                    <a:pt x="2" y="212"/>
                  </a:cubicBezTo>
                  <a:cubicBezTo>
                    <a:pt x="53" y="209"/>
                    <a:pt x="105" y="209"/>
                    <a:pt x="156" y="213"/>
                  </a:cubicBezTo>
                  <a:cubicBezTo>
                    <a:pt x="229" y="218"/>
                    <a:pt x="300" y="230"/>
                    <a:pt x="371" y="246"/>
                  </a:cubicBezTo>
                  <a:cubicBezTo>
                    <a:pt x="377" y="228"/>
                    <a:pt x="380" y="209"/>
                    <a:pt x="380" y="190"/>
                  </a:cubicBezTo>
                  <a:cubicBezTo>
                    <a:pt x="380" y="85"/>
                    <a:pt x="295" y="0"/>
                    <a:pt x="190" y="0"/>
                  </a:cubicBez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9" name="Freeform 358"/>
          <p:cNvSpPr/>
          <p:nvPr/>
        </p:nvSpPr>
        <p:spPr bwMode="auto">
          <a:xfrm>
            <a:off x="8990712" y="4687025"/>
            <a:ext cx="1111479" cy="569253"/>
          </a:xfrm>
          <a:custGeom>
            <a:avLst/>
            <a:gdLst>
              <a:gd name="T0" fmla="*/ 1009 w 1009"/>
              <a:gd name="T1" fmla="*/ 430 h 517"/>
              <a:gd name="T2" fmla="*/ 507 w 1009"/>
              <a:gd name="T3" fmla="*/ 0 h 517"/>
              <a:gd name="T4" fmla="*/ 0 w 1009"/>
              <a:gd name="T5" fmla="*/ 494 h 517"/>
              <a:gd name="T6" fmla="*/ 223 w 1009"/>
              <a:gd name="T7" fmla="*/ 468 h 517"/>
              <a:gd name="T8" fmla="*/ 221 w 1009"/>
              <a:gd name="T9" fmla="*/ 446 h 517"/>
              <a:gd name="T10" fmla="*/ 411 w 1009"/>
              <a:gd name="T11" fmla="*/ 256 h 517"/>
              <a:gd name="T12" fmla="*/ 601 w 1009"/>
              <a:gd name="T13" fmla="*/ 446 h 517"/>
              <a:gd name="T14" fmla="*/ 592 w 1009"/>
              <a:gd name="T15" fmla="*/ 502 h 517"/>
              <a:gd name="T16" fmla="*/ 650 w 1009"/>
              <a:gd name="T17" fmla="*/ 517 h 517"/>
              <a:gd name="T18" fmla="*/ 1009 w 1009"/>
              <a:gd name="T19" fmla="*/ 43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9" h="517">
                <a:moveTo>
                  <a:pt x="1009" y="430"/>
                </a:moveTo>
                <a:cubicBezTo>
                  <a:pt x="972" y="186"/>
                  <a:pt x="761" y="0"/>
                  <a:pt x="507" y="0"/>
                </a:cubicBezTo>
                <a:cubicBezTo>
                  <a:pt x="231" y="0"/>
                  <a:pt x="7" y="220"/>
                  <a:pt x="0" y="494"/>
                </a:cubicBezTo>
                <a:cubicBezTo>
                  <a:pt x="74" y="482"/>
                  <a:pt x="148" y="472"/>
                  <a:pt x="223" y="468"/>
                </a:cubicBezTo>
                <a:cubicBezTo>
                  <a:pt x="222" y="461"/>
                  <a:pt x="221" y="453"/>
                  <a:pt x="221" y="446"/>
                </a:cubicBezTo>
                <a:cubicBezTo>
                  <a:pt x="221" y="341"/>
                  <a:pt x="306" y="256"/>
                  <a:pt x="411" y="256"/>
                </a:cubicBezTo>
                <a:cubicBezTo>
                  <a:pt x="516" y="256"/>
                  <a:pt x="601" y="341"/>
                  <a:pt x="601" y="446"/>
                </a:cubicBezTo>
                <a:cubicBezTo>
                  <a:pt x="601" y="465"/>
                  <a:pt x="598" y="484"/>
                  <a:pt x="592" y="502"/>
                </a:cubicBezTo>
                <a:cubicBezTo>
                  <a:pt x="612" y="507"/>
                  <a:pt x="631" y="512"/>
                  <a:pt x="650" y="517"/>
                </a:cubicBezTo>
                <a:cubicBezTo>
                  <a:pt x="768" y="477"/>
                  <a:pt x="887" y="446"/>
                  <a:pt x="1009" y="430"/>
                </a:cubicBezTo>
                <a:close/>
              </a:path>
            </a:pathLst>
          </a:custGeom>
          <a:solidFill>
            <a:srgbClr val="24A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Oval 359"/>
          <p:cNvSpPr>
            <a:spLocks noChangeArrowheads="1"/>
          </p:cNvSpPr>
          <p:nvPr/>
        </p:nvSpPr>
        <p:spPr bwMode="auto">
          <a:xfrm>
            <a:off x="10359506" y="4687025"/>
            <a:ext cx="1118236" cy="1118236"/>
          </a:xfrm>
          <a:prstGeom prst="ellipse">
            <a:avLst/>
          </a:prstGeom>
          <a:solidFill>
            <a:srgbClr val="37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7" name="组合 456"/>
          <p:cNvGrpSpPr/>
          <p:nvPr/>
        </p:nvGrpSpPr>
        <p:grpSpPr>
          <a:xfrm>
            <a:off x="10511532" y="4942091"/>
            <a:ext cx="815873" cy="604726"/>
            <a:chOff x="7459663" y="6048375"/>
            <a:chExt cx="766762" cy="568325"/>
          </a:xfrm>
        </p:grpSpPr>
        <p:sp>
          <p:nvSpPr>
            <p:cNvPr id="191" name="Freeform 360"/>
            <p:cNvSpPr/>
            <p:nvPr/>
          </p:nvSpPr>
          <p:spPr bwMode="auto">
            <a:xfrm>
              <a:off x="7459663" y="6256338"/>
              <a:ext cx="174625" cy="53975"/>
            </a:xfrm>
            <a:custGeom>
              <a:avLst/>
              <a:gdLst>
                <a:gd name="T0" fmla="*/ 13 w 168"/>
                <a:gd name="T1" fmla="*/ 46 h 51"/>
                <a:gd name="T2" fmla="*/ 0 w 168"/>
                <a:gd name="T3" fmla="*/ 39 h 51"/>
                <a:gd name="T4" fmla="*/ 8 w 168"/>
                <a:gd name="T5" fmla="*/ 27 h 51"/>
                <a:gd name="T6" fmla="*/ 50 w 168"/>
                <a:gd name="T7" fmla="*/ 31 h 51"/>
                <a:gd name="T8" fmla="*/ 63 w 168"/>
                <a:gd name="T9" fmla="*/ 23 h 51"/>
                <a:gd name="T10" fmla="*/ 73 w 168"/>
                <a:gd name="T11" fmla="*/ 17 h 51"/>
                <a:gd name="T12" fmla="*/ 168 w 168"/>
                <a:gd name="T13" fmla="*/ 20 h 51"/>
                <a:gd name="T14" fmla="*/ 159 w 168"/>
                <a:gd name="T15" fmla="*/ 33 h 51"/>
                <a:gd name="T16" fmla="*/ 80 w 168"/>
                <a:gd name="T17" fmla="*/ 30 h 51"/>
                <a:gd name="T18" fmla="*/ 72 w 168"/>
                <a:gd name="T19" fmla="*/ 36 h 51"/>
                <a:gd name="T20" fmla="*/ 56 w 168"/>
                <a:gd name="T21" fmla="*/ 45 h 51"/>
                <a:gd name="T22" fmla="*/ 13 w 168"/>
                <a:gd name="T23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51">
                  <a:moveTo>
                    <a:pt x="13" y="46"/>
                  </a:moveTo>
                  <a:cubicBezTo>
                    <a:pt x="8" y="45"/>
                    <a:pt x="4" y="42"/>
                    <a:pt x="0" y="3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20" y="35"/>
                    <a:pt x="36" y="37"/>
                    <a:pt x="50" y="31"/>
                  </a:cubicBezTo>
                  <a:cubicBezTo>
                    <a:pt x="54" y="29"/>
                    <a:pt x="59" y="26"/>
                    <a:pt x="63" y="23"/>
                  </a:cubicBezTo>
                  <a:cubicBezTo>
                    <a:pt x="67" y="21"/>
                    <a:pt x="70" y="19"/>
                    <a:pt x="73" y="17"/>
                  </a:cubicBezTo>
                  <a:cubicBezTo>
                    <a:pt x="102" y="0"/>
                    <a:pt x="140" y="2"/>
                    <a:pt x="168" y="20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36" y="17"/>
                    <a:pt x="105" y="16"/>
                    <a:pt x="80" y="30"/>
                  </a:cubicBezTo>
                  <a:cubicBezTo>
                    <a:pt x="78" y="32"/>
                    <a:pt x="75" y="34"/>
                    <a:pt x="72" y="36"/>
                  </a:cubicBezTo>
                  <a:cubicBezTo>
                    <a:pt x="67" y="39"/>
                    <a:pt x="62" y="43"/>
                    <a:pt x="56" y="45"/>
                  </a:cubicBezTo>
                  <a:cubicBezTo>
                    <a:pt x="42" y="51"/>
                    <a:pt x="27" y="51"/>
                    <a:pt x="13" y="46"/>
                  </a:cubicBez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361"/>
            <p:cNvSpPr/>
            <p:nvPr/>
          </p:nvSpPr>
          <p:spPr bwMode="auto">
            <a:xfrm>
              <a:off x="7845425" y="6245225"/>
              <a:ext cx="381000" cy="342900"/>
            </a:xfrm>
            <a:custGeom>
              <a:avLst/>
              <a:gdLst>
                <a:gd name="T0" fmla="*/ 362 w 369"/>
                <a:gd name="T1" fmla="*/ 332 h 332"/>
                <a:gd name="T2" fmla="*/ 317 w 369"/>
                <a:gd name="T3" fmla="*/ 283 h 332"/>
                <a:gd name="T4" fmla="*/ 316 w 369"/>
                <a:gd name="T5" fmla="*/ 280 h 332"/>
                <a:gd name="T6" fmla="*/ 301 w 369"/>
                <a:gd name="T7" fmla="*/ 260 h 332"/>
                <a:gd name="T8" fmla="*/ 291 w 369"/>
                <a:gd name="T9" fmla="*/ 261 h 332"/>
                <a:gd name="T10" fmla="*/ 285 w 369"/>
                <a:gd name="T11" fmla="*/ 262 h 332"/>
                <a:gd name="T12" fmla="*/ 232 w 369"/>
                <a:gd name="T13" fmla="*/ 241 h 332"/>
                <a:gd name="T14" fmla="*/ 206 w 369"/>
                <a:gd name="T15" fmla="*/ 203 h 332"/>
                <a:gd name="T16" fmla="*/ 203 w 369"/>
                <a:gd name="T17" fmla="*/ 197 h 332"/>
                <a:gd name="T18" fmla="*/ 0 w 369"/>
                <a:gd name="T19" fmla="*/ 14 h 332"/>
                <a:gd name="T20" fmla="*/ 6 w 369"/>
                <a:gd name="T21" fmla="*/ 0 h 332"/>
                <a:gd name="T22" fmla="*/ 216 w 369"/>
                <a:gd name="T23" fmla="*/ 189 h 332"/>
                <a:gd name="T24" fmla="*/ 219 w 369"/>
                <a:gd name="T25" fmla="*/ 196 h 332"/>
                <a:gd name="T26" fmla="*/ 243 w 369"/>
                <a:gd name="T27" fmla="*/ 231 h 332"/>
                <a:gd name="T28" fmla="*/ 283 w 369"/>
                <a:gd name="T29" fmla="*/ 247 h 332"/>
                <a:gd name="T30" fmla="*/ 287 w 369"/>
                <a:gd name="T31" fmla="*/ 246 h 332"/>
                <a:gd name="T32" fmla="*/ 304 w 369"/>
                <a:gd name="T33" fmla="*/ 245 h 332"/>
                <a:gd name="T34" fmla="*/ 329 w 369"/>
                <a:gd name="T35" fmla="*/ 273 h 332"/>
                <a:gd name="T36" fmla="*/ 331 w 369"/>
                <a:gd name="T37" fmla="*/ 276 h 332"/>
                <a:gd name="T38" fmla="*/ 369 w 369"/>
                <a:gd name="T39" fmla="*/ 319 h 332"/>
                <a:gd name="T40" fmla="*/ 362 w 369"/>
                <a:gd name="T41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9" h="332">
                  <a:moveTo>
                    <a:pt x="362" y="332"/>
                  </a:moveTo>
                  <a:cubicBezTo>
                    <a:pt x="342" y="321"/>
                    <a:pt x="326" y="303"/>
                    <a:pt x="317" y="283"/>
                  </a:cubicBezTo>
                  <a:cubicBezTo>
                    <a:pt x="316" y="280"/>
                    <a:pt x="316" y="280"/>
                    <a:pt x="316" y="280"/>
                  </a:cubicBezTo>
                  <a:cubicBezTo>
                    <a:pt x="312" y="271"/>
                    <a:pt x="308" y="261"/>
                    <a:pt x="301" y="260"/>
                  </a:cubicBezTo>
                  <a:cubicBezTo>
                    <a:pt x="298" y="260"/>
                    <a:pt x="294" y="260"/>
                    <a:pt x="291" y="261"/>
                  </a:cubicBezTo>
                  <a:cubicBezTo>
                    <a:pt x="289" y="262"/>
                    <a:pt x="287" y="262"/>
                    <a:pt x="285" y="262"/>
                  </a:cubicBezTo>
                  <a:cubicBezTo>
                    <a:pt x="267" y="265"/>
                    <a:pt x="247" y="257"/>
                    <a:pt x="232" y="241"/>
                  </a:cubicBezTo>
                  <a:cubicBezTo>
                    <a:pt x="221" y="230"/>
                    <a:pt x="213" y="216"/>
                    <a:pt x="206" y="203"/>
                  </a:cubicBezTo>
                  <a:cubicBezTo>
                    <a:pt x="203" y="197"/>
                    <a:pt x="203" y="197"/>
                    <a:pt x="203" y="197"/>
                  </a:cubicBezTo>
                  <a:cubicBezTo>
                    <a:pt x="154" y="110"/>
                    <a:pt x="82" y="45"/>
                    <a:pt x="0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1" y="33"/>
                    <a:pt x="165" y="100"/>
                    <a:pt x="216" y="189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7" y="209"/>
                    <a:pt x="233" y="221"/>
                    <a:pt x="243" y="231"/>
                  </a:cubicBezTo>
                  <a:cubicBezTo>
                    <a:pt x="255" y="243"/>
                    <a:pt x="270" y="249"/>
                    <a:pt x="283" y="247"/>
                  </a:cubicBezTo>
                  <a:cubicBezTo>
                    <a:pt x="284" y="247"/>
                    <a:pt x="286" y="247"/>
                    <a:pt x="287" y="246"/>
                  </a:cubicBezTo>
                  <a:cubicBezTo>
                    <a:pt x="292" y="245"/>
                    <a:pt x="298" y="244"/>
                    <a:pt x="304" y="245"/>
                  </a:cubicBezTo>
                  <a:cubicBezTo>
                    <a:pt x="318" y="248"/>
                    <a:pt x="324" y="262"/>
                    <a:pt x="329" y="273"/>
                  </a:cubicBezTo>
                  <a:cubicBezTo>
                    <a:pt x="331" y="276"/>
                    <a:pt x="331" y="276"/>
                    <a:pt x="331" y="276"/>
                  </a:cubicBezTo>
                  <a:cubicBezTo>
                    <a:pt x="339" y="294"/>
                    <a:pt x="353" y="309"/>
                    <a:pt x="369" y="319"/>
                  </a:cubicBezTo>
                  <a:lnTo>
                    <a:pt x="362" y="332"/>
                  </a:lnTo>
                  <a:close/>
                </a:path>
              </a:pathLst>
            </a:cu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362"/>
            <p:cNvSpPr/>
            <p:nvPr/>
          </p:nvSpPr>
          <p:spPr bwMode="auto">
            <a:xfrm>
              <a:off x="7535863" y="6048375"/>
              <a:ext cx="344488" cy="428625"/>
            </a:xfrm>
            <a:custGeom>
              <a:avLst/>
              <a:gdLst>
                <a:gd name="T0" fmla="*/ 72 w 333"/>
                <a:gd name="T1" fmla="*/ 293 h 414"/>
                <a:gd name="T2" fmla="*/ 183 w 333"/>
                <a:gd name="T3" fmla="*/ 399 h 414"/>
                <a:gd name="T4" fmla="*/ 241 w 333"/>
                <a:gd name="T5" fmla="*/ 407 h 414"/>
                <a:gd name="T6" fmla="*/ 281 w 333"/>
                <a:gd name="T7" fmla="*/ 364 h 414"/>
                <a:gd name="T8" fmla="*/ 269 w 333"/>
                <a:gd name="T9" fmla="*/ 18 h 414"/>
                <a:gd name="T10" fmla="*/ 261 w 333"/>
                <a:gd name="T11" fmla="*/ 8 h 414"/>
                <a:gd name="T12" fmla="*/ 224 w 333"/>
                <a:gd name="T13" fmla="*/ 17 h 414"/>
                <a:gd name="T14" fmla="*/ 17 w 333"/>
                <a:gd name="T15" fmla="*/ 73 h 414"/>
                <a:gd name="T16" fmla="*/ 5 w 333"/>
                <a:gd name="T17" fmla="*/ 76 h 414"/>
                <a:gd name="T18" fmla="*/ 2 w 333"/>
                <a:gd name="T19" fmla="*/ 94 h 414"/>
                <a:gd name="T20" fmla="*/ 47 w 333"/>
                <a:gd name="T21" fmla="*/ 250 h 414"/>
                <a:gd name="T22" fmla="*/ 72 w 333"/>
                <a:gd name="T23" fmla="*/ 29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14">
                  <a:moveTo>
                    <a:pt x="72" y="293"/>
                  </a:moveTo>
                  <a:cubicBezTo>
                    <a:pt x="100" y="336"/>
                    <a:pt x="137" y="376"/>
                    <a:pt x="183" y="399"/>
                  </a:cubicBezTo>
                  <a:cubicBezTo>
                    <a:pt x="201" y="407"/>
                    <a:pt x="222" y="414"/>
                    <a:pt x="241" y="407"/>
                  </a:cubicBezTo>
                  <a:cubicBezTo>
                    <a:pt x="260" y="400"/>
                    <a:pt x="272" y="382"/>
                    <a:pt x="281" y="364"/>
                  </a:cubicBezTo>
                  <a:cubicBezTo>
                    <a:pt x="333" y="261"/>
                    <a:pt x="326" y="117"/>
                    <a:pt x="269" y="18"/>
                  </a:cubicBezTo>
                  <a:cubicBezTo>
                    <a:pt x="267" y="14"/>
                    <a:pt x="265" y="11"/>
                    <a:pt x="261" y="8"/>
                  </a:cubicBezTo>
                  <a:cubicBezTo>
                    <a:pt x="250" y="0"/>
                    <a:pt x="234" y="8"/>
                    <a:pt x="224" y="17"/>
                  </a:cubicBezTo>
                  <a:cubicBezTo>
                    <a:pt x="170" y="66"/>
                    <a:pt x="108" y="84"/>
                    <a:pt x="17" y="73"/>
                  </a:cubicBezTo>
                  <a:cubicBezTo>
                    <a:pt x="13" y="72"/>
                    <a:pt x="8" y="73"/>
                    <a:pt x="5" y="76"/>
                  </a:cubicBezTo>
                  <a:cubicBezTo>
                    <a:pt x="0" y="81"/>
                    <a:pt x="1" y="88"/>
                    <a:pt x="2" y="94"/>
                  </a:cubicBezTo>
                  <a:cubicBezTo>
                    <a:pt x="12" y="148"/>
                    <a:pt x="23" y="201"/>
                    <a:pt x="47" y="250"/>
                  </a:cubicBezTo>
                  <a:cubicBezTo>
                    <a:pt x="54" y="265"/>
                    <a:pt x="62" y="279"/>
                    <a:pt x="72" y="293"/>
                  </a:cubicBezTo>
                  <a:close/>
                </a:path>
              </a:pathLst>
            </a:custGeom>
            <a:solidFill>
              <a:srgbClr val="BE3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363"/>
            <p:cNvSpPr/>
            <p:nvPr/>
          </p:nvSpPr>
          <p:spPr bwMode="auto">
            <a:xfrm>
              <a:off x="7607300" y="6192838"/>
              <a:ext cx="63500" cy="61913"/>
            </a:xfrm>
            <a:custGeom>
              <a:avLst/>
              <a:gdLst>
                <a:gd name="T0" fmla="*/ 3 w 61"/>
                <a:gd name="T1" fmla="*/ 60 h 60"/>
                <a:gd name="T2" fmla="*/ 2 w 61"/>
                <a:gd name="T3" fmla="*/ 56 h 60"/>
                <a:gd name="T4" fmla="*/ 0 w 61"/>
                <a:gd name="T5" fmla="*/ 45 h 60"/>
                <a:gd name="T6" fmla="*/ 1 w 61"/>
                <a:gd name="T7" fmla="*/ 37 h 60"/>
                <a:gd name="T8" fmla="*/ 4 w 61"/>
                <a:gd name="T9" fmla="*/ 29 h 60"/>
                <a:gd name="T10" fmla="*/ 8 w 61"/>
                <a:gd name="T11" fmla="*/ 20 h 60"/>
                <a:gd name="T12" fmla="*/ 14 w 61"/>
                <a:gd name="T13" fmla="*/ 13 h 60"/>
                <a:gd name="T14" fmla="*/ 22 w 61"/>
                <a:gd name="T15" fmla="*/ 7 h 60"/>
                <a:gd name="T16" fmla="*/ 30 w 61"/>
                <a:gd name="T17" fmla="*/ 3 h 60"/>
                <a:gd name="T18" fmla="*/ 39 w 61"/>
                <a:gd name="T19" fmla="*/ 1 h 60"/>
                <a:gd name="T20" fmla="*/ 46 w 61"/>
                <a:gd name="T21" fmla="*/ 0 h 60"/>
                <a:gd name="T22" fmla="*/ 52 w 61"/>
                <a:gd name="T23" fmla="*/ 0 h 60"/>
                <a:gd name="T24" fmla="*/ 57 w 61"/>
                <a:gd name="T25" fmla="*/ 1 h 60"/>
                <a:gd name="T26" fmla="*/ 61 w 61"/>
                <a:gd name="T27" fmla="*/ 2 h 60"/>
                <a:gd name="T28" fmla="*/ 61 w 61"/>
                <a:gd name="T29" fmla="*/ 4 h 60"/>
                <a:gd name="T30" fmla="*/ 58 w 61"/>
                <a:gd name="T31" fmla="*/ 6 h 60"/>
                <a:gd name="T32" fmla="*/ 49 w 61"/>
                <a:gd name="T33" fmla="*/ 10 h 60"/>
                <a:gd name="T34" fmla="*/ 43 w 61"/>
                <a:gd name="T35" fmla="*/ 13 h 60"/>
                <a:gd name="T36" fmla="*/ 37 w 61"/>
                <a:gd name="T37" fmla="*/ 17 h 60"/>
                <a:gd name="T38" fmla="*/ 32 w 61"/>
                <a:gd name="T39" fmla="*/ 21 h 60"/>
                <a:gd name="T40" fmla="*/ 26 w 61"/>
                <a:gd name="T41" fmla="*/ 26 h 60"/>
                <a:gd name="T42" fmla="*/ 21 w 61"/>
                <a:gd name="T43" fmla="*/ 31 h 60"/>
                <a:gd name="T44" fmla="*/ 19 w 61"/>
                <a:gd name="T45" fmla="*/ 33 h 60"/>
                <a:gd name="T46" fmla="*/ 17 w 61"/>
                <a:gd name="T47" fmla="*/ 36 h 60"/>
                <a:gd name="T48" fmla="*/ 14 w 61"/>
                <a:gd name="T49" fmla="*/ 41 h 60"/>
                <a:gd name="T50" fmla="*/ 11 w 61"/>
                <a:gd name="T51" fmla="*/ 47 h 60"/>
                <a:gd name="T52" fmla="*/ 7 w 61"/>
                <a:gd name="T53" fmla="*/ 56 h 60"/>
                <a:gd name="T54" fmla="*/ 5 w 61"/>
                <a:gd name="T55" fmla="*/ 60 h 60"/>
                <a:gd name="T56" fmla="*/ 3 w 61"/>
                <a:gd name="T5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0">
                  <a:moveTo>
                    <a:pt x="3" y="60"/>
                  </a:moveTo>
                  <a:cubicBezTo>
                    <a:pt x="3" y="60"/>
                    <a:pt x="2" y="58"/>
                    <a:pt x="2" y="56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42"/>
                    <a:pt x="1" y="40"/>
                    <a:pt x="1" y="37"/>
                  </a:cubicBezTo>
                  <a:cubicBezTo>
                    <a:pt x="2" y="34"/>
                    <a:pt x="2" y="31"/>
                    <a:pt x="4" y="29"/>
                  </a:cubicBezTo>
                  <a:cubicBezTo>
                    <a:pt x="5" y="26"/>
                    <a:pt x="6" y="23"/>
                    <a:pt x="8" y="20"/>
                  </a:cubicBezTo>
                  <a:cubicBezTo>
                    <a:pt x="10" y="18"/>
                    <a:pt x="12" y="15"/>
                    <a:pt x="14" y="13"/>
                  </a:cubicBezTo>
                  <a:cubicBezTo>
                    <a:pt x="17" y="11"/>
                    <a:pt x="19" y="9"/>
                    <a:pt x="22" y="7"/>
                  </a:cubicBezTo>
                  <a:cubicBezTo>
                    <a:pt x="25" y="6"/>
                    <a:pt x="28" y="4"/>
                    <a:pt x="30" y="3"/>
                  </a:cubicBezTo>
                  <a:cubicBezTo>
                    <a:pt x="33" y="2"/>
                    <a:pt x="36" y="1"/>
                    <a:pt x="39" y="1"/>
                  </a:cubicBezTo>
                  <a:cubicBezTo>
                    <a:pt x="41" y="0"/>
                    <a:pt x="44" y="0"/>
                    <a:pt x="46" y="0"/>
                  </a:cubicBezTo>
                  <a:cubicBezTo>
                    <a:pt x="48" y="0"/>
                    <a:pt x="50" y="0"/>
                    <a:pt x="52" y="0"/>
                  </a:cubicBezTo>
                  <a:cubicBezTo>
                    <a:pt x="54" y="0"/>
                    <a:pt x="56" y="1"/>
                    <a:pt x="57" y="1"/>
                  </a:cubicBezTo>
                  <a:cubicBezTo>
                    <a:pt x="60" y="1"/>
                    <a:pt x="61" y="2"/>
                    <a:pt x="61" y="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58" y="6"/>
                  </a:cubicBezTo>
                  <a:cubicBezTo>
                    <a:pt x="55" y="7"/>
                    <a:pt x="52" y="8"/>
                    <a:pt x="49" y="10"/>
                  </a:cubicBezTo>
                  <a:cubicBezTo>
                    <a:pt x="47" y="11"/>
                    <a:pt x="45" y="12"/>
                    <a:pt x="43" y="13"/>
                  </a:cubicBezTo>
                  <a:cubicBezTo>
                    <a:pt x="41" y="15"/>
                    <a:pt x="39" y="16"/>
                    <a:pt x="37" y="17"/>
                  </a:cubicBezTo>
                  <a:cubicBezTo>
                    <a:pt x="35" y="18"/>
                    <a:pt x="34" y="20"/>
                    <a:pt x="32" y="21"/>
                  </a:cubicBezTo>
                  <a:cubicBezTo>
                    <a:pt x="30" y="23"/>
                    <a:pt x="28" y="24"/>
                    <a:pt x="26" y="26"/>
                  </a:cubicBezTo>
                  <a:cubicBezTo>
                    <a:pt x="25" y="27"/>
                    <a:pt x="23" y="29"/>
                    <a:pt x="21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5"/>
                    <a:pt x="17" y="36"/>
                  </a:cubicBezTo>
                  <a:cubicBezTo>
                    <a:pt x="16" y="38"/>
                    <a:pt x="15" y="40"/>
                    <a:pt x="14" y="41"/>
                  </a:cubicBezTo>
                  <a:cubicBezTo>
                    <a:pt x="13" y="43"/>
                    <a:pt x="12" y="45"/>
                    <a:pt x="11" y="47"/>
                  </a:cubicBezTo>
                  <a:cubicBezTo>
                    <a:pt x="9" y="50"/>
                    <a:pt x="8" y="54"/>
                    <a:pt x="7" y="56"/>
                  </a:cubicBezTo>
                  <a:cubicBezTo>
                    <a:pt x="6" y="58"/>
                    <a:pt x="5" y="60"/>
                    <a:pt x="5" y="60"/>
                  </a:cubicBezTo>
                  <a:lnTo>
                    <a:pt x="3" y="60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364"/>
            <p:cNvSpPr/>
            <p:nvPr/>
          </p:nvSpPr>
          <p:spPr bwMode="auto">
            <a:xfrm>
              <a:off x="7734300" y="6162675"/>
              <a:ext cx="85725" cy="28575"/>
            </a:xfrm>
            <a:custGeom>
              <a:avLst/>
              <a:gdLst>
                <a:gd name="T0" fmla="*/ 0 w 83"/>
                <a:gd name="T1" fmla="*/ 24 h 28"/>
                <a:gd name="T2" fmla="*/ 2 w 83"/>
                <a:gd name="T3" fmla="*/ 21 h 28"/>
                <a:gd name="T4" fmla="*/ 9 w 83"/>
                <a:gd name="T5" fmla="*/ 12 h 28"/>
                <a:gd name="T6" fmla="*/ 15 w 83"/>
                <a:gd name="T7" fmla="*/ 7 h 28"/>
                <a:gd name="T8" fmla="*/ 23 w 83"/>
                <a:gd name="T9" fmla="*/ 3 h 28"/>
                <a:gd name="T10" fmla="*/ 32 w 83"/>
                <a:gd name="T11" fmla="*/ 1 h 28"/>
                <a:gd name="T12" fmla="*/ 42 w 83"/>
                <a:gd name="T13" fmla="*/ 0 h 28"/>
                <a:gd name="T14" fmla="*/ 52 w 83"/>
                <a:gd name="T15" fmla="*/ 2 h 28"/>
                <a:gd name="T16" fmla="*/ 60 w 83"/>
                <a:gd name="T17" fmla="*/ 5 h 28"/>
                <a:gd name="T18" fmla="*/ 68 w 83"/>
                <a:gd name="T19" fmla="*/ 9 h 28"/>
                <a:gd name="T20" fmla="*/ 74 w 83"/>
                <a:gd name="T21" fmla="*/ 14 h 28"/>
                <a:gd name="T22" fmla="*/ 78 w 83"/>
                <a:gd name="T23" fmla="*/ 19 h 28"/>
                <a:gd name="T24" fmla="*/ 81 w 83"/>
                <a:gd name="T25" fmla="*/ 23 h 28"/>
                <a:gd name="T26" fmla="*/ 83 w 83"/>
                <a:gd name="T27" fmla="*/ 26 h 28"/>
                <a:gd name="T28" fmla="*/ 82 w 83"/>
                <a:gd name="T29" fmla="*/ 28 h 28"/>
                <a:gd name="T30" fmla="*/ 78 w 83"/>
                <a:gd name="T31" fmla="*/ 27 h 28"/>
                <a:gd name="T32" fmla="*/ 68 w 83"/>
                <a:gd name="T33" fmla="*/ 23 h 28"/>
                <a:gd name="T34" fmla="*/ 62 w 83"/>
                <a:gd name="T35" fmla="*/ 21 h 28"/>
                <a:gd name="T36" fmla="*/ 55 w 83"/>
                <a:gd name="T37" fmla="*/ 20 h 28"/>
                <a:gd name="T38" fmla="*/ 48 w 83"/>
                <a:gd name="T39" fmla="*/ 18 h 28"/>
                <a:gd name="T40" fmla="*/ 41 w 83"/>
                <a:gd name="T41" fmla="*/ 18 h 28"/>
                <a:gd name="T42" fmla="*/ 34 w 83"/>
                <a:gd name="T43" fmla="*/ 18 h 28"/>
                <a:gd name="T44" fmla="*/ 31 w 83"/>
                <a:gd name="T45" fmla="*/ 18 h 28"/>
                <a:gd name="T46" fmla="*/ 27 w 83"/>
                <a:gd name="T47" fmla="*/ 18 h 28"/>
                <a:gd name="T48" fmla="*/ 21 w 83"/>
                <a:gd name="T49" fmla="*/ 19 h 28"/>
                <a:gd name="T50" fmla="*/ 15 w 83"/>
                <a:gd name="T51" fmla="*/ 21 h 28"/>
                <a:gd name="T52" fmla="*/ 5 w 83"/>
                <a:gd name="T53" fmla="*/ 24 h 28"/>
                <a:gd name="T54" fmla="*/ 2 w 83"/>
                <a:gd name="T55" fmla="*/ 26 h 28"/>
                <a:gd name="T56" fmla="*/ 0 w 83"/>
                <a:gd name="T57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8">
                  <a:moveTo>
                    <a:pt x="0" y="24"/>
                  </a:moveTo>
                  <a:cubicBezTo>
                    <a:pt x="0" y="24"/>
                    <a:pt x="1" y="23"/>
                    <a:pt x="2" y="21"/>
                  </a:cubicBezTo>
                  <a:cubicBezTo>
                    <a:pt x="3" y="18"/>
                    <a:pt x="6" y="15"/>
                    <a:pt x="9" y="12"/>
                  </a:cubicBezTo>
                  <a:cubicBezTo>
                    <a:pt x="11" y="10"/>
                    <a:pt x="13" y="9"/>
                    <a:pt x="15" y="7"/>
                  </a:cubicBezTo>
                  <a:cubicBezTo>
                    <a:pt x="18" y="6"/>
                    <a:pt x="20" y="4"/>
                    <a:pt x="23" y="3"/>
                  </a:cubicBezTo>
                  <a:cubicBezTo>
                    <a:pt x="26" y="2"/>
                    <a:pt x="29" y="1"/>
                    <a:pt x="32" y="1"/>
                  </a:cubicBezTo>
                  <a:cubicBezTo>
                    <a:pt x="35" y="0"/>
                    <a:pt x="39" y="0"/>
                    <a:pt x="42" y="0"/>
                  </a:cubicBezTo>
                  <a:cubicBezTo>
                    <a:pt x="45" y="1"/>
                    <a:pt x="49" y="1"/>
                    <a:pt x="52" y="2"/>
                  </a:cubicBezTo>
                  <a:cubicBezTo>
                    <a:pt x="55" y="3"/>
                    <a:pt x="58" y="4"/>
                    <a:pt x="60" y="5"/>
                  </a:cubicBezTo>
                  <a:cubicBezTo>
                    <a:pt x="63" y="6"/>
                    <a:pt x="66" y="8"/>
                    <a:pt x="68" y="9"/>
                  </a:cubicBezTo>
                  <a:cubicBezTo>
                    <a:pt x="70" y="11"/>
                    <a:pt x="72" y="13"/>
                    <a:pt x="74" y="14"/>
                  </a:cubicBezTo>
                  <a:cubicBezTo>
                    <a:pt x="75" y="16"/>
                    <a:pt x="77" y="17"/>
                    <a:pt x="78" y="19"/>
                  </a:cubicBezTo>
                  <a:cubicBezTo>
                    <a:pt x="79" y="20"/>
                    <a:pt x="80" y="22"/>
                    <a:pt x="81" y="23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0" y="27"/>
                    <a:pt x="78" y="27"/>
                  </a:cubicBezTo>
                  <a:cubicBezTo>
                    <a:pt x="75" y="26"/>
                    <a:pt x="72" y="24"/>
                    <a:pt x="68" y="23"/>
                  </a:cubicBezTo>
                  <a:cubicBezTo>
                    <a:pt x="66" y="23"/>
                    <a:pt x="64" y="22"/>
                    <a:pt x="62" y="21"/>
                  </a:cubicBezTo>
                  <a:cubicBezTo>
                    <a:pt x="60" y="21"/>
                    <a:pt x="57" y="20"/>
                    <a:pt x="55" y="20"/>
                  </a:cubicBezTo>
                  <a:cubicBezTo>
                    <a:pt x="53" y="19"/>
                    <a:pt x="50" y="19"/>
                    <a:pt x="48" y="18"/>
                  </a:cubicBezTo>
                  <a:cubicBezTo>
                    <a:pt x="46" y="18"/>
                    <a:pt x="43" y="18"/>
                    <a:pt x="41" y="18"/>
                  </a:cubicBezTo>
                  <a:cubicBezTo>
                    <a:pt x="39" y="18"/>
                    <a:pt x="36" y="17"/>
                    <a:pt x="34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8" y="18"/>
                    <a:pt x="27" y="18"/>
                  </a:cubicBezTo>
                  <a:cubicBezTo>
                    <a:pt x="25" y="18"/>
                    <a:pt x="23" y="19"/>
                    <a:pt x="21" y="19"/>
                  </a:cubicBezTo>
                  <a:cubicBezTo>
                    <a:pt x="19" y="20"/>
                    <a:pt x="17" y="20"/>
                    <a:pt x="15" y="21"/>
                  </a:cubicBezTo>
                  <a:cubicBezTo>
                    <a:pt x="11" y="22"/>
                    <a:pt x="8" y="23"/>
                    <a:pt x="5" y="24"/>
                  </a:cubicBezTo>
                  <a:cubicBezTo>
                    <a:pt x="3" y="25"/>
                    <a:pt x="2" y="26"/>
                    <a:pt x="2" y="26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365"/>
            <p:cNvSpPr/>
            <p:nvPr/>
          </p:nvSpPr>
          <p:spPr bwMode="auto">
            <a:xfrm>
              <a:off x="7677150" y="6302375"/>
              <a:ext cx="147638" cy="69850"/>
            </a:xfrm>
            <a:custGeom>
              <a:avLst/>
              <a:gdLst>
                <a:gd name="T0" fmla="*/ 0 w 143"/>
                <a:gd name="T1" fmla="*/ 67 h 67"/>
                <a:gd name="T2" fmla="*/ 1 w 143"/>
                <a:gd name="T3" fmla="*/ 59 h 67"/>
                <a:gd name="T4" fmla="*/ 4 w 143"/>
                <a:gd name="T5" fmla="*/ 51 h 67"/>
                <a:gd name="T6" fmla="*/ 9 w 143"/>
                <a:gd name="T7" fmla="*/ 40 h 67"/>
                <a:gd name="T8" fmla="*/ 13 w 143"/>
                <a:gd name="T9" fmla="*/ 35 h 67"/>
                <a:gd name="T10" fmla="*/ 17 w 143"/>
                <a:gd name="T11" fmla="*/ 29 h 67"/>
                <a:gd name="T12" fmla="*/ 22 w 143"/>
                <a:gd name="T13" fmla="*/ 24 h 67"/>
                <a:gd name="T14" fmla="*/ 28 w 143"/>
                <a:gd name="T15" fmla="*/ 18 h 67"/>
                <a:gd name="T16" fmla="*/ 42 w 143"/>
                <a:gd name="T17" fmla="*/ 9 h 67"/>
                <a:gd name="T18" fmla="*/ 50 w 143"/>
                <a:gd name="T19" fmla="*/ 5 h 67"/>
                <a:gd name="T20" fmla="*/ 59 w 143"/>
                <a:gd name="T21" fmla="*/ 3 h 67"/>
                <a:gd name="T22" fmla="*/ 77 w 143"/>
                <a:gd name="T23" fmla="*/ 0 h 67"/>
                <a:gd name="T24" fmla="*/ 93 w 143"/>
                <a:gd name="T25" fmla="*/ 1 h 67"/>
                <a:gd name="T26" fmla="*/ 108 w 143"/>
                <a:gd name="T27" fmla="*/ 5 h 67"/>
                <a:gd name="T28" fmla="*/ 121 w 143"/>
                <a:gd name="T29" fmla="*/ 11 h 67"/>
                <a:gd name="T30" fmla="*/ 126 w 143"/>
                <a:gd name="T31" fmla="*/ 14 h 67"/>
                <a:gd name="T32" fmla="*/ 130 w 143"/>
                <a:gd name="T33" fmla="*/ 17 h 67"/>
                <a:gd name="T34" fmla="*/ 137 w 143"/>
                <a:gd name="T35" fmla="*/ 22 h 67"/>
                <a:gd name="T36" fmla="*/ 143 w 143"/>
                <a:gd name="T37" fmla="*/ 27 h 67"/>
                <a:gd name="T38" fmla="*/ 142 w 143"/>
                <a:gd name="T39" fmla="*/ 29 h 67"/>
                <a:gd name="T40" fmla="*/ 134 w 143"/>
                <a:gd name="T41" fmla="*/ 28 h 67"/>
                <a:gd name="T42" fmla="*/ 126 w 143"/>
                <a:gd name="T43" fmla="*/ 27 h 67"/>
                <a:gd name="T44" fmla="*/ 116 w 143"/>
                <a:gd name="T45" fmla="*/ 26 h 67"/>
                <a:gd name="T46" fmla="*/ 104 w 143"/>
                <a:gd name="T47" fmla="*/ 24 h 67"/>
                <a:gd name="T48" fmla="*/ 91 w 143"/>
                <a:gd name="T49" fmla="*/ 24 h 67"/>
                <a:gd name="T50" fmla="*/ 78 w 143"/>
                <a:gd name="T51" fmla="*/ 24 h 67"/>
                <a:gd name="T52" fmla="*/ 65 w 143"/>
                <a:gd name="T53" fmla="*/ 27 h 67"/>
                <a:gd name="T54" fmla="*/ 53 w 143"/>
                <a:gd name="T55" fmla="*/ 31 h 67"/>
                <a:gd name="T56" fmla="*/ 41 w 143"/>
                <a:gd name="T57" fmla="*/ 37 h 67"/>
                <a:gd name="T58" fmla="*/ 30 w 143"/>
                <a:gd name="T59" fmla="*/ 43 h 67"/>
                <a:gd name="T60" fmla="*/ 25 w 143"/>
                <a:gd name="T61" fmla="*/ 47 h 67"/>
                <a:gd name="T62" fmla="*/ 21 w 143"/>
                <a:gd name="T63" fmla="*/ 50 h 67"/>
                <a:gd name="T64" fmla="*/ 13 w 143"/>
                <a:gd name="T65" fmla="*/ 57 h 67"/>
                <a:gd name="T66" fmla="*/ 7 w 143"/>
                <a:gd name="T67" fmla="*/ 62 h 67"/>
                <a:gd name="T68" fmla="*/ 1 w 143"/>
                <a:gd name="T69" fmla="*/ 67 h 67"/>
                <a:gd name="T70" fmla="*/ 0 w 143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" h="67">
                  <a:moveTo>
                    <a:pt x="0" y="67"/>
                  </a:moveTo>
                  <a:cubicBezTo>
                    <a:pt x="0" y="67"/>
                    <a:pt x="0" y="64"/>
                    <a:pt x="1" y="59"/>
                  </a:cubicBezTo>
                  <a:cubicBezTo>
                    <a:pt x="2" y="57"/>
                    <a:pt x="3" y="54"/>
                    <a:pt x="4" y="51"/>
                  </a:cubicBezTo>
                  <a:cubicBezTo>
                    <a:pt x="5" y="48"/>
                    <a:pt x="7" y="44"/>
                    <a:pt x="9" y="40"/>
                  </a:cubicBezTo>
                  <a:cubicBezTo>
                    <a:pt x="10" y="39"/>
                    <a:pt x="11" y="37"/>
                    <a:pt x="13" y="35"/>
                  </a:cubicBezTo>
                  <a:cubicBezTo>
                    <a:pt x="14" y="33"/>
                    <a:pt x="15" y="31"/>
                    <a:pt x="17" y="29"/>
                  </a:cubicBezTo>
                  <a:cubicBezTo>
                    <a:pt x="18" y="27"/>
                    <a:pt x="20" y="25"/>
                    <a:pt x="22" y="24"/>
                  </a:cubicBezTo>
                  <a:cubicBezTo>
                    <a:pt x="24" y="22"/>
                    <a:pt x="26" y="20"/>
                    <a:pt x="28" y="18"/>
                  </a:cubicBezTo>
                  <a:cubicBezTo>
                    <a:pt x="32" y="15"/>
                    <a:pt x="37" y="11"/>
                    <a:pt x="42" y="9"/>
                  </a:cubicBezTo>
                  <a:cubicBezTo>
                    <a:pt x="45" y="8"/>
                    <a:pt x="48" y="6"/>
                    <a:pt x="50" y="5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5" y="1"/>
                    <a:pt x="71" y="1"/>
                    <a:pt x="77" y="0"/>
                  </a:cubicBezTo>
                  <a:cubicBezTo>
                    <a:pt x="82" y="0"/>
                    <a:pt x="88" y="0"/>
                    <a:pt x="93" y="1"/>
                  </a:cubicBezTo>
                  <a:cubicBezTo>
                    <a:pt x="99" y="2"/>
                    <a:pt x="104" y="4"/>
                    <a:pt x="108" y="5"/>
                  </a:cubicBezTo>
                  <a:cubicBezTo>
                    <a:pt x="113" y="7"/>
                    <a:pt x="117" y="9"/>
                    <a:pt x="121" y="11"/>
                  </a:cubicBezTo>
                  <a:cubicBezTo>
                    <a:pt x="123" y="12"/>
                    <a:pt x="124" y="13"/>
                    <a:pt x="126" y="14"/>
                  </a:cubicBezTo>
                  <a:cubicBezTo>
                    <a:pt x="128" y="15"/>
                    <a:pt x="129" y="16"/>
                    <a:pt x="130" y="17"/>
                  </a:cubicBezTo>
                  <a:cubicBezTo>
                    <a:pt x="133" y="19"/>
                    <a:pt x="135" y="21"/>
                    <a:pt x="137" y="22"/>
                  </a:cubicBezTo>
                  <a:cubicBezTo>
                    <a:pt x="141" y="25"/>
                    <a:pt x="143" y="27"/>
                    <a:pt x="143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39" y="29"/>
                    <a:pt x="134" y="28"/>
                  </a:cubicBezTo>
                  <a:cubicBezTo>
                    <a:pt x="132" y="28"/>
                    <a:pt x="129" y="28"/>
                    <a:pt x="126" y="27"/>
                  </a:cubicBezTo>
                  <a:cubicBezTo>
                    <a:pt x="123" y="26"/>
                    <a:pt x="120" y="26"/>
                    <a:pt x="116" y="26"/>
                  </a:cubicBezTo>
                  <a:cubicBezTo>
                    <a:pt x="112" y="25"/>
                    <a:pt x="108" y="25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ubicBezTo>
                    <a:pt x="87" y="24"/>
                    <a:pt x="83" y="24"/>
                    <a:pt x="78" y="24"/>
                  </a:cubicBezTo>
                  <a:cubicBezTo>
                    <a:pt x="74" y="25"/>
                    <a:pt x="69" y="26"/>
                    <a:pt x="65" y="27"/>
                  </a:cubicBezTo>
                  <a:cubicBezTo>
                    <a:pt x="61" y="28"/>
                    <a:pt x="57" y="29"/>
                    <a:pt x="53" y="31"/>
                  </a:cubicBezTo>
                  <a:cubicBezTo>
                    <a:pt x="48" y="32"/>
                    <a:pt x="45" y="35"/>
                    <a:pt x="41" y="37"/>
                  </a:cubicBezTo>
                  <a:cubicBezTo>
                    <a:pt x="37" y="39"/>
                    <a:pt x="33" y="41"/>
                    <a:pt x="30" y="43"/>
                  </a:cubicBezTo>
                  <a:cubicBezTo>
                    <a:pt x="28" y="44"/>
                    <a:pt x="27" y="46"/>
                    <a:pt x="25" y="47"/>
                  </a:cubicBezTo>
                  <a:cubicBezTo>
                    <a:pt x="24" y="48"/>
                    <a:pt x="22" y="49"/>
                    <a:pt x="21" y="50"/>
                  </a:cubicBezTo>
                  <a:cubicBezTo>
                    <a:pt x="18" y="52"/>
                    <a:pt x="15" y="55"/>
                    <a:pt x="13" y="57"/>
                  </a:cubicBezTo>
                  <a:cubicBezTo>
                    <a:pt x="11" y="59"/>
                    <a:pt x="8" y="61"/>
                    <a:pt x="7" y="62"/>
                  </a:cubicBezTo>
                  <a:cubicBezTo>
                    <a:pt x="3" y="66"/>
                    <a:pt x="1" y="67"/>
                    <a:pt x="1" y="67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EC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366"/>
            <p:cNvSpPr/>
            <p:nvPr/>
          </p:nvSpPr>
          <p:spPr bwMode="auto">
            <a:xfrm>
              <a:off x="7862888" y="6203950"/>
              <a:ext cx="327025" cy="412750"/>
            </a:xfrm>
            <a:custGeom>
              <a:avLst/>
              <a:gdLst>
                <a:gd name="T0" fmla="*/ 1 w 316"/>
                <a:gd name="T1" fmla="*/ 206 h 400"/>
                <a:gd name="T2" fmla="*/ 32 w 316"/>
                <a:gd name="T3" fmla="*/ 353 h 400"/>
                <a:gd name="T4" fmla="*/ 73 w 316"/>
                <a:gd name="T5" fmla="*/ 394 h 400"/>
                <a:gd name="T6" fmla="*/ 130 w 316"/>
                <a:gd name="T7" fmla="*/ 385 h 400"/>
                <a:gd name="T8" fmla="*/ 315 w 316"/>
                <a:gd name="T9" fmla="*/ 112 h 400"/>
                <a:gd name="T10" fmla="*/ 315 w 316"/>
                <a:gd name="T11" fmla="*/ 101 h 400"/>
                <a:gd name="T12" fmla="*/ 279 w 316"/>
                <a:gd name="T13" fmla="*/ 85 h 400"/>
                <a:gd name="T14" fmla="*/ 81 w 316"/>
                <a:gd name="T15" fmla="*/ 5 h 400"/>
                <a:gd name="T16" fmla="*/ 69 w 316"/>
                <a:gd name="T17" fmla="*/ 1 h 400"/>
                <a:gd name="T18" fmla="*/ 57 w 316"/>
                <a:gd name="T19" fmla="*/ 13 h 400"/>
                <a:gd name="T20" fmla="*/ 6 w 316"/>
                <a:gd name="T21" fmla="*/ 158 h 400"/>
                <a:gd name="T22" fmla="*/ 1 w 316"/>
                <a:gd name="T23" fmla="*/ 20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00">
                  <a:moveTo>
                    <a:pt x="1" y="206"/>
                  </a:moveTo>
                  <a:cubicBezTo>
                    <a:pt x="0" y="256"/>
                    <a:pt x="7" y="308"/>
                    <a:pt x="32" y="353"/>
                  </a:cubicBezTo>
                  <a:cubicBezTo>
                    <a:pt x="41" y="371"/>
                    <a:pt x="55" y="388"/>
                    <a:pt x="73" y="394"/>
                  </a:cubicBezTo>
                  <a:cubicBezTo>
                    <a:pt x="93" y="400"/>
                    <a:pt x="113" y="393"/>
                    <a:pt x="130" y="385"/>
                  </a:cubicBezTo>
                  <a:cubicBezTo>
                    <a:pt x="230" y="337"/>
                    <a:pt x="306" y="222"/>
                    <a:pt x="315" y="112"/>
                  </a:cubicBezTo>
                  <a:cubicBezTo>
                    <a:pt x="315" y="108"/>
                    <a:pt x="316" y="104"/>
                    <a:pt x="315" y="101"/>
                  </a:cubicBezTo>
                  <a:cubicBezTo>
                    <a:pt x="310" y="88"/>
                    <a:pt x="293" y="84"/>
                    <a:pt x="279" y="85"/>
                  </a:cubicBezTo>
                  <a:cubicBezTo>
                    <a:pt x="208" y="90"/>
                    <a:pt x="148" y="68"/>
                    <a:pt x="81" y="5"/>
                  </a:cubicBezTo>
                  <a:cubicBezTo>
                    <a:pt x="78" y="2"/>
                    <a:pt x="74" y="0"/>
                    <a:pt x="69" y="1"/>
                  </a:cubicBezTo>
                  <a:cubicBezTo>
                    <a:pt x="63" y="1"/>
                    <a:pt x="60" y="7"/>
                    <a:pt x="57" y="13"/>
                  </a:cubicBezTo>
                  <a:cubicBezTo>
                    <a:pt x="35" y="59"/>
                    <a:pt x="14" y="107"/>
                    <a:pt x="6" y="158"/>
                  </a:cubicBezTo>
                  <a:cubicBezTo>
                    <a:pt x="3" y="174"/>
                    <a:pt x="2" y="190"/>
                    <a:pt x="1" y="206"/>
                  </a:cubicBezTo>
                  <a:close/>
                </a:path>
              </a:pathLst>
            </a:custGeom>
            <a:solidFill>
              <a:srgbClr val="344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367"/>
            <p:cNvSpPr/>
            <p:nvPr/>
          </p:nvSpPr>
          <p:spPr bwMode="auto">
            <a:xfrm>
              <a:off x="7916863" y="6330950"/>
              <a:ext cx="77788" cy="44450"/>
            </a:xfrm>
            <a:custGeom>
              <a:avLst/>
              <a:gdLst>
                <a:gd name="T0" fmla="*/ 76 w 76"/>
                <a:gd name="T1" fmla="*/ 30 h 43"/>
                <a:gd name="T2" fmla="*/ 73 w 76"/>
                <a:gd name="T3" fmla="*/ 33 h 43"/>
                <a:gd name="T4" fmla="*/ 64 w 76"/>
                <a:gd name="T5" fmla="*/ 39 h 43"/>
                <a:gd name="T6" fmla="*/ 57 w 76"/>
                <a:gd name="T7" fmla="*/ 42 h 43"/>
                <a:gd name="T8" fmla="*/ 48 w 76"/>
                <a:gd name="T9" fmla="*/ 43 h 43"/>
                <a:gd name="T10" fmla="*/ 39 w 76"/>
                <a:gd name="T11" fmla="*/ 42 h 43"/>
                <a:gd name="T12" fmla="*/ 29 w 76"/>
                <a:gd name="T13" fmla="*/ 39 h 43"/>
                <a:gd name="T14" fmla="*/ 21 w 76"/>
                <a:gd name="T15" fmla="*/ 35 h 43"/>
                <a:gd name="T16" fmla="*/ 14 w 76"/>
                <a:gd name="T17" fmla="*/ 29 h 43"/>
                <a:gd name="T18" fmla="*/ 8 w 76"/>
                <a:gd name="T19" fmla="*/ 22 h 43"/>
                <a:gd name="T20" fmla="*/ 4 w 76"/>
                <a:gd name="T21" fmla="*/ 16 h 43"/>
                <a:gd name="T22" fmla="*/ 2 w 76"/>
                <a:gd name="T23" fmla="*/ 10 h 43"/>
                <a:gd name="T24" fmla="*/ 1 w 76"/>
                <a:gd name="T25" fmla="*/ 5 h 43"/>
                <a:gd name="T26" fmla="*/ 0 w 76"/>
                <a:gd name="T27" fmla="*/ 1 h 43"/>
                <a:gd name="T28" fmla="*/ 1 w 76"/>
                <a:gd name="T29" fmla="*/ 0 h 43"/>
                <a:gd name="T30" fmla="*/ 5 w 76"/>
                <a:gd name="T31" fmla="*/ 3 h 43"/>
                <a:gd name="T32" fmla="*/ 13 w 76"/>
                <a:gd name="T33" fmla="*/ 9 h 43"/>
                <a:gd name="T34" fmla="*/ 18 w 76"/>
                <a:gd name="T35" fmla="*/ 13 h 43"/>
                <a:gd name="T36" fmla="*/ 23 w 76"/>
                <a:gd name="T37" fmla="*/ 17 h 43"/>
                <a:gd name="T38" fmla="*/ 30 w 76"/>
                <a:gd name="T39" fmla="*/ 20 h 43"/>
                <a:gd name="T40" fmla="*/ 36 w 76"/>
                <a:gd name="T41" fmla="*/ 23 h 43"/>
                <a:gd name="T42" fmla="*/ 42 w 76"/>
                <a:gd name="T43" fmla="*/ 26 h 43"/>
                <a:gd name="T44" fmla="*/ 46 w 76"/>
                <a:gd name="T45" fmla="*/ 27 h 43"/>
                <a:gd name="T46" fmla="*/ 49 w 76"/>
                <a:gd name="T47" fmla="*/ 27 h 43"/>
                <a:gd name="T48" fmla="*/ 55 w 76"/>
                <a:gd name="T49" fmla="*/ 28 h 43"/>
                <a:gd name="T50" fmla="*/ 62 w 76"/>
                <a:gd name="T51" fmla="*/ 29 h 43"/>
                <a:gd name="T52" fmla="*/ 71 w 76"/>
                <a:gd name="T53" fmla="*/ 29 h 43"/>
                <a:gd name="T54" fmla="*/ 75 w 76"/>
                <a:gd name="T55" fmla="*/ 29 h 43"/>
                <a:gd name="T56" fmla="*/ 76 w 76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3">
                  <a:moveTo>
                    <a:pt x="76" y="30"/>
                  </a:moveTo>
                  <a:cubicBezTo>
                    <a:pt x="76" y="30"/>
                    <a:pt x="75" y="32"/>
                    <a:pt x="73" y="33"/>
                  </a:cubicBezTo>
                  <a:cubicBezTo>
                    <a:pt x="71" y="35"/>
                    <a:pt x="68" y="37"/>
                    <a:pt x="64" y="39"/>
                  </a:cubicBezTo>
                  <a:cubicBezTo>
                    <a:pt x="62" y="40"/>
                    <a:pt x="59" y="41"/>
                    <a:pt x="57" y="42"/>
                  </a:cubicBezTo>
                  <a:cubicBezTo>
                    <a:pt x="54" y="42"/>
                    <a:pt x="51" y="43"/>
                    <a:pt x="48" y="43"/>
                  </a:cubicBezTo>
                  <a:cubicBezTo>
                    <a:pt x="45" y="43"/>
                    <a:pt x="42" y="43"/>
                    <a:pt x="39" y="42"/>
                  </a:cubicBezTo>
                  <a:cubicBezTo>
                    <a:pt x="35" y="42"/>
                    <a:pt x="32" y="40"/>
                    <a:pt x="29" y="39"/>
                  </a:cubicBezTo>
                  <a:cubicBezTo>
                    <a:pt x="26" y="38"/>
                    <a:pt x="23" y="36"/>
                    <a:pt x="21" y="35"/>
                  </a:cubicBezTo>
                  <a:cubicBezTo>
                    <a:pt x="18" y="33"/>
                    <a:pt x="16" y="31"/>
                    <a:pt x="14" y="29"/>
                  </a:cubicBezTo>
                  <a:cubicBezTo>
                    <a:pt x="12" y="26"/>
                    <a:pt x="10" y="24"/>
                    <a:pt x="8" y="22"/>
                  </a:cubicBezTo>
                  <a:cubicBezTo>
                    <a:pt x="7" y="20"/>
                    <a:pt x="6" y="18"/>
                    <a:pt x="4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1"/>
                    <a:pt x="5" y="3"/>
                  </a:cubicBezTo>
                  <a:cubicBezTo>
                    <a:pt x="7" y="4"/>
                    <a:pt x="9" y="7"/>
                    <a:pt x="13" y="9"/>
                  </a:cubicBezTo>
                  <a:cubicBezTo>
                    <a:pt x="14" y="10"/>
                    <a:pt x="16" y="12"/>
                    <a:pt x="18" y="13"/>
                  </a:cubicBezTo>
                  <a:cubicBezTo>
                    <a:pt x="20" y="14"/>
                    <a:pt x="22" y="15"/>
                    <a:pt x="23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8" y="24"/>
                    <a:pt x="40" y="25"/>
                    <a:pt x="42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7"/>
                    <a:pt x="49" y="27"/>
                  </a:cubicBezTo>
                  <a:cubicBezTo>
                    <a:pt x="51" y="28"/>
                    <a:pt x="53" y="28"/>
                    <a:pt x="55" y="28"/>
                  </a:cubicBezTo>
                  <a:cubicBezTo>
                    <a:pt x="58" y="28"/>
                    <a:pt x="60" y="29"/>
                    <a:pt x="62" y="29"/>
                  </a:cubicBezTo>
                  <a:cubicBezTo>
                    <a:pt x="66" y="29"/>
                    <a:pt x="69" y="29"/>
                    <a:pt x="71" y="29"/>
                  </a:cubicBezTo>
                  <a:cubicBezTo>
                    <a:pt x="74" y="29"/>
                    <a:pt x="75" y="29"/>
                    <a:pt x="75" y="29"/>
                  </a:cubicBezTo>
                  <a:lnTo>
                    <a:pt x="76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368"/>
            <p:cNvSpPr/>
            <p:nvPr/>
          </p:nvSpPr>
          <p:spPr bwMode="auto">
            <a:xfrm>
              <a:off x="8047038" y="6375400"/>
              <a:ext cx="77788" cy="46038"/>
            </a:xfrm>
            <a:custGeom>
              <a:avLst/>
              <a:gdLst>
                <a:gd name="T0" fmla="*/ 76 w 76"/>
                <a:gd name="T1" fmla="*/ 33 h 44"/>
                <a:gd name="T2" fmla="*/ 73 w 76"/>
                <a:gd name="T3" fmla="*/ 36 h 44"/>
                <a:gd name="T4" fmla="*/ 63 w 76"/>
                <a:gd name="T5" fmla="*/ 41 h 44"/>
                <a:gd name="T6" fmla="*/ 56 w 76"/>
                <a:gd name="T7" fmla="*/ 43 h 44"/>
                <a:gd name="T8" fmla="*/ 47 w 76"/>
                <a:gd name="T9" fmla="*/ 44 h 44"/>
                <a:gd name="T10" fmla="*/ 38 w 76"/>
                <a:gd name="T11" fmla="*/ 43 h 44"/>
                <a:gd name="T12" fmla="*/ 28 w 76"/>
                <a:gd name="T13" fmla="*/ 40 h 44"/>
                <a:gd name="T14" fmla="*/ 20 w 76"/>
                <a:gd name="T15" fmla="*/ 35 h 44"/>
                <a:gd name="T16" fmla="*/ 13 w 76"/>
                <a:gd name="T17" fmla="*/ 29 h 44"/>
                <a:gd name="T18" fmla="*/ 8 w 76"/>
                <a:gd name="T19" fmla="*/ 22 h 44"/>
                <a:gd name="T20" fmla="*/ 4 w 76"/>
                <a:gd name="T21" fmla="*/ 15 h 44"/>
                <a:gd name="T22" fmla="*/ 2 w 76"/>
                <a:gd name="T23" fmla="*/ 9 h 44"/>
                <a:gd name="T24" fmla="*/ 1 w 76"/>
                <a:gd name="T25" fmla="*/ 5 h 44"/>
                <a:gd name="T26" fmla="*/ 0 w 76"/>
                <a:gd name="T27" fmla="*/ 1 h 44"/>
                <a:gd name="T28" fmla="*/ 2 w 76"/>
                <a:gd name="T29" fmla="*/ 0 h 44"/>
                <a:gd name="T30" fmla="*/ 5 w 76"/>
                <a:gd name="T31" fmla="*/ 2 h 44"/>
                <a:gd name="T32" fmla="*/ 13 w 76"/>
                <a:gd name="T33" fmla="*/ 9 h 44"/>
                <a:gd name="T34" fmla="*/ 18 w 76"/>
                <a:gd name="T35" fmla="*/ 13 h 44"/>
                <a:gd name="T36" fmla="*/ 23 w 76"/>
                <a:gd name="T37" fmla="*/ 17 h 44"/>
                <a:gd name="T38" fmla="*/ 29 w 76"/>
                <a:gd name="T39" fmla="*/ 21 h 44"/>
                <a:gd name="T40" fmla="*/ 36 w 76"/>
                <a:gd name="T41" fmla="*/ 24 h 44"/>
                <a:gd name="T42" fmla="*/ 42 w 76"/>
                <a:gd name="T43" fmla="*/ 27 h 44"/>
                <a:gd name="T44" fmla="*/ 45 w 76"/>
                <a:gd name="T45" fmla="*/ 28 h 44"/>
                <a:gd name="T46" fmla="*/ 49 w 76"/>
                <a:gd name="T47" fmla="*/ 29 h 44"/>
                <a:gd name="T48" fmla="*/ 55 w 76"/>
                <a:gd name="T49" fmla="*/ 30 h 44"/>
                <a:gd name="T50" fmla="*/ 61 w 76"/>
                <a:gd name="T51" fmla="*/ 31 h 44"/>
                <a:gd name="T52" fmla="*/ 71 w 76"/>
                <a:gd name="T53" fmla="*/ 31 h 44"/>
                <a:gd name="T54" fmla="*/ 75 w 76"/>
                <a:gd name="T55" fmla="*/ 31 h 44"/>
                <a:gd name="T56" fmla="*/ 76 w 76"/>
                <a:gd name="T5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44">
                  <a:moveTo>
                    <a:pt x="76" y="33"/>
                  </a:moveTo>
                  <a:cubicBezTo>
                    <a:pt x="76" y="33"/>
                    <a:pt x="75" y="34"/>
                    <a:pt x="73" y="36"/>
                  </a:cubicBezTo>
                  <a:cubicBezTo>
                    <a:pt x="71" y="37"/>
                    <a:pt x="68" y="39"/>
                    <a:pt x="63" y="41"/>
                  </a:cubicBezTo>
                  <a:cubicBezTo>
                    <a:pt x="61" y="42"/>
                    <a:pt x="58" y="43"/>
                    <a:pt x="56" y="43"/>
                  </a:cubicBezTo>
                  <a:cubicBezTo>
                    <a:pt x="53" y="44"/>
                    <a:pt x="50" y="44"/>
                    <a:pt x="47" y="44"/>
                  </a:cubicBezTo>
                  <a:cubicBezTo>
                    <a:pt x="44" y="44"/>
                    <a:pt x="41" y="44"/>
                    <a:pt x="38" y="43"/>
                  </a:cubicBezTo>
                  <a:cubicBezTo>
                    <a:pt x="34" y="42"/>
                    <a:pt x="31" y="41"/>
                    <a:pt x="28" y="40"/>
                  </a:cubicBezTo>
                  <a:cubicBezTo>
                    <a:pt x="25" y="38"/>
                    <a:pt x="23" y="37"/>
                    <a:pt x="20" y="35"/>
                  </a:cubicBezTo>
                  <a:cubicBezTo>
                    <a:pt x="17" y="33"/>
                    <a:pt x="15" y="31"/>
                    <a:pt x="13" y="29"/>
                  </a:cubicBezTo>
                  <a:cubicBezTo>
                    <a:pt x="11" y="26"/>
                    <a:pt x="9" y="24"/>
                    <a:pt x="8" y="22"/>
                  </a:cubicBezTo>
                  <a:cubicBezTo>
                    <a:pt x="6" y="20"/>
                    <a:pt x="5" y="17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5" y="2"/>
                  </a:cubicBezTo>
                  <a:cubicBezTo>
                    <a:pt x="7" y="4"/>
                    <a:pt x="9" y="6"/>
                    <a:pt x="13" y="9"/>
                  </a:cubicBezTo>
                  <a:cubicBezTo>
                    <a:pt x="14" y="10"/>
                    <a:pt x="16" y="11"/>
                    <a:pt x="18" y="13"/>
                  </a:cubicBezTo>
                  <a:cubicBezTo>
                    <a:pt x="20" y="14"/>
                    <a:pt x="21" y="16"/>
                    <a:pt x="23" y="17"/>
                  </a:cubicBezTo>
                  <a:cubicBezTo>
                    <a:pt x="25" y="18"/>
                    <a:pt x="27" y="19"/>
                    <a:pt x="29" y="21"/>
                  </a:cubicBezTo>
                  <a:cubicBezTo>
                    <a:pt x="31" y="22"/>
                    <a:pt x="33" y="23"/>
                    <a:pt x="36" y="24"/>
                  </a:cubicBezTo>
                  <a:cubicBezTo>
                    <a:pt x="38" y="25"/>
                    <a:pt x="40" y="26"/>
                    <a:pt x="42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8" y="28"/>
                    <a:pt x="49" y="29"/>
                  </a:cubicBezTo>
                  <a:cubicBezTo>
                    <a:pt x="51" y="29"/>
                    <a:pt x="53" y="29"/>
                    <a:pt x="55" y="30"/>
                  </a:cubicBezTo>
                  <a:cubicBezTo>
                    <a:pt x="57" y="30"/>
                    <a:pt x="59" y="30"/>
                    <a:pt x="61" y="31"/>
                  </a:cubicBezTo>
                  <a:cubicBezTo>
                    <a:pt x="65" y="31"/>
                    <a:pt x="69" y="31"/>
                    <a:pt x="71" y="31"/>
                  </a:cubicBezTo>
                  <a:cubicBezTo>
                    <a:pt x="74" y="31"/>
                    <a:pt x="75" y="31"/>
                    <a:pt x="75" y="31"/>
                  </a:cubicBezTo>
                  <a:lnTo>
                    <a:pt x="7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369"/>
            <p:cNvSpPr/>
            <p:nvPr/>
          </p:nvSpPr>
          <p:spPr bwMode="auto">
            <a:xfrm>
              <a:off x="7891463" y="6461125"/>
              <a:ext cx="161925" cy="87313"/>
            </a:xfrm>
            <a:custGeom>
              <a:avLst/>
              <a:gdLst>
                <a:gd name="T0" fmla="*/ 157 w 157"/>
                <a:gd name="T1" fmla="*/ 59 h 85"/>
                <a:gd name="T2" fmla="*/ 150 w 157"/>
                <a:gd name="T3" fmla="*/ 64 h 85"/>
                <a:gd name="T4" fmla="*/ 142 w 157"/>
                <a:gd name="T5" fmla="*/ 70 h 85"/>
                <a:gd name="T6" fmla="*/ 131 w 157"/>
                <a:gd name="T7" fmla="*/ 76 h 85"/>
                <a:gd name="T8" fmla="*/ 116 w 157"/>
                <a:gd name="T9" fmla="*/ 81 h 85"/>
                <a:gd name="T10" fmla="*/ 99 w 157"/>
                <a:gd name="T11" fmla="*/ 84 h 85"/>
                <a:gd name="T12" fmla="*/ 90 w 157"/>
                <a:gd name="T13" fmla="*/ 85 h 85"/>
                <a:gd name="T14" fmla="*/ 80 w 157"/>
                <a:gd name="T15" fmla="*/ 84 h 85"/>
                <a:gd name="T16" fmla="*/ 70 w 157"/>
                <a:gd name="T17" fmla="*/ 82 h 85"/>
                <a:gd name="T18" fmla="*/ 60 w 157"/>
                <a:gd name="T19" fmla="*/ 79 h 85"/>
                <a:gd name="T20" fmla="*/ 51 w 157"/>
                <a:gd name="T21" fmla="*/ 75 h 85"/>
                <a:gd name="T22" fmla="*/ 42 w 157"/>
                <a:gd name="T23" fmla="*/ 70 h 85"/>
                <a:gd name="T24" fmla="*/ 28 w 157"/>
                <a:gd name="T25" fmla="*/ 58 h 85"/>
                <a:gd name="T26" fmla="*/ 17 w 157"/>
                <a:gd name="T27" fmla="*/ 44 h 85"/>
                <a:gd name="T28" fmla="*/ 9 w 157"/>
                <a:gd name="T29" fmla="*/ 31 h 85"/>
                <a:gd name="T30" fmla="*/ 6 w 157"/>
                <a:gd name="T31" fmla="*/ 25 h 85"/>
                <a:gd name="T32" fmla="*/ 5 w 157"/>
                <a:gd name="T33" fmla="*/ 19 h 85"/>
                <a:gd name="T34" fmla="*/ 2 w 157"/>
                <a:gd name="T35" fmla="*/ 9 h 85"/>
                <a:gd name="T36" fmla="*/ 0 w 157"/>
                <a:gd name="T37" fmla="*/ 1 h 85"/>
                <a:gd name="T38" fmla="*/ 2 w 157"/>
                <a:gd name="T39" fmla="*/ 0 h 85"/>
                <a:gd name="T40" fmla="*/ 8 w 157"/>
                <a:gd name="T41" fmla="*/ 6 h 85"/>
                <a:gd name="T42" fmla="*/ 14 w 157"/>
                <a:gd name="T43" fmla="*/ 13 h 85"/>
                <a:gd name="T44" fmla="*/ 22 w 157"/>
                <a:gd name="T45" fmla="*/ 22 h 85"/>
                <a:gd name="T46" fmla="*/ 32 w 157"/>
                <a:gd name="T47" fmla="*/ 32 h 85"/>
                <a:gd name="T48" fmla="*/ 43 w 157"/>
                <a:gd name="T49" fmla="*/ 41 h 85"/>
                <a:gd name="T50" fmla="*/ 55 w 157"/>
                <a:gd name="T51" fmla="*/ 49 h 85"/>
                <a:gd name="T52" fmla="*/ 62 w 157"/>
                <a:gd name="T53" fmla="*/ 53 h 85"/>
                <a:gd name="T54" fmla="*/ 66 w 157"/>
                <a:gd name="T55" fmla="*/ 54 h 85"/>
                <a:gd name="T56" fmla="*/ 69 w 157"/>
                <a:gd name="T57" fmla="*/ 56 h 85"/>
                <a:gd name="T58" fmla="*/ 76 w 157"/>
                <a:gd name="T59" fmla="*/ 58 h 85"/>
                <a:gd name="T60" fmla="*/ 84 w 157"/>
                <a:gd name="T61" fmla="*/ 60 h 85"/>
                <a:gd name="T62" fmla="*/ 99 w 157"/>
                <a:gd name="T63" fmla="*/ 62 h 85"/>
                <a:gd name="T64" fmla="*/ 113 w 157"/>
                <a:gd name="T65" fmla="*/ 62 h 85"/>
                <a:gd name="T66" fmla="*/ 127 w 157"/>
                <a:gd name="T67" fmla="*/ 62 h 85"/>
                <a:gd name="T68" fmla="*/ 138 w 157"/>
                <a:gd name="T69" fmla="*/ 60 h 85"/>
                <a:gd name="T70" fmla="*/ 147 w 157"/>
                <a:gd name="T71" fmla="*/ 59 h 85"/>
                <a:gd name="T72" fmla="*/ 156 w 157"/>
                <a:gd name="T73" fmla="*/ 57 h 85"/>
                <a:gd name="T74" fmla="*/ 157 w 157"/>
                <a:gd name="T75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85">
                  <a:moveTo>
                    <a:pt x="157" y="59"/>
                  </a:moveTo>
                  <a:cubicBezTo>
                    <a:pt x="157" y="59"/>
                    <a:pt x="155" y="61"/>
                    <a:pt x="150" y="64"/>
                  </a:cubicBezTo>
                  <a:cubicBezTo>
                    <a:pt x="148" y="66"/>
                    <a:pt x="145" y="68"/>
                    <a:pt x="142" y="70"/>
                  </a:cubicBezTo>
                  <a:cubicBezTo>
                    <a:pt x="139" y="72"/>
                    <a:pt x="135" y="74"/>
                    <a:pt x="131" y="76"/>
                  </a:cubicBezTo>
                  <a:cubicBezTo>
                    <a:pt x="126" y="78"/>
                    <a:pt x="122" y="80"/>
                    <a:pt x="116" y="81"/>
                  </a:cubicBezTo>
                  <a:cubicBezTo>
                    <a:pt x="111" y="83"/>
                    <a:pt x="105" y="84"/>
                    <a:pt x="99" y="84"/>
                  </a:cubicBezTo>
                  <a:cubicBezTo>
                    <a:pt x="96" y="85"/>
                    <a:pt x="93" y="85"/>
                    <a:pt x="90" y="85"/>
                  </a:cubicBezTo>
                  <a:cubicBezTo>
                    <a:pt x="86" y="85"/>
                    <a:pt x="83" y="84"/>
                    <a:pt x="80" y="84"/>
                  </a:cubicBezTo>
                  <a:cubicBezTo>
                    <a:pt x="77" y="83"/>
                    <a:pt x="73" y="83"/>
                    <a:pt x="70" y="8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8"/>
                    <a:pt x="54" y="77"/>
                    <a:pt x="51" y="75"/>
                  </a:cubicBezTo>
                  <a:cubicBezTo>
                    <a:pt x="48" y="73"/>
                    <a:pt x="45" y="72"/>
                    <a:pt x="42" y="70"/>
                  </a:cubicBezTo>
                  <a:cubicBezTo>
                    <a:pt x="37" y="66"/>
                    <a:pt x="32" y="62"/>
                    <a:pt x="28" y="58"/>
                  </a:cubicBezTo>
                  <a:cubicBezTo>
                    <a:pt x="24" y="53"/>
                    <a:pt x="20" y="49"/>
                    <a:pt x="17" y="44"/>
                  </a:cubicBezTo>
                  <a:cubicBezTo>
                    <a:pt x="14" y="40"/>
                    <a:pt x="12" y="35"/>
                    <a:pt x="9" y="31"/>
                  </a:cubicBezTo>
                  <a:cubicBezTo>
                    <a:pt x="8" y="29"/>
                    <a:pt x="7" y="27"/>
                    <a:pt x="6" y="25"/>
                  </a:cubicBezTo>
                  <a:cubicBezTo>
                    <a:pt x="6" y="23"/>
                    <a:pt x="5" y="21"/>
                    <a:pt x="5" y="19"/>
                  </a:cubicBezTo>
                  <a:cubicBezTo>
                    <a:pt x="3" y="15"/>
                    <a:pt x="3" y="12"/>
                    <a:pt x="2" y="9"/>
                  </a:cubicBezTo>
                  <a:cubicBezTo>
                    <a:pt x="1" y="4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3"/>
                    <a:pt x="8" y="6"/>
                  </a:cubicBezTo>
                  <a:cubicBezTo>
                    <a:pt x="9" y="8"/>
                    <a:pt x="12" y="11"/>
                    <a:pt x="14" y="13"/>
                  </a:cubicBezTo>
                  <a:cubicBezTo>
                    <a:pt x="16" y="16"/>
                    <a:pt x="19" y="19"/>
                    <a:pt x="22" y="22"/>
                  </a:cubicBezTo>
                  <a:cubicBezTo>
                    <a:pt x="25" y="25"/>
                    <a:pt x="28" y="28"/>
                    <a:pt x="32" y="32"/>
                  </a:cubicBezTo>
                  <a:cubicBezTo>
                    <a:pt x="35" y="34"/>
                    <a:pt x="39" y="38"/>
                    <a:pt x="43" y="41"/>
                  </a:cubicBezTo>
                  <a:cubicBezTo>
                    <a:pt x="47" y="44"/>
                    <a:pt x="51" y="46"/>
                    <a:pt x="55" y="49"/>
                  </a:cubicBezTo>
                  <a:cubicBezTo>
                    <a:pt x="58" y="50"/>
                    <a:pt x="60" y="51"/>
                    <a:pt x="62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7" y="55"/>
                    <a:pt x="68" y="55"/>
                    <a:pt x="69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9" y="59"/>
                    <a:pt x="81" y="59"/>
                    <a:pt x="84" y="60"/>
                  </a:cubicBezTo>
                  <a:cubicBezTo>
                    <a:pt x="89" y="61"/>
                    <a:pt x="94" y="61"/>
                    <a:pt x="99" y="62"/>
                  </a:cubicBezTo>
                  <a:cubicBezTo>
                    <a:pt x="104" y="62"/>
                    <a:pt x="109" y="63"/>
                    <a:pt x="113" y="62"/>
                  </a:cubicBezTo>
                  <a:cubicBezTo>
                    <a:pt x="118" y="62"/>
                    <a:pt x="122" y="62"/>
                    <a:pt x="127" y="62"/>
                  </a:cubicBezTo>
                  <a:cubicBezTo>
                    <a:pt x="131" y="61"/>
                    <a:pt x="135" y="61"/>
                    <a:pt x="138" y="60"/>
                  </a:cubicBezTo>
                  <a:cubicBezTo>
                    <a:pt x="142" y="59"/>
                    <a:pt x="145" y="59"/>
                    <a:pt x="147" y="59"/>
                  </a:cubicBezTo>
                  <a:cubicBezTo>
                    <a:pt x="153" y="58"/>
                    <a:pt x="156" y="57"/>
                    <a:pt x="156" y="57"/>
                  </a:cubicBezTo>
                  <a:lnTo>
                    <a:pt x="15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1" name="Oval 370"/>
          <p:cNvSpPr>
            <a:spLocks noChangeArrowheads="1"/>
          </p:cNvSpPr>
          <p:nvPr/>
        </p:nvSpPr>
        <p:spPr bwMode="auto">
          <a:xfrm>
            <a:off x="8990712" y="2214069"/>
            <a:ext cx="1118236" cy="1118236"/>
          </a:xfrm>
          <a:prstGeom prst="ellipse">
            <a:avLst/>
          </a:prstGeom>
          <a:solidFill>
            <a:srgbClr val="5EC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50" name="组合 449"/>
          <p:cNvGrpSpPr/>
          <p:nvPr/>
        </p:nvGrpSpPr>
        <p:grpSpPr>
          <a:xfrm>
            <a:off x="9110644" y="2469134"/>
            <a:ext cx="878373" cy="646956"/>
            <a:chOff x="6265863" y="3724275"/>
            <a:chExt cx="825500" cy="608013"/>
          </a:xfrm>
        </p:grpSpPr>
        <p:sp>
          <p:nvSpPr>
            <p:cNvPr id="202" name="Freeform 371"/>
            <p:cNvSpPr/>
            <p:nvPr/>
          </p:nvSpPr>
          <p:spPr bwMode="auto">
            <a:xfrm>
              <a:off x="6265863" y="3724275"/>
              <a:ext cx="647700" cy="571500"/>
            </a:xfrm>
            <a:custGeom>
              <a:avLst/>
              <a:gdLst>
                <a:gd name="T0" fmla="*/ 408 w 408"/>
                <a:gd name="T1" fmla="*/ 271 h 360"/>
                <a:gd name="T2" fmla="*/ 71 w 408"/>
                <a:gd name="T3" fmla="*/ 360 h 360"/>
                <a:gd name="T4" fmla="*/ 0 w 408"/>
                <a:gd name="T5" fmla="*/ 89 h 360"/>
                <a:gd name="T6" fmla="*/ 337 w 408"/>
                <a:gd name="T7" fmla="*/ 0 h 360"/>
                <a:gd name="T8" fmla="*/ 408 w 408"/>
                <a:gd name="T9" fmla="*/ 27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360">
                  <a:moveTo>
                    <a:pt x="408" y="271"/>
                  </a:moveTo>
                  <a:lnTo>
                    <a:pt x="71" y="360"/>
                  </a:lnTo>
                  <a:lnTo>
                    <a:pt x="0" y="89"/>
                  </a:lnTo>
                  <a:lnTo>
                    <a:pt x="337" y="0"/>
                  </a:lnTo>
                  <a:lnTo>
                    <a:pt x="408" y="271"/>
                  </a:lnTo>
                  <a:close/>
                </a:path>
              </a:pathLst>
            </a:custGeom>
            <a:solidFill>
              <a:srgbClr val="D3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372"/>
            <p:cNvSpPr/>
            <p:nvPr/>
          </p:nvSpPr>
          <p:spPr bwMode="auto">
            <a:xfrm>
              <a:off x="6305550" y="3765550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0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373"/>
            <p:cNvSpPr/>
            <p:nvPr/>
          </p:nvSpPr>
          <p:spPr bwMode="auto">
            <a:xfrm>
              <a:off x="6313488" y="37909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6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374"/>
            <p:cNvSpPr/>
            <p:nvPr/>
          </p:nvSpPr>
          <p:spPr bwMode="auto">
            <a:xfrm>
              <a:off x="6319838" y="3816350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7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7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375"/>
            <p:cNvSpPr/>
            <p:nvPr/>
          </p:nvSpPr>
          <p:spPr bwMode="auto">
            <a:xfrm>
              <a:off x="6326188" y="3843338"/>
              <a:ext cx="471488" cy="125413"/>
            </a:xfrm>
            <a:custGeom>
              <a:avLst/>
              <a:gdLst>
                <a:gd name="T0" fmla="*/ 1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1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1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376"/>
            <p:cNvSpPr/>
            <p:nvPr/>
          </p:nvSpPr>
          <p:spPr bwMode="auto">
            <a:xfrm>
              <a:off x="6334125" y="3870325"/>
              <a:ext cx="471488" cy="123825"/>
            </a:xfrm>
            <a:custGeom>
              <a:avLst/>
              <a:gdLst>
                <a:gd name="T0" fmla="*/ 0 w 297"/>
                <a:gd name="T1" fmla="*/ 78 h 78"/>
                <a:gd name="T2" fmla="*/ 0 w 297"/>
                <a:gd name="T3" fmla="*/ 78 h 78"/>
                <a:gd name="T4" fmla="*/ 296 w 297"/>
                <a:gd name="T5" fmla="*/ 0 h 78"/>
                <a:gd name="T6" fmla="*/ 297 w 297"/>
                <a:gd name="T7" fmla="*/ 0 h 78"/>
                <a:gd name="T8" fmla="*/ 0 w 297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8">
                  <a:moveTo>
                    <a:pt x="0" y="78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77"/>
            <p:cNvSpPr/>
            <p:nvPr/>
          </p:nvSpPr>
          <p:spPr bwMode="auto">
            <a:xfrm>
              <a:off x="6338888" y="3895725"/>
              <a:ext cx="473075" cy="125413"/>
            </a:xfrm>
            <a:custGeom>
              <a:avLst/>
              <a:gdLst>
                <a:gd name="T0" fmla="*/ 1 w 298"/>
                <a:gd name="T1" fmla="*/ 79 h 79"/>
                <a:gd name="T2" fmla="*/ 0 w 298"/>
                <a:gd name="T3" fmla="*/ 78 h 79"/>
                <a:gd name="T4" fmla="*/ 298 w 298"/>
                <a:gd name="T5" fmla="*/ 0 h 79"/>
                <a:gd name="T6" fmla="*/ 298 w 298"/>
                <a:gd name="T7" fmla="*/ 1 h 79"/>
                <a:gd name="T8" fmla="*/ 1 w 29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79">
                  <a:moveTo>
                    <a:pt x="1" y="79"/>
                  </a:moveTo>
                  <a:lnTo>
                    <a:pt x="0" y="78"/>
                  </a:lnTo>
                  <a:lnTo>
                    <a:pt x="298" y="0"/>
                  </a:lnTo>
                  <a:lnTo>
                    <a:pt x="298" y="1"/>
                  </a:lnTo>
                  <a:lnTo>
                    <a:pt x="1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378"/>
            <p:cNvSpPr/>
            <p:nvPr/>
          </p:nvSpPr>
          <p:spPr bwMode="auto">
            <a:xfrm>
              <a:off x="6346825" y="3921125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379"/>
            <p:cNvSpPr/>
            <p:nvPr/>
          </p:nvSpPr>
          <p:spPr bwMode="auto">
            <a:xfrm>
              <a:off x="6354763" y="3946525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9 h 80"/>
                <a:gd name="T4" fmla="*/ 296 w 297"/>
                <a:gd name="T5" fmla="*/ 0 h 80"/>
                <a:gd name="T6" fmla="*/ 297 w 297"/>
                <a:gd name="T7" fmla="*/ 2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9"/>
                  </a:lnTo>
                  <a:lnTo>
                    <a:pt x="296" y="0"/>
                  </a:lnTo>
                  <a:lnTo>
                    <a:pt x="297" y="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380"/>
            <p:cNvSpPr/>
            <p:nvPr/>
          </p:nvSpPr>
          <p:spPr bwMode="auto">
            <a:xfrm>
              <a:off x="6361113" y="3973513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81"/>
            <p:cNvSpPr/>
            <p:nvPr/>
          </p:nvSpPr>
          <p:spPr bwMode="auto">
            <a:xfrm>
              <a:off x="6367463" y="3998913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82"/>
            <p:cNvSpPr/>
            <p:nvPr/>
          </p:nvSpPr>
          <p:spPr bwMode="auto">
            <a:xfrm>
              <a:off x="6375400" y="40259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83"/>
            <p:cNvSpPr/>
            <p:nvPr/>
          </p:nvSpPr>
          <p:spPr bwMode="auto">
            <a:xfrm>
              <a:off x="6381750" y="4051300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384"/>
            <p:cNvSpPr/>
            <p:nvPr/>
          </p:nvSpPr>
          <p:spPr bwMode="auto">
            <a:xfrm>
              <a:off x="6388100" y="40782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7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385"/>
            <p:cNvSpPr/>
            <p:nvPr/>
          </p:nvSpPr>
          <p:spPr bwMode="auto">
            <a:xfrm>
              <a:off x="6396038" y="4103688"/>
              <a:ext cx="471488" cy="125413"/>
            </a:xfrm>
            <a:custGeom>
              <a:avLst/>
              <a:gdLst>
                <a:gd name="T0" fmla="*/ 0 w 297"/>
                <a:gd name="T1" fmla="*/ 79 h 79"/>
                <a:gd name="T2" fmla="*/ 0 w 297"/>
                <a:gd name="T3" fmla="*/ 78 h 79"/>
                <a:gd name="T4" fmla="*/ 296 w 297"/>
                <a:gd name="T5" fmla="*/ 0 h 79"/>
                <a:gd name="T6" fmla="*/ 297 w 297"/>
                <a:gd name="T7" fmla="*/ 1 h 79"/>
                <a:gd name="T8" fmla="*/ 0 w 297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79">
                  <a:moveTo>
                    <a:pt x="0" y="79"/>
                  </a:moveTo>
                  <a:lnTo>
                    <a:pt x="0" y="78"/>
                  </a:lnTo>
                  <a:lnTo>
                    <a:pt x="296" y="0"/>
                  </a:lnTo>
                  <a:lnTo>
                    <a:pt x="297" y="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386"/>
            <p:cNvSpPr/>
            <p:nvPr/>
          </p:nvSpPr>
          <p:spPr bwMode="auto">
            <a:xfrm>
              <a:off x="6669088" y="3792538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1 h 230"/>
                <a:gd name="T4" fmla="*/ 2 w 62"/>
                <a:gd name="T5" fmla="*/ 0 h 230"/>
                <a:gd name="T6" fmla="*/ 62 w 62"/>
                <a:gd name="T7" fmla="*/ 230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387"/>
            <p:cNvSpPr/>
            <p:nvPr/>
          </p:nvSpPr>
          <p:spPr bwMode="auto">
            <a:xfrm>
              <a:off x="6696075" y="378618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388"/>
            <p:cNvSpPr/>
            <p:nvPr/>
          </p:nvSpPr>
          <p:spPr bwMode="auto">
            <a:xfrm>
              <a:off x="6723063" y="37798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389"/>
            <p:cNvSpPr/>
            <p:nvPr/>
          </p:nvSpPr>
          <p:spPr bwMode="auto">
            <a:xfrm>
              <a:off x="6750050" y="377190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390"/>
            <p:cNvSpPr/>
            <p:nvPr/>
          </p:nvSpPr>
          <p:spPr bwMode="auto">
            <a:xfrm>
              <a:off x="6775450" y="3765550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391"/>
            <p:cNvSpPr/>
            <p:nvPr/>
          </p:nvSpPr>
          <p:spPr bwMode="auto">
            <a:xfrm>
              <a:off x="6643688" y="380047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392"/>
            <p:cNvSpPr/>
            <p:nvPr/>
          </p:nvSpPr>
          <p:spPr bwMode="auto">
            <a:xfrm>
              <a:off x="6618288" y="3806825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30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393"/>
            <p:cNvSpPr/>
            <p:nvPr/>
          </p:nvSpPr>
          <p:spPr bwMode="auto">
            <a:xfrm>
              <a:off x="6592888" y="3813175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1 h 230"/>
                <a:gd name="T4" fmla="*/ 0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394"/>
            <p:cNvSpPr/>
            <p:nvPr/>
          </p:nvSpPr>
          <p:spPr bwMode="auto">
            <a:xfrm>
              <a:off x="6565900" y="3821113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395"/>
            <p:cNvSpPr/>
            <p:nvPr/>
          </p:nvSpPr>
          <p:spPr bwMode="auto">
            <a:xfrm>
              <a:off x="6538913" y="3829050"/>
              <a:ext cx="98425" cy="365125"/>
            </a:xfrm>
            <a:custGeom>
              <a:avLst/>
              <a:gdLst>
                <a:gd name="T0" fmla="*/ 62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2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2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2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396"/>
            <p:cNvSpPr/>
            <p:nvPr/>
          </p:nvSpPr>
          <p:spPr bwMode="auto">
            <a:xfrm>
              <a:off x="6513513" y="3833813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397"/>
            <p:cNvSpPr/>
            <p:nvPr/>
          </p:nvSpPr>
          <p:spPr bwMode="auto">
            <a:xfrm>
              <a:off x="6488113" y="3841750"/>
              <a:ext cx="98425" cy="365125"/>
            </a:xfrm>
            <a:custGeom>
              <a:avLst/>
              <a:gdLst>
                <a:gd name="T0" fmla="*/ 60 w 62"/>
                <a:gd name="T1" fmla="*/ 230 h 230"/>
                <a:gd name="T2" fmla="*/ 0 w 62"/>
                <a:gd name="T3" fmla="*/ 0 h 230"/>
                <a:gd name="T4" fmla="*/ 1 w 62"/>
                <a:gd name="T5" fmla="*/ 0 h 230"/>
                <a:gd name="T6" fmla="*/ 62 w 62"/>
                <a:gd name="T7" fmla="*/ 229 h 230"/>
                <a:gd name="T8" fmla="*/ 60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398"/>
            <p:cNvSpPr/>
            <p:nvPr/>
          </p:nvSpPr>
          <p:spPr bwMode="auto">
            <a:xfrm>
              <a:off x="6461125" y="3849688"/>
              <a:ext cx="98425" cy="363538"/>
            </a:xfrm>
            <a:custGeom>
              <a:avLst/>
              <a:gdLst>
                <a:gd name="T0" fmla="*/ 61 w 62"/>
                <a:gd name="T1" fmla="*/ 229 h 229"/>
                <a:gd name="T2" fmla="*/ 0 w 62"/>
                <a:gd name="T3" fmla="*/ 0 h 229"/>
                <a:gd name="T4" fmla="*/ 1 w 62"/>
                <a:gd name="T5" fmla="*/ 0 h 229"/>
                <a:gd name="T6" fmla="*/ 62 w 62"/>
                <a:gd name="T7" fmla="*/ 229 h 229"/>
                <a:gd name="T8" fmla="*/ 61 w 6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9">
                  <a:moveTo>
                    <a:pt x="61" y="229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2" y="229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399"/>
            <p:cNvSpPr/>
            <p:nvPr/>
          </p:nvSpPr>
          <p:spPr bwMode="auto">
            <a:xfrm>
              <a:off x="6435725" y="3854450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400"/>
            <p:cNvSpPr/>
            <p:nvPr/>
          </p:nvSpPr>
          <p:spPr bwMode="auto">
            <a:xfrm>
              <a:off x="6410325" y="38623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0 w 61"/>
                <a:gd name="T5" fmla="*/ 0 h 230"/>
                <a:gd name="T6" fmla="*/ 61 w 61"/>
                <a:gd name="T7" fmla="*/ 229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" y="22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401"/>
            <p:cNvSpPr/>
            <p:nvPr/>
          </p:nvSpPr>
          <p:spPr bwMode="auto">
            <a:xfrm>
              <a:off x="6383338" y="3868738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1 h 230"/>
                <a:gd name="T4" fmla="*/ 1 w 62"/>
                <a:gd name="T5" fmla="*/ 0 h 230"/>
                <a:gd name="T6" fmla="*/ 62 w 62"/>
                <a:gd name="T7" fmla="*/ 230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2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402"/>
            <p:cNvSpPr/>
            <p:nvPr/>
          </p:nvSpPr>
          <p:spPr bwMode="auto">
            <a:xfrm>
              <a:off x="6357938" y="3875088"/>
              <a:ext cx="96838" cy="365125"/>
            </a:xfrm>
            <a:custGeom>
              <a:avLst/>
              <a:gdLst>
                <a:gd name="T0" fmla="*/ 60 w 61"/>
                <a:gd name="T1" fmla="*/ 230 h 230"/>
                <a:gd name="T2" fmla="*/ 0 w 61"/>
                <a:gd name="T3" fmla="*/ 0 h 230"/>
                <a:gd name="T4" fmla="*/ 1 w 61"/>
                <a:gd name="T5" fmla="*/ 0 h 230"/>
                <a:gd name="T6" fmla="*/ 61 w 61"/>
                <a:gd name="T7" fmla="*/ 230 h 230"/>
                <a:gd name="T8" fmla="*/ 60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0" y="2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403"/>
            <p:cNvSpPr/>
            <p:nvPr/>
          </p:nvSpPr>
          <p:spPr bwMode="auto">
            <a:xfrm>
              <a:off x="6330950" y="3883025"/>
              <a:ext cx="98425" cy="365125"/>
            </a:xfrm>
            <a:custGeom>
              <a:avLst/>
              <a:gdLst>
                <a:gd name="T0" fmla="*/ 61 w 62"/>
                <a:gd name="T1" fmla="*/ 230 h 230"/>
                <a:gd name="T2" fmla="*/ 0 w 62"/>
                <a:gd name="T3" fmla="*/ 0 h 230"/>
                <a:gd name="T4" fmla="*/ 2 w 62"/>
                <a:gd name="T5" fmla="*/ 0 h 230"/>
                <a:gd name="T6" fmla="*/ 62 w 62"/>
                <a:gd name="T7" fmla="*/ 229 h 230"/>
                <a:gd name="T8" fmla="*/ 61 w 6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30">
                  <a:moveTo>
                    <a:pt x="61" y="23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2" y="229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404"/>
            <p:cNvSpPr/>
            <p:nvPr/>
          </p:nvSpPr>
          <p:spPr bwMode="auto">
            <a:xfrm>
              <a:off x="6869113" y="4138613"/>
              <a:ext cx="198438" cy="106363"/>
            </a:xfrm>
            <a:custGeom>
              <a:avLst/>
              <a:gdLst>
                <a:gd name="T0" fmla="*/ 0 w 191"/>
                <a:gd name="T1" fmla="*/ 45 h 103"/>
                <a:gd name="T2" fmla="*/ 191 w 191"/>
                <a:gd name="T3" fmla="*/ 20 h 103"/>
                <a:gd name="T4" fmla="*/ 153 w 191"/>
                <a:gd name="T5" fmla="*/ 93 h 103"/>
                <a:gd name="T6" fmla="*/ 45 w 191"/>
                <a:gd name="T7" fmla="*/ 103 h 103"/>
                <a:gd name="T8" fmla="*/ 0 w 191"/>
                <a:gd name="T9" fmla="*/ 4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03">
                  <a:moveTo>
                    <a:pt x="0" y="45"/>
                  </a:moveTo>
                  <a:cubicBezTo>
                    <a:pt x="0" y="45"/>
                    <a:pt x="116" y="0"/>
                    <a:pt x="191" y="20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45" y="103"/>
                    <a:pt x="45" y="103"/>
                    <a:pt x="45" y="103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405"/>
            <p:cNvSpPr/>
            <p:nvPr/>
          </p:nvSpPr>
          <p:spPr bwMode="auto">
            <a:xfrm>
              <a:off x="6872288" y="4114800"/>
              <a:ext cx="190500" cy="58738"/>
            </a:xfrm>
            <a:custGeom>
              <a:avLst/>
              <a:gdLst>
                <a:gd name="T0" fmla="*/ 0 w 184"/>
                <a:gd name="T1" fmla="*/ 28 h 57"/>
                <a:gd name="T2" fmla="*/ 97 w 184"/>
                <a:gd name="T3" fmla="*/ 2 h 57"/>
                <a:gd name="T4" fmla="*/ 136 w 184"/>
                <a:gd name="T5" fmla="*/ 0 h 57"/>
                <a:gd name="T6" fmla="*/ 157 w 184"/>
                <a:gd name="T7" fmla="*/ 2 h 57"/>
                <a:gd name="T8" fmla="*/ 170 w 184"/>
                <a:gd name="T9" fmla="*/ 4 h 57"/>
                <a:gd name="T10" fmla="*/ 150 w 184"/>
                <a:gd name="T11" fmla="*/ 38 h 57"/>
                <a:gd name="T12" fmla="*/ 111 w 184"/>
                <a:gd name="T13" fmla="*/ 48 h 57"/>
                <a:gd name="T14" fmla="*/ 59 w 184"/>
                <a:gd name="T15" fmla="*/ 55 h 57"/>
                <a:gd name="T16" fmla="*/ 33 w 184"/>
                <a:gd name="T17" fmla="*/ 56 h 57"/>
                <a:gd name="T18" fmla="*/ 14 w 184"/>
                <a:gd name="T19" fmla="*/ 51 h 57"/>
                <a:gd name="T20" fmla="*/ 0 w 184"/>
                <a:gd name="T21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57">
                  <a:moveTo>
                    <a:pt x="0" y="28"/>
                  </a:moveTo>
                  <a:cubicBezTo>
                    <a:pt x="28" y="6"/>
                    <a:pt x="64" y="9"/>
                    <a:pt x="97" y="2"/>
                  </a:cubicBezTo>
                  <a:cubicBezTo>
                    <a:pt x="110" y="0"/>
                    <a:pt x="123" y="0"/>
                    <a:pt x="136" y="0"/>
                  </a:cubicBezTo>
                  <a:cubicBezTo>
                    <a:pt x="143" y="1"/>
                    <a:pt x="150" y="1"/>
                    <a:pt x="157" y="2"/>
                  </a:cubicBezTo>
                  <a:cubicBezTo>
                    <a:pt x="162" y="2"/>
                    <a:pt x="167" y="2"/>
                    <a:pt x="170" y="4"/>
                  </a:cubicBezTo>
                  <a:cubicBezTo>
                    <a:pt x="184" y="16"/>
                    <a:pt x="158" y="33"/>
                    <a:pt x="150" y="38"/>
                  </a:cubicBezTo>
                  <a:cubicBezTo>
                    <a:pt x="137" y="46"/>
                    <a:pt x="126" y="46"/>
                    <a:pt x="111" y="48"/>
                  </a:cubicBezTo>
                  <a:cubicBezTo>
                    <a:pt x="94" y="51"/>
                    <a:pt x="76" y="54"/>
                    <a:pt x="59" y="55"/>
                  </a:cubicBezTo>
                  <a:cubicBezTo>
                    <a:pt x="50" y="56"/>
                    <a:pt x="42" y="57"/>
                    <a:pt x="33" y="56"/>
                  </a:cubicBezTo>
                  <a:cubicBezTo>
                    <a:pt x="27" y="55"/>
                    <a:pt x="19" y="55"/>
                    <a:pt x="14" y="51"/>
                  </a:cubicBezTo>
                  <a:cubicBezTo>
                    <a:pt x="9" y="48"/>
                    <a:pt x="1" y="36"/>
                    <a:pt x="0" y="29"/>
                  </a:cubicBezTo>
                </a:path>
              </a:pathLst>
            </a:custGeom>
            <a:solidFill>
              <a:srgbClr val="3A8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07"/>
            <p:cNvSpPr/>
            <p:nvPr/>
          </p:nvSpPr>
          <p:spPr bwMode="auto">
            <a:xfrm>
              <a:off x="6753225" y="3824288"/>
              <a:ext cx="296863" cy="361950"/>
            </a:xfrm>
            <a:custGeom>
              <a:avLst/>
              <a:gdLst>
                <a:gd name="T0" fmla="*/ 6 w 288"/>
                <a:gd name="T1" fmla="*/ 64 h 350"/>
                <a:gd name="T2" fmla="*/ 13 w 288"/>
                <a:gd name="T3" fmla="*/ 86 h 350"/>
                <a:gd name="T4" fmla="*/ 19 w 288"/>
                <a:gd name="T5" fmla="*/ 110 h 350"/>
                <a:gd name="T6" fmla="*/ 49 w 288"/>
                <a:gd name="T7" fmla="*/ 179 h 350"/>
                <a:gd name="T8" fmla="*/ 77 w 288"/>
                <a:gd name="T9" fmla="*/ 213 h 350"/>
                <a:gd name="T10" fmla="*/ 110 w 288"/>
                <a:gd name="T11" fmla="*/ 243 h 350"/>
                <a:gd name="T12" fmla="*/ 146 w 288"/>
                <a:gd name="T13" fmla="*/ 293 h 350"/>
                <a:gd name="T14" fmla="*/ 164 w 288"/>
                <a:gd name="T15" fmla="*/ 350 h 350"/>
                <a:gd name="T16" fmla="*/ 236 w 288"/>
                <a:gd name="T17" fmla="*/ 347 h 350"/>
                <a:gd name="T18" fmla="*/ 285 w 288"/>
                <a:gd name="T19" fmla="*/ 337 h 350"/>
                <a:gd name="T20" fmla="*/ 280 w 288"/>
                <a:gd name="T21" fmla="*/ 309 h 350"/>
                <a:gd name="T22" fmla="*/ 275 w 288"/>
                <a:gd name="T23" fmla="*/ 280 h 350"/>
                <a:gd name="T24" fmla="*/ 262 w 288"/>
                <a:gd name="T25" fmla="*/ 172 h 350"/>
                <a:gd name="T26" fmla="*/ 257 w 288"/>
                <a:gd name="T27" fmla="*/ 118 h 350"/>
                <a:gd name="T28" fmla="*/ 224 w 288"/>
                <a:gd name="T29" fmla="*/ 74 h 350"/>
                <a:gd name="T30" fmla="*/ 139 w 288"/>
                <a:gd name="T31" fmla="*/ 7 h 350"/>
                <a:gd name="T32" fmla="*/ 62 w 288"/>
                <a:gd name="T33" fmla="*/ 5 h 350"/>
                <a:gd name="T34" fmla="*/ 0 w 288"/>
                <a:gd name="T35" fmla="*/ 24 h 350"/>
                <a:gd name="T36" fmla="*/ 38 w 288"/>
                <a:gd name="T37" fmla="*/ 44 h 350"/>
                <a:gd name="T38" fmla="*/ 86 w 288"/>
                <a:gd name="T39" fmla="*/ 47 h 350"/>
                <a:gd name="T40" fmla="*/ 129 w 288"/>
                <a:gd name="T41" fmla="*/ 77 h 350"/>
                <a:gd name="T42" fmla="*/ 152 w 288"/>
                <a:gd name="T43" fmla="*/ 125 h 350"/>
                <a:gd name="T44" fmla="*/ 109 w 288"/>
                <a:gd name="T45" fmla="*/ 147 h 350"/>
                <a:gd name="T46" fmla="*/ 69 w 288"/>
                <a:gd name="T47" fmla="*/ 116 h 350"/>
                <a:gd name="T48" fmla="*/ 42 w 288"/>
                <a:gd name="T49" fmla="*/ 79 h 350"/>
                <a:gd name="T50" fmla="*/ 25 w 288"/>
                <a:gd name="T51" fmla="*/ 59 h 350"/>
                <a:gd name="T52" fmla="*/ 6 w 288"/>
                <a:gd name="T53" fmla="*/ 6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8" h="350">
                  <a:moveTo>
                    <a:pt x="6" y="64"/>
                  </a:moveTo>
                  <a:cubicBezTo>
                    <a:pt x="9" y="68"/>
                    <a:pt x="10" y="80"/>
                    <a:pt x="13" y="86"/>
                  </a:cubicBezTo>
                  <a:cubicBezTo>
                    <a:pt x="16" y="94"/>
                    <a:pt x="16" y="102"/>
                    <a:pt x="19" y="110"/>
                  </a:cubicBezTo>
                  <a:cubicBezTo>
                    <a:pt x="24" y="126"/>
                    <a:pt x="41" y="164"/>
                    <a:pt x="49" y="179"/>
                  </a:cubicBezTo>
                  <a:cubicBezTo>
                    <a:pt x="57" y="195"/>
                    <a:pt x="65" y="202"/>
                    <a:pt x="77" y="213"/>
                  </a:cubicBezTo>
                  <a:cubicBezTo>
                    <a:pt x="92" y="227"/>
                    <a:pt x="97" y="228"/>
                    <a:pt x="110" y="243"/>
                  </a:cubicBezTo>
                  <a:cubicBezTo>
                    <a:pt x="123" y="258"/>
                    <a:pt x="136" y="276"/>
                    <a:pt x="146" y="293"/>
                  </a:cubicBezTo>
                  <a:cubicBezTo>
                    <a:pt x="158" y="313"/>
                    <a:pt x="161" y="329"/>
                    <a:pt x="164" y="350"/>
                  </a:cubicBezTo>
                  <a:cubicBezTo>
                    <a:pt x="188" y="350"/>
                    <a:pt x="212" y="349"/>
                    <a:pt x="236" y="347"/>
                  </a:cubicBezTo>
                  <a:cubicBezTo>
                    <a:pt x="244" y="346"/>
                    <a:pt x="280" y="346"/>
                    <a:pt x="285" y="337"/>
                  </a:cubicBezTo>
                  <a:cubicBezTo>
                    <a:pt x="288" y="332"/>
                    <a:pt x="281" y="315"/>
                    <a:pt x="280" y="309"/>
                  </a:cubicBezTo>
                  <a:cubicBezTo>
                    <a:pt x="278" y="299"/>
                    <a:pt x="277" y="290"/>
                    <a:pt x="275" y="280"/>
                  </a:cubicBezTo>
                  <a:cubicBezTo>
                    <a:pt x="270" y="244"/>
                    <a:pt x="268" y="209"/>
                    <a:pt x="262" y="172"/>
                  </a:cubicBezTo>
                  <a:cubicBezTo>
                    <a:pt x="259" y="155"/>
                    <a:pt x="261" y="135"/>
                    <a:pt x="257" y="118"/>
                  </a:cubicBezTo>
                  <a:cubicBezTo>
                    <a:pt x="252" y="98"/>
                    <a:pt x="241" y="86"/>
                    <a:pt x="224" y="74"/>
                  </a:cubicBezTo>
                  <a:cubicBezTo>
                    <a:pt x="195" y="52"/>
                    <a:pt x="176" y="18"/>
                    <a:pt x="139" y="7"/>
                  </a:cubicBezTo>
                  <a:cubicBezTo>
                    <a:pt x="115" y="0"/>
                    <a:pt x="87" y="4"/>
                    <a:pt x="62" y="5"/>
                  </a:cubicBezTo>
                  <a:cubicBezTo>
                    <a:pt x="41" y="6"/>
                    <a:pt x="18" y="12"/>
                    <a:pt x="0" y="24"/>
                  </a:cubicBezTo>
                  <a:cubicBezTo>
                    <a:pt x="8" y="40"/>
                    <a:pt x="20" y="45"/>
                    <a:pt x="38" y="44"/>
                  </a:cubicBezTo>
                  <a:cubicBezTo>
                    <a:pt x="56" y="43"/>
                    <a:pt x="68" y="41"/>
                    <a:pt x="86" y="47"/>
                  </a:cubicBezTo>
                  <a:cubicBezTo>
                    <a:pt x="104" y="53"/>
                    <a:pt x="118" y="62"/>
                    <a:pt x="129" y="77"/>
                  </a:cubicBezTo>
                  <a:cubicBezTo>
                    <a:pt x="138" y="88"/>
                    <a:pt x="157" y="110"/>
                    <a:pt x="152" y="125"/>
                  </a:cubicBezTo>
                  <a:cubicBezTo>
                    <a:pt x="146" y="143"/>
                    <a:pt x="125" y="151"/>
                    <a:pt x="109" y="147"/>
                  </a:cubicBezTo>
                  <a:cubicBezTo>
                    <a:pt x="91" y="143"/>
                    <a:pt x="80" y="129"/>
                    <a:pt x="69" y="116"/>
                  </a:cubicBezTo>
                  <a:cubicBezTo>
                    <a:pt x="59" y="105"/>
                    <a:pt x="50" y="93"/>
                    <a:pt x="42" y="79"/>
                  </a:cubicBezTo>
                  <a:cubicBezTo>
                    <a:pt x="38" y="71"/>
                    <a:pt x="33" y="63"/>
                    <a:pt x="25" y="59"/>
                  </a:cubicBezTo>
                  <a:cubicBezTo>
                    <a:pt x="17" y="54"/>
                    <a:pt x="12" y="58"/>
                    <a:pt x="6" y="64"/>
                  </a:cubicBezTo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08"/>
            <p:cNvSpPr/>
            <p:nvPr/>
          </p:nvSpPr>
          <p:spPr bwMode="auto">
            <a:xfrm>
              <a:off x="6869113" y="4121150"/>
              <a:ext cx="206375" cy="111125"/>
            </a:xfrm>
            <a:custGeom>
              <a:avLst/>
              <a:gdLst>
                <a:gd name="T0" fmla="*/ 176 w 200"/>
                <a:gd name="T1" fmla="*/ 0 h 107"/>
                <a:gd name="T2" fmla="*/ 140 w 200"/>
                <a:gd name="T3" fmla="*/ 20 h 107"/>
                <a:gd name="T4" fmla="*/ 91 w 200"/>
                <a:gd name="T5" fmla="*/ 28 h 107"/>
                <a:gd name="T6" fmla="*/ 45 w 200"/>
                <a:gd name="T7" fmla="*/ 31 h 107"/>
                <a:gd name="T8" fmla="*/ 4 w 200"/>
                <a:gd name="T9" fmla="*/ 20 h 107"/>
                <a:gd name="T10" fmla="*/ 6 w 200"/>
                <a:gd name="T11" fmla="*/ 57 h 107"/>
                <a:gd name="T12" fmla="*/ 12 w 200"/>
                <a:gd name="T13" fmla="*/ 103 h 107"/>
                <a:gd name="T14" fmla="*/ 52 w 200"/>
                <a:gd name="T15" fmla="*/ 99 h 107"/>
                <a:gd name="T16" fmla="*/ 106 w 200"/>
                <a:gd name="T17" fmla="*/ 107 h 107"/>
                <a:gd name="T18" fmla="*/ 161 w 200"/>
                <a:gd name="T19" fmla="*/ 101 h 107"/>
                <a:gd name="T20" fmla="*/ 200 w 200"/>
                <a:gd name="T21" fmla="*/ 89 h 107"/>
                <a:gd name="T22" fmla="*/ 190 w 200"/>
                <a:gd name="T23" fmla="*/ 47 h 107"/>
                <a:gd name="T24" fmla="*/ 177 w 200"/>
                <a:gd name="T25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07">
                  <a:moveTo>
                    <a:pt x="176" y="0"/>
                  </a:moveTo>
                  <a:cubicBezTo>
                    <a:pt x="174" y="10"/>
                    <a:pt x="148" y="18"/>
                    <a:pt x="140" y="20"/>
                  </a:cubicBezTo>
                  <a:cubicBezTo>
                    <a:pt x="124" y="23"/>
                    <a:pt x="107" y="26"/>
                    <a:pt x="91" y="28"/>
                  </a:cubicBezTo>
                  <a:cubicBezTo>
                    <a:pt x="76" y="30"/>
                    <a:pt x="60" y="31"/>
                    <a:pt x="45" y="31"/>
                  </a:cubicBezTo>
                  <a:cubicBezTo>
                    <a:pt x="33" y="31"/>
                    <a:pt x="12" y="30"/>
                    <a:pt x="4" y="20"/>
                  </a:cubicBezTo>
                  <a:cubicBezTo>
                    <a:pt x="0" y="27"/>
                    <a:pt x="6" y="48"/>
                    <a:pt x="6" y="57"/>
                  </a:cubicBezTo>
                  <a:cubicBezTo>
                    <a:pt x="6" y="72"/>
                    <a:pt x="6" y="89"/>
                    <a:pt x="12" y="103"/>
                  </a:cubicBezTo>
                  <a:cubicBezTo>
                    <a:pt x="22" y="96"/>
                    <a:pt x="41" y="99"/>
                    <a:pt x="52" y="99"/>
                  </a:cubicBezTo>
                  <a:cubicBezTo>
                    <a:pt x="70" y="101"/>
                    <a:pt x="88" y="106"/>
                    <a:pt x="106" y="107"/>
                  </a:cubicBezTo>
                  <a:cubicBezTo>
                    <a:pt x="124" y="107"/>
                    <a:pt x="143" y="106"/>
                    <a:pt x="161" y="101"/>
                  </a:cubicBezTo>
                  <a:cubicBezTo>
                    <a:pt x="174" y="99"/>
                    <a:pt x="190" y="97"/>
                    <a:pt x="200" y="89"/>
                  </a:cubicBezTo>
                  <a:cubicBezTo>
                    <a:pt x="197" y="75"/>
                    <a:pt x="194" y="61"/>
                    <a:pt x="190" y="47"/>
                  </a:cubicBezTo>
                  <a:cubicBezTo>
                    <a:pt x="186" y="34"/>
                    <a:pt x="185" y="14"/>
                    <a:pt x="177" y="3"/>
                  </a:cubicBezTo>
                </a:path>
              </a:pathLst>
            </a:custGeom>
            <a:solidFill>
              <a:srgbClr val="4C9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09"/>
            <p:cNvSpPr/>
            <p:nvPr/>
          </p:nvSpPr>
          <p:spPr bwMode="auto">
            <a:xfrm>
              <a:off x="6869113" y="4159250"/>
              <a:ext cx="222250" cy="173038"/>
            </a:xfrm>
            <a:custGeom>
              <a:avLst/>
              <a:gdLst>
                <a:gd name="T0" fmla="*/ 191 w 215"/>
                <a:gd name="T1" fmla="*/ 0 h 167"/>
                <a:gd name="T2" fmla="*/ 0 w 215"/>
                <a:gd name="T3" fmla="*/ 25 h 167"/>
                <a:gd name="T4" fmla="*/ 6 w 215"/>
                <a:gd name="T5" fmla="*/ 102 h 167"/>
                <a:gd name="T6" fmla="*/ 215 w 215"/>
                <a:gd name="T7" fmla="*/ 98 h 167"/>
                <a:gd name="T8" fmla="*/ 191 w 215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67">
                  <a:moveTo>
                    <a:pt x="191" y="0"/>
                  </a:moveTo>
                  <a:cubicBezTo>
                    <a:pt x="191" y="0"/>
                    <a:pt x="83" y="70"/>
                    <a:pt x="0" y="25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143" y="167"/>
                    <a:pt x="215" y="98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364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10"/>
            <p:cNvSpPr/>
            <p:nvPr/>
          </p:nvSpPr>
          <p:spPr bwMode="auto">
            <a:xfrm>
              <a:off x="6884988" y="4217988"/>
              <a:ext cx="30163" cy="33338"/>
            </a:xfrm>
            <a:custGeom>
              <a:avLst/>
              <a:gdLst>
                <a:gd name="T0" fmla="*/ 23 w 30"/>
                <a:gd name="T1" fmla="*/ 30 h 33"/>
                <a:gd name="T2" fmla="*/ 4 w 30"/>
                <a:gd name="T3" fmla="*/ 23 h 33"/>
                <a:gd name="T4" fmla="*/ 7 w 30"/>
                <a:gd name="T5" fmla="*/ 3 h 33"/>
                <a:gd name="T6" fmla="*/ 25 w 30"/>
                <a:gd name="T7" fmla="*/ 10 h 33"/>
                <a:gd name="T8" fmla="*/ 23 w 30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3" y="30"/>
                  </a:moveTo>
                  <a:cubicBezTo>
                    <a:pt x="17" y="33"/>
                    <a:pt x="9" y="30"/>
                    <a:pt x="4" y="23"/>
                  </a:cubicBezTo>
                  <a:cubicBezTo>
                    <a:pt x="0" y="15"/>
                    <a:pt x="1" y="7"/>
                    <a:pt x="7" y="3"/>
                  </a:cubicBezTo>
                  <a:cubicBezTo>
                    <a:pt x="13" y="0"/>
                    <a:pt x="21" y="3"/>
                    <a:pt x="25" y="10"/>
                  </a:cubicBezTo>
                  <a:cubicBezTo>
                    <a:pt x="30" y="18"/>
                    <a:pt x="28" y="27"/>
                    <a:pt x="23" y="30"/>
                  </a:cubicBez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11"/>
            <p:cNvSpPr/>
            <p:nvPr/>
          </p:nvSpPr>
          <p:spPr bwMode="auto">
            <a:xfrm>
              <a:off x="6689725" y="3843338"/>
              <a:ext cx="63500" cy="36513"/>
            </a:xfrm>
            <a:custGeom>
              <a:avLst/>
              <a:gdLst>
                <a:gd name="T0" fmla="*/ 19 w 62"/>
                <a:gd name="T1" fmla="*/ 32 h 36"/>
                <a:gd name="T2" fmla="*/ 57 w 62"/>
                <a:gd name="T3" fmla="*/ 36 h 36"/>
                <a:gd name="T4" fmla="*/ 60 w 62"/>
                <a:gd name="T5" fmla="*/ 28 h 36"/>
                <a:gd name="T6" fmla="*/ 62 w 62"/>
                <a:gd name="T7" fmla="*/ 20 h 36"/>
                <a:gd name="T8" fmla="*/ 30 w 62"/>
                <a:gd name="T9" fmla="*/ 0 h 36"/>
                <a:gd name="T10" fmla="*/ 1 w 62"/>
                <a:gd name="T11" fmla="*/ 7 h 36"/>
                <a:gd name="T12" fmla="*/ 0 w 62"/>
                <a:gd name="T13" fmla="*/ 8 h 36"/>
                <a:gd name="T14" fmla="*/ 0 w 62"/>
                <a:gd name="T15" fmla="*/ 9 h 36"/>
                <a:gd name="T16" fmla="*/ 19 w 62"/>
                <a:gd name="T1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6">
                  <a:moveTo>
                    <a:pt x="19" y="32"/>
                  </a:moveTo>
                  <a:cubicBezTo>
                    <a:pt x="33" y="25"/>
                    <a:pt x="57" y="36"/>
                    <a:pt x="57" y="36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37" y="13"/>
                    <a:pt x="30" y="0"/>
                  </a:cubicBezTo>
                  <a:cubicBezTo>
                    <a:pt x="30" y="0"/>
                    <a:pt x="14" y="12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4" y="13"/>
                    <a:pt x="19" y="32"/>
                    <a:pt x="19" y="32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12"/>
            <p:cNvSpPr/>
            <p:nvPr/>
          </p:nvSpPr>
          <p:spPr bwMode="auto">
            <a:xfrm>
              <a:off x="6689725" y="3849688"/>
              <a:ext cx="63500" cy="26988"/>
            </a:xfrm>
            <a:custGeom>
              <a:avLst/>
              <a:gdLst>
                <a:gd name="T0" fmla="*/ 21 w 61"/>
                <a:gd name="T1" fmla="*/ 20 h 27"/>
                <a:gd name="T2" fmla="*/ 58 w 61"/>
                <a:gd name="T3" fmla="*/ 27 h 27"/>
                <a:gd name="T4" fmla="*/ 60 w 61"/>
                <a:gd name="T5" fmla="*/ 22 h 27"/>
                <a:gd name="T6" fmla="*/ 61 w 61"/>
                <a:gd name="T7" fmla="*/ 17 h 27"/>
                <a:gd name="T8" fmla="*/ 28 w 61"/>
                <a:gd name="T9" fmla="*/ 0 h 27"/>
                <a:gd name="T10" fmla="*/ 0 w 61"/>
                <a:gd name="T11" fmla="*/ 1 h 27"/>
                <a:gd name="T12" fmla="*/ 0 w 61"/>
                <a:gd name="T13" fmla="*/ 2 h 27"/>
                <a:gd name="T14" fmla="*/ 0 w 61"/>
                <a:gd name="T15" fmla="*/ 2 h 27"/>
                <a:gd name="T16" fmla="*/ 21 w 61"/>
                <a:gd name="T17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27">
                  <a:moveTo>
                    <a:pt x="21" y="20"/>
                  </a:moveTo>
                  <a:cubicBezTo>
                    <a:pt x="33" y="17"/>
                    <a:pt x="58" y="27"/>
                    <a:pt x="58" y="27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36" y="10"/>
                    <a:pt x="28" y="0"/>
                  </a:cubicBezTo>
                  <a:cubicBezTo>
                    <a:pt x="28" y="0"/>
                    <a:pt x="14" y="6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21" y="20"/>
                    <a:pt x="21" y="2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3"/>
            <p:cNvSpPr/>
            <p:nvPr/>
          </p:nvSpPr>
          <p:spPr bwMode="auto">
            <a:xfrm>
              <a:off x="6689725" y="3851275"/>
              <a:ext cx="61913" cy="22225"/>
            </a:xfrm>
            <a:custGeom>
              <a:avLst/>
              <a:gdLst>
                <a:gd name="T0" fmla="*/ 23 w 60"/>
                <a:gd name="T1" fmla="*/ 13 h 22"/>
                <a:gd name="T2" fmla="*/ 59 w 60"/>
                <a:gd name="T3" fmla="*/ 22 h 22"/>
                <a:gd name="T4" fmla="*/ 60 w 60"/>
                <a:gd name="T5" fmla="*/ 20 h 22"/>
                <a:gd name="T6" fmla="*/ 60 w 60"/>
                <a:gd name="T7" fmla="*/ 17 h 22"/>
                <a:gd name="T8" fmla="*/ 26 w 60"/>
                <a:gd name="T9" fmla="*/ 3 h 22"/>
                <a:gd name="T10" fmla="*/ 0 w 60"/>
                <a:gd name="T11" fmla="*/ 0 h 22"/>
                <a:gd name="T12" fmla="*/ 0 w 60"/>
                <a:gd name="T13" fmla="*/ 0 h 22"/>
                <a:gd name="T14" fmla="*/ 0 w 60"/>
                <a:gd name="T15" fmla="*/ 0 h 22"/>
                <a:gd name="T16" fmla="*/ 23 w 60"/>
                <a:gd name="T17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2">
                  <a:moveTo>
                    <a:pt x="23" y="13"/>
                  </a:moveTo>
                  <a:cubicBezTo>
                    <a:pt x="34" y="13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35" y="9"/>
                    <a:pt x="26" y="3"/>
                  </a:cubicBezTo>
                  <a:cubicBezTo>
                    <a:pt x="26" y="3"/>
                    <a:pt x="14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4"/>
                    <a:pt x="23" y="13"/>
                    <a:pt x="23" y="13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4"/>
            <p:cNvSpPr/>
            <p:nvPr/>
          </p:nvSpPr>
          <p:spPr bwMode="auto">
            <a:xfrm>
              <a:off x="6735763" y="3852863"/>
              <a:ext cx="174625" cy="92075"/>
            </a:xfrm>
            <a:custGeom>
              <a:avLst/>
              <a:gdLst>
                <a:gd name="T0" fmla="*/ 9 w 169"/>
                <a:gd name="T1" fmla="*/ 0 h 89"/>
                <a:gd name="T2" fmla="*/ 5 w 169"/>
                <a:gd name="T3" fmla="*/ 14 h 89"/>
                <a:gd name="T4" fmla="*/ 0 w 169"/>
                <a:gd name="T5" fmla="*/ 28 h 89"/>
                <a:gd name="T6" fmla="*/ 154 w 169"/>
                <a:gd name="T7" fmla="*/ 89 h 89"/>
                <a:gd name="T8" fmla="*/ 161 w 169"/>
                <a:gd name="T9" fmla="*/ 66 h 89"/>
                <a:gd name="T10" fmla="*/ 169 w 169"/>
                <a:gd name="T11" fmla="*/ 42 h 89"/>
                <a:gd name="T12" fmla="*/ 9 w 169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89">
                  <a:moveTo>
                    <a:pt x="9" y="0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4" y="84"/>
                    <a:pt x="154" y="89"/>
                    <a:pt x="154" y="89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69" y="42"/>
                    <a:pt x="142" y="29"/>
                    <a:pt x="9" y="0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5"/>
            <p:cNvSpPr/>
            <p:nvPr/>
          </p:nvSpPr>
          <p:spPr bwMode="auto">
            <a:xfrm>
              <a:off x="6910388" y="3902075"/>
              <a:ext cx="123825" cy="77788"/>
            </a:xfrm>
            <a:custGeom>
              <a:avLst/>
              <a:gdLst>
                <a:gd name="T0" fmla="*/ 29 w 120"/>
                <a:gd name="T1" fmla="*/ 3 h 76"/>
                <a:gd name="T2" fmla="*/ 17 w 120"/>
                <a:gd name="T3" fmla="*/ 0 h 76"/>
                <a:gd name="T4" fmla="*/ 0 w 120"/>
                <a:gd name="T5" fmla="*/ 49 h 76"/>
                <a:gd name="T6" fmla="*/ 13 w 120"/>
                <a:gd name="T7" fmla="*/ 53 h 76"/>
                <a:gd name="T8" fmla="*/ 109 w 120"/>
                <a:gd name="T9" fmla="*/ 76 h 76"/>
                <a:gd name="T10" fmla="*/ 120 w 120"/>
                <a:gd name="T11" fmla="*/ 43 h 76"/>
                <a:gd name="T12" fmla="*/ 29 w 120"/>
                <a:gd name="T13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76">
                  <a:moveTo>
                    <a:pt x="29" y="3"/>
                  </a:moveTo>
                  <a:cubicBezTo>
                    <a:pt x="25" y="2"/>
                    <a:pt x="21" y="1"/>
                    <a:pt x="17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51"/>
                    <a:pt x="8" y="52"/>
                    <a:pt x="13" y="53"/>
                  </a:cubicBezTo>
                  <a:cubicBezTo>
                    <a:pt x="50" y="66"/>
                    <a:pt x="85" y="74"/>
                    <a:pt x="109" y="76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99" y="30"/>
                    <a:pt x="67" y="16"/>
                    <a:pt x="29" y="3"/>
                  </a:cubicBezTo>
                  <a:close/>
                </a:path>
              </a:pathLst>
            </a:custGeom>
            <a:solidFill>
              <a:srgbClr val="8945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6"/>
            <p:cNvSpPr/>
            <p:nvPr/>
          </p:nvSpPr>
          <p:spPr bwMode="auto">
            <a:xfrm>
              <a:off x="6892925" y="3895725"/>
              <a:ext cx="34925" cy="57150"/>
            </a:xfrm>
            <a:custGeom>
              <a:avLst/>
              <a:gdLst>
                <a:gd name="T0" fmla="*/ 16 w 34"/>
                <a:gd name="T1" fmla="*/ 0 h 55"/>
                <a:gd name="T2" fmla="*/ 0 w 34"/>
                <a:gd name="T3" fmla="*/ 49 h 55"/>
                <a:gd name="T4" fmla="*/ 17 w 34"/>
                <a:gd name="T5" fmla="*/ 55 h 55"/>
                <a:gd name="T6" fmla="*/ 34 w 34"/>
                <a:gd name="T7" fmla="*/ 6 h 55"/>
                <a:gd name="T8" fmla="*/ 16 w 3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5">
                  <a:moveTo>
                    <a:pt x="16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5" y="51"/>
                    <a:pt x="11" y="53"/>
                    <a:pt x="17" y="55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4"/>
                    <a:pt x="22" y="2"/>
                    <a:pt x="16" y="0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7"/>
            <p:cNvSpPr/>
            <p:nvPr/>
          </p:nvSpPr>
          <p:spPr bwMode="auto">
            <a:xfrm>
              <a:off x="7023100" y="3946525"/>
              <a:ext cx="39688" cy="36513"/>
            </a:xfrm>
            <a:custGeom>
              <a:avLst/>
              <a:gdLst>
                <a:gd name="T0" fmla="*/ 36 w 38"/>
                <a:gd name="T1" fmla="*/ 27 h 35"/>
                <a:gd name="T2" fmla="*/ 11 w 38"/>
                <a:gd name="T3" fmla="*/ 0 h 35"/>
                <a:gd name="T4" fmla="*/ 0 w 38"/>
                <a:gd name="T5" fmla="*/ 33 h 35"/>
                <a:gd name="T6" fmla="*/ 36 w 3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36" y="27"/>
                  </a:moveTo>
                  <a:cubicBezTo>
                    <a:pt x="38" y="21"/>
                    <a:pt x="29" y="11"/>
                    <a:pt x="11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1" y="35"/>
                    <a:pt x="34" y="33"/>
                    <a:pt x="36" y="27"/>
                  </a:cubicBezTo>
                  <a:close/>
                </a:path>
              </a:pathLst>
            </a:custGeom>
            <a:solidFill>
              <a:srgbClr val="CE8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8"/>
            <p:cNvSpPr/>
            <p:nvPr/>
          </p:nvSpPr>
          <p:spPr bwMode="auto">
            <a:xfrm>
              <a:off x="6737350" y="3857625"/>
              <a:ext cx="171450" cy="80963"/>
            </a:xfrm>
            <a:custGeom>
              <a:avLst/>
              <a:gdLst>
                <a:gd name="T0" fmla="*/ 7 w 166"/>
                <a:gd name="T1" fmla="*/ 0 h 78"/>
                <a:gd name="T2" fmla="*/ 4 w 166"/>
                <a:gd name="T3" fmla="*/ 10 h 78"/>
                <a:gd name="T4" fmla="*/ 0 w 166"/>
                <a:gd name="T5" fmla="*/ 20 h 78"/>
                <a:gd name="T6" fmla="*/ 155 w 166"/>
                <a:gd name="T7" fmla="*/ 78 h 78"/>
                <a:gd name="T8" fmla="*/ 160 w 166"/>
                <a:gd name="T9" fmla="*/ 62 h 78"/>
                <a:gd name="T10" fmla="*/ 166 w 166"/>
                <a:gd name="T11" fmla="*/ 46 h 78"/>
                <a:gd name="T12" fmla="*/ 7 w 1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78">
                  <a:moveTo>
                    <a:pt x="7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6" y="72"/>
                    <a:pt x="155" y="78"/>
                    <a:pt x="155" y="78"/>
                  </a:cubicBezTo>
                  <a:cubicBezTo>
                    <a:pt x="160" y="62"/>
                    <a:pt x="160" y="62"/>
                    <a:pt x="160" y="62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39" y="34"/>
                    <a:pt x="7" y="0"/>
                  </a:cubicBezTo>
                  <a:close/>
                </a:path>
              </a:pathLst>
            </a:custGeom>
            <a:solidFill>
              <a:srgbClr val="AA5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9"/>
            <p:cNvSpPr/>
            <p:nvPr/>
          </p:nvSpPr>
          <p:spPr bwMode="auto">
            <a:xfrm>
              <a:off x="6913563" y="3908425"/>
              <a:ext cx="119063" cy="66675"/>
            </a:xfrm>
            <a:custGeom>
              <a:avLst/>
              <a:gdLst>
                <a:gd name="T0" fmla="*/ 24 w 115"/>
                <a:gd name="T1" fmla="*/ 4 h 64"/>
                <a:gd name="T2" fmla="*/ 11 w 115"/>
                <a:gd name="T3" fmla="*/ 0 h 64"/>
                <a:gd name="T4" fmla="*/ 0 w 115"/>
                <a:gd name="T5" fmla="*/ 35 h 64"/>
                <a:gd name="T6" fmla="*/ 12 w 115"/>
                <a:gd name="T7" fmla="*/ 39 h 64"/>
                <a:gd name="T8" fmla="*/ 108 w 115"/>
                <a:gd name="T9" fmla="*/ 64 h 64"/>
                <a:gd name="T10" fmla="*/ 115 w 115"/>
                <a:gd name="T11" fmla="*/ 41 h 64"/>
                <a:gd name="T12" fmla="*/ 24 w 115"/>
                <a:gd name="T13" fmla="*/ 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64">
                  <a:moveTo>
                    <a:pt x="24" y="4"/>
                  </a:moveTo>
                  <a:cubicBezTo>
                    <a:pt x="20" y="3"/>
                    <a:pt x="15" y="1"/>
                    <a:pt x="11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" y="36"/>
                    <a:pt x="8" y="37"/>
                    <a:pt x="12" y="39"/>
                  </a:cubicBezTo>
                  <a:cubicBezTo>
                    <a:pt x="49" y="51"/>
                    <a:pt x="84" y="60"/>
                    <a:pt x="108" y="64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94" y="30"/>
                    <a:pt x="61" y="17"/>
                    <a:pt x="24" y="4"/>
                  </a:cubicBezTo>
                  <a:close/>
                </a:path>
              </a:pathLst>
            </a:custGeom>
            <a:solidFill>
              <a:srgbClr val="995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20"/>
            <p:cNvSpPr/>
            <p:nvPr/>
          </p:nvSpPr>
          <p:spPr bwMode="auto">
            <a:xfrm>
              <a:off x="6894513" y="3903663"/>
              <a:ext cx="30163" cy="41275"/>
            </a:xfrm>
            <a:custGeom>
              <a:avLst/>
              <a:gdLst>
                <a:gd name="T0" fmla="*/ 11 w 29"/>
                <a:gd name="T1" fmla="*/ 0 h 40"/>
                <a:gd name="T2" fmla="*/ 0 w 29"/>
                <a:gd name="T3" fmla="*/ 33 h 40"/>
                <a:gd name="T4" fmla="*/ 18 w 29"/>
                <a:gd name="T5" fmla="*/ 40 h 40"/>
                <a:gd name="T6" fmla="*/ 29 w 29"/>
                <a:gd name="T7" fmla="*/ 5 h 40"/>
                <a:gd name="T8" fmla="*/ 11 w 2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0">
                  <a:moveTo>
                    <a:pt x="1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35"/>
                    <a:pt x="12" y="37"/>
                    <a:pt x="18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3" y="3"/>
                    <a:pt x="17" y="1"/>
                    <a:pt x="11" y="0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21"/>
            <p:cNvSpPr/>
            <p:nvPr/>
          </p:nvSpPr>
          <p:spPr bwMode="auto">
            <a:xfrm>
              <a:off x="7026275" y="3951288"/>
              <a:ext cx="36513" cy="26988"/>
            </a:xfrm>
            <a:custGeom>
              <a:avLst/>
              <a:gdLst>
                <a:gd name="T0" fmla="*/ 34 w 36"/>
                <a:gd name="T1" fmla="*/ 22 h 26"/>
                <a:gd name="T2" fmla="*/ 7 w 36"/>
                <a:gd name="T3" fmla="*/ 0 h 26"/>
                <a:gd name="T4" fmla="*/ 0 w 36"/>
                <a:gd name="T5" fmla="*/ 23 h 26"/>
                <a:gd name="T6" fmla="*/ 34 w 36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6">
                  <a:moveTo>
                    <a:pt x="34" y="22"/>
                  </a:moveTo>
                  <a:cubicBezTo>
                    <a:pt x="36" y="17"/>
                    <a:pt x="26" y="10"/>
                    <a:pt x="7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0" y="26"/>
                    <a:pt x="33" y="26"/>
                    <a:pt x="34" y="22"/>
                  </a:cubicBezTo>
                  <a:close/>
                </a:path>
              </a:pathLst>
            </a:custGeom>
            <a:solidFill>
              <a:srgbClr val="E2A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22"/>
            <p:cNvSpPr/>
            <p:nvPr/>
          </p:nvSpPr>
          <p:spPr bwMode="auto">
            <a:xfrm>
              <a:off x="6738938" y="3860800"/>
              <a:ext cx="166688" cy="69850"/>
            </a:xfrm>
            <a:custGeom>
              <a:avLst/>
              <a:gdLst>
                <a:gd name="T0" fmla="*/ 3 w 161"/>
                <a:gd name="T1" fmla="*/ 0 h 67"/>
                <a:gd name="T2" fmla="*/ 2 w 161"/>
                <a:gd name="T3" fmla="*/ 6 h 67"/>
                <a:gd name="T4" fmla="*/ 0 w 161"/>
                <a:gd name="T5" fmla="*/ 12 h 67"/>
                <a:gd name="T6" fmla="*/ 155 w 161"/>
                <a:gd name="T7" fmla="*/ 67 h 67"/>
                <a:gd name="T8" fmla="*/ 158 w 161"/>
                <a:gd name="T9" fmla="*/ 58 h 67"/>
                <a:gd name="T10" fmla="*/ 161 w 161"/>
                <a:gd name="T11" fmla="*/ 48 h 67"/>
                <a:gd name="T12" fmla="*/ 3 w 161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7">
                  <a:moveTo>
                    <a:pt x="3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27" y="60"/>
                    <a:pt x="155" y="67"/>
                    <a:pt x="155" y="67"/>
                  </a:cubicBezTo>
                  <a:cubicBezTo>
                    <a:pt x="158" y="58"/>
                    <a:pt x="158" y="58"/>
                    <a:pt x="158" y="5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34" y="38"/>
                    <a:pt x="3" y="0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3"/>
            <p:cNvSpPr/>
            <p:nvPr/>
          </p:nvSpPr>
          <p:spPr bwMode="auto">
            <a:xfrm>
              <a:off x="6915150" y="3916363"/>
              <a:ext cx="115888" cy="53975"/>
            </a:xfrm>
            <a:custGeom>
              <a:avLst/>
              <a:gdLst>
                <a:gd name="T0" fmla="*/ 19 w 112"/>
                <a:gd name="T1" fmla="*/ 4 h 52"/>
                <a:gd name="T2" fmla="*/ 7 w 112"/>
                <a:gd name="T3" fmla="*/ 0 h 52"/>
                <a:gd name="T4" fmla="*/ 0 w 112"/>
                <a:gd name="T5" fmla="*/ 20 h 52"/>
                <a:gd name="T6" fmla="*/ 13 w 112"/>
                <a:gd name="T7" fmla="*/ 25 h 52"/>
                <a:gd name="T8" fmla="*/ 107 w 112"/>
                <a:gd name="T9" fmla="*/ 52 h 52"/>
                <a:gd name="T10" fmla="*/ 112 w 112"/>
                <a:gd name="T11" fmla="*/ 39 h 52"/>
                <a:gd name="T12" fmla="*/ 19 w 112"/>
                <a:gd name="T1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52">
                  <a:moveTo>
                    <a:pt x="19" y="4"/>
                  </a:moveTo>
                  <a:cubicBezTo>
                    <a:pt x="15" y="3"/>
                    <a:pt x="11" y="2"/>
                    <a:pt x="7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2"/>
                    <a:pt x="8" y="23"/>
                    <a:pt x="13" y="25"/>
                  </a:cubicBezTo>
                  <a:cubicBezTo>
                    <a:pt x="50" y="37"/>
                    <a:pt x="84" y="47"/>
                    <a:pt x="107" y="52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90" y="29"/>
                    <a:pt x="57" y="17"/>
                    <a:pt x="19" y="4"/>
                  </a:cubicBezTo>
                  <a:close/>
                </a:path>
              </a:pathLst>
            </a:custGeom>
            <a:solidFill>
              <a:srgbClr val="BF6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4"/>
            <p:cNvSpPr/>
            <p:nvPr/>
          </p:nvSpPr>
          <p:spPr bwMode="auto">
            <a:xfrm>
              <a:off x="6897688" y="3911600"/>
              <a:ext cx="25400" cy="25400"/>
            </a:xfrm>
            <a:custGeom>
              <a:avLst/>
              <a:gdLst>
                <a:gd name="T0" fmla="*/ 7 w 25"/>
                <a:gd name="T1" fmla="*/ 0 h 25"/>
                <a:gd name="T2" fmla="*/ 0 w 25"/>
                <a:gd name="T3" fmla="*/ 19 h 25"/>
                <a:gd name="T4" fmla="*/ 18 w 25"/>
                <a:gd name="T5" fmla="*/ 25 h 25"/>
                <a:gd name="T6" fmla="*/ 25 w 25"/>
                <a:gd name="T7" fmla="*/ 5 h 25"/>
                <a:gd name="T8" fmla="*/ 7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7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1"/>
                    <a:pt x="12" y="23"/>
                    <a:pt x="18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9" y="3"/>
                    <a:pt x="13" y="1"/>
                    <a:pt x="7" y="0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5"/>
            <p:cNvSpPr/>
            <p:nvPr/>
          </p:nvSpPr>
          <p:spPr bwMode="auto">
            <a:xfrm>
              <a:off x="7026275" y="3956050"/>
              <a:ext cx="34925" cy="20638"/>
            </a:xfrm>
            <a:custGeom>
              <a:avLst/>
              <a:gdLst>
                <a:gd name="T0" fmla="*/ 33 w 34"/>
                <a:gd name="T1" fmla="*/ 17 h 19"/>
                <a:gd name="T2" fmla="*/ 5 w 34"/>
                <a:gd name="T3" fmla="*/ 0 h 19"/>
                <a:gd name="T4" fmla="*/ 0 w 34"/>
                <a:gd name="T5" fmla="*/ 13 h 19"/>
                <a:gd name="T6" fmla="*/ 33 w 34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">
                  <a:moveTo>
                    <a:pt x="33" y="17"/>
                  </a:moveTo>
                  <a:cubicBezTo>
                    <a:pt x="34" y="14"/>
                    <a:pt x="23" y="8"/>
                    <a:pt x="5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0" y="18"/>
                    <a:pt x="33" y="19"/>
                    <a:pt x="33" y="17"/>
                  </a:cubicBezTo>
                  <a:close/>
                </a:path>
              </a:pathLst>
            </a:custGeom>
            <a:solidFill>
              <a:srgbClr val="F3B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6"/>
            <p:cNvSpPr/>
            <p:nvPr/>
          </p:nvSpPr>
          <p:spPr bwMode="auto">
            <a:xfrm>
              <a:off x="6932613" y="3927475"/>
              <a:ext cx="98425" cy="39688"/>
            </a:xfrm>
            <a:custGeom>
              <a:avLst/>
              <a:gdLst>
                <a:gd name="T0" fmla="*/ 95 w 95"/>
                <a:gd name="T1" fmla="*/ 30 h 39"/>
                <a:gd name="T2" fmla="*/ 95 w 95"/>
                <a:gd name="T3" fmla="*/ 30 h 39"/>
                <a:gd name="T4" fmla="*/ 8 w 95"/>
                <a:gd name="T5" fmla="*/ 1 h 39"/>
                <a:gd name="T6" fmla="*/ 1 w 95"/>
                <a:gd name="T7" fmla="*/ 4 h 39"/>
                <a:gd name="T8" fmla="*/ 5 w 95"/>
                <a:gd name="T9" fmla="*/ 10 h 39"/>
                <a:gd name="T10" fmla="*/ 92 w 95"/>
                <a:gd name="T11" fmla="*/ 39 h 39"/>
                <a:gd name="T12" fmla="*/ 92 w 95"/>
                <a:gd name="T13" fmla="*/ 39 h 39"/>
                <a:gd name="T14" fmla="*/ 95 w 95"/>
                <a:gd name="T15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9">
                  <a:moveTo>
                    <a:pt x="95" y="30"/>
                  </a:moveTo>
                  <a:cubicBezTo>
                    <a:pt x="95" y="30"/>
                    <a:pt x="95" y="30"/>
                    <a:pt x="95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lnTo>
                    <a:pt x="95" y="30"/>
                  </a:lnTo>
                  <a:close/>
                </a:path>
              </a:pathLst>
            </a:custGeom>
            <a:solidFill>
              <a:srgbClr val="1325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7"/>
            <p:cNvSpPr/>
            <p:nvPr/>
          </p:nvSpPr>
          <p:spPr bwMode="auto">
            <a:xfrm>
              <a:off x="6711950" y="3854450"/>
              <a:ext cx="9525" cy="9525"/>
            </a:xfrm>
            <a:custGeom>
              <a:avLst/>
              <a:gdLst>
                <a:gd name="T0" fmla="*/ 3 w 9"/>
                <a:gd name="T1" fmla="*/ 8 h 9"/>
                <a:gd name="T2" fmla="*/ 1 w 9"/>
                <a:gd name="T3" fmla="*/ 3 h 9"/>
                <a:gd name="T4" fmla="*/ 5 w 9"/>
                <a:gd name="T5" fmla="*/ 1 h 9"/>
                <a:gd name="T6" fmla="*/ 8 w 9"/>
                <a:gd name="T7" fmla="*/ 6 h 9"/>
                <a:gd name="T8" fmla="*/ 3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8"/>
            <p:cNvSpPr/>
            <p:nvPr/>
          </p:nvSpPr>
          <p:spPr bwMode="auto">
            <a:xfrm>
              <a:off x="6753225" y="3827463"/>
              <a:ext cx="100013" cy="42863"/>
            </a:xfrm>
            <a:custGeom>
              <a:avLst/>
              <a:gdLst>
                <a:gd name="T0" fmla="*/ 79 w 97"/>
                <a:gd name="T1" fmla="*/ 42 h 42"/>
                <a:gd name="T2" fmla="*/ 97 w 97"/>
                <a:gd name="T3" fmla="*/ 0 h 42"/>
                <a:gd name="T4" fmla="*/ 62 w 97"/>
                <a:gd name="T5" fmla="*/ 2 h 42"/>
                <a:gd name="T6" fmla="*/ 0 w 97"/>
                <a:gd name="T7" fmla="*/ 21 h 42"/>
                <a:gd name="T8" fmla="*/ 38 w 97"/>
                <a:gd name="T9" fmla="*/ 41 h 42"/>
                <a:gd name="T10" fmla="*/ 79 w 9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2">
                  <a:moveTo>
                    <a:pt x="79" y="42"/>
                  </a:moveTo>
                  <a:cubicBezTo>
                    <a:pt x="85" y="28"/>
                    <a:pt x="91" y="13"/>
                    <a:pt x="97" y="0"/>
                  </a:cubicBezTo>
                  <a:cubicBezTo>
                    <a:pt x="85" y="1"/>
                    <a:pt x="73" y="2"/>
                    <a:pt x="62" y="2"/>
                  </a:cubicBezTo>
                  <a:cubicBezTo>
                    <a:pt x="41" y="3"/>
                    <a:pt x="18" y="9"/>
                    <a:pt x="0" y="21"/>
                  </a:cubicBezTo>
                  <a:cubicBezTo>
                    <a:pt x="8" y="37"/>
                    <a:pt x="20" y="42"/>
                    <a:pt x="38" y="41"/>
                  </a:cubicBezTo>
                  <a:cubicBezTo>
                    <a:pt x="53" y="40"/>
                    <a:pt x="65" y="38"/>
                    <a:pt x="79" y="42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9"/>
            <p:cNvSpPr/>
            <p:nvPr/>
          </p:nvSpPr>
          <p:spPr bwMode="auto">
            <a:xfrm>
              <a:off x="6757988" y="3879850"/>
              <a:ext cx="47625" cy="73025"/>
            </a:xfrm>
            <a:custGeom>
              <a:avLst/>
              <a:gdLst>
                <a:gd name="T0" fmla="*/ 45 w 45"/>
                <a:gd name="T1" fmla="*/ 39 h 71"/>
                <a:gd name="T2" fmla="*/ 36 w 45"/>
                <a:gd name="T3" fmla="*/ 25 h 71"/>
                <a:gd name="T4" fmla="*/ 19 w 45"/>
                <a:gd name="T5" fmla="*/ 5 h 71"/>
                <a:gd name="T6" fmla="*/ 0 w 45"/>
                <a:gd name="T7" fmla="*/ 10 h 71"/>
                <a:gd name="T8" fmla="*/ 7 w 45"/>
                <a:gd name="T9" fmla="*/ 32 h 71"/>
                <a:gd name="T10" fmla="*/ 13 w 45"/>
                <a:gd name="T11" fmla="*/ 56 h 71"/>
                <a:gd name="T12" fmla="*/ 20 w 45"/>
                <a:gd name="T13" fmla="*/ 71 h 71"/>
                <a:gd name="T14" fmla="*/ 45 w 45"/>
                <a:gd name="T15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1">
                  <a:moveTo>
                    <a:pt x="45" y="39"/>
                  </a:moveTo>
                  <a:cubicBezTo>
                    <a:pt x="42" y="34"/>
                    <a:pt x="39" y="30"/>
                    <a:pt x="36" y="25"/>
                  </a:cubicBezTo>
                  <a:cubicBezTo>
                    <a:pt x="32" y="17"/>
                    <a:pt x="27" y="9"/>
                    <a:pt x="19" y="5"/>
                  </a:cubicBezTo>
                  <a:cubicBezTo>
                    <a:pt x="11" y="0"/>
                    <a:pt x="6" y="4"/>
                    <a:pt x="0" y="10"/>
                  </a:cubicBezTo>
                  <a:cubicBezTo>
                    <a:pt x="3" y="14"/>
                    <a:pt x="4" y="26"/>
                    <a:pt x="7" y="32"/>
                  </a:cubicBezTo>
                  <a:cubicBezTo>
                    <a:pt x="10" y="40"/>
                    <a:pt x="10" y="48"/>
                    <a:pt x="13" y="56"/>
                  </a:cubicBezTo>
                  <a:cubicBezTo>
                    <a:pt x="15" y="61"/>
                    <a:pt x="17" y="66"/>
                    <a:pt x="20" y="71"/>
                  </a:cubicBezTo>
                  <a:cubicBezTo>
                    <a:pt x="28" y="60"/>
                    <a:pt x="37" y="50"/>
                    <a:pt x="45" y="39"/>
                  </a:cubicBezTo>
                  <a:close/>
                </a:path>
              </a:pathLst>
            </a:custGeom>
            <a:solidFill>
              <a:srgbClr val="DD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30"/>
            <p:cNvSpPr/>
            <p:nvPr/>
          </p:nvSpPr>
          <p:spPr bwMode="auto">
            <a:xfrm>
              <a:off x="6761163" y="3889375"/>
              <a:ext cx="7938" cy="22225"/>
            </a:xfrm>
            <a:custGeom>
              <a:avLst/>
              <a:gdLst>
                <a:gd name="T0" fmla="*/ 0 w 7"/>
                <a:gd name="T1" fmla="*/ 3 h 21"/>
                <a:gd name="T2" fmla="*/ 5 w 7"/>
                <a:gd name="T3" fmla="*/ 2 h 21"/>
                <a:gd name="T4" fmla="*/ 6 w 7"/>
                <a:gd name="T5" fmla="*/ 8 h 21"/>
                <a:gd name="T6" fmla="*/ 5 w 7"/>
                <a:gd name="T7" fmla="*/ 18 h 21"/>
                <a:gd name="T8" fmla="*/ 1 w 7"/>
                <a:gd name="T9" fmla="*/ 13 h 21"/>
                <a:gd name="T10" fmla="*/ 0 w 7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0" y="3"/>
                  </a:moveTo>
                  <a:cubicBezTo>
                    <a:pt x="2" y="2"/>
                    <a:pt x="2" y="0"/>
                    <a:pt x="5" y="2"/>
                  </a:cubicBezTo>
                  <a:cubicBezTo>
                    <a:pt x="6" y="3"/>
                    <a:pt x="6" y="6"/>
                    <a:pt x="6" y="8"/>
                  </a:cubicBezTo>
                  <a:cubicBezTo>
                    <a:pt x="7" y="10"/>
                    <a:pt x="7" y="16"/>
                    <a:pt x="5" y="18"/>
                  </a:cubicBezTo>
                  <a:cubicBezTo>
                    <a:pt x="3" y="21"/>
                    <a:pt x="2" y="15"/>
                    <a:pt x="1" y="13"/>
                  </a:cubicBezTo>
                  <a:cubicBezTo>
                    <a:pt x="1" y="10"/>
                    <a:pt x="0" y="6"/>
                    <a:pt x="0" y="3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31"/>
            <p:cNvSpPr/>
            <p:nvPr/>
          </p:nvSpPr>
          <p:spPr bwMode="auto">
            <a:xfrm>
              <a:off x="6753225" y="3836988"/>
              <a:ext cx="25400" cy="15875"/>
            </a:xfrm>
            <a:custGeom>
              <a:avLst/>
              <a:gdLst>
                <a:gd name="T0" fmla="*/ 3 w 24"/>
                <a:gd name="T1" fmla="*/ 10 h 16"/>
                <a:gd name="T2" fmla="*/ 14 w 24"/>
                <a:gd name="T3" fmla="*/ 5 h 16"/>
                <a:gd name="T4" fmla="*/ 23 w 24"/>
                <a:gd name="T5" fmla="*/ 5 h 16"/>
                <a:gd name="T6" fmla="*/ 13 w 24"/>
                <a:gd name="T7" fmla="*/ 13 h 16"/>
                <a:gd name="T8" fmla="*/ 3 w 2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">
                  <a:moveTo>
                    <a:pt x="3" y="10"/>
                  </a:moveTo>
                  <a:cubicBezTo>
                    <a:pt x="7" y="9"/>
                    <a:pt x="10" y="7"/>
                    <a:pt x="14" y="5"/>
                  </a:cubicBezTo>
                  <a:cubicBezTo>
                    <a:pt x="17" y="3"/>
                    <a:pt x="24" y="0"/>
                    <a:pt x="23" y="5"/>
                  </a:cubicBezTo>
                  <a:cubicBezTo>
                    <a:pt x="22" y="9"/>
                    <a:pt x="17" y="12"/>
                    <a:pt x="13" y="13"/>
                  </a:cubicBezTo>
                  <a:cubicBezTo>
                    <a:pt x="10" y="13"/>
                    <a:pt x="0" y="16"/>
                    <a:pt x="3" y="11"/>
                  </a:cubicBezTo>
                </a:path>
              </a:pathLst>
            </a:custGeom>
            <a:solidFill>
              <a:srgbClr val="F7D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32"/>
            <p:cNvSpPr/>
            <p:nvPr/>
          </p:nvSpPr>
          <p:spPr bwMode="auto">
            <a:xfrm>
              <a:off x="6402388" y="4129088"/>
              <a:ext cx="471488" cy="127000"/>
            </a:xfrm>
            <a:custGeom>
              <a:avLst/>
              <a:gdLst>
                <a:gd name="T0" fmla="*/ 0 w 297"/>
                <a:gd name="T1" fmla="*/ 80 h 80"/>
                <a:gd name="T2" fmla="*/ 0 w 297"/>
                <a:gd name="T3" fmla="*/ 78 h 80"/>
                <a:gd name="T4" fmla="*/ 297 w 297"/>
                <a:gd name="T5" fmla="*/ 0 h 80"/>
                <a:gd name="T6" fmla="*/ 297 w 297"/>
                <a:gd name="T7" fmla="*/ 1 h 80"/>
                <a:gd name="T8" fmla="*/ 0 w 29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0">
                  <a:moveTo>
                    <a:pt x="0" y="80"/>
                  </a:moveTo>
                  <a:lnTo>
                    <a:pt x="0" y="78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3"/>
            <p:cNvSpPr/>
            <p:nvPr/>
          </p:nvSpPr>
          <p:spPr bwMode="auto">
            <a:xfrm>
              <a:off x="6305550" y="3889375"/>
              <a:ext cx="96838" cy="365125"/>
            </a:xfrm>
            <a:custGeom>
              <a:avLst/>
              <a:gdLst>
                <a:gd name="T0" fmla="*/ 61 w 61"/>
                <a:gd name="T1" fmla="*/ 230 h 230"/>
                <a:gd name="T2" fmla="*/ 0 w 61"/>
                <a:gd name="T3" fmla="*/ 1 h 230"/>
                <a:gd name="T4" fmla="*/ 1 w 61"/>
                <a:gd name="T5" fmla="*/ 0 h 230"/>
                <a:gd name="T6" fmla="*/ 61 w 61"/>
                <a:gd name="T7" fmla="*/ 230 h 230"/>
                <a:gd name="T8" fmla="*/ 61 w 6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30">
                  <a:moveTo>
                    <a:pt x="61" y="23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61" y="230"/>
                  </a:lnTo>
                  <a:lnTo>
                    <a:pt x="61" y="2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434"/>
            <p:cNvSpPr>
              <a:spLocks noChangeArrowheads="1"/>
            </p:cNvSpPr>
            <p:nvPr/>
          </p:nvSpPr>
          <p:spPr bwMode="auto">
            <a:xfrm>
              <a:off x="6407150" y="3981450"/>
              <a:ext cx="176213" cy="176213"/>
            </a:xfrm>
            <a:prstGeom prst="ellipse">
              <a:avLst/>
            </a:prstGeom>
            <a:solidFill>
              <a:srgbClr val="F0C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5"/>
            <p:cNvSpPr/>
            <p:nvPr/>
          </p:nvSpPr>
          <p:spPr bwMode="auto">
            <a:xfrm>
              <a:off x="6607175" y="3959225"/>
              <a:ext cx="184150" cy="182563"/>
            </a:xfrm>
            <a:custGeom>
              <a:avLst/>
              <a:gdLst>
                <a:gd name="T0" fmla="*/ 116 w 116"/>
                <a:gd name="T1" fmla="*/ 91 h 115"/>
                <a:gd name="T2" fmla="*/ 24 w 116"/>
                <a:gd name="T3" fmla="*/ 115 h 115"/>
                <a:gd name="T4" fmla="*/ 0 w 116"/>
                <a:gd name="T5" fmla="*/ 23 h 115"/>
                <a:gd name="T6" fmla="*/ 92 w 116"/>
                <a:gd name="T7" fmla="*/ 0 h 115"/>
                <a:gd name="T8" fmla="*/ 116 w 116"/>
                <a:gd name="T9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5">
                  <a:moveTo>
                    <a:pt x="116" y="91"/>
                  </a:moveTo>
                  <a:lnTo>
                    <a:pt x="24" y="115"/>
                  </a:lnTo>
                  <a:lnTo>
                    <a:pt x="0" y="23"/>
                  </a:lnTo>
                  <a:lnTo>
                    <a:pt x="92" y="0"/>
                  </a:lnTo>
                  <a:lnTo>
                    <a:pt x="116" y="91"/>
                  </a:lnTo>
                  <a:close/>
                </a:path>
              </a:pathLst>
            </a:custGeom>
            <a:solidFill>
              <a:srgbClr val="39B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6"/>
            <p:cNvSpPr/>
            <p:nvPr/>
          </p:nvSpPr>
          <p:spPr bwMode="auto">
            <a:xfrm>
              <a:off x="6524625" y="3836988"/>
              <a:ext cx="171450" cy="157163"/>
            </a:xfrm>
            <a:custGeom>
              <a:avLst/>
              <a:gdLst>
                <a:gd name="T0" fmla="*/ 108 w 108"/>
                <a:gd name="T1" fmla="*/ 71 h 99"/>
                <a:gd name="T2" fmla="*/ 32 w 108"/>
                <a:gd name="T3" fmla="*/ 0 h 99"/>
                <a:gd name="T4" fmla="*/ 0 w 108"/>
                <a:gd name="T5" fmla="*/ 99 h 99"/>
                <a:gd name="T6" fmla="*/ 108 w 108"/>
                <a:gd name="T7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99">
                  <a:moveTo>
                    <a:pt x="108" y="71"/>
                  </a:moveTo>
                  <a:lnTo>
                    <a:pt x="32" y="0"/>
                  </a:lnTo>
                  <a:lnTo>
                    <a:pt x="0" y="99"/>
                  </a:lnTo>
                  <a:lnTo>
                    <a:pt x="108" y="71"/>
                  </a:lnTo>
                  <a:close/>
                </a:path>
              </a:pathLst>
            </a:custGeom>
            <a:solidFill>
              <a:srgbClr val="E6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2" name="矩形 461"/>
          <p:cNvSpPr/>
          <p:nvPr/>
        </p:nvSpPr>
        <p:spPr>
          <a:xfrm>
            <a:off x="5739173" y="1848621"/>
            <a:ext cx="689317" cy="70338"/>
          </a:xfrm>
          <a:prstGeom prst="rect">
            <a:avLst/>
          </a:prstGeom>
          <a:solidFill>
            <a:srgbClr val="FC6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3" name="Text Box 3"/>
          <p:cNvSpPr txBox="1">
            <a:spLocks noChangeArrowheads="1"/>
          </p:cNvSpPr>
          <p:nvPr/>
        </p:nvSpPr>
        <p:spPr bwMode="auto">
          <a:xfrm>
            <a:off x="4549099" y="990677"/>
            <a:ext cx="360600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Give-a-top icon</a:t>
            </a:r>
            <a:r>
              <a:rPr lang="en-US" altLang="zh-CN" sz="2400" dirty="0">
                <a:solidFill>
                  <a:srgbClr val="FC621E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3</a:t>
            </a:r>
            <a:endParaRPr lang="zh-CN" altLang="en-US" sz="2400" dirty="0">
              <a:solidFill>
                <a:srgbClr val="FC621E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464" name="矩形 463"/>
          <p:cNvSpPr/>
          <p:nvPr/>
        </p:nvSpPr>
        <p:spPr>
          <a:xfrm>
            <a:off x="4579820" y="1359825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b="1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Interface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Color Flattened Chart Summary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8888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66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A66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6C6B15-C146-482E-9ECD-CCC6563B866C}"/>
              </a:ext>
            </a:extLst>
          </p:cNvPr>
          <p:cNvSpPr txBox="1"/>
          <p:nvPr/>
        </p:nvSpPr>
        <p:spPr>
          <a:xfrm>
            <a:off x="3085126" y="4880843"/>
            <a:ext cx="660309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3200" spc="600" dirty="0">
                <a:solidFill>
                  <a:srgbClr val="C13D4B"/>
                </a:solidFill>
                <a:effectLst>
                  <a:outerShdw blurRad="38100" dist="38100" dir="27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The Origin of Christmas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AA969F-F98D-44AA-916A-DF629242102F}"/>
              </a:ext>
            </a:extLst>
          </p:cNvPr>
          <p:cNvSpPr txBox="1"/>
          <p:nvPr/>
        </p:nvSpPr>
        <p:spPr>
          <a:xfrm>
            <a:off x="4377146" y="3877424"/>
            <a:ext cx="49231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zh-CN" spc="2000" dirty="0">
                <a:solidFill>
                  <a:srgbClr val="A66527"/>
                </a:solidFill>
                <a:latin typeface="Segoe Script" panose="030B0504020000000003" pitchFamily="66" charset="0"/>
              </a:rPr>
              <a:t>CHAPTER ONE</a:t>
            </a:r>
            <a:endParaRPr lang="zh-CN" altLang="en-US" spc="2000" dirty="0">
              <a:solidFill>
                <a:srgbClr val="A66527"/>
              </a:solidFill>
              <a:latin typeface="Segoe Script" panose="030B0504020000000003" pitchFamily="66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843CABD-7760-445C-8408-04340C8E87FE}"/>
              </a:ext>
            </a:extLst>
          </p:cNvPr>
          <p:cNvCxnSpPr/>
          <p:nvPr/>
        </p:nvCxnSpPr>
        <p:spPr>
          <a:xfrm>
            <a:off x="3393440" y="5618480"/>
            <a:ext cx="5740400" cy="0"/>
          </a:xfrm>
          <a:prstGeom prst="line">
            <a:avLst/>
          </a:prstGeom>
          <a:ln>
            <a:solidFill>
              <a:srgbClr val="A66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269771-8464-4916-B10A-3211A2D92FC7}"/>
              </a:ext>
            </a:extLst>
          </p:cNvPr>
          <p:cNvSpPr txBox="1"/>
          <p:nvPr/>
        </p:nvSpPr>
        <p:spPr>
          <a:xfrm>
            <a:off x="3304737" y="5693306"/>
            <a:ext cx="5995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spc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DESIGNEDBY ALONIC</a:t>
            </a:r>
            <a:endParaRPr lang="zh-CN" altLang="en-US" sz="1200" spc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C997F88-1EE1-491F-9207-B193C0BDD549}"/>
              </a:ext>
            </a:extLst>
          </p:cNvPr>
          <p:cNvGrpSpPr/>
          <p:nvPr/>
        </p:nvGrpSpPr>
        <p:grpSpPr>
          <a:xfrm>
            <a:off x="1138728" y="1326116"/>
            <a:ext cx="3043072" cy="4072270"/>
            <a:chOff x="1509434" y="1392865"/>
            <a:chExt cx="3043072" cy="407227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E2728B0-865F-4ACB-9017-D3FC20FD3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5291" y="1392865"/>
              <a:ext cx="1231357" cy="2147954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D44F57F-8B3F-4E21-B47C-5F360E1EB43C}"/>
                </a:ext>
              </a:extLst>
            </p:cNvPr>
            <p:cNvGrpSpPr/>
            <p:nvPr/>
          </p:nvGrpSpPr>
          <p:grpSpPr>
            <a:xfrm>
              <a:off x="1509434" y="3815840"/>
              <a:ext cx="3043072" cy="1649295"/>
              <a:chOff x="1837272" y="4028491"/>
              <a:chExt cx="3043072" cy="1649295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D708935A-60F1-4E16-A538-277D465FD36E}"/>
                  </a:ext>
                </a:extLst>
              </p:cNvPr>
              <p:cNvSpPr/>
              <p:nvPr/>
            </p:nvSpPr>
            <p:spPr>
              <a:xfrm>
                <a:off x="1837272" y="4028491"/>
                <a:ext cx="3043072" cy="1649295"/>
              </a:xfrm>
              <a:prstGeom prst="roundRect">
                <a:avLst>
                  <a:gd name="adj" fmla="val 16023"/>
                </a:avLst>
              </a:prstGeom>
              <a:solidFill>
                <a:srgbClr val="C13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DB7560B-315C-4048-9FE4-5D6C066F5B28}"/>
                  </a:ext>
                </a:extLst>
              </p:cNvPr>
              <p:cNvSpPr txBox="1"/>
              <p:nvPr/>
            </p:nvSpPr>
            <p:spPr>
              <a:xfrm>
                <a:off x="1984073" y="4229891"/>
                <a:ext cx="2749471" cy="124649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Click on input Click Into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Click on input Click Into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Click on input Click Into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DB39DCAD-AB5C-4E80-BAD6-D555D083E1FF}"/>
              </a:ext>
            </a:extLst>
          </p:cNvPr>
          <p:cNvGrpSpPr/>
          <p:nvPr/>
        </p:nvGrpSpPr>
        <p:grpSpPr>
          <a:xfrm>
            <a:off x="4574464" y="1326116"/>
            <a:ext cx="3043072" cy="4072270"/>
            <a:chOff x="1509434" y="1392865"/>
            <a:chExt cx="3043072" cy="407227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F7049C5-B655-45C0-A43C-51B5051DB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5291" y="1392865"/>
              <a:ext cx="1231357" cy="2147954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DF4A899-3FDA-4C88-9852-6198A8294C7D}"/>
                </a:ext>
              </a:extLst>
            </p:cNvPr>
            <p:cNvGrpSpPr/>
            <p:nvPr/>
          </p:nvGrpSpPr>
          <p:grpSpPr>
            <a:xfrm>
              <a:off x="1509434" y="3815840"/>
              <a:ext cx="3043072" cy="1649295"/>
              <a:chOff x="1837272" y="4028491"/>
              <a:chExt cx="3043072" cy="1649295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56B27FE3-BE6E-41C0-9C48-C8DAB24D7C39}"/>
                  </a:ext>
                </a:extLst>
              </p:cNvPr>
              <p:cNvSpPr/>
              <p:nvPr/>
            </p:nvSpPr>
            <p:spPr>
              <a:xfrm>
                <a:off x="1837272" y="4028491"/>
                <a:ext cx="3043072" cy="1649295"/>
              </a:xfrm>
              <a:prstGeom prst="roundRect">
                <a:avLst>
                  <a:gd name="adj" fmla="val 16023"/>
                </a:avLst>
              </a:prstGeom>
              <a:solidFill>
                <a:srgbClr val="C13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0E06DA5-B260-4B25-A5ED-D34CAF4227CA}"/>
                  </a:ext>
                </a:extLst>
              </p:cNvPr>
              <p:cNvSpPr txBox="1"/>
              <p:nvPr/>
            </p:nvSpPr>
            <p:spPr>
              <a:xfrm>
                <a:off x="1984073" y="4229891"/>
                <a:ext cx="2749471" cy="124649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3000"/>
                  </a:lnSpc>
                  <a:defRPr sz="20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r>
                  <a:rPr lang="zh-CN" altLang="en-US" dirty="0"/>
                  <a:t>Click on input Click Into</a:t>
                </a:r>
              </a:p>
              <a:p>
                <a:r>
                  <a:rPr lang="zh-CN" altLang="en-US" dirty="0"/>
                  <a:t>Click on input Click Into</a:t>
                </a:r>
              </a:p>
              <a:p>
                <a:r>
                  <a:rPr lang="zh-CN" altLang="en-US" dirty="0"/>
                  <a:t>Click on input Click Into</a:t>
                </a: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B09F414-9EF3-466E-A841-BAA26BAC98AA}"/>
              </a:ext>
            </a:extLst>
          </p:cNvPr>
          <p:cNvGrpSpPr/>
          <p:nvPr/>
        </p:nvGrpSpPr>
        <p:grpSpPr>
          <a:xfrm>
            <a:off x="8010200" y="1326116"/>
            <a:ext cx="3043072" cy="4072270"/>
            <a:chOff x="1509434" y="1392865"/>
            <a:chExt cx="3043072" cy="407227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8C7E270-F9FF-4763-B877-727B64DA0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5291" y="1392865"/>
              <a:ext cx="1231357" cy="2147954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CAE6EDE-96C0-4C1D-A740-EA9A6CF1047C}"/>
                </a:ext>
              </a:extLst>
            </p:cNvPr>
            <p:cNvGrpSpPr/>
            <p:nvPr/>
          </p:nvGrpSpPr>
          <p:grpSpPr>
            <a:xfrm>
              <a:off x="1509434" y="3815840"/>
              <a:ext cx="3043072" cy="1649295"/>
              <a:chOff x="1837272" y="4028491"/>
              <a:chExt cx="3043072" cy="1649295"/>
            </a:xfrm>
          </p:grpSpPr>
          <p:sp>
            <p:nvSpPr>
              <p:cNvPr id="17" name="矩形: 圆角 16">
                <a:extLst>
                  <a:ext uri="{FF2B5EF4-FFF2-40B4-BE49-F238E27FC236}">
                    <a16:creationId xmlns:a16="http://schemas.microsoft.com/office/drawing/2014/main" id="{9C470D9D-296A-408D-9577-4B5431DDF0AF}"/>
                  </a:ext>
                </a:extLst>
              </p:cNvPr>
              <p:cNvSpPr/>
              <p:nvPr/>
            </p:nvSpPr>
            <p:spPr>
              <a:xfrm>
                <a:off x="1837272" y="4028491"/>
                <a:ext cx="3043072" cy="1649295"/>
              </a:xfrm>
              <a:prstGeom prst="roundRect">
                <a:avLst>
                  <a:gd name="adj" fmla="val 16023"/>
                </a:avLst>
              </a:prstGeom>
              <a:solidFill>
                <a:srgbClr val="C13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12B5A10-FC88-421C-AEC4-AFC594EEB8A0}"/>
                  </a:ext>
                </a:extLst>
              </p:cNvPr>
              <p:cNvSpPr txBox="1"/>
              <p:nvPr/>
            </p:nvSpPr>
            <p:spPr>
              <a:xfrm>
                <a:off x="1984073" y="4229891"/>
                <a:ext cx="2749471" cy="124649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algn="ctr">
                  <a:lnSpc>
                    <a:spcPts val="3000"/>
                  </a:lnSpc>
                  <a:defRPr sz="20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r>
                  <a:rPr lang="zh-CN" altLang="en-US" dirty="0"/>
                  <a:t>Click on input Click Into</a:t>
                </a:r>
              </a:p>
              <a:p>
                <a:r>
                  <a:rPr lang="zh-CN" altLang="en-US" dirty="0"/>
                  <a:t>Click on input Click Into</a:t>
                </a:r>
              </a:p>
              <a:p>
                <a:r>
                  <a:rPr lang="zh-CN" altLang="en-US" dirty="0"/>
                  <a:t>Click on input Click Into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29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:a16="http://schemas.microsoft.com/office/drawing/2014/main"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E2C6F0-AD4E-4D78-AC0D-8B6F71FE5323}"/>
              </a:ext>
            </a:extLst>
          </p:cNvPr>
          <p:cNvGrpSpPr/>
          <p:nvPr/>
        </p:nvGrpSpPr>
        <p:grpSpPr>
          <a:xfrm>
            <a:off x="1165638" y="1486957"/>
            <a:ext cx="4711016" cy="1571466"/>
            <a:chOff x="1793820" y="1426915"/>
            <a:chExt cx="4711016" cy="157146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8896023-97FE-4B59-865D-D0F4EBB8B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820" y="1426915"/>
              <a:ext cx="1349083" cy="1571466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8F7929D-BF40-41E1-8502-EA4666603E4A}"/>
                </a:ext>
              </a:extLst>
            </p:cNvPr>
            <p:cNvSpPr txBox="1"/>
            <p:nvPr/>
          </p:nvSpPr>
          <p:spPr>
            <a:xfrm>
              <a:off x="3242404" y="162563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Click this input title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6532FB3-8B4F-4E88-89E6-BC334DDE81F3}"/>
                </a:ext>
              </a:extLst>
            </p:cNvPr>
            <p:cNvCxnSpPr>
              <a:cxnSpLocks/>
            </p:cNvCxnSpPr>
            <p:nvPr/>
          </p:nvCxnSpPr>
          <p:spPr>
            <a:xfrm>
              <a:off x="3359889" y="2179330"/>
              <a:ext cx="3009013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376D637-3C57-421D-8425-D95983038BBC}"/>
                </a:ext>
              </a:extLst>
            </p:cNvPr>
            <p:cNvSpPr txBox="1"/>
            <p:nvPr/>
          </p:nvSpPr>
          <p:spPr>
            <a:xfrm>
              <a:off x="3242404" y="2220443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ts val="24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48F0C38-30A3-44E1-9127-A5AB93287BB0}"/>
              </a:ext>
            </a:extLst>
          </p:cNvPr>
          <p:cNvGrpSpPr/>
          <p:nvPr/>
        </p:nvGrpSpPr>
        <p:grpSpPr>
          <a:xfrm>
            <a:off x="1165638" y="3901178"/>
            <a:ext cx="4711016" cy="1571466"/>
            <a:chOff x="1793820" y="1426915"/>
            <a:chExt cx="4711016" cy="157146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E29EDE9-0B34-4EC1-B7A6-46AD51A0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820" y="1426915"/>
              <a:ext cx="1349083" cy="157146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56D3978-0C9C-4022-8C40-DB8FC12EFAA1}"/>
                </a:ext>
              </a:extLst>
            </p:cNvPr>
            <p:cNvSpPr txBox="1"/>
            <p:nvPr/>
          </p:nvSpPr>
          <p:spPr>
            <a:xfrm>
              <a:off x="3242404" y="162563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C13D4B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this input title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6B20F40-FC23-4EB8-A125-57C61344E834}"/>
                </a:ext>
              </a:extLst>
            </p:cNvPr>
            <p:cNvCxnSpPr>
              <a:cxnSpLocks/>
            </p:cNvCxnSpPr>
            <p:nvPr/>
          </p:nvCxnSpPr>
          <p:spPr>
            <a:xfrm>
              <a:off x="3359889" y="2179330"/>
              <a:ext cx="3009013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5BF915D-661B-4E47-99B7-B03313A564FB}"/>
                </a:ext>
              </a:extLst>
            </p:cNvPr>
            <p:cNvSpPr txBox="1"/>
            <p:nvPr/>
          </p:nvSpPr>
          <p:spPr>
            <a:xfrm>
              <a:off x="3242404" y="2220443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400"/>
                </a:lnSpc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on input Click Into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on input Click Into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C314FE0-A933-4F6A-BE6C-EF5B24382EE9}"/>
              </a:ext>
            </a:extLst>
          </p:cNvPr>
          <p:cNvGrpSpPr/>
          <p:nvPr/>
        </p:nvGrpSpPr>
        <p:grpSpPr>
          <a:xfrm>
            <a:off x="6315346" y="1486957"/>
            <a:ext cx="4711016" cy="1571466"/>
            <a:chOff x="1793820" y="1426915"/>
            <a:chExt cx="4711016" cy="157146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B6C8F0B-2B71-4615-9B3F-DDB41C4AD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820" y="1426915"/>
              <a:ext cx="1349083" cy="1571466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D52195C-BAA0-4759-A386-3BB2550CC278}"/>
                </a:ext>
              </a:extLst>
            </p:cNvPr>
            <p:cNvSpPr txBox="1"/>
            <p:nvPr/>
          </p:nvSpPr>
          <p:spPr>
            <a:xfrm>
              <a:off x="3242404" y="162563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C13D4B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this input title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68F5FDC-A6F8-401F-915F-4D3622892074}"/>
                </a:ext>
              </a:extLst>
            </p:cNvPr>
            <p:cNvCxnSpPr>
              <a:cxnSpLocks/>
            </p:cNvCxnSpPr>
            <p:nvPr/>
          </p:nvCxnSpPr>
          <p:spPr>
            <a:xfrm>
              <a:off x="3359889" y="2179330"/>
              <a:ext cx="3009013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6C29C48-DA74-4487-B5BA-995961E239E9}"/>
                </a:ext>
              </a:extLst>
            </p:cNvPr>
            <p:cNvSpPr txBox="1"/>
            <p:nvPr/>
          </p:nvSpPr>
          <p:spPr>
            <a:xfrm>
              <a:off x="3242404" y="2210283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lnSpc>
                  <a:spcPts val="24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  <a:endParaRPr lang="en-US" altLang="zh-CN" dirty="0"/>
            </a:p>
            <a:p>
              <a:r>
                <a:rPr lang="zh-CN" altLang="en-US" dirty="0"/>
                <a:t>Click on input Click Into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D5FA9B0-EFF3-4D72-84E8-23346657D8E1}"/>
              </a:ext>
            </a:extLst>
          </p:cNvPr>
          <p:cNvGrpSpPr/>
          <p:nvPr/>
        </p:nvGrpSpPr>
        <p:grpSpPr>
          <a:xfrm>
            <a:off x="6315346" y="3901178"/>
            <a:ext cx="4711016" cy="1571466"/>
            <a:chOff x="1793820" y="1426915"/>
            <a:chExt cx="4711016" cy="157146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503CBD5-1272-451A-9E0A-880B44F65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820" y="1426915"/>
              <a:ext cx="1349083" cy="157146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802956B-C1F1-4106-8F00-9A1228FAA730}"/>
                </a:ext>
              </a:extLst>
            </p:cNvPr>
            <p:cNvSpPr txBox="1"/>
            <p:nvPr/>
          </p:nvSpPr>
          <p:spPr>
            <a:xfrm>
              <a:off x="3242404" y="1625634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C13D4B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Click this input title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1115B22-9942-4A66-8E4E-28CE2E38900E}"/>
                </a:ext>
              </a:extLst>
            </p:cNvPr>
            <p:cNvCxnSpPr>
              <a:cxnSpLocks/>
            </p:cNvCxnSpPr>
            <p:nvPr/>
          </p:nvCxnSpPr>
          <p:spPr>
            <a:xfrm>
              <a:off x="3359889" y="2179330"/>
              <a:ext cx="3009013" cy="0"/>
            </a:xfrm>
            <a:prstGeom prst="line">
              <a:avLst/>
            </a:prstGeom>
            <a:ln>
              <a:solidFill>
                <a:srgbClr val="A665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622A822-B1AD-4C8E-99D1-D936E6975EE0}"/>
                </a:ext>
              </a:extLst>
            </p:cNvPr>
            <p:cNvSpPr txBox="1"/>
            <p:nvPr/>
          </p:nvSpPr>
          <p:spPr>
            <a:xfrm>
              <a:off x="3242404" y="2210283"/>
              <a:ext cx="3262432" cy="70788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>
                <a:lnSpc>
                  <a:spcPts val="24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  <a:endParaRPr lang="en-US" altLang="zh-CN" dirty="0"/>
            </a:p>
            <a:p>
              <a:r>
                <a:rPr lang="zh-CN" altLang="en-US" dirty="0"/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912550"/>
      </p:ext>
    </p:extLst>
  </p:cSld>
  <p:clrMapOvr>
    <a:masterClrMapping/>
  </p:clrMapOvr>
  <p:transition spd="med" advClick="0" advTm="3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7DFB69-186E-4216-8E54-3875321B7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52" y="738749"/>
            <a:ext cx="3840201" cy="538050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8968D20-A4D8-4997-9CDB-0E6304839407}"/>
              </a:ext>
            </a:extLst>
          </p:cNvPr>
          <p:cNvGrpSpPr/>
          <p:nvPr/>
        </p:nvGrpSpPr>
        <p:grpSpPr>
          <a:xfrm>
            <a:off x="1438960" y="1535028"/>
            <a:ext cx="3058026" cy="718924"/>
            <a:chOff x="3299658" y="2046576"/>
            <a:chExt cx="3058026" cy="71892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E26D542-296B-4D3F-BBEB-838636893E85}"/>
                </a:ext>
              </a:extLst>
            </p:cNvPr>
            <p:cNvSpPr txBox="1"/>
            <p:nvPr/>
          </p:nvSpPr>
          <p:spPr>
            <a:xfrm>
              <a:off x="4018582" y="214442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Click this input title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4263868-6006-45F9-B5A8-AFCB6412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9658" y="2046576"/>
              <a:ext cx="718924" cy="718924"/>
            </a:xfrm>
            <a:prstGeom prst="rect">
              <a:avLst/>
            </a:prstGeom>
          </p:spPr>
        </p:pic>
      </p:grp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A8787CA-83C6-42C2-8C4E-95973B4E8FEA}"/>
              </a:ext>
            </a:extLst>
          </p:cNvPr>
          <p:cNvCxnSpPr/>
          <p:nvPr/>
        </p:nvCxnSpPr>
        <p:spPr>
          <a:xfrm>
            <a:off x="2264734" y="2166733"/>
            <a:ext cx="4695528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641FA97-7B92-4463-B139-1E3131747C8D}"/>
              </a:ext>
            </a:extLst>
          </p:cNvPr>
          <p:cNvSpPr txBox="1"/>
          <p:nvPr/>
        </p:nvSpPr>
        <p:spPr>
          <a:xfrm>
            <a:off x="2157884" y="2230321"/>
            <a:ext cx="428835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Input</a:t>
            </a: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Input</a:t>
            </a: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Input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B5137E2-038C-4CEC-BCA4-454A87821A54}"/>
              </a:ext>
            </a:extLst>
          </p:cNvPr>
          <p:cNvGrpSpPr/>
          <p:nvPr/>
        </p:nvGrpSpPr>
        <p:grpSpPr>
          <a:xfrm>
            <a:off x="1438960" y="3662816"/>
            <a:ext cx="3058026" cy="718924"/>
            <a:chOff x="3299658" y="2046576"/>
            <a:chExt cx="3058026" cy="71892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D82F307-BD40-4E68-B0A7-ACD6E58155B2}"/>
                </a:ext>
              </a:extLst>
            </p:cNvPr>
            <p:cNvSpPr txBox="1"/>
            <p:nvPr/>
          </p:nvSpPr>
          <p:spPr>
            <a:xfrm>
              <a:off x="4018582" y="2144428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Click this input title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7FAE318-41BE-4F78-8D90-A9E2FCE6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9658" y="2046576"/>
              <a:ext cx="718924" cy="718924"/>
            </a:xfrm>
            <a:prstGeom prst="rect">
              <a:avLst/>
            </a:prstGeom>
          </p:spPr>
        </p:pic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F3BA3F9-25F0-436F-ABEB-AD70A9740B2F}"/>
              </a:ext>
            </a:extLst>
          </p:cNvPr>
          <p:cNvCxnSpPr/>
          <p:nvPr/>
        </p:nvCxnSpPr>
        <p:spPr>
          <a:xfrm>
            <a:off x="2264734" y="4294521"/>
            <a:ext cx="4695528" cy="0"/>
          </a:xfrm>
          <a:prstGeom prst="line">
            <a:avLst/>
          </a:prstGeom>
          <a:ln>
            <a:solidFill>
              <a:srgbClr val="D93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43764D1F-22DA-43DB-892F-7A9422F02A3C}"/>
              </a:ext>
            </a:extLst>
          </p:cNvPr>
          <p:cNvSpPr txBox="1"/>
          <p:nvPr/>
        </p:nvSpPr>
        <p:spPr>
          <a:xfrm>
            <a:off x="2157884" y="4358109"/>
            <a:ext cx="428835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lnSpc>
                <a:spcPts val="24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Click on input Click Input Click Input</a:t>
            </a:r>
          </a:p>
          <a:p>
            <a:r>
              <a:rPr lang="zh-CN" altLang="en-US" dirty="0"/>
              <a:t>Click on input Click Input Click Input</a:t>
            </a:r>
          </a:p>
          <a:p>
            <a:r>
              <a:rPr lang="zh-CN" altLang="en-US" dirty="0"/>
              <a:t>Click on input Click Input Click Input</a:t>
            </a:r>
          </a:p>
        </p:txBody>
      </p:sp>
    </p:spTree>
    <p:extLst>
      <p:ext uri="{BB962C8B-B14F-4D97-AF65-F5344CB8AC3E}">
        <p14:creationId xmlns:p14="http://schemas.microsoft.com/office/powerpoint/2010/main" val="84614235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6E5A3D-94FD-4AF5-8F4F-86179C7D1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08" y="1657258"/>
            <a:ext cx="3795823" cy="35434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0C00CD0-0EAB-4944-9A0D-5EFCCC9ADEC1}"/>
              </a:ext>
            </a:extLst>
          </p:cNvPr>
          <p:cNvGrpSpPr/>
          <p:nvPr/>
        </p:nvGrpSpPr>
        <p:grpSpPr>
          <a:xfrm>
            <a:off x="5833021" y="1571291"/>
            <a:ext cx="4723274" cy="810478"/>
            <a:chOff x="5893981" y="1623040"/>
            <a:chExt cx="4723274" cy="810478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9988611-9F95-4285-8D7F-313FCCFF0889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F289602A-7432-48B5-B532-15136EB30A9C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2D08443E-2BD0-4306-9FCF-8057D46F6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FC6A52F-0796-4509-9156-3A5358C07EA2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  <a:p>
              <a:pPr>
                <a:lnSpc>
                  <a:spcPts val="2800"/>
                </a:lnSpc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Click on input Click Into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57D274F-F9E6-4D20-91E3-1F2342FE41C3}"/>
              </a:ext>
            </a:extLst>
          </p:cNvPr>
          <p:cNvGrpSpPr/>
          <p:nvPr/>
        </p:nvGrpSpPr>
        <p:grpSpPr>
          <a:xfrm>
            <a:off x="5833021" y="3023762"/>
            <a:ext cx="4723274" cy="810478"/>
            <a:chOff x="5893981" y="1623040"/>
            <a:chExt cx="4723274" cy="81047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BEE9BAB-F773-4E31-B17A-18675D83A00E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2C43D68D-0F48-49FF-9040-3393DFE71E68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09BBC91C-BE46-4F44-9BE7-95E1CBE7C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85F67C4-2A4E-4863-980A-9EE2A5F652EF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3DF949-2C30-4894-95BC-56F9E3B8DC28}"/>
              </a:ext>
            </a:extLst>
          </p:cNvPr>
          <p:cNvGrpSpPr/>
          <p:nvPr/>
        </p:nvGrpSpPr>
        <p:grpSpPr>
          <a:xfrm>
            <a:off x="5833021" y="4476232"/>
            <a:ext cx="4723274" cy="810478"/>
            <a:chOff x="5893981" y="1623040"/>
            <a:chExt cx="4723274" cy="810478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27E1BA2-37A7-4141-9AA4-4DD2B522FB66}"/>
                </a:ext>
              </a:extLst>
            </p:cNvPr>
            <p:cNvGrpSpPr/>
            <p:nvPr/>
          </p:nvGrpSpPr>
          <p:grpSpPr>
            <a:xfrm>
              <a:off x="5893981" y="1656140"/>
              <a:ext cx="765545" cy="765545"/>
              <a:chOff x="2541181" y="2445488"/>
              <a:chExt cx="765545" cy="765545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C7A1775-D032-4346-B2FA-C35ED3787F64}"/>
                  </a:ext>
                </a:extLst>
              </p:cNvPr>
              <p:cNvSpPr/>
              <p:nvPr/>
            </p:nvSpPr>
            <p:spPr>
              <a:xfrm>
                <a:off x="2541181" y="2445488"/>
                <a:ext cx="765545" cy="765545"/>
              </a:xfrm>
              <a:prstGeom prst="ellipse">
                <a:avLst/>
              </a:prstGeom>
              <a:solidFill>
                <a:srgbClr val="D932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01AA39FF-7B47-4A41-9965-CA6BC9A20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0925" y="2514599"/>
                <a:ext cx="606056" cy="60605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202E9F2-26A6-4092-AC6A-9B2C075F324A}"/>
                </a:ext>
              </a:extLst>
            </p:cNvPr>
            <p:cNvSpPr txBox="1"/>
            <p:nvPr/>
          </p:nvSpPr>
          <p:spPr>
            <a:xfrm>
              <a:off x="6739270" y="1623040"/>
              <a:ext cx="3877985" cy="81047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/>
                <a:t>Click on input Click Into</a:t>
              </a:r>
            </a:p>
            <a:p>
              <a:r>
                <a:rPr lang="zh-CN" altLang="en-US" dirty="0"/>
                <a:t>Click on input Click Into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9777979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0C8DDF-20EC-4451-9237-964DC32A9B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008" b="23531"/>
          <a:stretch/>
        </p:blipFill>
        <p:spPr>
          <a:xfrm>
            <a:off x="1906772" y="760655"/>
            <a:ext cx="8378456" cy="431161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C3ADB20-9222-4C9A-90FB-D057010B7985}"/>
              </a:ext>
            </a:extLst>
          </p:cNvPr>
          <p:cNvSpPr txBox="1"/>
          <p:nvPr/>
        </p:nvSpPr>
        <p:spPr>
          <a:xfrm>
            <a:off x="1387018" y="4815687"/>
            <a:ext cx="9417963" cy="88614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Enter Click Input Click Enter Click Enter Click Input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ts val="32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Click on input Click Input Click Enter Click Input Click Enter Click Enter Click Input</a:t>
            </a:r>
          </a:p>
        </p:txBody>
      </p:sp>
    </p:spTree>
    <p:extLst>
      <p:ext uri="{BB962C8B-B14F-4D97-AF65-F5344CB8AC3E}">
        <p14:creationId xmlns:p14="http://schemas.microsoft.com/office/powerpoint/2010/main" val="41402912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6C6B15-C146-482E-9ECD-CCC6563B866C}"/>
              </a:ext>
            </a:extLst>
          </p:cNvPr>
          <p:cNvSpPr txBox="1"/>
          <p:nvPr/>
        </p:nvSpPr>
        <p:spPr>
          <a:xfrm>
            <a:off x="3491590" y="4897324"/>
            <a:ext cx="564225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3600" spc="600" dirty="0">
                <a:solidFill>
                  <a:srgbClr val="C13D4B"/>
                </a:solidFill>
                <a:effectLst>
                  <a:outerShdw blurRad="38100" dist="38100" dir="2700000" algn="tl">
                    <a:schemeClr val="bg1">
                      <a:lumMod val="50000"/>
                      <a:alpha val="43000"/>
                    </a:scheme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Christmas customs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AA969F-F98D-44AA-916A-DF629242102F}"/>
              </a:ext>
            </a:extLst>
          </p:cNvPr>
          <p:cNvSpPr txBox="1"/>
          <p:nvPr/>
        </p:nvSpPr>
        <p:spPr>
          <a:xfrm>
            <a:off x="4348291" y="3877424"/>
            <a:ext cx="495199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zh-CN" spc="2000" dirty="0">
                <a:solidFill>
                  <a:srgbClr val="A66527"/>
                </a:solidFill>
                <a:latin typeface="Segoe Script" panose="030B0504020000000003" pitchFamily="66" charset="0"/>
              </a:rPr>
              <a:t>CHAPTER TWO</a:t>
            </a:r>
            <a:endParaRPr lang="zh-CN" altLang="en-US" spc="2000" dirty="0">
              <a:solidFill>
                <a:srgbClr val="A66527"/>
              </a:solidFill>
              <a:latin typeface="Segoe Script" panose="030B0504020000000003" pitchFamily="66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843CABD-7760-445C-8408-04340C8E87FE}"/>
              </a:ext>
            </a:extLst>
          </p:cNvPr>
          <p:cNvCxnSpPr/>
          <p:nvPr/>
        </p:nvCxnSpPr>
        <p:spPr>
          <a:xfrm>
            <a:off x="3393440" y="5618480"/>
            <a:ext cx="5740400" cy="0"/>
          </a:xfrm>
          <a:prstGeom prst="line">
            <a:avLst/>
          </a:prstGeom>
          <a:ln>
            <a:solidFill>
              <a:srgbClr val="A66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269771-8464-4916-B10A-3211A2D92FC7}"/>
              </a:ext>
            </a:extLst>
          </p:cNvPr>
          <p:cNvSpPr txBox="1"/>
          <p:nvPr/>
        </p:nvSpPr>
        <p:spPr>
          <a:xfrm>
            <a:off x="3304737" y="5693306"/>
            <a:ext cx="5995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spc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DESIGNEDBY ALONIC</a:t>
            </a:r>
            <a:endParaRPr lang="zh-CN" altLang="en-US" sz="1200" spc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4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:p14="http://schemas.microsoft.com/office/powerpoint/2010/main" xmlns:a16="http://schemas.microsoft.com/office/drawing/2014/main"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937</Words>
  <Application>Microsoft Office PowerPoint</Application>
  <PresentationFormat>宽屏</PresentationFormat>
  <Paragraphs>186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等线</vt:lpstr>
      <vt:lpstr>等线 Light</vt:lpstr>
      <vt:lpstr>方正兰亭粗黑简体</vt:lpstr>
      <vt:lpstr>汉仪铸字美心体W</vt:lpstr>
      <vt:lpstr>华文琥珀</vt:lpstr>
      <vt:lpstr>思源黑体 CN Bold</vt:lpstr>
      <vt:lpstr>微软雅黑</vt:lpstr>
      <vt:lpstr>微软雅黑 Light</vt:lpstr>
      <vt:lpstr>造字工房力黑（非商用）常规体</vt:lpstr>
      <vt:lpstr>Arial</vt:lpstr>
      <vt:lpstr>Calibri</vt:lpstr>
      <vt:lpstr>Segoe Script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圣诞节</dc:title>
  <dc:creator>第一PPT</dc:creator>
  <cp:keywords>www.1ppt.com</cp:keywords>
  <dc:description>www.1ppt.com</dc:description>
  <cp:lastModifiedBy>宇 之灵</cp:lastModifiedBy>
  <cp:revision>74</cp:revision>
  <dcterms:created xsi:type="dcterms:W3CDTF">2017-11-15T06:19:34Z</dcterms:created>
  <dcterms:modified xsi:type="dcterms:W3CDTF">2019-11-19T08:14:19Z</dcterms:modified>
</cp:coreProperties>
</file>